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Functional studies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archaeal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cysteine-less LOV domain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9368" y="4653136"/>
            <a:ext cx="6400800" cy="1752600"/>
          </a:xfrm>
        </p:spPr>
        <p:txBody>
          <a:bodyPr>
            <a:normAutofit/>
          </a:bodyPr>
          <a:lstStyle/>
          <a:p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Natarov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I.I.</a:t>
            </a:r>
            <a:r>
              <a:rPr lang="en-US" sz="1800" baseline="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Semenov O.Y.</a:t>
            </a:r>
            <a:r>
              <a:rPr lang="en-US" sz="1800" baseline="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Remeeva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A.A.</a:t>
            </a:r>
            <a:r>
              <a:rPr lang="en-US" sz="1800" baseline="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Gushchin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I.Y.</a:t>
            </a:r>
            <a:r>
              <a:rPr lang="en-US" sz="18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r>
              <a:rPr lang="ru-RU" sz="1800" baseline="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Research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Center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Molecular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Mechanism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Aging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Age-Related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Diseases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Moscow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Institute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Physics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Technology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MIPT,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Dolgoprudny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141701,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Russia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788" y="2039916"/>
            <a:ext cx="2935961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69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Canonical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photocycle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of LOV domains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00" y="1703240"/>
            <a:ext cx="6912000" cy="2511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15616" y="4509120"/>
            <a:ext cx="69127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anonical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LOV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domains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photocycle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photon absorption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leads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adduct formation between conserved cysteine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flavin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cofactor, followed by protonation of N5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flavin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atom and downstream signaling through conserved glutamine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rotation, finally spontaneous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adduct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dissociation returns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LOV domain to the dark-adapted state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la-Latn" dirty="0" smtClean="0">
                <a:latin typeface="Times New Roman" pitchFamily="18" charset="0"/>
                <a:cs typeface="Times New Roman" pitchFamily="18" charset="0"/>
              </a:rPr>
              <a:t>Dietler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J. et al.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la-Latn" dirty="0" smtClean="0">
                <a:latin typeface="Times New Roman" pitchFamily="18" charset="0"/>
                <a:cs typeface="Times New Roman" pitchFamily="18" charset="0"/>
              </a:rPr>
              <a:t>ature communications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2022.)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41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la-Latn" sz="4000" dirty="0">
                <a:latin typeface="Times New Roman" pitchFamily="18" charset="0"/>
                <a:cs typeface="Times New Roman" pitchFamily="18" charset="0"/>
              </a:rPr>
              <a:t>Chromophore loading</a:t>
            </a:r>
            <a:endParaRPr lang="ru-RU" sz="40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328" y="1452429"/>
            <a:ext cx="4038600" cy="2997723"/>
          </a:xfrm>
        </p:spPr>
      </p:pic>
      <p:sp>
        <p:nvSpPr>
          <p:cNvPr id="9" name="TextBox 8"/>
          <p:cNvSpPr txBox="1"/>
          <p:nvPr/>
        </p:nvSpPr>
        <p:spPr>
          <a:xfrm>
            <a:off x="4824028" y="4653136"/>
            <a:ext cx="40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Chromophore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loading changed SEC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chromatogram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hsuLOV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Samples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before (dashed line) and after (solid line)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chromophore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loading are presented.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40" y="1412776"/>
            <a:ext cx="4038600" cy="3077028"/>
          </a:xfrm>
        </p:spPr>
      </p:pic>
      <p:sp>
        <p:nvSpPr>
          <p:cNvPr id="8" name="TextBox 7"/>
          <p:cNvSpPr txBox="1"/>
          <p:nvPr/>
        </p:nvSpPr>
        <p:spPr>
          <a:xfrm>
            <a:off x="431540" y="4653136"/>
            <a:ext cx="4039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Absorption spectra of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hsuLOV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samples before (orange line) and after (blue line)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chromophore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loading. Purified protein was incubated with excess FMN in 3M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buffer. Unbound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flavin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was removed by dialysis.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839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7412" y="274638"/>
            <a:ext cx="8229600" cy="1143000"/>
          </a:xfrm>
        </p:spPr>
        <p:txBody>
          <a:bodyPr>
            <a:normAutofit/>
          </a:bodyPr>
          <a:lstStyle/>
          <a:p>
            <a:r>
              <a:rPr lang="la-Latn" sz="4000" dirty="0">
                <a:latin typeface="Times New Roman" pitchFamily="18" charset="0"/>
                <a:cs typeface="Times New Roman" pitchFamily="18" charset="0"/>
              </a:rPr>
              <a:t>Spectral properties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hsuLOV</a:t>
            </a:r>
            <a:endParaRPr lang="ru-RU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645768" y="4797152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Chromophore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loaded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hsuLOV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exhibited characteristic LOV domain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spectra, with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fluorescence maxima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449 nm (excitation) and 500 nm (emission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luorescence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properties of LOV domains enable their application as genetically encoded reporters in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optogenetics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microscopy.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526858" y="1568652"/>
            <a:ext cx="8230708" cy="3077486"/>
            <a:chOff x="596516" y="1628800"/>
            <a:chExt cx="8230708" cy="3077486"/>
          </a:xfrm>
        </p:grpSpPr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6516" y="1628800"/>
              <a:ext cx="4039200" cy="3077486"/>
            </a:xfrm>
            <a:prstGeom prst="rect">
              <a:avLst/>
            </a:prstGeom>
          </p:spPr>
        </p:pic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88024" y="1628800"/>
              <a:ext cx="4039200" cy="30774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7544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Thermal stability</a:t>
            </a:r>
            <a:endParaRPr lang="ru-RU" sz="4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848" y="1482238"/>
            <a:ext cx="4038600" cy="309889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195" y="1507374"/>
            <a:ext cx="4038600" cy="3055473"/>
          </a:xfrm>
        </p:spPr>
      </p:pic>
      <p:sp>
        <p:nvSpPr>
          <p:cNvPr id="8" name="TextBox 7"/>
          <p:cNvSpPr txBox="1"/>
          <p:nvPr/>
        </p:nvSpPr>
        <p:spPr>
          <a:xfrm>
            <a:off x="503548" y="4581128"/>
            <a:ext cx="4039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hermal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stability of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hsuLOV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buffers with different salt concentration and pH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values: increase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salt concentration leaded to increase in the protein melting temperature to maximum value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Tmax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≈ 65°C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4895" y="4581128"/>
            <a:ext cx="40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Dependence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hsuLOV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chromophore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load on salt concentration used for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hsuLOV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incubation with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excess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FMN during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chromophore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loading experiment.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3148" y="2708920"/>
            <a:ext cx="1878391" cy="144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7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Photoreduction</a:t>
            </a:r>
            <a:endParaRPr lang="ru-RU" sz="4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316" y="1394197"/>
            <a:ext cx="4038600" cy="2993073"/>
          </a:xfrm>
        </p:spPr>
      </p:pic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852" y="1196752"/>
            <a:ext cx="4038600" cy="338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9552" y="4797152"/>
            <a:ext cx="4039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ecent research specifies that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natural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cysteine-less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LOV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domains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able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signal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via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photoreduction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flavin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the neutral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semiquinone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radical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state.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(Yee, E. F. et al. Nature communications, 2015.)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16016" y="4797152"/>
            <a:ext cx="4039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Photoreduction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hsuLOV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flavin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chromophore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during continuous illumination with 455nm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LED.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Neutral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semiquinone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radical state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was detected due to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characteristic absorption peak at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610nm.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81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Thank you for your attention!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502" y="1988840"/>
            <a:ext cx="4032997" cy="3545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6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1401</TotalTime>
  <Words>341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Functional studies of archaeal cysteine-less LOV domain</vt:lpstr>
      <vt:lpstr>Canonical photocycle of LOV domains</vt:lpstr>
      <vt:lpstr>Chromophore loading</vt:lpstr>
      <vt:lpstr>Spectral properties of hsuLOV</vt:lpstr>
      <vt:lpstr>Thermal stability</vt:lpstr>
      <vt:lpstr>Photoreduction</vt:lpstr>
      <vt:lpstr>Thank you for your attention!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studies of archaeal cysteine-less LOV domain</dc:title>
  <dc:creator>Home</dc:creator>
  <cp:lastModifiedBy>Home</cp:lastModifiedBy>
  <cp:revision>12</cp:revision>
  <dcterms:created xsi:type="dcterms:W3CDTF">2024-10-29T10:40:54Z</dcterms:created>
  <dcterms:modified xsi:type="dcterms:W3CDTF">2024-10-30T10:12:49Z</dcterms:modified>
</cp:coreProperties>
</file>