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3"/>
  </p:notesMasterIdLst>
  <p:sldIdLst>
    <p:sldId id="256" r:id="rId2"/>
    <p:sldId id="291" r:id="rId3"/>
    <p:sldId id="287" r:id="rId4"/>
    <p:sldId id="279" r:id="rId5"/>
    <p:sldId id="259" r:id="rId6"/>
    <p:sldId id="261" r:id="rId7"/>
    <p:sldId id="258" r:id="rId8"/>
    <p:sldId id="290" r:id="rId9"/>
    <p:sldId id="263" r:id="rId10"/>
    <p:sldId id="264" r:id="rId11"/>
    <p:sldId id="266" r:id="rId12"/>
    <p:sldId id="265" r:id="rId13"/>
    <p:sldId id="304" r:id="rId14"/>
    <p:sldId id="303" r:id="rId15"/>
    <p:sldId id="302" r:id="rId16"/>
    <p:sldId id="270" r:id="rId17"/>
    <p:sldId id="280" r:id="rId18"/>
    <p:sldId id="272" r:id="rId19"/>
    <p:sldId id="268" r:id="rId20"/>
    <p:sldId id="267" r:id="rId21"/>
    <p:sldId id="289" r:id="rId22"/>
    <p:sldId id="276" r:id="rId23"/>
    <p:sldId id="288" r:id="rId24"/>
    <p:sldId id="296" r:id="rId25"/>
    <p:sldId id="274" r:id="rId26"/>
    <p:sldId id="297" r:id="rId27"/>
    <p:sldId id="298" r:id="rId28"/>
    <p:sldId id="300" r:id="rId29"/>
    <p:sldId id="301" r:id="rId30"/>
    <p:sldId id="278" r:id="rId31"/>
    <p:sldId id="27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A24"/>
    <a:srgbClr val="116AA0"/>
    <a:srgbClr val="A1A501"/>
    <a:srgbClr val="9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32" autoAdjust="0"/>
  </p:normalViewPr>
  <p:slideViewPr>
    <p:cSldViewPr snapToGrid="0">
      <p:cViewPr varScale="1">
        <p:scale>
          <a:sx n="77" d="100"/>
          <a:sy n="77" d="100"/>
        </p:scale>
        <p:origin x="96" y="1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1052;&#1072;&#1082;&#1089;\Desktop\2024\&#1071;&#1085;&#1074;&#1072;&#1088;&#1100;%202024\&#1053;&#1086;&#1074;&#1099;&#1081;%20&#1088;&#1072;&#1089;&#1095;&#1077;&#1090;%20&#1089;%20%2010%25%20&#1086;&#1090;%20&#1084;&#1072;&#1093;%20&#1089;&#1080;&#1083;&#1099;\&#1052;&#1077;&#1093;&#1072;&#1085;&#1080;&#1095;&#1077;&#1089;&#1082;&#1080;&#1077;%20&#1093;&#1072;&#1088;&#1072;&#1082;&#1090;&#1077;&#1088;&#1080;&#1089;&#1090;&#1080;&#1082;&#1080;%2010%20%25%20&#1085;&#1072;&#1075;&#1088;&#1091;&#1079;&#1082;&#108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1052;&#1072;&#1082;&#1089;\Desktop\2024\&#1071;&#1085;&#1074;&#1072;&#1088;&#1100;%202024\&#1053;&#1086;&#1074;&#1099;&#1081;%20&#1088;&#1072;&#1089;&#1095;&#1077;&#1090;%20&#1089;%20%2010%25%20&#1086;&#1090;%20&#1084;&#1072;&#1093;%20&#1089;&#1080;&#1083;&#1099;\&#1052;&#1077;&#1093;&#1072;&#1085;&#1080;&#1095;&#1077;&#1089;&#1082;&#1080;&#1077;%20&#1093;&#1072;&#1088;&#1072;&#1082;&#1090;&#1077;&#1088;&#1080;&#1089;&#1090;&#1080;&#1082;&#1080;%2010%20%25%20&#1085;&#1072;&#1075;&#1088;&#1091;&#1079;&#1082;&#108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1052;&#1072;&#1082;&#1089;\Desktop\2024\&#1071;&#1085;&#1074;&#1072;&#1088;&#1100;%202024\&#1053;&#1086;&#1074;&#1099;&#1081;%20&#1088;&#1072;&#1089;&#1095;&#1077;&#1090;%20&#1089;%20%2010%25%20&#1086;&#1090;%20&#1084;&#1072;&#1093;%20&#1089;&#1080;&#1083;&#1099;\&#1052;&#1077;&#1093;&#1072;&#1085;&#1080;&#1095;&#1077;&#1089;&#1082;&#1080;&#1077;%20&#1093;&#1072;&#1088;&#1072;&#1082;&#1090;&#1077;&#1088;&#1080;&#1089;&#1090;&#1080;&#1082;&#1080;%2010%20%25%20&#1085;&#1072;&#1075;&#1088;&#1091;&#1079;&#1082;&#108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1052;&#1072;&#1082;&#1089;\Desktop\2024\&#1071;&#1085;&#1074;&#1072;&#1088;&#1100;%202024\&#1053;&#1086;&#1074;&#1099;&#1081;%20&#1088;&#1072;&#1089;&#1095;&#1077;&#1090;%20&#1089;%20%2010%25%20&#1086;&#1090;%20&#1084;&#1072;&#1093;%20&#1089;&#1080;&#1083;&#1099;\&#1052;&#1077;&#1093;&#1072;&#1085;&#1080;&#1095;&#1077;&#1089;&#1082;&#1080;&#1077;%20&#1093;&#1072;&#1088;&#1072;&#1082;&#1090;&#1077;&#1088;&#1080;&#1089;&#1090;&#1080;&#1082;&#1080;%2010%20%25%20&#1085;&#1072;&#1075;&#1088;&#1091;&#1079;&#1082;&#108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7862728693279E-2"/>
          <c:y val="6.1507432870114738E-2"/>
          <c:w val="0.88622847144106986"/>
          <c:h val="0.82966735479258658"/>
        </c:manualLayout>
      </c:layout>
      <c:scatterChart>
        <c:scatterStyle val="smoothMarker"/>
        <c:varyColors val="0"/>
        <c:ser>
          <c:idx val="0"/>
          <c:order val="0"/>
          <c:tx>
            <c:strRef>
              <c:f>'без среза'!$A$1</c:f>
              <c:strCache>
                <c:ptCount val="1"/>
                <c:pt idx="0">
                  <c:v>Unirradiated</c:v>
                </c:pt>
              </c:strCache>
            </c:strRef>
          </c:tx>
          <c:spPr>
            <a:ln w="50800" cap="rnd">
              <a:solidFill>
                <a:srgbClr val="00B0F0"/>
              </a:solidFill>
              <a:round/>
            </a:ln>
            <a:effectLst/>
          </c:spPr>
          <c:marker>
            <c:symbol val="none"/>
          </c:marker>
          <c:xVal>
            <c:numRef>
              <c:f>'без среза'!$B$4:$B$922</c:f>
              <c:numCache>
                <c:formatCode>General</c:formatCode>
                <c:ptCount val="919"/>
                <c:pt idx="0">
                  <c:v>1.7885322696309398E-2</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1.8013950925602901E-4</c:v>
                </c:pt>
                <c:pt idx="23">
                  <c:v>2.2853524789978601E-3</c:v>
                </c:pt>
                <c:pt idx="24">
                  <c:v>2.2341473781328802E-3</c:v>
                </c:pt>
                <c:pt idx="25">
                  <c:v>3.4879083830319201E-3</c:v>
                </c:pt>
                <c:pt idx="26">
                  <c:v>3.01115783768735E-3</c:v>
                </c:pt>
                <c:pt idx="27">
                  <c:v>4.3233219082783299E-3</c:v>
                </c:pt>
                <c:pt idx="28">
                  <c:v>4.0065509609887905E-3</c:v>
                </c:pt>
                <c:pt idx="29">
                  <c:v>5.6045289350048506E-3</c:v>
                </c:pt>
                <c:pt idx="30">
                  <c:v>4.6478770504232401E-3</c:v>
                </c:pt>
                <c:pt idx="31">
                  <c:v>5.4568781248043301E-3</c:v>
                </c:pt>
                <c:pt idx="32">
                  <c:v>6.0198640862207898E-3</c:v>
                </c:pt>
                <c:pt idx="33">
                  <c:v>6.933816369114611E-3</c:v>
                </c:pt>
                <c:pt idx="34">
                  <c:v>6.4911488328989204E-3</c:v>
                </c:pt>
                <c:pt idx="35">
                  <c:v>7.8056540087745301E-3</c:v>
                </c:pt>
                <c:pt idx="36">
                  <c:v>6.7484591627087198E-3</c:v>
                </c:pt>
                <c:pt idx="37">
                  <c:v>7.2878223910666203E-3</c:v>
                </c:pt>
                <c:pt idx="38">
                  <c:v>8.4177539485641405E-3</c:v>
                </c:pt>
                <c:pt idx="39">
                  <c:v>9.1089776044217495E-3</c:v>
                </c:pt>
                <c:pt idx="40">
                  <c:v>9.8059170417608109E-3</c:v>
                </c:pt>
                <c:pt idx="41">
                  <c:v>9.6902568462731188E-3</c:v>
                </c:pt>
                <c:pt idx="42">
                  <c:v>9.6896718879357895E-3</c:v>
                </c:pt>
                <c:pt idx="43">
                  <c:v>1.05530040283242E-2</c:v>
                </c:pt>
                <c:pt idx="44">
                  <c:v>1.0985411190112E-2</c:v>
                </c:pt>
                <c:pt idx="45">
                  <c:v>1.2184143805460399E-2</c:v>
                </c:pt>
                <c:pt idx="46">
                  <c:v>1.07456105525983E-2</c:v>
                </c:pt>
                <c:pt idx="47">
                  <c:v>1.1865418081580299E-2</c:v>
                </c:pt>
                <c:pt idx="48">
                  <c:v>1.3747902424410301E-2</c:v>
                </c:pt>
                <c:pt idx="49">
                  <c:v>1.2522310017448699E-2</c:v>
                </c:pt>
                <c:pt idx="50">
                  <c:v>1.2490319402713699E-2</c:v>
                </c:pt>
                <c:pt idx="51">
                  <c:v>1.2890984660773899E-2</c:v>
                </c:pt>
                <c:pt idx="52">
                  <c:v>1.11119453624076E-2</c:v>
                </c:pt>
                <c:pt idx="53">
                  <c:v>1.21237632540683E-2</c:v>
                </c:pt>
                <c:pt idx="54">
                  <c:v>1.30343408607736E-2</c:v>
                </c:pt>
                <c:pt idx="55">
                  <c:v>1.20304435099583E-2</c:v>
                </c:pt>
                <c:pt idx="56">
                  <c:v>9.1542982098902197E-3</c:v>
                </c:pt>
                <c:pt idx="57">
                  <c:v>8.5530208937978393E-3</c:v>
                </c:pt>
                <c:pt idx="58">
                  <c:v>6.9730874893147998E-3</c:v>
                </c:pt>
                <c:pt idx="59">
                  <c:v>8.052398904390131E-3</c:v>
                </c:pt>
                <c:pt idx="60">
                  <c:v>6.4859642044612408E-3</c:v>
                </c:pt>
                <c:pt idx="61">
                  <c:v>4.7764232873837003E-3</c:v>
                </c:pt>
                <c:pt idx="62">
                  <c:v>3.0918749216068998E-3</c:v>
                </c:pt>
                <c:pt idx="63">
                  <c:v>1.7447941726228501E-3</c:v>
                </c:pt>
                <c:pt idx="64">
                  <c:v>1.70708777642026E-3</c:v>
                </c:pt>
                <c:pt idx="65">
                  <c:v>2.98229285578683E-4</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2.1095989287317498E-3</c:v>
                </c:pt>
                <c:pt idx="115">
                  <c:v>4.0720419286710595E-3</c:v>
                </c:pt>
                <c:pt idx="116">
                  <c:v>6.4705154775857006E-3</c:v>
                </c:pt>
                <c:pt idx="117">
                  <c:v>8.1741419835745805E-3</c:v>
                </c:pt>
                <c:pt idx="118">
                  <c:v>1.03873445907454E-2</c:v>
                </c:pt>
                <c:pt idx="119">
                  <c:v>1.2651167340438401E-2</c:v>
                </c:pt>
                <c:pt idx="120">
                  <c:v>1.65304264031274E-2</c:v>
                </c:pt>
                <c:pt idx="121">
                  <c:v>1.7342802153663701E-2</c:v>
                </c:pt>
                <c:pt idx="122">
                  <c:v>2.0146573089974099E-2</c:v>
                </c:pt>
                <c:pt idx="123">
                  <c:v>2.4273217083825602E-2</c:v>
                </c:pt>
                <c:pt idx="124">
                  <c:v>2.5322156413398703E-2</c:v>
                </c:pt>
                <c:pt idx="125">
                  <c:v>2.8590599089950399E-2</c:v>
                </c:pt>
                <c:pt idx="126">
                  <c:v>3.1319790903250301E-2</c:v>
                </c:pt>
                <c:pt idx="127">
                  <c:v>3.40088228499624E-2</c:v>
                </c:pt>
                <c:pt idx="128">
                  <c:v>3.5793441583864501E-2</c:v>
                </c:pt>
                <c:pt idx="129">
                  <c:v>3.9660235512872802E-2</c:v>
                </c:pt>
                <c:pt idx="130">
                  <c:v>4.2425851440564002E-2</c:v>
                </c:pt>
                <c:pt idx="131">
                  <c:v>4.3681343339718702E-2</c:v>
                </c:pt>
                <c:pt idx="132">
                  <c:v>4.7142142557765596E-2</c:v>
                </c:pt>
                <c:pt idx="133">
                  <c:v>4.9223732794523301E-2</c:v>
                </c:pt>
                <c:pt idx="134">
                  <c:v>5.3316630026678503E-2</c:v>
                </c:pt>
                <c:pt idx="135">
                  <c:v>5.7492860592045503E-2</c:v>
                </c:pt>
                <c:pt idx="136">
                  <c:v>6.0154558882086193E-2</c:v>
                </c:pt>
                <c:pt idx="137">
                  <c:v>6.2431880336344406E-2</c:v>
                </c:pt>
                <c:pt idx="138">
                  <c:v>6.7905020120839793E-2</c:v>
                </c:pt>
                <c:pt idx="139">
                  <c:v>7.21565271328828E-2</c:v>
                </c:pt>
                <c:pt idx="140">
                  <c:v>7.6700597400591902E-2</c:v>
                </c:pt>
                <c:pt idx="141">
                  <c:v>8.20856593573005E-2</c:v>
                </c:pt>
                <c:pt idx="142">
                  <c:v>8.591195717233549E-2</c:v>
                </c:pt>
                <c:pt idx="143">
                  <c:v>9.15842028506475E-2</c:v>
                </c:pt>
                <c:pt idx="144">
                  <c:v>9.6530893152912994E-2</c:v>
                </c:pt>
                <c:pt idx="145">
                  <c:v>0.10303902494985799</c:v>
                </c:pt>
                <c:pt idx="146">
                  <c:v>0.107512924341435</c:v>
                </c:pt>
                <c:pt idx="147">
                  <c:v>0.11637864724445302</c:v>
                </c:pt>
                <c:pt idx="148">
                  <c:v>0.12322762133418801</c:v>
                </c:pt>
                <c:pt idx="149">
                  <c:v>0.12917659045825799</c:v>
                </c:pt>
                <c:pt idx="150">
                  <c:v>0.13747330062372501</c:v>
                </c:pt>
                <c:pt idx="151">
                  <c:v>0.14624653745194399</c:v>
                </c:pt>
                <c:pt idx="152">
                  <c:v>0.153042550293847</c:v>
                </c:pt>
                <c:pt idx="153">
                  <c:v>0.16153602524777699</c:v>
                </c:pt>
                <c:pt idx="154">
                  <c:v>0.16974940207976599</c:v>
                </c:pt>
                <c:pt idx="155">
                  <c:v>0.177813259589676</c:v>
                </c:pt>
                <c:pt idx="156">
                  <c:v>0.186653989941377</c:v>
                </c:pt>
                <c:pt idx="157">
                  <c:v>0.19563004358715799</c:v>
                </c:pt>
                <c:pt idx="158">
                  <c:v>0.20347895539316602</c:v>
                </c:pt>
                <c:pt idx="159">
                  <c:v>0.21360914828783001</c:v>
                </c:pt>
                <c:pt idx="160">
                  <c:v>0.22290476259882999</c:v>
                </c:pt>
                <c:pt idx="161">
                  <c:v>0.23211333265251702</c:v>
                </c:pt>
                <c:pt idx="162">
                  <c:v>0.24207141706327198</c:v>
                </c:pt>
                <c:pt idx="163">
                  <c:v>0.251193615354595</c:v>
                </c:pt>
                <c:pt idx="164">
                  <c:v>0.26173448517141701</c:v>
                </c:pt>
                <c:pt idx="165">
                  <c:v>0.27133382033710501</c:v>
                </c:pt>
                <c:pt idx="166">
                  <c:v>0.28225335120772904</c:v>
                </c:pt>
                <c:pt idx="167">
                  <c:v>0.29147913088962701</c:v>
                </c:pt>
                <c:pt idx="168">
                  <c:v>0.30064079172475999</c:v>
                </c:pt>
                <c:pt idx="169">
                  <c:v>0.311675397832545</c:v>
                </c:pt>
                <c:pt idx="170">
                  <c:v>0.32479452024070099</c:v>
                </c:pt>
                <c:pt idx="171">
                  <c:v>0.333604878506577</c:v>
                </c:pt>
                <c:pt idx="172">
                  <c:v>0.34443700404445099</c:v>
                </c:pt>
                <c:pt idx="173">
                  <c:v>0.35496540872657101</c:v>
                </c:pt>
                <c:pt idx="174">
                  <c:v>0.36592914663451398</c:v>
                </c:pt>
                <c:pt idx="175">
                  <c:v>0.37777601612774003</c:v>
                </c:pt>
                <c:pt idx="176">
                  <c:v>0.388435696933698</c:v>
                </c:pt>
                <c:pt idx="177">
                  <c:v>0.398856111978318</c:v>
                </c:pt>
                <c:pt idx="178">
                  <c:v>0.41121359114413297</c:v>
                </c:pt>
                <c:pt idx="179">
                  <c:v>0.42359572661325701</c:v>
                </c:pt>
                <c:pt idx="180">
                  <c:v>0.43450002788460995</c:v>
                </c:pt>
                <c:pt idx="181">
                  <c:v>0.44640496419603404</c:v>
                </c:pt>
                <c:pt idx="182">
                  <c:v>0.45871182321803899</c:v>
                </c:pt>
                <c:pt idx="183">
                  <c:v>0.47133590180052903</c:v>
                </c:pt>
                <c:pt idx="184">
                  <c:v>0.48268435279155097</c:v>
                </c:pt>
                <c:pt idx="185">
                  <c:v>0.49637379547249305</c:v>
                </c:pt>
                <c:pt idx="186">
                  <c:v>0.50917302096777894</c:v>
                </c:pt>
                <c:pt idx="187">
                  <c:v>0.52034598879799898</c:v>
                </c:pt>
                <c:pt idx="188">
                  <c:v>0.53353363829984302</c:v>
                </c:pt>
                <c:pt idx="189">
                  <c:v>0.54757170619694795</c:v>
                </c:pt>
                <c:pt idx="190">
                  <c:v>0.55866939758075795</c:v>
                </c:pt>
                <c:pt idx="191">
                  <c:v>0.57214355830907893</c:v>
                </c:pt>
                <c:pt idx="192">
                  <c:v>0.58408257763033999</c:v>
                </c:pt>
                <c:pt idx="193">
                  <c:v>0.59722973101798993</c:v>
                </c:pt>
                <c:pt idx="194">
                  <c:v>0.61142640869462606</c:v>
                </c:pt>
                <c:pt idx="195">
                  <c:v>0.62444532438803402</c:v>
                </c:pt>
                <c:pt idx="196">
                  <c:v>0.63516134111765199</c:v>
                </c:pt>
                <c:pt idx="197">
                  <c:v>0.648885564130808</c:v>
                </c:pt>
                <c:pt idx="198">
                  <c:v>0.661752619396339</c:v>
                </c:pt>
                <c:pt idx="199">
                  <c:v>0.67359039843140101</c:v>
                </c:pt>
                <c:pt idx="200">
                  <c:v>0.68726971708343898</c:v>
                </c:pt>
                <c:pt idx="201">
                  <c:v>0.70059980030805502</c:v>
                </c:pt>
                <c:pt idx="202">
                  <c:v>0.71287187899855597</c:v>
                </c:pt>
                <c:pt idx="203">
                  <c:v>0.72640037079310094</c:v>
                </c:pt>
                <c:pt idx="204">
                  <c:v>0.73968588590460604</c:v>
                </c:pt>
                <c:pt idx="205">
                  <c:v>0.75211319969881196</c:v>
                </c:pt>
                <c:pt idx="206">
                  <c:v>0.76542875064760096</c:v>
                </c:pt>
                <c:pt idx="207">
                  <c:v>0.77928796070665407</c:v>
                </c:pt>
                <c:pt idx="208">
                  <c:v>0.79339014745016789</c:v>
                </c:pt>
                <c:pt idx="209">
                  <c:v>0.80656429824728093</c:v>
                </c:pt>
                <c:pt idx="210">
                  <c:v>0.82015587531998302</c:v>
                </c:pt>
                <c:pt idx="211">
                  <c:v>0.83260750916878101</c:v>
                </c:pt>
                <c:pt idx="212">
                  <c:v>0.84468826488830506</c:v>
                </c:pt>
                <c:pt idx="213">
                  <c:v>0.85960712326453892</c:v>
                </c:pt>
                <c:pt idx="214">
                  <c:v>0.87283189420475105</c:v>
                </c:pt>
                <c:pt idx="215">
                  <c:v>0.88707478377614302</c:v>
                </c:pt>
                <c:pt idx="216">
                  <c:v>0.90191568835251701</c:v>
                </c:pt>
                <c:pt idx="217">
                  <c:v>0.91452730180066111</c:v>
                </c:pt>
                <c:pt idx="218">
                  <c:v>0.92876344202039696</c:v>
                </c:pt>
                <c:pt idx="219">
                  <c:v>0.94329758731248603</c:v>
                </c:pt>
                <c:pt idx="220">
                  <c:v>0.958448264773892</c:v>
                </c:pt>
                <c:pt idx="221">
                  <c:v>0.97015072051505091</c:v>
                </c:pt>
                <c:pt idx="222">
                  <c:v>0.98689865337320304</c:v>
                </c:pt>
                <c:pt idx="223">
                  <c:v>0.99890516621741199</c:v>
                </c:pt>
                <c:pt idx="224">
                  <c:v>1.0135135543848202</c:v>
                </c:pt>
                <c:pt idx="225">
                  <c:v>1.0273211107318001</c:v>
                </c:pt>
                <c:pt idx="226">
                  <c:v>1.0430394311114799</c:v>
                </c:pt>
                <c:pt idx="227">
                  <c:v>1.05521467776413</c:v>
                </c:pt>
                <c:pt idx="228">
                  <c:v>1.0709839545341999</c:v>
                </c:pt>
                <c:pt idx="229">
                  <c:v>1.08595005837486</c:v>
                </c:pt>
                <c:pt idx="230">
                  <c:v>1.0990016872597199</c:v>
                </c:pt>
                <c:pt idx="231">
                  <c:v>1.11180091275571</c:v>
                </c:pt>
                <c:pt idx="232">
                  <c:v>1.1264261743051001</c:v>
                </c:pt>
                <c:pt idx="233">
                  <c:v>1.14032016469707</c:v>
                </c:pt>
                <c:pt idx="234">
                  <c:v>1.15482290433278</c:v>
                </c:pt>
                <c:pt idx="235">
                  <c:v>1.1692041556273101</c:v>
                </c:pt>
                <c:pt idx="236">
                  <c:v>1.1832385125998701</c:v>
                </c:pt>
                <c:pt idx="237">
                  <c:v>1.19660839461488</c:v>
                </c:pt>
                <c:pt idx="238">
                  <c:v>1.2101368864108499</c:v>
                </c:pt>
                <c:pt idx="239">
                  <c:v>1.22553832347876</c:v>
                </c:pt>
                <c:pt idx="240">
                  <c:v>1.23946399349109</c:v>
                </c:pt>
                <c:pt idx="241">
                  <c:v>1.25395730642168</c:v>
                </c:pt>
                <c:pt idx="242">
                  <c:v>1.26745205145369</c:v>
                </c:pt>
                <c:pt idx="243">
                  <c:v>1.28056883275747</c:v>
                </c:pt>
                <c:pt idx="244">
                  <c:v>1.2952210917163098</c:v>
                </c:pt>
                <c:pt idx="245">
                  <c:v>1.31102645635366</c:v>
                </c:pt>
                <c:pt idx="246">
                  <c:v>1.3233363538048999</c:v>
                </c:pt>
                <c:pt idx="247">
                  <c:v>1.3388997753281702</c:v>
                </c:pt>
                <c:pt idx="248">
                  <c:v>1.3532921842212899</c:v>
                </c:pt>
                <c:pt idx="249">
                  <c:v>1.36726716684308</c:v>
                </c:pt>
                <c:pt idx="250">
                  <c:v>1.3820354723250701</c:v>
                </c:pt>
                <c:pt idx="251">
                  <c:v>1.39716659905105</c:v>
                </c:pt>
                <c:pt idx="252">
                  <c:v>1.4107119642261501</c:v>
                </c:pt>
                <c:pt idx="253">
                  <c:v>1.4259311687823102</c:v>
                </c:pt>
                <c:pt idx="254">
                  <c:v>1.4404113192569001</c:v>
                </c:pt>
                <c:pt idx="255">
                  <c:v>1.45457659127715</c:v>
                </c:pt>
                <c:pt idx="256">
                  <c:v>1.4685637027838501</c:v>
                </c:pt>
                <c:pt idx="257">
                  <c:v>1.4835095585681299</c:v>
                </c:pt>
                <c:pt idx="258">
                  <c:v>1.4983575487434599</c:v>
                </c:pt>
                <c:pt idx="259">
                  <c:v>1.51245973548839</c:v>
                </c:pt>
                <c:pt idx="260">
                  <c:v>1.5285148261611399</c:v>
                </c:pt>
                <c:pt idx="261">
                  <c:v>1.5426301753606699</c:v>
                </c:pt>
                <c:pt idx="262">
                  <c:v>1.55652988153463</c:v>
                </c:pt>
                <c:pt idx="263">
                  <c:v>1.5723227810383398</c:v>
                </c:pt>
                <c:pt idx="264">
                  <c:v>1.5864620892187999</c:v>
                </c:pt>
                <c:pt idx="265">
                  <c:v>1.6024439705859099</c:v>
                </c:pt>
                <c:pt idx="266">
                  <c:v>1.6149924364754</c:v>
                </c:pt>
                <c:pt idx="267">
                  <c:v>1.6290406283985699</c:v>
                </c:pt>
                <c:pt idx="268">
                  <c:v>1.6434802827603801</c:v>
                </c:pt>
                <c:pt idx="269">
                  <c:v>1.6582844021456802</c:v>
                </c:pt>
                <c:pt idx="270">
                  <c:v>1.67492331179631</c:v>
                </c:pt>
                <c:pt idx="271">
                  <c:v>1.6870756330405401</c:v>
                </c:pt>
                <c:pt idx="272">
                  <c:v>1.7028944963811898</c:v>
                </c:pt>
                <c:pt idx="273">
                  <c:v>1.7181373236695701</c:v>
                </c:pt>
                <c:pt idx="274">
                  <c:v>1.7319729109942701</c:v>
                </c:pt>
                <c:pt idx="275">
                  <c:v>1.7464554025735899</c:v>
                </c:pt>
                <c:pt idx="276">
                  <c:v>1.7612558110357699</c:v>
                </c:pt>
                <c:pt idx="277">
                  <c:v>1.77608692783338</c:v>
                </c:pt>
                <c:pt idx="278">
                  <c:v>1.7898988924258699</c:v>
                </c:pt>
                <c:pt idx="279">
                  <c:v>1.8057019159584802</c:v>
                </c:pt>
                <c:pt idx="280">
                  <c:v>1.8197963197792402</c:v>
                </c:pt>
                <c:pt idx="281">
                  <c:v>1.83301400511766</c:v>
                </c:pt>
                <c:pt idx="282">
                  <c:v>1.8477033855134599</c:v>
                </c:pt>
                <c:pt idx="283">
                  <c:v>1.86341866746602</c:v>
                </c:pt>
                <c:pt idx="284">
                  <c:v>1.87840839404032</c:v>
                </c:pt>
                <c:pt idx="285">
                  <c:v>1.8938459189769201</c:v>
                </c:pt>
                <c:pt idx="286">
                  <c:v>1.9081907461554699</c:v>
                </c:pt>
                <c:pt idx="287">
                  <c:v>1.9228845347981902</c:v>
                </c:pt>
                <c:pt idx="288">
                  <c:v>1.9386831500838801</c:v>
                </c:pt>
                <c:pt idx="289">
                  <c:v>1.9534670214113699</c:v>
                </c:pt>
                <c:pt idx="290">
                  <c:v>1.96924538864209</c:v>
                </c:pt>
                <c:pt idx="291">
                  <c:v>1.9852134350571802</c:v>
                </c:pt>
                <c:pt idx="292">
                  <c:v>1.9980737409696299</c:v>
                </c:pt>
                <c:pt idx="293">
                  <c:v>2.0136169144365099</c:v>
                </c:pt>
                <c:pt idx="294">
                  <c:v>2.0287618761159401</c:v>
                </c:pt>
                <c:pt idx="295">
                  <c:v>2.0453096695092698</c:v>
                </c:pt>
                <c:pt idx="296">
                  <c:v>2.05797390795794</c:v>
                </c:pt>
                <c:pt idx="297">
                  <c:v>2.0751537993675102</c:v>
                </c:pt>
                <c:pt idx="298">
                  <c:v>2.0898060583249398</c:v>
                </c:pt>
                <c:pt idx="299">
                  <c:v>2.1037192632036303</c:v>
                </c:pt>
                <c:pt idx="300">
                  <c:v>2.11931202324251</c:v>
                </c:pt>
                <c:pt idx="301">
                  <c:v>2.13493585268907</c:v>
                </c:pt>
                <c:pt idx="302">
                  <c:v>2.1482179931240402</c:v>
                </c:pt>
                <c:pt idx="303">
                  <c:v>2.16294552852787</c:v>
                </c:pt>
                <c:pt idx="304">
                  <c:v>2.1789196269736499</c:v>
                </c:pt>
                <c:pt idx="305">
                  <c:v>2.1946574980859199</c:v>
                </c:pt>
                <c:pt idx="306">
                  <c:v>2.2083948835586402</c:v>
                </c:pt>
                <c:pt idx="307">
                  <c:v>2.2239853024899499</c:v>
                </c:pt>
                <c:pt idx="308">
                  <c:v>2.2385295718123599</c:v>
                </c:pt>
                <c:pt idx="309">
                  <c:v>2.2532290762370599</c:v>
                </c:pt>
                <c:pt idx="310">
                  <c:v>2.2696418825830698</c:v>
                </c:pt>
                <c:pt idx="311">
                  <c:v>2.2844186683130396</c:v>
                </c:pt>
                <c:pt idx="312">
                  <c:v>2.2975624470234401</c:v>
                </c:pt>
                <c:pt idx="313">
                  <c:v>2.3137636823435099</c:v>
                </c:pt>
                <c:pt idx="314">
                  <c:v>2.3288715225874097</c:v>
                </c:pt>
                <c:pt idx="315">
                  <c:v>2.3436948564579998</c:v>
                </c:pt>
                <c:pt idx="316">
                  <c:v>2.3592208202956</c:v>
                </c:pt>
                <c:pt idx="317">
                  <c:v>2.3726210743973302</c:v>
                </c:pt>
                <c:pt idx="318">
                  <c:v>2.3877221652867298</c:v>
                </c:pt>
                <c:pt idx="319">
                  <c:v>2.40360383994016</c:v>
                </c:pt>
                <c:pt idx="320">
                  <c:v>2.4199616178975698</c:v>
                </c:pt>
                <c:pt idx="321">
                  <c:v>2.43347627474009</c:v>
                </c:pt>
                <c:pt idx="322">
                  <c:v>2.4512973546194399</c:v>
                </c:pt>
                <c:pt idx="323">
                  <c:v>2.4659091174640899</c:v>
                </c:pt>
                <c:pt idx="324">
                  <c:v>2.4807571076422601</c:v>
                </c:pt>
                <c:pt idx="325">
                  <c:v>2.4960832682609202</c:v>
                </c:pt>
                <c:pt idx="326">
                  <c:v>2.5110422865054698</c:v>
                </c:pt>
                <c:pt idx="327">
                  <c:v>2.5257316669012702</c:v>
                </c:pt>
                <c:pt idx="328">
                  <c:v>2.54222649904534</c:v>
                </c:pt>
                <c:pt idx="329">
                  <c:v>2.5573815847508299</c:v>
                </c:pt>
                <c:pt idx="330">
                  <c:v>2.57308908377922</c:v>
                </c:pt>
                <c:pt idx="331">
                  <c:v>2.5863607639394099</c:v>
                </c:pt>
                <c:pt idx="332">
                  <c:v>2.6032605572254401</c:v>
                </c:pt>
                <c:pt idx="333">
                  <c:v>2.6178756947444999</c:v>
                </c:pt>
                <c:pt idx="334">
                  <c:v>2.6341849197024199</c:v>
                </c:pt>
                <c:pt idx="335">
                  <c:v>2.6497247184948902</c:v>
                </c:pt>
                <c:pt idx="336">
                  <c:v>2.6643317368467501</c:v>
                </c:pt>
                <c:pt idx="337">
                  <c:v>2.6782314430192899</c:v>
                </c:pt>
                <c:pt idx="338">
                  <c:v>2.6947431485439202</c:v>
                </c:pt>
                <c:pt idx="339">
                  <c:v>2.7107756500583902</c:v>
                </c:pt>
                <c:pt idx="340">
                  <c:v>2.7262469217532703</c:v>
                </c:pt>
                <c:pt idx="341">
                  <c:v>2.7406896145436099</c:v>
                </c:pt>
                <c:pt idx="342">
                  <c:v>2.7560505554959001</c:v>
                </c:pt>
                <c:pt idx="343">
                  <c:v>2.7705003338809298</c:v>
                </c:pt>
                <c:pt idx="344">
                  <c:v>2.7861751197235702</c:v>
                </c:pt>
                <c:pt idx="345">
                  <c:v>2.8035767061823003</c:v>
                </c:pt>
                <c:pt idx="346">
                  <c:v>2.8164636732611803</c:v>
                </c:pt>
                <c:pt idx="347">
                  <c:v>2.8313015394076002</c:v>
                </c:pt>
                <c:pt idx="348">
                  <c:v>2.8473846610637601</c:v>
                </c:pt>
                <c:pt idx="349">
                  <c:v>2.8616353335564799</c:v>
                </c:pt>
                <c:pt idx="350">
                  <c:v>2.8772787137370401</c:v>
                </c:pt>
                <c:pt idx="351">
                  <c:v>2.8931860159815401</c:v>
                </c:pt>
                <c:pt idx="352">
                  <c:v>2.9073253241620001</c:v>
                </c:pt>
                <c:pt idx="353">
                  <c:v>2.9234793140176398</c:v>
                </c:pt>
                <c:pt idx="354">
                  <c:v>2.9391372264711899</c:v>
                </c:pt>
                <c:pt idx="355">
                  <c:v>2.9539976817829898</c:v>
                </c:pt>
                <c:pt idx="356">
                  <c:v>2.96802191472523</c:v>
                </c:pt>
                <c:pt idx="357">
                  <c:v>2.9845268709010502</c:v>
                </c:pt>
                <c:pt idx="358">
                  <c:v>3.0012376823236799</c:v>
                </c:pt>
                <c:pt idx="359">
                  <c:v>3.0165142563731697</c:v>
                </c:pt>
                <c:pt idx="360">
                  <c:v>3.0327110834434698</c:v>
                </c:pt>
                <c:pt idx="361">
                  <c:v>3.0480581894465799</c:v>
                </c:pt>
                <c:pt idx="362">
                  <c:v>3.0633583862311302</c:v>
                </c:pt>
                <c:pt idx="363">
                  <c:v>3.0793638903276102</c:v>
                </c:pt>
                <c:pt idx="364">
                  <c:v>3.0946370897027</c:v>
                </c:pt>
                <c:pt idx="365">
                  <c:v>3.1105200718911896</c:v>
                </c:pt>
                <c:pt idx="366">
                  <c:v>3.12623501759504</c:v>
                </c:pt>
                <c:pt idx="367">
                  <c:v>3.1412618656077003</c:v>
                </c:pt>
                <c:pt idx="368">
                  <c:v>3.1558567550746401</c:v>
                </c:pt>
                <c:pt idx="369">
                  <c:v>3.1721761040557803</c:v>
                </c:pt>
                <c:pt idx="370">
                  <c:v>3.1897936697987501</c:v>
                </c:pt>
                <c:pt idx="371">
                  <c:v>3.2044050963918402</c:v>
                </c:pt>
                <c:pt idx="372">
                  <c:v>3.2194555671424001</c:v>
                </c:pt>
                <c:pt idx="373">
                  <c:v>3.2356500531079697</c:v>
                </c:pt>
                <c:pt idx="374">
                  <c:v>3.2507140225561697</c:v>
                </c:pt>
                <c:pt idx="375">
                  <c:v>3.2659929377132397</c:v>
                </c:pt>
                <c:pt idx="376">
                  <c:v>3.2820487257083601</c:v>
                </c:pt>
                <c:pt idx="377">
                  <c:v>3.2961981579205699</c:v>
                </c:pt>
                <c:pt idx="378">
                  <c:v>3.3112655020488497</c:v>
                </c:pt>
                <c:pt idx="379">
                  <c:v>3.32858712985171</c:v>
                </c:pt>
                <c:pt idx="380">
                  <c:v>3.3433463448773204</c:v>
                </c:pt>
                <c:pt idx="381">
                  <c:v>3.3576338025682197</c:v>
                </c:pt>
                <c:pt idx="382">
                  <c:v>3.37384853659159</c:v>
                </c:pt>
                <c:pt idx="383">
                  <c:v>3.3894963250190799</c:v>
                </c:pt>
                <c:pt idx="384">
                  <c:v>3.4041249612414495</c:v>
                </c:pt>
                <c:pt idx="385">
                  <c:v>3.4228055499738703</c:v>
                </c:pt>
                <c:pt idx="386">
                  <c:v>3.4360907288373701</c:v>
                </c:pt>
                <c:pt idx="387">
                  <c:v>3.4512964346845401</c:v>
                </c:pt>
                <c:pt idx="388">
                  <c:v>3.4658508280358498</c:v>
                </c:pt>
                <c:pt idx="389">
                  <c:v>3.4827944921119096</c:v>
                </c:pt>
                <c:pt idx="390">
                  <c:v>3.4990318153006696</c:v>
                </c:pt>
                <c:pt idx="391">
                  <c:v>3.5147568850277402</c:v>
                </c:pt>
                <c:pt idx="392">
                  <c:v>3.5283326222895499</c:v>
                </c:pt>
                <c:pt idx="393">
                  <c:v>3.5447970823497599</c:v>
                </c:pt>
                <c:pt idx="394">
                  <c:v>3.5605157389795701</c:v>
                </c:pt>
                <c:pt idx="395">
                  <c:v>3.5783357852892599</c:v>
                </c:pt>
                <c:pt idx="396">
                  <c:v>3.5915095998348101</c:v>
                </c:pt>
                <c:pt idx="397">
                  <c:v>3.6095432843126196</c:v>
                </c:pt>
                <c:pt idx="398">
                  <c:v>3.6244317706064102</c:v>
                </c:pt>
                <c:pt idx="399">
                  <c:v>3.6396644738658801</c:v>
                </c:pt>
                <c:pt idx="400">
                  <c:v>3.6561582724402797</c:v>
                </c:pt>
                <c:pt idx="401">
                  <c:v>3.6715627479338799</c:v>
                </c:pt>
                <c:pt idx="402">
                  <c:v>3.6875075078682999</c:v>
                </c:pt>
                <c:pt idx="403">
                  <c:v>3.7043735543932104</c:v>
                </c:pt>
                <c:pt idx="404">
                  <c:v>3.7185499840120402</c:v>
                </c:pt>
                <c:pt idx="405">
                  <c:v>3.7347410952975202</c:v>
                </c:pt>
                <c:pt idx="406">
                  <c:v>3.7485932197625997</c:v>
                </c:pt>
                <c:pt idx="407">
                  <c:v>3.7664875089490102</c:v>
                </c:pt>
                <c:pt idx="408">
                  <c:v>3.7796009155726997</c:v>
                </c:pt>
                <c:pt idx="409">
                  <c:v>3.7963859698663804</c:v>
                </c:pt>
                <c:pt idx="410">
                  <c:v>3.8125557995328996</c:v>
                </c:pt>
                <c:pt idx="411">
                  <c:v>3.8284934738612697</c:v>
                </c:pt>
                <c:pt idx="412">
                  <c:v>3.84278801714686</c:v>
                </c:pt>
                <c:pt idx="413">
                  <c:v>3.8580443431385398</c:v>
                </c:pt>
                <c:pt idx="414">
                  <c:v>3.8753187254826598</c:v>
                </c:pt>
                <c:pt idx="415">
                  <c:v>3.8910937180276099</c:v>
                </c:pt>
                <c:pt idx="416">
                  <c:v>3.9062518421701498</c:v>
                </c:pt>
                <c:pt idx="417">
                  <c:v>3.9222134754822897</c:v>
                </c:pt>
                <c:pt idx="418">
                  <c:v>3.9366430058066699</c:v>
                </c:pt>
                <c:pt idx="419">
                  <c:v>3.9525978897700003</c:v>
                </c:pt>
                <c:pt idx="420">
                  <c:v>3.9694696520768997</c:v>
                </c:pt>
                <c:pt idx="421">
                  <c:v>3.9840777039955801</c:v>
                </c:pt>
                <c:pt idx="422">
                  <c:v>4.0004082105838297</c:v>
                </c:pt>
                <c:pt idx="423">
                  <c:v>4.0170403708771101</c:v>
                </c:pt>
                <c:pt idx="424">
                  <c:v>4.0318984850841799</c:v>
                </c:pt>
                <c:pt idx="425">
                  <c:v>4.0480716894194302</c:v>
                </c:pt>
                <c:pt idx="426">
                  <c:v>4.06473829380616</c:v>
                </c:pt>
                <c:pt idx="427">
                  <c:v>4.0789889662960395</c:v>
                </c:pt>
                <c:pt idx="428">
                  <c:v>4.0964320824457401</c:v>
                </c:pt>
                <c:pt idx="429">
                  <c:v>4.1118503928942101</c:v>
                </c:pt>
                <c:pt idx="430">
                  <c:v>4.12711918402238</c:v>
                </c:pt>
                <c:pt idx="431">
                  <c:v>4.1422638094559305</c:v>
                </c:pt>
                <c:pt idx="432">
                  <c:v>4.1584920421826199</c:v>
                </c:pt>
                <c:pt idx="433">
                  <c:v>4.1750914892929796</c:v>
                </c:pt>
                <c:pt idx="434">
                  <c:v>4.1914142129485299</c:v>
                </c:pt>
                <c:pt idx="435">
                  <c:v>4.2084479597122</c:v>
                </c:pt>
                <c:pt idx="436">
                  <c:v>4.2240987865738999</c:v>
                </c:pt>
                <c:pt idx="437">
                  <c:v>4.2383055882737599</c:v>
                </c:pt>
                <c:pt idx="438">
                  <c:v>4.2557294899381803</c:v>
                </c:pt>
                <c:pt idx="439">
                  <c:v>4.2721962911059599</c:v>
                </c:pt>
                <c:pt idx="440">
                  <c:v>4.2899117224465</c:v>
                </c:pt>
                <c:pt idx="441">
                  <c:v>4.3037975936726998</c:v>
                </c:pt>
                <c:pt idx="442">
                  <c:v>4.3198165964781801</c:v>
                </c:pt>
                <c:pt idx="443">
                  <c:v>4.3352922764256601</c:v>
                </c:pt>
                <c:pt idx="444">
                  <c:v>4.3508253258608001</c:v>
                </c:pt>
                <c:pt idx="445">
                  <c:v>4.3693776768975603</c:v>
                </c:pt>
                <c:pt idx="446">
                  <c:v>4.3821836517452102</c:v>
                </c:pt>
                <c:pt idx="447">
                  <c:v>4.3992521788368304</c:v>
                </c:pt>
                <c:pt idx="448">
                  <c:v>4.4165366852098504</c:v>
                </c:pt>
                <c:pt idx="449">
                  <c:v>4.43219459766624</c:v>
                </c:pt>
                <c:pt idx="450">
                  <c:v>4.4473317764186495</c:v>
                </c:pt>
                <c:pt idx="451">
                  <c:v>4.4627295025634295</c:v>
                </c:pt>
                <c:pt idx="452">
                  <c:v>4.47871475860779</c:v>
                </c:pt>
                <c:pt idx="453">
                  <c:v>4.4945920250142999</c:v>
                </c:pt>
                <c:pt idx="454">
                  <c:v>4.5121036682587601</c:v>
                </c:pt>
                <c:pt idx="455">
                  <c:v>4.5266627438195401</c:v>
                </c:pt>
                <c:pt idx="456">
                  <c:v>4.5424688057778395</c:v>
                </c:pt>
                <c:pt idx="457">
                  <c:v>4.5574720310583006</c:v>
                </c:pt>
                <c:pt idx="458">
                  <c:v>4.5737137624939797</c:v>
                </c:pt>
                <c:pt idx="459">
                  <c:v>4.59026933880864</c:v>
                </c:pt>
                <c:pt idx="460">
                  <c:v>4.6068880004043002</c:v>
                </c:pt>
                <c:pt idx="461">
                  <c:v>4.6219280108744005</c:v>
                </c:pt>
                <c:pt idx="462">
                  <c:v>4.63771753570086</c:v>
                </c:pt>
                <c:pt idx="463">
                  <c:v>4.6533619494539398</c:v>
                </c:pt>
                <c:pt idx="464">
                  <c:v>4.6693910762883197</c:v>
                </c:pt>
                <c:pt idx="465">
                  <c:v>4.6862155931250999</c:v>
                </c:pt>
                <c:pt idx="466">
                  <c:v>4.7037967347478098</c:v>
                </c:pt>
                <c:pt idx="467">
                  <c:v>4.7182701358735795</c:v>
                </c:pt>
                <c:pt idx="468">
                  <c:v>4.7343971283112305</c:v>
                </c:pt>
                <c:pt idx="469">
                  <c:v>4.7513711644739898</c:v>
                </c:pt>
                <c:pt idx="470">
                  <c:v>4.76714615703031</c:v>
                </c:pt>
                <c:pt idx="471">
                  <c:v>4.7834516710622701</c:v>
                </c:pt>
                <c:pt idx="472">
                  <c:v>4.8013942392856297</c:v>
                </c:pt>
                <c:pt idx="473">
                  <c:v>4.8152770720776106</c:v>
                </c:pt>
                <c:pt idx="474">
                  <c:v>4.8319170152922197</c:v>
                </c:pt>
                <c:pt idx="475">
                  <c:v>4.8476582610874202</c:v>
                </c:pt>
                <c:pt idx="476">
                  <c:v>4.86631358330101</c:v>
                </c:pt>
                <c:pt idx="477">
                  <c:v>4.8790918634154004</c:v>
                </c:pt>
                <c:pt idx="478">
                  <c:v>4.8961671398615199</c:v>
                </c:pt>
                <c:pt idx="479">
                  <c:v>4.9125877291316993</c:v>
                </c:pt>
                <c:pt idx="480">
                  <c:v>4.9285348301680205</c:v>
                </c:pt>
                <c:pt idx="481">
                  <c:v>4.9439224322838999</c:v>
                </c:pt>
                <c:pt idx="482">
                  <c:v>4.96060624629422</c:v>
                </c:pt>
                <c:pt idx="483">
                  <c:v>4.9763080295463196</c:v>
                </c:pt>
                <c:pt idx="484">
                  <c:v>4.9923405310551106</c:v>
                </c:pt>
                <c:pt idx="485">
                  <c:v>5.0098231097479102</c:v>
                </c:pt>
                <c:pt idx="486">
                  <c:v>5.0258890217719498</c:v>
                </c:pt>
                <c:pt idx="487">
                  <c:v>5.0397549811805202</c:v>
                </c:pt>
                <c:pt idx="488">
                  <c:v>5.0562565626819396</c:v>
                </c:pt>
                <c:pt idx="489">
                  <c:v>5.0743779887397995</c:v>
                </c:pt>
                <c:pt idx="490">
                  <c:v>5.0891034570042804</c:v>
                </c:pt>
                <c:pt idx="491">
                  <c:v>5.1049770124905098</c:v>
                </c:pt>
                <c:pt idx="492">
                  <c:v>5.1210746664139597</c:v>
                </c:pt>
                <c:pt idx="493">
                  <c:v>5.1365931835789498</c:v>
                </c:pt>
                <c:pt idx="494">
                  <c:v>5.1537089561406901</c:v>
                </c:pt>
                <c:pt idx="495">
                  <c:v>5.1717517310748899</c:v>
                </c:pt>
                <c:pt idx="496">
                  <c:v>5.18496266706165</c:v>
                </c:pt>
                <c:pt idx="497">
                  <c:v>5.2033473178653402</c:v>
                </c:pt>
                <c:pt idx="498">
                  <c:v>5.2181784346600999</c:v>
                </c:pt>
                <c:pt idx="499">
                  <c:v>5.2337756029487501</c:v>
                </c:pt>
                <c:pt idx="500">
                  <c:v>5.2508768432289799</c:v>
                </c:pt>
                <c:pt idx="501">
                  <c:v>5.2680563983926696</c:v>
                </c:pt>
                <c:pt idx="502">
                  <c:v>5.2828875151874399</c:v>
                </c:pt>
                <c:pt idx="503">
                  <c:v>5.3010764347618498</c:v>
                </c:pt>
                <c:pt idx="504">
                  <c:v>5.3166027348481704</c:v>
                </c:pt>
                <c:pt idx="505">
                  <c:v>5.3327016963180496</c:v>
                </c:pt>
                <c:pt idx="506">
                  <c:v>5.3480353036150099</c:v>
                </c:pt>
                <c:pt idx="507">
                  <c:v>5.3663862076518898</c:v>
                </c:pt>
                <c:pt idx="508">
                  <c:v>5.3814107145512899</c:v>
                </c:pt>
                <c:pt idx="509">
                  <c:v>5.3977459033546902</c:v>
                </c:pt>
                <c:pt idx="510">
                  <c:v>5.4150698722594397</c:v>
                </c:pt>
                <c:pt idx="511">
                  <c:v>5.4307915673234701</c:v>
                </c:pt>
                <c:pt idx="512">
                  <c:v>5.4469286837956998</c:v>
                </c:pt>
                <c:pt idx="513">
                  <c:v>5.4641186992284903</c:v>
                </c:pt>
                <c:pt idx="514">
                  <c:v>5.4795032629158396</c:v>
                </c:pt>
                <c:pt idx="515">
                  <c:v>5.4970735831830098</c:v>
                </c:pt>
                <c:pt idx="516">
                  <c:v>5.5130078828483402</c:v>
                </c:pt>
                <c:pt idx="517">
                  <c:v>5.5280887256799405</c:v>
                </c:pt>
                <c:pt idx="518">
                  <c:v>5.5445565604088598</c:v>
                </c:pt>
                <c:pt idx="519">
                  <c:v>5.5595935324504397</c:v>
                </c:pt>
                <c:pt idx="520">
                  <c:v>5.5787668239020105</c:v>
                </c:pt>
                <c:pt idx="521">
                  <c:v>5.5929935374194901</c:v>
                </c:pt>
                <c:pt idx="522">
                  <c:v>5.6105986380202904</c:v>
                </c:pt>
                <c:pt idx="523">
                  <c:v>5.6266041421281399</c:v>
                </c:pt>
                <c:pt idx="524">
                  <c:v>5.6426714239648801</c:v>
                </c:pt>
                <c:pt idx="525">
                  <c:v>5.6580539205128799</c:v>
                </c:pt>
                <c:pt idx="526">
                  <c:v>5.6749331294952299</c:v>
                </c:pt>
                <c:pt idx="527">
                  <c:v>5.6910499979153402</c:v>
                </c:pt>
                <c:pt idx="528">
                  <c:v>5.7063130732501595</c:v>
                </c:pt>
                <c:pt idx="529">
                  <c:v>5.7236347010643795</c:v>
                </c:pt>
                <c:pt idx="530">
                  <c:v>5.7396627943205702</c:v>
                </c:pt>
                <c:pt idx="531">
                  <c:v>5.7542775955994303</c:v>
                </c:pt>
                <c:pt idx="532">
                  <c:v>5.7720143085759901</c:v>
                </c:pt>
                <c:pt idx="533">
                  <c:v>5.7887554920739603</c:v>
                </c:pt>
                <c:pt idx="534">
                  <c:v>5.8038397095856498</c:v>
                </c:pt>
                <c:pt idx="535">
                  <c:v>5.8208835803839101</c:v>
                </c:pt>
                <c:pt idx="536">
                  <c:v>5.83715872232347</c:v>
                </c:pt>
                <c:pt idx="537">
                  <c:v>5.8521889450162199</c:v>
                </c:pt>
                <c:pt idx="538">
                  <c:v>5.8697569241871905</c:v>
                </c:pt>
                <c:pt idx="539">
                  <c:v>5.8865622265329902</c:v>
                </c:pt>
                <c:pt idx="540">
                  <c:v>5.9036914977980404</c:v>
                </c:pt>
                <c:pt idx="541">
                  <c:v>5.9211636162103805</c:v>
                </c:pt>
                <c:pt idx="542">
                  <c:v>5.9359204901397806</c:v>
                </c:pt>
                <c:pt idx="543">
                  <c:v>5.9525570586799903</c:v>
                </c:pt>
                <c:pt idx="544">
                  <c:v>5.9688055394701696</c:v>
                </c:pt>
                <c:pt idx="545">
                  <c:v>5.9856604283879697</c:v>
                </c:pt>
                <c:pt idx="546">
                  <c:v>6.0015383921211205</c:v>
                </c:pt>
                <c:pt idx="547">
                  <c:v>6.0193280663384003</c:v>
                </c:pt>
                <c:pt idx="548">
                  <c:v>6.0353943146139999</c:v>
                </c:pt>
                <c:pt idx="549">
                  <c:v>6.0516832915141103</c:v>
                </c:pt>
                <c:pt idx="550">
                  <c:v>6.0683255758419801</c:v>
                </c:pt>
                <c:pt idx="551">
                  <c:v>6.0848166970686197</c:v>
                </c:pt>
                <c:pt idx="552">
                  <c:v>6.1004611108160098</c:v>
                </c:pt>
                <c:pt idx="553">
                  <c:v>6.1161595193880203</c:v>
                </c:pt>
                <c:pt idx="554">
                  <c:v>6.1335351420154902</c:v>
                </c:pt>
                <c:pt idx="555">
                  <c:v>6.1496712249095298</c:v>
                </c:pt>
                <c:pt idx="556">
                  <c:v>6.1650487029964998</c:v>
                </c:pt>
                <c:pt idx="557">
                  <c:v>6.1821948476449498</c:v>
                </c:pt>
                <c:pt idx="558">
                  <c:v>6.1981767290149001</c:v>
                </c:pt>
                <c:pt idx="559">
                  <c:v>6.2149516592853598</c:v>
                </c:pt>
                <c:pt idx="560">
                  <c:v>6.2320056541011599</c:v>
                </c:pt>
                <c:pt idx="561">
                  <c:v>6.2479467031039304</c:v>
                </c:pt>
                <c:pt idx="562">
                  <c:v>6.2628395976503297</c:v>
                </c:pt>
                <c:pt idx="563">
                  <c:v>6.2793570189569392</c:v>
                </c:pt>
                <c:pt idx="564">
                  <c:v>6.2962298148363498</c:v>
                </c:pt>
                <c:pt idx="565">
                  <c:v>6.3138136338011508</c:v>
                </c:pt>
                <c:pt idx="566">
                  <c:v>6.3297884295707307</c:v>
                </c:pt>
                <c:pt idx="567">
                  <c:v>6.345287732256109</c:v>
                </c:pt>
                <c:pt idx="568">
                  <c:v>6.3609287713234197</c:v>
                </c:pt>
                <c:pt idx="569">
                  <c:v>6.3785912414232397</c:v>
                </c:pt>
                <c:pt idx="570">
                  <c:v>6.39700860541552</c:v>
                </c:pt>
                <c:pt idx="571">
                  <c:v>6.4099191952323098</c:v>
                </c:pt>
                <c:pt idx="572">
                  <c:v>6.429437737210721</c:v>
                </c:pt>
                <c:pt idx="573">
                  <c:v>6.4450585282315798</c:v>
                </c:pt>
                <c:pt idx="574">
                  <c:v>6.4604532159478394</c:v>
                </c:pt>
                <c:pt idx="575">
                  <c:v>6.4785601097355494</c:v>
                </c:pt>
                <c:pt idx="576">
                  <c:v>6.4952739595810298</c:v>
                </c:pt>
                <c:pt idx="577">
                  <c:v>6.5111680993709298</c:v>
                </c:pt>
                <c:pt idx="578">
                  <c:v>6.5282207866630397</c:v>
                </c:pt>
                <c:pt idx="579">
                  <c:v>6.5458484764235392</c:v>
                </c:pt>
                <c:pt idx="580">
                  <c:v>6.5612826266829005</c:v>
                </c:pt>
                <c:pt idx="581">
                  <c:v>6.5769030814521994</c:v>
                </c:pt>
                <c:pt idx="582">
                  <c:v>6.5947106626254</c:v>
                </c:pt>
                <c:pt idx="583">
                  <c:v>6.6110367609667309</c:v>
                </c:pt>
                <c:pt idx="584">
                  <c:v>6.6278859341082397</c:v>
                </c:pt>
                <c:pt idx="585">
                  <c:v>6.6450681666196898</c:v>
                </c:pt>
                <c:pt idx="586">
                  <c:v>6.6609855928959405</c:v>
                </c:pt>
                <c:pt idx="587">
                  <c:v>6.6765726371499996</c:v>
                </c:pt>
                <c:pt idx="588">
                  <c:v>6.6946434430747104</c:v>
                </c:pt>
                <c:pt idx="589">
                  <c:v>6.7105207094755297</c:v>
                </c:pt>
                <c:pt idx="590">
                  <c:v>6.7262585805906401</c:v>
                </c:pt>
                <c:pt idx="591">
                  <c:v>6.74307367072515</c:v>
                </c:pt>
                <c:pt idx="592">
                  <c:v>6.7588564461971101</c:v>
                </c:pt>
                <c:pt idx="593">
                  <c:v>6.7753006582051993</c:v>
                </c:pt>
                <c:pt idx="594">
                  <c:v>6.7929945339528803</c:v>
                </c:pt>
                <c:pt idx="595">
                  <c:v>6.8100542445563406</c:v>
                </c:pt>
                <c:pt idx="596">
                  <c:v>6.8246656711607994</c:v>
                </c:pt>
                <c:pt idx="597">
                  <c:v>6.8423821360738701</c:v>
                </c:pt>
                <c:pt idx="598">
                  <c:v>6.8589140896506304</c:v>
                </c:pt>
                <c:pt idx="599">
                  <c:v>6.8755709062543202</c:v>
                </c:pt>
                <c:pt idx="600">
                  <c:v>6.8903706173955497</c:v>
                </c:pt>
                <c:pt idx="601">
                  <c:v>6.9085625754041802</c:v>
                </c:pt>
                <c:pt idx="602">
                  <c:v>6.9245579554831194</c:v>
                </c:pt>
                <c:pt idx="603">
                  <c:v>6.9410190408689205</c:v>
                </c:pt>
                <c:pt idx="604">
                  <c:v>6.9571224105743594</c:v>
                </c:pt>
                <c:pt idx="605">
                  <c:v>6.9733462350541204</c:v>
                </c:pt>
                <c:pt idx="606">
                  <c:v>6.989067930112471</c:v>
                </c:pt>
                <c:pt idx="607">
                  <c:v>7.0067371495724702</c:v>
                </c:pt>
                <c:pt idx="608">
                  <c:v>7.0230969946578599</c:v>
                </c:pt>
                <c:pt idx="609">
                  <c:v>7.0401115269419305</c:v>
                </c:pt>
                <c:pt idx="610">
                  <c:v>7.0576592580550797</c:v>
                </c:pt>
                <c:pt idx="611">
                  <c:v>7.0756746993310999</c:v>
                </c:pt>
                <c:pt idx="612">
                  <c:v>7.0899084984489509</c:v>
                </c:pt>
                <c:pt idx="613">
                  <c:v>7.1075540951596796</c:v>
                </c:pt>
                <c:pt idx="614">
                  <c:v>7.1247778573592795</c:v>
                </c:pt>
                <c:pt idx="615">
                  <c:v>7.1419972113062595</c:v>
                </c:pt>
                <c:pt idx="616">
                  <c:v>7.1588696709341093</c:v>
                </c:pt>
                <c:pt idx="617">
                  <c:v>7.1735523019810898</c:v>
                </c:pt>
                <c:pt idx="618">
                  <c:v>7.1911337798496806</c:v>
                </c:pt>
                <c:pt idx="619">
                  <c:v>7.20736876194223</c:v>
                </c:pt>
                <c:pt idx="620">
                  <c:v>7.2266837897814202</c:v>
                </c:pt>
                <c:pt idx="621">
                  <c:v>7.2407080227321803</c:v>
                </c:pt>
                <c:pt idx="622">
                  <c:v>7.2596798671838796</c:v>
                </c:pt>
                <c:pt idx="623">
                  <c:v>7.2756111284093095</c:v>
                </c:pt>
                <c:pt idx="624">
                  <c:v>7.2902836354160199</c:v>
                </c:pt>
                <c:pt idx="625">
                  <c:v>7.3075671082165199</c:v>
                </c:pt>
                <c:pt idx="626">
                  <c:v>7.3250132628004394</c:v>
                </c:pt>
                <c:pt idx="627">
                  <c:v>7.34070492201226</c:v>
                </c:pt>
                <c:pt idx="628">
                  <c:v>7.3580805446454205</c:v>
                </c:pt>
                <c:pt idx="629">
                  <c:v>7.3758678777608093</c:v>
                </c:pt>
                <c:pt idx="630">
                  <c:v>7.3911400435690693</c:v>
                </c:pt>
                <c:pt idx="631">
                  <c:v>7.4066018885559997</c:v>
                </c:pt>
                <c:pt idx="632">
                  <c:v>7.4231169687550409</c:v>
                </c:pt>
                <c:pt idx="633">
                  <c:v>7.4397805347189205</c:v>
                </c:pt>
                <c:pt idx="634">
                  <c:v>7.4577399763143104</c:v>
                </c:pt>
                <c:pt idx="635">
                  <c:v>7.4744835009255395</c:v>
                </c:pt>
                <c:pt idx="636">
                  <c:v>7.48953363543023</c:v>
                </c:pt>
                <c:pt idx="637">
                  <c:v>7.5052421680311499</c:v>
                </c:pt>
                <c:pt idx="638">
                  <c:v>7.523302849915579</c:v>
                </c:pt>
                <c:pt idx="639">
                  <c:v>7.5399394184614694</c:v>
                </c:pt>
                <c:pt idx="640">
                  <c:v>7.55848164546933</c:v>
                </c:pt>
                <c:pt idx="641">
                  <c:v>7.5741290976452502</c:v>
                </c:pt>
                <c:pt idx="642">
                  <c:v>7.5910761363957091</c:v>
                </c:pt>
                <c:pt idx="643">
                  <c:v>7.6064472013740696</c:v>
                </c:pt>
                <c:pt idx="644">
                  <c:v>7.6238430720650303</c:v>
                </c:pt>
                <c:pt idx="645">
                  <c:v>7.6420444567816004</c:v>
                </c:pt>
                <c:pt idx="646">
                  <c:v>7.6569832269569797</c:v>
                </c:pt>
                <c:pt idx="647">
                  <c:v>7.67638365529137</c:v>
                </c:pt>
                <c:pt idx="648">
                  <c:v>7.6917715936588094</c:v>
                </c:pt>
                <c:pt idx="649">
                  <c:v>7.7073957593483993</c:v>
                </c:pt>
                <c:pt idx="650">
                  <c:v>7.72504369717808</c:v>
                </c:pt>
                <c:pt idx="651">
                  <c:v>7.7426923323173495</c:v>
                </c:pt>
                <c:pt idx="652">
                  <c:v>7.7587754539649696</c:v>
                </c:pt>
                <c:pt idx="653">
                  <c:v>7.7759182239447</c:v>
                </c:pt>
                <c:pt idx="654">
                  <c:v>7.7925547924905896</c:v>
                </c:pt>
                <c:pt idx="655">
                  <c:v>7.810003624422281</c:v>
                </c:pt>
                <c:pt idx="656">
                  <c:v>7.8264205027608096</c:v>
                </c:pt>
                <c:pt idx="657">
                  <c:v>7.843195433031271</c:v>
                </c:pt>
                <c:pt idx="658">
                  <c:v>7.85933592417223</c:v>
                </c:pt>
                <c:pt idx="659">
                  <c:v>7.876708172125289</c:v>
                </c:pt>
                <c:pt idx="660">
                  <c:v>7.8947273243329601</c:v>
                </c:pt>
                <c:pt idx="661">
                  <c:v>7.9113028124538705</c:v>
                </c:pt>
                <c:pt idx="662">
                  <c:v>7.9259550714141396</c:v>
                </c:pt>
                <c:pt idx="663">
                  <c:v>7.9432362031070598</c:v>
                </c:pt>
                <c:pt idx="664">
                  <c:v>7.9609290452935992</c:v>
                </c:pt>
                <c:pt idx="665">
                  <c:v>7.9777231900379801</c:v>
                </c:pt>
                <c:pt idx="666">
                  <c:v>7.9951254738375592</c:v>
                </c:pt>
                <c:pt idx="667">
                  <c:v>8.0093828956819397</c:v>
                </c:pt>
                <c:pt idx="668">
                  <c:v>8.0266471539971498</c:v>
                </c:pt>
                <c:pt idx="669">
                  <c:v>8.0433005959207495</c:v>
                </c:pt>
                <c:pt idx="670">
                  <c:v>8.0620891742796594</c:v>
                </c:pt>
                <c:pt idx="671">
                  <c:v>8.0760796604636198</c:v>
                </c:pt>
                <c:pt idx="672">
                  <c:v>8.0944879339995204</c:v>
                </c:pt>
                <c:pt idx="673">
                  <c:v>8.1114079753433508</c:v>
                </c:pt>
                <c:pt idx="674">
                  <c:v>8.1272042495243095</c:v>
                </c:pt>
                <c:pt idx="675">
                  <c:v>8.1440591384534891</c:v>
                </c:pt>
                <c:pt idx="676">
                  <c:v>8.1626526829268204</c:v>
                </c:pt>
                <c:pt idx="677">
                  <c:v>8.1778280166872701</c:v>
                </c:pt>
                <c:pt idx="678">
                  <c:v>8.1948020528443486</c:v>
                </c:pt>
                <c:pt idx="679">
                  <c:v>8.2120865592173704</c:v>
                </c:pt>
                <c:pt idx="680">
                  <c:v>8.2284936497899288</c:v>
                </c:pt>
                <c:pt idx="681">
                  <c:v>8.2451119751340194</c:v>
                </c:pt>
                <c:pt idx="682">
                  <c:v>8.2624336029311998</c:v>
                </c:pt>
                <c:pt idx="683">
                  <c:v>8.2789689311880501</c:v>
                </c:pt>
                <c:pt idx="684">
                  <c:v>8.2970363624326602</c:v>
                </c:pt>
                <c:pt idx="685">
                  <c:v>8.3142388430019292</c:v>
                </c:pt>
                <c:pt idx="686">
                  <c:v>8.3303216284093704</c:v>
                </c:pt>
                <c:pt idx="687">
                  <c:v>8.3462157681992686</c:v>
                </c:pt>
                <c:pt idx="688">
                  <c:v>8.3647826515175403</c:v>
                </c:pt>
                <c:pt idx="689">
                  <c:v>8.3821279020526198</c:v>
                </c:pt>
                <c:pt idx="690">
                  <c:v>8.3996712249131598</c:v>
                </c:pt>
                <c:pt idx="691">
                  <c:v>8.4164626923097803</c:v>
                </c:pt>
                <c:pt idx="692">
                  <c:v>8.4334502271872189</c:v>
                </c:pt>
                <c:pt idx="693">
                  <c:v>8.4491520104279498</c:v>
                </c:pt>
                <c:pt idx="694">
                  <c:v>8.4659843101917396</c:v>
                </c:pt>
                <c:pt idx="695">
                  <c:v>8.4846244028085493</c:v>
                </c:pt>
                <c:pt idx="696">
                  <c:v>8.4987060052526395</c:v>
                </c:pt>
                <c:pt idx="697">
                  <c:v>8.5186160096668608</c:v>
                </c:pt>
                <c:pt idx="698">
                  <c:v>8.5345034001079494</c:v>
                </c:pt>
                <c:pt idx="699">
                  <c:v>8.5505291522736098</c:v>
                </c:pt>
                <c:pt idx="700">
                  <c:v>8.5674616587425607</c:v>
                </c:pt>
                <c:pt idx="701">
                  <c:v>8.5842598754993595</c:v>
                </c:pt>
                <c:pt idx="702">
                  <c:v>8.6011799168431899</c:v>
                </c:pt>
                <c:pt idx="703">
                  <c:v>8.6181539530002702</c:v>
                </c:pt>
                <c:pt idx="704">
                  <c:v>8.6352224800975801</c:v>
                </c:pt>
                <c:pt idx="705">
                  <c:v>8.6517972708975286</c:v>
                </c:pt>
                <c:pt idx="706">
                  <c:v>8.6681365316962893</c:v>
                </c:pt>
                <c:pt idx="707">
                  <c:v>8.6850025782155207</c:v>
                </c:pt>
                <c:pt idx="708">
                  <c:v>8.7013219271966609</c:v>
                </c:pt>
                <c:pt idx="709">
                  <c:v>8.7199225572703689</c:v>
                </c:pt>
                <c:pt idx="710">
                  <c:v>8.7364939734015898</c:v>
                </c:pt>
                <c:pt idx="711">
                  <c:v>8.7537477714477099</c:v>
                </c:pt>
                <c:pt idx="712">
                  <c:v>8.7699523814308087</c:v>
                </c:pt>
                <c:pt idx="713">
                  <c:v>8.7876047275017299</c:v>
                </c:pt>
                <c:pt idx="714">
                  <c:v>8.8058273938486291</c:v>
                </c:pt>
                <c:pt idx="715">
                  <c:v>8.8230399984467986</c:v>
                </c:pt>
                <c:pt idx="716">
                  <c:v>8.8394636261455197</c:v>
                </c:pt>
                <c:pt idx="717">
                  <c:v>8.8566266441716799</c:v>
                </c:pt>
                <c:pt idx="718">
                  <c:v>8.8734758173131887</c:v>
                </c:pt>
                <c:pt idx="719">
                  <c:v>8.8912833984863902</c:v>
                </c:pt>
                <c:pt idx="720">
                  <c:v>8.9088874655203689</c:v>
                </c:pt>
                <c:pt idx="721">
                  <c:v>8.9256958063060701</c:v>
                </c:pt>
                <c:pt idx="722">
                  <c:v>8.9436113771171186</c:v>
                </c:pt>
                <c:pt idx="723">
                  <c:v>8.9608418886655308</c:v>
                </c:pt>
                <c:pt idx="724">
                  <c:v>8.9764323075996799</c:v>
                </c:pt>
                <c:pt idx="725">
                  <c:v>8.9939891291692202</c:v>
                </c:pt>
                <c:pt idx="726">
                  <c:v>9.0118503689154696</c:v>
                </c:pt>
                <c:pt idx="727">
                  <c:v>9.0286927927081706</c:v>
                </c:pt>
                <c:pt idx="728">
                  <c:v>9.046348513459181</c:v>
                </c:pt>
                <c:pt idx="729">
                  <c:v>9.0635823996876788</c:v>
                </c:pt>
                <c:pt idx="730">
                  <c:v>9.0795598727936486</c:v>
                </c:pt>
                <c:pt idx="731">
                  <c:v>9.0977518308136496</c:v>
                </c:pt>
                <c:pt idx="732">
                  <c:v>9.114040807708081</c:v>
                </c:pt>
                <c:pt idx="733">
                  <c:v>9.1315277946478108</c:v>
                </c:pt>
                <c:pt idx="734">
                  <c:v>9.1483499703827</c:v>
                </c:pt>
                <c:pt idx="735">
                  <c:v>9.1660147815900892</c:v>
                </c:pt>
                <c:pt idx="736">
                  <c:v>9.1834001920005903</c:v>
                </c:pt>
                <c:pt idx="737">
                  <c:v>9.1998983988219187</c:v>
                </c:pt>
                <c:pt idx="738">
                  <c:v>9.2166665797321894</c:v>
                </c:pt>
                <c:pt idx="739">
                  <c:v>9.2346192719787688</c:v>
                </c:pt>
                <c:pt idx="740">
                  <c:v>9.2522739591686296</c:v>
                </c:pt>
                <c:pt idx="741">
                  <c:v>9.2690148064207314</c:v>
                </c:pt>
                <c:pt idx="742">
                  <c:v>9.2856851217220502</c:v>
                </c:pt>
                <c:pt idx="743">
                  <c:v>9.3018053648165697</c:v>
                </c:pt>
                <c:pt idx="744">
                  <c:v>9.3194239641206913</c:v>
                </c:pt>
                <c:pt idx="745">
                  <c:v>9.3382226665198704</c:v>
                </c:pt>
                <c:pt idx="746">
                  <c:v>9.3534381601557506</c:v>
                </c:pt>
                <c:pt idx="747">
                  <c:v>9.3727879683456194</c:v>
                </c:pt>
                <c:pt idx="748">
                  <c:v>9.3891208160243913</c:v>
                </c:pt>
                <c:pt idx="749">
                  <c:v>9.4055414052945689</c:v>
                </c:pt>
                <c:pt idx="750">
                  <c:v>9.4234356944752999</c:v>
                </c:pt>
                <c:pt idx="751">
                  <c:v>9.4407681436450694</c:v>
                </c:pt>
                <c:pt idx="752">
                  <c:v>9.457450924082881</c:v>
                </c:pt>
                <c:pt idx="753">
                  <c:v>9.4752990013716989</c:v>
                </c:pt>
                <c:pt idx="754">
                  <c:v>9.4929041019668112</c:v>
                </c:pt>
                <c:pt idx="755">
                  <c:v>9.5098804792314695</c:v>
                </c:pt>
                <c:pt idx="756">
                  <c:v>9.52688792591516</c:v>
                </c:pt>
                <c:pt idx="757">
                  <c:v>9.5450835948440691</c:v>
                </c:pt>
                <c:pt idx="758">
                  <c:v>9.5624220960417006</c:v>
                </c:pt>
                <c:pt idx="759">
                  <c:v>9.5806346383483305</c:v>
                </c:pt>
                <c:pt idx="760">
                  <c:v>9.598346695020151</c:v>
                </c:pt>
                <c:pt idx="761">
                  <c:v>9.6152866481816108</c:v>
                </c:pt>
                <c:pt idx="762">
                  <c:v>9.6316937387428005</c:v>
                </c:pt>
                <c:pt idx="763">
                  <c:v>9.6498084154404804</c:v>
                </c:pt>
                <c:pt idx="764">
                  <c:v>9.6682403117142695</c:v>
                </c:pt>
                <c:pt idx="765">
                  <c:v>9.6860603580239495</c:v>
                </c:pt>
                <c:pt idx="766">
                  <c:v>9.7037663626679205</c:v>
                </c:pt>
                <c:pt idx="767">
                  <c:v>9.7200631224836798</c:v>
                </c:pt>
                <c:pt idx="768">
                  <c:v>9.73665816134144</c:v>
                </c:pt>
                <c:pt idx="769">
                  <c:v>9.7536085747719898</c:v>
                </c:pt>
                <c:pt idx="770">
                  <c:v>9.7728999798846399</c:v>
                </c:pt>
                <c:pt idx="771">
                  <c:v>9.7877071377069989</c:v>
                </c:pt>
                <c:pt idx="772">
                  <c:v>9.8059770495183294</c:v>
                </c:pt>
                <c:pt idx="773">
                  <c:v>9.8235484033580214</c:v>
                </c:pt>
                <c:pt idx="774">
                  <c:v>9.8407789149177898</c:v>
                </c:pt>
                <c:pt idx="775">
                  <c:v>9.8582479948959207</c:v>
                </c:pt>
                <c:pt idx="776">
                  <c:v>9.876433203555731</c:v>
                </c:pt>
                <c:pt idx="777">
                  <c:v>9.8934713585663303</c:v>
                </c:pt>
                <c:pt idx="778">
                  <c:v>9.9105263869546398</c:v>
                </c:pt>
                <c:pt idx="779">
                  <c:v>9.9287085571859297</c:v>
                </c:pt>
                <c:pt idx="780">
                  <c:v>9.9464138644975701</c:v>
                </c:pt>
                <c:pt idx="781">
                  <c:v>9.9625742674561497</c:v>
                </c:pt>
                <c:pt idx="782">
                  <c:v>9.9815596106168396</c:v>
                </c:pt>
                <c:pt idx="783">
                  <c:v>9.9974851560659808</c:v>
                </c:pt>
                <c:pt idx="784">
                  <c:v>10.015970013569101</c:v>
                </c:pt>
                <c:pt idx="785">
                  <c:v>10.034390752241499</c:v>
                </c:pt>
                <c:pt idx="786">
                  <c:v>10.0512969586248</c:v>
                </c:pt>
                <c:pt idx="787">
                  <c:v>10.067137103601501</c:v>
                </c:pt>
                <c:pt idx="788">
                  <c:v>10.0864126689203</c:v>
                </c:pt>
                <c:pt idx="789">
                  <c:v>10.104065014979801</c:v>
                </c:pt>
                <c:pt idx="790">
                  <c:v>10.1227523530724</c:v>
                </c:pt>
                <c:pt idx="791">
                  <c:v>10.139773298453699</c:v>
                </c:pt>
                <c:pt idx="792">
                  <c:v>10.156629220944099</c:v>
                </c:pt>
                <c:pt idx="793">
                  <c:v>10.174541417075</c:v>
                </c:pt>
                <c:pt idx="794">
                  <c:v>10.1932736595131</c:v>
                </c:pt>
                <c:pt idx="795">
                  <c:v>10.2115391630832</c:v>
                </c:pt>
                <c:pt idx="796">
                  <c:v>10.2276691939551</c:v>
                </c:pt>
                <c:pt idx="797">
                  <c:v>10.2483385005144</c:v>
                </c:pt>
                <c:pt idx="798">
                  <c:v>10.2648232086381</c:v>
                </c:pt>
                <c:pt idx="799">
                  <c:v>10.2809444852937</c:v>
                </c:pt>
                <c:pt idx="800">
                  <c:v>10.299624040453601</c:v>
                </c:pt>
                <c:pt idx="801">
                  <c:v>10.3185044324164</c:v>
                </c:pt>
                <c:pt idx="802">
                  <c:v>10.3348069080084</c:v>
                </c:pt>
                <c:pt idx="803">
                  <c:v>10.354035227851501</c:v>
                </c:pt>
                <c:pt idx="804">
                  <c:v>10.371643703126701</c:v>
                </c:pt>
                <c:pt idx="805">
                  <c:v>10.3899024573366</c:v>
                </c:pt>
                <c:pt idx="806">
                  <c:v>10.406491444177799</c:v>
                </c:pt>
                <c:pt idx="807">
                  <c:v>10.4248592215981</c:v>
                </c:pt>
                <c:pt idx="808">
                  <c:v>10.442825412553699</c:v>
                </c:pt>
                <c:pt idx="809">
                  <c:v>10.4607747301316</c:v>
                </c:pt>
                <c:pt idx="810">
                  <c:v>10.4790031122548</c:v>
                </c:pt>
                <c:pt idx="811">
                  <c:v>10.494890166432901</c:v>
                </c:pt>
                <c:pt idx="812">
                  <c:v>10.512832734662</c:v>
                </c:pt>
                <c:pt idx="813">
                  <c:v>10.531551478402399</c:v>
                </c:pt>
                <c:pt idx="814">
                  <c:v>10.550111612360499</c:v>
                </c:pt>
                <c:pt idx="815">
                  <c:v>10.569107079538801</c:v>
                </c:pt>
                <c:pt idx="816">
                  <c:v>10.5873688721886</c:v>
                </c:pt>
                <c:pt idx="817">
                  <c:v>10.604477895390101</c:v>
                </c:pt>
                <c:pt idx="818">
                  <c:v>10.6225824480703</c:v>
                </c:pt>
                <c:pt idx="819">
                  <c:v>10.640305662343499</c:v>
                </c:pt>
                <c:pt idx="820">
                  <c:v>10.660714085258901</c:v>
                </c:pt>
                <c:pt idx="821">
                  <c:v>10.676433439221</c:v>
                </c:pt>
                <c:pt idx="822">
                  <c:v>10.6968654848743</c:v>
                </c:pt>
                <c:pt idx="823">
                  <c:v>10.714045376278101</c:v>
                </c:pt>
                <c:pt idx="824">
                  <c:v>10.7319845698271</c:v>
                </c:pt>
                <c:pt idx="825">
                  <c:v>10.750071215557</c:v>
                </c:pt>
                <c:pt idx="826">
                  <c:v>10.7694476849019</c:v>
                </c:pt>
                <c:pt idx="827">
                  <c:v>10.786637700334701</c:v>
                </c:pt>
                <c:pt idx="828">
                  <c:v>10.8069999113695</c:v>
                </c:pt>
                <c:pt idx="829">
                  <c:v>10.824358660613601</c:v>
                </c:pt>
                <c:pt idx="830">
                  <c:v>10.842833394110601</c:v>
                </c:pt>
                <c:pt idx="831">
                  <c:v>10.861119843048101</c:v>
                </c:pt>
                <c:pt idx="832">
                  <c:v>10.879899330962001</c:v>
                </c:pt>
                <c:pt idx="833">
                  <c:v>10.8991175267647</c:v>
                </c:pt>
                <c:pt idx="834">
                  <c:v>10.916591014995399</c:v>
                </c:pt>
                <c:pt idx="835">
                  <c:v>10.9356326940883</c:v>
                </c:pt>
                <c:pt idx="836">
                  <c:v>10.954718941286499</c:v>
                </c:pt>
                <c:pt idx="837">
                  <c:v>10.972193463078399</c:v>
                </c:pt>
                <c:pt idx="838">
                  <c:v>10.991079907057602</c:v>
                </c:pt>
                <c:pt idx="839">
                  <c:v>11.0102373586983</c:v>
                </c:pt>
                <c:pt idx="840">
                  <c:v>11.0294848930266</c:v>
                </c:pt>
                <c:pt idx="841">
                  <c:v>11.0483652849666</c:v>
                </c:pt>
                <c:pt idx="842">
                  <c:v>11.065626168624499</c:v>
                </c:pt>
                <c:pt idx="843">
                  <c:v>11.0838522096287</c:v>
                </c:pt>
                <c:pt idx="844">
                  <c:v>11.1049635987683</c:v>
                </c:pt>
                <c:pt idx="845">
                  <c:v>11.125186414517401</c:v>
                </c:pt>
                <c:pt idx="846">
                  <c:v>11.1424908326967</c:v>
                </c:pt>
                <c:pt idx="847">
                  <c:v>11.162464955964401</c:v>
                </c:pt>
                <c:pt idx="848">
                  <c:v>11.181646030343</c:v>
                </c:pt>
                <c:pt idx="849">
                  <c:v>11.2009755904751</c:v>
                </c:pt>
                <c:pt idx="850">
                  <c:v>11.2213536413037</c:v>
                </c:pt>
                <c:pt idx="851">
                  <c:v>11.239842570830701</c:v>
                </c:pt>
                <c:pt idx="852">
                  <c:v>11.257933624801799</c:v>
                </c:pt>
                <c:pt idx="853">
                  <c:v>11.277527443235199</c:v>
                </c:pt>
                <c:pt idx="854">
                  <c:v>11.298610801406999</c:v>
                </c:pt>
                <c:pt idx="855">
                  <c:v>11.318334165059699</c:v>
                </c:pt>
                <c:pt idx="856">
                  <c:v>11.3387567840277</c:v>
                </c:pt>
                <c:pt idx="857">
                  <c:v>11.359075124255499</c:v>
                </c:pt>
                <c:pt idx="858">
                  <c:v>11.3807500843222</c:v>
                </c:pt>
                <c:pt idx="859">
                  <c:v>11.401625246128299</c:v>
                </c:pt>
                <c:pt idx="860">
                  <c:v>11.423721007145101</c:v>
                </c:pt>
                <c:pt idx="861">
                  <c:v>11.4445418378978</c:v>
                </c:pt>
                <c:pt idx="862">
                  <c:v>11.465936699823901</c:v>
                </c:pt>
                <c:pt idx="863">
                  <c:v>11.489565597401</c:v>
                </c:pt>
                <c:pt idx="864">
                  <c:v>11.5131101280554</c:v>
                </c:pt>
                <c:pt idx="865">
                  <c:v>11.5356108502056</c:v>
                </c:pt>
                <c:pt idx="866">
                  <c:v>11.558817577008499</c:v>
                </c:pt>
                <c:pt idx="867">
                  <c:v>11.580752387124001</c:v>
                </c:pt>
                <c:pt idx="868">
                  <c:v>11.6054713050858</c:v>
                </c:pt>
                <c:pt idx="869">
                  <c:v>11.6289392517729</c:v>
                </c:pt>
                <c:pt idx="870">
                  <c:v>11.6547393736482</c:v>
                </c:pt>
                <c:pt idx="871">
                  <c:v>11.6778921056152</c:v>
                </c:pt>
                <c:pt idx="872">
                  <c:v>11.703194842561999</c:v>
                </c:pt>
                <c:pt idx="873">
                  <c:v>11.7268844842897</c:v>
                </c:pt>
                <c:pt idx="874">
                  <c:v>11.753918430110801</c:v>
                </c:pt>
                <c:pt idx="875">
                  <c:v>11.7847579770796</c:v>
                </c:pt>
                <c:pt idx="876">
                  <c:v>11.815507105097801</c:v>
                </c:pt>
                <c:pt idx="877">
                  <c:v>11.841049444046799</c:v>
                </c:pt>
                <c:pt idx="878">
                  <c:v>11.8693927642198</c:v>
                </c:pt>
                <c:pt idx="879">
                  <c:v>11.896470580813901</c:v>
                </c:pt>
                <c:pt idx="880">
                  <c:v>11.9233887540759</c:v>
                </c:pt>
                <c:pt idx="881">
                  <c:v>11.952383050504501</c:v>
                </c:pt>
                <c:pt idx="882">
                  <c:v>11.984570126821801</c:v>
                </c:pt>
                <c:pt idx="883">
                  <c:v>12.0195986804674</c:v>
                </c:pt>
                <c:pt idx="884">
                  <c:v>12.056722908016599</c:v>
                </c:pt>
                <c:pt idx="885">
                  <c:v>12.0900776223039</c:v>
                </c:pt>
                <c:pt idx="886">
                  <c:v>12.119286864435699</c:v>
                </c:pt>
                <c:pt idx="887">
                  <c:v>12.146496293405599</c:v>
                </c:pt>
                <c:pt idx="888">
                  <c:v>12.1763345951194</c:v>
                </c:pt>
                <c:pt idx="889">
                  <c:v>12.204860147790001</c:v>
                </c:pt>
                <c:pt idx="890">
                  <c:v>12.2349201445672</c:v>
                </c:pt>
                <c:pt idx="891">
                  <c:v>12.2626972164426</c:v>
                </c:pt>
                <c:pt idx="892">
                  <c:v>12.292838205451099</c:v>
                </c:pt>
                <c:pt idx="893">
                  <c:v>12.3265607594249</c:v>
                </c:pt>
                <c:pt idx="894">
                  <c:v>12.3605971582947</c:v>
                </c:pt>
                <c:pt idx="895">
                  <c:v>12.395641551756901</c:v>
                </c:pt>
                <c:pt idx="896">
                  <c:v>12.4279497801808</c:v>
                </c:pt>
                <c:pt idx="897">
                  <c:v>12.4642809588295</c:v>
                </c:pt>
                <c:pt idx="898">
                  <c:v>12.4998123392288</c:v>
                </c:pt>
                <c:pt idx="899">
                  <c:v>12.536605848527</c:v>
                </c:pt>
                <c:pt idx="900">
                  <c:v>12.573489440501401</c:v>
                </c:pt>
                <c:pt idx="901">
                  <c:v>12.613124090876198</c:v>
                </c:pt>
                <c:pt idx="902">
                  <c:v>12.6568694330672</c:v>
                </c:pt>
                <c:pt idx="903">
                  <c:v>12.704060319629201</c:v>
                </c:pt>
                <c:pt idx="904">
                  <c:v>12.745855099001298</c:v>
                </c:pt>
                <c:pt idx="905">
                  <c:v>12.7833022618915</c:v>
                </c:pt>
                <c:pt idx="906">
                  <c:v>12.820085310909199</c:v>
                </c:pt>
                <c:pt idx="907">
                  <c:v>12.8546694408669</c:v>
                </c:pt>
                <c:pt idx="908">
                  <c:v>12.886501142634199</c:v>
                </c:pt>
                <c:pt idx="909">
                  <c:v>12.915559894145201</c:v>
                </c:pt>
                <c:pt idx="910">
                  <c:v>12.945576020115402</c:v>
                </c:pt>
                <c:pt idx="911">
                  <c:v>12.978144098587999</c:v>
                </c:pt>
                <c:pt idx="912">
                  <c:v>13.012997169107601</c:v>
                </c:pt>
                <c:pt idx="913">
                  <c:v>13.050033655076701</c:v>
                </c:pt>
                <c:pt idx="914">
                  <c:v>13.084522260532999</c:v>
                </c:pt>
                <c:pt idx="915">
                  <c:v>13.1239874797984</c:v>
                </c:pt>
                <c:pt idx="916">
                  <c:v>13.169278087434598</c:v>
                </c:pt>
                <c:pt idx="917">
                  <c:v>13.221655851248201</c:v>
                </c:pt>
                <c:pt idx="918">
                  <c:v>13.279919050319201</c:v>
                </c:pt>
              </c:numCache>
            </c:numRef>
          </c:xVal>
          <c:yVal>
            <c:numRef>
              <c:f>'без среза'!$C$4:$C$922</c:f>
              <c:numCache>
                <c:formatCode>General</c:formatCode>
                <c:ptCount val="919"/>
                <c:pt idx="0">
                  <c:v>0</c:v>
                </c:pt>
                <c:pt idx="1">
                  <c:v>40.585381758457501</c:v>
                </c:pt>
                <c:pt idx="2">
                  <c:v>44.799168042198303</c:v>
                </c:pt>
                <c:pt idx="3">
                  <c:v>48.846662533469498</c:v>
                </c:pt>
                <c:pt idx="4">
                  <c:v>52.766852303175298</c:v>
                </c:pt>
                <c:pt idx="5">
                  <c:v>57.099191108951302</c:v>
                </c:pt>
                <c:pt idx="6">
                  <c:v>61.078259312314898</c:v>
                </c:pt>
                <c:pt idx="7">
                  <c:v>64.655521988286594</c:v>
                </c:pt>
                <c:pt idx="8">
                  <c:v>68.683125116745899</c:v>
                </c:pt>
                <c:pt idx="9">
                  <c:v>72.300170518225102</c:v>
                </c:pt>
                <c:pt idx="10">
                  <c:v>76.239455996197606</c:v>
                </c:pt>
                <c:pt idx="11">
                  <c:v>79.885940614505699</c:v>
                </c:pt>
                <c:pt idx="12">
                  <c:v>83.443311927723698</c:v>
                </c:pt>
                <c:pt idx="13">
                  <c:v>86.927483026054702</c:v>
                </c:pt>
                <c:pt idx="14">
                  <c:v>90.923259974224493</c:v>
                </c:pt>
                <c:pt idx="15">
                  <c:v>94.453579034074195</c:v>
                </c:pt>
                <c:pt idx="16">
                  <c:v>97.9624154221965</c:v>
                </c:pt>
                <c:pt idx="17">
                  <c:v>101.774396178545</c:v>
                </c:pt>
                <c:pt idx="18">
                  <c:v>105.581603007857</c:v>
                </c:pt>
                <c:pt idx="19">
                  <c:v>109.22092673554999</c:v>
                </c:pt>
                <c:pt idx="20">
                  <c:v>112.73771966877401</c:v>
                </c:pt>
                <c:pt idx="21">
                  <c:v>116.619718021946</c:v>
                </c:pt>
                <c:pt idx="22">
                  <c:v>120.33144631003999</c:v>
                </c:pt>
                <c:pt idx="23">
                  <c:v>123.823573953588</c:v>
                </c:pt>
                <c:pt idx="24">
                  <c:v>127.824124828679</c:v>
                </c:pt>
                <c:pt idx="25">
                  <c:v>131.53664877125999</c:v>
                </c:pt>
                <c:pt idx="26">
                  <c:v>135.323168583447</c:v>
                </c:pt>
                <c:pt idx="27">
                  <c:v>139.002275036648</c:v>
                </c:pt>
                <c:pt idx="28">
                  <c:v>143.04579125531001</c:v>
                </c:pt>
                <c:pt idx="29">
                  <c:v>146.67715843790199</c:v>
                </c:pt>
                <c:pt idx="30">
                  <c:v>150.91083608451299</c:v>
                </c:pt>
                <c:pt idx="31">
                  <c:v>154.394211528357</c:v>
                </c:pt>
                <c:pt idx="32">
                  <c:v>158.24995328276401</c:v>
                </c:pt>
                <c:pt idx="33">
                  <c:v>162.022946967976</c:v>
                </c:pt>
                <c:pt idx="34">
                  <c:v>166.115793766221</c:v>
                </c:pt>
                <c:pt idx="35">
                  <c:v>169.813995927805</c:v>
                </c:pt>
                <c:pt idx="36">
                  <c:v>173.73736831545801</c:v>
                </c:pt>
                <c:pt idx="37">
                  <c:v>177.59867965150599</c:v>
                </c:pt>
                <c:pt idx="38">
                  <c:v>181.32075144816201</c:v>
                </c:pt>
                <c:pt idx="39">
                  <c:v>185.14625833137001</c:v>
                </c:pt>
                <c:pt idx="40">
                  <c:v>188.99006526800801</c:v>
                </c:pt>
                <c:pt idx="41">
                  <c:v>192.691450047307</c:v>
                </c:pt>
                <c:pt idx="42">
                  <c:v>196.68006610497801</c:v>
                </c:pt>
                <c:pt idx="43">
                  <c:v>200.464994607959</c:v>
                </c:pt>
                <c:pt idx="44">
                  <c:v>204.331875525415</c:v>
                </c:pt>
                <c:pt idx="45">
                  <c:v>208.077021303121</c:v>
                </c:pt>
                <c:pt idx="46">
                  <c:v>212.09030265058399</c:v>
                </c:pt>
                <c:pt idx="47">
                  <c:v>215.81476141069999</c:v>
                </c:pt>
                <c:pt idx="48">
                  <c:v>219.359402251896</c:v>
                </c:pt>
                <c:pt idx="49">
                  <c:v>223.63684089644801</c:v>
                </c:pt>
                <c:pt idx="50">
                  <c:v>227.65250920713899</c:v>
                </c:pt>
                <c:pt idx="51">
                  <c:v>231.23215884668801</c:v>
                </c:pt>
                <c:pt idx="52">
                  <c:v>235.64008483081099</c:v>
                </c:pt>
                <c:pt idx="53">
                  <c:v>239.39000453543801</c:v>
                </c:pt>
                <c:pt idx="54">
                  <c:v>243.16379387537</c:v>
                </c:pt>
                <c:pt idx="55">
                  <c:v>247.40861068503</c:v>
                </c:pt>
                <c:pt idx="56">
                  <c:v>251.760840853443</c:v>
                </c:pt>
                <c:pt idx="57">
                  <c:v>255.891083413968</c:v>
                </c:pt>
                <c:pt idx="58">
                  <c:v>260.25206578196997</c:v>
                </c:pt>
                <c:pt idx="59">
                  <c:v>263.98607239639398</c:v>
                </c:pt>
                <c:pt idx="60">
                  <c:v>268.34387214621501</c:v>
                </c:pt>
                <c:pt idx="61">
                  <c:v>272.44069721689402</c:v>
                </c:pt>
                <c:pt idx="62">
                  <c:v>276.82634487468698</c:v>
                </c:pt>
                <c:pt idx="63">
                  <c:v>281.13242708239699</c:v>
                </c:pt>
                <c:pt idx="64">
                  <c:v>285.12979533895901</c:v>
                </c:pt>
                <c:pt idx="65">
                  <c:v>289.47009069006901</c:v>
                </c:pt>
                <c:pt idx="66">
                  <c:v>293.44597627501901</c:v>
                </c:pt>
                <c:pt idx="67">
                  <c:v>297.83480655122497</c:v>
                </c:pt>
                <c:pt idx="68">
                  <c:v>302.19260630151302</c:v>
                </c:pt>
                <c:pt idx="69">
                  <c:v>306.441401383374</c:v>
                </c:pt>
                <c:pt idx="70">
                  <c:v>310.36318246228598</c:v>
                </c:pt>
                <c:pt idx="71">
                  <c:v>314.65573854232201</c:v>
                </c:pt>
                <c:pt idx="72">
                  <c:v>318.60775449266703</c:v>
                </c:pt>
                <c:pt idx="73">
                  <c:v>322.49850504566001</c:v>
                </c:pt>
                <c:pt idx="74">
                  <c:v>326.77912630839302</c:v>
                </c:pt>
                <c:pt idx="75">
                  <c:v>330.89743405068299</c:v>
                </c:pt>
                <c:pt idx="76">
                  <c:v>334.28453529859001</c:v>
                </c:pt>
                <c:pt idx="77">
                  <c:v>338.86034438433097</c:v>
                </c:pt>
                <c:pt idx="78">
                  <c:v>342.81076902570197</c:v>
                </c:pt>
                <c:pt idx="79">
                  <c:v>346.31483148643701</c:v>
                </c:pt>
                <c:pt idx="80">
                  <c:v>350.49360897205798</c:v>
                </c:pt>
                <c:pt idx="81">
                  <c:v>354.38913345197199</c:v>
                </c:pt>
                <c:pt idx="82">
                  <c:v>358.08335734065599</c:v>
                </c:pt>
                <c:pt idx="83">
                  <c:v>361.99002098385199</c:v>
                </c:pt>
                <c:pt idx="84">
                  <c:v>365.43997893854998</c:v>
                </c:pt>
                <c:pt idx="85">
                  <c:v>369.32515990920399</c:v>
                </c:pt>
                <c:pt idx="86">
                  <c:v>373.033705579583</c:v>
                </c:pt>
                <c:pt idx="87">
                  <c:v>377.33501385943998</c:v>
                </c:pt>
                <c:pt idx="88">
                  <c:v>381.37296049669402</c:v>
                </c:pt>
                <c:pt idx="89">
                  <c:v>385.07116265781201</c:v>
                </c:pt>
                <c:pt idx="90">
                  <c:v>388.805964927189</c:v>
                </c:pt>
                <c:pt idx="91">
                  <c:v>392.86937250848899</c:v>
                </c:pt>
                <c:pt idx="92">
                  <c:v>396.70204028207797</c:v>
                </c:pt>
                <c:pt idx="93">
                  <c:v>401.17202731780702</c:v>
                </c:pt>
                <c:pt idx="94">
                  <c:v>405.14870855770999</c:v>
                </c:pt>
                <c:pt idx="95">
                  <c:v>408.95909800520201</c:v>
                </c:pt>
                <c:pt idx="96">
                  <c:v>413.03205344080902</c:v>
                </c:pt>
                <c:pt idx="97">
                  <c:v>416.73105125687999</c:v>
                </c:pt>
                <c:pt idx="98">
                  <c:v>420.83344590943301</c:v>
                </c:pt>
                <c:pt idx="99">
                  <c:v>424.78307489585097</c:v>
                </c:pt>
                <c:pt idx="100">
                  <c:v>429.01834385143599</c:v>
                </c:pt>
                <c:pt idx="101">
                  <c:v>432.72927648480999</c:v>
                </c:pt>
                <c:pt idx="102">
                  <c:v>436.655035836156</c:v>
                </c:pt>
                <c:pt idx="103">
                  <c:v>440.67388676479499</c:v>
                </c:pt>
                <c:pt idx="104">
                  <c:v>444.36811065394397</c:v>
                </c:pt>
                <c:pt idx="105">
                  <c:v>448.31535267690202</c:v>
                </c:pt>
                <c:pt idx="106">
                  <c:v>452.29999046167399</c:v>
                </c:pt>
                <c:pt idx="107">
                  <c:v>456.176419233903</c:v>
                </c:pt>
                <c:pt idx="108">
                  <c:v>460.025795751717</c:v>
                </c:pt>
                <c:pt idx="109">
                  <c:v>463.78765027411299</c:v>
                </c:pt>
                <c:pt idx="110">
                  <c:v>467.51688296114997</c:v>
                </c:pt>
                <c:pt idx="111">
                  <c:v>471.02412804029899</c:v>
                </c:pt>
                <c:pt idx="112">
                  <c:v>474.71039538411401</c:v>
                </c:pt>
                <c:pt idx="113">
                  <c:v>478.17944904696202</c:v>
                </c:pt>
                <c:pt idx="114">
                  <c:v>481.51165013387799</c:v>
                </c:pt>
                <c:pt idx="115">
                  <c:v>485.05708662932699</c:v>
                </c:pt>
                <c:pt idx="116">
                  <c:v>488.16570879938098</c:v>
                </c:pt>
                <c:pt idx="117">
                  <c:v>491.75251932907798</c:v>
                </c:pt>
                <c:pt idx="118">
                  <c:v>495.21918602846603</c:v>
                </c:pt>
                <c:pt idx="119">
                  <c:v>498.67391791008401</c:v>
                </c:pt>
                <c:pt idx="120">
                  <c:v>501.76742264395602</c:v>
                </c:pt>
                <c:pt idx="121">
                  <c:v>505.25000243308</c:v>
                </c:pt>
                <c:pt idx="122">
                  <c:v>508.57742959307501</c:v>
                </c:pt>
                <c:pt idx="123">
                  <c:v>511.59296018490602</c:v>
                </c:pt>
                <c:pt idx="124">
                  <c:v>515.33412768971198</c:v>
                </c:pt>
                <c:pt idx="125">
                  <c:v>518.57164589036302</c:v>
                </c:pt>
                <c:pt idx="126">
                  <c:v>521.60229391790904</c:v>
                </c:pt>
                <c:pt idx="127">
                  <c:v>524.95677333138894</c:v>
                </c:pt>
                <c:pt idx="128">
                  <c:v>528.52448815293599</c:v>
                </c:pt>
                <c:pt idx="129">
                  <c:v>531.60128414258395</c:v>
                </c:pt>
                <c:pt idx="130">
                  <c:v>534.95735486503702</c:v>
                </c:pt>
                <c:pt idx="131">
                  <c:v>538.31581255048502</c:v>
                </c:pt>
                <c:pt idx="132">
                  <c:v>541.507978443056</c:v>
                </c:pt>
                <c:pt idx="133">
                  <c:v>545.00567566882796</c:v>
                </c:pt>
                <c:pt idx="134">
                  <c:v>548.02916280552699</c:v>
                </c:pt>
                <c:pt idx="135">
                  <c:v>551.05264994315803</c:v>
                </c:pt>
                <c:pt idx="136">
                  <c:v>554.09921106044203</c:v>
                </c:pt>
                <c:pt idx="137">
                  <c:v>557.55076032504405</c:v>
                </c:pt>
                <c:pt idx="138">
                  <c:v>560.24882476776804</c:v>
                </c:pt>
                <c:pt idx="139">
                  <c:v>563.23491614218801</c:v>
                </c:pt>
                <c:pt idx="140">
                  <c:v>566.17167693842202</c:v>
                </c:pt>
                <c:pt idx="141">
                  <c:v>568.57614486571401</c:v>
                </c:pt>
                <c:pt idx="142">
                  <c:v>571.66248871013499</c:v>
                </c:pt>
                <c:pt idx="143">
                  <c:v>574.31360953673698</c:v>
                </c:pt>
                <c:pt idx="144">
                  <c:v>577.13579608313705</c:v>
                </c:pt>
                <c:pt idx="145">
                  <c:v>579.60948595404602</c:v>
                </c:pt>
                <c:pt idx="146">
                  <c:v>582.22878060024198</c:v>
                </c:pt>
                <c:pt idx="147">
                  <c:v>584.10732089728106</c:v>
                </c:pt>
                <c:pt idx="148">
                  <c:v>586.50064966268803</c:v>
                </c:pt>
                <c:pt idx="149">
                  <c:v>589.08652681950502</c:v>
                </c:pt>
                <c:pt idx="150">
                  <c:v>591.138519800268</c:v>
                </c:pt>
                <c:pt idx="151">
                  <c:v>592.74415060039598</c:v>
                </c:pt>
                <c:pt idx="152">
                  <c:v>595.13031847588695</c:v>
                </c:pt>
                <c:pt idx="153">
                  <c:v>597.11627213191196</c:v>
                </c:pt>
                <c:pt idx="154">
                  <c:v>599.16826511360705</c:v>
                </c:pt>
                <c:pt idx="155">
                  <c:v>601.27515825536102</c:v>
                </c:pt>
                <c:pt idx="156">
                  <c:v>602.86487596482004</c:v>
                </c:pt>
                <c:pt idx="157">
                  <c:v>604.73705102689598</c:v>
                </c:pt>
                <c:pt idx="158">
                  <c:v>606.874974694103</c:v>
                </c:pt>
                <c:pt idx="159">
                  <c:v>608.47503591328905</c:v>
                </c:pt>
                <c:pt idx="160">
                  <c:v>610.29151516035199</c:v>
                </c:pt>
                <c:pt idx="161">
                  <c:v>611.79450652934599</c:v>
                </c:pt>
                <c:pt idx="162">
                  <c:v>613.43514612782701</c:v>
                </c:pt>
                <c:pt idx="163">
                  <c:v>615.25321668200195</c:v>
                </c:pt>
                <c:pt idx="164">
                  <c:v>616.77609941456501</c:v>
                </c:pt>
                <c:pt idx="165">
                  <c:v>618.52096975408494</c:v>
                </c:pt>
                <c:pt idx="166">
                  <c:v>619.62056428752805</c:v>
                </c:pt>
                <c:pt idx="167">
                  <c:v>621.43386091478203</c:v>
                </c:pt>
                <c:pt idx="168">
                  <c:v>623.26227497775096</c:v>
                </c:pt>
                <c:pt idx="169">
                  <c:v>624.64910078886896</c:v>
                </c:pt>
                <c:pt idx="170">
                  <c:v>625.56410347577196</c:v>
                </c:pt>
                <c:pt idx="171">
                  <c:v>627.16098207607899</c:v>
                </c:pt>
                <c:pt idx="172">
                  <c:v>628.59554715733998</c:v>
                </c:pt>
                <c:pt idx="173">
                  <c:v>630.10172114428099</c:v>
                </c:pt>
                <c:pt idx="174">
                  <c:v>631.50525569915806</c:v>
                </c:pt>
                <c:pt idx="175">
                  <c:v>632.72022013645596</c:v>
                </c:pt>
                <c:pt idx="176">
                  <c:v>633.88108006585401</c:v>
                </c:pt>
                <c:pt idx="177">
                  <c:v>635.41271499730601</c:v>
                </c:pt>
                <c:pt idx="178">
                  <c:v>636.48764424026001</c:v>
                </c:pt>
                <c:pt idx="179">
                  <c:v>637.53711253777101</c:v>
                </c:pt>
                <c:pt idx="180">
                  <c:v>638.99395594559599</c:v>
                </c:pt>
                <c:pt idx="181">
                  <c:v>639.86121936142399</c:v>
                </c:pt>
                <c:pt idx="182">
                  <c:v>640.94808342214696</c:v>
                </c:pt>
                <c:pt idx="183">
                  <c:v>641.96015595737799</c:v>
                </c:pt>
                <c:pt idx="184">
                  <c:v>643.27298589889006</c:v>
                </c:pt>
                <c:pt idx="185">
                  <c:v>644.05352297332104</c:v>
                </c:pt>
                <c:pt idx="186">
                  <c:v>644.70993794407696</c:v>
                </c:pt>
                <c:pt idx="187">
                  <c:v>646.06414191983595</c:v>
                </c:pt>
                <c:pt idx="188">
                  <c:v>646.94334015343304</c:v>
                </c:pt>
                <c:pt idx="189">
                  <c:v>647.62203344982095</c:v>
                </c:pt>
                <c:pt idx="190">
                  <c:v>649.01363318692904</c:v>
                </c:pt>
                <c:pt idx="191">
                  <c:v>649.51091725565504</c:v>
                </c:pt>
                <c:pt idx="192">
                  <c:v>650.68450765777402</c:v>
                </c:pt>
                <c:pt idx="193">
                  <c:v>651.57325374521304</c:v>
                </c:pt>
                <c:pt idx="194">
                  <c:v>652.21455128025298</c:v>
                </c:pt>
                <c:pt idx="195">
                  <c:v>653.13353223912395</c:v>
                </c:pt>
                <c:pt idx="196">
                  <c:v>654.30075740441703</c:v>
                </c:pt>
                <c:pt idx="197">
                  <c:v>655.05344657134299</c:v>
                </c:pt>
                <c:pt idx="198">
                  <c:v>656.008231982589</c:v>
                </c:pt>
                <c:pt idx="199">
                  <c:v>657.20569202024501</c:v>
                </c:pt>
                <c:pt idx="200">
                  <c:v>657.98861605767195</c:v>
                </c:pt>
                <c:pt idx="201">
                  <c:v>658.50022190809204</c:v>
                </c:pt>
                <c:pt idx="202">
                  <c:v>659.61493387538906</c:v>
                </c:pt>
                <c:pt idx="203">
                  <c:v>660.41377100348495</c:v>
                </c:pt>
                <c:pt idx="204">
                  <c:v>661.26989525556598</c:v>
                </c:pt>
                <c:pt idx="205">
                  <c:v>662.34800711646699</c:v>
                </c:pt>
                <c:pt idx="206">
                  <c:v>662.88268694747205</c:v>
                </c:pt>
                <c:pt idx="207">
                  <c:v>663.603549933061</c:v>
                </c:pt>
                <c:pt idx="208">
                  <c:v>664.26712579373304</c:v>
                </c:pt>
                <c:pt idx="209">
                  <c:v>665.14950664527703</c:v>
                </c:pt>
                <c:pt idx="210">
                  <c:v>665.953117700294</c:v>
                </c:pt>
                <c:pt idx="211">
                  <c:v>666.69148508552496</c:v>
                </c:pt>
                <c:pt idx="212">
                  <c:v>667.83165799826395</c:v>
                </c:pt>
                <c:pt idx="213">
                  <c:v>668.30268546845798</c:v>
                </c:pt>
                <c:pt idx="214">
                  <c:v>669.17313150130201</c:v>
                </c:pt>
                <c:pt idx="215">
                  <c:v>669.823181235231</c:v>
                </c:pt>
                <c:pt idx="216">
                  <c:v>669.99822522792999</c:v>
                </c:pt>
                <c:pt idx="217">
                  <c:v>670.99358901940298</c:v>
                </c:pt>
                <c:pt idx="218">
                  <c:v>671.64523006323702</c:v>
                </c:pt>
                <c:pt idx="219">
                  <c:v>672.20696214679595</c:v>
                </c:pt>
                <c:pt idx="220">
                  <c:v>672.64298081863706</c:v>
                </c:pt>
                <c:pt idx="221">
                  <c:v>673.55798350554005</c:v>
                </c:pt>
                <c:pt idx="222">
                  <c:v>673.59776623081405</c:v>
                </c:pt>
                <c:pt idx="223">
                  <c:v>674.75544354226395</c:v>
                </c:pt>
                <c:pt idx="224">
                  <c:v>675.29967122711196</c:v>
                </c:pt>
                <c:pt idx="225">
                  <c:v>676.05236039310705</c:v>
                </c:pt>
                <c:pt idx="226">
                  <c:v>676.02053421270102</c:v>
                </c:pt>
                <c:pt idx="227">
                  <c:v>677.13842879887704</c:v>
                </c:pt>
                <c:pt idx="228">
                  <c:v>677.40895133279298</c:v>
                </c:pt>
                <c:pt idx="229">
                  <c:v>677.86883963923901</c:v>
                </c:pt>
                <c:pt idx="230">
                  <c:v>678.79975541494798</c:v>
                </c:pt>
                <c:pt idx="231">
                  <c:v>679.45617038570299</c:v>
                </c:pt>
                <c:pt idx="232">
                  <c:v>679.99641979765101</c:v>
                </c:pt>
                <c:pt idx="233">
                  <c:v>680.68943487573404</c:v>
                </c:pt>
                <c:pt idx="234">
                  <c:v>681.27821921277803</c:v>
                </c:pt>
                <c:pt idx="235">
                  <c:v>681.895647113211</c:v>
                </c:pt>
                <c:pt idx="236">
                  <c:v>682.26085253246094</c:v>
                </c:pt>
                <c:pt idx="237">
                  <c:v>683.09708542283602</c:v>
                </c:pt>
                <c:pt idx="238">
                  <c:v>683.89592255000002</c:v>
                </c:pt>
                <c:pt idx="239">
                  <c:v>684.25317142531298</c:v>
                </c:pt>
                <c:pt idx="240">
                  <c:v>684.97801268380101</c:v>
                </c:pt>
                <c:pt idx="241">
                  <c:v>685.23500909004395</c:v>
                </c:pt>
                <c:pt idx="242">
                  <c:v>686.04180276393902</c:v>
                </c:pt>
                <c:pt idx="243">
                  <c:v>686.93770974129404</c:v>
                </c:pt>
                <c:pt idx="244">
                  <c:v>687.47159391734704</c:v>
                </c:pt>
                <c:pt idx="245">
                  <c:v>687.75325561314799</c:v>
                </c:pt>
                <c:pt idx="246">
                  <c:v>688.52504048775904</c:v>
                </c:pt>
                <c:pt idx="247">
                  <c:v>688.84409794677003</c:v>
                </c:pt>
                <c:pt idx="248">
                  <c:v>689.43924752064004</c:v>
                </c:pt>
                <c:pt idx="249">
                  <c:v>690.11316689010698</c:v>
                </c:pt>
                <c:pt idx="250">
                  <c:v>690.65898588392895</c:v>
                </c:pt>
                <c:pt idx="251">
                  <c:v>690.76560358796303</c:v>
                </c:pt>
                <c:pt idx="252">
                  <c:v>691.56046244315803</c:v>
                </c:pt>
                <c:pt idx="253">
                  <c:v>691.96067666169301</c:v>
                </c:pt>
                <c:pt idx="254">
                  <c:v>692.53513921704098</c:v>
                </c:pt>
                <c:pt idx="255">
                  <c:v>693.20348900556598</c:v>
                </c:pt>
                <c:pt idx="256">
                  <c:v>693.579833589494</c:v>
                </c:pt>
                <c:pt idx="257">
                  <c:v>694.04449582286202</c:v>
                </c:pt>
                <c:pt idx="258">
                  <c:v>694.53223203681398</c:v>
                </c:pt>
                <c:pt idx="259">
                  <c:v>695.195807898417</c:v>
                </c:pt>
                <c:pt idx="260">
                  <c:v>695.41859116125897</c:v>
                </c:pt>
                <c:pt idx="261">
                  <c:v>695.76470087282405</c:v>
                </c:pt>
                <c:pt idx="262">
                  <c:v>696.47601600457006</c:v>
                </c:pt>
                <c:pt idx="263">
                  <c:v>696.74096895568096</c:v>
                </c:pt>
                <c:pt idx="264">
                  <c:v>697.39579261839401</c:v>
                </c:pt>
                <c:pt idx="265">
                  <c:v>697.61618891730905</c:v>
                </c:pt>
                <c:pt idx="266">
                  <c:v>698.351373683661</c:v>
                </c:pt>
                <c:pt idx="267">
                  <c:v>699.02768001705397</c:v>
                </c:pt>
                <c:pt idx="268">
                  <c:v>699.61169042810798</c:v>
                </c:pt>
                <c:pt idx="269">
                  <c:v>700.10977014992397</c:v>
                </c:pt>
                <c:pt idx="270">
                  <c:v>700.19490518327802</c:v>
                </c:pt>
                <c:pt idx="271">
                  <c:v>700.98419445753098</c:v>
                </c:pt>
                <c:pt idx="272">
                  <c:v>701.26267353538401</c:v>
                </c:pt>
                <c:pt idx="273">
                  <c:v>701.65731817204505</c:v>
                </c:pt>
                <c:pt idx="274">
                  <c:v>702.38375073950704</c:v>
                </c:pt>
                <c:pt idx="275">
                  <c:v>702.97730900440399</c:v>
                </c:pt>
                <c:pt idx="276">
                  <c:v>703.16190085001301</c:v>
                </c:pt>
                <c:pt idx="277">
                  <c:v>703.65361533779696</c:v>
                </c:pt>
                <c:pt idx="278">
                  <c:v>704.385617486201</c:v>
                </c:pt>
                <c:pt idx="279">
                  <c:v>704.64818347524897</c:v>
                </c:pt>
                <c:pt idx="280">
                  <c:v>705.33324200660002</c:v>
                </c:pt>
                <c:pt idx="281">
                  <c:v>705.89099581819005</c:v>
                </c:pt>
                <c:pt idx="282">
                  <c:v>706.41612779535399</c:v>
                </c:pt>
                <c:pt idx="283">
                  <c:v>706.69938080105896</c:v>
                </c:pt>
                <c:pt idx="284">
                  <c:v>707.15369952563196</c:v>
                </c:pt>
                <c:pt idx="285">
                  <c:v>707.52208756376103</c:v>
                </c:pt>
                <c:pt idx="286">
                  <c:v>707.81409276928798</c:v>
                </c:pt>
                <c:pt idx="287">
                  <c:v>708.31853772792999</c:v>
                </c:pt>
                <c:pt idx="288">
                  <c:v>708.60179073363497</c:v>
                </c:pt>
                <c:pt idx="289">
                  <c:v>709.10464438330405</c:v>
                </c:pt>
                <c:pt idx="290">
                  <c:v>709.39267131593101</c:v>
                </c:pt>
                <c:pt idx="291">
                  <c:v>709.30196670256601</c:v>
                </c:pt>
                <c:pt idx="292">
                  <c:v>710.25834342278495</c:v>
                </c:pt>
                <c:pt idx="293">
                  <c:v>710.58217480871804</c:v>
                </c:pt>
                <c:pt idx="294">
                  <c:v>710.99989342596405</c:v>
                </c:pt>
                <c:pt idx="295">
                  <c:v>711.10651112999801</c:v>
                </c:pt>
                <c:pt idx="296">
                  <c:v>711.79475228115905</c:v>
                </c:pt>
                <c:pt idx="297">
                  <c:v>711.73269122932095</c:v>
                </c:pt>
                <c:pt idx="298">
                  <c:v>712.26657540630504</c:v>
                </c:pt>
                <c:pt idx="299">
                  <c:v>712.97470792010404</c:v>
                </c:pt>
                <c:pt idx="300">
                  <c:v>713.306495849974</c:v>
                </c:pt>
                <c:pt idx="301">
                  <c:v>713.29694799613196</c:v>
                </c:pt>
                <c:pt idx="302">
                  <c:v>714.15386790223397</c:v>
                </c:pt>
                <c:pt idx="303">
                  <c:v>714.650356316939</c:v>
                </c:pt>
                <c:pt idx="304">
                  <c:v>714.89223528839602</c:v>
                </c:pt>
                <c:pt idx="305">
                  <c:v>715.18981007486605</c:v>
                </c:pt>
                <c:pt idx="306">
                  <c:v>715.62503309082194</c:v>
                </c:pt>
                <c:pt idx="307">
                  <c:v>715.93772531393904</c:v>
                </c:pt>
                <c:pt idx="308">
                  <c:v>716.49707043357205</c:v>
                </c:pt>
                <c:pt idx="309">
                  <c:v>717.01981544680905</c:v>
                </c:pt>
                <c:pt idx="310">
                  <c:v>717.15825933218002</c:v>
                </c:pt>
                <c:pt idx="311">
                  <c:v>717.34842075966299</c:v>
                </c:pt>
                <c:pt idx="312">
                  <c:v>718.23796250205498</c:v>
                </c:pt>
                <c:pt idx="313">
                  <c:v>718.40664125699504</c:v>
                </c:pt>
                <c:pt idx="314">
                  <c:v>718.83311207499401</c:v>
                </c:pt>
                <c:pt idx="315">
                  <c:v>719.34630923345696</c:v>
                </c:pt>
                <c:pt idx="316">
                  <c:v>719.35983536113099</c:v>
                </c:pt>
                <c:pt idx="317">
                  <c:v>720.18890735972695</c:v>
                </c:pt>
                <c:pt idx="318">
                  <c:v>720.61696948576696</c:v>
                </c:pt>
                <c:pt idx="319">
                  <c:v>720.84134405758198</c:v>
                </c:pt>
                <c:pt idx="320">
                  <c:v>721.01240977738098</c:v>
                </c:pt>
                <c:pt idx="321">
                  <c:v>721.50014599226404</c:v>
                </c:pt>
                <c:pt idx="322">
                  <c:v>721.28691058326501</c:v>
                </c:pt>
                <c:pt idx="323">
                  <c:v>721.83034261316095</c:v>
                </c:pt>
                <c:pt idx="324">
                  <c:v>722.31807882804401</c:v>
                </c:pt>
                <c:pt idx="325">
                  <c:v>722.71272346470505</c:v>
                </c:pt>
                <c:pt idx="326">
                  <c:v>722.85991954896599</c:v>
                </c:pt>
                <c:pt idx="327">
                  <c:v>723.38505152519804</c:v>
                </c:pt>
                <c:pt idx="328">
                  <c:v>723.48450833931599</c:v>
                </c:pt>
                <c:pt idx="329">
                  <c:v>723.89983999263495</c:v>
                </c:pt>
                <c:pt idx="330">
                  <c:v>724.20457567088295</c:v>
                </c:pt>
                <c:pt idx="331">
                  <c:v>724.74959900975205</c:v>
                </c:pt>
                <c:pt idx="332">
                  <c:v>724.75357728265203</c:v>
                </c:pt>
                <c:pt idx="333">
                  <c:v>725.29621365759499</c:v>
                </c:pt>
                <c:pt idx="334">
                  <c:v>725.43943146895595</c:v>
                </c:pt>
                <c:pt idx="335">
                  <c:v>725.76405850984202</c:v>
                </c:pt>
                <c:pt idx="336">
                  <c:v>726.01389402523603</c:v>
                </c:pt>
                <c:pt idx="337">
                  <c:v>726.72520915698306</c:v>
                </c:pt>
                <c:pt idx="338">
                  <c:v>726.8206876982</c:v>
                </c:pt>
                <c:pt idx="339">
                  <c:v>727.02914918027795</c:v>
                </c:pt>
                <c:pt idx="340">
                  <c:v>727.38958067260705</c:v>
                </c:pt>
                <c:pt idx="341">
                  <c:v>727.65851189754903</c:v>
                </c:pt>
                <c:pt idx="342">
                  <c:v>728.02530862577305</c:v>
                </c:pt>
                <c:pt idx="343">
                  <c:v>728.60693207290001</c:v>
                </c:pt>
                <c:pt idx="344">
                  <c:v>728.89973293338005</c:v>
                </c:pt>
                <c:pt idx="345">
                  <c:v>728.80505004525196</c:v>
                </c:pt>
                <c:pt idx="346">
                  <c:v>729.44077799934905</c:v>
                </c:pt>
                <c:pt idx="347">
                  <c:v>729.93090117722704</c:v>
                </c:pt>
                <c:pt idx="348">
                  <c:v>730.12742784153704</c:v>
                </c:pt>
                <c:pt idx="349">
                  <c:v>730.75599490385503</c:v>
                </c:pt>
                <c:pt idx="350">
                  <c:v>731.07584801688802</c:v>
                </c:pt>
                <c:pt idx="351">
                  <c:v>730.99946518428601</c:v>
                </c:pt>
                <c:pt idx="352">
                  <c:v>731.65428884513699</c:v>
                </c:pt>
                <c:pt idx="353">
                  <c:v>731.83410676475603</c:v>
                </c:pt>
                <c:pt idx="354">
                  <c:v>732.13088589627296</c:v>
                </c:pt>
                <c:pt idx="355">
                  <c:v>732.63533085677795</c:v>
                </c:pt>
                <c:pt idx="356">
                  <c:v>733.00292323902204</c:v>
                </c:pt>
                <c:pt idx="357">
                  <c:v>733.09999309014495</c:v>
                </c:pt>
                <c:pt idx="358">
                  <c:v>733.14852801524103</c:v>
                </c:pt>
                <c:pt idx="359">
                  <c:v>733.53521610610198</c:v>
                </c:pt>
                <c:pt idx="360">
                  <c:v>733.72458188049495</c:v>
                </c:pt>
                <c:pt idx="361">
                  <c:v>733.78027769550704</c:v>
                </c:pt>
                <c:pt idx="362">
                  <c:v>734.16139620542504</c:v>
                </c:pt>
                <c:pt idx="363">
                  <c:v>734.37622292339802</c:v>
                </c:pt>
                <c:pt idx="364">
                  <c:v>734.76370667014305</c:v>
                </c:pt>
                <c:pt idx="365">
                  <c:v>735.02706831227999</c:v>
                </c:pt>
                <c:pt idx="366">
                  <c:v>734.99603778589506</c:v>
                </c:pt>
                <c:pt idx="367">
                  <c:v>735.44160431157798</c:v>
                </c:pt>
                <c:pt idx="368">
                  <c:v>735.989014615305</c:v>
                </c:pt>
                <c:pt idx="369">
                  <c:v>736.12984546273901</c:v>
                </c:pt>
                <c:pt idx="370">
                  <c:v>735.98424068745203</c:v>
                </c:pt>
                <c:pt idx="371">
                  <c:v>736.21338918618903</c:v>
                </c:pt>
                <c:pt idx="372">
                  <c:v>736.65338613092899</c:v>
                </c:pt>
                <c:pt idx="373">
                  <c:v>736.82365619577502</c:v>
                </c:pt>
                <c:pt idx="374">
                  <c:v>737.26047052163597</c:v>
                </c:pt>
                <c:pt idx="375">
                  <c:v>737.666254321113</c:v>
                </c:pt>
                <c:pt idx="376">
                  <c:v>737.55486269015796</c:v>
                </c:pt>
                <c:pt idx="377">
                  <c:v>738.20729938801401</c:v>
                </c:pt>
                <c:pt idx="378">
                  <c:v>738.643318058923</c:v>
                </c:pt>
                <c:pt idx="379">
                  <c:v>738.54783951770503</c:v>
                </c:pt>
                <c:pt idx="380">
                  <c:v>739.07615411281597</c:v>
                </c:pt>
                <c:pt idx="381">
                  <c:v>739.38168544415396</c:v>
                </c:pt>
                <c:pt idx="382">
                  <c:v>739.547181582078</c:v>
                </c:pt>
                <c:pt idx="383">
                  <c:v>739.84634767845296</c:v>
                </c:pt>
                <c:pt idx="384">
                  <c:v>740.385801435448</c:v>
                </c:pt>
                <c:pt idx="385">
                  <c:v>739.98956548981403</c:v>
                </c:pt>
                <c:pt idx="386">
                  <c:v>740.53140621166699</c:v>
                </c:pt>
                <c:pt idx="387">
                  <c:v>740.93480304721697</c:v>
                </c:pt>
                <c:pt idx="388">
                  <c:v>741.49176120385505</c:v>
                </c:pt>
                <c:pt idx="389">
                  <c:v>741.48539596796002</c:v>
                </c:pt>
                <c:pt idx="390">
                  <c:v>741.66521388757997</c:v>
                </c:pt>
                <c:pt idx="391">
                  <c:v>741.63179639819998</c:v>
                </c:pt>
                <c:pt idx="392">
                  <c:v>742.41949436254799</c:v>
                </c:pt>
                <c:pt idx="393">
                  <c:v>742.52611206658196</c:v>
                </c:pt>
                <c:pt idx="394">
                  <c:v>742.80856941733498</c:v>
                </c:pt>
                <c:pt idx="395">
                  <c:v>742.61522537190501</c:v>
                </c:pt>
                <c:pt idx="396">
                  <c:v>743.18332269228995</c:v>
                </c:pt>
                <c:pt idx="397">
                  <c:v>742.919961049221</c:v>
                </c:pt>
                <c:pt idx="398">
                  <c:v>743.39814940933104</c:v>
                </c:pt>
                <c:pt idx="399">
                  <c:v>743.795181009918</c:v>
                </c:pt>
                <c:pt idx="400">
                  <c:v>743.91452918667301</c:v>
                </c:pt>
                <c:pt idx="401">
                  <c:v>743.95669887587405</c:v>
                </c:pt>
                <c:pt idx="402">
                  <c:v>744.18584737461094</c:v>
                </c:pt>
                <c:pt idx="403">
                  <c:v>744.19778219144803</c:v>
                </c:pt>
                <c:pt idx="404">
                  <c:v>744.84385365434002</c:v>
                </c:pt>
                <c:pt idx="405">
                  <c:v>745.014919374138</c:v>
                </c:pt>
                <c:pt idx="406">
                  <c:v>745.42309013660997</c:v>
                </c:pt>
                <c:pt idx="407">
                  <c:v>745.21224169153697</c:v>
                </c:pt>
                <c:pt idx="408">
                  <c:v>746.10894432477699</c:v>
                </c:pt>
                <c:pt idx="409">
                  <c:v>746.13997485023003</c:v>
                </c:pt>
                <c:pt idx="410">
                  <c:v>746.33570586051803</c:v>
                </c:pt>
                <c:pt idx="411">
                  <c:v>746.25216213613703</c:v>
                </c:pt>
                <c:pt idx="412">
                  <c:v>746.87038568966102</c:v>
                </c:pt>
                <c:pt idx="413">
                  <c:v>747.26184770930604</c:v>
                </c:pt>
                <c:pt idx="414">
                  <c:v>747.17750833090395</c:v>
                </c:pt>
                <c:pt idx="415">
                  <c:v>747.46633091848298</c:v>
                </c:pt>
                <c:pt idx="416">
                  <c:v>747.56658338569105</c:v>
                </c:pt>
                <c:pt idx="417">
                  <c:v>747.79175361339003</c:v>
                </c:pt>
                <c:pt idx="418">
                  <c:v>748.37815098650799</c:v>
                </c:pt>
                <c:pt idx="419">
                  <c:v>748.60491252131806</c:v>
                </c:pt>
                <c:pt idx="420">
                  <c:v>748.635147393681</c:v>
                </c:pt>
                <c:pt idx="421">
                  <c:v>748.86509154643898</c:v>
                </c:pt>
                <c:pt idx="422">
                  <c:v>748.98364406824101</c:v>
                </c:pt>
                <c:pt idx="423">
                  <c:v>749.07037040963803</c:v>
                </c:pt>
                <c:pt idx="424">
                  <c:v>749.55571966059495</c:v>
                </c:pt>
                <c:pt idx="425">
                  <c:v>749.75065501593099</c:v>
                </c:pt>
                <c:pt idx="426">
                  <c:v>749.49524991866201</c:v>
                </c:pt>
                <c:pt idx="427">
                  <c:v>750.12381698098</c:v>
                </c:pt>
                <c:pt idx="428">
                  <c:v>749.99969487730402</c:v>
                </c:pt>
                <c:pt idx="429">
                  <c:v>750.352965479717</c:v>
                </c:pt>
                <c:pt idx="430">
                  <c:v>750.76113624311995</c:v>
                </c:pt>
                <c:pt idx="431">
                  <c:v>750.864571329206</c:v>
                </c:pt>
                <c:pt idx="432">
                  <c:v>751.02688485011504</c:v>
                </c:pt>
                <c:pt idx="433">
                  <c:v>751.10167637374298</c:v>
                </c:pt>
                <c:pt idx="434">
                  <c:v>751.24171156715602</c:v>
                </c:pt>
                <c:pt idx="435">
                  <c:v>751.23375502228703</c:v>
                </c:pt>
                <c:pt idx="436">
                  <c:v>751.21784193254996</c:v>
                </c:pt>
                <c:pt idx="437">
                  <c:v>751.85675250366296</c:v>
                </c:pt>
                <c:pt idx="438">
                  <c:v>751.71751296427101</c:v>
                </c:pt>
                <c:pt idx="439">
                  <c:v>751.84322637598996</c:v>
                </c:pt>
                <c:pt idx="440">
                  <c:v>751.67454762104899</c:v>
                </c:pt>
                <c:pt idx="441">
                  <c:v>752.07476183865197</c:v>
                </c:pt>
                <c:pt idx="442">
                  <c:v>752.28640593867704</c:v>
                </c:pt>
                <c:pt idx="443">
                  <c:v>752.62615041434799</c:v>
                </c:pt>
                <c:pt idx="444">
                  <c:v>752.95236876327499</c:v>
                </c:pt>
                <c:pt idx="445">
                  <c:v>752.58636768907297</c:v>
                </c:pt>
                <c:pt idx="446">
                  <c:v>753.24119134992395</c:v>
                </c:pt>
                <c:pt idx="447">
                  <c:v>753.20538689754903</c:v>
                </c:pt>
                <c:pt idx="448">
                  <c:v>753.11866055615201</c:v>
                </c:pt>
                <c:pt idx="449">
                  <c:v>753.41543968766905</c:v>
                </c:pt>
                <c:pt idx="450">
                  <c:v>753.85464097745705</c:v>
                </c:pt>
                <c:pt idx="451">
                  <c:v>753.89840197563205</c:v>
                </c:pt>
                <c:pt idx="452">
                  <c:v>754.118002620526</c:v>
                </c:pt>
                <c:pt idx="453">
                  <c:v>754.36306420899905</c:v>
                </c:pt>
                <c:pt idx="454">
                  <c:v>754.20313765201695</c:v>
                </c:pt>
                <c:pt idx="455">
                  <c:v>754.79828722588695</c:v>
                </c:pt>
                <c:pt idx="456">
                  <c:v>754.74577402882301</c:v>
                </c:pt>
                <c:pt idx="457">
                  <c:v>755.196910134517</c:v>
                </c:pt>
                <c:pt idx="458">
                  <c:v>755.356041036546</c:v>
                </c:pt>
                <c:pt idx="459">
                  <c:v>755.44117606990005</c:v>
                </c:pt>
                <c:pt idx="460">
                  <c:v>755.53108502924397</c:v>
                </c:pt>
                <c:pt idx="461">
                  <c:v>755.65918540488894</c:v>
                </c:pt>
                <c:pt idx="462">
                  <c:v>755.92493401095305</c:v>
                </c:pt>
                <c:pt idx="463">
                  <c:v>756.22489576227997</c:v>
                </c:pt>
                <c:pt idx="464">
                  <c:v>756.43415289744701</c:v>
                </c:pt>
                <c:pt idx="465">
                  <c:v>756.47552693262696</c:v>
                </c:pt>
                <c:pt idx="466">
                  <c:v>756.00449946243305</c:v>
                </c:pt>
                <c:pt idx="467">
                  <c:v>756.58055332861795</c:v>
                </c:pt>
                <c:pt idx="468">
                  <c:v>756.76673648320104</c:v>
                </c:pt>
                <c:pt idx="469">
                  <c:v>756.75321035645902</c:v>
                </c:pt>
                <c:pt idx="470">
                  <c:v>757.04203294403897</c:v>
                </c:pt>
                <c:pt idx="471">
                  <c:v>756.87176287826196</c:v>
                </c:pt>
                <c:pt idx="472">
                  <c:v>756.62988390680403</c:v>
                </c:pt>
                <c:pt idx="473">
                  <c:v>757.34517731145002</c:v>
                </c:pt>
                <c:pt idx="474">
                  <c:v>757.41042098123603</c:v>
                </c:pt>
                <c:pt idx="475">
                  <c:v>757.70720011368405</c:v>
                </c:pt>
                <c:pt idx="476">
                  <c:v>756.96326314657904</c:v>
                </c:pt>
                <c:pt idx="477">
                  <c:v>757.95862693898403</c:v>
                </c:pt>
                <c:pt idx="478">
                  <c:v>757.92123117670405</c:v>
                </c:pt>
                <c:pt idx="479">
                  <c:v>758.03819238953304</c:v>
                </c:pt>
                <c:pt idx="480">
                  <c:v>758.28643659688498</c:v>
                </c:pt>
                <c:pt idx="481">
                  <c:v>758.33258455805503</c:v>
                </c:pt>
                <c:pt idx="482">
                  <c:v>758.38748471904501</c:v>
                </c:pt>
                <c:pt idx="483">
                  <c:v>758.67392034269903</c:v>
                </c:pt>
                <c:pt idx="484">
                  <c:v>758.88238182477699</c:v>
                </c:pt>
                <c:pt idx="485">
                  <c:v>758.76860322989501</c:v>
                </c:pt>
                <c:pt idx="486">
                  <c:v>758.65482463501405</c:v>
                </c:pt>
                <c:pt idx="487">
                  <c:v>759.37409631162905</c:v>
                </c:pt>
                <c:pt idx="488">
                  <c:v>759.47196181677305</c:v>
                </c:pt>
                <c:pt idx="489">
                  <c:v>759.18791315611497</c:v>
                </c:pt>
                <c:pt idx="490">
                  <c:v>759.72418429516301</c:v>
                </c:pt>
                <c:pt idx="491">
                  <c:v>759.65575800836098</c:v>
                </c:pt>
                <c:pt idx="492">
                  <c:v>759.829210691154</c:v>
                </c:pt>
                <c:pt idx="493">
                  <c:v>760.17850302066699</c:v>
                </c:pt>
                <c:pt idx="494">
                  <c:v>760.13155940454499</c:v>
                </c:pt>
                <c:pt idx="495">
                  <c:v>759.88570216205005</c:v>
                </c:pt>
                <c:pt idx="496">
                  <c:v>760.44504728168204</c:v>
                </c:pt>
                <c:pt idx="497">
                  <c:v>760.09893757011696</c:v>
                </c:pt>
                <c:pt idx="498">
                  <c:v>760.59065205790102</c:v>
                </c:pt>
                <c:pt idx="499">
                  <c:v>760.90175297018095</c:v>
                </c:pt>
                <c:pt idx="500">
                  <c:v>760.87788333464403</c:v>
                </c:pt>
                <c:pt idx="501">
                  <c:v>760.50153875164699</c:v>
                </c:pt>
                <c:pt idx="502">
                  <c:v>760.99325323849905</c:v>
                </c:pt>
                <c:pt idx="503">
                  <c:v>760.693291489035</c:v>
                </c:pt>
                <c:pt idx="504">
                  <c:v>761.02110114693596</c:v>
                </c:pt>
                <c:pt idx="505">
                  <c:v>761.23354090098303</c:v>
                </c:pt>
                <c:pt idx="506">
                  <c:v>761.29241933487401</c:v>
                </c:pt>
                <c:pt idx="507">
                  <c:v>760.95426616817701</c:v>
                </c:pt>
                <c:pt idx="508">
                  <c:v>761.38073698524397</c:v>
                </c:pt>
                <c:pt idx="509">
                  <c:v>761.53748092427804</c:v>
                </c:pt>
                <c:pt idx="510">
                  <c:v>761.46109809074596</c:v>
                </c:pt>
                <c:pt idx="511">
                  <c:v>761.42847625631805</c:v>
                </c:pt>
                <c:pt idx="512">
                  <c:v>761.61227244790598</c:v>
                </c:pt>
                <c:pt idx="513">
                  <c:v>761.54782443214197</c:v>
                </c:pt>
                <c:pt idx="514">
                  <c:v>761.90905157942302</c:v>
                </c:pt>
                <c:pt idx="515">
                  <c:v>761.77458596788301</c:v>
                </c:pt>
                <c:pt idx="516">
                  <c:v>761.69183789845601</c:v>
                </c:pt>
                <c:pt idx="517">
                  <c:v>762.12467395234899</c:v>
                </c:pt>
                <c:pt idx="518">
                  <c:v>762.23049600142997</c:v>
                </c:pt>
                <c:pt idx="519">
                  <c:v>762.67367556411796</c:v>
                </c:pt>
                <c:pt idx="520">
                  <c:v>762.16127405967597</c:v>
                </c:pt>
                <c:pt idx="521">
                  <c:v>762.48112717177696</c:v>
                </c:pt>
                <c:pt idx="522">
                  <c:v>762.31881365180004</c:v>
                </c:pt>
                <c:pt idx="523">
                  <c:v>762.53364036977302</c:v>
                </c:pt>
                <c:pt idx="524">
                  <c:v>762.71425394341304</c:v>
                </c:pt>
                <c:pt idx="525">
                  <c:v>763.11526381690101</c:v>
                </c:pt>
                <c:pt idx="526">
                  <c:v>762.80973248463101</c:v>
                </c:pt>
                <c:pt idx="527">
                  <c:v>762.99830260314002</c:v>
                </c:pt>
                <c:pt idx="528">
                  <c:v>763.38817331287999</c:v>
                </c:pt>
                <c:pt idx="529">
                  <c:v>763.29269477166201</c:v>
                </c:pt>
                <c:pt idx="530">
                  <c:v>763.52184327133</c:v>
                </c:pt>
                <c:pt idx="531">
                  <c:v>763.75019611511402</c:v>
                </c:pt>
                <c:pt idx="532">
                  <c:v>763.55685206968303</c:v>
                </c:pt>
                <c:pt idx="533">
                  <c:v>763.59822610486299</c:v>
                </c:pt>
                <c:pt idx="534">
                  <c:v>764.030266502872</c:v>
                </c:pt>
                <c:pt idx="535">
                  <c:v>764.01992299500898</c:v>
                </c:pt>
                <c:pt idx="536">
                  <c:v>763.85681382007897</c:v>
                </c:pt>
                <c:pt idx="537">
                  <c:v>764.30158469080902</c:v>
                </c:pt>
                <c:pt idx="538">
                  <c:v>764.14802336972195</c:v>
                </c:pt>
                <c:pt idx="539">
                  <c:v>764.17427996918605</c:v>
                </c:pt>
                <c:pt idx="540">
                  <c:v>764.12415373418503</c:v>
                </c:pt>
                <c:pt idx="541">
                  <c:v>763.69847857207105</c:v>
                </c:pt>
                <c:pt idx="542">
                  <c:v>764.20769745856501</c:v>
                </c:pt>
                <c:pt idx="543">
                  <c:v>764.27373678330298</c:v>
                </c:pt>
                <c:pt idx="544">
                  <c:v>764.43127637542796</c:v>
                </c:pt>
                <c:pt idx="545">
                  <c:v>764.46548951976001</c:v>
                </c:pt>
                <c:pt idx="546">
                  <c:v>764.37637621443696</c:v>
                </c:pt>
                <c:pt idx="547">
                  <c:v>764.19019305985398</c:v>
                </c:pt>
                <c:pt idx="548">
                  <c:v>764.39069799520098</c:v>
                </c:pt>
                <c:pt idx="549">
                  <c:v>764.53868973441399</c:v>
                </c:pt>
                <c:pt idx="550">
                  <c:v>764.62302911281597</c:v>
                </c:pt>
                <c:pt idx="551">
                  <c:v>764.40899804979597</c:v>
                </c:pt>
                <c:pt idx="552">
                  <c:v>764.70895979926001</c:v>
                </c:pt>
                <c:pt idx="553">
                  <c:v>764.996191077866</c:v>
                </c:pt>
                <c:pt idx="554">
                  <c:v>764.88798206392698</c:v>
                </c:pt>
                <c:pt idx="555">
                  <c:v>765.09166961908295</c:v>
                </c:pt>
                <c:pt idx="556">
                  <c:v>765.14020454417903</c:v>
                </c:pt>
                <c:pt idx="557">
                  <c:v>765.08610003814101</c:v>
                </c:pt>
                <c:pt idx="558">
                  <c:v>765.30649633612495</c:v>
                </c:pt>
                <c:pt idx="559">
                  <c:v>765.33991382643603</c:v>
                </c:pt>
                <c:pt idx="560">
                  <c:v>765.32718335371499</c:v>
                </c:pt>
                <c:pt idx="561">
                  <c:v>765.24284397531301</c:v>
                </c:pt>
                <c:pt idx="562">
                  <c:v>765.70034531876399</c:v>
                </c:pt>
                <c:pt idx="563">
                  <c:v>765.81412391457695</c:v>
                </c:pt>
                <c:pt idx="564">
                  <c:v>765.82446742244099</c:v>
                </c:pt>
                <c:pt idx="565">
                  <c:v>765.68681919295295</c:v>
                </c:pt>
                <c:pt idx="566">
                  <c:v>765.59452326968301</c:v>
                </c:pt>
                <c:pt idx="567">
                  <c:v>765.92869816348002</c:v>
                </c:pt>
                <c:pt idx="568">
                  <c:v>766.22945556789603</c:v>
                </c:pt>
                <c:pt idx="569">
                  <c:v>766.05361592117697</c:v>
                </c:pt>
                <c:pt idx="570">
                  <c:v>765.71944102644898</c:v>
                </c:pt>
                <c:pt idx="571">
                  <c:v>766.34959939867304</c:v>
                </c:pt>
                <c:pt idx="572">
                  <c:v>765.73614977207001</c:v>
                </c:pt>
                <c:pt idx="573">
                  <c:v>766.041681103408</c:v>
                </c:pt>
                <c:pt idx="574">
                  <c:v>766.40052128769503</c:v>
                </c:pt>
                <c:pt idx="575">
                  <c:v>766.139546608552</c:v>
                </c:pt>
                <c:pt idx="576">
                  <c:v>765.87300234753604</c:v>
                </c:pt>
                <c:pt idx="577">
                  <c:v>766.114085664041</c:v>
                </c:pt>
                <c:pt idx="578">
                  <c:v>766.06236812099803</c:v>
                </c:pt>
                <c:pt idx="579">
                  <c:v>765.91437638178502</c:v>
                </c:pt>
                <c:pt idx="580">
                  <c:v>766.28356007486605</c:v>
                </c:pt>
                <c:pt idx="581">
                  <c:v>766.27480787504498</c:v>
                </c:pt>
                <c:pt idx="582">
                  <c:v>766.06475508492395</c:v>
                </c:pt>
                <c:pt idx="583">
                  <c:v>766.20399462431703</c:v>
                </c:pt>
                <c:pt idx="584">
                  <c:v>766.21990771405399</c:v>
                </c:pt>
                <c:pt idx="585">
                  <c:v>766.17694236990098</c:v>
                </c:pt>
                <c:pt idx="586">
                  <c:v>766.09817257337295</c:v>
                </c:pt>
                <c:pt idx="587">
                  <c:v>766.41166045051102</c:v>
                </c:pt>
                <c:pt idx="588">
                  <c:v>766.139546608552</c:v>
                </c:pt>
                <c:pt idx="589">
                  <c:v>766.38460819702595</c:v>
                </c:pt>
                <c:pt idx="590">
                  <c:v>766.68218298349495</c:v>
                </c:pt>
                <c:pt idx="591">
                  <c:v>766.39176908787294</c:v>
                </c:pt>
                <c:pt idx="592">
                  <c:v>766.65910900291101</c:v>
                </c:pt>
                <c:pt idx="593">
                  <c:v>766.77050063479703</c:v>
                </c:pt>
                <c:pt idx="594">
                  <c:v>766.56760873459302</c:v>
                </c:pt>
                <c:pt idx="595">
                  <c:v>766.57317831646697</c:v>
                </c:pt>
                <c:pt idx="596">
                  <c:v>766.80232681520295</c:v>
                </c:pt>
                <c:pt idx="597">
                  <c:v>766.61375669669405</c:v>
                </c:pt>
                <c:pt idx="598">
                  <c:v>766.70446131005895</c:v>
                </c:pt>
                <c:pt idx="599">
                  <c:v>766.76572670694395</c:v>
                </c:pt>
                <c:pt idx="600">
                  <c:v>767.28449344821297</c:v>
                </c:pt>
                <c:pt idx="601">
                  <c:v>766.66945251263701</c:v>
                </c:pt>
                <c:pt idx="602">
                  <c:v>766.88666619267303</c:v>
                </c:pt>
                <c:pt idx="603">
                  <c:v>766.99407955165998</c:v>
                </c:pt>
                <c:pt idx="604">
                  <c:v>767.18583228904799</c:v>
                </c:pt>
                <c:pt idx="605">
                  <c:v>767.36883282568294</c:v>
                </c:pt>
                <c:pt idx="606">
                  <c:v>767.33621099125605</c:v>
                </c:pt>
                <c:pt idx="607">
                  <c:v>767.15878003556304</c:v>
                </c:pt>
                <c:pt idx="608">
                  <c:v>767.290063030086</c:v>
                </c:pt>
                <c:pt idx="609">
                  <c:v>767.26698904857005</c:v>
                </c:pt>
                <c:pt idx="610">
                  <c:v>767.11820165533595</c:v>
                </c:pt>
                <c:pt idx="611">
                  <c:v>766.564426116645</c:v>
                </c:pt>
                <c:pt idx="612">
                  <c:v>767.19697145186399</c:v>
                </c:pt>
                <c:pt idx="613">
                  <c:v>767.02511007711303</c:v>
                </c:pt>
                <c:pt idx="614">
                  <c:v>766.95270551648002</c:v>
                </c:pt>
                <c:pt idx="615">
                  <c:v>766.90098797343705</c:v>
                </c:pt>
                <c:pt idx="616">
                  <c:v>766.597047952004</c:v>
                </c:pt>
                <c:pt idx="617">
                  <c:v>767.123771236278</c:v>
                </c:pt>
                <c:pt idx="618">
                  <c:v>766.96702729910601</c:v>
                </c:pt>
                <c:pt idx="619">
                  <c:v>767.12774950917799</c:v>
                </c:pt>
                <c:pt idx="620">
                  <c:v>766.58193051628803</c:v>
                </c:pt>
                <c:pt idx="621">
                  <c:v>766.949522899464</c:v>
                </c:pt>
                <c:pt idx="622">
                  <c:v>766.46496930252795</c:v>
                </c:pt>
                <c:pt idx="623">
                  <c:v>766.69730042014305</c:v>
                </c:pt>
                <c:pt idx="624">
                  <c:v>767.22641066927497</c:v>
                </c:pt>
                <c:pt idx="625">
                  <c:v>767.15957568958402</c:v>
                </c:pt>
                <c:pt idx="626">
                  <c:v>766.720374400727</c:v>
                </c:pt>
                <c:pt idx="627">
                  <c:v>767.00919698737596</c:v>
                </c:pt>
                <c:pt idx="628">
                  <c:v>766.90098797343705</c:v>
                </c:pt>
                <c:pt idx="629">
                  <c:v>766.695709110238</c:v>
                </c:pt>
                <c:pt idx="630">
                  <c:v>767.10308421961997</c:v>
                </c:pt>
                <c:pt idx="631">
                  <c:v>767.13172778114699</c:v>
                </c:pt>
                <c:pt idx="632">
                  <c:v>767.22641066927497</c:v>
                </c:pt>
                <c:pt idx="633">
                  <c:v>767.28608475718602</c:v>
                </c:pt>
                <c:pt idx="634">
                  <c:v>767.04022751282901</c:v>
                </c:pt>
                <c:pt idx="635">
                  <c:v>767.10069725569304</c:v>
                </c:pt>
                <c:pt idx="636">
                  <c:v>767.22641066927497</c:v>
                </c:pt>
                <c:pt idx="637">
                  <c:v>767.51125498302304</c:v>
                </c:pt>
                <c:pt idx="638">
                  <c:v>767.24152810405894</c:v>
                </c:pt>
                <c:pt idx="639">
                  <c:v>767.30756742879703</c:v>
                </c:pt>
                <c:pt idx="640">
                  <c:v>766.94395331758994</c:v>
                </c:pt>
                <c:pt idx="641">
                  <c:v>766.92883588187397</c:v>
                </c:pt>
                <c:pt idx="642">
                  <c:v>766.92167499102698</c:v>
                </c:pt>
                <c:pt idx="643">
                  <c:v>767.28608475718602</c:v>
                </c:pt>
                <c:pt idx="644">
                  <c:v>767.17310181632604</c:v>
                </c:pt>
                <c:pt idx="645">
                  <c:v>766.88984881062095</c:v>
                </c:pt>
                <c:pt idx="646">
                  <c:v>767.04181882273394</c:v>
                </c:pt>
                <c:pt idx="647">
                  <c:v>766.45621710270598</c:v>
                </c:pt>
                <c:pt idx="648">
                  <c:v>766.81664859689795</c:v>
                </c:pt>
                <c:pt idx="649">
                  <c:v>767.12138427328296</c:v>
                </c:pt>
                <c:pt idx="650">
                  <c:v>766.96861860714898</c:v>
                </c:pt>
                <c:pt idx="651">
                  <c:v>766.48167804721697</c:v>
                </c:pt>
                <c:pt idx="652">
                  <c:v>766.67820471059497</c:v>
                </c:pt>
                <c:pt idx="653">
                  <c:v>766.62489585951005</c:v>
                </c:pt>
                <c:pt idx="654">
                  <c:v>766.69093518331601</c:v>
                </c:pt>
                <c:pt idx="655">
                  <c:v>766.58511313423503</c:v>
                </c:pt>
                <c:pt idx="656">
                  <c:v>766.38858646992605</c:v>
                </c:pt>
                <c:pt idx="657">
                  <c:v>766.42200395930604</c:v>
                </c:pt>
                <c:pt idx="658">
                  <c:v>766.60500449687197</c:v>
                </c:pt>
                <c:pt idx="659">
                  <c:v>766.49759113788605</c:v>
                </c:pt>
                <c:pt idx="660">
                  <c:v>766.25730347540195</c:v>
                </c:pt>
                <c:pt idx="661">
                  <c:v>766.02338104974501</c:v>
                </c:pt>
                <c:pt idx="662">
                  <c:v>766.55726522579801</c:v>
                </c:pt>
                <c:pt idx="663">
                  <c:v>766.47133453842298</c:v>
                </c:pt>
                <c:pt idx="664">
                  <c:v>766.28833400085603</c:v>
                </c:pt>
                <c:pt idx="665">
                  <c:v>766.33686892688297</c:v>
                </c:pt>
                <c:pt idx="666">
                  <c:v>765.90801114588999</c:v>
                </c:pt>
                <c:pt idx="667">
                  <c:v>766.53498689923401</c:v>
                </c:pt>
                <c:pt idx="668">
                  <c:v>766.45303448475897</c:v>
                </c:pt>
                <c:pt idx="669">
                  <c:v>766.51509553659696</c:v>
                </c:pt>
                <c:pt idx="670">
                  <c:v>766.09339864645199</c:v>
                </c:pt>
                <c:pt idx="671">
                  <c:v>766.46894757542805</c:v>
                </c:pt>
                <c:pt idx="672">
                  <c:v>766.11726828198903</c:v>
                </c:pt>
                <c:pt idx="673">
                  <c:v>766.11647262796805</c:v>
                </c:pt>
                <c:pt idx="674">
                  <c:v>766.38062992412597</c:v>
                </c:pt>
                <c:pt idx="675">
                  <c:v>766.41484306938901</c:v>
                </c:pt>
                <c:pt idx="676">
                  <c:v>765.70511924568598</c:v>
                </c:pt>
                <c:pt idx="677">
                  <c:v>766.11567697301496</c:v>
                </c:pt>
                <c:pt idx="678">
                  <c:v>766.10215084627305</c:v>
                </c:pt>
                <c:pt idx="679">
                  <c:v>766.01542450487602</c:v>
                </c:pt>
                <c:pt idx="680">
                  <c:v>766.13556833565201</c:v>
                </c:pt>
                <c:pt idx="681">
                  <c:v>765.91119376383699</c:v>
                </c:pt>
                <c:pt idx="682">
                  <c:v>765.81571522261902</c:v>
                </c:pt>
                <c:pt idx="683">
                  <c:v>765.90562418289505</c:v>
                </c:pt>
                <c:pt idx="684">
                  <c:v>765.63430599495803</c:v>
                </c:pt>
                <c:pt idx="685">
                  <c:v>765.58656672388304</c:v>
                </c:pt>
                <c:pt idx="686">
                  <c:v>765.46880985610198</c:v>
                </c:pt>
                <c:pt idx="687">
                  <c:v>765.70989317353803</c:v>
                </c:pt>
                <c:pt idx="688">
                  <c:v>765.32081811781995</c:v>
                </c:pt>
                <c:pt idx="689">
                  <c:v>765.21976999472804</c:v>
                </c:pt>
                <c:pt idx="690">
                  <c:v>765.09166961908295</c:v>
                </c:pt>
                <c:pt idx="691">
                  <c:v>764.80682530440401</c:v>
                </c:pt>
                <c:pt idx="692">
                  <c:v>764.79011655971397</c:v>
                </c:pt>
                <c:pt idx="693">
                  <c:v>765.07655218336697</c:v>
                </c:pt>
                <c:pt idx="694">
                  <c:v>765.09644354600505</c:v>
                </c:pt>
                <c:pt idx="695">
                  <c:v>764.70975545421197</c:v>
                </c:pt>
                <c:pt idx="696">
                  <c:v>765.06382171064604</c:v>
                </c:pt>
                <c:pt idx="697">
                  <c:v>764.35807616170496</c:v>
                </c:pt>
                <c:pt idx="698">
                  <c:v>764.60075078718398</c:v>
                </c:pt>
                <c:pt idx="699">
                  <c:v>764.810803577304</c:v>
                </c:pt>
                <c:pt idx="700">
                  <c:v>764.82671666704096</c:v>
                </c:pt>
                <c:pt idx="701">
                  <c:v>764.54028104338795</c:v>
                </c:pt>
                <c:pt idx="702">
                  <c:v>764.53948538936697</c:v>
                </c:pt>
                <c:pt idx="703">
                  <c:v>764.52595926169295</c:v>
                </c:pt>
                <c:pt idx="704">
                  <c:v>764.49015480931803</c:v>
                </c:pt>
                <c:pt idx="705">
                  <c:v>764.59040727745696</c:v>
                </c:pt>
                <c:pt idx="706">
                  <c:v>764.41218066774297</c:v>
                </c:pt>
                <c:pt idx="707">
                  <c:v>764.42411548551195</c:v>
                </c:pt>
                <c:pt idx="708">
                  <c:v>764.56494633387797</c:v>
                </c:pt>
                <c:pt idx="709">
                  <c:v>764.16791473235901</c:v>
                </c:pt>
                <c:pt idx="710">
                  <c:v>764.26896285545104</c:v>
                </c:pt>
                <c:pt idx="711">
                  <c:v>763.87511387374298</c:v>
                </c:pt>
                <c:pt idx="712">
                  <c:v>764.04299697559304</c:v>
                </c:pt>
                <c:pt idx="713">
                  <c:v>763.86954429186903</c:v>
                </c:pt>
                <c:pt idx="714">
                  <c:v>763.56162599660502</c:v>
                </c:pt>
                <c:pt idx="715">
                  <c:v>763.51149976253498</c:v>
                </c:pt>
                <c:pt idx="716">
                  <c:v>763.31338178925205</c:v>
                </c:pt>
                <c:pt idx="717">
                  <c:v>763.25529901031405</c:v>
                </c:pt>
                <c:pt idx="718">
                  <c:v>763.27121210098301</c:v>
                </c:pt>
                <c:pt idx="719">
                  <c:v>763.06115930993099</c:v>
                </c:pt>
                <c:pt idx="720">
                  <c:v>762.91873715259101</c:v>
                </c:pt>
                <c:pt idx="721">
                  <c:v>762.62991456594295</c:v>
                </c:pt>
                <c:pt idx="722">
                  <c:v>762.39440083038096</c:v>
                </c:pt>
                <c:pt idx="723">
                  <c:v>762.32040496170498</c:v>
                </c:pt>
                <c:pt idx="724">
                  <c:v>762.63309718389098</c:v>
                </c:pt>
                <c:pt idx="725">
                  <c:v>762.501814189367</c:v>
                </c:pt>
                <c:pt idx="726">
                  <c:v>761.96474739536598</c:v>
                </c:pt>
                <c:pt idx="727">
                  <c:v>761.98225179500901</c:v>
                </c:pt>
                <c:pt idx="728">
                  <c:v>761.808003457263</c:v>
                </c:pt>
                <c:pt idx="729">
                  <c:v>761.73321193270397</c:v>
                </c:pt>
                <c:pt idx="730">
                  <c:v>761.97429525014002</c:v>
                </c:pt>
                <c:pt idx="731">
                  <c:v>761.35925431270198</c:v>
                </c:pt>
                <c:pt idx="732">
                  <c:v>761.50724605191499</c:v>
                </c:pt>
                <c:pt idx="733">
                  <c:v>761.37278044037498</c:v>
                </c:pt>
                <c:pt idx="734">
                  <c:v>761.39505876600697</c:v>
                </c:pt>
                <c:pt idx="735">
                  <c:v>761.23831482790399</c:v>
                </c:pt>
                <c:pt idx="736">
                  <c:v>760.81343531981099</c:v>
                </c:pt>
                <c:pt idx="737">
                  <c:v>760.91209647897597</c:v>
                </c:pt>
                <c:pt idx="738">
                  <c:v>760.94710527733002</c:v>
                </c:pt>
                <c:pt idx="739">
                  <c:v>760.70283934287704</c:v>
                </c:pt>
                <c:pt idx="740">
                  <c:v>760.548482367769</c:v>
                </c:pt>
                <c:pt idx="741">
                  <c:v>760.275572871789</c:v>
                </c:pt>
                <c:pt idx="742">
                  <c:v>760.33365564979601</c:v>
                </c:pt>
                <c:pt idx="743">
                  <c:v>760.52143011428404</c:v>
                </c:pt>
                <c:pt idx="744">
                  <c:v>760.35593397729099</c:v>
                </c:pt>
                <c:pt idx="745">
                  <c:v>759.93185012321896</c:v>
                </c:pt>
                <c:pt idx="746">
                  <c:v>760.01857646461599</c:v>
                </c:pt>
                <c:pt idx="747">
                  <c:v>759.44490956328798</c:v>
                </c:pt>
                <c:pt idx="748">
                  <c:v>759.58255779277499</c:v>
                </c:pt>
                <c:pt idx="749">
                  <c:v>759.69951900653496</c:v>
                </c:pt>
                <c:pt idx="750">
                  <c:v>759.48867056146298</c:v>
                </c:pt>
                <c:pt idx="751">
                  <c:v>759.05663016159099</c:v>
                </c:pt>
                <c:pt idx="752">
                  <c:v>759.13142168615002</c:v>
                </c:pt>
                <c:pt idx="753">
                  <c:v>758.91182104218797</c:v>
                </c:pt>
                <c:pt idx="754">
                  <c:v>758.74950752127904</c:v>
                </c:pt>
                <c:pt idx="755">
                  <c:v>758.75507710315298</c:v>
                </c:pt>
                <c:pt idx="756">
                  <c:v>758.41931089945103</c:v>
                </c:pt>
                <c:pt idx="757">
                  <c:v>758.11775784008205</c:v>
                </c:pt>
                <c:pt idx="758">
                  <c:v>758.01830102689598</c:v>
                </c:pt>
                <c:pt idx="759">
                  <c:v>757.71276969555799</c:v>
                </c:pt>
                <c:pt idx="760">
                  <c:v>757.54488659370702</c:v>
                </c:pt>
                <c:pt idx="761">
                  <c:v>757.22503348067403</c:v>
                </c:pt>
                <c:pt idx="762">
                  <c:v>757.34517731145002</c:v>
                </c:pt>
                <c:pt idx="763">
                  <c:v>757.062719960697</c:v>
                </c:pt>
                <c:pt idx="764">
                  <c:v>756.70547108538403</c:v>
                </c:pt>
                <c:pt idx="765">
                  <c:v>756.51212703995395</c:v>
                </c:pt>
                <c:pt idx="766">
                  <c:v>756.01166035328094</c:v>
                </c:pt>
                <c:pt idx="767">
                  <c:v>756.13816942088295</c:v>
                </c:pt>
                <c:pt idx="768">
                  <c:v>756.23364796210103</c:v>
                </c:pt>
                <c:pt idx="769">
                  <c:v>756.22569141630095</c:v>
                </c:pt>
                <c:pt idx="770">
                  <c:v>755.68544200435304</c:v>
                </c:pt>
                <c:pt idx="771">
                  <c:v>755.86844254191999</c:v>
                </c:pt>
                <c:pt idx="772">
                  <c:v>755.54938508290797</c:v>
                </c:pt>
                <c:pt idx="773">
                  <c:v>755.39502810873103</c:v>
                </c:pt>
                <c:pt idx="774">
                  <c:v>755.32103223819297</c:v>
                </c:pt>
                <c:pt idx="775">
                  <c:v>755.21043626219</c:v>
                </c:pt>
                <c:pt idx="776">
                  <c:v>754.59698663465701</c:v>
                </c:pt>
                <c:pt idx="777">
                  <c:v>754.56834307219799</c:v>
                </c:pt>
                <c:pt idx="778">
                  <c:v>754.53572123777099</c:v>
                </c:pt>
                <c:pt idx="779">
                  <c:v>754.23735079728101</c:v>
                </c:pt>
                <c:pt idx="780">
                  <c:v>754.07105900347199</c:v>
                </c:pt>
                <c:pt idx="781">
                  <c:v>753.93500208295904</c:v>
                </c:pt>
                <c:pt idx="782">
                  <c:v>753.44726586807496</c:v>
                </c:pt>
                <c:pt idx="783">
                  <c:v>753.66129693109497</c:v>
                </c:pt>
                <c:pt idx="784">
                  <c:v>753.31120894663002</c:v>
                </c:pt>
                <c:pt idx="785">
                  <c:v>752.97623839881305</c:v>
                </c:pt>
                <c:pt idx="786">
                  <c:v>752.66434183064803</c:v>
                </c:pt>
                <c:pt idx="787">
                  <c:v>752.91815561894305</c:v>
                </c:pt>
                <c:pt idx="788">
                  <c:v>752.36199311725795</c:v>
                </c:pt>
                <c:pt idx="789">
                  <c:v>752.18854043446504</c:v>
                </c:pt>
                <c:pt idx="790">
                  <c:v>751.79071317892499</c:v>
                </c:pt>
                <c:pt idx="791">
                  <c:v>751.45176435820804</c:v>
                </c:pt>
                <c:pt idx="792">
                  <c:v>751.46608613897104</c:v>
                </c:pt>
                <c:pt idx="793">
                  <c:v>751.231368058361</c:v>
                </c:pt>
                <c:pt idx="794">
                  <c:v>750.803305932321</c:v>
                </c:pt>
                <c:pt idx="795">
                  <c:v>750.50493549089902</c:v>
                </c:pt>
                <c:pt idx="796">
                  <c:v>750.37603946030094</c:v>
                </c:pt>
                <c:pt idx="797">
                  <c:v>749.49127164576203</c:v>
                </c:pt>
                <c:pt idx="798">
                  <c:v>749.59311542287503</c:v>
                </c:pt>
                <c:pt idx="799">
                  <c:v>749.76099852472498</c:v>
                </c:pt>
                <c:pt idx="800">
                  <c:v>749.38465394079697</c:v>
                </c:pt>
                <c:pt idx="801">
                  <c:v>748.60729948524397</c:v>
                </c:pt>
                <c:pt idx="802">
                  <c:v>748.752108605579</c:v>
                </c:pt>
                <c:pt idx="803">
                  <c:v>748.20708526670899</c:v>
                </c:pt>
                <c:pt idx="804">
                  <c:v>748.04397609178</c:v>
                </c:pt>
                <c:pt idx="805">
                  <c:v>747.74719696026295</c:v>
                </c:pt>
                <c:pt idx="806">
                  <c:v>747.51009191665798</c:v>
                </c:pt>
                <c:pt idx="807">
                  <c:v>747.16796047706202</c:v>
                </c:pt>
                <c:pt idx="808">
                  <c:v>746.92051192466204</c:v>
                </c:pt>
                <c:pt idx="809">
                  <c:v>746.67704164423003</c:v>
                </c:pt>
                <c:pt idx="810">
                  <c:v>746.387423403561</c:v>
                </c:pt>
                <c:pt idx="811">
                  <c:v>746.31581449694897</c:v>
                </c:pt>
                <c:pt idx="812">
                  <c:v>746.07393552642304</c:v>
                </c:pt>
                <c:pt idx="813">
                  <c:v>745.64905601739895</c:v>
                </c:pt>
                <c:pt idx="814">
                  <c:v>745.26157227158501</c:v>
                </c:pt>
                <c:pt idx="815">
                  <c:v>744.77144909370702</c:v>
                </c:pt>
                <c:pt idx="816">
                  <c:v>744.15959077607795</c:v>
                </c:pt>
                <c:pt idx="817">
                  <c:v>744.11423846799903</c:v>
                </c:pt>
                <c:pt idx="818">
                  <c:v>743.83416808117204</c:v>
                </c:pt>
                <c:pt idx="819">
                  <c:v>743.64400665275798</c:v>
                </c:pt>
                <c:pt idx="820">
                  <c:v>742.84039559774101</c:v>
                </c:pt>
                <c:pt idx="821">
                  <c:v>742.78867805469804</c:v>
                </c:pt>
                <c:pt idx="822">
                  <c:v>741.97949741873902</c:v>
                </c:pt>
                <c:pt idx="823">
                  <c:v>741.91743636690103</c:v>
                </c:pt>
                <c:pt idx="824">
                  <c:v>741.67635305039596</c:v>
                </c:pt>
                <c:pt idx="825">
                  <c:v>741.42015229817503</c:v>
                </c:pt>
                <c:pt idx="826">
                  <c:v>740.52583662886195</c:v>
                </c:pt>
                <c:pt idx="827">
                  <c:v>740.46138861402903</c:v>
                </c:pt>
                <c:pt idx="828">
                  <c:v>739.64902536012198</c:v>
                </c:pt>
                <c:pt idx="829">
                  <c:v>739.54479461908295</c:v>
                </c:pt>
                <c:pt idx="830">
                  <c:v>739.19709359761305</c:v>
                </c:pt>
                <c:pt idx="831">
                  <c:v>738.559774335474</c:v>
                </c:pt>
                <c:pt idx="832">
                  <c:v>738.12057304661698</c:v>
                </c:pt>
                <c:pt idx="833">
                  <c:v>737.57793667074304</c:v>
                </c:pt>
                <c:pt idx="834">
                  <c:v>737.44665367621894</c:v>
                </c:pt>
                <c:pt idx="835">
                  <c:v>736.96528269816201</c:v>
                </c:pt>
                <c:pt idx="836">
                  <c:v>736.13939331751305</c:v>
                </c:pt>
                <c:pt idx="837">
                  <c:v>735.98821896035201</c:v>
                </c:pt>
                <c:pt idx="838">
                  <c:v>735.54344808962196</c:v>
                </c:pt>
                <c:pt idx="839">
                  <c:v>735.01513349451102</c:v>
                </c:pt>
                <c:pt idx="840">
                  <c:v>734.48522759135801</c:v>
                </c:pt>
                <c:pt idx="841">
                  <c:v>733.70787313487403</c:v>
                </c:pt>
                <c:pt idx="842">
                  <c:v>733.62671637441997</c:v>
                </c:pt>
                <c:pt idx="843">
                  <c:v>733.31800242513395</c:v>
                </c:pt>
                <c:pt idx="844">
                  <c:v>732.32900387048699</c:v>
                </c:pt>
                <c:pt idx="845">
                  <c:v>731.56915381364502</c:v>
                </c:pt>
                <c:pt idx="846">
                  <c:v>731.163370013237</c:v>
                </c:pt>
                <c:pt idx="847">
                  <c:v>730.44250702764805</c:v>
                </c:pt>
                <c:pt idx="848">
                  <c:v>729.90862285066396</c:v>
                </c:pt>
                <c:pt idx="849">
                  <c:v>729.33972987625702</c:v>
                </c:pt>
                <c:pt idx="850">
                  <c:v>728.54327971208795</c:v>
                </c:pt>
                <c:pt idx="851">
                  <c:v>727.85822117887403</c:v>
                </c:pt>
                <c:pt idx="852">
                  <c:v>727.58133340999495</c:v>
                </c:pt>
                <c:pt idx="853">
                  <c:v>726.93048802111298</c:v>
                </c:pt>
                <c:pt idx="854">
                  <c:v>725.967746064067</c:v>
                </c:pt>
                <c:pt idx="855">
                  <c:v>725.32565287500597</c:v>
                </c:pt>
                <c:pt idx="856">
                  <c:v>724.18468430824601</c:v>
                </c:pt>
                <c:pt idx="857">
                  <c:v>723.38266456127201</c:v>
                </c:pt>
                <c:pt idx="858">
                  <c:v>722.260791702196</c:v>
                </c:pt>
                <c:pt idx="859">
                  <c:v>721.32748896256101</c:v>
                </c:pt>
                <c:pt idx="860">
                  <c:v>720.12605065293599</c:v>
                </c:pt>
                <c:pt idx="861">
                  <c:v>718.89119485393201</c:v>
                </c:pt>
                <c:pt idx="862">
                  <c:v>717.83536131959397</c:v>
                </c:pt>
                <c:pt idx="863">
                  <c:v>716.25280450005096</c:v>
                </c:pt>
                <c:pt idx="864">
                  <c:v>714.69013904221401</c:v>
                </c:pt>
                <c:pt idx="865">
                  <c:v>713.39322219137102</c:v>
                </c:pt>
                <c:pt idx="866">
                  <c:v>711.59583865385503</c:v>
                </c:pt>
                <c:pt idx="867">
                  <c:v>710.41270039789401</c:v>
                </c:pt>
                <c:pt idx="868">
                  <c:v>708.57314717117697</c:v>
                </c:pt>
                <c:pt idx="869">
                  <c:v>707.00889040436596</c:v>
                </c:pt>
                <c:pt idx="870">
                  <c:v>704.95371480658696</c:v>
                </c:pt>
                <c:pt idx="871">
                  <c:v>703.16906174086</c:v>
                </c:pt>
                <c:pt idx="872">
                  <c:v>701.19186028372496</c:v>
                </c:pt>
                <c:pt idx="873">
                  <c:v>699.59498168341804</c:v>
                </c:pt>
                <c:pt idx="874">
                  <c:v>697.20960946194805</c:v>
                </c:pt>
                <c:pt idx="875">
                  <c:v>693.946630318649</c:v>
                </c:pt>
                <c:pt idx="876">
                  <c:v>690.370958950371</c:v>
                </c:pt>
                <c:pt idx="877">
                  <c:v>688.33726602420199</c:v>
                </c:pt>
                <c:pt idx="878">
                  <c:v>685.64317985437799</c:v>
                </c:pt>
                <c:pt idx="879">
                  <c:v>683.24746412504498</c:v>
                </c:pt>
                <c:pt idx="880">
                  <c:v>680.90903552062798</c:v>
                </c:pt>
                <c:pt idx="881">
                  <c:v>677.74710449948896</c:v>
                </c:pt>
                <c:pt idx="882">
                  <c:v>674.14676784258302</c:v>
                </c:pt>
                <c:pt idx="883">
                  <c:v>669.87649008818005</c:v>
                </c:pt>
                <c:pt idx="884">
                  <c:v>665.11211088392895</c:v>
                </c:pt>
                <c:pt idx="885">
                  <c:v>661.236477766186</c:v>
                </c:pt>
                <c:pt idx="886">
                  <c:v>658.04351621866203</c:v>
                </c:pt>
                <c:pt idx="887">
                  <c:v>655.61676996387496</c:v>
                </c:pt>
                <c:pt idx="888">
                  <c:v>652.57020884565998</c:v>
                </c:pt>
                <c:pt idx="889">
                  <c:v>649.83315733168297</c:v>
                </c:pt>
                <c:pt idx="890">
                  <c:v>646.75397437903996</c:v>
                </c:pt>
                <c:pt idx="891">
                  <c:v>643.85938327293798</c:v>
                </c:pt>
                <c:pt idx="892">
                  <c:v>640.76110461168003</c:v>
                </c:pt>
                <c:pt idx="893">
                  <c:v>636.79874515347205</c:v>
                </c:pt>
                <c:pt idx="894">
                  <c:v>632.76238982472603</c:v>
                </c:pt>
                <c:pt idx="895">
                  <c:v>628.50802516192198</c:v>
                </c:pt>
                <c:pt idx="896">
                  <c:v>624.56476141046699</c:v>
                </c:pt>
                <c:pt idx="897">
                  <c:v>619.98736101575196</c:v>
                </c:pt>
                <c:pt idx="898">
                  <c:v>615.59853074047703</c:v>
                </c:pt>
                <c:pt idx="899">
                  <c:v>610.91212567780201</c:v>
                </c:pt>
                <c:pt idx="900">
                  <c:v>606.22412930615201</c:v>
                </c:pt>
                <c:pt idx="901">
                  <c:v>600.55349961388902</c:v>
                </c:pt>
                <c:pt idx="902">
                  <c:v>594.228046261705</c:v>
                </c:pt>
                <c:pt idx="903">
                  <c:v>587.090229654685</c:v>
                </c:pt>
                <c:pt idx="904">
                  <c:v>581.22466460801695</c:v>
                </c:pt>
                <c:pt idx="905">
                  <c:v>576.40379393380101</c:v>
                </c:pt>
                <c:pt idx="906">
                  <c:v>571.40549230296199</c:v>
                </c:pt>
                <c:pt idx="907">
                  <c:v>567.22034958191205</c:v>
                </c:pt>
                <c:pt idx="908">
                  <c:v>563.72344801109296</c:v>
                </c:pt>
                <c:pt idx="909">
                  <c:v>560.860683085397</c:v>
                </c:pt>
                <c:pt idx="910">
                  <c:v>557.79184364061803</c:v>
                </c:pt>
                <c:pt idx="911">
                  <c:v>553.78731449320901</c:v>
                </c:pt>
                <c:pt idx="912">
                  <c:v>549.55841077398497</c:v>
                </c:pt>
                <c:pt idx="913">
                  <c:v>544.81471858639304</c:v>
                </c:pt>
                <c:pt idx="914">
                  <c:v>540.67174555454403</c:v>
                </c:pt>
                <c:pt idx="915">
                  <c:v>535.375073482282</c:v>
                </c:pt>
                <c:pt idx="916">
                  <c:v>528.37092683278001</c:v>
                </c:pt>
                <c:pt idx="917">
                  <c:v>520.01018924359198</c:v>
                </c:pt>
                <c:pt idx="918">
                  <c:v>510.26183019019697</c:v>
                </c:pt>
              </c:numCache>
            </c:numRef>
          </c:yVal>
          <c:smooth val="1"/>
          <c:extLst>
            <c:ext xmlns:c16="http://schemas.microsoft.com/office/drawing/2014/chart" uri="{C3380CC4-5D6E-409C-BE32-E72D297353CC}">
              <c16:uniqueId val="{00000000-710A-457A-A1D7-0D57FCB948F2}"/>
            </c:ext>
          </c:extLst>
        </c:ser>
        <c:ser>
          <c:idx val="1"/>
          <c:order val="1"/>
          <c:tx>
            <c:strRef>
              <c:f>'без среза'!$G$1</c:f>
              <c:strCache>
                <c:ptCount val="1"/>
                <c:pt idx="0">
                  <c:v>Необлученный</c:v>
                </c:pt>
              </c:strCache>
            </c:strRef>
          </c:tx>
          <c:spPr>
            <a:ln w="50800" cap="rnd">
              <a:solidFill>
                <a:srgbClr val="00B0F0"/>
              </a:solidFill>
              <a:round/>
            </a:ln>
            <a:effectLst/>
          </c:spPr>
          <c:marker>
            <c:symbol val="none"/>
          </c:marker>
          <c:xVal>
            <c:numRef>
              <c:f>'без среза'!$H$4:$H$870</c:f>
              <c:numCache>
                <c:formatCode>General</c:formatCode>
                <c:ptCount val="86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1.3889652870045801E-4</c:v>
                </c:pt>
                <c:pt idx="32">
                  <c:v>1.95244603098388E-3</c:v>
                </c:pt>
                <c:pt idx="33">
                  <c:v>5.5178522743060104E-3</c:v>
                </c:pt>
                <c:pt idx="34">
                  <c:v>6.7727789118454699E-3</c:v>
                </c:pt>
                <c:pt idx="35">
                  <c:v>9.1217295289602908E-3</c:v>
                </c:pt>
                <c:pt idx="36">
                  <c:v>1.1955812417308E-2</c:v>
                </c:pt>
                <c:pt idx="37">
                  <c:v>1.3628749850425099E-2</c:v>
                </c:pt>
                <c:pt idx="38">
                  <c:v>1.8343378508300902E-2</c:v>
                </c:pt>
                <c:pt idx="39">
                  <c:v>1.81571678732118E-2</c:v>
                </c:pt>
                <c:pt idx="40">
                  <c:v>2.0834538687108901E-2</c:v>
                </c:pt>
                <c:pt idx="41">
                  <c:v>2.3050991348516601E-2</c:v>
                </c:pt>
                <c:pt idx="42">
                  <c:v>2.63398467434506E-2</c:v>
                </c:pt>
                <c:pt idx="43">
                  <c:v>2.9044872642369799E-2</c:v>
                </c:pt>
                <c:pt idx="44">
                  <c:v>2.93318712368595E-2</c:v>
                </c:pt>
                <c:pt idx="45">
                  <c:v>3.0986371946983799E-2</c:v>
                </c:pt>
                <c:pt idx="46">
                  <c:v>3.22564061472796E-2</c:v>
                </c:pt>
                <c:pt idx="47">
                  <c:v>3.5130435342400901E-2</c:v>
                </c:pt>
                <c:pt idx="48">
                  <c:v>3.6271412482324898E-2</c:v>
                </c:pt>
                <c:pt idx="49">
                  <c:v>3.65123192687999E-2</c:v>
                </c:pt>
                <c:pt idx="50">
                  <c:v>3.5914835065264904E-2</c:v>
                </c:pt>
                <c:pt idx="51">
                  <c:v>3.6791552504889004E-2</c:v>
                </c:pt>
                <c:pt idx="52">
                  <c:v>3.6752579430077099E-2</c:v>
                </c:pt>
                <c:pt idx="53">
                  <c:v>3.7825955250081499E-2</c:v>
                </c:pt>
                <c:pt idx="54">
                  <c:v>3.6170952331904295E-2</c:v>
                </c:pt>
                <c:pt idx="55">
                  <c:v>3.5160978501647101E-2</c:v>
                </c:pt>
                <c:pt idx="56">
                  <c:v>3.5564486712624799E-2</c:v>
                </c:pt>
                <c:pt idx="57">
                  <c:v>3.4231870151346697E-2</c:v>
                </c:pt>
                <c:pt idx="58">
                  <c:v>3.3114716803606101E-2</c:v>
                </c:pt>
                <c:pt idx="59">
                  <c:v>3.0660789285130701E-2</c:v>
                </c:pt>
                <c:pt idx="60">
                  <c:v>2.9094640897442396E-2</c:v>
                </c:pt>
                <c:pt idx="61">
                  <c:v>2.8139977162622298E-2</c:v>
                </c:pt>
                <c:pt idx="62">
                  <c:v>2.8558849309590101E-2</c:v>
                </c:pt>
                <c:pt idx="63">
                  <c:v>2.7905318793930402E-2</c:v>
                </c:pt>
                <c:pt idx="64">
                  <c:v>2.4842979335915099E-2</c:v>
                </c:pt>
                <c:pt idx="65">
                  <c:v>2.4530896235308602E-2</c:v>
                </c:pt>
                <c:pt idx="66">
                  <c:v>2.35977420105726E-2</c:v>
                </c:pt>
                <c:pt idx="67">
                  <c:v>2.31070692171098E-2</c:v>
                </c:pt>
                <c:pt idx="68">
                  <c:v>2.31356973894759E-2</c:v>
                </c:pt>
                <c:pt idx="69">
                  <c:v>2.18340649998039E-2</c:v>
                </c:pt>
                <c:pt idx="70">
                  <c:v>2.09139381379897E-2</c:v>
                </c:pt>
                <c:pt idx="71">
                  <c:v>1.9347789750279201E-2</c:v>
                </c:pt>
                <c:pt idx="72">
                  <c:v>2.0141542008533801E-2</c:v>
                </c:pt>
                <c:pt idx="73">
                  <c:v>2.0520467921469901E-2</c:v>
                </c:pt>
                <c:pt idx="74">
                  <c:v>1.86134964529572E-2</c:v>
                </c:pt>
                <c:pt idx="75">
                  <c:v>1.78155449390704E-2</c:v>
                </c:pt>
                <c:pt idx="76">
                  <c:v>1.68178621841708E-2</c:v>
                </c:pt>
                <c:pt idx="77">
                  <c:v>1.50796377123008E-2</c:v>
                </c:pt>
                <c:pt idx="78">
                  <c:v>1.5940991288698702E-2</c:v>
                </c:pt>
                <c:pt idx="79">
                  <c:v>1.45932670909676E-2</c:v>
                </c:pt>
                <c:pt idx="80">
                  <c:v>1.39493229719401E-2</c:v>
                </c:pt>
                <c:pt idx="81">
                  <c:v>1.2628997560559799E-2</c:v>
                </c:pt>
                <c:pt idx="82">
                  <c:v>1.25347142429622E-2</c:v>
                </c:pt>
                <c:pt idx="83">
                  <c:v>1.17674906011223E-2</c:v>
                </c:pt>
                <c:pt idx="84">
                  <c:v>9.7959906005806695E-3</c:v>
                </c:pt>
                <c:pt idx="85">
                  <c:v>8.9772657186570903E-3</c:v>
                </c:pt>
                <c:pt idx="86">
                  <c:v>8.4493512989558504E-3</c:v>
                </c:pt>
                <c:pt idx="87">
                  <c:v>7.7005643792427093E-3</c:v>
                </c:pt>
                <c:pt idx="88">
                  <c:v>5.9807766313479905E-3</c:v>
                </c:pt>
                <c:pt idx="89">
                  <c:v>3.6528333889729301E-3</c:v>
                </c:pt>
                <c:pt idx="90">
                  <c:v>7.9648241015500799E-4</c:v>
                </c:pt>
                <c:pt idx="91">
                  <c:v>1.3417069387775E-3</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4.9886480525934002E-5</c:v>
                </c:pt>
                <c:pt idx="139">
                  <c:v>8.0087594180044996E-4</c:v>
                </c:pt>
                <c:pt idx="140">
                  <c:v>4.1273409994546694E-3</c:v>
                </c:pt>
                <c:pt idx="141">
                  <c:v>7.3789548409086709E-3</c:v>
                </c:pt>
                <c:pt idx="142">
                  <c:v>1.22134222708681E-2</c:v>
                </c:pt>
                <c:pt idx="143">
                  <c:v>1.7576409028619001E-2</c:v>
                </c:pt>
                <c:pt idx="144">
                  <c:v>2.0592042660849699E-2</c:v>
                </c:pt>
                <c:pt idx="145">
                  <c:v>2.45299923714359E-2</c:v>
                </c:pt>
                <c:pt idx="146">
                  <c:v>2.8353512739176502E-2</c:v>
                </c:pt>
                <c:pt idx="147">
                  <c:v>3.5990362100779501E-2</c:v>
                </c:pt>
                <c:pt idx="148">
                  <c:v>4.01918352932462E-2</c:v>
                </c:pt>
                <c:pt idx="149">
                  <c:v>4.5379929480215998E-2</c:v>
                </c:pt>
                <c:pt idx="150">
                  <c:v>5.0109922146024402E-2</c:v>
                </c:pt>
                <c:pt idx="151">
                  <c:v>5.6490001469100506E-2</c:v>
                </c:pt>
                <c:pt idx="152">
                  <c:v>6.30267929403239E-2</c:v>
                </c:pt>
                <c:pt idx="153">
                  <c:v>7.0147414049426302E-2</c:v>
                </c:pt>
                <c:pt idx="154">
                  <c:v>7.5845590913203892E-2</c:v>
                </c:pt>
                <c:pt idx="155">
                  <c:v>8.0920103780091096E-2</c:v>
                </c:pt>
                <c:pt idx="156">
                  <c:v>8.7472259183662998E-2</c:v>
                </c:pt>
                <c:pt idx="157">
                  <c:v>9.5533153108995406E-2</c:v>
                </c:pt>
                <c:pt idx="158">
                  <c:v>0.102527789945484</c:v>
                </c:pt>
                <c:pt idx="159">
                  <c:v>0.10905869213875301</c:v>
                </c:pt>
                <c:pt idx="160">
                  <c:v>0.117009701935089</c:v>
                </c:pt>
                <c:pt idx="161">
                  <c:v>0.125365583428838</c:v>
                </c:pt>
                <c:pt idx="162">
                  <c:v>0.13348141948945599</c:v>
                </c:pt>
                <c:pt idx="163">
                  <c:v>0.14201244985550002</c:v>
                </c:pt>
                <c:pt idx="164">
                  <c:v>0.14913640005040901</c:v>
                </c:pt>
                <c:pt idx="165">
                  <c:v>0.15729906398487301</c:v>
                </c:pt>
                <c:pt idx="166">
                  <c:v>0.16744060295419402</c:v>
                </c:pt>
                <c:pt idx="167">
                  <c:v>0.177105491870577</c:v>
                </c:pt>
                <c:pt idx="168">
                  <c:v>0.187434102751105</c:v>
                </c:pt>
                <c:pt idx="169">
                  <c:v>0.19469940108542999</c:v>
                </c:pt>
                <c:pt idx="170">
                  <c:v>0.20470536938219699</c:v>
                </c:pt>
                <c:pt idx="171">
                  <c:v>0.213964650313159</c:v>
                </c:pt>
                <c:pt idx="172">
                  <c:v>0.22503380291070099</c:v>
                </c:pt>
                <c:pt idx="173">
                  <c:v>0.23656080087377501</c:v>
                </c:pt>
                <c:pt idx="174">
                  <c:v>0.24744276974857402</c:v>
                </c:pt>
                <c:pt idx="175">
                  <c:v>0.25637670334468499</c:v>
                </c:pt>
                <c:pt idx="176">
                  <c:v>0.26688660866973601</c:v>
                </c:pt>
                <c:pt idx="177">
                  <c:v>0.27790045116802303</c:v>
                </c:pt>
                <c:pt idx="178">
                  <c:v>0.29230357787852795</c:v>
                </c:pt>
                <c:pt idx="179">
                  <c:v>0.30166758987526499</c:v>
                </c:pt>
                <c:pt idx="180">
                  <c:v>0.31377300797323898</c:v>
                </c:pt>
                <c:pt idx="181">
                  <c:v>0.324802214334596</c:v>
                </c:pt>
                <c:pt idx="182">
                  <c:v>0.33757061825454598</c:v>
                </c:pt>
                <c:pt idx="183">
                  <c:v>0.35072275254215401</c:v>
                </c:pt>
                <c:pt idx="184">
                  <c:v>0.36150639229788301</c:v>
                </c:pt>
                <c:pt idx="185">
                  <c:v>0.37314437863358296</c:v>
                </c:pt>
                <c:pt idx="186">
                  <c:v>0.38545801004872299</c:v>
                </c:pt>
                <c:pt idx="187">
                  <c:v>0.39814652150056401</c:v>
                </c:pt>
                <c:pt idx="188">
                  <c:v>0.411523705394501</c:v>
                </c:pt>
                <c:pt idx="189">
                  <c:v>0.42168664206414502</c:v>
                </c:pt>
                <c:pt idx="190">
                  <c:v>0.43419385914518199</c:v>
                </c:pt>
                <c:pt idx="191">
                  <c:v>0.44729719686955594</c:v>
                </c:pt>
                <c:pt idx="192">
                  <c:v>0.46143913667080499</c:v>
                </c:pt>
                <c:pt idx="193">
                  <c:v>0.47320888482218504</c:v>
                </c:pt>
                <c:pt idx="194">
                  <c:v>0.48509258232272101</c:v>
                </c:pt>
                <c:pt idx="195">
                  <c:v>0.49754178448324604</c:v>
                </c:pt>
                <c:pt idx="196">
                  <c:v>0.510995419948301</c:v>
                </c:pt>
                <c:pt idx="197">
                  <c:v>0.52487002733485599</c:v>
                </c:pt>
                <c:pt idx="198">
                  <c:v>0.53666128492437803</c:v>
                </c:pt>
                <c:pt idx="199">
                  <c:v>0.54888606180583099</c:v>
                </c:pt>
                <c:pt idx="200">
                  <c:v>0.56195326230081799</c:v>
                </c:pt>
                <c:pt idx="201">
                  <c:v>0.57572339484650592</c:v>
                </c:pt>
                <c:pt idx="202">
                  <c:v>0.58856247294656305</c:v>
                </c:pt>
                <c:pt idx="203">
                  <c:v>0.602292659259973</c:v>
                </c:pt>
                <c:pt idx="204">
                  <c:v>0.61499371816182702</c:v>
                </c:pt>
                <c:pt idx="205">
                  <c:v>0.628050964151328</c:v>
                </c:pt>
                <c:pt idx="206">
                  <c:v>0.64183338784786792</c:v>
                </c:pt>
                <c:pt idx="207">
                  <c:v>0.65453419044842998</c:v>
                </c:pt>
                <c:pt idx="208">
                  <c:v>0.66762523702408294</c:v>
                </c:pt>
                <c:pt idx="209">
                  <c:v>0.681094492799872</c:v>
                </c:pt>
                <c:pt idx="210">
                  <c:v>0.69442558488503903</c:v>
                </c:pt>
                <c:pt idx="211">
                  <c:v>0.708656635515581</c:v>
                </c:pt>
                <c:pt idx="212">
                  <c:v>0.72137894762676102</c:v>
                </c:pt>
                <c:pt idx="213">
                  <c:v>0.73614159051444994</c:v>
                </c:pt>
                <c:pt idx="214">
                  <c:v>0.74832949395187098</c:v>
                </c:pt>
                <c:pt idx="215">
                  <c:v>0.76370435763379896</c:v>
                </c:pt>
                <c:pt idx="216">
                  <c:v>0.77757859684197705</c:v>
                </c:pt>
                <c:pt idx="217">
                  <c:v>0.79151158718389103</c:v>
                </c:pt>
                <c:pt idx="218">
                  <c:v>0.80671671135519296</c:v>
                </c:pt>
                <c:pt idx="219">
                  <c:v>0.81884623183583505</c:v>
                </c:pt>
                <c:pt idx="220">
                  <c:v>0.83236205925913997</c:v>
                </c:pt>
                <c:pt idx="221">
                  <c:v>0.84552070715631111</c:v>
                </c:pt>
                <c:pt idx="222">
                  <c:v>0.8598961788550239</c:v>
                </c:pt>
                <c:pt idx="223">
                  <c:v>0.87497531875300205</c:v>
                </c:pt>
                <c:pt idx="224">
                  <c:v>0.88846301117655491</c:v>
                </c:pt>
                <c:pt idx="225">
                  <c:v>0.90201497590669499</c:v>
                </c:pt>
                <c:pt idx="226">
                  <c:v>0.91585885534755107</c:v>
                </c:pt>
                <c:pt idx="227">
                  <c:v>0.92890381011585499</c:v>
                </c:pt>
                <c:pt idx="228">
                  <c:v>0.94486791280132798</c:v>
                </c:pt>
                <c:pt idx="229">
                  <c:v>0.95711419919268792</c:v>
                </c:pt>
                <c:pt idx="230">
                  <c:v>0.97051596538761908</c:v>
                </c:pt>
                <c:pt idx="231">
                  <c:v>0.98487300029006497</c:v>
                </c:pt>
                <c:pt idx="232">
                  <c:v>0.99925154470383892</c:v>
                </c:pt>
                <c:pt idx="233">
                  <c:v>1.0144136499320699</c:v>
                </c:pt>
                <c:pt idx="234">
                  <c:v>1.0262113093915601</c:v>
                </c:pt>
                <c:pt idx="235">
                  <c:v>1.0409040143173298</c:v>
                </c:pt>
                <c:pt idx="236">
                  <c:v>1.0553532328359001</c:v>
                </c:pt>
                <c:pt idx="237">
                  <c:v>1.0694917318161901</c:v>
                </c:pt>
                <c:pt idx="238">
                  <c:v>1.0840054788673101</c:v>
                </c:pt>
                <c:pt idx="239">
                  <c:v>1.0963070755039399</c:v>
                </c:pt>
                <c:pt idx="240">
                  <c:v>1.1097119144096701</c:v>
                </c:pt>
                <c:pt idx="241">
                  <c:v>1.1248555829098501</c:v>
                </c:pt>
                <c:pt idx="242">
                  <c:v>1.1401378948704599</c:v>
                </c:pt>
                <c:pt idx="243">
                  <c:v>1.15512177836479</c:v>
                </c:pt>
                <c:pt idx="244">
                  <c:v>1.16718984309898</c:v>
                </c:pt>
                <c:pt idx="245">
                  <c:v>1.18143625773683</c:v>
                </c:pt>
                <c:pt idx="246">
                  <c:v>1.1959838054480099</c:v>
                </c:pt>
                <c:pt idx="247">
                  <c:v>1.2116191198316502</c:v>
                </c:pt>
                <c:pt idx="248">
                  <c:v>1.22727594379484</c:v>
                </c:pt>
                <c:pt idx="249">
                  <c:v>1.2402750630528199</c:v>
                </c:pt>
                <c:pt idx="250">
                  <c:v>1.25412852896432</c:v>
                </c:pt>
                <c:pt idx="251">
                  <c:v>1.2684056714007901</c:v>
                </c:pt>
                <c:pt idx="252">
                  <c:v>1.28286410835727</c:v>
                </c:pt>
                <c:pt idx="253">
                  <c:v>1.2995011513652299</c:v>
                </c:pt>
                <c:pt idx="254">
                  <c:v>1.31284442279309</c:v>
                </c:pt>
                <c:pt idx="255">
                  <c:v>1.3272021939087599</c:v>
                </c:pt>
                <c:pt idx="256">
                  <c:v>1.3413748615832299</c:v>
                </c:pt>
                <c:pt idx="257">
                  <c:v>1.3575171858519801</c:v>
                </c:pt>
                <c:pt idx="258">
                  <c:v>1.3706819793924301</c:v>
                </c:pt>
                <c:pt idx="259">
                  <c:v>1.3844980920154599</c:v>
                </c:pt>
                <c:pt idx="260">
                  <c:v>1.3987633114112399</c:v>
                </c:pt>
                <c:pt idx="261">
                  <c:v>1.4134399161847</c:v>
                </c:pt>
                <c:pt idx="262">
                  <c:v>1.42852212886737</c:v>
                </c:pt>
                <c:pt idx="263">
                  <c:v>1.4428733863042</c:v>
                </c:pt>
                <c:pt idx="264">
                  <c:v>1.4562135849430999</c:v>
                </c:pt>
                <c:pt idx="265">
                  <c:v>1.4705798382806299</c:v>
                </c:pt>
                <c:pt idx="266">
                  <c:v>1.48593552902838</c:v>
                </c:pt>
                <c:pt idx="267">
                  <c:v>1.5012635646868899</c:v>
                </c:pt>
                <c:pt idx="268">
                  <c:v>1.51600777085577</c:v>
                </c:pt>
                <c:pt idx="269">
                  <c:v>1.52892699764635</c:v>
                </c:pt>
                <c:pt idx="270">
                  <c:v>1.5432505999953601</c:v>
                </c:pt>
                <c:pt idx="271">
                  <c:v>1.5583143759585001</c:v>
                </c:pt>
                <c:pt idx="272">
                  <c:v>1.57380526941608</c:v>
                </c:pt>
                <c:pt idx="273">
                  <c:v>1.58837125384821</c:v>
                </c:pt>
                <c:pt idx="274">
                  <c:v>1.6020863325252301</c:v>
                </c:pt>
                <c:pt idx="275">
                  <c:v>1.6155130491199501</c:v>
                </c:pt>
                <c:pt idx="276">
                  <c:v>1.63017428996</c:v>
                </c:pt>
                <c:pt idx="277">
                  <c:v>1.6453025945281801</c:v>
                </c:pt>
                <c:pt idx="278">
                  <c:v>1.66131586173037</c:v>
                </c:pt>
                <c:pt idx="279">
                  <c:v>1.6747728262856798</c:v>
                </c:pt>
                <c:pt idx="280">
                  <c:v>1.6888010730326599</c:v>
                </c:pt>
                <c:pt idx="281">
                  <c:v>1.7032994561475299</c:v>
                </c:pt>
                <c:pt idx="282">
                  <c:v>1.7190115902110399</c:v>
                </c:pt>
                <c:pt idx="283">
                  <c:v>1.7338848533654501</c:v>
                </c:pt>
                <c:pt idx="284">
                  <c:v>1.7480577774051698</c:v>
                </c:pt>
                <c:pt idx="285">
                  <c:v>1.7619819174257101</c:v>
                </c:pt>
                <c:pt idx="286">
                  <c:v>1.7780197669281999</c:v>
                </c:pt>
                <c:pt idx="287">
                  <c:v>1.7933140019266598</c:v>
                </c:pt>
                <c:pt idx="288">
                  <c:v>1.80910295574392</c:v>
                </c:pt>
                <c:pt idx="289">
                  <c:v>1.82122940343845</c:v>
                </c:pt>
                <c:pt idx="290">
                  <c:v>1.8369576376471699</c:v>
                </c:pt>
                <c:pt idx="291">
                  <c:v>1.8527370049213201</c:v>
                </c:pt>
                <c:pt idx="292">
                  <c:v>1.8674627743621399</c:v>
                </c:pt>
                <c:pt idx="293">
                  <c:v>1.8833654212301099</c:v>
                </c:pt>
                <c:pt idx="294">
                  <c:v>1.8964290690206598</c:v>
                </c:pt>
                <c:pt idx="295">
                  <c:v>1.9115208681739702</c:v>
                </c:pt>
                <c:pt idx="296">
                  <c:v>1.9261609676107101</c:v>
                </c:pt>
                <c:pt idx="297">
                  <c:v>1.94137838300605</c:v>
                </c:pt>
                <c:pt idx="298">
                  <c:v>1.95602118711804</c:v>
                </c:pt>
                <c:pt idx="299">
                  <c:v>1.9700496900895801</c:v>
                </c:pt>
                <c:pt idx="300">
                  <c:v>1.98483384248789</c:v>
                </c:pt>
                <c:pt idx="301">
                  <c:v>1.9993445167529</c:v>
                </c:pt>
                <c:pt idx="302">
                  <c:v>2.0138889916779599</c:v>
                </c:pt>
                <c:pt idx="303">
                  <c:v>2.02945363202502</c:v>
                </c:pt>
                <c:pt idx="304">
                  <c:v>2.04349749893424</c:v>
                </c:pt>
                <c:pt idx="305">
                  <c:v>2.05866304497988</c:v>
                </c:pt>
                <c:pt idx="306">
                  <c:v>2.0733580864771302</c:v>
                </c:pt>
                <c:pt idx="307">
                  <c:v>2.0873771147876101</c:v>
                </c:pt>
                <c:pt idx="308">
                  <c:v>2.1034487650240399</c:v>
                </c:pt>
                <c:pt idx="309">
                  <c:v>2.1158671275031802</c:v>
                </c:pt>
                <c:pt idx="310">
                  <c:v>2.1316168712246499</c:v>
                </c:pt>
                <c:pt idx="311">
                  <c:v>2.1465976819314401</c:v>
                </c:pt>
                <c:pt idx="312">
                  <c:v>2.1619072808704201</c:v>
                </c:pt>
                <c:pt idx="313">
                  <c:v>2.1777911229804698</c:v>
                </c:pt>
                <c:pt idx="314">
                  <c:v>2.1907072770574101</c:v>
                </c:pt>
                <c:pt idx="315">
                  <c:v>2.2059588610716201</c:v>
                </c:pt>
                <c:pt idx="316">
                  <c:v>2.2220550936054897</c:v>
                </c:pt>
                <c:pt idx="317">
                  <c:v>2.23750333607597</c:v>
                </c:pt>
                <c:pt idx="318">
                  <c:v>2.2533015081791103</c:v>
                </c:pt>
                <c:pt idx="319">
                  <c:v>2.2668537291338002</c:v>
                </c:pt>
                <c:pt idx="320">
                  <c:v>2.2814903877474499</c:v>
                </c:pt>
                <c:pt idx="321">
                  <c:v>2.2969290437487198</c:v>
                </c:pt>
                <c:pt idx="322">
                  <c:v>2.3134001562482398</c:v>
                </c:pt>
                <c:pt idx="323">
                  <c:v>2.3295086799350901</c:v>
                </c:pt>
                <c:pt idx="324">
                  <c:v>2.34372769570825</c:v>
                </c:pt>
                <c:pt idx="325">
                  <c:v>2.3575965255560001</c:v>
                </c:pt>
                <c:pt idx="326">
                  <c:v>2.37298908974708</c:v>
                </c:pt>
                <c:pt idx="327">
                  <c:v>2.38862747699216</c:v>
                </c:pt>
                <c:pt idx="328">
                  <c:v>2.4053966498485102</c:v>
                </c:pt>
                <c:pt idx="329">
                  <c:v>2.41872455733869</c:v>
                </c:pt>
                <c:pt idx="330">
                  <c:v>2.43394578166374</c:v>
                </c:pt>
                <c:pt idx="331">
                  <c:v>2.4497992639339801</c:v>
                </c:pt>
                <c:pt idx="332">
                  <c:v>2.4651672458304597</c:v>
                </c:pt>
                <c:pt idx="333">
                  <c:v>2.48050142713794</c:v>
                </c:pt>
                <c:pt idx="334">
                  <c:v>2.49440087305004</c:v>
                </c:pt>
                <c:pt idx="335">
                  <c:v>2.50889925623596</c:v>
                </c:pt>
                <c:pt idx="336">
                  <c:v>2.5248879411492502</c:v>
                </c:pt>
                <c:pt idx="337">
                  <c:v>2.5409718824590799</c:v>
                </c:pt>
                <c:pt idx="338">
                  <c:v>2.5561620108050001</c:v>
                </c:pt>
                <c:pt idx="339">
                  <c:v>2.56921029466071</c:v>
                </c:pt>
                <c:pt idx="340">
                  <c:v>2.5839483552459801</c:v>
                </c:pt>
                <c:pt idx="341">
                  <c:v>2.60070523696072</c:v>
                </c:pt>
                <c:pt idx="342">
                  <c:v>2.6158919244068097</c:v>
                </c:pt>
                <c:pt idx="343">
                  <c:v>2.6314043273771399</c:v>
                </c:pt>
                <c:pt idx="344">
                  <c:v>2.6451685706490502</c:v>
                </c:pt>
                <c:pt idx="345">
                  <c:v>2.6603525534170598</c:v>
                </c:pt>
                <c:pt idx="346">
                  <c:v>2.6758373012256702</c:v>
                </c:pt>
                <c:pt idx="347">
                  <c:v>2.6904002129469999</c:v>
                </c:pt>
                <c:pt idx="348">
                  <c:v>2.7069819457835798</c:v>
                </c:pt>
                <c:pt idx="349">
                  <c:v>2.72204905083129</c:v>
                </c:pt>
                <c:pt idx="350">
                  <c:v>2.7360964704428201</c:v>
                </c:pt>
                <c:pt idx="351">
                  <c:v>2.75166111071883</c:v>
                </c:pt>
                <c:pt idx="352">
                  <c:v>2.7664514086922098</c:v>
                </c:pt>
                <c:pt idx="353">
                  <c:v>2.7845142249674399</c:v>
                </c:pt>
                <c:pt idx="354">
                  <c:v>2.7978820786898999</c:v>
                </c:pt>
                <c:pt idx="355">
                  <c:v>2.8139660200764598</c:v>
                </c:pt>
                <c:pt idx="356">
                  <c:v>2.82923259998711</c:v>
                </c:pt>
                <c:pt idx="357">
                  <c:v>2.8446804743538201</c:v>
                </c:pt>
                <c:pt idx="358">
                  <c:v>2.8606138490943098</c:v>
                </c:pt>
                <c:pt idx="359">
                  <c:v>2.8752231089185902</c:v>
                </c:pt>
                <c:pt idx="360">
                  <c:v>2.8899676831173298</c:v>
                </c:pt>
                <c:pt idx="361">
                  <c:v>2.9065893621918799</c:v>
                </c:pt>
                <c:pt idx="362">
                  <c:v>2.9213151315616401</c:v>
                </c:pt>
                <c:pt idx="363">
                  <c:v>2.9391905078909999</c:v>
                </c:pt>
                <c:pt idx="364">
                  <c:v>2.9516457438091899</c:v>
                </c:pt>
                <c:pt idx="365">
                  <c:v>2.96768432952774</c:v>
                </c:pt>
                <c:pt idx="366">
                  <c:v>2.9836883783758603</c:v>
                </c:pt>
                <c:pt idx="367">
                  <c:v>3.0000054834829397</c:v>
                </c:pt>
                <c:pt idx="368">
                  <c:v>3.0155025224388501</c:v>
                </c:pt>
                <c:pt idx="369">
                  <c:v>3.0296877375633398</c:v>
                </c:pt>
                <c:pt idx="370">
                  <c:v>3.04525889151535</c:v>
                </c:pt>
                <c:pt idx="371">
                  <c:v>3.0610850868100701</c:v>
                </c:pt>
                <c:pt idx="372">
                  <c:v>3.07678492979448</c:v>
                </c:pt>
                <c:pt idx="373">
                  <c:v>3.0920422913510501</c:v>
                </c:pt>
                <c:pt idx="374">
                  <c:v>3.1066054592969303</c:v>
                </c:pt>
                <c:pt idx="375">
                  <c:v>3.12185667535232</c:v>
                </c:pt>
                <c:pt idx="376">
                  <c:v>3.1372185116708797</c:v>
                </c:pt>
                <c:pt idx="377">
                  <c:v>3.1524174902699502</c:v>
                </c:pt>
                <c:pt idx="378">
                  <c:v>3.1680896781722403</c:v>
                </c:pt>
                <c:pt idx="379">
                  <c:v>3.18314141928226</c:v>
                </c:pt>
                <c:pt idx="380">
                  <c:v>3.1985742978179097</c:v>
                </c:pt>
                <c:pt idx="381">
                  <c:v>3.21380400428666</c:v>
                </c:pt>
                <c:pt idx="382">
                  <c:v>3.2299739836389598</c:v>
                </c:pt>
                <c:pt idx="383">
                  <c:v>3.2454525859463996</c:v>
                </c:pt>
                <c:pt idx="384">
                  <c:v>3.2599727348724601</c:v>
                </c:pt>
                <c:pt idx="385">
                  <c:v>3.2755842031690499</c:v>
                </c:pt>
                <c:pt idx="386">
                  <c:v>3.2919907871360001</c:v>
                </c:pt>
                <c:pt idx="387">
                  <c:v>3.3080347822192402</c:v>
                </c:pt>
                <c:pt idx="388">
                  <c:v>3.3238725325190899</c:v>
                </c:pt>
                <c:pt idx="389">
                  <c:v>3.3386999602384995</c:v>
                </c:pt>
                <c:pt idx="390">
                  <c:v>3.3545968295698003</c:v>
                </c:pt>
                <c:pt idx="391">
                  <c:v>3.37041651125105</c:v>
                </c:pt>
                <c:pt idx="392">
                  <c:v>3.3862027603163396</c:v>
                </c:pt>
                <c:pt idx="393">
                  <c:v>3.40323004730294</c:v>
                </c:pt>
                <c:pt idx="394">
                  <c:v>3.4186197950020896</c:v>
                </c:pt>
                <c:pt idx="395">
                  <c:v>3.4337112261198399</c:v>
                </c:pt>
                <c:pt idx="396">
                  <c:v>3.4490607712939401</c:v>
                </c:pt>
                <c:pt idx="397">
                  <c:v>3.4653014247510301</c:v>
                </c:pt>
                <c:pt idx="398">
                  <c:v>3.4819538317719902</c:v>
                </c:pt>
                <c:pt idx="399">
                  <c:v>3.4960929550834399</c:v>
                </c:pt>
                <c:pt idx="400">
                  <c:v>3.51077300075531</c:v>
                </c:pt>
                <c:pt idx="401">
                  <c:v>3.5271396384928302</c:v>
                </c:pt>
                <c:pt idx="402">
                  <c:v>3.5435861687688002</c:v>
                </c:pt>
                <c:pt idx="403">
                  <c:v>3.5595103251466802</c:v>
                </c:pt>
                <c:pt idx="404">
                  <c:v>3.57380923338724</c:v>
                </c:pt>
                <c:pt idx="405">
                  <c:v>3.5893070085592198</c:v>
                </c:pt>
                <c:pt idx="406">
                  <c:v>3.6054616239766801</c:v>
                </c:pt>
                <c:pt idx="407">
                  <c:v>3.6220679391192299</c:v>
                </c:pt>
                <c:pt idx="408">
                  <c:v>3.6376817440611804</c:v>
                </c:pt>
                <c:pt idx="409">
                  <c:v>3.6517655572026797</c:v>
                </c:pt>
                <c:pt idx="410">
                  <c:v>3.6674285267395099</c:v>
                </c:pt>
                <c:pt idx="411">
                  <c:v>3.6845602884909603</c:v>
                </c:pt>
                <c:pt idx="412">
                  <c:v>3.7002447674694801</c:v>
                </c:pt>
                <c:pt idx="413">
                  <c:v>3.7164178196121598</c:v>
                </c:pt>
                <c:pt idx="414">
                  <c:v>3.7299024393234999</c:v>
                </c:pt>
                <c:pt idx="415">
                  <c:v>3.7449143460094101</c:v>
                </c:pt>
                <c:pt idx="416">
                  <c:v>3.7613946768715301</c:v>
                </c:pt>
                <c:pt idx="417">
                  <c:v>3.7781945775975601</c:v>
                </c:pt>
                <c:pt idx="418">
                  <c:v>3.7950928075929395</c:v>
                </c:pt>
                <c:pt idx="419">
                  <c:v>3.8084391518054899</c:v>
                </c:pt>
                <c:pt idx="420">
                  <c:v>3.82421962340231</c:v>
                </c:pt>
                <c:pt idx="421">
                  <c:v>3.8400143546141399</c:v>
                </c:pt>
                <c:pt idx="422">
                  <c:v>3.8563656284850403</c:v>
                </c:pt>
                <c:pt idx="423">
                  <c:v>3.8726585193273899</c:v>
                </c:pt>
                <c:pt idx="424">
                  <c:v>3.88814966901236</c:v>
                </c:pt>
                <c:pt idx="425">
                  <c:v>3.90349380481894</c:v>
                </c:pt>
                <c:pt idx="426">
                  <c:v>3.9195900372874299</c:v>
                </c:pt>
                <c:pt idx="427">
                  <c:v>3.9349826015495601</c:v>
                </c:pt>
                <c:pt idx="428">
                  <c:v>3.9530546361788801</c:v>
                </c:pt>
                <c:pt idx="429">
                  <c:v>3.9681555418894696</c:v>
                </c:pt>
                <c:pt idx="430">
                  <c:v>3.9843224485252895</c:v>
                </c:pt>
                <c:pt idx="431">
                  <c:v>3.99976417731409</c:v>
                </c:pt>
                <c:pt idx="432">
                  <c:v>4.0161031599666304</c:v>
                </c:pt>
                <c:pt idx="433">
                  <c:v>4.0333178869673203</c:v>
                </c:pt>
                <c:pt idx="434">
                  <c:v>4.0475276844631498</c:v>
                </c:pt>
                <c:pt idx="435">
                  <c:v>4.06392849096164</c:v>
                </c:pt>
                <c:pt idx="436">
                  <c:v>4.0806792270984698</c:v>
                </c:pt>
                <c:pt idx="437">
                  <c:v>4.0957522214228002</c:v>
                </c:pt>
                <c:pt idx="438">
                  <c:v>4.1122018244891496</c:v>
                </c:pt>
                <c:pt idx="439">
                  <c:v>4.1263808940300395</c:v>
                </c:pt>
                <c:pt idx="440">
                  <c:v>4.1433443887001404</c:v>
                </c:pt>
                <c:pt idx="441">
                  <c:v>4.1600521058114701</c:v>
                </c:pt>
                <c:pt idx="442">
                  <c:v>4.1758376187374306</c:v>
                </c:pt>
                <c:pt idx="443">
                  <c:v>4.1908399389512896</c:v>
                </c:pt>
                <c:pt idx="444">
                  <c:v>4.2069702283754404</c:v>
                </c:pt>
                <c:pt idx="445">
                  <c:v>4.2224676354351196</c:v>
                </c:pt>
                <c:pt idx="446">
                  <c:v>4.2379278010173502</c:v>
                </c:pt>
                <c:pt idx="447">
                  <c:v>4.2556130325749599</c:v>
                </c:pt>
                <c:pt idx="448">
                  <c:v>4.2714726604231101</c:v>
                </c:pt>
                <c:pt idx="449">
                  <c:v>4.2869822468276197</c:v>
                </c:pt>
                <c:pt idx="450">
                  <c:v>4.3009090915916195</c:v>
                </c:pt>
                <c:pt idx="451">
                  <c:v>4.3173740585189098</c:v>
                </c:pt>
                <c:pt idx="452">
                  <c:v>4.33350716442646</c:v>
                </c:pt>
                <c:pt idx="453">
                  <c:v>4.3504975780365402</c:v>
                </c:pt>
                <c:pt idx="454">
                  <c:v>4.3657736326167695</c:v>
                </c:pt>
                <c:pt idx="455">
                  <c:v>4.3816950843165596</c:v>
                </c:pt>
                <c:pt idx="456">
                  <c:v>4.3977329338190403</c:v>
                </c:pt>
                <c:pt idx="457">
                  <c:v>4.4140780620466602</c:v>
                </c:pt>
                <c:pt idx="458">
                  <c:v>4.43065672217244</c:v>
                </c:pt>
                <c:pt idx="459">
                  <c:v>4.4459635046223394</c:v>
                </c:pt>
                <c:pt idx="460">
                  <c:v>4.4624384261282994</c:v>
                </c:pt>
                <c:pt idx="461">
                  <c:v>4.4790170861801899</c:v>
                </c:pt>
                <c:pt idx="462">
                  <c:v>4.4958384964161304</c:v>
                </c:pt>
                <c:pt idx="463">
                  <c:v>4.5119439473182901</c:v>
                </c:pt>
                <c:pt idx="464">
                  <c:v>4.52654976624558</c:v>
                </c:pt>
                <c:pt idx="465">
                  <c:v>4.5430489018656299</c:v>
                </c:pt>
                <c:pt idx="466">
                  <c:v>4.5603066479657199</c:v>
                </c:pt>
                <c:pt idx="467">
                  <c:v>4.5760095636637699</c:v>
                </c:pt>
                <c:pt idx="468">
                  <c:v>4.5933414246917401</c:v>
                </c:pt>
                <c:pt idx="469">
                  <c:v>4.6090261599658806</c:v>
                </c:pt>
                <c:pt idx="470">
                  <c:v>4.6239485877890703</c:v>
                </c:pt>
                <c:pt idx="471">
                  <c:v>4.6410066026453496</c:v>
                </c:pt>
                <c:pt idx="472">
                  <c:v>4.6576467184422699</c:v>
                </c:pt>
                <c:pt idx="473">
                  <c:v>4.6743329261175903</c:v>
                </c:pt>
                <c:pt idx="474">
                  <c:v>4.68865641666412</c:v>
                </c:pt>
                <c:pt idx="475">
                  <c:v>4.70491280216834</c:v>
                </c:pt>
                <c:pt idx="476">
                  <c:v>4.72173113961958</c:v>
                </c:pt>
                <c:pt idx="477">
                  <c:v>4.7373879635870297</c:v>
                </c:pt>
                <c:pt idx="478">
                  <c:v>4.7550636086725699</c:v>
                </c:pt>
                <c:pt idx="479">
                  <c:v>4.7694885011935595</c:v>
                </c:pt>
                <c:pt idx="480">
                  <c:v>4.7852935550849898</c:v>
                </c:pt>
                <c:pt idx="481">
                  <c:v>4.8021733482869404</c:v>
                </c:pt>
                <c:pt idx="482">
                  <c:v>4.81805141286031</c:v>
                </c:pt>
                <c:pt idx="483">
                  <c:v>4.8346884559407499</c:v>
                </c:pt>
                <c:pt idx="484">
                  <c:v>4.8492208960112704</c:v>
                </c:pt>
                <c:pt idx="485">
                  <c:v>4.8662666197912996</c:v>
                </c:pt>
                <c:pt idx="486">
                  <c:v>4.88232597880938</c:v>
                </c:pt>
                <c:pt idx="487">
                  <c:v>4.8989169300114099</c:v>
                </c:pt>
                <c:pt idx="488">
                  <c:v>4.9161255114427105</c:v>
                </c:pt>
                <c:pt idx="489">
                  <c:v>4.9302523436722403</c:v>
                </c:pt>
                <c:pt idx="490">
                  <c:v>4.9463028524371602</c:v>
                </c:pt>
                <c:pt idx="491">
                  <c:v>4.9631795728487296</c:v>
                </c:pt>
                <c:pt idx="492">
                  <c:v>4.9794325174559599</c:v>
                </c:pt>
                <c:pt idx="493">
                  <c:v>4.9972095645898698</c:v>
                </c:pt>
                <c:pt idx="494">
                  <c:v>5.0110782826323002</c:v>
                </c:pt>
                <c:pt idx="495">
                  <c:v>5.0284166573305793</c:v>
                </c:pt>
                <c:pt idx="496">
                  <c:v>5.0437320337437104</c:v>
                </c:pt>
                <c:pt idx="497">
                  <c:v>5.0614906441580798</c:v>
                </c:pt>
                <c:pt idx="498">
                  <c:v>5.0776759874508999</c:v>
                </c:pt>
                <c:pt idx="499">
                  <c:v>5.0946021287472796</c:v>
                </c:pt>
                <c:pt idx="500">
                  <c:v>5.1088919304390901</c:v>
                </c:pt>
                <c:pt idx="501">
                  <c:v>5.1260086963623097</c:v>
                </c:pt>
                <c:pt idx="502">
                  <c:v>5.1432879519779799</c:v>
                </c:pt>
                <c:pt idx="503">
                  <c:v>5.1605487707831799</c:v>
                </c:pt>
                <c:pt idx="504">
                  <c:v>5.1762212149071702</c:v>
                </c:pt>
                <c:pt idx="505">
                  <c:v>5.1926062894494898</c:v>
                </c:pt>
                <c:pt idx="506">
                  <c:v>5.2090343829263501</c:v>
                </c:pt>
                <c:pt idx="507">
                  <c:v>5.22478339042891</c:v>
                </c:pt>
                <c:pt idx="508">
                  <c:v>5.2413313226111296</c:v>
                </c:pt>
                <c:pt idx="509">
                  <c:v>5.2571082415738601</c:v>
                </c:pt>
                <c:pt idx="510">
                  <c:v>5.2727070506193696</c:v>
                </c:pt>
                <c:pt idx="511">
                  <c:v>5.2902075468296106</c:v>
                </c:pt>
                <c:pt idx="512">
                  <c:v>5.3063652350374504</c:v>
                </c:pt>
                <c:pt idx="513">
                  <c:v>5.3233925220979499</c:v>
                </c:pt>
                <c:pt idx="514">
                  <c:v>5.3380017818483294</c:v>
                </c:pt>
                <c:pt idx="515">
                  <c:v>5.3534258101251497</c:v>
                </c:pt>
                <c:pt idx="516">
                  <c:v>5.3724965006040302</c:v>
                </c:pt>
                <c:pt idx="517">
                  <c:v>5.3879105743078499</c:v>
                </c:pt>
                <c:pt idx="518">
                  <c:v>5.4038405082223999</c:v>
                </c:pt>
                <c:pt idx="519">
                  <c:v>5.4192179647827698</c:v>
                </c:pt>
                <c:pt idx="520">
                  <c:v>5.4360305247712395</c:v>
                </c:pt>
                <c:pt idx="521">
                  <c:v>5.4530393751065294</c:v>
                </c:pt>
                <c:pt idx="522">
                  <c:v>5.4694033081602793</c:v>
                </c:pt>
                <c:pt idx="523">
                  <c:v>5.4855517780026704</c:v>
                </c:pt>
                <c:pt idx="524">
                  <c:v>5.5016544123361699</c:v>
                </c:pt>
                <c:pt idx="525">
                  <c:v>5.5167734985502603</c:v>
                </c:pt>
                <c:pt idx="526">
                  <c:v>5.5339790071855095</c:v>
                </c:pt>
                <c:pt idx="527">
                  <c:v>5.5498263438835203</c:v>
                </c:pt>
                <c:pt idx="528">
                  <c:v>5.56778775824682</c:v>
                </c:pt>
                <c:pt idx="529">
                  <c:v>5.5839057565208305</c:v>
                </c:pt>
                <c:pt idx="530">
                  <c:v>5.6004479112402796</c:v>
                </c:pt>
                <c:pt idx="531">
                  <c:v>5.6164488872923402</c:v>
                </c:pt>
                <c:pt idx="532">
                  <c:v>5.6337435067689494</c:v>
                </c:pt>
                <c:pt idx="533">
                  <c:v>5.6507800121835299</c:v>
                </c:pt>
                <c:pt idx="534">
                  <c:v>5.66585940838422</c:v>
                </c:pt>
                <c:pt idx="535">
                  <c:v>5.6824756780940806</c:v>
                </c:pt>
                <c:pt idx="536">
                  <c:v>5.6990819932366303</c:v>
                </c:pt>
                <c:pt idx="537">
                  <c:v>5.7166070717471502</c:v>
                </c:pt>
                <c:pt idx="538">
                  <c:v>5.7342028244306702</c:v>
                </c:pt>
                <c:pt idx="539">
                  <c:v>5.7491070717617294</c:v>
                </c:pt>
                <c:pt idx="540">
                  <c:v>5.76535694358427</c:v>
                </c:pt>
                <c:pt idx="541">
                  <c:v>5.7828574398740802</c:v>
                </c:pt>
                <c:pt idx="542">
                  <c:v>5.7991349667759104</c:v>
                </c:pt>
                <c:pt idx="543">
                  <c:v>5.8175699584069198</c:v>
                </c:pt>
                <c:pt idx="544">
                  <c:v>5.8321392719221894</c:v>
                </c:pt>
                <c:pt idx="545">
                  <c:v>5.8481679031501699</c:v>
                </c:pt>
                <c:pt idx="546">
                  <c:v>5.8652044084908495</c:v>
                </c:pt>
                <c:pt idx="547">
                  <c:v>5.8833194621456597</c:v>
                </c:pt>
                <c:pt idx="548">
                  <c:v>5.9003498219965405</c:v>
                </c:pt>
                <c:pt idx="549">
                  <c:v>5.9148023695968295</c:v>
                </c:pt>
                <c:pt idx="550">
                  <c:v>5.9315565466306497</c:v>
                </c:pt>
                <c:pt idx="551">
                  <c:v>5.9480122951924796</c:v>
                </c:pt>
                <c:pt idx="552">
                  <c:v>5.9646186104032504</c:v>
                </c:pt>
                <c:pt idx="553">
                  <c:v>5.9822389453188398</c:v>
                </c:pt>
                <c:pt idx="554">
                  <c:v>5.99716470215981</c:v>
                </c:pt>
                <c:pt idx="555">
                  <c:v>6.01371951612464</c:v>
                </c:pt>
                <c:pt idx="556">
                  <c:v>6.0310356451111602</c:v>
                </c:pt>
                <c:pt idx="557">
                  <c:v>6.0478201819023498</c:v>
                </c:pt>
                <c:pt idx="558">
                  <c:v>6.0635906989943997</c:v>
                </c:pt>
                <c:pt idx="559">
                  <c:v>6.0797701530077601</c:v>
                </c:pt>
                <c:pt idx="560">
                  <c:v>6.0966069272581098</c:v>
                </c:pt>
                <c:pt idx="561">
                  <c:v>6.1138185814797898</c:v>
                </c:pt>
                <c:pt idx="562">
                  <c:v>6.1302005831464594</c:v>
                </c:pt>
                <c:pt idx="563">
                  <c:v>6.1468468445241298</c:v>
                </c:pt>
                <c:pt idx="564">
                  <c:v>6.1623871588665198</c:v>
                </c:pt>
                <c:pt idx="565">
                  <c:v>6.1785605791214904</c:v>
                </c:pt>
                <c:pt idx="566">
                  <c:v>6.1961225310710706</c:v>
                </c:pt>
                <c:pt idx="567">
                  <c:v>6.2131283085534497</c:v>
                </c:pt>
                <c:pt idx="568">
                  <c:v>6.2308623366675402</c:v>
                </c:pt>
                <c:pt idx="569">
                  <c:v>6.2460246981231604</c:v>
                </c:pt>
                <c:pt idx="570">
                  <c:v>6.2625088379832103</c:v>
                </c:pt>
                <c:pt idx="571">
                  <c:v>6.2795115426752108</c:v>
                </c:pt>
                <c:pt idx="572">
                  <c:v>6.2970423987167097</c:v>
                </c:pt>
                <c:pt idx="573">
                  <c:v>6.3149700123517505</c:v>
                </c:pt>
                <c:pt idx="574">
                  <c:v>6.3310480643963301</c:v>
                </c:pt>
                <c:pt idx="575">
                  <c:v>6.3468097311556404</c:v>
                </c:pt>
                <c:pt idx="576">
                  <c:v>6.36298929698569</c:v>
                </c:pt>
                <c:pt idx="577">
                  <c:v>6.38009033093567</c:v>
                </c:pt>
                <c:pt idx="578">
                  <c:v>6.3990934200887803</c:v>
                </c:pt>
                <c:pt idx="579">
                  <c:v>6.4148457566830102</c:v>
                </c:pt>
                <c:pt idx="580">
                  <c:v>6.4310249544746494</c:v>
                </c:pt>
                <c:pt idx="581">
                  <c:v>6.4477941273253192</c:v>
                </c:pt>
                <c:pt idx="582">
                  <c:v>6.4649258890767696</c:v>
                </c:pt>
                <c:pt idx="583">
                  <c:v>6.4820760875477408</c:v>
                </c:pt>
                <c:pt idx="584">
                  <c:v>6.497011062822371</c:v>
                </c:pt>
                <c:pt idx="585">
                  <c:v>6.5132336476608499</c:v>
                </c:pt>
                <c:pt idx="586">
                  <c:v>6.5316651984062402</c:v>
                </c:pt>
                <c:pt idx="587">
                  <c:v>6.5486771214523305</c:v>
                </c:pt>
                <c:pt idx="588">
                  <c:v>6.5654032753741403</c:v>
                </c:pt>
                <c:pt idx="589">
                  <c:v>6.5806209469883497</c:v>
                </c:pt>
                <c:pt idx="590">
                  <c:v>6.5967240612394606</c:v>
                </c:pt>
                <c:pt idx="591">
                  <c:v>6.6148391148885795</c:v>
                </c:pt>
                <c:pt idx="592">
                  <c:v>6.6324348675038909</c:v>
                </c:pt>
                <c:pt idx="593">
                  <c:v>6.6498335937126303</c:v>
                </c:pt>
                <c:pt idx="594">
                  <c:v>6.6642769229588295</c:v>
                </c:pt>
                <c:pt idx="595">
                  <c:v>6.6808774606215611</c:v>
                </c:pt>
                <c:pt idx="596">
                  <c:v>6.6976066873280597</c:v>
                </c:pt>
                <c:pt idx="597">
                  <c:v>6.71515978903017</c:v>
                </c:pt>
                <c:pt idx="598">
                  <c:v>6.7330658931609806</c:v>
                </c:pt>
                <c:pt idx="599">
                  <c:v>6.7482067451010197</c:v>
                </c:pt>
                <c:pt idx="600">
                  <c:v>6.7654798551302502</c:v>
                </c:pt>
                <c:pt idx="601">
                  <c:v>6.7822244456920107</c:v>
                </c:pt>
                <c:pt idx="602">
                  <c:v>6.7985480644097196</c:v>
                </c:pt>
                <c:pt idx="603">
                  <c:v>6.8169335234074397</c:v>
                </c:pt>
                <c:pt idx="604">
                  <c:v>6.8335278036897806</c:v>
                </c:pt>
                <c:pt idx="605">
                  <c:v>6.8509241932474696</c:v>
                </c:pt>
                <c:pt idx="606">
                  <c:v>6.8692389780835601</c:v>
                </c:pt>
                <c:pt idx="607">
                  <c:v>6.8848036183453605</c:v>
                </c:pt>
                <c:pt idx="608">
                  <c:v>6.9023194785813802</c:v>
                </c:pt>
                <c:pt idx="609">
                  <c:v>6.9191042716624906</c:v>
                </c:pt>
                <c:pt idx="610">
                  <c:v>6.9362920797971102</c:v>
                </c:pt>
                <c:pt idx="611">
                  <c:v>6.9532241103843306</c:v>
                </c:pt>
                <c:pt idx="612">
                  <c:v>6.9693817985921696</c:v>
                </c:pt>
                <c:pt idx="613">
                  <c:v>6.9870390070263992</c:v>
                </c:pt>
                <c:pt idx="614">
                  <c:v>7.0031600780794205</c:v>
                </c:pt>
                <c:pt idx="615">
                  <c:v>7.0210200903943605</c:v>
                </c:pt>
                <c:pt idx="616">
                  <c:v>7.0387295362138502</c:v>
                </c:pt>
                <c:pt idx="617">
                  <c:v>7.0539254420282305</c:v>
                </c:pt>
                <c:pt idx="618">
                  <c:v>7.0719882583034606</c:v>
                </c:pt>
                <c:pt idx="619">
                  <c:v>7.0883309381429198</c:v>
                </c:pt>
                <c:pt idx="620">
                  <c:v>7.1053828075037</c:v>
                </c:pt>
                <c:pt idx="621">
                  <c:v>7.1221181797000099</c:v>
                </c:pt>
                <c:pt idx="622">
                  <c:v>7.1396401854258302</c:v>
                </c:pt>
                <c:pt idx="623">
                  <c:v>7.1569747512057802</c:v>
                </c:pt>
                <c:pt idx="624">
                  <c:v>7.1731234773551504</c:v>
                </c:pt>
                <c:pt idx="625">
                  <c:v>7.1904618520534296</c:v>
                </c:pt>
                <c:pt idx="626">
                  <c:v>7.2065546436192607</c:v>
                </c:pt>
                <c:pt idx="627">
                  <c:v>7.2232654335948592</c:v>
                </c:pt>
                <c:pt idx="628">
                  <c:v>7.2416048007198697</c:v>
                </c:pt>
                <c:pt idx="629">
                  <c:v>7.2577781091581501</c:v>
                </c:pt>
                <c:pt idx="630">
                  <c:v>7.2742991224686193</c:v>
                </c:pt>
                <c:pt idx="631">
                  <c:v>7.29216528036432</c:v>
                </c:pt>
                <c:pt idx="632">
                  <c:v>7.3090082001044703</c:v>
                </c:pt>
                <c:pt idx="633">
                  <c:v>7.3262505822754109</c:v>
                </c:pt>
                <c:pt idx="634">
                  <c:v>7.3423439982548206</c:v>
                </c:pt>
                <c:pt idx="635">
                  <c:v>7.3588980760746399</c:v>
                </c:pt>
                <c:pt idx="636">
                  <c:v>7.3772005697492204</c:v>
                </c:pt>
                <c:pt idx="637">
                  <c:v>7.3947471577639607</c:v>
                </c:pt>
                <c:pt idx="638">
                  <c:v>7.4132493826141399</c:v>
                </c:pt>
                <c:pt idx="639">
                  <c:v>7.4283625795487804</c:v>
                </c:pt>
                <c:pt idx="640">
                  <c:v>7.4453840890555494</c:v>
                </c:pt>
                <c:pt idx="641">
                  <c:v>7.463652782075771</c:v>
                </c:pt>
                <c:pt idx="642">
                  <c:v>7.4817709085209598</c:v>
                </c:pt>
                <c:pt idx="643">
                  <c:v>7.4996339936888008</c:v>
                </c:pt>
                <c:pt idx="644">
                  <c:v>7.51531872897431</c:v>
                </c:pt>
                <c:pt idx="645">
                  <c:v>7.5324911731740896</c:v>
                </c:pt>
                <c:pt idx="646">
                  <c:v>7.5501575998941899</c:v>
                </c:pt>
                <c:pt idx="647">
                  <c:v>7.5675809083918493</c:v>
                </c:pt>
                <c:pt idx="648">
                  <c:v>7.5848447999987894</c:v>
                </c:pt>
                <c:pt idx="649">
                  <c:v>7.6011809661622509</c:v>
                </c:pt>
                <c:pt idx="650">
                  <c:v>7.6178460323490098</c:v>
                </c:pt>
                <c:pt idx="651">
                  <c:v>7.6364192994105906</c:v>
                </c:pt>
                <c:pt idx="652">
                  <c:v>7.6529119214910706</c:v>
                </c:pt>
                <c:pt idx="653">
                  <c:v>7.6718535549161997</c:v>
                </c:pt>
                <c:pt idx="654">
                  <c:v>7.687854787263861</c:v>
                </c:pt>
                <c:pt idx="655">
                  <c:v>7.7046147418286592</c:v>
                </c:pt>
                <c:pt idx="656">
                  <c:v>7.7225915200642703</c:v>
                </c:pt>
                <c:pt idx="657">
                  <c:v>7.7394989683511994</c:v>
                </c:pt>
                <c:pt idx="658">
                  <c:v>7.7573282527964693</c:v>
                </c:pt>
                <c:pt idx="659">
                  <c:v>7.7724445225158005</c:v>
                </c:pt>
                <c:pt idx="660">
                  <c:v>7.7907258747813994</c:v>
                </c:pt>
                <c:pt idx="661">
                  <c:v>7.8079928391730409</c:v>
                </c:pt>
                <c:pt idx="662">
                  <c:v>7.8261601302074295</c:v>
                </c:pt>
                <c:pt idx="663">
                  <c:v>7.8440355065367795</c:v>
                </c:pt>
                <c:pt idx="664">
                  <c:v>7.8588260607375604</c:v>
                </c:pt>
                <c:pt idx="665">
                  <c:v>7.8771200722599106</c:v>
                </c:pt>
                <c:pt idx="666">
                  <c:v>7.8952228347702702</c:v>
                </c:pt>
                <c:pt idx="667">
                  <c:v>7.9129537900144005</c:v>
                </c:pt>
                <c:pt idx="668">
                  <c:v>7.9299161804328806</c:v>
                </c:pt>
                <c:pt idx="669">
                  <c:v>7.9469252870012497</c:v>
                </c:pt>
                <c:pt idx="670">
                  <c:v>7.9635688436951595</c:v>
                </c:pt>
                <c:pt idx="671">
                  <c:v>7.9817607170980391</c:v>
                </c:pt>
                <c:pt idx="672">
                  <c:v>7.9996545300787103</c:v>
                </c:pt>
                <c:pt idx="673">
                  <c:v>8.0174811098458996</c:v>
                </c:pt>
                <c:pt idx="674">
                  <c:v>8.0345977639581214</c:v>
                </c:pt>
                <c:pt idx="675">
                  <c:v>8.0511241866929595</c:v>
                </c:pt>
                <c:pt idx="676">
                  <c:v>8.0686615563536197</c:v>
                </c:pt>
                <c:pt idx="677">
                  <c:v>8.0865983883541013</c:v>
                </c:pt>
                <c:pt idx="678">
                  <c:v>8.1059794304110291</c:v>
                </c:pt>
                <c:pt idx="679">
                  <c:v>8.1227519323647392</c:v>
                </c:pt>
                <c:pt idx="680">
                  <c:v>8.140000828120721</c:v>
                </c:pt>
                <c:pt idx="681">
                  <c:v>8.1564012665239698</c:v>
                </c:pt>
                <c:pt idx="682">
                  <c:v>8.1751278048386702</c:v>
                </c:pt>
                <c:pt idx="683">
                  <c:v>8.1935532100715101</c:v>
                </c:pt>
                <c:pt idx="684">
                  <c:v>8.2096066798158098</c:v>
                </c:pt>
                <c:pt idx="685">
                  <c:v>8.2261215475455209</c:v>
                </c:pt>
                <c:pt idx="686">
                  <c:v>8.2440430155998001</c:v>
                </c:pt>
                <c:pt idx="687">
                  <c:v>8.2629201204895288</c:v>
                </c:pt>
                <c:pt idx="688">
                  <c:v>8.2813178706373911</c:v>
                </c:pt>
                <c:pt idx="689">
                  <c:v>8.2968213114668306</c:v>
                </c:pt>
                <c:pt idx="690">
                  <c:v>8.3133968987340303</c:v>
                </c:pt>
                <c:pt idx="691">
                  <c:v>8.3326089374963903</c:v>
                </c:pt>
                <c:pt idx="692">
                  <c:v>8.3503583294714208</c:v>
                </c:pt>
                <c:pt idx="693">
                  <c:v>8.3681015758770592</c:v>
                </c:pt>
                <c:pt idx="694">
                  <c:v>8.3852981225277308</c:v>
                </c:pt>
                <c:pt idx="695">
                  <c:v>8.4029710629351904</c:v>
                </c:pt>
                <c:pt idx="696">
                  <c:v>8.4208187840999891</c:v>
                </c:pt>
                <c:pt idx="697">
                  <c:v>8.43936710075468</c:v>
                </c:pt>
                <c:pt idx="698">
                  <c:v>8.4575128823530612</c:v>
                </c:pt>
                <c:pt idx="699">
                  <c:v>8.4729640858086004</c:v>
                </c:pt>
                <c:pt idx="700">
                  <c:v>8.4911413314102901</c:v>
                </c:pt>
                <c:pt idx="701">
                  <c:v>8.5083894909757909</c:v>
                </c:pt>
                <c:pt idx="702">
                  <c:v>8.5253983412940197</c:v>
                </c:pt>
                <c:pt idx="703">
                  <c:v>8.5444721045632797</c:v>
                </c:pt>
                <c:pt idx="704">
                  <c:v>8.5605901028316094</c:v>
                </c:pt>
                <c:pt idx="705">
                  <c:v>8.5782353881541002</c:v>
                </c:pt>
                <c:pt idx="706">
                  <c:v>8.5967687089805587</c:v>
                </c:pt>
                <c:pt idx="707">
                  <c:v>8.6139096890974507</c:v>
                </c:pt>
                <c:pt idx="708">
                  <c:v>8.6319694326448406</c:v>
                </c:pt>
                <c:pt idx="709">
                  <c:v>8.6492520172669209</c:v>
                </c:pt>
                <c:pt idx="710">
                  <c:v>8.6675299287207999</c:v>
                </c:pt>
                <c:pt idx="711">
                  <c:v>8.6856572735200608</c:v>
                </c:pt>
                <c:pt idx="712">
                  <c:v>8.7029734025009002</c:v>
                </c:pt>
                <c:pt idx="713">
                  <c:v>8.7214817729318401</c:v>
                </c:pt>
                <c:pt idx="714">
                  <c:v>8.7374584230588006</c:v>
                </c:pt>
                <c:pt idx="715">
                  <c:v>8.7566124468935396</c:v>
                </c:pt>
                <c:pt idx="716">
                  <c:v>8.7756278271967894</c:v>
                </c:pt>
                <c:pt idx="717">
                  <c:v>8.7929255194580911</c:v>
                </c:pt>
                <c:pt idx="718">
                  <c:v>8.8118333522856993</c:v>
                </c:pt>
                <c:pt idx="719">
                  <c:v>8.8285843447238186</c:v>
                </c:pt>
                <c:pt idx="720">
                  <c:v>8.8470227772404506</c:v>
                </c:pt>
                <c:pt idx="721">
                  <c:v>8.86438192525247</c:v>
                </c:pt>
                <c:pt idx="722">
                  <c:v>8.8820664206650708</c:v>
                </c:pt>
                <c:pt idx="723">
                  <c:v>8.9008206140533694</c:v>
                </c:pt>
                <c:pt idx="724">
                  <c:v>8.9180786163751709</c:v>
                </c:pt>
                <c:pt idx="725">
                  <c:v>8.9362800761818999</c:v>
                </c:pt>
                <c:pt idx="726">
                  <c:v>8.9539342118314398</c:v>
                </c:pt>
                <c:pt idx="727">
                  <c:v>8.971945158828019</c:v>
                </c:pt>
                <c:pt idx="728">
                  <c:v>8.9905672223721886</c:v>
                </c:pt>
                <c:pt idx="729">
                  <c:v>9.0069371892013805</c:v>
                </c:pt>
                <c:pt idx="730">
                  <c:v>9.0252458285135599</c:v>
                </c:pt>
                <c:pt idx="731">
                  <c:v>9.0433701005395104</c:v>
                </c:pt>
                <c:pt idx="732">
                  <c:v>9.0615128092622399</c:v>
                </c:pt>
                <c:pt idx="733">
                  <c:v>9.0792744923987794</c:v>
                </c:pt>
                <c:pt idx="734">
                  <c:v>9.0959978298201296</c:v>
                </c:pt>
                <c:pt idx="735">
                  <c:v>9.1144389670262207</c:v>
                </c:pt>
                <c:pt idx="736">
                  <c:v>9.1327291695506609</c:v>
                </c:pt>
                <c:pt idx="737">
                  <c:v>9.1525465473182486</c:v>
                </c:pt>
                <c:pt idx="738">
                  <c:v>9.1704311420130598</c:v>
                </c:pt>
                <c:pt idx="739">
                  <c:v>9.1867888176807391</c:v>
                </c:pt>
                <c:pt idx="740">
                  <c:v>9.2050398101832798</c:v>
                </c:pt>
                <c:pt idx="741">
                  <c:v>9.2240951367216404</c:v>
                </c:pt>
                <c:pt idx="742">
                  <c:v>9.2432733747500606</c:v>
                </c:pt>
                <c:pt idx="743">
                  <c:v>9.2619568941131512</c:v>
                </c:pt>
                <c:pt idx="744">
                  <c:v>9.2783944622510699</c:v>
                </c:pt>
                <c:pt idx="745">
                  <c:v>9.2968014306961813</c:v>
                </c:pt>
                <c:pt idx="746">
                  <c:v>9.3151039244389686</c:v>
                </c:pt>
                <c:pt idx="747">
                  <c:v>9.3338396811077509</c:v>
                </c:pt>
                <c:pt idx="748">
                  <c:v>9.3530889613475701</c:v>
                </c:pt>
                <c:pt idx="749">
                  <c:v>9.3702025426750915</c:v>
                </c:pt>
                <c:pt idx="750">
                  <c:v>9.3877706402736294</c:v>
                </c:pt>
                <c:pt idx="751">
                  <c:v>9.4065463431888894</c:v>
                </c:pt>
                <c:pt idx="752">
                  <c:v>9.4257768186025697</c:v>
                </c:pt>
                <c:pt idx="753">
                  <c:v>9.4453330095234413</c:v>
                </c:pt>
                <c:pt idx="754">
                  <c:v>9.4630365659895705</c:v>
                </c:pt>
                <c:pt idx="755">
                  <c:v>9.4810014211816505</c:v>
                </c:pt>
                <c:pt idx="756">
                  <c:v>9.4988337784116101</c:v>
                </c:pt>
                <c:pt idx="757">
                  <c:v>9.5169887783072191</c:v>
                </c:pt>
                <c:pt idx="758">
                  <c:v>9.5368614663129812</c:v>
                </c:pt>
                <c:pt idx="759">
                  <c:v>9.5542270161900014</c:v>
                </c:pt>
                <c:pt idx="760">
                  <c:v>9.5716022643387113</c:v>
                </c:pt>
                <c:pt idx="761">
                  <c:v>9.5900338150727293</c:v>
                </c:pt>
                <c:pt idx="762">
                  <c:v>9.6093011639368306</c:v>
                </c:pt>
                <c:pt idx="763">
                  <c:v>9.6297638270925709</c:v>
                </c:pt>
                <c:pt idx="764">
                  <c:v>9.6449968626416194</c:v>
                </c:pt>
                <c:pt idx="765">
                  <c:v>9.6638063662112508</c:v>
                </c:pt>
                <c:pt idx="766">
                  <c:v>9.6852031566640999</c:v>
                </c:pt>
                <c:pt idx="767">
                  <c:v>9.7027435991094499</c:v>
                </c:pt>
                <c:pt idx="768">
                  <c:v>9.7216084128490401</c:v>
                </c:pt>
                <c:pt idx="769">
                  <c:v>9.7386881935790406</c:v>
                </c:pt>
                <c:pt idx="770">
                  <c:v>9.7571969321165888</c:v>
                </c:pt>
                <c:pt idx="771">
                  <c:v>9.7763444422753292</c:v>
                </c:pt>
                <c:pt idx="772">
                  <c:v>9.7956732468674108</c:v>
                </c:pt>
                <c:pt idx="773">
                  <c:v>9.8147654469244099</c:v>
                </c:pt>
                <c:pt idx="774">
                  <c:v>9.8318913194020787</c:v>
                </c:pt>
                <c:pt idx="775">
                  <c:v>9.8513222621932108</c:v>
                </c:pt>
                <c:pt idx="776">
                  <c:v>9.8699289618025396</c:v>
                </c:pt>
                <c:pt idx="777">
                  <c:v>9.8892174521324705</c:v>
                </c:pt>
                <c:pt idx="778">
                  <c:v>9.9100887959139108</c:v>
                </c:pt>
                <c:pt idx="779">
                  <c:v>9.9265786014370896</c:v>
                </c:pt>
                <c:pt idx="780">
                  <c:v>9.94616896105072</c:v>
                </c:pt>
                <c:pt idx="781">
                  <c:v>9.9644380221775499</c:v>
                </c:pt>
                <c:pt idx="782">
                  <c:v>9.9845964793303192</c:v>
                </c:pt>
                <c:pt idx="783">
                  <c:v>10.005298819874001</c:v>
                </c:pt>
                <c:pt idx="784">
                  <c:v>10.021724096861801</c:v>
                </c:pt>
                <c:pt idx="785">
                  <c:v>10.041000664170999</c:v>
                </c:pt>
                <c:pt idx="786">
                  <c:v>10.0604523802531</c:v>
                </c:pt>
                <c:pt idx="787">
                  <c:v>10.080804422978</c:v>
                </c:pt>
                <c:pt idx="788">
                  <c:v>10.101878570731101</c:v>
                </c:pt>
                <c:pt idx="789">
                  <c:v>10.11969582039</c:v>
                </c:pt>
                <c:pt idx="790">
                  <c:v>10.1399161013774</c:v>
                </c:pt>
                <c:pt idx="791">
                  <c:v>10.160089922465</c:v>
                </c:pt>
                <c:pt idx="792">
                  <c:v>10.179971828768</c:v>
                </c:pt>
                <c:pt idx="793">
                  <c:v>10.199589475428199</c:v>
                </c:pt>
                <c:pt idx="794">
                  <c:v>10.2174067250189</c:v>
                </c:pt>
                <c:pt idx="795">
                  <c:v>10.237599719062001</c:v>
                </c:pt>
                <c:pt idx="796">
                  <c:v>10.257168201064799</c:v>
                </c:pt>
                <c:pt idx="797">
                  <c:v>10.278564991438099</c:v>
                </c:pt>
                <c:pt idx="798">
                  <c:v>10.2982775263968</c:v>
                </c:pt>
                <c:pt idx="799">
                  <c:v>10.316733915738</c:v>
                </c:pt>
                <c:pt idx="800">
                  <c:v>10.336176781584101</c:v>
                </c:pt>
                <c:pt idx="801">
                  <c:v>10.356955941801999</c:v>
                </c:pt>
                <c:pt idx="802">
                  <c:v>10.3770318018178</c:v>
                </c:pt>
                <c:pt idx="803">
                  <c:v>10.3981551141487</c:v>
                </c:pt>
                <c:pt idx="804">
                  <c:v>10.417272152721999</c:v>
                </c:pt>
                <c:pt idx="805">
                  <c:v>10.437495138467099</c:v>
                </c:pt>
                <c:pt idx="806">
                  <c:v>10.4576136493733</c:v>
                </c:pt>
                <c:pt idx="807">
                  <c:v>10.4787093066307</c:v>
                </c:pt>
                <c:pt idx="808">
                  <c:v>10.4990275487012</c:v>
                </c:pt>
                <c:pt idx="809">
                  <c:v>10.5194812497984</c:v>
                </c:pt>
                <c:pt idx="810">
                  <c:v>10.5395755465224</c:v>
                </c:pt>
                <c:pt idx="811">
                  <c:v>10.5616299133771</c:v>
                </c:pt>
                <c:pt idx="812">
                  <c:v>10.5828177542207</c:v>
                </c:pt>
                <c:pt idx="813">
                  <c:v>10.604319019455501</c:v>
                </c:pt>
                <c:pt idx="814">
                  <c:v>10.623039668484999</c:v>
                </c:pt>
                <c:pt idx="815">
                  <c:v>10.6439977865193</c:v>
                </c:pt>
                <c:pt idx="816">
                  <c:v>10.666414742263401</c:v>
                </c:pt>
                <c:pt idx="817">
                  <c:v>10.6887640966875</c:v>
                </c:pt>
                <c:pt idx="818">
                  <c:v>10.710621805230899</c:v>
                </c:pt>
                <c:pt idx="819">
                  <c:v>10.7312967469284</c:v>
                </c:pt>
                <c:pt idx="820">
                  <c:v>10.751870030344399</c:v>
                </c:pt>
                <c:pt idx="821">
                  <c:v>10.7747571226014</c:v>
                </c:pt>
                <c:pt idx="822">
                  <c:v>10.7969221097846</c:v>
                </c:pt>
                <c:pt idx="823">
                  <c:v>10.8189580399085</c:v>
                </c:pt>
                <c:pt idx="824">
                  <c:v>10.8399467740128</c:v>
                </c:pt>
                <c:pt idx="825">
                  <c:v>10.861669279916001</c:v>
                </c:pt>
                <c:pt idx="826">
                  <c:v>10.883990979255</c:v>
                </c:pt>
                <c:pt idx="827">
                  <c:v>10.906371061560099</c:v>
                </c:pt>
                <c:pt idx="828">
                  <c:v>10.9303827939243</c:v>
                </c:pt>
                <c:pt idx="829">
                  <c:v>10.9506183270469</c:v>
                </c:pt>
                <c:pt idx="830">
                  <c:v>10.9735706839842</c:v>
                </c:pt>
                <c:pt idx="831">
                  <c:v>10.995618537140201</c:v>
                </c:pt>
                <c:pt idx="832">
                  <c:v>11.0190863861135</c:v>
                </c:pt>
                <c:pt idx="833">
                  <c:v>11.0415985983309</c:v>
                </c:pt>
                <c:pt idx="834">
                  <c:v>11.0632875597958</c:v>
                </c:pt>
                <c:pt idx="835">
                  <c:v>11.0865379770758</c:v>
                </c:pt>
                <c:pt idx="836">
                  <c:v>11.1104083611849</c:v>
                </c:pt>
                <c:pt idx="837">
                  <c:v>11.1329297916768</c:v>
                </c:pt>
                <c:pt idx="838">
                  <c:v>11.156649609279199</c:v>
                </c:pt>
                <c:pt idx="839">
                  <c:v>11.1774597535941</c:v>
                </c:pt>
                <c:pt idx="840">
                  <c:v>11.2023257207511</c:v>
                </c:pt>
                <c:pt idx="841">
                  <c:v>11.224785695571899</c:v>
                </c:pt>
                <c:pt idx="842">
                  <c:v>11.2492737098933</c:v>
                </c:pt>
                <c:pt idx="843">
                  <c:v>11.273104147744601</c:v>
                </c:pt>
                <c:pt idx="844">
                  <c:v>11.296145135656801</c:v>
                </c:pt>
                <c:pt idx="845">
                  <c:v>11.319957504906601</c:v>
                </c:pt>
                <c:pt idx="846">
                  <c:v>11.3439200726134</c:v>
                </c:pt>
                <c:pt idx="847">
                  <c:v>11.3698062051071</c:v>
                </c:pt>
                <c:pt idx="848">
                  <c:v>11.3944662955646</c:v>
                </c:pt>
                <c:pt idx="849">
                  <c:v>11.418226315618101</c:v>
                </c:pt>
                <c:pt idx="850">
                  <c:v>11.443258949498199</c:v>
                </c:pt>
                <c:pt idx="851">
                  <c:v>11.467522650343701</c:v>
                </c:pt>
                <c:pt idx="852">
                  <c:v>11.494539200487001</c:v>
                </c:pt>
                <c:pt idx="853">
                  <c:v>11.5217281947707</c:v>
                </c:pt>
                <c:pt idx="854">
                  <c:v>11.547430216319301</c:v>
                </c:pt>
                <c:pt idx="855">
                  <c:v>11.5738728914039</c:v>
                </c:pt>
                <c:pt idx="856">
                  <c:v>11.601397187587301</c:v>
                </c:pt>
                <c:pt idx="857">
                  <c:v>11.6308538988051</c:v>
                </c:pt>
                <c:pt idx="858">
                  <c:v>11.6614598325214</c:v>
                </c:pt>
                <c:pt idx="859">
                  <c:v>11.6908522715107</c:v>
                </c:pt>
                <c:pt idx="860">
                  <c:v>11.7216610091987</c:v>
                </c:pt>
                <c:pt idx="861">
                  <c:v>11.7532871081835</c:v>
                </c:pt>
                <c:pt idx="862">
                  <c:v>11.7870979588815</c:v>
                </c:pt>
                <c:pt idx="863">
                  <c:v>11.822942994695</c:v>
                </c:pt>
                <c:pt idx="864">
                  <c:v>11.865222703306701</c:v>
                </c:pt>
                <c:pt idx="865">
                  <c:v>11.9212194457191</c:v>
                </c:pt>
                <c:pt idx="866">
                  <c:v>11.978733776902601</c:v>
                </c:pt>
              </c:numCache>
            </c:numRef>
          </c:xVal>
          <c:yVal>
            <c:numRef>
              <c:f>'без среза'!$I$4:$I$870</c:f>
              <c:numCache>
                <c:formatCode>General</c:formatCode>
                <c:ptCount val="867"/>
                <c:pt idx="0">
                  <c:v>0</c:v>
                </c:pt>
                <c:pt idx="1">
                  <c:v>92.6736477939412</c:v>
                </c:pt>
                <c:pt idx="2">
                  <c:v>93.271722273319</c:v>
                </c:pt>
                <c:pt idx="3">
                  <c:v>95.389137268066406</c:v>
                </c:pt>
                <c:pt idx="4">
                  <c:v>99.473598133423394</c:v>
                </c:pt>
                <c:pt idx="5">
                  <c:v>103.88941539416599</c:v>
                </c:pt>
                <c:pt idx="6">
                  <c:v>107.648643493652</c:v>
                </c:pt>
                <c:pt idx="7">
                  <c:v>111.29764626245</c:v>
                </c:pt>
                <c:pt idx="8">
                  <c:v>114.733002402587</c:v>
                </c:pt>
                <c:pt idx="9">
                  <c:v>117.756034157355</c:v>
                </c:pt>
                <c:pt idx="10">
                  <c:v>120.987949718023</c:v>
                </c:pt>
                <c:pt idx="11">
                  <c:v>124.013703086181</c:v>
                </c:pt>
                <c:pt idx="12">
                  <c:v>127.067352988408</c:v>
                </c:pt>
                <c:pt idx="13">
                  <c:v>130.32580427685801</c:v>
                </c:pt>
                <c:pt idx="14">
                  <c:v>133.683594443602</c:v>
                </c:pt>
                <c:pt idx="15">
                  <c:v>136.90054113208299</c:v>
                </c:pt>
                <c:pt idx="16">
                  <c:v>139.83103804150599</c:v>
                </c:pt>
                <c:pt idx="17">
                  <c:v>143.054108359385</c:v>
                </c:pt>
                <c:pt idx="18">
                  <c:v>146.281261097174</c:v>
                </c:pt>
                <c:pt idx="19">
                  <c:v>149.363487937255</c:v>
                </c:pt>
                <c:pt idx="20">
                  <c:v>152.49946663598499</c:v>
                </c:pt>
                <c:pt idx="21">
                  <c:v>155.53134363330901</c:v>
                </c:pt>
                <c:pt idx="22">
                  <c:v>158.861237265868</c:v>
                </c:pt>
                <c:pt idx="23">
                  <c:v>162.298634615727</c:v>
                </c:pt>
                <c:pt idx="24">
                  <c:v>165.398551940685</c:v>
                </c:pt>
                <c:pt idx="25">
                  <c:v>168.63250871119101</c:v>
                </c:pt>
                <c:pt idx="26">
                  <c:v>171.678674177499</c:v>
                </c:pt>
                <c:pt idx="27">
                  <c:v>175.514787847176</c:v>
                </c:pt>
                <c:pt idx="28">
                  <c:v>178.46569685475001</c:v>
                </c:pt>
                <c:pt idx="29">
                  <c:v>181.724148143316</c:v>
                </c:pt>
                <c:pt idx="30">
                  <c:v>184.87509571411599</c:v>
                </c:pt>
                <c:pt idx="31">
                  <c:v>188.14715506811601</c:v>
                </c:pt>
                <c:pt idx="32">
                  <c:v>191.472966280766</c:v>
                </c:pt>
                <c:pt idx="33">
                  <c:v>194.429318514653</c:v>
                </c:pt>
                <c:pt idx="34">
                  <c:v>197.602038990241</c:v>
                </c:pt>
                <c:pt idx="35">
                  <c:v>200.84620180982199</c:v>
                </c:pt>
                <c:pt idx="36">
                  <c:v>203.96449002344201</c:v>
                </c:pt>
                <c:pt idx="37">
                  <c:v>207.35834156372599</c:v>
                </c:pt>
                <c:pt idx="38">
                  <c:v>210.06022297241699</c:v>
                </c:pt>
                <c:pt idx="39">
                  <c:v>213.552052584477</c:v>
                </c:pt>
                <c:pt idx="40">
                  <c:v>216.70504136523201</c:v>
                </c:pt>
                <c:pt idx="41">
                  <c:v>219.960090636974</c:v>
                </c:pt>
                <c:pt idx="42">
                  <c:v>222.97767916577899</c:v>
                </c:pt>
                <c:pt idx="43">
                  <c:v>226.12454431690301</c:v>
                </c:pt>
                <c:pt idx="44">
                  <c:v>229.51159182447</c:v>
                </c:pt>
                <c:pt idx="45">
                  <c:v>232.909525784431</c:v>
                </c:pt>
                <c:pt idx="46">
                  <c:v>236.374139265623</c:v>
                </c:pt>
                <c:pt idx="47">
                  <c:v>239.48358223657101</c:v>
                </c:pt>
                <c:pt idx="48">
                  <c:v>242.97677265503401</c:v>
                </c:pt>
                <c:pt idx="49">
                  <c:v>246.37402621191001</c:v>
                </c:pt>
                <c:pt idx="50">
                  <c:v>250.28906666138201</c:v>
                </c:pt>
                <c:pt idx="51">
                  <c:v>253.840771761723</c:v>
                </c:pt>
                <c:pt idx="52">
                  <c:v>257.59523703809799</c:v>
                </c:pt>
                <c:pt idx="53">
                  <c:v>261.103396329097</c:v>
                </c:pt>
                <c:pt idx="54">
                  <c:v>264.92045870702702</c:v>
                </c:pt>
                <c:pt idx="55">
                  <c:v>268.88993141846697</c:v>
                </c:pt>
                <c:pt idx="56">
                  <c:v>272.54641862306698</c:v>
                </c:pt>
                <c:pt idx="57">
                  <c:v>276.58733367919899</c:v>
                </c:pt>
                <c:pt idx="58">
                  <c:v>280.59899139357702</c:v>
                </c:pt>
                <c:pt idx="59">
                  <c:v>284.59295862354298</c:v>
                </c:pt>
                <c:pt idx="60">
                  <c:v>288.685584328137</c:v>
                </c:pt>
                <c:pt idx="61">
                  <c:v>292.642809781246</c:v>
                </c:pt>
                <c:pt idx="62">
                  <c:v>296.29589496925502</c:v>
                </c:pt>
                <c:pt idx="63">
                  <c:v>300.18644090136502</c:v>
                </c:pt>
                <c:pt idx="64">
                  <c:v>304.31512797949802</c:v>
                </c:pt>
                <c:pt idx="65">
                  <c:v>308.14852003613498</c:v>
                </c:pt>
                <c:pt idx="66">
                  <c:v>312.10098266601602</c:v>
                </c:pt>
                <c:pt idx="67">
                  <c:v>315.95546722412098</c:v>
                </c:pt>
                <c:pt idx="68">
                  <c:v>319.69496362842602</c:v>
                </c:pt>
                <c:pt idx="69">
                  <c:v>323.43377962941298</c:v>
                </c:pt>
                <c:pt idx="70">
                  <c:v>327.42026242334401</c:v>
                </c:pt>
                <c:pt idx="71">
                  <c:v>331.51288812793803</c:v>
                </c:pt>
                <c:pt idx="72">
                  <c:v>335.08296411670699</c:v>
                </c:pt>
                <c:pt idx="73">
                  <c:v>338.74489454785402</c:v>
                </c:pt>
                <c:pt idx="74">
                  <c:v>342.61774999415502</c:v>
                </c:pt>
                <c:pt idx="75">
                  <c:v>346.54027487989498</c:v>
                </c:pt>
                <c:pt idx="76">
                  <c:v>350.50702597852802</c:v>
                </c:pt>
                <c:pt idx="77">
                  <c:v>354.63775426661601</c:v>
                </c:pt>
                <c:pt idx="78">
                  <c:v>358.19286138331501</c:v>
                </c:pt>
                <c:pt idx="79">
                  <c:v>361.94188343407598</c:v>
                </c:pt>
                <c:pt idx="80">
                  <c:v>365.84875904396199</c:v>
                </c:pt>
                <c:pt idx="81">
                  <c:v>369.88695248682097</c:v>
                </c:pt>
                <c:pt idx="82">
                  <c:v>373.65366502245899</c:v>
                </c:pt>
                <c:pt idx="83">
                  <c:v>377.569385875482</c:v>
                </c:pt>
                <c:pt idx="84">
                  <c:v>381.456529791001</c:v>
                </c:pt>
                <c:pt idx="85">
                  <c:v>385.42055927589502</c:v>
                </c:pt>
                <c:pt idx="86">
                  <c:v>389.26483778515802</c:v>
                </c:pt>
                <c:pt idx="87">
                  <c:v>393.176476218738</c:v>
                </c:pt>
                <c:pt idx="88">
                  <c:v>397.30312208691601</c:v>
                </c:pt>
                <c:pt idx="89">
                  <c:v>401.26919278223102</c:v>
                </c:pt>
                <c:pt idx="90">
                  <c:v>405.66595875099301</c:v>
                </c:pt>
                <c:pt idx="91">
                  <c:v>409.30951829394297</c:v>
                </c:pt>
                <c:pt idx="92">
                  <c:v>413.46882351953502</c:v>
                </c:pt>
                <c:pt idx="93">
                  <c:v>417.40359566407301</c:v>
                </c:pt>
                <c:pt idx="94">
                  <c:v>421.46560322167397</c:v>
                </c:pt>
                <c:pt idx="95">
                  <c:v>425.53441481152498</c:v>
                </c:pt>
                <c:pt idx="96">
                  <c:v>429.52974284766202</c:v>
                </c:pt>
                <c:pt idx="97">
                  <c:v>433.68156363721903</c:v>
                </c:pt>
                <c:pt idx="98">
                  <c:v>437.725880709477</c:v>
                </c:pt>
                <c:pt idx="99">
                  <c:v>441.46129469433799</c:v>
                </c:pt>
                <c:pt idx="100">
                  <c:v>445.54847717285202</c:v>
                </c:pt>
                <c:pt idx="101">
                  <c:v>449.46828044578399</c:v>
                </c:pt>
                <c:pt idx="102">
                  <c:v>454.11135240038902</c:v>
                </c:pt>
                <c:pt idx="103">
                  <c:v>457.634480563458</c:v>
                </c:pt>
                <c:pt idx="104">
                  <c:v>461.478759072721</c:v>
                </c:pt>
                <c:pt idx="105">
                  <c:v>465.21689467038999</c:v>
                </c:pt>
                <c:pt idx="106">
                  <c:v>469.09723455272598</c:v>
                </c:pt>
                <c:pt idx="107">
                  <c:v>473.00955338915799</c:v>
                </c:pt>
                <c:pt idx="108">
                  <c:v>476.79735842673102</c:v>
                </c:pt>
                <c:pt idx="109">
                  <c:v>480.445680792443</c:v>
                </c:pt>
                <c:pt idx="110">
                  <c:v>484.23756824852899</c:v>
                </c:pt>
                <c:pt idx="111">
                  <c:v>487.54228696040798</c:v>
                </c:pt>
                <c:pt idx="112">
                  <c:v>491.47705910448002</c:v>
                </c:pt>
                <c:pt idx="113">
                  <c:v>495.18593736179201</c:v>
                </c:pt>
                <c:pt idx="114">
                  <c:v>498.78731190087302</c:v>
                </c:pt>
                <c:pt idx="115">
                  <c:v>502.49823136767401</c:v>
                </c:pt>
                <c:pt idx="116">
                  <c:v>506.03632840234798</c:v>
                </c:pt>
                <c:pt idx="117">
                  <c:v>509.77514440380003</c:v>
                </c:pt>
                <c:pt idx="118">
                  <c:v>513.49967193696602</c:v>
                </c:pt>
                <c:pt idx="119">
                  <c:v>517.16500438377295</c:v>
                </c:pt>
                <c:pt idx="120">
                  <c:v>520.65751439984899</c:v>
                </c:pt>
                <c:pt idx="121">
                  <c:v>524.21398232225295</c:v>
                </c:pt>
                <c:pt idx="122">
                  <c:v>527.88952081929904</c:v>
                </c:pt>
                <c:pt idx="123">
                  <c:v>531.44666914548702</c:v>
                </c:pt>
                <c:pt idx="124">
                  <c:v>535.08886788133498</c:v>
                </c:pt>
                <c:pt idx="125">
                  <c:v>538.499049100094</c:v>
                </c:pt>
                <c:pt idx="126">
                  <c:v>542.25555558688905</c:v>
                </c:pt>
                <c:pt idx="127">
                  <c:v>546.05969030223798</c:v>
                </c:pt>
                <c:pt idx="128">
                  <c:v>549.56308677047502</c:v>
                </c:pt>
                <c:pt idx="129">
                  <c:v>552.96306193992496</c:v>
                </c:pt>
                <c:pt idx="130">
                  <c:v>556.38276880420699</c:v>
                </c:pt>
                <c:pt idx="131">
                  <c:v>559.79363042675004</c:v>
                </c:pt>
                <c:pt idx="132">
                  <c:v>563.54877610690903</c:v>
                </c:pt>
                <c:pt idx="133">
                  <c:v>566.97324579395399</c:v>
                </c:pt>
                <c:pt idx="134">
                  <c:v>570.24598555173702</c:v>
                </c:pt>
                <c:pt idx="135">
                  <c:v>573.69018693454598</c:v>
                </c:pt>
                <c:pt idx="136">
                  <c:v>577.03096701949801</c:v>
                </c:pt>
                <c:pt idx="137">
                  <c:v>580.13224515039497</c:v>
                </c:pt>
                <c:pt idx="138">
                  <c:v>583.14030803367496</c:v>
                </c:pt>
                <c:pt idx="139">
                  <c:v>586.42461464647204</c:v>
                </c:pt>
                <c:pt idx="140">
                  <c:v>589.47078011278097</c:v>
                </c:pt>
                <c:pt idx="141">
                  <c:v>592.47816259227704</c:v>
                </c:pt>
                <c:pt idx="142">
                  <c:v>595.15350827295299</c:v>
                </c:pt>
                <c:pt idx="143">
                  <c:v>597.71182459127203</c:v>
                </c:pt>
                <c:pt idx="144">
                  <c:v>600.49467398971296</c:v>
                </c:pt>
                <c:pt idx="145">
                  <c:v>603.40543920360506</c:v>
                </c:pt>
                <c:pt idx="146">
                  <c:v>606.304637562484</c:v>
                </c:pt>
                <c:pt idx="147">
                  <c:v>608.35945545602601</c:v>
                </c:pt>
                <c:pt idx="148">
                  <c:v>611.17496421188105</c:v>
                </c:pt>
                <c:pt idx="149">
                  <c:v>613.476768493652</c:v>
                </c:pt>
                <c:pt idx="150">
                  <c:v>616.17524788621802</c:v>
                </c:pt>
                <c:pt idx="151">
                  <c:v>618.508350719698</c:v>
                </c:pt>
                <c:pt idx="152">
                  <c:v>620.806752985343</c:v>
                </c:pt>
                <c:pt idx="153">
                  <c:v>622.97587862890202</c:v>
                </c:pt>
                <c:pt idx="154">
                  <c:v>625.16473596729304</c:v>
                </c:pt>
                <c:pt idx="155">
                  <c:v>627.80538108106703</c:v>
                </c:pt>
                <c:pt idx="156">
                  <c:v>630.10038133151795</c:v>
                </c:pt>
                <c:pt idx="157">
                  <c:v>632.061303572729</c:v>
                </c:pt>
                <c:pt idx="158">
                  <c:v>634.258325750008</c:v>
                </c:pt>
                <c:pt idx="159">
                  <c:v>636.26279380079404</c:v>
                </c:pt>
                <c:pt idx="160">
                  <c:v>638.28495233785395</c:v>
                </c:pt>
                <c:pt idx="161">
                  <c:v>640.18055586423702</c:v>
                </c:pt>
                <c:pt idx="162">
                  <c:v>642.11085995752399</c:v>
                </c:pt>
                <c:pt idx="163">
                  <c:v>643.96768049802597</c:v>
                </c:pt>
                <c:pt idx="164">
                  <c:v>645.84083071630403</c:v>
                </c:pt>
                <c:pt idx="165">
                  <c:v>647.79767053853698</c:v>
                </c:pt>
                <c:pt idx="166">
                  <c:v>649.31633064989001</c:v>
                </c:pt>
                <c:pt idx="167">
                  <c:v>650.92208238132298</c:v>
                </c:pt>
                <c:pt idx="168">
                  <c:v>652.38086700439499</c:v>
                </c:pt>
                <c:pt idx="169">
                  <c:v>654.222718672827</c:v>
                </c:pt>
                <c:pt idx="170">
                  <c:v>655.75294564012404</c:v>
                </c:pt>
                <c:pt idx="171">
                  <c:v>657.448510603979</c:v>
                </c:pt>
                <c:pt idx="172">
                  <c:v>658.74331803806103</c:v>
                </c:pt>
                <c:pt idx="173">
                  <c:v>659.93674538377695</c:v>
                </c:pt>
                <c:pt idx="174">
                  <c:v>660.97776239551604</c:v>
                </c:pt>
                <c:pt idx="175">
                  <c:v>662.76382099464502</c:v>
                </c:pt>
                <c:pt idx="176">
                  <c:v>664.18246182519897</c:v>
                </c:pt>
                <c:pt idx="177">
                  <c:v>665.48951651807897</c:v>
                </c:pt>
                <c:pt idx="178">
                  <c:v>666.046086398885</c:v>
                </c:pt>
                <c:pt idx="179">
                  <c:v>667.42322262935295</c:v>
                </c:pt>
                <c:pt idx="180">
                  <c:v>668.52547593601003</c:v>
                </c:pt>
                <c:pt idx="181">
                  <c:v>669.82912861276395</c:v>
                </c:pt>
                <c:pt idx="182">
                  <c:v>670.74767303559895</c:v>
                </c:pt>
                <c:pt idx="183">
                  <c:v>671.56279615964695</c:v>
                </c:pt>
                <c:pt idx="184">
                  <c:v>672.62558607664005</c:v>
                </c:pt>
                <c:pt idx="185">
                  <c:v>673.81288979295596</c:v>
                </c:pt>
                <c:pt idx="186">
                  <c:v>674.83213390037395</c:v>
                </c:pt>
                <c:pt idx="187">
                  <c:v>675.76836880855296</c:v>
                </c:pt>
                <c:pt idx="188">
                  <c:v>676.57056427001999</c:v>
                </c:pt>
                <c:pt idx="189">
                  <c:v>677.77079564891801</c:v>
                </c:pt>
                <c:pt idx="190">
                  <c:v>678.74717434961303</c:v>
                </c:pt>
                <c:pt idx="191">
                  <c:v>679.59155481588095</c:v>
                </c:pt>
                <c:pt idx="192">
                  <c:v>680.20595897361602</c:v>
                </c:pt>
                <c:pt idx="193">
                  <c:v>681.34563446044899</c:v>
                </c:pt>
                <c:pt idx="194">
                  <c:v>682.16484000533796</c:v>
                </c:pt>
                <c:pt idx="195">
                  <c:v>683.17251725588005</c:v>
                </c:pt>
                <c:pt idx="196">
                  <c:v>683.93933174852305</c:v>
                </c:pt>
                <c:pt idx="197">
                  <c:v>684.61293099168699</c:v>
                </c:pt>
                <c:pt idx="198">
                  <c:v>685.74784365575795</c:v>
                </c:pt>
                <c:pt idx="199">
                  <c:v>686.49152443651099</c:v>
                </c:pt>
                <c:pt idx="200">
                  <c:v>687.38081151805795</c:v>
                </c:pt>
                <c:pt idx="201">
                  <c:v>688.07754447311197</c:v>
                </c:pt>
                <c:pt idx="202">
                  <c:v>688.98043962009297</c:v>
                </c:pt>
                <c:pt idx="203">
                  <c:v>689.68601781688596</c:v>
                </c:pt>
                <c:pt idx="204">
                  <c:v>690.32423608936404</c:v>
                </c:pt>
                <c:pt idx="205">
                  <c:v>691.17882260400802</c:v>
                </c:pt>
                <c:pt idx="206">
                  <c:v>691.87283394578799</c:v>
                </c:pt>
                <c:pt idx="207">
                  <c:v>692.80634724069398</c:v>
                </c:pt>
                <c:pt idx="208">
                  <c:v>693.65344931930304</c:v>
                </c:pt>
                <c:pt idx="209">
                  <c:v>694.12156677246105</c:v>
                </c:pt>
                <c:pt idx="210">
                  <c:v>694.93396828416701</c:v>
                </c:pt>
                <c:pt idx="211">
                  <c:v>695.52864074706997</c:v>
                </c:pt>
                <c:pt idx="212">
                  <c:v>696.45739121828205</c:v>
                </c:pt>
                <c:pt idx="213">
                  <c:v>696.93435391504295</c:v>
                </c:pt>
                <c:pt idx="214">
                  <c:v>697.68619953561597</c:v>
                </c:pt>
                <c:pt idx="215">
                  <c:v>698.064503756352</c:v>
                </c:pt>
                <c:pt idx="216">
                  <c:v>698.71973211132001</c:v>
                </c:pt>
                <c:pt idx="217">
                  <c:v>699.38040369190298</c:v>
                </c:pt>
                <c:pt idx="218">
                  <c:v>699.75938831735402</c:v>
                </c:pt>
                <c:pt idx="219">
                  <c:v>700.52416159957602</c:v>
                </c:pt>
                <c:pt idx="220">
                  <c:v>701.31410980317696</c:v>
                </c:pt>
                <c:pt idx="221">
                  <c:v>702.14624300878495</c:v>
                </c:pt>
                <c:pt idx="222">
                  <c:v>702.70893651805795</c:v>
                </c:pt>
                <c:pt idx="223">
                  <c:v>703.11581767722998</c:v>
                </c:pt>
                <c:pt idx="224">
                  <c:v>703.57985271140899</c:v>
                </c:pt>
                <c:pt idx="225">
                  <c:v>704.32489429879899</c:v>
                </c:pt>
                <c:pt idx="226">
                  <c:v>705.00529757421498</c:v>
                </c:pt>
                <c:pt idx="227">
                  <c:v>705.86260570213199</c:v>
                </c:pt>
                <c:pt idx="228">
                  <c:v>706.07353071775299</c:v>
                </c:pt>
                <c:pt idx="229">
                  <c:v>706.81244867574401</c:v>
                </c:pt>
                <c:pt idx="230">
                  <c:v>707.60920091066498</c:v>
                </c:pt>
                <c:pt idx="231">
                  <c:v>708.17597684077896</c:v>
                </c:pt>
                <c:pt idx="232">
                  <c:v>708.73798994626804</c:v>
                </c:pt>
                <c:pt idx="233">
                  <c:v>709.12650021631305</c:v>
                </c:pt>
                <c:pt idx="234">
                  <c:v>709.96475705224998</c:v>
                </c:pt>
                <c:pt idx="235">
                  <c:v>710.49411080125697</c:v>
                </c:pt>
                <c:pt idx="236">
                  <c:v>711.04047463182405</c:v>
                </c:pt>
                <c:pt idx="237">
                  <c:v>711.63718830421601</c:v>
                </c:pt>
                <c:pt idx="238">
                  <c:v>712.16926366649602</c:v>
                </c:pt>
                <c:pt idx="239">
                  <c:v>712.89593436475798</c:v>
                </c:pt>
                <c:pt idx="240">
                  <c:v>713.69200619775802</c:v>
                </c:pt>
                <c:pt idx="241">
                  <c:v>714.08459888864297</c:v>
                </c:pt>
                <c:pt idx="242">
                  <c:v>714.4649443198</c:v>
                </c:pt>
                <c:pt idx="243">
                  <c:v>714.89291797950898</c:v>
                </c:pt>
                <c:pt idx="244">
                  <c:v>715.67129932809598</c:v>
                </c:pt>
                <c:pt idx="245">
                  <c:v>716.26256977487401</c:v>
                </c:pt>
                <c:pt idx="246">
                  <c:v>716.78716070111795</c:v>
                </c:pt>
                <c:pt idx="247">
                  <c:v>717.07088886666997</c:v>
                </c:pt>
                <c:pt idx="248">
                  <c:v>717.34985420945998</c:v>
                </c:pt>
                <c:pt idx="249">
                  <c:v>717.92207336425804</c:v>
                </c:pt>
                <c:pt idx="250">
                  <c:v>718.61880631931103</c:v>
                </c:pt>
                <c:pt idx="251">
                  <c:v>719.20327273290604</c:v>
                </c:pt>
                <c:pt idx="252">
                  <c:v>719.747595353983</c:v>
                </c:pt>
                <c:pt idx="253">
                  <c:v>719.80951205175404</c:v>
                </c:pt>
                <c:pt idx="254">
                  <c:v>720.30552603956301</c:v>
                </c:pt>
                <c:pt idx="255">
                  <c:v>720.90904374606896</c:v>
                </c:pt>
                <c:pt idx="256">
                  <c:v>721.51664387062203</c:v>
                </c:pt>
                <c:pt idx="257">
                  <c:v>721.68810549657803</c:v>
                </c:pt>
                <c:pt idx="258">
                  <c:v>722.51887789648003</c:v>
                </c:pt>
                <c:pt idx="259">
                  <c:v>722.89173889160202</c:v>
                </c:pt>
                <c:pt idx="260">
                  <c:v>723.49729780759696</c:v>
                </c:pt>
                <c:pt idx="261">
                  <c:v>723.99331179540604</c:v>
                </c:pt>
                <c:pt idx="262">
                  <c:v>724.39951255172502</c:v>
                </c:pt>
                <c:pt idx="263">
                  <c:v>724.98602017574001</c:v>
                </c:pt>
                <c:pt idx="264">
                  <c:v>725.48271456733301</c:v>
                </c:pt>
                <c:pt idx="265">
                  <c:v>726.04744928609603</c:v>
                </c:pt>
                <c:pt idx="266">
                  <c:v>726.39309414941795</c:v>
                </c:pt>
                <c:pt idx="267">
                  <c:v>726.74486264400196</c:v>
                </c:pt>
                <c:pt idx="268">
                  <c:v>727.22590775974095</c:v>
                </c:pt>
                <c:pt idx="269">
                  <c:v>727.81581739988201</c:v>
                </c:pt>
                <c:pt idx="270">
                  <c:v>728.40844865329598</c:v>
                </c:pt>
                <c:pt idx="271">
                  <c:v>728.81873182859295</c:v>
                </c:pt>
                <c:pt idx="272">
                  <c:v>729.13443894870602</c:v>
                </c:pt>
                <c:pt idx="273">
                  <c:v>729.65494745411002</c:v>
                </c:pt>
                <c:pt idx="274">
                  <c:v>730.06863264646404</c:v>
                </c:pt>
                <c:pt idx="275">
                  <c:v>730.87831254489697</c:v>
                </c:pt>
                <c:pt idx="276">
                  <c:v>731.37772854976402</c:v>
                </c:pt>
                <c:pt idx="277">
                  <c:v>731.77372325584304</c:v>
                </c:pt>
                <c:pt idx="278">
                  <c:v>731.97376181930304</c:v>
                </c:pt>
                <c:pt idx="279">
                  <c:v>732.44460088573396</c:v>
                </c:pt>
                <c:pt idx="280">
                  <c:v>733.08417996484798</c:v>
                </c:pt>
                <c:pt idx="281">
                  <c:v>733.61965734325304</c:v>
                </c:pt>
                <c:pt idx="282">
                  <c:v>733.88637542724598</c:v>
                </c:pt>
                <c:pt idx="283">
                  <c:v>734.33884360548097</c:v>
                </c:pt>
                <c:pt idx="284">
                  <c:v>734.65114871039998</c:v>
                </c:pt>
                <c:pt idx="285">
                  <c:v>735.33223238866799</c:v>
                </c:pt>
                <c:pt idx="286">
                  <c:v>735.52682772558205</c:v>
                </c:pt>
                <c:pt idx="287">
                  <c:v>735.88608065620099</c:v>
                </c:pt>
                <c:pt idx="288">
                  <c:v>736.13578865770296</c:v>
                </c:pt>
                <c:pt idx="289">
                  <c:v>736.901242342778</c:v>
                </c:pt>
                <c:pt idx="290">
                  <c:v>737.20130018796795</c:v>
                </c:pt>
                <c:pt idx="291">
                  <c:v>737.43467851076298</c:v>
                </c:pt>
                <c:pt idx="292">
                  <c:v>737.91980604734295</c:v>
                </c:pt>
                <c:pt idx="293">
                  <c:v>738.14433912839695</c:v>
                </c:pt>
                <c:pt idx="294">
                  <c:v>738.70226981490896</c:v>
                </c:pt>
                <c:pt idx="295">
                  <c:v>739.12480024900299</c:v>
                </c:pt>
                <c:pt idx="296">
                  <c:v>739.64734996482696</c:v>
                </c:pt>
                <c:pt idx="297">
                  <c:v>740.02361297607399</c:v>
                </c:pt>
                <c:pt idx="298">
                  <c:v>740.52711139991902</c:v>
                </c:pt>
                <c:pt idx="299">
                  <c:v>740.87139545846696</c:v>
                </c:pt>
                <c:pt idx="300">
                  <c:v>741.34359533153497</c:v>
                </c:pt>
                <c:pt idx="301">
                  <c:v>741.87635109666701</c:v>
                </c:pt>
                <c:pt idx="302">
                  <c:v>742.40162242576503</c:v>
                </c:pt>
                <c:pt idx="303">
                  <c:v>742.70099986717105</c:v>
                </c:pt>
                <c:pt idx="304">
                  <c:v>743.04188190866296</c:v>
                </c:pt>
                <c:pt idx="305">
                  <c:v>743.44808266405005</c:v>
                </c:pt>
                <c:pt idx="306">
                  <c:v>743.94001423288103</c:v>
                </c:pt>
                <c:pt idx="307">
                  <c:v>744.58163452241604</c:v>
                </c:pt>
                <c:pt idx="308">
                  <c:v>744.76874542329494</c:v>
                </c:pt>
                <c:pt idx="309">
                  <c:v>745.46956079732604</c:v>
                </c:pt>
                <c:pt idx="310">
                  <c:v>745.76485581882298</c:v>
                </c:pt>
                <c:pt idx="311">
                  <c:v>746.19350988231599</c:v>
                </c:pt>
                <c:pt idx="312">
                  <c:v>746.54936079587799</c:v>
                </c:pt>
                <c:pt idx="313">
                  <c:v>746.75960540771496</c:v>
                </c:pt>
                <c:pt idx="314">
                  <c:v>747.35019545164005</c:v>
                </c:pt>
                <c:pt idx="315">
                  <c:v>747.73734491597895</c:v>
                </c:pt>
                <c:pt idx="316">
                  <c:v>747.91901259031101</c:v>
                </c:pt>
                <c:pt idx="317">
                  <c:v>748.26261624507595</c:v>
                </c:pt>
                <c:pt idx="318">
                  <c:v>748.51028303708904</c:v>
                </c:pt>
                <c:pt idx="319">
                  <c:v>748.96002960298199</c:v>
                </c:pt>
                <c:pt idx="320">
                  <c:v>749.46488883253198</c:v>
                </c:pt>
                <c:pt idx="321">
                  <c:v>749.79216280858998</c:v>
                </c:pt>
                <c:pt idx="322">
                  <c:v>749.89082128368295</c:v>
                </c:pt>
                <c:pt idx="323">
                  <c:v>750.06976734474301</c:v>
                </c:pt>
                <c:pt idx="324">
                  <c:v>750.37186640035395</c:v>
                </c:pt>
                <c:pt idx="325">
                  <c:v>751.06519733835</c:v>
                </c:pt>
                <c:pt idx="326">
                  <c:v>751.40267736371595</c:v>
                </c:pt>
                <c:pt idx="327">
                  <c:v>751.68572512548405</c:v>
                </c:pt>
                <c:pt idx="328">
                  <c:v>751.71838448289805</c:v>
                </c:pt>
                <c:pt idx="329">
                  <c:v>752.21780048776395</c:v>
                </c:pt>
                <c:pt idx="330">
                  <c:v>752.63012487255003</c:v>
                </c:pt>
                <c:pt idx="331">
                  <c:v>752.86554440669704</c:v>
                </c:pt>
                <c:pt idx="332">
                  <c:v>753.20846765767806</c:v>
                </c:pt>
                <c:pt idx="333">
                  <c:v>753.558875344694</c:v>
                </c:pt>
                <c:pt idx="334">
                  <c:v>753.93173633981496</c:v>
                </c:pt>
                <c:pt idx="335">
                  <c:v>754.46721371822105</c:v>
                </c:pt>
                <c:pt idx="336">
                  <c:v>754.67269550636399</c:v>
                </c:pt>
                <c:pt idx="337">
                  <c:v>754.85708479490097</c:v>
                </c:pt>
                <c:pt idx="338">
                  <c:v>755.25784232374303</c:v>
                </c:pt>
                <c:pt idx="339">
                  <c:v>755.81917502637998</c:v>
                </c:pt>
                <c:pt idx="340">
                  <c:v>756.30158094968601</c:v>
                </c:pt>
                <c:pt idx="341">
                  <c:v>756.33696191944205</c:v>
                </c:pt>
                <c:pt idx="342">
                  <c:v>756.72002896480296</c:v>
                </c:pt>
                <c:pt idx="343">
                  <c:v>757.03097326122202</c:v>
                </c:pt>
                <c:pt idx="344">
                  <c:v>757.43377200048405</c:v>
                </c:pt>
                <c:pt idx="345">
                  <c:v>757.83589033689304</c:v>
                </c:pt>
                <c:pt idx="346">
                  <c:v>758.15295826271199</c:v>
                </c:pt>
                <c:pt idx="347">
                  <c:v>758.674147172831</c:v>
                </c:pt>
                <c:pt idx="348">
                  <c:v>758.74831112939899</c:v>
                </c:pt>
                <c:pt idx="349">
                  <c:v>758.86261888034596</c:v>
                </c:pt>
                <c:pt idx="350">
                  <c:v>759.53485731687397</c:v>
                </c:pt>
                <c:pt idx="351">
                  <c:v>759.83423475827999</c:v>
                </c:pt>
                <c:pt idx="352">
                  <c:v>760.30507382564201</c:v>
                </c:pt>
                <c:pt idx="353">
                  <c:v>760.05128340329998</c:v>
                </c:pt>
                <c:pt idx="354">
                  <c:v>760.54185416456301</c:v>
                </c:pt>
                <c:pt idx="355">
                  <c:v>760.72624345309998</c:v>
                </c:pt>
                <c:pt idx="356">
                  <c:v>761.09162001218601</c:v>
                </c:pt>
                <c:pt idx="357">
                  <c:v>761.41685277782403</c:v>
                </c:pt>
                <c:pt idx="358">
                  <c:v>761.63458182662703</c:v>
                </c:pt>
                <c:pt idx="359">
                  <c:v>761.85026966501005</c:v>
                </c:pt>
                <c:pt idx="360">
                  <c:v>762.34968566987698</c:v>
                </c:pt>
                <c:pt idx="361">
                  <c:v>762.41500438377295</c:v>
                </c:pt>
                <c:pt idx="362">
                  <c:v>762.90013191942103</c:v>
                </c:pt>
                <c:pt idx="363">
                  <c:v>762.68784609716397</c:v>
                </c:pt>
                <c:pt idx="364">
                  <c:v>763.380496632308</c:v>
                </c:pt>
                <c:pt idx="365">
                  <c:v>763.61183374654502</c:v>
                </c:pt>
                <c:pt idx="366">
                  <c:v>763.81391351856303</c:v>
                </c:pt>
                <c:pt idx="367">
                  <c:v>763.92822126951103</c:v>
                </c:pt>
                <c:pt idx="368">
                  <c:v>764.24256758298702</c:v>
                </c:pt>
                <c:pt idx="369">
                  <c:v>764.55215107277002</c:v>
                </c:pt>
                <c:pt idx="370">
                  <c:v>764.86853859666701</c:v>
                </c:pt>
                <c:pt idx="371">
                  <c:v>765.12845264840905</c:v>
                </c:pt>
                <c:pt idx="372">
                  <c:v>765.39789234567399</c:v>
                </c:pt>
                <c:pt idx="373">
                  <c:v>765.76531011425004</c:v>
                </c:pt>
                <c:pt idx="374">
                  <c:v>765.99120400194101</c:v>
                </c:pt>
                <c:pt idx="375">
                  <c:v>766.359982577153</c:v>
                </c:pt>
                <c:pt idx="376">
                  <c:v>766.70426663570095</c:v>
                </c:pt>
                <c:pt idx="377">
                  <c:v>767.08461206685797</c:v>
                </c:pt>
                <c:pt idx="378">
                  <c:v>767.36017539352201</c:v>
                </c:pt>
                <c:pt idx="379">
                  <c:v>767.47788515966397</c:v>
                </c:pt>
                <c:pt idx="380">
                  <c:v>767.82489083055395</c:v>
                </c:pt>
                <c:pt idx="381">
                  <c:v>768.19843222945894</c:v>
                </c:pt>
                <c:pt idx="382">
                  <c:v>768.36377022508498</c:v>
                </c:pt>
                <c:pt idx="383">
                  <c:v>768.68219895753998</c:v>
                </c:pt>
                <c:pt idx="384">
                  <c:v>768.91761849168699</c:v>
                </c:pt>
                <c:pt idx="385">
                  <c:v>769.24353166017704</c:v>
                </c:pt>
                <c:pt idx="386">
                  <c:v>769.35647860448796</c:v>
                </c:pt>
                <c:pt idx="387">
                  <c:v>769.54971313476597</c:v>
                </c:pt>
                <c:pt idx="388">
                  <c:v>769.77016379684198</c:v>
                </c:pt>
                <c:pt idx="389">
                  <c:v>769.93754300195701</c:v>
                </c:pt>
                <c:pt idx="390">
                  <c:v>770.18180777877603</c:v>
                </c:pt>
                <c:pt idx="391">
                  <c:v>770.42471174802597</c:v>
                </c:pt>
                <c:pt idx="392">
                  <c:v>770.69347104150802</c:v>
                </c:pt>
                <c:pt idx="393">
                  <c:v>770.66897652391299</c:v>
                </c:pt>
                <c:pt idx="394">
                  <c:v>770.71184193063505</c:v>
                </c:pt>
                <c:pt idx="395">
                  <c:v>771.11600147653405</c:v>
                </c:pt>
                <c:pt idx="396">
                  <c:v>771.46300714742404</c:v>
                </c:pt>
                <c:pt idx="397">
                  <c:v>771.61269586812705</c:v>
                </c:pt>
                <c:pt idx="398">
                  <c:v>771.67121054977201</c:v>
                </c:pt>
                <c:pt idx="399">
                  <c:v>771.99100008886296</c:v>
                </c:pt>
                <c:pt idx="400">
                  <c:v>772.50470456294704</c:v>
                </c:pt>
                <c:pt idx="401">
                  <c:v>772.62649674899899</c:v>
                </c:pt>
                <c:pt idx="402">
                  <c:v>772.73059844970703</c:v>
                </c:pt>
                <c:pt idx="403">
                  <c:v>772.95036870800004</c:v>
                </c:pt>
                <c:pt idx="404">
                  <c:v>773.23477727733598</c:v>
                </c:pt>
                <c:pt idx="405">
                  <c:v>773.58586536813505</c:v>
                </c:pt>
                <c:pt idx="406">
                  <c:v>773.75460537988704</c:v>
                </c:pt>
                <c:pt idx="407">
                  <c:v>773.82332611083996</c:v>
                </c:pt>
                <c:pt idx="408">
                  <c:v>774.11181710008498</c:v>
                </c:pt>
                <c:pt idx="409">
                  <c:v>774.44385389890499</c:v>
                </c:pt>
                <c:pt idx="410">
                  <c:v>774.72145843505905</c:v>
                </c:pt>
                <c:pt idx="411">
                  <c:v>774.67383020557497</c:v>
                </c:pt>
                <c:pt idx="412">
                  <c:v>774.94667191989697</c:v>
                </c:pt>
                <c:pt idx="413">
                  <c:v>775.11132951267098</c:v>
                </c:pt>
                <c:pt idx="414">
                  <c:v>775.57604494970303</c:v>
                </c:pt>
                <c:pt idx="415">
                  <c:v>776.01626587007195</c:v>
                </c:pt>
                <c:pt idx="416">
                  <c:v>776.11288313474495</c:v>
                </c:pt>
                <c:pt idx="417">
                  <c:v>776.13873845990702</c:v>
                </c:pt>
                <c:pt idx="418">
                  <c:v>776.14282087888603</c:v>
                </c:pt>
                <c:pt idx="419">
                  <c:v>776.63815446384297</c:v>
                </c:pt>
                <c:pt idx="420">
                  <c:v>776.92664545308799</c:v>
                </c:pt>
                <c:pt idx="421">
                  <c:v>777.15662175975694</c:v>
                </c:pt>
                <c:pt idx="422">
                  <c:v>777.28181596286595</c:v>
                </c:pt>
                <c:pt idx="423">
                  <c:v>777.41993782762404</c:v>
                </c:pt>
                <c:pt idx="424">
                  <c:v>777.44034992624097</c:v>
                </c:pt>
                <c:pt idx="425">
                  <c:v>777.82545818015899</c:v>
                </c:pt>
                <c:pt idx="426">
                  <c:v>778.00712585449196</c:v>
                </c:pt>
                <c:pt idx="427">
                  <c:v>778.34460587985802</c:v>
                </c:pt>
                <c:pt idx="428">
                  <c:v>778.08877424802597</c:v>
                </c:pt>
                <c:pt idx="429">
                  <c:v>778.19559756200795</c:v>
                </c:pt>
                <c:pt idx="430">
                  <c:v>778.36161596141801</c:v>
                </c:pt>
                <c:pt idx="431">
                  <c:v>778.68820953369095</c:v>
                </c:pt>
                <c:pt idx="432">
                  <c:v>778.81612535007298</c:v>
                </c:pt>
                <c:pt idx="433">
                  <c:v>778.75012623239297</c:v>
                </c:pt>
                <c:pt idx="434">
                  <c:v>779.05426649656101</c:v>
                </c:pt>
                <c:pt idx="435">
                  <c:v>779.18694513570495</c:v>
                </c:pt>
                <c:pt idx="436">
                  <c:v>779.22368691209704</c:v>
                </c:pt>
                <c:pt idx="437">
                  <c:v>779.63192887790501</c:v>
                </c:pt>
                <c:pt idx="438">
                  <c:v>779.73535017576103</c:v>
                </c:pt>
                <c:pt idx="439">
                  <c:v>780.04629447311197</c:v>
                </c:pt>
                <c:pt idx="440">
                  <c:v>780.07283020019497</c:v>
                </c:pt>
                <c:pt idx="441">
                  <c:v>780.11909762397397</c:v>
                </c:pt>
                <c:pt idx="442">
                  <c:v>780.35111514013295</c:v>
                </c:pt>
                <c:pt idx="443">
                  <c:v>780.77500638179504</c:v>
                </c:pt>
                <c:pt idx="444">
                  <c:v>780.65389459766402</c:v>
                </c:pt>
                <c:pt idx="445">
                  <c:v>780.98661180026795</c:v>
                </c:pt>
                <c:pt idx="446">
                  <c:v>781.30912295263295</c:v>
                </c:pt>
                <c:pt idx="447">
                  <c:v>781.15739302244003</c:v>
                </c:pt>
                <c:pt idx="448">
                  <c:v>781.39145174995099</c:v>
                </c:pt>
                <c:pt idx="449">
                  <c:v>781.40778142772604</c:v>
                </c:pt>
                <c:pt idx="450">
                  <c:v>782.06981381494597</c:v>
                </c:pt>
                <c:pt idx="451">
                  <c:v>782.16983309667603</c:v>
                </c:pt>
                <c:pt idx="452">
                  <c:v>782.34333593212102</c:v>
                </c:pt>
                <c:pt idx="453">
                  <c:v>782.32700625434495</c:v>
                </c:pt>
                <c:pt idx="454">
                  <c:v>782.39504658151395</c:v>
                </c:pt>
                <c:pt idx="455">
                  <c:v>782.63386813085503</c:v>
                </c:pt>
                <c:pt idx="456">
                  <c:v>782.82846346776898</c:v>
                </c:pt>
                <c:pt idx="457">
                  <c:v>782.95501847751405</c:v>
                </c:pt>
                <c:pt idx="458">
                  <c:v>783.02986283786595</c:v>
                </c:pt>
                <c:pt idx="459">
                  <c:v>783.09109913278405</c:v>
                </c:pt>
                <c:pt idx="460">
                  <c:v>783.22581898048497</c:v>
                </c:pt>
                <c:pt idx="461">
                  <c:v>783.30066334083699</c:v>
                </c:pt>
                <c:pt idx="462">
                  <c:v>783.32175584323704</c:v>
                </c:pt>
                <c:pt idx="463">
                  <c:v>783.50138230714902</c:v>
                </c:pt>
                <c:pt idx="464">
                  <c:v>783.69937966112002</c:v>
                </c:pt>
                <c:pt idx="465">
                  <c:v>783.81028539594297</c:v>
                </c:pt>
                <c:pt idx="466">
                  <c:v>783.73476063180703</c:v>
                </c:pt>
                <c:pt idx="467">
                  <c:v>784.00351992528897</c:v>
                </c:pt>
                <c:pt idx="468">
                  <c:v>783.93003637157403</c:v>
                </c:pt>
                <c:pt idx="469">
                  <c:v>783.907583063468</c:v>
                </c:pt>
                <c:pt idx="470">
                  <c:v>784.34916478954301</c:v>
                </c:pt>
                <c:pt idx="471">
                  <c:v>784.31786623876496</c:v>
                </c:pt>
                <c:pt idx="472">
                  <c:v>784.37910253368295</c:v>
                </c:pt>
                <c:pt idx="473">
                  <c:v>784.43013277929299</c:v>
                </c:pt>
                <c:pt idx="474">
                  <c:v>784.70909812208299</c:v>
                </c:pt>
                <c:pt idx="475">
                  <c:v>784.87375571578696</c:v>
                </c:pt>
                <c:pt idx="476">
                  <c:v>784.89552862103994</c:v>
                </c:pt>
                <c:pt idx="477">
                  <c:v>785.17449396382995</c:v>
                </c:pt>
                <c:pt idx="478">
                  <c:v>785.00643435400002</c:v>
                </c:pt>
                <c:pt idx="479">
                  <c:v>785.26294638961599</c:v>
                </c:pt>
                <c:pt idx="480">
                  <c:v>785.54599415138398</c:v>
                </c:pt>
                <c:pt idx="481">
                  <c:v>785.55415899120305</c:v>
                </c:pt>
                <c:pt idx="482">
                  <c:v>785.78413529787201</c:v>
                </c:pt>
                <c:pt idx="483">
                  <c:v>785.84605199657403</c:v>
                </c:pt>
                <c:pt idx="484">
                  <c:v>786.07874991744802</c:v>
                </c:pt>
                <c:pt idx="485">
                  <c:v>786.05017297901202</c:v>
                </c:pt>
                <c:pt idx="486">
                  <c:v>786.24000549316395</c:v>
                </c:pt>
                <c:pt idx="487">
                  <c:v>786.31212824024306</c:v>
                </c:pt>
                <c:pt idx="488">
                  <c:v>786.24748992919899</c:v>
                </c:pt>
                <c:pt idx="489">
                  <c:v>786.57000108156399</c:v>
                </c:pt>
                <c:pt idx="490">
                  <c:v>786.78024569526303</c:v>
                </c:pt>
                <c:pt idx="491">
                  <c:v>786.78909093700304</c:v>
                </c:pt>
                <c:pt idx="492">
                  <c:v>786.93605804536503</c:v>
                </c:pt>
                <c:pt idx="493">
                  <c:v>786.74554512742895</c:v>
                </c:pt>
                <c:pt idx="494">
                  <c:v>787.12521015573304</c:v>
                </c:pt>
                <c:pt idx="495">
                  <c:v>787.06873668357696</c:v>
                </c:pt>
                <c:pt idx="496">
                  <c:v>787.40485590230696</c:v>
                </c:pt>
                <c:pt idx="497">
                  <c:v>787.21842540427997</c:v>
                </c:pt>
                <c:pt idx="498">
                  <c:v>787.38036138378095</c:v>
                </c:pt>
                <c:pt idx="499">
                  <c:v>787.08302515279502</c:v>
                </c:pt>
                <c:pt idx="500">
                  <c:v>787.68314084131305</c:v>
                </c:pt>
                <c:pt idx="501">
                  <c:v>787.65728551708196</c:v>
                </c:pt>
                <c:pt idx="502">
                  <c:v>787.57699793018401</c:v>
                </c:pt>
                <c:pt idx="503">
                  <c:v>787.50079276412703</c:v>
                </c:pt>
                <c:pt idx="504">
                  <c:v>787.48106106929504</c:v>
                </c:pt>
                <c:pt idx="505">
                  <c:v>787.59877083543699</c:v>
                </c:pt>
                <c:pt idx="506">
                  <c:v>787.70695495605503</c:v>
                </c:pt>
                <c:pt idx="507">
                  <c:v>787.96550820115999</c:v>
                </c:pt>
                <c:pt idx="508">
                  <c:v>788.047156593762</c:v>
                </c:pt>
                <c:pt idx="509">
                  <c:v>788.00429118797194</c:v>
                </c:pt>
                <c:pt idx="510">
                  <c:v>788.31455508246995</c:v>
                </c:pt>
                <c:pt idx="511">
                  <c:v>788.18527845945198</c:v>
                </c:pt>
                <c:pt idx="512">
                  <c:v>788.35333806835104</c:v>
                </c:pt>
                <c:pt idx="513">
                  <c:v>788.32884354982502</c:v>
                </c:pt>
                <c:pt idx="514">
                  <c:v>788.54453138914005</c:v>
                </c:pt>
                <c:pt idx="515">
                  <c:v>788.91194915771496</c:v>
                </c:pt>
                <c:pt idx="516">
                  <c:v>788.43498646188505</c:v>
                </c:pt>
                <c:pt idx="517">
                  <c:v>788.767703663558</c:v>
                </c:pt>
                <c:pt idx="518">
                  <c:v>788.96774222701799</c:v>
                </c:pt>
                <c:pt idx="519">
                  <c:v>789.01332924608096</c:v>
                </c:pt>
                <c:pt idx="520">
                  <c:v>789.05483384616696</c:v>
                </c:pt>
                <c:pt idx="521">
                  <c:v>789.03442174755003</c:v>
                </c:pt>
                <c:pt idx="522">
                  <c:v>789.17526522651303</c:v>
                </c:pt>
                <c:pt idx="523">
                  <c:v>789.34536604490097</c:v>
                </c:pt>
                <c:pt idx="524">
                  <c:v>789.23037789110106</c:v>
                </c:pt>
                <c:pt idx="525">
                  <c:v>789.62841380760096</c:v>
                </c:pt>
                <c:pt idx="526">
                  <c:v>789.56445589940995</c:v>
                </c:pt>
                <c:pt idx="527">
                  <c:v>789.80123624019302</c:v>
                </c:pt>
                <c:pt idx="528">
                  <c:v>789.569899125956</c:v>
                </c:pt>
                <c:pt idx="529">
                  <c:v>789.45150895509903</c:v>
                </c:pt>
                <c:pt idx="530">
                  <c:v>789.55288904439703</c:v>
                </c:pt>
                <c:pt idx="531">
                  <c:v>789.75564922019805</c:v>
                </c:pt>
                <c:pt idx="532">
                  <c:v>789.67195961717505</c:v>
                </c:pt>
                <c:pt idx="533">
                  <c:v>789.64542388916004</c:v>
                </c:pt>
                <c:pt idx="534">
                  <c:v>789.75701002683502</c:v>
                </c:pt>
                <c:pt idx="535">
                  <c:v>789.86043132469104</c:v>
                </c:pt>
                <c:pt idx="536">
                  <c:v>789.92915205564304</c:v>
                </c:pt>
                <c:pt idx="537">
                  <c:v>789.79443220701103</c:v>
                </c:pt>
                <c:pt idx="538">
                  <c:v>789.64406308345497</c:v>
                </c:pt>
                <c:pt idx="539">
                  <c:v>789.79443220701103</c:v>
                </c:pt>
                <c:pt idx="540">
                  <c:v>789.94207971729304</c:v>
                </c:pt>
                <c:pt idx="541">
                  <c:v>789.81280309520696</c:v>
                </c:pt>
                <c:pt idx="542">
                  <c:v>789.95432697702199</c:v>
                </c:pt>
                <c:pt idx="543">
                  <c:v>789.63657864648803</c:v>
                </c:pt>
                <c:pt idx="544">
                  <c:v>789.86111172754295</c:v>
                </c:pt>
                <c:pt idx="545">
                  <c:v>790.05774827487801</c:v>
                </c:pt>
                <c:pt idx="546">
                  <c:v>790.031212546863</c:v>
                </c:pt>
                <c:pt idx="547">
                  <c:v>789.76585526950703</c:v>
                </c:pt>
                <c:pt idx="548">
                  <c:v>789.74068034812797</c:v>
                </c:pt>
                <c:pt idx="549">
                  <c:v>789.99106875341397</c:v>
                </c:pt>
                <c:pt idx="550">
                  <c:v>790.04550101608004</c:v>
                </c:pt>
                <c:pt idx="551">
                  <c:v>790.1475615073</c:v>
                </c:pt>
                <c:pt idx="552">
                  <c:v>790.21628223825201</c:v>
                </c:pt>
                <c:pt idx="553">
                  <c:v>790.06046988721903</c:v>
                </c:pt>
                <c:pt idx="554">
                  <c:v>790.20607618894405</c:v>
                </c:pt>
                <c:pt idx="555">
                  <c:v>790.32310555223398</c:v>
                </c:pt>
                <c:pt idx="556">
                  <c:v>790.23465312644805</c:v>
                </c:pt>
                <c:pt idx="557">
                  <c:v>790.26391046773597</c:v>
                </c:pt>
                <c:pt idx="558">
                  <c:v>790.51770088914805</c:v>
                </c:pt>
                <c:pt idx="559">
                  <c:v>790.38570265378803</c:v>
                </c:pt>
                <c:pt idx="560">
                  <c:v>790.40339313913103</c:v>
                </c:pt>
                <c:pt idx="561">
                  <c:v>790.33807442430395</c:v>
                </c:pt>
                <c:pt idx="562">
                  <c:v>790.45646459423006</c:v>
                </c:pt>
                <c:pt idx="563">
                  <c:v>790.51634008251096</c:v>
                </c:pt>
                <c:pt idx="564">
                  <c:v>790.52586572896701</c:v>
                </c:pt>
                <c:pt idx="565">
                  <c:v>790.70889420993603</c:v>
                </c:pt>
                <c:pt idx="566">
                  <c:v>790.56600952241604</c:v>
                </c:pt>
                <c:pt idx="567">
                  <c:v>790.54627782758303</c:v>
                </c:pt>
                <c:pt idx="568">
                  <c:v>790.36529055517201</c:v>
                </c:pt>
                <c:pt idx="569">
                  <c:v>790.45850580371905</c:v>
                </c:pt>
                <c:pt idx="570">
                  <c:v>790.59118444286298</c:v>
                </c:pt>
                <c:pt idx="571">
                  <c:v>790.57213315088302</c:v>
                </c:pt>
                <c:pt idx="572">
                  <c:v>790.41768160741799</c:v>
                </c:pt>
                <c:pt idx="573">
                  <c:v>790.19382893014699</c:v>
                </c:pt>
                <c:pt idx="574">
                  <c:v>790.08428400196101</c:v>
                </c:pt>
                <c:pt idx="575">
                  <c:v>790.35848652291997</c:v>
                </c:pt>
                <c:pt idx="576">
                  <c:v>790.54015419725295</c:v>
                </c:pt>
                <c:pt idx="577">
                  <c:v>790.49933000002102</c:v>
                </c:pt>
                <c:pt idx="578">
                  <c:v>790.03733617626096</c:v>
                </c:pt>
                <c:pt idx="579">
                  <c:v>789.99991399608598</c:v>
                </c:pt>
                <c:pt idx="580">
                  <c:v>790.163210782222</c:v>
                </c:pt>
                <c:pt idx="581">
                  <c:v>790.19587013963599</c:v>
                </c:pt>
                <c:pt idx="582">
                  <c:v>790.14824191108301</c:v>
                </c:pt>
                <c:pt idx="583">
                  <c:v>790.09653126168996</c:v>
                </c:pt>
                <c:pt idx="584">
                  <c:v>790.24009635299399</c:v>
                </c:pt>
                <c:pt idx="585">
                  <c:v>790.41223838180304</c:v>
                </c:pt>
                <c:pt idx="586">
                  <c:v>790.07679956685797</c:v>
                </c:pt>
                <c:pt idx="587">
                  <c:v>790.05570706538902</c:v>
                </c:pt>
                <c:pt idx="588">
                  <c:v>790.09789206739504</c:v>
                </c:pt>
                <c:pt idx="589">
                  <c:v>790.17886005807702</c:v>
                </c:pt>
                <c:pt idx="590">
                  <c:v>790.39590870309598</c:v>
                </c:pt>
                <c:pt idx="591">
                  <c:v>790.13055142574001</c:v>
                </c:pt>
                <c:pt idx="592">
                  <c:v>789.98018230125297</c:v>
                </c:pt>
                <c:pt idx="593">
                  <c:v>789.85498809907597</c:v>
                </c:pt>
                <c:pt idx="594">
                  <c:v>790.10741771385096</c:v>
                </c:pt>
                <c:pt idx="595">
                  <c:v>790.19587013963599</c:v>
                </c:pt>
                <c:pt idx="596">
                  <c:v>790.23737473878998</c:v>
                </c:pt>
                <c:pt idx="597">
                  <c:v>790.11490214988601</c:v>
                </c:pt>
                <c:pt idx="598">
                  <c:v>789.89581229537703</c:v>
                </c:pt>
                <c:pt idx="599">
                  <c:v>789.99379036668699</c:v>
                </c:pt>
                <c:pt idx="600">
                  <c:v>789.91486358642601</c:v>
                </c:pt>
                <c:pt idx="601">
                  <c:v>789.95296617038503</c:v>
                </c:pt>
                <c:pt idx="602">
                  <c:v>790.08428400196101</c:v>
                </c:pt>
                <c:pt idx="603">
                  <c:v>789.75905123632401</c:v>
                </c:pt>
                <c:pt idx="604">
                  <c:v>789.53519855905301</c:v>
                </c:pt>
                <c:pt idx="605">
                  <c:v>789.44742653612002</c:v>
                </c:pt>
                <c:pt idx="606">
                  <c:v>789.13784304633703</c:v>
                </c:pt>
                <c:pt idx="607">
                  <c:v>789.43722048774396</c:v>
                </c:pt>
                <c:pt idx="608">
                  <c:v>789.30454184860002</c:v>
                </c:pt>
                <c:pt idx="609">
                  <c:v>789.03850416746002</c:v>
                </c:pt>
                <c:pt idx="610">
                  <c:v>789.01537045650196</c:v>
                </c:pt>
                <c:pt idx="611">
                  <c:v>789.01196844037599</c:v>
                </c:pt>
                <c:pt idx="612">
                  <c:v>789.18002804834396</c:v>
                </c:pt>
                <c:pt idx="613">
                  <c:v>789.01605085935398</c:v>
                </c:pt>
                <c:pt idx="614">
                  <c:v>788.89698028564499</c:v>
                </c:pt>
                <c:pt idx="615">
                  <c:v>788.68809648044396</c:v>
                </c:pt>
                <c:pt idx="616">
                  <c:v>788.51255243457899</c:v>
                </c:pt>
                <c:pt idx="617">
                  <c:v>788.89357826951903</c:v>
                </c:pt>
                <c:pt idx="618">
                  <c:v>788.63978784810797</c:v>
                </c:pt>
                <c:pt idx="619">
                  <c:v>788.49009912740405</c:v>
                </c:pt>
                <c:pt idx="620">
                  <c:v>788.46016138326399</c:v>
                </c:pt>
                <c:pt idx="621">
                  <c:v>788.50030517578102</c:v>
                </c:pt>
                <c:pt idx="622">
                  <c:v>788.36626573000103</c:v>
                </c:pt>
                <c:pt idx="623">
                  <c:v>788.273730885237</c:v>
                </c:pt>
                <c:pt idx="624">
                  <c:v>788.14853668212902</c:v>
                </c:pt>
                <c:pt idx="625">
                  <c:v>788.09206321090505</c:v>
                </c:pt>
                <c:pt idx="626">
                  <c:v>788.256040399894</c:v>
                </c:pt>
                <c:pt idx="627">
                  <c:v>788.30162741895799</c:v>
                </c:pt>
                <c:pt idx="628">
                  <c:v>787.98660070262804</c:v>
                </c:pt>
                <c:pt idx="629">
                  <c:v>787.85596327390499</c:v>
                </c:pt>
                <c:pt idx="630">
                  <c:v>787.98047707322996</c:v>
                </c:pt>
                <c:pt idx="631">
                  <c:v>787.77023246139299</c:v>
                </c:pt>
                <c:pt idx="632">
                  <c:v>787.78656214010005</c:v>
                </c:pt>
                <c:pt idx="633">
                  <c:v>787.71443939208996</c:v>
                </c:pt>
                <c:pt idx="634">
                  <c:v>787.60149244871002</c:v>
                </c:pt>
                <c:pt idx="635">
                  <c:v>787.68178003560797</c:v>
                </c:pt>
                <c:pt idx="636">
                  <c:v>787.374918158166</c:v>
                </c:pt>
                <c:pt idx="637">
                  <c:v>787.23543548677105</c:v>
                </c:pt>
                <c:pt idx="638">
                  <c:v>786.88434739597096</c:v>
                </c:pt>
                <c:pt idx="639">
                  <c:v>786.98844909668003</c:v>
                </c:pt>
                <c:pt idx="640">
                  <c:v>786.98368627391801</c:v>
                </c:pt>
                <c:pt idx="641">
                  <c:v>786.68430883251096</c:v>
                </c:pt>
                <c:pt idx="642">
                  <c:v>786.41827115137096</c:v>
                </c:pt>
                <c:pt idx="643">
                  <c:v>786.20870694331802</c:v>
                </c:pt>
                <c:pt idx="644">
                  <c:v>786.186253634281</c:v>
                </c:pt>
                <c:pt idx="645">
                  <c:v>786.16652193944901</c:v>
                </c:pt>
                <c:pt idx="646">
                  <c:v>786.00050354097004</c:v>
                </c:pt>
                <c:pt idx="647">
                  <c:v>785.86986611131601</c:v>
                </c:pt>
                <c:pt idx="648">
                  <c:v>785.792980541475</c:v>
                </c:pt>
                <c:pt idx="649">
                  <c:v>785.62628173921303</c:v>
                </c:pt>
                <c:pt idx="650">
                  <c:v>785.70044569577999</c:v>
                </c:pt>
                <c:pt idx="651">
                  <c:v>785.35207921825304</c:v>
                </c:pt>
                <c:pt idx="652">
                  <c:v>785.44597487058502</c:v>
                </c:pt>
                <c:pt idx="653">
                  <c:v>784.99758911225899</c:v>
                </c:pt>
                <c:pt idx="654">
                  <c:v>784.905054266565</c:v>
                </c:pt>
                <c:pt idx="655">
                  <c:v>784.93975483346696</c:v>
                </c:pt>
                <c:pt idx="656">
                  <c:v>784.70501570310398</c:v>
                </c:pt>
                <c:pt idx="657">
                  <c:v>784.707056912594</c:v>
                </c:pt>
                <c:pt idx="658">
                  <c:v>784.50497713964398</c:v>
                </c:pt>
                <c:pt idx="659">
                  <c:v>784.6083984375</c:v>
                </c:pt>
                <c:pt idx="660">
                  <c:v>784.324670271017</c:v>
                </c:pt>
                <c:pt idx="661">
                  <c:v>784.24710429832305</c:v>
                </c:pt>
                <c:pt idx="662">
                  <c:v>783.97018016502295</c:v>
                </c:pt>
                <c:pt idx="663">
                  <c:v>783.75789434276498</c:v>
                </c:pt>
                <c:pt idx="664">
                  <c:v>783.93343838769897</c:v>
                </c:pt>
                <c:pt idx="665">
                  <c:v>783.66535949706997</c:v>
                </c:pt>
                <c:pt idx="666">
                  <c:v>783.40272383298702</c:v>
                </c:pt>
                <c:pt idx="667">
                  <c:v>783.22241696436004</c:v>
                </c:pt>
                <c:pt idx="668">
                  <c:v>783.19384002778702</c:v>
                </c:pt>
                <c:pt idx="669">
                  <c:v>782.87813290767394</c:v>
                </c:pt>
                <c:pt idx="670">
                  <c:v>782.95705968700304</c:v>
                </c:pt>
                <c:pt idx="671">
                  <c:v>782.674692327157</c:v>
                </c:pt>
                <c:pt idx="672">
                  <c:v>782.45832408592105</c:v>
                </c:pt>
                <c:pt idx="673">
                  <c:v>782.27529560495202</c:v>
                </c:pt>
                <c:pt idx="674">
                  <c:v>781.93577437009696</c:v>
                </c:pt>
                <c:pt idx="675">
                  <c:v>782.02218558546201</c:v>
                </c:pt>
                <c:pt idx="676">
                  <c:v>781.88474412448704</c:v>
                </c:pt>
                <c:pt idx="677">
                  <c:v>781.65885023679596</c:v>
                </c:pt>
                <c:pt idx="678">
                  <c:v>781.11316680908203</c:v>
                </c:pt>
                <c:pt idx="679">
                  <c:v>780.84985074214603</c:v>
                </c:pt>
                <c:pt idx="680">
                  <c:v>780.79473807662703</c:v>
                </c:pt>
                <c:pt idx="681">
                  <c:v>780.90904582664405</c:v>
                </c:pt>
                <c:pt idx="682">
                  <c:v>780.508288296871</c:v>
                </c:pt>
                <c:pt idx="683">
                  <c:v>780.17421028856199</c:v>
                </c:pt>
                <c:pt idx="684">
                  <c:v>780.07010858785395</c:v>
                </c:pt>
                <c:pt idx="685">
                  <c:v>780.19598319381498</c:v>
                </c:pt>
                <c:pt idx="686">
                  <c:v>779.97349132224895</c:v>
                </c:pt>
                <c:pt idx="687">
                  <c:v>779.53939403221</c:v>
                </c:pt>
                <c:pt idx="688">
                  <c:v>779.21143965329998</c:v>
                </c:pt>
                <c:pt idx="689">
                  <c:v>779.22913013864297</c:v>
                </c:pt>
                <c:pt idx="690">
                  <c:v>779.30465490184702</c:v>
                </c:pt>
                <c:pt idx="691">
                  <c:v>778.79639365430899</c:v>
                </c:pt>
                <c:pt idx="692">
                  <c:v>778.612004367635</c:v>
                </c:pt>
                <c:pt idx="693">
                  <c:v>778.42897588573396</c:v>
                </c:pt>
                <c:pt idx="694">
                  <c:v>778.07176416553602</c:v>
                </c:pt>
                <c:pt idx="695">
                  <c:v>777.92275584861602</c:v>
                </c:pt>
                <c:pt idx="696">
                  <c:v>777.71659365575795</c:v>
                </c:pt>
                <c:pt idx="697">
                  <c:v>777.355299516581</c:v>
                </c:pt>
                <c:pt idx="698">
                  <c:v>777.08313820604201</c:v>
                </c:pt>
                <c:pt idx="699">
                  <c:v>777.11239554639894</c:v>
                </c:pt>
                <c:pt idx="700">
                  <c:v>776.87017198093201</c:v>
                </c:pt>
                <c:pt idx="701">
                  <c:v>776.77831753902103</c:v>
                </c:pt>
                <c:pt idx="702">
                  <c:v>776.75790544040501</c:v>
                </c:pt>
                <c:pt idx="703">
                  <c:v>776.28026234079198</c:v>
                </c:pt>
                <c:pt idx="704">
                  <c:v>776.16187217086599</c:v>
                </c:pt>
                <c:pt idx="705">
                  <c:v>776.01898748241399</c:v>
                </c:pt>
                <c:pt idx="706">
                  <c:v>775.67946624849003</c:v>
                </c:pt>
                <c:pt idx="707">
                  <c:v>775.62979680858598</c:v>
                </c:pt>
                <c:pt idx="708">
                  <c:v>775.37668679002695</c:v>
                </c:pt>
                <c:pt idx="709">
                  <c:v>775.00042377878003</c:v>
                </c:pt>
                <c:pt idx="710">
                  <c:v>774.69900512788399</c:v>
                </c:pt>
                <c:pt idx="711">
                  <c:v>774.43092623725499</c:v>
                </c:pt>
                <c:pt idx="712">
                  <c:v>774.34247381146997</c:v>
                </c:pt>
                <c:pt idx="713">
                  <c:v>773.99002491403405</c:v>
                </c:pt>
                <c:pt idx="714">
                  <c:v>773.90293329488497</c:v>
                </c:pt>
                <c:pt idx="715">
                  <c:v>773.42597059812397</c:v>
                </c:pt>
                <c:pt idx="716">
                  <c:v>772.96125516109203</c:v>
                </c:pt>
                <c:pt idx="717">
                  <c:v>772.87688515428499</c:v>
                </c:pt>
                <c:pt idx="718">
                  <c:v>772.43598383199401</c:v>
                </c:pt>
                <c:pt idx="719">
                  <c:v>772.17743058688905</c:v>
                </c:pt>
                <c:pt idx="720">
                  <c:v>771.87737274169899</c:v>
                </c:pt>
                <c:pt idx="721">
                  <c:v>771.77939467039005</c:v>
                </c:pt>
                <c:pt idx="722">
                  <c:v>771.59092296287395</c:v>
                </c:pt>
                <c:pt idx="723">
                  <c:v>771.18404180370305</c:v>
                </c:pt>
                <c:pt idx="724">
                  <c:v>770.81322201807097</c:v>
                </c:pt>
                <c:pt idx="725">
                  <c:v>770.54718433786195</c:v>
                </c:pt>
                <c:pt idx="726">
                  <c:v>770.38388755079404</c:v>
                </c:pt>
                <c:pt idx="727">
                  <c:v>770.16003487352305</c:v>
                </c:pt>
                <c:pt idx="728">
                  <c:v>769.78241105563905</c:v>
                </c:pt>
                <c:pt idx="729">
                  <c:v>769.60822781641002</c:v>
                </c:pt>
                <c:pt idx="730">
                  <c:v>769.30000513326399</c:v>
                </c:pt>
                <c:pt idx="731">
                  <c:v>769.03260664548702</c:v>
                </c:pt>
                <c:pt idx="732">
                  <c:v>768.76112573780097</c:v>
                </c:pt>
                <c:pt idx="733">
                  <c:v>768.57401483692195</c:v>
                </c:pt>
                <c:pt idx="734">
                  <c:v>768.32158522214695</c:v>
                </c:pt>
                <c:pt idx="735">
                  <c:v>768.00247608590905</c:v>
                </c:pt>
                <c:pt idx="736">
                  <c:v>767.69833582173999</c:v>
                </c:pt>
                <c:pt idx="737">
                  <c:v>767.05603512842197</c:v>
                </c:pt>
                <c:pt idx="738">
                  <c:v>766.84170809667603</c:v>
                </c:pt>
                <c:pt idx="739">
                  <c:v>766.67024647165101</c:v>
                </c:pt>
                <c:pt idx="740">
                  <c:v>766.41169322654605</c:v>
                </c:pt>
                <c:pt idx="741">
                  <c:v>765.93813254684198</c:v>
                </c:pt>
                <c:pt idx="742">
                  <c:v>765.437355735339</c:v>
                </c:pt>
                <c:pt idx="743">
                  <c:v>765.04612385202199</c:v>
                </c:pt>
                <c:pt idx="744">
                  <c:v>764.85697174165398</c:v>
                </c:pt>
                <c:pt idx="745">
                  <c:v>764.52697615232296</c:v>
                </c:pt>
                <c:pt idx="746">
                  <c:v>764.22011427488201</c:v>
                </c:pt>
                <c:pt idx="747">
                  <c:v>763.81731553468899</c:v>
                </c:pt>
                <c:pt idx="748">
                  <c:v>763.31926033739001</c:v>
                </c:pt>
                <c:pt idx="749">
                  <c:v>762.980419505388</c:v>
                </c:pt>
                <c:pt idx="750">
                  <c:v>762.83617401216202</c:v>
                </c:pt>
                <c:pt idx="751">
                  <c:v>762.42453003022797</c:v>
                </c:pt>
                <c:pt idx="752">
                  <c:v>761.91218636278097</c:v>
                </c:pt>
                <c:pt idx="753">
                  <c:v>761.32771994825498</c:v>
                </c:pt>
                <c:pt idx="754">
                  <c:v>760.85824168846</c:v>
                </c:pt>
                <c:pt idx="755">
                  <c:v>760.64459505956597</c:v>
                </c:pt>
                <c:pt idx="756">
                  <c:v>760.44183488376405</c:v>
                </c:pt>
                <c:pt idx="757">
                  <c:v>760.16763236280497</c:v>
                </c:pt>
                <c:pt idx="758">
                  <c:v>759.51308441255196</c:v>
                </c:pt>
                <c:pt idx="759">
                  <c:v>759.11845051217801</c:v>
                </c:pt>
                <c:pt idx="760">
                  <c:v>759.05381220113497</c:v>
                </c:pt>
                <c:pt idx="761">
                  <c:v>758.71837338525802</c:v>
                </c:pt>
                <c:pt idx="762">
                  <c:v>758.19786487985402</c:v>
                </c:pt>
                <c:pt idx="763">
                  <c:v>757.41267949901498</c:v>
                </c:pt>
                <c:pt idx="764">
                  <c:v>757.49024547264003</c:v>
                </c:pt>
                <c:pt idx="765">
                  <c:v>757.07111705467105</c:v>
                </c:pt>
                <c:pt idx="766">
                  <c:v>756.079089078121</c:v>
                </c:pt>
                <c:pt idx="767">
                  <c:v>755.940967213362</c:v>
                </c:pt>
                <c:pt idx="768">
                  <c:v>755.50959153566498</c:v>
                </c:pt>
                <c:pt idx="769">
                  <c:v>755.17823514155998</c:v>
                </c:pt>
                <c:pt idx="770">
                  <c:v>754.84415713231999</c:v>
                </c:pt>
                <c:pt idx="771">
                  <c:v>754.35018435400002</c:v>
                </c:pt>
                <c:pt idx="772">
                  <c:v>753.81606778223102</c:v>
                </c:pt>
                <c:pt idx="773">
                  <c:v>753.33434226363897</c:v>
                </c:pt>
                <c:pt idx="774">
                  <c:v>752.99277981836303</c:v>
                </c:pt>
                <c:pt idx="775">
                  <c:v>752.47295171581197</c:v>
                </c:pt>
                <c:pt idx="776">
                  <c:v>752.09872991405405</c:v>
                </c:pt>
                <c:pt idx="777">
                  <c:v>751.55508769676101</c:v>
                </c:pt>
                <c:pt idx="778">
                  <c:v>750.67940868064795</c:v>
                </c:pt>
                <c:pt idx="779">
                  <c:v>750.47868971433502</c:v>
                </c:pt>
                <c:pt idx="780">
                  <c:v>749.90510975290101</c:v>
                </c:pt>
                <c:pt idx="781">
                  <c:v>749.62410319969104</c:v>
                </c:pt>
                <c:pt idx="782">
                  <c:v>748.90627774316795</c:v>
                </c:pt>
                <c:pt idx="783">
                  <c:v>748.068020908162</c:v>
                </c:pt>
                <c:pt idx="784">
                  <c:v>747.88159041013603</c:v>
                </c:pt>
                <c:pt idx="785">
                  <c:v>747.35904069431103</c:v>
                </c:pt>
                <c:pt idx="786">
                  <c:v>746.797707991675</c:v>
                </c:pt>
                <c:pt idx="787">
                  <c:v>746.03701712936197</c:v>
                </c:pt>
                <c:pt idx="788">
                  <c:v>745.11643149610597</c:v>
                </c:pt>
                <c:pt idx="789">
                  <c:v>744.62177831493295</c:v>
                </c:pt>
                <c:pt idx="790">
                  <c:v>743.90871568117302</c:v>
                </c:pt>
                <c:pt idx="791">
                  <c:v>743.18748820945598</c:v>
                </c:pt>
                <c:pt idx="792">
                  <c:v>742.53089904785202</c:v>
                </c:pt>
                <c:pt idx="793">
                  <c:v>741.93282456882298</c:v>
                </c:pt>
                <c:pt idx="794">
                  <c:v>741.43817138764996</c:v>
                </c:pt>
                <c:pt idx="795">
                  <c:v>740.74960327148403</c:v>
                </c:pt>
                <c:pt idx="796">
                  <c:v>740.16241524461702</c:v>
                </c:pt>
                <c:pt idx="797">
                  <c:v>739.17038726806595</c:v>
                </c:pt>
                <c:pt idx="798">
                  <c:v>738.53284939937305</c:v>
                </c:pt>
                <c:pt idx="799">
                  <c:v>737.896672336385</c:v>
                </c:pt>
                <c:pt idx="800">
                  <c:v>737.35575173143297</c:v>
                </c:pt>
                <c:pt idx="801">
                  <c:v>736.50048481393605</c:v>
                </c:pt>
                <c:pt idx="802">
                  <c:v>735.81940113473695</c:v>
                </c:pt>
                <c:pt idx="803">
                  <c:v>734.88792904932097</c:v>
                </c:pt>
                <c:pt idx="804">
                  <c:v>734.10546528268605</c:v>
                </c:pt>
                <c:pt idx="805">
                  <c:v>733.37335135694605</c:v>
                </c:pt>
                <c:pt idx="806">
                  <c:v>732.66437114402697</c:v>
                </c:pt>
                <c:pt idx="807">
                  <c:v>731.73902268894005</c:v>
                </c:pt>
                <c:pt idx="808">
                  <c:v>730.98581626266196</c:v>
                </c:pt>
                <c:pt idx="809">
                  <c:v>729.90737706981599</c:v>
                </c:pt>
                <c:pt idx="810">
                  <c:v>729.22221097070701</c:v>
                </c:pt>
                <c:pt idx="811">
                  <c:v>728.08457669429504</c:v>
                </c:pt>
                <c:pt idx="812">
                  <c:v>727.13881614059198</c:v>
                </c:pt>
                <c:pt idx="813">
                  <c:v>726.123654452153</c:v>
                </c:pt>
                <c:pt idx="814">
                  <c:v>725.42896270751999</c:v>
                </c:pt>
                <c:pt idx="815">
                  <c:v>724.57097417768102</c:v>
                </c:pt>
                <c:pt idx="816">
                  <c:v>723.35305231344</c:v>
                </c:pt>
                <c:pt idx="817">
                  <c:v>722.15009932126804</c:v>
                </c:pt>
                <c:pt idx="818">
                  <c:v>721.05601085349895</c:v>
                </c:pt>
                <c:pt idx="819">
                  <c:v>719.92858262546395</c:v>
                </c:pt>
                <c:pt idx="820">
                  <c:v>719.11890272702999</c:v>
                </c:pt>
                <c:pt idx="821">
                  <c:v>717.79687916208104</c:v>
                </c:pt>
                <c:pt idx="822">
                  <c:v>716.63475036621105</c:v>
                </c:pt>
                <c:pt idx="823">
                  <c:v>715.50119850877695</c:v>
                </c:pt>
                <c:pt idx="824">
                  <c:v>714.32274003513203</c:v>
                </c:pt>
                <c:pt idx="825">
                  <c:v>713.25858931150299</c:v>
                </c:pt>
                <c:pt idx="826">
                  <c:v>712.06175994966202</c:v>
                </c:pt>
                <c:pt idx="827">
                  <c:v>710.85200292430795</c:v>
                </c:pt>
                <c:pt idx="828">
                  <c:v>709.28095176070894</c:v>
                </c:pt>
                <c:pt idx="829">
                  <c:v>708.25082120113098</c:v>
                </c:pt>
                <c:pt idx="830">
                  <c:v>706.95125094335503</c:v>
                </c:pt>
                <c:pt idx="831">
                  <c:v>705.79660658445198</c:v>
                </c:pt>
                <c:pt idx="832">
                  <c:v>704.34598680026795</c:v>
                </c:pt>
                <c:pt idx="833">
                  <c:v>703.10697243455797</c:v>
                </c:pt>
                <c:pt idx="834">
                  <c:v>701.75501112546795</c:v>
                </c:pt>
                <c:pt idx="835">
                  <c:v>700.389441750944</c:v>
                </c:pt>
                <c:pt idx="836">
                  <c:v>698.84968913719104</c:v>
                </c:pt>
                <c:pt idx="837">
                  <c:v>697.60863356199104</c:v>
                </c:pt>
                <c:pt idx="838">
                  <c:v>696.10222070943598</c:v>
                </c:pt>
                <c:pt idx="839">
                  <c:v>694.94485473632801</c:v>
                </c:pt>
                <c:pt idx="840">
                  <c:v>693.18465146143001</c:v>
                </c:pt>
                <c:pt idx="841">
                  <c:v>691.95720395166404</c:v>
                </c:pt>
                <c:pt idx="842">
                  <c:v>690.28069027978904</c:v>
                </c:pt>
                <c:pt idx="843">
                  <c:v>688.74978290963895</c:v>
                </c:pt>
                <c:pt idx="844">
                  <c:v>687.09844415821101</c:v>
                </c:pt>
                <c:pt idx="845">
                  <c:v>685.58999009616696</c:v>
                </c:pt>
                <c:pt idx="846">
                  <c:v>684.02982538379695</c:v>
                </c:pt>
                <c:pt idx="847">
                  <c:v>682.04372822213895</c:v>
                </c:pt>
                <c:pt idx="848">
                  <c:v>680.32911196630403</c:v>
                </c:pt>
                <c:pt idx="849">
                  <c:v>678.51855884864904</c:v>
                </c:pt>
                <c:pt idx="850">
                  <c:v>676.75835557468201</c:v>
                </c:pt>
                <c:pt idx="851">
                  <c:v>675.13151134177997</c:v>
                </c:pt>
                <c:pt idx="852">
                  <c:v>672.87665488570894</c:v>
                </c:pt>
                <c:pt idx="853">
                  <c:v>670.60206673387404</c:v>
                </c:pt>
                <c:pt idx="854">
                  <c:v>668.36149874608998</c:v>
                </c:pt>
                <c:pt idx="855">
                  <c:v>666.270619479939</c:v>
                </c:pt>
                <c:pt idx="856">
                  <c:v>663.94023825973295</c:v>
                </c:pt>
                <c:pt idx="857">
                  <c:v>661.16351249068998</c:v>
                </c:pt>
                <c:pt idx="858">
                  <c:v>658.13231589645102</c:v>
                </c:pt>
                <c:pt idx="859">
                  <c:v>655.07458357419796</c:v>
                </c:pt>
                <c:pt idx="860">
                  <c:v>651.99848036374897</c:v>
                </c:pt>
                <c:pt idx="861">
                  <c:v>648.74138988181903</c:v>
                </c:pt>
                <c:pt idx="862">
                  <c:v>645.00053267087799</c:v>
                </c:pt>
                <c:pt idx="863">
                  <c:v>640.80924849119003</c:v>
                </c:pt>
                <c:pt idx="864">
                  <c:v>634.89790482912201</c:v>
                </c:pt>
                <c:pt idx="865">
                  <c:v>626.26290685590402</c:v>
                </c:pt>
                <c:pt idx="866">
                  <c:v>617.27341877389699</c:v>
                </c:pt>
              </c:numCache>
            </c:numRef>
          </c:yVal>
          <c:smooth val="1"/>
          <c:extLst>
            <c:ext xmlns:c16="http://schemas.microsoft.com/office/drawing/2014/chart" uri="{C3380CC4-5D6E-409C-BE32-E72D297353CC}">
              <c16:uniqueId val="{00000001-710A-457A-A1D7-0D57FCB948F2}"/>
            </c:ext>
          </c:extLst>
        </c:ser>
        <c:ser>
          <c:idx val="2"/>
          <c:order val="2"/>
          <c:tx>
            <c:strRef>
              <c:f>'без среза'!$J$1</c:f>
              <c:strCache>
                <c:ptCount val="1"/>
                <c:pt idx="0">
                  <c:v>Unirradiated</c:v>
                </c:pt>
              </c:strCache>
            </c:strRef>
          </c:tx>
          <c:spPr>
            <a:ln w="50800" cap="rnd">
              <a:solidFill>
                <a:srgbClr val="00B0F0"/>
              </a:solidFill>
              <a:round/>
            </a:ln>
            <a:effectLst/>
          </c:spPr>
          <c:marker>
            <c:symbol val="none"/>
          </c:marker>
          <c:xVal>
            <c:numRef>
              <c:f>'без среза'!$K$4:$K$939</c:f>
              <c:numCache>
                <c:formatCode>General</c:formatCode>
                <c:ptCount val="9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3.8785175602920597E-4</c:v>
                </c:pt>
                <c:pt idx="31">
                  <c:v>1.5279988610783501E-3</c:v>
                </c:pt>
                <c:pt idx="32">
                  <c:v>2.0777676892791397E-3</c:v>
                </c:pt>
                <c:pt idx="33">
                  <c:v>4.4521554411647299E-3</c:v>
                </c:pt>
                <c:pt idx="34">
                  <c:v>8.0591143737152003E-3</c:v>
                </c:pt>
                <c:pt idx="35">
                  <c:v>8.1808973524832903E-3</c:v>
                </c:pt>
                <c:pt idx="36">
                  <c:v>9.8038603580041794E-3</c:v>
                </c:pt>
                <c:pt idx="37">
                  <c:v>9.8198116061154507E-3</c:v>
                </c:pt>
                <c:pt idx="38">
                  <c:v>1.3030626903720598E-2</c:v>
                </c:pt>
                <c:pt idx="39">
                  <c:v>1.48015253700562E-2</c:v>
                </c:pt>
                <c:pt idx="40">
                  <c:v>1.6099747092002101E-2</c:v>
                </c:pt>
                <c:pt idx="41">
                  <c:v>1.6845481208127597E-2</c:v>
                </c:pt>
                <c:pt idx="42">
                  <c:v>1.6365016108066399E-2</c:v>
                </c:pt>
                <c:pt idx="43">
                  <c:v>1.7590166012460003E-2</c:v>
                </c:pt>
                <c:pt idx="44">
                  <c:v>1.9865950517084001E-2</c:v>
                </c:pt>
                <c:pt idx="45">
                  <c:v>1.9984394563832299E-2</c:v>
                </c:pt>
                <c:pt idx="46">
                  <c:v>2.1891236329207898E-2</c:v>
                </c:pt>
                <c:pt idx="47">
                  <c:v>2.1475373356660801E-2</c:v>
                </c:pt>
                <c:pt idx="48">
                  <c:v>2.22347079206653E-2</c:v>
                </c:pt>
                <c:pt idx="49">
                  <c:v>2.2130414043064501E-2</c:v>
                </c:pt>
                <c:pt idx="50">
                  <c:v>2.1993849691703798E-2</c:v>
                </c:pt>
                <c:pt idx="51">
                  <c:v>2.4189700975019199E-2</c:v>
                </c:pt>
                <c:pt idx="52">
                  <c:v>2.3291022102012202E-2</c:v>
                </c:pt>
                <c:pt idx="53">
                  <c:v>2.3917752298996401E-2</c:v>
                </c:pt>
                <c:pt idx="54">
                  <c:v>2.5948728741465001E-2</c:v>
                </c:pt>
                <c:pt idx="55">
                  <c:v>2.5560556104009497E-2</c:v>
                </c:pt>
                <c:pt idx="56">
                  <c:v>2.57129400905498E-2</c:v>
                </c:pt>
                <c:pt idx="57">
                  <c:v>2.4664656290740401E-2</c:v>
                </c:pt>
                <c:pt idx="58">
                  <c:v>2.7399455911858401E-2</c:v>
                </c:pt>
                <c:pt idx="59">
                  <c:v>2.7869780958012E-2</c:v>
                </c:pt>
                <c:pt idx="60">
                  <c:v>2.8363906787998199E-2</c:v>
                </c:pt>
                <c:pt idx="61">
                  <c:v>2.7686724632713901E-2</c:v>
                </c:pt>
                <c:pt idx="62">
                  <c:v>2.4433437627457998E-2</c:v>
                </c:pt>
                <c:pt idx="63">
                  <c:v>2.5556584172736801E-2</c:v>
                </c:pt>
                <c:pt idx="64">
                  <c:v>2.6679730717926699E-2</c:v>
                </c:pt>
                <c:pt idx="65">
                  <c:v>2.6735242103193002E-2</c:v>
                </c:pt>
                <c:pt idx="66">
                  <c:v>2.7431705185598797E-2</c:v>
                </c:pt>
                <c:pt idx="67">
                  <c:v>2.4982575252341398E-2</c:v>
                </c:pt>
                <c:pt idx="68">
                  <c:v>2.5488570884224498E-2</c:v>
                </c:pt>
                <c:pt idx="69">
                  <c:v>2.5435278686325398E-2</c:v>
                </c:pt>
                <c:pt idx="70">
                  <c:v>2.4202147633190001E-2</c:v>
                </c:pt>
                <c:pt idx="71">
                  <c:v>2.4368193247603601E-2</c:v>
                </c:pt>
                <c:pt idx="72">
                  <c:v>2.1987065553785701E-2</c:v>
                </c:pt>
                <c:pt idx="73">
                  <c:v>2.2635865888598301E-2</c:v>
                </c:pt>
                <c:pt idx="74">
                  <c:v>2.1239529460781399E-2</c:v>
                </c:pt>
                <c:pt idx="75">
                  <c:v>1.9758190233654098E-2</c:v>
                </c:pt>
                <c:pt idx="76">
                  <c:v>1.95484928848133E-2</c:v>
                </c:pt>
                <c:pt idx="77">
                  <c:v>1.7604310169661002E-2</c:v>
                </c:pt>
                <c:pt idx="78">
                  <c:v>1.73010791517214E-2</c:v>
                </c:pt>
                <c:pt idx="79">
                  <c:v>1.6594965454652701E-2</c:v>
                </c:pt>
                <c:pt idx="80">
                  <c:v>1.4086792411172099E-2</c:v>
                </c:pt>
                <c:pt idx="81">
                  <c:v>1.1116204139194301E-2</c:v>
                </c:pt>
                <c:pt idx="82">
                  <c:v>8.7826780129418597E-3</c:v>
                </c:pt>
                <c:pt idx="83">
                  <c:v>9.0813279943424696E-3</c:v>
                </c:pt>
                <c:pt idx="84">
                  <c:v>8.0300723420245711E-3</c:v>
                </c:pt>
                <c:pt idx="85">
                  <c:v>6.2835243807457504E-3</c:v>
                </c:pt>
                <c:pt idx="86">
                  <c:v>4.7137822422382803E-3</c:v>
                </c:pt>
                <c:pt idx="87">
                  <c:v>1.0168112143230099E-3</c:v>
                </c:pt>
                <c:pt idx="88">
                  <c:v>1.6010706015728801E-3</c:v>
                </c:pt>
                <c:pt idx="89">
                  <c:v>0</c:v>
                </c:pt>
                <c:pt idx="90">
                  <c:v>1.63311777764616E-4</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8.2850259214006794E-4</c:v>
                </c:pt>
                <c:pt idx="145">
                  <c:v>2.0332518247040401E-3</c:v>
                </c:pt>
                <c:pt idx="146">
                  <c:v>4.1730318503518903E-3</c:v>
                </c:pt>
                <c:pt idx="147">
                  <c:v>5.1257445374486305E-3</c:v>
                </c:pt>
                <c:pt idx="148">
                  <c:v>8.1002214628034305E-3</c:v>
                </c:pt>
                <c:pt idx="149">
                  <c:v>9.1111643129249097E-3</c:v>
                </c:pt>
                <c:pt idx="150">
                  <c:v>1.17847619185651E-2</c:v>
                </c:pt>
                <c:pt idx="151">
                  <c:v>1.3601531306539599E-2</c:v>
                </c:pt>
                <c:pt idx="152">
                  <c:v>1.6011161384765802E-2</c:v>
                </c:pt>
                <c:pt idx="153">
                  <c:v>1.9029900945755102E-2</c:v>
                </c:pt>
                <c:pt idx="154">
                  <c:v>2.3055012471218099E-2</c:v>
                </c:pt>
                <c:pt idx="155">
                  <c:v>2.52695949602533E-2</c:v>
                </c:pt>
                <c:pt idx="156">
                  <c:v>2.8429408578301001E-2</c:v>
                </c:pt>
                <c:pt idx="157">
                  <c:v>3.0907040895922201E-2</c:v>
                </c:pt>
                <c:pt idx="158">
                  <c:v>3.6322859398873995E-2</c:v>
                </c:pt>
                <c:pt idx="159">
                  <c:v>4.1544810339422297E-2</c:v>
                </c:pt>
                <c:pt idx="160">
                  <c:v>4.5371045904341004E-2</c:v>
                </c:pt>
                <c:pt idx="161">
                  <c:v>4.9676697257705606E-2</c:v>
                </c:pt>
                <c:pt idx="162">
                  <c:v>5.4054992169216796E-2</c:v>
                </c:pt>
                <c:pt idx="163">
                  <c:v>6.0008028364144594E-2</c:v>
                </c:pt>
                <c:pt idx="164">
                  <c:v>6.5440786246995203E-2</c:v>
                </c:pt>
                <c:pt idx="165">
                  <c:v>7.3707568050629405E-2</c:v>
                </c:pt>
                <c:pt idx="166">
                  <c:v>7.9097855123855296E-2</c:v>
                </c:pt>
                <c:pt idx="167">
                  <c:v>8.44451819479453E-2</c:v>
                </c:pt>
                <c:pt idx="168">
                  <c:v>9.1379119857570898E-2</c:v>
                </c:pt>
                <c:pt idx="169">
                  <c:v>9.8107381582757086E-2</c:v>
                </c:pt>
                <c:pt idx="170">
                  <c:v>0.106066422662643</c:v>
                </c:pt>
                <c:pt idx="171">
                  <c:v>0.114591612976334</c:v>
                </c:pt>
                <c:pt idx="172">
                  <c:v>0.11941872266838501</c:v>
                </c:pt>
                <c:pt idx="173">
                  <c:v>0.12708708476445499</c:v>
                </c:pt>
                <c:pt idx="174">
                  <c:v>0.13383574716137001</c:v>
                </c:pt>
                <c:pt idx="175">
                  <c:v>0.14317183359118202</c:v>
                </c:pt>
                <c:pt idx="176">
                  <c:v>0.153539884594878</c:v>
                </c:pt>
                <c:pt idx="177">
                  <c:v>0.16016225340962398</c:v>
                </c:pt>
                <c:pt idx="178">
                  <c:v>0.16936746611797601</c:v>
                </c:pt>
                <c:pt idx="179">
                  <c:v>0.18032546713922001</c:v>
                </c:pt>
                <c:pt idx="180">
                  <c:v>0.18818250486027899</c:v>
                </c:pt>
                <c:pt idx="181">
                  <c:v>0.19864575899930501</c:v>
                </c:pt>
                <c:pt idx="182">
                  <c:v>0.20617595771099698</c:v>
                </c:pt>
                <c:pt idx="183">
                  <c:v>0.21787005238493901</c:v>
                </c:pt>
                <c:pt idx="184">
                  <c:v>0.228894324999729</c:v>
                </c:pt>
                <c:pt idx="185">
                  <c:v>0.239077100490803</c:v>
                </c:pt>
                <c:pt idx="186">
                  <c:v>0.24854919139940501</c:v>
                </c:pt>
                <c:pt idx="187">
                  <c:v>0.25727282941439</c:v>
                </c:pt>
                <c:pt idx="188">
                  <c:v>0.26938853797311396</c:v>
                </c:pt>
                <c:pt idx="189">
                  <c:v>0.280644018202025</c:v>
                </c:pt>
                <c:pt idx="190">
                  <c:v>0.29204403378031402</c:v>
                </c:pt>
                <c:pt idx="191">
                  <c:v>0.30185953599826099</c:v>
                </c:pt>
                <c:pt idx="192">
                  <c:v>0.31125639618423401</c:v>
                </c:pt>
                <c:pt idx="193">
                  <c:v>0.32423573318460802</c:v>
                </c:pt>
                <c:pt idx="194">
                  <c:v>0.336579249245261</c:v>
                </c:pt>
                <c:pt idx="195">
                  <c:v>0.34989352786496403</c:v>
                </c:pt>
                <c:pt idx="196">
                  <c:v>0.36006944195214896</c:v>
                </c:pt>
                <c:pt idx="197">
                  <c:v>0.37043193393842</c:v>
                </c:pt>
                <c:pt idx="198">
                  <c:v>0.38241163801835398</c:v>
                </c:pt>
                <c:pt idx="199">
                  <c:v>0.39434034041860899</c:v>
                </c:pt>
                <c:pt idx="200">
                  <c:v>0.40898573228602703</c:v>
                </c:pt>
                <c:pt idx="201">
                  <c:v>0.42122557552204398</c:v>
                </c:pt>
                <c:pt idx="202">
                  <c:v>0.43132112812855905</c:v>
                </c:pt>
                <c:pt idx="203">
                  <c:v>0.44457927431125199</c:v>
                </c:pt>
                <c:pt idx="204">
                  <c:v>0.45889145520519004</c:v>
                </c:pt>
                <c:pt idx="205">
                  <c:v>0.47203399758046799</c:v>
                </c:pt>
                <c:pt idx="206">
                  <c:v>0.483345610246744</c:v>
                </c:pt>
                <c:pt idx="207">
                  <c:v>0.49494234287976696</c:v>
                </c:pt>
                <c:pt idx="208">
                  <c:v>0.50909298786549995</c:v>
                </c:pt>
                <c:pt idx="209">
                  <c:v>0.52349017155890498</c:v>
                </c:pt>
                <c:pt idx="210">
                  <c:v>0.53551747720632603</c:v>
                </c:pt>
                <c:pt idx="211">
                  <c:v>0.54771991921000995</c:v>
                </c:pt>
                <c:pt idx="212">
                  <c:v>0.56035028588396996</c:v>
                </c:pt>
                <c:pt idx="213">
                  <c:v>0.57487834329847898</c:v>
                </c:pt>
                <c:pt idx="214">
                  <c:v>0.58721845924765093</c:v>
                </c:pt>
                <c:pt idx="215">
                  <c:v>0.60021819691940004</c:v>
                </c:pt>
                <c:pt idx="216">
                  <c:v>0.61298672697702705</c:v>
                </c:pt>
                <c:pt idx="217">
                  <c:v>0.62465999271950101</c:v>
                </c:pt>
                <c:pt idx="218">
                  <c:v>0.63864063210630195</c:v>
                </c:pt>
                <c:pt idx="219">
                  <c:v>0.65377904021062194</c:v>
                </c:pt>
                <c:pt idx="220">
                  <c:v>0.66688758146611293</c:v>
                </c:pt>
                <c:pt idx="221">
                  <c:v>0.67928209920609095</c:v>
                </c:pt>
                <c:pt idx="222">
                  <c:v>0.69195326722351103</c:v>
                </c:pt>
                <c:pt idx="223">
                  <c:v>0.705298146850453</c:v>
                </c:pt>
                <c:pt idx="224">
                  <c:v>0.71728292050892206</c:v>
                </c:pt>
                <c:pt idx="225">
                  <c:v>0.73174130621822497</c:v>
                </c:pt>
                <c:pt idx="226">
                  <c:v>0.74546526774028599</c:v>
                </c:pt>
                <c:pt idx="227">
                  <c:v>0.75805143295823996</c:v>
                </c:pt>
                <c:pt idx="228">
                  <c:v>0.77281755939111496</c:v>
                </c:pt>
                <c:pt idx="229">
                  <c:v>0.78702260616836406</c:v>
                </c:pt>
                <c:pt idx="230">
                  <c:v>0.80043035727754808</c:v>
                </c:pt>
                <c:pt idx="231">
                  <c:v>0.81401151409750094</c:v>
                </c:pt>
                <c:pt idx="232">
                  <c:v>0.82614206430946502</c:v>
                </c:pt>
                <c:pt idx="233">
                  <c:v>0.84155421201757008</c:v>
                </c:pt>
                <c:pt idx="234">
                  <c:v>0.8553818463653331</c:v>
                </c:pt>
                <c:pt idx="235">
                  <c:v>0.86873859579554791</c:v>
                </c:pt>
                <c:pt idx="236">
                  <c:v>0.88175193391464313</c:v>
                </c:pt>
                <c:pt idx="237">
                  <c:v>0.89584094862686903</c:v>
                </c:pt>
                <c:pt idx="238">
                  <c:v>0.91103715863312096</c:v>
                </c:pt>
                <c:pt idx="239">
                  <c:v>0.92479005169820994</c:v>
                </c:pt>
                <c:pt idx="240">
                  <c:v>0.93928750810476891</c:v>
                </c:pt>
                <c:pt idx="241">
                  <c:v>0.95276326145352608</c:v>
                </c:pt>
                <c:pt idx="242">
                  <c:v>0.96569963820485294</c:v>
                </c:pt>
                <c:pt idx="243">
                  <c:v>0.97883538035574702</c:v>
                </c:pt>
                <c:pt idx="244">
                  <c:v>0.99435293153362603</c:v>
                </c:pt>
                <c:pt idx="245">
                  <c:v>1.0089727919734099</c:v>
                </c:pt>
                <c:pt idx="246">
                  <c:v>1.02352298070514</c:v>
                </c:pt>
                <c:pt idx="247">
                  <c:v>1.0354427239761301</c:v>
                </c:pt>
                <c:pt idx="248">
                  <c:v>1.0507001359982802</c:v>
                </c:pt>
                <c:pt idx="249">
                  <c:v>1.0642422221209802</c:v>
                </c:pt>
                <c:pt idx="250">
                  <c:v>1.07867167628797</c:v>
                </c:pt>
                <c:pt idx="251">
                  <c:v>1.09370128080997</c:v>
                </c:pt>
                <c:pt idx="252">
                  <c:v>1.10638264916219</c:v>
                </c:pt>
                <c:pt idx="253">
                  <c:v>1.12020181382064</c:v>
                </c:pt>
                <c:pt idx="254">
                  <c:v>1.1351498156528801</c:v>
                </c:pt>
                <c:pt idx="255">
                  <c:v>1.14900811218916</c:v>
                </c:pt>
                <c:pt idx="256">
                  <c:v>1.1619755182067599</c:v>
                </c:pt>
                <c:pt idx="257">
                  <c:v>1.1757415222803</c:v>
                </c:pt>
                <c:pt idx="258">
                  <c:v>1.1915021508770001</c:v>
                </c:pt>
                <c:pt idx="259">
                  <c:v>1.20679356401894</c:v>
                </c:pt>
                <c:pt idx="260">
                  <c:v>1.21971002953671</c:v>
                </c:pt>
                <c:pt idx="261">
                  <c:v>1.23245302816599</c:v>
                </c:pt>
                <c:pt idx="262">
                  <c:v>1.2456104121952198</c:v>
                </c:pt>
                <c:pt idx="263">
                  <c:v>1.26166005030939</c:v>
                </c:pt>
                <c:pt idx="264">
                  <c:v>1.27487399503536</c:v>
                </c:pt>
                <c:pt idx="265">
                  <c:v>1.28950071687512</c:v>
                </c:pt>
                <c:pt idx="266">
                  <c:v>1.30410017664246</c:v>
                </c:pt>
                <c:pt idx="267">
                  <c:v>1.31731876268759</c:v>
                </c:pt>
                <c:pt idx="268">
                  <c:v>1.33226676452125</c:v>
                </c:pt>
                <c:pt idx="269">
                  <c:v>1.3470209599717</c:v>
                </c:pt>
                <c:pt idx="270">
                  <c:v>1.3615337474718099</c:v>
                </c:pt>
                <c:pt idx="271">
                  <c:v>1.37665348555203</c:v>
                </c:pt>
                <c:pt idx="272">
                  <c:v>1.38956946163091</c:v>
                </c:pt>
                <c:pt idx="273">
                  <c:v>1.4036113030329</c:v>
                </c:pt>
                <c:pt idx="274">
                  <c:v>1.4181308907566901</c:v>
                </c:pt>
                <c:pt idx="275">
                  <c:v>1.4340955260721</c:v>
                </c:pt>
                <c:pt idx="276">
                  <c:v>1.4487766497040901</c:v>
                </c:pt>
                <c:pt idx="277">
                  <c:v>1.4622638445956702</c:v>
                </c:pt>
                <c:pt idx="278">
                  <c:v>1.4770945119764198</c:v>
                </c:pt>
                <c:pt idx="279">
                  <c:v>1.4934603605027499</c:v>
                </c:pt>
                <c:pt idx="280">
                  <c:v>1.5065349006391699</c:v>
                </c:pt>
                <c:pt idx="281">
                  <c:v>1.52108001979343</c:v>
                </c:pt>
                <c:pt idx="282">
                  <c:v>1.53422380337389</c:v>
                </c:pt>
                <c:pt idx="283">
                  <c:v>1.5506083219264599</c:v>
                </c:pt>
                <c:pt idx="284">
                  <c:v>1.5655631239837899</c:v>
                </c:pt>
                <c:pt idx="285">
                  <c:v>1.5788518711758601</c:v>
                </c:pt>
                <c:pt idx="286">
                  <c:v>1.5917904068317099</c:v>
                </c:pt>
                <c:pt idx="287">
                  <c:v>1.6056584142631902</c:v>
                </c:pt>
                <c:pt idx="288">
                  <c:v>1.6217471842537599</c:v>
                </c:pt>
                <c:pt idx="289">
                  <c:v>1.6359556311442698</c:v>
                </c:pt>
                <c:pt idx="290">
                  <c:v>1.6503290140519802</c:v>
                </c:pt>
                <c:pt idx="291">
                  <c:v>1.66554902484393</c:v>
                </c:pt>
                <c:pt idx="292">
                  <c:v>1.67845140047689</c:v>
                </c:pt>
                <c:pt idx="293">
                  <c:v>1.6934181335130898</c:v>
                </c:pt>
                <c:pt idx="294">
                  <c:v>1.7094116391888299</c:v>
                </c:pt>
                <c:pt idx="295">
                  <c:v>1.7231662017195499</c:v>
                </c:pt>
                <c:pt idx="296">
                  <c:v>1.7391546378178202</c:v>
                </c:pt>
                <c:pt idx="297">
                  <c:v>1.75093837661109</c:v>
                </c:pt>
                <c:pt idx="298">
                  <c:v>1.7663063228639</c:v>
                </c:pt>
                <c:pt idx="299">
                  <c:v>1.7801203567614701</c:v>
                </c:pt>
                <c:pt idx="300">
                  <c:v>1.7957483809908599</c:v>
                </c:pt>
                <c:pt idx="301">
                  <c:v>1.80994155796554</c:v>
                </c:pt>
                <c:pt idx="302">
                  <c:v>1.82444878644787</c:v>
                </c:pt>
                <c:pt idx="303">
                  <c:v>1.8391247793232399</c:v>
                </c:pt>
                <c:pt idx="304">
                  <c:v>1.85459132882499</c:v>
                </c:pt>
                <c:pt idx="305">
                  <c:v>1.8692009889264201</c:v>
                </c:pt>
                <c:pt idx="306">
                  <c:v>1.8849888184178099</c:v>
                </c:pt>
                <c:pt idx="307">
                  <c:v>1.89848961375674</c:v>
                </c:pt>
                <c:pt idx="308">
                  <c:v>1.91455285231825</c:v>
                </c:pt>
                <c:pt idx="309">
                  <c:v>1.9288497632970798</c:v>
                </c:pt>
                <c:pt idx="310">
                  <c:v>1.9440578431073201</c:v>
                </c:pt>
                <c:pt idx="311">
                  <c:v>1.9584176255705199</c:v>
                </c:pt>
                <c:pt idx="312">
                  <c:v>1.9730234572989498</c:v>
                </c:pt>
                <c:pt idx="313">
                  <c:v>1.98842027391208</c:v>
                </c:pt>
                <c:pt idx="314">
                  <c:v>2.0026865838872299</c:v>
                </c:pt>
                <c:pt idx="315">
                  <c:v>2.0188534952723098</c:v>
                </c:pt>
                <c:pt idx="316">
                  <c:v>2.0332914803077502</c:v>
                </c:pt>
                <c:pt idx="317">
                  <c:v>2.0463570613145499</c:v>
                </c:pt>
                <c:pt idx="318">
                  <c:v>2.0620904890165499</c:v>
                </c:pt>
                <c:pt idx="319">
                  <c:v>2.07769131234841</c:v>
                </c:pt>
                <c:pt idx="320">
                  <c:v>2.09330746677665</c:v>
                </c:pt>
                <c:pt idx="321">
                  <c:v>2.1081551347151599</c:v>
                </c:pt>
                <c:pt idx="322">
                  <c:v>2.1219041382266801</c:v>
                </c:pt>
                <c:pt idx="323">
                  <c:v>2.13780077130252</c:v>
                </c:pt>
                <c:pt idx="324">
                  <c:v>2.1513581273382001</c:v>
                </c:pt>
                <c:pt idx="325">
                  <c:v>2.1671340870256</c:v>
                </c:pt>
                <c:pt idx="326">
                  <c:v>2.18244757030845</c:v>
                </c:pt>
                <c:pt idx="327">
                  <c:v>2.19570355758378</c:v>
                </c:pt>
                <c:pt idx="328">
                  <c:v>2.21103577206918</c:v>
                </c:pt>
                <c:pt idx="329">
                  <c:v>2.2271568125347598</c:v>
                </c:pt>
                <c:pt idx="330">
                  <c:v>2.2408621040341399</c:v>
                </c:pt>
                <c:pt idx="331">
                  <c:v>2.2554207624551696</c:v>
                </c:pt>
                <c:pt idx="332">
                  <c:v>2.2700707956403199</c:v>
                </c:pt>
                <c:pt idx="333">
                  <c:v>2.2864842457352101</c:v>
                </c:pt>
                <c:pt idx="334">
                  <c:v>2.30203066727768</c:v>
                </c:pt>
                <c:pt idx="335">
                  <c:v>2.3156084239843699</c:v>
                </c:pt>
                <c:pt idx="336">
                  <c:v>2.32937831760864</c:v>
                </c:pt>
                <c:pt idx="337">
                  <c:v>2.34429522899404</c:v>
                </c:pt>
                <c:pt idx="338">
                  <c:v>2.3603346667727001</c:v>
                </c:pt>
                <c:pt idx="339">
                  <c:v>2.3758402869702899</c:v>
                </c:pt>
                <c:pt idx="340">
                  <c:v>2.3914037090719398</c:v>
                </c:pt>
                <c:pt idx="341">
                  <c:v>2.40554761501244</c:v>
                </c:pt>
                <c:pt idx="342">
                  <c:v>2.4196706308430302</c:v>
                </c:pt>
                <c:pt idx="343">
                  <c:v>2.4346611034843599</c:v>
                </c:pt>
                <c:pt idx="344">
                  <c:v>2.4497859111420399</c:v>
                </c:pt>
                <c:pt idx="345">
                  <c:v>2.4659137518312901</c:v>
                </c:pt>
                <c:pt idx="346">
                  <c:v>2.4817203125280698</c:v>
                </c:pt>
                <c:pt idx="347">
                  <c:v>2.4961085370904397</c:v>
                </c:pt>
                <c:pt idx="348">
                  <c:v>2.51098680603832</c:v>
                </c:pt>
                <c:pt idx="349">
                  <c:v>2.5247583691310598</c:v>
                </c:pt>
                <c:pt idx="350">
                  <c:v>2.5420184471073504</c:v>
                </c:pt>
                <c:pt idx="351">
                  <c:v>2.5581972894713099</c:v>
                </c:pt>
                <c:pt idx="352">
                  <c:v>2.5718460202739402</c:v>
                </c:pt>
                <c:pt idx="353">
                  <c:v>2.5876151185599401</c:v>
                </c:pt>
                <c:pt idx="354">
                  <c:v>2.6037599598055303</c:v>
                </c:pt>
                <c:pt idx="355">
                  <c:v>2.61887116701587</c:v>
                </c:pt>
                <c:pt idx="356">
                  <c:v>2.6341829808330899</c:v>
                </c:pt>
                <c:pt idx="357">
                  <c:v>2.6479693855748101</c:v>
                </c:pt>
                <c:pt idx="358">
                  <c:v>2.6637997470572801</c:v>
                </c:pt>
                <c:pt idx="359">
                  <c:v>2.67981365340404</c:v>
                </c:pt>
                <c:pt idx="360">
                  <c:v>2.6944624453847199</c:v>
                </c:pt>
                <c:pt idx="361">
                  <c:v>2.7097504584105501</c:v>
                </c:pt>
                <c:pt idx="362">
                  <c:v>2.7225134294525302</c:v>
                </c:pt>
                <c:pt idx="363">
                  <c:v>2.7407578704384199</c:v>
                </c:pt>
                <c:pt idx="364">
                  <c:v>2.7550037185562801</c:v>
                </c:pt>
                <c:pt idx="365">
                  <c:v>2.76962870975126</c:v>
                </c:pt>
                <c:pt idx="366">
                  <c:v>2.7844475073322901</c:v>
                </c:pt>
                <c:pt idx="367">
                  <c:v>2.7991825433161899</c:v>
                </c:pt>
                <c:pt idx="368">
                  <c:v>2.8152475125267502</c:v>
                </c:pt>
                <c:pt idx="369">
                  <c:v>2.8317068335411499</c:v>
                </c:pt>
                <c:pt idx="370">
                  <c:v>2.84654943190219</c:v>
                </c:pt>
                <c:pt idx="371">
                  <c:v>2.8626704723677698</c:v>
                </c:pt>
                <c:pt idx="372">
                  <c:v>2.8762562705054497</c:v>
                </c:pt>
                <c:pt idx="373">
                  <c:v>2.8921529035812901</c:v>
                </c:pt>
                <c:pt idx="374">
                  <c:v>2.9065858190421099</c:v>
                </c:pt>
                <c:pt idx="375">
                  <c:v>2.9228275328876001</c:v>
                </c:pt>
                <c:pt idx="376">
                  <c:v>2.9387377664136198</c:v>
                </c:pt>
                <c:pt idx="377">
                  <c:v>2.9541290240103999</c:v>
                </c:pt>
                <c:pt idx="378">
                  <c:v>2.96954624129171</c:v>
                </c:pt>
                <c:pt idx="379">
                  <c:v>2.9849889900106099</c:v>
                </c:pt>
                <c:pt idx="380">
                  <c:v>3.0008974928847501</c:v>
                </c:pt>
                <c:pt idx="381">
                  <c:v>3.0158284941592202</c:v>
                </c:pt>
                <c:pt idx="382">
                  <c:v>3.0309579431332199</c:v>
                </c:pt>
                <c:pt idx="383">
                  <c:v>3.0471605862885598</c:v>
                </c:pt>
                <c:pt idx="384">
                  <c:v>3.0632017547077299</c:v>
                </c:pt>
                <c:pt idx="385">
                  <c:v>3.07725379644523</c:v>
                </c:pt>
                <c:pt idx="386">
                  <c:v>3.0920623936879101</c:v>
                </c:pt>
                <c:pt idx="387">
                  <c:v>3.1071986428884197</c:v>
                </c:pt>
                <c:pt idx="388">
                  <c:v>3.1234488876094701</c:v>
                </c:pt>
                <c:pt idx="389">
                  <c:v>3.1394373237049003</c:v>
                </c:pt>
                <c:pt idx="390">
                  <c:v>3.15553289391914</c:v>
                </c:pt>
                <c:pt idx="391">
                  <c:v>3.17120678906804</c:v>
                </c:pt>
                <c:pt idx="392">
                  <c:v>3.18512239807092</c:v>
                </c:pt>
                <c:pt idx="393">
                  <c:v>3.2016480518564103</c:v>
                </c:pt>
                <c:pt idx="394">
                  <c:v>3.2167048572773602</c:v>
                </c:pt>
                <c:pt idx="395">
                  <c:v>3.23261342133492</c:v>
                </c:pt>
                <c:pt idx="396">
                  <c:v>3.2492903495153804</c:v>
                </c:pt>
                <c:pt idx="397">
                  <c:v>3.26288974810041</c:v>
                </c:pt>
                <c:pt idx="398">
                  <c:v>3.2780859581066601</c:v>
                </c:pt>
                <c:pt idx="399">
                  <c:v>3.2932005654288297</c:v>
                </c:pt>
                <c:pt idx="400">
                  <c:v>3.3086467142595701</c:v>
                </c:pt>
                <c:pt idx="401">
                  <c:v>3.32466402071532</c:v>
                </c:pt>
                <c:pt idx="402">
                  <c:v>3.34019468290307</c:v>
                </c:pt>
                <c:pt idx="403">
                  <c:v>3.3555472980651797</c:v>
                </c:pt>
                <c:pt idx="404">
                  <c:v>3.3717873424507201</c:v>
                </c:pt>
                <c:pt idx="405">
                  <c:v>3.3864395345403899</c:v>
                </c:pt>
                <c:pt idx="406">
                  <c:v>3.4019162843719601</c:v>
                </c:pt>
                <c:pt idx="407">
                  <c:v>3.4164285824374501</c:v>
                </c:pt>
                <c:pt idx="408">
                  <c:v>3.4322300123790201</c:v>
                </c:pt>
                <c:pt idx="409">
                  <c:v>3.4491806801611298</c:v>
                </c:pt>
                <c:pt idx="410">
                  <c:v>3.4640946808735897</c:v>
                </c:pt>
                <c:pt idx="411">
                  <c:v>3.4809178750549599</c:v>
                </c:pt>
                <c:pt idx="412">
                  <c:v>3.4944424711739002</c:v>
                </c:pt>
                <c:pt idx="413">
                  <c:v>3.51084059017239</c:v>
                </c:pt>
                <c:pt idx="414">
                  <c:v>3.5264380133980899</c:v>
                </c:pt>
                <c:pt idx="415">
                  <c:v>3.5434396828634398</c:v>
                </c:pt>
                <c:pt idx="416">
                  <c:v>3.5579576011173204</c:v>
                </c:pt>
                <c:pt idx="417">
                  <c:v>3.5736242677899099</c:v>
                </c:pt>
                <c:pt idx="418">
                  <c:v>3.5892743621502596</c:v>
                </c:pt>
                <c:pt idx="419">
                  <c:v>3.60595642109161</c:v>
                </c:pt>
                <c:pt idx="420">
                  <c:v>3.6218496540527703</c:v>
                </c:pt>
                <c:pt idx="421">
                  <c:v>3.6386337163548901</c:v>
                </c:pt>
                <c:pt idx="422">
                  <c:v>3.6528128646239097</c:v>
                </c:pt>
                <c:pt idx="423">
                  <c:v>3.6682113507026797</c:v>
                </c:pt>
                <c:pt idx="424">
                  <c:v>3.6837271712386204</c:v>
                </c:pt>
                <c:pt idx="425">
                  <c:v>3.70016102200452</c:v>
                </c:pt>
                <c:pt idx="426">
                  <c:v>3.7169688850895</c:v>
                </c:pt>
                <c:pt idx="427">
                  <c:v>3.7318705265590801</c:v>
                </c:pt>
                <c:pt idx="428">
                  <c:v>3.7479864974443404</c:v>
                </c:pt>
                <c:pt idx="429">
                  <c:v>3.7642452118575398</c:v>
                </c:pt>
                <c:pt idx="430">
                  <c:v>3.7792068141357</c:v>
                </c:pt>
                <c:pt idx="431">
                  <c:v>3.7938590062253801</c:v>
                </c:pt>
                <c:pt idx="432">
                  <c:v>3.8091992621445998</c:v>
                </c:pt>
                <c:pt idx="433">
                  <c:v>3.8264882716589503</c:v>
                </c:pt>
                <c:pt idx="434">
                  <c:v>3.8424579765546705</c:v>
                </c:pt>
                <c:pt idx="435">
                  <c:v>3.8573277758132498</c:v>
                </c:pt>
                <c:pt idx="436">
                  <c:v>3.8730748039597502</c:v>
                </c:pt>
                <c:pt idx="437">
                  <c:v>3.8878744420742399</c:v>
                </c:pt>
                <c:pt idx="438">
                  <c:v>3.9047146368090999</c:v>
                </c:pt>
                <c:pt idx="439">
                  <c:v>3.9204021324053402</c:v>
                </c:pt>
                <c:pt idx="440">
                  <c:v>3.9378832176623697</c:v>
                </c:pt>
                <c:pt idx="441">
                  <c:v>3.9515459771678301</c:v>
                </c:pt>
                <c:pt idx="442">
                  <c:v>3.9671140405857801</c:v>
                </c:pt>
                <c:pt idx="443">
                  <c:v>3.9832962830701</c:v>
                </c:pt>
                <c:pt idx="444">
                  <c:v>3.9990314414183095</c:v>
                </c:pt>
                <c:pt idx="445">
                  <c:v>4.0153921591866002</c:v>
                </c:pt>
                <c:pt idx="446">
                  <c:v>4.0316730049084999</c:v>
                </c:pt>
                <c:pt idx="447">
                  <c:v>4.0455206116689606</c:v>
                </c:pt>
                <c:pt idx="448">
                  <c:v>4.0621176678143893</c:v>
                </c:pt>
                <c:pt idx="449">
                  <c:v>4.07812823522704</c:v>
                </c:pt>
                <c:pt idx="450">
                  <c:v>4.0944141505349299</c:v>
                </c:pt>
                <c:pt idx="451">
                  <c:v>4.1107629985049199</c:v>
                </c:pt>
                <c:pt idx="452">
                  <c:v>4.1261644564315203</c:v>
                </c:pt>
                <c:pt idx="453">
                  <c:v>4.1423228981272997</c:v>
                </c:pt>
                <c:pt idx="454">
                  <c:v>4.1594487022734894</c:v>
                </c:pt>
                <c:pt idx="455">
                  <c:v>4.1758094200417899</c:v>
                </c:pt>
                <c:pt idx="456">
                  <c:v>4.1914578449393503</c:v>
                </c:pt>
                <c:pt idx="457">
                  <c:v>4.2068593028773202</c:v>
                </c:pt>
                <c:pt idx="458">
                  <c:v>4.22360936405539</c:v>
                </c:pt>
                <c:pt idx="459">
                  <c:v>4.2410870492005897</c:v>
                </c:pt>
                <c:pt idx="460">
                  <c:v>4.2564175942175098</c:v>
                </c:pt>
                <c:pt idx="461">
                  <c:v>4.2715678721265204</c:v>
                </c:pt>
                <c:pt idx="462">
                  <c:v>4.2869727301706506</c:v>
                </c:pt>
                <c:pt idx="463">
                  <c:v>4.3036887902303498</c:v>
                </c:pt>
                <c:pt idx="464">
                  <c:v>4.3193032140095493</c:v>
                </c:pt>
                <c:pt idx="465">
                  <c:v>4.3361706096391099</c:v>
                </c:pt>
                <c:pt idx="466">
                  <c:v>4.351977109161</c:v>
                </c:pt>
                <c:pt idx="467">
                  <c:v>4.3655153057329699</c:v>
                </c:pt>
                <c:pt idx="468">
                  <c:v>4.3818131520197294</c:v>
                </c:pt>
                <c:pt idx="469">
                  <c:v>4.3993316385012795</c:v>
                </c:pt>
                <c:pt idx="470">
                  <c:v>4.4151551997572396</c:v>
                </c:pt>
                <c:pt idx="471">
                  <c:v>4.4300912706091804</c:v>
                </c:pt>
                <c:pt idx="472">
                  <c:v>4.4457511370524099</c:v>
                </c:pt>
                <c:pt idx="473">
                  <c:v>4.4623515933039899</c:v>
                </c:pt>
                <c:pt idx="474">
                  <c:v>4.4774219991722903</c:v>
                </c:pt>
                <c:pt idx="475">
                  <c:v>4.4921489937280494</c:v>
                </c:pt>
                <c:pt idx="476">
                  <c:v>4.5097372130953799</c:v>
                </c:pt>
                <c:pt idx="477">
                  <c:v>4.5252865453107898</c:v>
                </c:pt>
                <c:pt idx="478">
                  <c:v>4.5417781979836001</c:v>
                </c:pt>
                <c:pt idx="479">
                  <c:v>4.5593612865957294</c:v>
                </c:pt>
                <c:pt idx="480">
                  <c:v>4.5738808743237795</c:v>
                </c:pt>
                <c:pt idx="481">
                  <c:v>4.5906734674929295</c:v>
                </c:pt>
                <c:pt idx="482">
                  <c:v>4.6045482751480895</c:v>
                </c:pt>
                <c:pt idx="483">
                  <c:v>4.6216570175488396</c:v>
                </c:pt>
                <c:pt idx="484">
                  <c:v>4.6388830944010797</c:v>
                </c:pt>
                <c:pt idx="485">
                  <c:v>4.6545485198635097</c:v>
                </c:pt>
                <c:pt idx="486">
                  <c:v>4.6704570839210602</c:v>
                </c:pt>
                <c:pt idx="487">
                  <c:v>4.6861679520475299</c:v>
                </c:pt>
                <c:pt idx="488">
                  <c:v>4.7027190760843505</c:v>
                </c:pt>
                <c:pt idx="489">
                  <c:v>4.7191427265147503</c:v>
                </c:pt>
                <c:pt idx="490">
                  <c:v>4.7364266052738895</c:v>
                </c:pt>
                <c:pt idx="491">
                  <c:v>4.7524966440619201</c:v>
                </c:pt>
                <c:pt idx="492">
                  <c:v>4.7673218136026199</c:v>
                </c:pt>
                <c:pt idx="493">
                  <c:v>4.78349892532606</c:v>
                </c:pt>
                <c:pt idx="494">
                  <c:v>4.7994601605239504</c:v>
                </c:pt>
                <c:pt idx="495">
                  <c:v>4.81669643771738</c:v>
                </c:pt>
                <c:pt idx="496">
                  <c:v>4.8346535386485794</c:v>
                </c:pt>
                <c:pt idx="497">
                  <c:v>4.84831073914052</c:v>
                </c:pt>
                <c:pt idx="498">
                  <c:v>4.8659975617567897</c:v>
                </c:pt>
                <c:pt idx="499">
                  <c:v>4.8792675777463002</c:v>
                </c:pt>
                <c:pt idx="500">
                  <c:v>4.8985711230102398</c:v>
                </c:pt>
                <c:pt idx="501">
                  <c:v>4.9144065540701805</c:v>
                </c:pt>
                <c:pt idx="502">
                  <c:v>4.9286451737089001</c:v>
                </c:pt>
                <c:pt idx="503">
                  <c:v>4.9470052185029099</c:v>
                </c:pt>
                <c:pt idx="504">
                  <c:v>4.9633999373895694</c:v>
                </c:pt>
                <c:pt idx="505">
                  <c:v>4.9790449621809802</c:v>
                </c:pt>
                <c:pt idx="506">
                  <c:v>4.9941697698329799</c:v>
                </c:pt>
                <c:pt idx="507">
                  <c:v>5.0095848282126099</c:v>
                </c:pt>
                <c:pt idx="508">
                  <c:v>5.0259932087271899</c:v>
                </c:pt>
                <c:pt idx="509">
                  <c:v>5.0442749897683798</c:v>
                </c:pt>
                <c:pt idx="510">
                  <c:v>5.0594235982032405</c:v>
                </c:pt>
                <c:pt idx="511">
                  <c:v>5.0745008042952104</c:v>
                </c:pt>
                <c:pt idx="512">
                  <c:v>5.0897186561826402</c:v>
                </c:pt>
                <c:pt idx="513">
                  <c:v>5.1072915444535703</c:v>
                </c:pt>
                <c:pt idx="514">
                  <c:v>5.12408413762273</c:v>
                </c:pt>
                <c:pt idx="515">
                  <c:v>5.1405638593109897</c:v>
                </c:pt>
                <c:pt idx="516">
                  <c:v>5.1562224845497395</c:v>
                </c:pt>
                <c:pt idx="517">
                  <c:v>5.1714743375555399</c:v>
                </c:pt>
                <c:pt idx="518">
                  <c:v>5.1874321726415902</c:v>
                </c:pt>
                <c:pt idx="519">
                  <c:v>5.2045137753339095</c:v>
                </c:pt>
                <c:pt idx="520">
                  <c:v>5.2220339312839297</c:v>
                </c:pt>
                <c:pt idx="521">
                  <c:v>5.2392668083655298</c:v>
                </c:pt>
                <c:pt idx="522">
                  <c:v>5.25416164961712</c:v>
                </c:pt>
                <c:pt idx="523">
                  <c:v>5.2717311377819005</c:v>
                </c:pt>
                <c:pt idx="524">
                  <c:v>5.2860382490962401</c:v>
                </c:pt>
                <c:pt idx="525">
                  <c:v>5.3030483882480395</c:v>
                </c:pt>
                <c:pt idx="526">
                  <c:v>5.3208626844821101</c:v>
                </c:pt>
                <c:pt idx="527">
                  <c:v>5.3359751328912397</c:v>
                </c:pt>
                <c:pt idx="528">
                  <c:v>5.3523545818734402</c:v>
                </c:pt>
                <c:pt idx="529">
                  <c:v>5.3695398573836401</c:v>
                </c:pt>
                <c:pt idx="530">
                  <c:v>5.3861352440605996</c:v>
                </c:pt>
                <c:pt idx="531">
                  <c:v>5.4016425337238205</c:v>
                </c:pt>
                <c:pt idx="532">
                  <c:v>5.4189480543584505</c:v>
                </c:pt>
                <c:pt idx="533">
                  <c:v>5.4340626616806302</c:v>
                </c:pt>
                <c:pt idx="534">
                  <c:v>5.4516695510756099</c:v>
                </c:pt>
                <c:pt idx="535">
                  <c:v>5.4682989388652503</c:v>
                </c:pt>
                <c:pt idx="536">
                  <c:v>5.4847140584286098</c:v>
                </c:pt>
                <c:pt idx="537">
                  <c:v>5.5003773249893602</c:v>
                </c:pt>
                <c:pt idx="538">
                  <c:v>5.5168519770972999</c:v>
                </c:pt>
                <c:pt idx="539">
                  <c:v>5.53218419157702</c:v>
                </c:pt>
                <c:pt idx="540">
                  <c:v>5.54953440311579</c:v>
                </c:pt>
                <c:pt idx="541">
                  <c:v>5.56531710185482</c:v>
                </c:pt>
                <c:pt idx="542">
                  <c:v>5.57986853178818</c:v>
                </c:pt>
                <c:pt idx="543">
                  <c:v>5.5969178028249207</c:v>
                </c:pt>
                <c:pt idx="544">
                  <c:v>5.6138582702715194</c:v>
                </c:pt>
                <c:pt idx="545">
                  <c:v>5.6303465228325003</c:v>
                </c:pt>
                <c:pt idx="546">
                  <c:v>5.6476253320113301</c:v>
                </c:pt>
                <c:pt idx="547">
                  <c:v>5.6620101564647003</c:v>
                </c:pt>
                <c:pt idx="548">
                  <c:v>5.6795201120792198</c:v>
                </c:pt>
                <c:pt idx="549">
                  <c:v>5.6949339292543799</c:v>
                </c:pt>
                <c:pt idx="550">
                  <c:v>5.7116601896552801</c:v>
                </c:pt>
                <c:pt idx="551">
                  <c:v>5.7290580027540701</c:v>
                </c:pt>
                <c:pt idx="552">
                  <c:v>5.7454998949481295</c:v>
                </c:pt>
                <c:pt idx="553">
                  <c:v>5.7623332282844304</c:v>
                </c:pt>
                <c:pt idx="554">
                  <c:v>5.7788044802805398</c:v>
                </c:pt>
                <c:pt idx="555">
                  <c:v>5.7949969230946898</c:v>
                </c:pt>
                <c:pt idx="556">
                  <c:v>5.8102662660985498</c:v>
                </c:pt>
                <c:pt idx="557">
                  <c:v>5.8265211521415905</c:v>
                </c:pt>
                <c:pt idx="558">
                  <c:v>5.8442555151486903</c:v>
                </c:pt>
                <c:pt idx="559">
                  <c:v>5.8604071566151097</c:v>
                </c:pt>
                <c:pt idx="560">
                  <c:v>5.8773782250796103</c:v>
                </c:pt>
                <c:pt idx="561">
                  <c:v>5.8934788648741705</c:v>
                </c:pt>
                <c:pt idx="562">
                  <c:v>5.9101740959988502</c:v>
                </c:pt>
                <c:pt idx="563">
                  <c:v>5.9265263440749996</c:v>
                </c:pt>
                <c:pt idx="564">
                  <c:v>5.94409750170826</c:v>
                </c:pt>
                <c:pt idx="565">
                  <c:v>5.96068095740634</c:v>
                </c:pt>
                <c:pt idx="566">
                  <c:v>5.9768359989902802</c:v>
                </c:pt>
                <c:pt idx="567">
                  <c:v>5.9925060657690201</c:v>
                </c:pt>
                <c:pt idx="568">
                  <c:v>6.0089756483023402</c:v>
                </c:pt>
                <c:pt idx="569">
                  <c:v>6.0270874237346606</c:v>
                </c:pt>
                <c:pt idx="570">
                  <c:v>6.0433546690091999</c:v>
                </c:pt>
                <c:pt idx="571">
                  <c:v>6.0594179075735601</c:v>
                </c:pt>
                <c:pt idx="572">
                  <c:v>6.0763018143291001</c:v>
                </c:pt>
                <c:pt idx="573">
                  <c:v>6.0921831774862802</c:v>
                </c:pt>
                <c:pt idx="574">
                  <c:v>6.1077074677086802</c:v>
                </c:pt>
                <c:pt idx="575">
                  <c:v>6.1247091371740199</c:v>
                </c:pt>
                <c:pt idx="576">
                  <c:v>6.1419318139201105</c:v>
                </c:pt>
                <c:pt idx="577">
                  <c:v>6.1574590759960302</c:v>
                </c:pt>
                <c:pt idx="578">
                  <c:v>6.1747344850687096</c:v>
                </c:pt>
                <c:pt idx="579">
                  <c:v>6.1919673621446201</c:v>
                </c:pt>
                <c:pt idx="580">
                  <c:v>6.20820227577497</c:v>
                </c:pt>
                <c:pt idx="581">
                  <c:v>6.2230686749160196</c:v>
                </c:pt>
                <c:pt idx="582">
                  <c:v>6.2398165771924097</c:v>
                </c:pt>
                <c:pt idx="583">
                  <c:v>6.2564680351215403</c:v>
                </c:pt>
                <c:pt idx="584">
                  <c:v>6.2757019087030104</c:v>
                </c:pt>
                <c:pt idx="585">
                  <c:v>6.2902503667828595</c:v>
                </c:pt>
                <c:pt idx="586">
                  <c:v>6.3071262321045705</c:v>
                </c:pt>
                <c:pt idx="587">
                  <c:v>6.3224800884654497</c:v>
                </c:pt>
                <c:pt idx="588">
                  <c:v>6.3403283858178794</c:v>
                </c:pt>
                <c:pt idx="589">
                  <c:v>6.3570359761911304</c:v>
                </c:pt>
                <c:pt idx="590">
                  <c:v>6.3745663324766593</c:v>
                </c:pt>
                <c:pt idx="591">
                  <c:v>6.3901229543489491</c:v>
                </c:pt>
                <c:pt idx="592">
                  <c:v>6.4065784469903502</c:v>
                </c:pt>
                <c:pt idx="593">
                  <c:v>6.4226076844306608</c:v>
                </c:pt>
                <c:pt idx="594">
                  <c:v>6.44064131847699</c:v>
                </c:pt>
                <c:pt idx="595">
                  <c:v>6.4570853695840897</c:v>
                </c:pt>
                <c:pt idx="596">
                  <c:v>6.4749489368409696</c:v>
                </c:pt>
                <c:pt idx="597">
                  <c:v>6.48963297114733</c:v>
                </c:pt>
                <c:pt idx="598">
                  <c:v>6.5067910457628404</c:v>
                </c:pt>
                <c:pt idx="599">
                  <c:v>6.5222184633853404</c:v>
                </c:pt>
                <c:pt idx="600">
                  <c:v>6.5414149357138696</c:v>
                </c:pt>
                <c:pt idx="601">
                  <c:v>6.5589690927936299</c:v>
                </c:pt>
                <c:pt idx="602">
                  <c:v>6.5749825708849103</c:v>
                </c:pt>
                <c:pt idx="603">
                  <c:v>6.5917700332875002</c:v>
                </c:pt>
                <c:pt idx="604">
                  <c:v>6.6095877296333994</c:v>
                </c:pt>
                <c:pt idx="605">
                  <c:v>6.6247006674871001</c:v>
                </c:pt>
                <c:pt idx="606">
                  <c:v>6.6416564048495301</c:v>
                </c:pt>
                <c:pt idx="607">
                  <c:v>6.6577854867546193</c:v>
                </c:pt>
                <c:pt idx="608">
                  <c:v>6.6753855759202496</c:v>
                </c:pt>
                <c:pt idx="609">
                  <c:v>6.6938356930904801</c:v>
                </c:pt>
                <c:pt idx="610">
                  <c:v>6.7089724317270294</c:v>
                </c:pt>
                <c:pt idx="611">
                  <c:v>6.7244610513626002</c:v>
                </c:pt>
                <c:pt idx="612">
                  <c:v>6.7397757758499193</c:v>
                </c:pt>
                <c:pt idx="613">
                  <c:v>6.7578484805949302</c:v>
                </c:pt>
                <c:pt idx="614">
                  <c:v>6.7739151192654408</c:v>
                </c:pt>
                <c:pt idx="615">
                  <c:v>6.7929262549000695</c:v>
                </c:pt>
                <c:pt idx="616">
                  <c:v>6.8087940176155799</c:v>
                </c:pt>
                <c:pt idx="617">
                  <c:v>6.8246952920048898</c:v>
                </c:pt>
                <c:pt idx="618">
                  <c:v>6.8405697937691894</c:v>
                </c:pt>
                <c:pt idx="619">
                  <c:v>6.8570716467775101</c:v>
                </c:pt>
                <c:pt idx="620">
                  <c:v>6.8748961433357199</c:v>
                </c:pt>
                <c:pt idx="621">
                  <c:v>6.8918179407546605</c:v>
                </c:pt>
                <c:pt idx="622">
                  <c:v>6.9078416191814496</c:v>
                </c:pt>
                <c:pt idx="623">
                  <c:v>6.9245015468141009</c:v>
                </c:pt>
                <c:pt idx="624">
                  <c:v>6.9398133606227903</c:v>
                </c:pt>
                <c:pt idx="625">
                  <c:v>6.95885169716348</c:v>
                </c:pt>
                <c:pt idx="626">
                  <c:v>6.9759741011921506</c:v>
                </c:pt>
                <c:pt idx="627">
                  <c:v>6.9919161769348603</c:v>
                </c:pt>
                <c:pt idx="628">
                  <c:v>7.0084979019838993</c:v>
                </c:pt>
                <c:pt idx="629">
                  <c:v>7.0266556095134503</c:v>
                </c:pt>
                <c:pt idx="630">
                  <c:v>7.0440754927517402</c:v>
                </c:pt>
                <c:pt idx="631">
                  <c:v>7.0597817195562103</c:v>
                </c:pt>
                <c:pt idx="632">
                  <c:v>7.0757731275080005</c:v>
                </c:pt>
                <c:pt idx="633">
                  <c:v>7.0939580359436096</c:v>
                </c:pt>
                <c:pt idx="634">
                  <c:v>7.1113217867377898</c:v>
                </c:pt>
                <c:pt idx="635">
                  <c:v>7.1288640740135607</c:v>
                </c:pt>
                <c:pt idx="636">
                  <c:v>7.14543392925862</c:v>
                </c:pt>
                <c:pt idx="637">
                  <c:v>7.1612161997336399</c:v>
                </c:pt>
                <c:pt idx="638">
                  <c:v>7.1785052092536699</c:v>
                </c:pt>
                <c:pt idx="639">
                  <c:v>7.1955697501948608</c:v>
                </c:pt>
                <c:pt idx="640">
                  <c:v>7.2125952204487502</c:v>
                </c:pt>
                <c:pt idx="641">
                  <c:v>7.2292364780423695</c:v>
                </c:pt>
                <c:pt idx="642">
                  <c:v>7.2440089152564697</c:v>
                </c:pt>
                <c:pt idx="643">
                  <c:v>7.2611517199561604</c:v>
                </c:pt>
                <c:pt idx="644">
                  <c:v>7.2803583314566795</c:v>
                </c:pt>
                <c:pt idx="645">
                  <c:v>7.2963569678904605</c:v>
                </c:pt>
                <c:pt idx="646">
                  <c:v>7.3146336793456594</c:v>
                </c:pt>
                <c:pt idx="647">
                  <c:v>7.3293993163360893</c:v>
                </c:pt>
                <c:pt idx="648">
                  <c:v>7.3464435177925198</c:v>
                </c:pt>
                <c:pt idx="649">
                  <c:v>7.3635471906186494</c:v>
                </c:pt>
                <c:pt idx="650">
                  <c:v>7.3805539296586202</c:v>
                </c:pt>
                <c:pt idx="651">
                  <c:v>7.3988476416843696</c:v>
                </c:pt>
                <c:pt idx="652">
                  <c:v>7.4145347090166096</c:v>
                </c:pt>
                <c:pt idx="653">
                  <c:v>7.4314615760158604</c:v>
                </c:pt>
                <c:pt idx="654">
                  <c:v>7.4491789996500302</c:v>
                </c:pt>
                <c:pt idx="655">
                  <c:v>7.4653255103612493</c:v>
                </c:pt>
                <c:pt idx="656">
                  <c:v>7.4823271798209108</c:v>
                </c:pt>
                <c:pt idx="657">
                  <c:v>7.4971540188357695</c:v>
                </c:pt>
                <c:pt idx="658">
                  <c:v>7.5166139692555607</c:v>
                </c:pt>
                <c:pt idx="659">
                  <c:v>7.5336921718417198</c:v>
                </c:pt>
                <c:pt idx="660">
                  <c:v>7.5495530731359395</c:v>
                </c:pt>
                <c:pt idx="661">
                  <c:v>7.5665989440722097</c:v>
                </c:pt>
                <c:pt idx="662">
                  <c:v>7.5837276588799796</c:v>
                </c:pt>
                <c:pt idx="663">
                  <c:v>7.6007667295698393</c:v>
                </c:pt>
                <c:pt idx="664">
                  <c:v>7.6180727396604198</c:v>
                </c:pt>
                <c:pt idx="665">
                  <c:v>7.6361114432756896</c:v>
                </c:pt>
                <c:pt idx="666">
                  <c:v>7.6535363960943004</c:v>
                </c:pt>
                <c:pt idx="667">
                  <c:v>7.6694580711546196</c:v>
                </c:pt>
                <c:pt idx="668">
                  <c:v>7.6870139588777402</c:v>
                </c:pt>
                <c:pt idx="669">
                  <c:v>7.7036008146706099</c:v>
                </c:pt>
                <c:pt idx="670">
                  <c:v>7.72175685275442</c:v>
                </c:pt>
                <c:pt idx="671">
                  <c:v>7.7402766416298601</c:v>
                </c:pt>
                <c:pt idx="672">
                  <c:v>7.7550932802978396</c:v>
                </c:pt>
                <c:pt idx="673">
                  <c:v>7.7725743655491897</c:v>
                </c:pt>
                <c:pt idx="674">
                  <c:v>7.7895318335549701</c:v>
                </c:pt>
                <c:pt idx="675">
                  <c:v>7.8085957015218792</c:v>
                </c:pt>
                <c:pt idx="676">
                  <c:v>7.8251298250052104</c:v>
                </c:pt>
                <c:pt idx="677">
                  <c:v>7.8417587233616404</c:v>
                </c:pt>
                <c:pt idx="678">
                  <c:v>7.8586549893543607</c:v>
                </c:pt>
                <c:pt idx="679">
                  <c:v>7.8775301205269006</c:v>
                </c:pt>
                <c:pt idx="680">
                  <c:v>7.8930782727070392</c:v>
                </c:pt>
                <c:pt idx="681">
                  <c:v>7.9096651285226498</c:v>
                </c:pt>
                <c:pt idx="682">
                  <c:v>7.9261222906325202</c:v>
                </c:pt>
                <c:pt idx="683">
                  <c:v>7.9453272326532005</c:v>
                </c:pt>
                <c:pt idx="684">
                  <c:v>7.9618630867798901</c:v>
                </c:pt>
                <c:pt idx="685">
                  <c:v>7.9788919571342403</c:v>
                </c:pt>
                <c:pt idx="686">
                  <c:v>7.9945557131281904</c:v>
                </c:pt>
                <c:pt idx="687">
                  <c:v>8.009736163785421</c:v>
                </c:pt>
                <c:pt idx="688">
                  <c:v>8.0303062201778594</c:v>
                </c:pt>
                <c:pt idx="689">
                  <c:v>8.045944444745599</c:v>
                </c:pt>
                <c:pt idx="690">
                  <c:v>8.0650779844177087</c:v>
                </c:pt>
                <c:pt idx="691">
                  <c:v>8.0802317236134495</c:v>
                </c:pt>
                <c:pt idx="692">
                  <c:v>8.0964866096564911</c:v>
                </c:pt>
                <c:pt idx="693">
                  <c:v>8.1136191528457893</c:v>
                </c:pt>
                <c:pt idx="694">
                  <c:v>8.1314912509696988</c:v>
                </c:pt>
                <c:pt idx="695">
                  <c:v>8.1488261314120809</c:v>
                </c:pt>
                <c:pt idx="696">
                  <c:v>8.167247378219141</c:v>
                </c:pt>
                <c:pt idx="697">
                  <c:v>8.1823666268633097</c:v>
                </c:pt>
                <c:pt idx="698">
                  <c:v>8.2000227872867999</c:v>
                </c:pt>
                <c:pt idx="699">
                  <c:v>8.2164362373759996</c:v>
                </c:pt>
                <c:pt idx="700">
                  <c:v>8.2349101553290893</c:v>
                </c:pt>
                <c:pt idx="701">
                  <c:v>8.2533398718282989</c:v>
                </c:pt>
                <c:pt idx="702">
                  <c:v>8.2694672842535493</c:v>
                </c:pt>
                <c:pt idx="703">
                  <c:v>8.2869109682860689</c:v>
                </c:pt>
                <c:pt idx="704">
                  <c:v>8.3048119367731505</c:v>
                </c:pt>
                <c:pt idx="705">
                  <c:v>8.3224562274040199</c:v>
                </c:pt>
                <c:pt idx="706">
                  <c:v>8.3411851537448491</c:v>
                </c:pt>
                <c:pt idx="707">
                  <c:v>8.3568314197464098</c:v>
                </c:pt>
                <c:pt idx="708">
                  <c:v>8.3751064617331394</c:v>
                </c:pt>
                <c:pt idx="709">
                  <c:v>8.3929394279948593</c:v>
                </c:pt>
                <c:pt idx="710">
                  <c:v>8.4090706687902603</c:v>
                </c:pt>
                <c:pt idx="711">
                  <c:v>8.4263715481142789</c:v>
                </c:pt>
                <c:pt idx="712">
                  <c:v>8.4431466512796796</c:v>
                </c:pt>
                <c:pt idx="713">
                  <c:v>8.4619861118653699</c:v>
                </c:pt>
                <c:pt idx="714">
                  <c:v>8.4791254552669706</c:v>
                </c:pt>
                <c:pt idx="715">
                  <c:v>8.4967527453386502</c:v>
                </c:pt>
                <c:pt idx="716">
                  <c:v>8.5138938193949798</c:v>
                </c:pt>
                <c:pt idx="717">
                  <c:v>8.5292442756553992</c:v>
                </c:pt>
                <c:pt idx="718">
                  <c:v>8.5473221111442399</c:v>
                </c:pt>
                <c:pt idx="719">
                  <c:v>8.5656192232704598</c:v>
                </c:pt>
                <c:pt idx="720">
                  <c:v>8.582833369143831</c:v>
                </c:pt>
                <c:pt idx="721">
                  <c:v>8.6016710990747889</c:v>
                </c:pt>
                <c:pt idx="722">
                  <c:v>8.6177015777366304</c:v>
                </c:pt>
                <c:pt idx="723">
                  <c:v>8.63469984708445</c:v>
                </c:pt>
                <c:pt idx="724">
                  <c:v>8.6520840597359001</c:v>
                </c:pt>
                <c:pt idx="725">
                  <c:v>8.6707568536439794</c:v>
                </c:pt>
                <c:pt idx="726">
                  <c:v>8.6882481392422104</c:v>
                </c:pt>
                <c:pt idx="727">
                  <c:v>8.7042106156445698</c:v>
                </c:pt>
                <c:pt idx="728">
                  <c:v>8.7212666869049791</c:v>
                </c:pt>
                <c:pt idx="729">
                  <c:v>8.7411465817467597</c:v>
                </c:pt>
                <c:pt idx="730">
                  <c:v>8.7586225362429104</c:v>
                </c:pt>
                <c:pt idx="731">
                  <c:v>8.7754507999989109</c:v>
                </c:pt>
                <c:pt idx="732">
                  <c:v>8.792028696666419</c:v>
                </c:pt>
                <c:pt idx="733">
                  <c:v>8.8107848239133109</c:v>
                </c:pt>
                <c:pt idx="734">
                  <c:v>8.828801457400461</c:v>
                </c:pt>
                <c:pt idx="735">
                  <c:v>8.8463573451235806</c:v>
                </c:pt>
                <c:pt idx="736">
                  <c:v>8.8636972951348998</c:v>
                </c:pt>
                <c:pt idx="737">
                  <c:v>8.8810096159932108</c:v>
                </c:pt>
                <c:pt idx="738">
                  <c:v>8.8985213022624485</c:v>
                </c:pt>
                <c:pt idx="739">
                  <c:v>8.9172570288383195</c:v>
                </c:pt>
                <c:pt idx="740">
                  <c:v>8.9355184703663291</c:v>
                </c:pt>
                <c:pt idx="741">
                  <c:v>8.9524402066217608</c:v>
                </c:pt>
                <c:pt idx="742">
                  <c:v>8.9695383204230001</c:v>
                </c:pt>
                <c:pt idx="743">
                  <c:v>8.9876892277402511</c:v>
                </c:pt>
                <c:pt idx="744">
                  <c:v>9.0058707360640291</c:v>
                </c:pt>
                <c:pt idx="745">
                  <c:v>9.0253256169034994</c:v>
                </c:pt>
                <c:pt idx="746">
                  <c:v>9.0434373923471902</c:v>
                </c:pt>
                <c:pt idx="747">
                  <c:v>9.0596548771486596</c:v>
                </c:pt>
                <c:pt idx="748">
                  <c:v>9.0772651666611601</c:v>
                </c:pt>
                <c:pt idx="749">
                  <c:v>9.0946068473158412</c:v>
                </c:pt>
                <c:pt idx="750">
                  <c:v>9.1148403538113598</c:v>
                </c:pt>
                <c:pt idx="751">
                  <c:v>9.1317842213698004</c:v>
                </c:pt>
                <c:pt idx="752">
                  <c:v>9.1487309996068706</c:v>
                </c:pt>
                <c:pt idx="753">
                  <c:v>9.1670213115094192</c:v>
                </c:pt>
                <c:pt idx="754">
                  <c:v>9.1855326307040706</c:v>
                </c:pt>
                <c:pt idx="755">
                  <c:v>9.2024186963499197</c:v>
                </c:pt>
                <c:pt idx="756">
                  <c:v>9.2193982956814597</c:v>
                </c:pt>
                <c:pt idx="757">
                  <c:v>9.2368262203535814</c:v>
                </c:pt>
                <c:pt idx="758">
                  <c:v>9.2554548128077805</c:v>
                </c:pt>
                <c:pt idx="759">
                  <c:v>9.2741123368114096</c:v>
                </c:pt>
                <c:pt idx="760">
                  <c:v>9.2914336167950804</c:v>
                </c:pt>
                <c:pt idx="761">
                  <c:v>9.3073523811881405</c:v>
                </c:pt>
                <c:pt idx="762">
                  <c:v>9.3249231105573891</c:v>
                </c:pt>
                <c:pt idx="763">
                  <c:v>9.3432898944001899</c:v>
                </c:pt>
                <c:pt idx="764">
                  <c:v>9.3618182141426605</c:v>
                </c:pt>
                <c:pt idx="765">
                  <c:v>9.3799521208893601</c:v>
                </c:pt>
                <c:pt idx="766">
                  <c:v>9.3985229726285997</c:v>
                </c:pt>
                <c:pt idx="767">
                  <c:v>9.4141284372767604</c:v>
                </c:pt>
                <c:pt idx="768">
                  <c:v>9.4343108809084697</c:v>
                </c:pt>
                <c:pt idx="769">
                  <c:v>9.4524617882143502</c:v>
                </c:pt>
                <c:pt idx="770">
                  <c:v>9.4714627235248408</c:v>
                </c:pt>
                <c:pt idx="771">
                  <c:v>9.4900454450566905</c:v>
                </c:pt>
                <c:pt idx="772">
                  <c:v>9.5057427127358096</c:v>
                </c:pt>
                <c:pt idx="773">
                  <c:v>9.5246875767770707</c:v>
                </c:pt>
                <c:pt idx="774">
                  <c:v>9.5424491406788512</c:v>
                </c:pt>
                <c:pt idx="775">
                  <c:v>9.561885290327151</c:v>
                </c:pt>
                <c:pt idx="776">
                  <c:v>9.58159344892238</c:v>
                </c:pt>
                <c:pt idx="777">
                  <c:v>9.5978925364079295</c:v>
                </c:pt>
                <c:pt idx="778">
                  <c:v>9.6162457809782591</c:v>
                </c:pt>
                <c:pt idx="779">
                  <c:v>9.6368838396074388</c:v>
                </c:pt>
                <c:pt idx="780">
                  <c:v>9.6540827155763491</c:v>
                </c:pt>
                <c:pt idx="781">
                  <c:v>9.6719718142708206</c:v>
                </c:pt>
                <c:pt idx="782">
                  <c:v>9.6902769678195</c:v>
                </c:pt>
                <c:pt idx="783">
                  <c:v>9.7095278419487805</c:v>
                </c:pt>
                <c:pt idx="784">
                  <c:v>9.7282278367629296</c:v>
                </c:pt>
                <c:pt idx="785">
                  <c:v>9.7454335129441496</c:v>
                </c:pt>
                <c:pt idx="786">
                  <c:v>9.7642236413093997</c:v>
                </c:pt>
                <c:pt idx="787">
                  <c:v>9.7819983774002104</c:v>
                </c:pt>
                <c:pt idx="788">
                  <c:v>9.8026789680147903</c:v>
                </c:pt>
                <c:pt idx="789">
                  <c:v>9.8192369534672288</c:v>
                </c:pt>
                <c:pt idx="790">
                  <c:v>9.838164755774411</c:v>
                </c:pt>
                <c:pt idx="791">
                  <c:v>9.8557546446158995</c:v>
                </c:pt>
                <c:pt idx="792">
                  <c:v>9.8738251904478602</c:v>
                </c:pt>
                <c:pt idx="793">
                  <c:v>9.8932477396374487</c:v>
                </c:pt>
                <c:pt idx="794">
                  <c:v>9.9121144011178295</c:v>
                </c:pt>
                <c:pt idx="795">
                  <c:v>9.9305831883043503</c:v>
                </c:pt>
                <c:pt idx="796">
                  <c:v>9.9485436893473906</c:v>
                </c:pt>
                <c:pt idx="797">
                  <c:v>9.9661926213002499</c:v>
                </c:pt>
                <c:pt idx="798">
                  <c:v>9.9865366008316396</c:v>
                </c:pt>
                <c:pt idx="799">
                  <c:v>10.003308793329801</c:v>
                </c:pt>
                <c:pt idx="800">
                  <c:v>10.024497670087799</c:v>
                </c:pt>
                <c:pt idx="801">
                  <c:v>10.042012756480299</c:v>
                </c:pt>
                <c:pt idx="802">
                  <c:v>10.0601989061261</c:v>
                </c:pt>
                <c:pt idx="803">
                  <c:v>10.080257276240399</c:v>
                </c:pt>
                <c:pt idx="804">
                  <c:v>10.099883832151599</c:v>
                </c:pt>
                <c:pt idx="805">
                  <c:v>10.119365913908499</c:v>
                </c:pt>
                <c:pt idx="806">
                  <c:v>10.137341684855999</c:v>
                </c:pt>
                <c:pt idx="807">
                  <c:v>10.1558100437842</c:v>
                </c:pt>
                <c:pt idx="808">
                  <c:v>10.175593004839801</c:v>
                </c:pt>
                <c:pt idx="809">
                  <c:v>10.196344997825699</c:v>
                </c:pt>
                <c:pt idx="810">
                  <c:v>10.2152116593061</c:v>
                </c:pt>
                <c:pt idx="811">
                  <c:v>10.233452638988199</c:v>
                </c:pt>
                <c:pt idx="812">
                  <c:v>10.2542976761811</c:v>
                </c:pt>
                <c:pt idx="813">
                  <c:v>10.2733428129568</c:v>
                </c:pt>
                <c:pt idx="814">
                  <c:v>10.2929863694271</c:v>
                </c:pt>
                <c:pt idx="815">
                  <c:v>10.313114472444299</c:v>
                </c:pt>
                <c:pt idx="816">
                  <c:v>10.3330521080011</c:v>
                </c:pt>
                <c:pt idx="817">
                  <c:v>10.3505140338029</c:v>
                </c:pt>
                <c:pt idx="818">
                  <c:v>10.3710484195972</c:v>
                </c:pt>
                <c:pt idx="819">
                  <c:v>10.3912291937718</c:v>
                </c:pt>
                <c:pt idx="820">
                  <c:v>10.4110359555989</c:v>
                </c:pt>
                <c:pt idx="821">
                  <c:v>10.4308138470856</c:v>
                </c:pt>
                <c:pt idx="822">
                  <c:v>10.450426313104801</c:v>
                </c:pt>
                <c:pt idx="823">
                  <c:v>10.4697706597335</c:v>
                </c:pt>
                <c:pt idx="824">
                  <c:v>10.4886389906824</c:v>
                </c:pt>
                <c:pt idx="825">
                  <c:v>10.510115207489399</c:v>
                </c:pt>
                <c:pt idx="826">
                  <c:v>10.5291926759151</c:v>
                </c:pt>
                <c:pt idx="827">
                  <c:v>10.5495412967684</c:v>
                </c:pt>
                <c:pt idx="828">
                  <c:v>10.5703901623428</c:v>
                </c:pt>
                <c:pt idx="829">
                  <c:v>10.591964982415899</c:v>
                </c:pt>
                <c:pt idx="830">
                  <c:v>10.610785711799101</c:v>
                </c:pt>
                <c:pt idx="831">
                  <c:v>10.6315904370945</c:v>
                </c:pt>
                <c:pt idx="832">
                  <c:v>10.6515378447284</c:v>
                </c:pt>
                <c:pt idx="833">
                  <c:v>10.672118101467699</c:v>
                </c:pt>
                <c:pt idx="834">
                  <c:v>10.6953793770685</c:v>
                </c:pt>
                <c:pt idx="835">
                  <c:v>10.715995365569601</c:v>
                </c:pt>
                <c:pt idx="836">
                  <c:v>10.738427013859599</c:v>
                </c:pt>
                <c:pt idx="837">
                  <c:v>10.761364850566201</c:v>
                </c:pt>
                <c:pt idx="838">
                  <c:v>10.785056209749699</c:v>
                </c:pt>
                <c:pt idx="839">
                  <c:v>10.8095415256685</c:v>
                </c:pt>
                <c:pt idx="840">
                  <c:v>10.8344076541471</c:v>
                </c:pt>
                <c:pt idx="841">
                  <c:v>10.861123443521601</c:v>
                </c:pt>
                <c:pt idx="842">
                  <c:v>10.8946440981754</c:v>
                </c:pt>
                <c:pt idx="843">
                  <c:v>10.940732056099002</c:v>
                </c:pt>
                <c:pt idx="844">
                  <c:v>11.0024570678434</c:v>
                </c:pt>
                <c:pt idx="845">
                  <c:v>11.0987561487718</c:v>
                </c:pt>
                <c:pt idx="846">
                  <c:v>11.2284375290642</c:v>
                </c:pt>
                <c:pt idx="847">
                  <c:v>11.3137758902099</c:v>
                </c:pt>
                <c:pt idx="848">
                  <c:v>11.372019248460701</c:v>
                </c:pt>
                <c:pt idx="849">
                  <c:v>11.4174339230544</c:v>
                </c:pt>
                <c:pt idx="850">
                  <c:v>11.4577331597729</c:v>
                </c:pt>
                <c:pt idx="851">
                  <c:v>11.49155518317</c:v>
                </c:pt>
                <c:pt idx="852">
                  <c:v>11.521152108593901</c:v>
                </c:pt>
                <c:pt idx="853">
                  <c:v>11.5502769078944</c:v>
                </c:pt>
                <c:pt idx="854">
                  <c:v>11.5799456639252</c:v>
                </c:pt>
                <c:pt idx="855">
                  <c:v>11.6076882871312</c:v>
                </c:pt>
                <c:pt idx="856">
                  <c:v>11.633938261161299</c:v>
                </c:pt>
                <c:pt idx="857">
                  <c:v>11.6586152245532</c:v>
                </c:pt>
                <c:pt idx="858">
                  <c:v>11.683726161084</c:v>
                </c:pt>
                <c:pt idx="859">
                  <c:v>11.7108686951042</c:v>
                </c:pt>
                <c:pt idx="860">
                  <c:v>11.736389314535201</c:v>
                </c:pt>
                <c:pt idx="861">
                  <c:v>11.762119071443101</c:v>
                </c:pt>
                <c:pt idx="862">
                  <c:v>11.789900337066699</c:v>
                </c:pt>
                <c:pt idx="863">
                  <c:v>11.8176327599258</c:v>
                </c:pt>
                <c:pt idx="864">
                  <c:v>11.8449350992137</c:v>
                </c:pt>
                <c:pt idx="865">
                  <c:v>11.8717715619596</c:v>
                </c:pt>
                <c:pt idx="866">
                  <c:v>11.8969505007385</c:v>
                </c:pt>
                <c:pt idx="867">
                  <c:v>11.920995043306</c:v>
                </c:pt>
                <c:pt idx="868">
                  <c:v>11.9467350005493</c:v>
                </c:pt>
                <c:pt idx="869">
                  <c:v>11.9739455368062</c:v>
                </c:pt>
                <c:pt idx="870">
                  <c:v>12.0013804192808</c:v>
                </c:pt>
                <c:pt idx="871">
                  <c:v>12.028919035742499</c:v>
                </c:pt>
                <c:pt idx="872">
                  <c:v>12.055377657816301</c:v>
                </c:pt>
                <c:pt idx="873">
                  <c:v>12.094412052886099</c:v>
                </c:pt>
                <c:pt idx="874">
                  <c:v>12.153517308922799</c:v>
                </c:pt>
                <c:pt idx="875">
                  <c:v>12.20815314839</c:v>
                </c:pt>
                <c:pt idx="876">
                  <c:v>12.2512863478391</c:v>
                </c:pt>
                <c:pt idx="877">
                  <c:v>12.286088844689399</c:v>
                </c:pt>
                <c:pt idx="878">
                  <c:v>12.317479788032399</c:v>
                </c:pt>
                <c:pt idx="879">
                  <c:v>12.3494929518756</c:v>
                </c:pt>
                <c:pt idx="880">
                  <c:v>12.3800321977455</c:v>
                </c:pt>
                <c:pt idx="881">
                  <c:v>12.4109997965547</c:v>
                </c:pt>
                <c:pt idx="882">
                  <c:v>12.4395290868279</c:v>
                </c:pt>
                <c:pt idx="883">
                  <c:v>12.469967998822499</c:v>
                </c:pt>
                <c:pt idx="884">
                  <c:v>12.4960513673614</c:v>
                </c:pt>
                <c:pt idx="885">
                  <c:v>12.522425476072399</c:v>
                </c:pt>
                <c:pt idx="886">
                  <c:v>12.547952895738501</c:v>
                </c:pt>
                <c:pt idx="887">
                  <c:v>12.5730582732558</c:v>
                </c:pt>
                <c:pt idx="888">
                  <c:v>12.597727195202399</c:v>
                </c:pt>
                <c:pt idx="889">
                  <c:v>12.6210530729395</c:v>
                </c:pt>
                <c:pt idx="890">
                  <c:v>12.6461164079046</c:v>
                </c:pt>
                <c:pt idx="891">
                  <c:v>12.669821428721701</c:v>
                </c:pt>
                <c:pt idx="892">
                  <c:v>12.694056377563401</c:v>
                </c:pt>
                <c:pt idx="893">
                  <c:v>12.7180367462643</c:v>
                </c:pt>
                <c:pt idx="894">
                  <c:v>12.742341856255701</c:v>
                </c:pt>
                <c:pt idx="895">
                  <c:v>12.766429359066899</c:v>
                </c:pt>
                <c:pt idx="896">
                  <c:v>12.791909238330801</c:v>
                </c:pt>
                <c:pt idx="897">
                  <c:v>12.816637203422902</c:v>
                </c:pt>
                <c:pt idx="898">
                  <c:v>12.842871846351001</c:v>
                </c:pt>
                <c:pt idx="899">
                  <c:v>12.8720663173681</c:v>
                </c:pt>
                <c:pt idx="900">
                  <c:v>12.910437690584301</c:v>
                </c:pt>
                <c:pt idx="901">
                  <c:v>12.9456656908815</c:v>
                </c:pt>
                <c:pt idx="902">
                  <c:v>12.974691397494102</c:v>
                </c:pt>
                <c:pt idx="903">
                  <c:v>13.006471623066302</c:v>
                </c:pt>
                <c:pt idx="904">
                  <c:v>13.0455978211558</c:v>
                </c:pt>
                <c:pt idx="905">
                  <c:v>13.0814701120926</c:v>
                </c:pt>
                <c:pt idx="906">
                  <c:v>13.115938156761301</c:v>
                </c:pt>
                <c:pt idx="907">
                  <c:v>13.1509055896458</c:v>
                </c:pt>
                <c:pt idx="908">
                  <c:v>13.187814914704198</c:v>
                </c:pt>
                <c:pt idx="909">
                  <c:v>13.2247837111663</c:v>
                </c:pt>
                <c:pt idx="910">
                  <c:v>13.2590239483307</c:v>
                </c:pt>
                <c:pt idx="911">
                  <c:v>13.292740568272199</c:v>
                </c:pt>
                <c:pt idx="912">
                  <c:v>13.326342825598699</c:v>
                </c:pt>
                <c:pt idx="913">
                  <c:v>13.359802767672599</c:v>
                </c:pt>
                <c:pt idx="914">
                  <c:v>13.3964553536998</c:v>
                </c:pt>
                <c:pt idx="915">
                  <c:v>13.437795024674401</c:v>
                </c:pt>
                <c:pt idx="916">
                  <c:v>13.4732253010498</c:v>
                </c:pt>
                <c:pt idx="917">
                  <c:v>13.509513646840801</c:v>
                </c:pt>
                <c:pt idx="918">
                  <c:v>13.552296695934299</c:v>
                </c:pt>
                <c:pt idx="919">
                  <c:v>13.5966709362719</c:v>
                </c:pt>
                <c:pt idx="920">
                  <c:v>13.641699728737001</c:v>
                </c:pt>
                <c:pt idx="921">
                  <c:v>13.692277503969299</c:v>
                </c:pt>
                <c:pt idx="922">
                  <c:v>13.743108128665</c:v>
                </c:pt>
                <c:pt idx="923">
                  <c:v>13.788131851560999</c:v>
                </c:pt>
                <c:pt idx="924">
                  <c:v>13.8358467324906</c:v>
                </c:pt>
                <c:pt idx="925">
                  <c:v>13.8815504165905</c:v>
                </c:pt>
                <c:pt idx="926">
                  <c:v>13.922890087587799</c:v>
                </c:pt>
                <c:pt idx="927">
                  <c:v>13.9634795750226</c:v>
                </c:pt>
                <c:pt idx="928">
                  <c:v>14.010732040719601</c:v>
                </c:pt>
                <c:pt idx="929">
                  <c:v>14.0629402002105</c:v>
                </c:pt>
                <c:pt idx="930">
                  <c:v>14.122642145321199</c:v>
                </c:pt>
                <c:pt idx="931">
                  <c:v>14.1741991527851</c:v>
                </c:pt>
                <c:pt idx="932">
                  <c:v>14.216862708531201</c:v>
                </c:pt>
                <c:pt idx="933">
                  <c:v>14.266002236377101</c:v>
                </c:pt>
                <c:pt idx="934">
                  <c:v>14.361969837000299</c:v>
                </c:pt>
                <c:pt idx="935">
                  <c:v>14.458763603624899</c:v>
                </c:pt>
              </c:numCache>
            </c:numRef>
          </c:xVal>
          <c:yVal>
            <c:numRef>
              <c:f>'без среза'!$L$4:$L$939</c:f>
              <c:numCache>
                <c:formatCode>General</c:formatCode>
                <c:ptCount val="936"/>
                <c:pt idx="0">
                  <c:v>0</c:v>
                </c:pt>
                <c:pt idx="1">
                  <c:v>89.088386321556797</c:v>
                </c:pt>
                <c:pt idx="2">
                  <c:v>92.682174517540304</c:v>
                </c:pt>
                <c:pt idx="3">
                  <c:v>96.659826993709402</c:v>
                </c:pt>
                <c:pt idx="4">
                  <c:v>100.420850179391</c:v>
                </c:pt>
                <c:pt idx="5">
                  <c:v>103.822000602377</c:v>
                </c:pt>
                <c:pt idx="6">
                  <c:v>107.54280271462601</c:v>
                </c:pt>
                <c:pt idx="7">
                  <c:v>111.02933471463599</c:v>
                </c:pt>
                <c:pt idx="8">
                  <c:v>114.18563053256401</c:v>
                </c:pt>
                <c:pt idx="9">
                  <c:v>117.193743448239</c:v>
                </c:pt>
                <c:pt idx="10">
                  <c:v>120.238549273112</c:v>
                </c:pt>
                <c:pt idx="11">
                  <c:v>123.837982531986</c:v>
                </c:pt>
                <c:pt idx="12">
                  <c:v>126.872909496655</c:v>
                </c:pt>
                <c:pt idx="13">
                  <c:v>129.88596184225801</c:v>
                </c:pt>
                <c:pt idx="14">
                  <c:v>133.19114619540099</c:v>
                </c:pt>
                <c:pt idx="15">
                  <c:v>136.35590960783901</c:v>
                </c:pt>
                <c:pt idx="16">
                  <c:v>139.553132131929</c:v>
                </c:pt>
                <c:pt idx="17">
                  <c:v>142.65509421913899</c:v>
                </c:pt>
                <c:pt idx="18">
                  <c:v>145.515024232445</c:v>
                </c:pt>
                <c:pt idx="19">
                  <c:v>148.65720739331999</c:v>
                </c:pt>
                <c:pt idx="20">
                  <c:v>151.84737358870899</c:v>
                </c:pt>
                <c:pt idx="21">
                  <c:v>154.67131632589701</c:v>
                </c:pt>
                <c:pt idx="22">
                  <c:v>157.88406277331501</c:v>
                </c:pt>
                <c:pt idx="23">
                  <c:v>160.84701518551401</c:v>
                </c:pt>
                <c:pt idx="24">
                  <c:v>164.111272832146</c:v>
                </c:pt>
                <c:pt idx="25">
                  <c:v>167.04741119523499</c:v>
                </c:pt>
                <c:pt idx="26">
                  <c:v>170.08798322291099</c:v>
                </c:pt>
                <c:pt idx="27">
                  <c:v>173.11585385887901</c:v>
                </c:pt>
                <c:pt idx="28">
                  <c:v>176.15007519046799</c:v>
                </c:pt>
                <c:pt idx="29">
                  <c:v>179.27885132678799</c:v>
                </c:pt>
                <c:pt idx="30">
                  <c:v>182.26156145893</c:v>
                </c:pt>
                <c:pt idx="31">
                  <c:v>185.535697965883</c:v>
                </c:pt>
                <c:pt idx="32">
                  <c:v>188.67294169636401</c:v>
                </c:pt>
                <c:pt idx="33">
                  <c:v>191.69093347224401</c:v>
                </c:pt>
                <c:pt idx="34">
                  <c:v>194.47042133892</c:v>
                </c:pt>
                <c:pt idx="35">
                  <c:v>197.93860688433099</c:v>
                </c:pt>
                <c:pt idx="36">
                  <c:v>201.11254352377699</c:v>
                </c:pt>
                <c:pt idx="37">
                  <c:v>204.36057161469901</c:v>
                </c:pt>
                <c:pt idx="38">
                  <c:v>207.20497770491099</c:v>
                </c:pt>
                <c:pt idx="39">
                  <c:v>210.36550732003499</c:v>
                </c:pt>
                <c:pt idx="40">
                  <c:v>213.589543893468</c:v>
                </c:pt>
                <c:pt idx="41">
                  <c:v>216.945533812977</c:v>
                </c:pt>
                <c:pt idx="42">
                  <c:v>220.29658430232701</c:v>
                </c:pt>
                <c:pt idx="43">
                  <c:v>223.553079987643</c:v>
                </c:pt>
                <c:pt idx="44">
                  <c:v>226.591535116546</c:v>
                </c:pt>
                <c:pt idx="45">
                  <c:v>230.09500230546101</c:v>
                </c:pt>
                <c:pt idx="46">
                  <c:v>233.192730595358</c:v>
                </c:pt>
                <c:pt idx="47">
                  <c:v>236.53037406015201</c:v>
                </c:pt>
                <c:pt idx="48">
                  <c:v>239.883541448275</c:v>
                </c:pt>
                <c:pt idx="49">
                  <c:v>243.41593958484</c:v>
                </c:pt>
                <c:pt idx="50">
                  <c:v>246.97232923889499</c:v>
                </c:pt>
                <c:pt idx="51">
                  <c:v>250.01007873495101</c:v>
                </c:pt>
                <c:pt idx="52">
                  <c:v>253.447922067018</c:v>
                </c:pt>
                <c:pt idx="53">
                  <c:v>256.828609136865</c:v>
                </c:pt>
                <c:pt idx="54">
                  <c:v>259.91786983236699</c:v>
                </c:pt>
                <c:pt idx="55">
                  <c:v>263.52647631894803</c:v>
                </c:pt>
                <c:pt idx="56">
                  <c:v>266.98831116827199</c:v>
                </c:pt>
                <c:pt idx="57">
                  <c:v>270.45720234699502</c:v>
                </c:pt>
                <c:pt idx="58">
                  <c:v>273.40039703855302</c:v>
                </c:pt>
                <c:pt idx="59">
                  <c:v>276.81354322051601</c:v>
                </c:pt>
                <c:pt idx="60">
                  <c:v>280.221749972086</c:v>
                </c:pt>
                <c:pt idx="61">
                  <c:v>283.89033525204297</c:v>
                </c:pt>
                <c:pt idx="62">
                  <c:v>287.79954134021</c:v>
                </c:pt>
                <c:pt idx="63">
                  <c:v>291.07720601139602</c:v>
                </c:pt>
                <c:pt idx="64">
                  <c:v>294.35487068258197</c:v>
                </c:pt>
                <c:pt idx="65">
                  <c:v>297.85410407418402</c:v>
                </c:pt>
                <c:pt idx="66">
                  <c:v>301.237613675185</c:v>
                </c:pt>
                <c:pt idx="67">
                  <c:v>304.99722559517198</c:v>
                </c:pt>
                <c:pt idx="68">
                  <c:v>308.38567462656601</c:v>
                </c:pt>
                <c:pt idx="69">
                  <c:v>311.90748827019701</c:v>
                </c:pt>
                <c:pt idx="70">
                  <c:v>315.67415651911898</c:v>
                </c:pt>
                <c:pt idx="71">
                  <c:v>319.16774484747998</c:v>
                </c:pt>
                <c:pt idx="72">
                  <c:v>322.91324411006599</c:v>
                </c:pt>
                <c:pt idx="73">
                  <c:v>326.272056561429</c:v>
                </c:pt>
                <c:pt idx="74">
                  <c:v>330.07259518746298</c:v>
                </c:pt>
                <c:pt idx="75">
                  <c:v>333.89077463559801</c:v>
                </c:pt>
                <c:pt idx="76">
                  <c:v>337.44504739111301</c:v>
                </c:pt>
                <c:pt idx="77">
                  <c:v>341.11716083530303</c:v>
                </c:pt>
                <c:pt idx="78">
                  <c:v>344.673550489359</c:v>
                </c:pt>
                <c:pt idx="79">
                  <c:v>348.33084564330102</c:v>
                </c:pt>
                <c:pt idx="80">
                  <c:v>352.36212621768902</c:v>
                </c:pt>
                <c:pt idx="81">
                  <c:v>356.48937286157201</c:v>
                </c:pt>
                <c:pt idx="82">
                  <c:v>360.22499326383701</c:v>
                </c:pt>
                <c:pt idx="83">
                  <c:v>363.69106191117299</c:v>
                </c:pt>
                <c:pt idx="84">
                  <c:v>367.40269079618201</c:v>
                </c:pt>
                <c:pt idx="85">
                  <c:v>371.27590960729901</c:v>
                </c:pt>
                <c:pt idx="86">
                  <c:v>375.112435509916</c:v>
                </c:pt>
                <c:pt idx="87">
                  <c:v>379.13101469259698</c:v>
                </c:pt>
                <c:pt idx="88">
                  <c:v>382.53781017847399</c:v>
                </c:pt>
                <c:pt idx="89">
                  <c:v>386.45618949364899</c:v>
                </c:pt>
                <c:pt idx="90">
                  <c:v>389.84040472796198</c:v>
                </c:pt>
                <c:pt idx="91">
                  <c:v>393.626125063747</c:v>
                </c:pt>
                <c:pt idx="92">
                  <c:v>397.63835355080698</c:v>
                </c:pt>
                <c:pt idx="93">
                  <c:v>401.28859237628097</c:v>
                </c:pt>
                <c:pt idx="94">
                  <c:v>404.62482457561401</c:v>
                </c:pt>
                <c:pt idx="95">
                  <c:v>407.995632784907</c:v>
                </c:pt>
                <c:pt idx="96">
                  <c:v>411.62188009265799</c:v>
                </c:pt>
                <c:pt idx="97">
                  <c:v>415.421713086311</c:v>
                </c:pt>
                <c:pt idx="98">
                  <c:v>419.13616450270598</c:v>
                </c:pt>
                <c:pt idx="99">
                  <c:v>422.74194845789998</c:v>
                </c:pt>
                <c:pt idx="100">
                  <c:v>425.84461617749201</c:v>
                </c:pt>
                <c:pt idx="101">
                  <c:v>429.62257455196197</c:v>
                </c:pt>
                <c:pt idx="102">
                  <c:v>433.46262861881399</c:v>
                </c:pt>
                <c:pt idx="103">
                  <c:v>436.845432587434</c:v>
                </c:pt>
                <c:pt idx="104">
                  <c:v>440.00807910086598</c:v>
                </c:pt>
                <c:pt idx="105">
                  <c:v>443.48543787375098</c:v>
                </c:pt>
                <c:pt idx="106">
                  <c:v>447.10110068879999</c:v>
                </c:pt>
                <c:pt idx="107">
                  <c:v>450.95385614736</c:v>
                </c:pt>
                <c:pt idx="108">
                  <c:v>453.96267469599798</c:v>
                </c:pt>
                <c:pt idx="109">
                  <c:v>457.26785904867597</c:v>
                </c:pt>
                <c:pt idx="110">
                  <c:v>460.75368541618798</c:v>
                </c:pt>
                <c:pt idx="111">
                  <c:v>464.61561410175602</c:v>
                </c:pt>
                <c:pt idx="112">
                  <c:v>468.56221873173502</c:v>
                </c:pt>
                <c:pt idx="113">
                  <c:v>471.98806630494101</c:v>
                </c:pt>
                <c:pt idx="114">
                  <c:v>475.49647292448202</c:v>
                </c:pt>
                <c:pt idx="115">
                  <c:v>479.04862878099101</c:v>
                </c:pt>
                <c:pt idx="116">
                  <c:v>482.47235945612198</c:v>
                </c:pt>
                <c:pt idx="117">
                  <c:v>486.39991199877102</c:v>
                </c:pt>
                <c:pt idx="118">
                  <c:v>490.10801271954602</c:v>
                </c:pt>
                <c:pt idx="119">
                  <c:v>493.34969011414802</c:v>
                </c:pt>
                <c:pt idx="120">
                  <c:v>497.24690044298802</c:v>
                </c:pt>
                <c:pt idx="121">
                  <c:v>500.69391700252902</c:v>
                </c:pt>
                <c:pt idx="122">
                  <c:v>504.30181785626303</c:v>
                </c:pt>
                <c:pt idx="123">
                  <c:v>507.946411618963</c:v>
                </c:pt>
                <c:pt idx="124">
                  <c:v>511.80834030406498</c:v>
                </c:pt>
                <c:pt idx="125">
                  <c:v>515.08247681148396</c:v>
                </c:pt>
                <c:pt idx="126">
                  <c:v>518.53090463671799</c:v>
                </c:pt>
                <c:pt idx="127">
                  <c:v>521.88336639106296</c:v>
                </c:pt>
                <c:pt idx="128">
                  <c:v>525.28098864946503</c:v>
                </c:pt>
                <c:pt idx="129">
                  <c:v>528.47327174432598</c:v>
                </c:pt>
                <c:pt idx="130">
                  <c:v>532.07693880051397</c:v>
                </c:pt>
                <c:pt idx="131">
                  <c:v>535.51760466396797</c:v>
                </c:pt>
                <c:pt idx="132">
                  <c:v>538.44668669905502</c:v>
                </c:pt>
                <c:pt idx="133">
                  <c:v>541.72717390116304</c:v>
                </c:pt>
                <c:pt idx="134">
                  <c:v>544.90675560385</c:v>
                </c:pt>
                <c:pt idx="135">
                  <c:v>548.209117425606</c:v>
                </c:pt>
                <c:pt idx="136">
                  <c:v>551.64202132821094</c:v>
                </c:pt>
                <c:pt idx="137">
                  <c:v>554.82230866234704</c:v>
                </c:pt>
                <c:pt idx="138">
                  <c:v>557.84382860362496</c:v>
                </c:pt>
                <c:pt idx="139">
                  <c:v>560.80889791436505</c:v>
                </c:pt>
                <c:pt idx="140">
                  <c:v>563.97789512295299</c:v>
                </c:pt>
                <c:pt idx="141">
                  <c:v>567.210399290547</c:v>
                </c:pt>
                <c:pt idx="142">
                  <c:v>570.42596826981799</c:v>
                </c:pt>
                <c:pt idx="143">
                  <c:v>573.47500789258595</c:v>
                </c:pt>
                <c:pt idx="144">
                  <c:v>576.42949270922702</c:v>
                </c:pt>
                <c:pt idx="145">
                  <c:v>579.690222191624</c:v>
                </c:pt>
                <c:pt idx="146">
                  <c:v>582.75690263602905</c:v>
                </c:pt>
                <c:pt idx="147">
                  <c:v>585.82781687658303</c:v>
                </c:pt>
                <c:pt idx="148">
                  <c:v>588.70397644583102</c:v>
                </c:pt>
                <c:pt idx="149">
                  <c:v>592.00492700189398</c:v>
                </c:pt>
                <c:pt idx="150">
                  <c:v>594.96082308515895</c:v>
                </c:pt>
                <c:pt idx="151">
                  <c:v>598.09453865140699</c:v>
                </c:pt>
                <c:pt idx="152">
                  <c:v>600.845801203512</c:v>
                </c:pt>
                <c:pt idx="153">
                  <c:v>603.74736355524499</c:v>
                </c:pt>
                <c:pt idx="154">
                  <c:v>606.40548256877798</c:v>
                </c:pt>
                <c:pt idx="155">
                  <c:v>609.45663908962194</c:v>
                </c:pt>
                <c:pt idx="156">
                  <c:v>612.31162967346597</c:v>
                </c:pt>
                <c:pt idx="157">
                  <c:v>615.04877956770395</c:v>
                </c:pt>
                <c:pt idx="158">
                  <c:v>617.45287074800603</c:v>
                </c:pt>
                <c:pt idx="159">
                  <c:v>619.86260699201398</c:v>
                </c:pt>
                <c:pt idx="160">
                  <c:v>622.579293533228</c:v>
                </c:pt>
                <c:pt idx="161">
                  <c:v>625.19648583978403</c:v>
                </c:pt>
                <c:pt idx="162">
                  <c:v>627.539186961018</c:v>
                </c:pt>
                <c:pt idx="163">
                  <c:v>629.83178814873099</c:v>
                </c:pt>
                <c:pt idx="164">
                  <c:v>632.19777515530598</c:v>
                </c:pt>
                <c:pt idx="165">
                  <c:v>633.99290517065697</c:v>
                </c:pt>
                <c:pt idx="166">
                  <c:v>636.38500059302896</c:v>
                </c:pt>
                <c:pt idx="167">
                  <c:v>638.52659634686995</c:v>
                </c:pt>
                <c:pt idx="168">
                  <c:v>640.59833444748097</c:v>
                </c:pt>
                <c:pt idx="169">
                  <c:v>642.73005134053506</c:v>
                </c:pt>
                <c:pt idx="170">
                  <c:v>644.571753125638</c:v>
                </c:pt>
                <c:pt idx="171">
                  <c:v>646.3132550437</c:v>
                </c:pt>
                <c:pt idx="172">
                  <c:v>648.56281262636196</c:v>
                </c:pt>
                <c:pt idx="173">
                  <c:v>650.48213402647502</c:v>
                </c:pt>
                <c:pt idx="174">
                  <c:v>652.60961712337996</c:v>
                </c:pt>
                <c:pt idx="175">
                  <c:v>654.16553759668</c:v>
                </c:pt>
                <c:pt idx="176">
                  <c:v>655.52458650059998</c:v>
                </c:pt>
                <c:pt idx="177">
                  <c:v>657.40156992897403</c:v>
                </c:pt>
                <c:pt idx="178">
                  <c:v>659.00194527301903</c:v>
                </c:pt>
                <c:pt idx="179">
                  <c:v>660.25585487950605</c:v>
                </c:pt>
                <c:pt idx="180">
                  <c:v>662.11872565094404</c:v>
                </c:pt>
                <c:pt idx="181">
                  <c:v>663.45801683329</c:v>
                </c:pt>
                <c:pt idx="182">
                  <c:v>665.14659628644597</c:v>
                </c:pt>
                <c:pt idx="183">
                  <c:v>666.23044837173097</c:v>
                </c:pt>
                <c:pt idx="184">
                  <c:v>667.45331013202701</c:v>
                </c:pt>
                <c:pt idx="185">
                  <c:v>668.86810403224104</c:v>
                </c:pt>
                <c:pt idx="186">
                  <c:v>670.39579919073697</c:v>
                </c:pt>
                <c:pt idx="187">
                  <c:v>671.83670150674902</c:v>
                </c:pt>
                <c:pt idx="188">
                  <c:v>672.83305511623598</c:v>
                </c:pt>
                <c:pt idx="189">
                  <c:v>674.00793384108704</c:v>
                </c:pt>
                <c:pt idx="190">
                  <c:v>675.17011117469497</c:v>
                </c:pt>
                <c:pt idx="191">
                  <c:v>676.626537414268</c:v>
                </c:pt>
                <c:pt idx="192">
                  <c:v>677.92772442195599</c:v>
                </c:pt>
                <c:pt idx="193">
                  <c:v>678.74484728369896</c:v>
                </c:pt>
                <c:pt idx="194">
                  <c:v>679.69392349105306</c:v>
                </c:pt>
                <c:pt idx="195">
                  <c:v>680.45882951933902</c:v>
                </c:pt>
                <c:pt idx="196">
                  <c:v>681.840458674356</c:v>
                </c:pt>
                <c:pt idx="197">
                  <c:v>682.94124594796403</c:v>
                </c:pt>
                <c:pt idx="198">
                  <c:v>683.96582487225498</c:v>
                </c:pt>
                <c:pt idx="199">
                  <c:v>685.00098828971397</c:v>
                </c:pt>
                <c:pt idx="200">
                  <c:v>685.47235104534798</c:v>
                </c:pt>
                <c:pt idx="201">
                  <c:v>686.46023706067399</c:v>
                </c:pt>
                <c:pt idx="202">
                  <c:v>687.59912850894</c:v>
                </c:pt>
                <c:pt idx="203">
                  <c:v>688.35838947538298</c:v>
                </c:pt>
                <c:pt idx="204">
                  <c:v>688.89890425186604</c:v>
                </c:pt>
                <c:pt idx="205">
                  <c:v>689.68215673509997</c:v>
                </c:pt>
                <c:pt idx="206">
                  <c:v>690.86268052272499</c:v>
                </c:pt>
                <c:pt idx="207">
                  <c:v>691.70732306595903</c:v>
                </c:pt>
                <c:pt idx="208">
                  <c:v>692.26406739838399</c:v>
                </c:pt>
                <c:pt idx="209">
                  <c:v>692.78694135416299</c:v>
                </c:pt>
                <c:pt idx="210">
                  <c:v>693.80164141766704</c:v>
                </c:pt>
                <c:pt idx="211">
                  <c:v>694.79728939384199</c:v>
                </c:pt>
                <c:pt idx="212">
                  <c:v>695.42741954512906</c:v>
                </c:pt>
                <c:pt idx="213">
                  <c:v>695.90583863016195</c:v>
                </c:pt>
                <c:pt idx="214">
                  <c:v>696.855620468967</c:v>
                </c:pt>
                <c:pt idx="215">
                  <c:v>697.66850953362905</c:v>
                </c:pt>
                <c:pt idx="216">
                  <c:v>698.529381631874</c:v>
                </c:pt>
                <c:pt idx="217">
                  <c:v>699.37543544080097</c:v>
                </c:pt>
                <c:pt idx="218">
                  <c:v>699.96746141649805</c:v>
                </c:pt>
                <c:pt idx="219">
                  <c:v>700.33650740701705</c:v>
                </c:pt>
                <c:pt idx="220">
                  <c:v>701.126816218719</c:v>
                </c:pt>
                <c:pt idx="221">
                  <c:v>702.06530793290597</c:v>
                </c:pt>
                <c:pt idx="222">
                  <c:v>702.68697049003094</c:v>
                </c:pt>
                <c:pt idx="223">
                  <c:v>703.44552582316101</c:v>
                </c:pt>
                <c:pt idx="224">
                  <c:v>704.45175829157199</c:v>
                </c:pt>
                <c:pt idx="225">
                  <c:v>704.96193085610901</c:v>
                </c:pt>
                <c:pt idx="226">
                  <c:v>705.62452011834796</c:v>
                </c:pt>
                <c:pt idx="227">
                  <c:v>706.263823497109</c:v>
                </c:pt>
                <c:pt idx="228">
                  <c:v>706.72742429096297</c:v>
                </c:pt>
                <c:pt idx="229">
                  <c:v>707.27287849783897</c:v>
                </c:pt>
                <c:pt idx="230">
                  <c:v>708.00109161716</c:v>
                </c:pt>
                <c:pt idx="231">
                  <c:v>708.69331746082798</c:v>
                </c:pt>
                <c:pt idx="232">
                  <c:v>709.42717564292298</c:v>
                </c:pt>
                <c:pt idx="233">
                  <c:v>709.75670619308903</c:v>
                </c:pt>
                <c:pt idx="234">
                  <c:v>710.380485647358</c:v>
                </c:pt>
                <c:pt idx="235">
                  <c:v>711.11928326077805</c:v>
                </c:pt>
                <c:pt idx="236">
                  <c:v>711.92934979312099</c:v>
                </c:pt>
                <c:pt idx="237">
                  <c:v>712.25676344335102</c:v>
                </c:pt>
                <c:pt idx="238">
                  <c:v>712.61381367500906</c:v>
                </c:pt>
                <c:pt idx="239">
                  <c:v>713.28769306372897</c:v>
                </c:pt>
                <c:pt idx="240">
                  <c:v>713.77246284391697</c:v>
                </c:pt>
                <c:pt idx="241">
                  <c:v>714.48656330537096</c:v>
                </c:pt>
                <c:pt idx="242">
                  <c:v>715.05318649951403</c:v>
                </c:pt>
                <c:pt idx="243">
                  <c:v>715.83785024751</c:v>
                </c:pt>
                <c:pt idx="244">
                  <c:v>716.145506178029</c:v>
                </c:pt>
                <c:pt idx="245">
                  <c:v>716.60487317573302</c:v>
                </c:pt>
                <c:pt idx="246">
                  <c:v>717.09599365200802</c:v>
                </c:pt>
                <c:pt idx="247">
                  <c:v>717.873601071537</c:v>
                </c:pt>
                <c:pt idx="248">
                  <c:v>718.21794991102104</c:v>
                </c:pt>
                <c:pt idx="249">
                  <c:v>718.93557853717402</c:v>
                </c:pt>
                <c:pt idx="250">
                  <c:v>719.43446097522997</c:v>
                </c:pt>
                <c:pt idx="251">
                  <c:v>719.82608721684699</c:v>
                </c:pt>
                <c:pt idx="252">
                  <c:v>720.44563287496601</c:v>
                </c:pt>
                <c:pt idx="253">
                  <c:v>721.08846441749495</c:v>
                </c:pt>
                <c:pt idx="254">
                  <c:v>721.497025847435</c:v>
                </c:pt>
                <c:pt idx="255">
                  <c:v>722.14903061743803</c:v>
                </c:pt>
                <c:pt idx="256">
                  <c:v>722.95133518893294</c:v>
                </c:pt>
                <c:pt idx="257">
                  <c:v>723.34578396193695</c:v>
                </c:pt>
                <c:pt idx="258">
                  <c:v>723.58569913636904</c:v>
                </c:pt>
                <c:pt idx="259">
                  <c:v>723.92299164831604</c:v>
                </c:pt>
                <c:pt idx="260">
                  <c:v>724.77045672200597</c:v>
                </c:pt>
                <c:pt idx="261">
                  <c:v>725.61933306232095</c:v>
                </c:pt>
                <c:pt idx="262">
                  <c:v>726.14009011816199</c:v>
                </c:pt>
                <c:pt idx="263">
                  <c:v>726.32002649921901</c:v>
                </c:pt>
                <c:pt idx="264">
                  <c:v>727.08846069220499</c:v>
                </c:pt>
                <c:pt idx="265">
                  <c:v>727.58099243510503</c:v>
                </c:pt>
                <c:pt idx="266">
                  <c:v>728.044593228959</c:v>
                </c:pt>
                <c:pt idx="267">
                  <c:v>728.55264889355703</c:v>
                </c:pt>
                <c:pt idx="268">
                  <c:v>728.96121032442898</c:v>
                </c:pt>
                <c:pt idx="269">
                  <c:v>729.40999282803398</c:v>
                </c:pt>
                <c:pt idx="270">
                  <c:v>729.90887526609004</c:v>
                </c:pt>
                <c:pt idx="271">
                  <c:v>730.29909024108201</c:v>
                </c:pt>
                <c:pt idx="272">
                  <c:v>730.869947232306</c:v>
                </c:pt>
                <c:pt idx="273">
                  <c:v>731.44927181582898</c:v>
                </c:pt>
                <c:pt idx="274">
                  <c:v>731.946742988192</c:v>
                </c:pt>
                <c:pt idx="275">
                  <c:v>732.14432019088395</c:v>
                </c:pt>
                <c:pt idx="276">
                  <c:v>732.62556180730496</c:v>
                </c:pt>
                <c:pt idx="277">
                  <c:v>733.07787247560896</c:v>
                </c:pt>
                <c:pt idx="278">
                  <c:v>733.49349023401703</c:v>
                </c:pt>
                <c:pt idx="279">
                  <c:v>733.60780275985599</c:v>
                </c:pt>
                <c:pt idx="280">
                  <c:v>734.40516790002596</c:v>
                </c:pt>
                <c:pt idx="281">
                  <c:v>734.91463483031805</c:v>
                </c:pt>
                <c:pt idx="282">
                  <c:v>735.43821441847797</c:v>
                </c:pt>
                <c:pt idx="283">
                  <c:v>735.531357956119</c:v>
                </c:pt>
                <c:pt idx="284">
                  <c:v>735.93850812129699</c:v>
                </c:pt>
                <c:pt idx="285">
                  <c:v>736.69141839165195</c:v>
                </c:pt>
                <c:pt idx="286">
                  <c:v>737.51700884755701</c:v>
                </c:pt>
                <c:pt idx="287">
                  <c:v>737.89028863422595</c:v>
                </c:pt>
                <c:pt idx="288">
                  <c:v>738.07939824275695</c:v>
                </c:pt>
                <c:pt idx="289">
                  <c:v>738.62414681725204</c:v>
                </c:pt>
                <c:pt idx="290">
                  <c:v>739.151960201561</c:v>
                </c:pt>
                <c:pt idx="291">
                  <c:v>739.50407100282598</c:v>
                </c:pt>
                <c:pt idx="292">
                  <c:v>740.07775052450597</c:v>
                </c:pt>
                <c:pt idx="293">
                  <c:v>740.49971897900105</c:v>
                </c:pt>
                <c:pt idx="294">
                  <c:v>740.67401029821497</c:v>
                </c:pt>
                <c:pt idx="295">
                  <c:v>741.33024886529904</c:v>
                </c:pt>
                <c:pt idx="296">
                  <c:v>741.52288663759805</c:v>
                </c:pt>
                <c:pt idx="297">
                  <c:v>742.32871937286097</c:v>
                </c:pt>
                <c:pt idx="298">
                  <c:v>742.66742314957105</c:v>
                </c:pt>
                <c:pt idx="299">
                  <c:v>743.29402513615798</c:v>
                </c:pt>
                <c:pt idx="300">
                  <c:v>743.56145999301202</c:v>
                </c:pt>
                <c:pt idx="301">
                  <c:v>744.12667191959895</c:v>
                </c:pt>
                <c:pt idx="302">
                  <c:v>744.36729272827495</c:v>
                </c:pt>
                <c:pt idx="303">
                  <c:v>744.83230478782195</c:v>
                </c:pt>
                <c:pt idx="304">
                  <c:v>745.15054521150898</c:v>
                </c:pt>
                <c:pt idx="305">
                  <c:v>745.61202910728798</c:v>
                </c:pt>
                <c:pt idx="306">
                  <c:v>745.84629921894498</c:v>
                </c:pt>
                <c:pt idx="307">
                  <c:v>746.29578735586301</c:v>
                </c:pt>
                <c:pt idx="308">
                  <c:v>746.47290120553203</c:v>
                </c:pt>
                <c:pt idx="309">
                  <c:v>747.03387933597003</c:v>
                </c:pt>
                <c:pt idx="310">
                  <c:v>747.37117184698604</c:v>
                </c:pt>
                <c:pt idx="311">
                  <c:v>747.90180776268198</c:v>
                </c:pt>
                <c:pt idx="312">
                  <c:v>748.12196521833505</c:v>
                </c:pt>
                <c:pt idx="313">
                  <c:v>748.437383109704</c:v>
                </c:pt>
                <c:pt idx="314">
                  <c:v>749.00471193622798</c:v>
                </c:pt>
                <c:pt idx="315">
                  <c:v>749.143015976995</c:v>
                </c:pt>
                <c:pt idx="316">
                  <c:v>749.65742233861204</c:v>
                </c:pt>
                <c:pt idx="317">
                  <c:v>750.19723148271396</c:v>
                </c:pt>
                <c:pt idx="318">
                  <c:v>750.44279172085203</c:v>
                </c:pt>
                <c:pt idx="319">
                  <c:v>750.71587164048105</c:v>
                </c:pt>
                <c:pt idx="320">
                  <c:v>751.00306421704602</c:v>
                </c:pt>
                <c:pt idx="321">
                  <c:v>751.41515381168597</c:v>
                </c:pt>
                <c:pt idx="322">
                  <c:v>751.81313075032097</c:v>
                </c:pt>
                <c:pt idx="323">
                  <c:v>752.02482061088097</c:v>
                </c:pt>
                <c:pt idx="324">
                  <c:v>752.72198588401102</c:v>
                </c:pt>
                <c:pt idx="325">
                  <c:v>752.97601371631004</c:v>
                </c:pt>
                <c:pt idx="326">
                  <c:v>753.29143160860997</c:v>
                </c:pt>
                <c:pt idx="327">
                  <c:v>753.79172531142797</c:v>
                </c:pt>
                <c:pt idx="328">
                  <c:v>754.12055022828304</c:v>
                </c:pt>
                <c:pt idx="329">
                  <c:v>754.28566831909097</c:v>
                </c:pt>
                <c:pt idx="330">
                  <c:v>754.96942656766601</c:v>
                </c:pt>
                <c:pt idx="331">
                  <c:v>755.44149495568104</c:v>
                </c:pt>
                <c:pt idx="332">
                  <c:v>755.65247918386001</c:v>
                </c:pt>
                <c:pt idx="333">
                  <c:v>755.75691284798097</c:v>
                </c:pt>
                <c:pt idx="334">
                  <c:v>756.04128289409005</c:v>
                </c:pt>
                <c:pt idx="335">
                  <c:v>756.73421437013894</c:v>
                </c:pt>
                <c:pt idx="336">
                  <c:v>757.40456559509005</c:v>
                </c:pt>
                <c:pt idx="337">
                  <c:v>757.54286963678896</c:v>
                </c:pt>
                <c:pt idx="338">
                  <c:v>757.72492291685205</c:v>
                </c:pt>
                <c:pt idx="339">
                  <c:v>758.01776055712298</c:v>
                </c:pt>
                <c:pt idx="340">
                  <c:v>758.29860243760004</c:v>
                </c:pt>
                <c:pt idx="341">
                  <c:v>758.89133404661004</c:v>
                </c:pt>
                <c:pt idx="342">
                  <c:v>759.21169136930303</c:v>
                </c:pt>
                <c:pt idx="343">
                  <c:v>759.59414438344504</c:v>
                </c:pt>
                <c:pt idx="344">
                  <c:v>759.96601290535204</c:v>
                </c:pt>
                <c:pt idx="345">
                  <c:v>760.12971972953505</c:v>
                </c:pt>
                <c:pt idx="346">
                  <c:v>760.37739686667896</c:v>
                </c:pt>
                <c:pt idx="347">
                  <c:v>760.64271482545905</c:v>
                </c:pt>
                <c:pt idx="348">
                  <c:v>761.04845372401201</c:v>
                </c:pt>
                <c:pt idx="349">
                  <c:v>761.70116412732796</c:v>
                </c:pt>
                <c:pt idx="350">
                  <c:v>761.62989520747203</c:v>
                </c:pt>
                <c:pt idx="351">
                  <c:v>761.78301753941901</c:v>
                </c:pt>
                <c:pt idx="352">
                  <c:v>762.21909865178202</c:v>
                </c:pt>
                <c:pt idx="353">
                  <c:v>762.439961739816</c:v>
                </c:pt>
                <c:pt idx="354">
                  <c:v>762.600140400231</c:v>
                </c:pt>
                <c:pt idx="355">
                  <c:v>762.97483145352498</c:v>
                </c:pt>
                <c:pt idx="356">
                  <c:v>763.30789016745996</c:v>
                </c:pt>
                <c:pt idx="357">
                  <c:v>763.69810514338303</c:v>
                </c:pt>
                <c:pt idx="358">
                  <c:v>763.940842849202</c:v>
                </c:pt>
                <c:pt idx="359">
                  <c:v>764.11090037040401</c:v>
                </c:pt>
                <c:pt idx="360">
                  <c:v>764.58155749365699</c:v>
                </c:pt>
                <c:pt idx="361">
                  <c:v>764.91955563705403</c:v>
                </c:pt>
                <c:pt idx="362">
                  <c:v>765.52216610685002</c:v>
                </c:pt>
                <c:pt idx="363">
                  <c:v>765.26390447653796</c:v>
                </c:pt>
                <c:pt idx="364">
                  <c:v>765.80089108925301</c:v>
                </c:pt>
                <c:pt idx="365">
                  <c:v>766.27648764196795</c:v>
                </c:pt>
                <c:pt idx="366">
                  <c:v>766.71186312194902</c:v>
                </c:pt>
                <c:pt idx="367">
                  <c:v>766.90520652756095</c:v>
                </c:pt>
                <c:pt idx="368">
                  <c:v>767.099255566485</c:v>
                </c:pt>
                <c:pt idx="369">
                  <c:v>767.17687518149603</c:v>
                </c:pt>
                <c:pt idx="370">
                  <c:v>767.60731123108405</c:v>
                </c:pt>
                <c:pt idx="371">
                  <c:v>767.77242932189301</c:v>
                </c:pt>
                <c:pt idx="372">
                  <c:v>768.20427663717396</c:v>
                </c:pt>
                <c:pt idx="373">
                  <c:v>768.41596649773396</c:v>
                </c:pt>
                <c:pt idx="374">
                  <c:v>768.94871931336797</c:v>
                </c:pt>
                <c:pt idx="375">
                  <c:v>769.07149943150603</c:v>
                </c:pt>
                <c:pt idx="376">
                  <c:v>769.28036676067904</c:v>
                </c:pt>
                <c:pt idx="377">
                  <c:v>769.33752302359801</c:v>
                </c:pt>
                <c:pt idx="378">
                  <c:v>769.64870711695403</c:v>
                </c:pt>
                <c:pt idx="379">
                  <c:v>769.971886971034</c:v>
                </c:pt>
                <c:pt idx="380">
                  <c:v>770.16381911095198</c:v>
                </c:pt>
                <c:pt idx="381">
                  <c:v>770.57590870652302</c:v>
                </c:pt>
                <c:pt idx="382">
                  <c:v>770.68739869911201</c:v>
                </c:pt>
                <c:pt idx="383">
                  <c:v>770.83558160159703</c:v>
                </c:pt>
                <c:pt idx="384">
                  <c:v>771.03457007091504</c:v>
                </c:pt>
                <c:pt idx="385">
                  <c:v>771.61177775636304</c:v>
                </c:pt>
                <c:pt idx="386">
                  <c:v>772.04927013441898</c:v>
                </c:pt>
                <c:pt idx="387">
                  <c:v>772.15934886131402</c:v>
                </c:pt>
                <c:pt idx="388">
                  <c:v>772.29765290394403</c:v>
                </c:pt>
                <c:pt idx="389">
                  <c:v>772.49029067624394</c:v>
                </c:pt>
                <c:pt idx="390">
                  <c:v>772.67798902001198</c:v>
                </c:pt>
                <c:pt idx="391">
                  <c:v>772.918609827757</c:v>
                </c:pt>
                <c:pt idx="392">
                  <c:v>773.28201075457002</c:v>
                </c:pt>
                <c:pt idx="393">
                  <c:v>773.36315853428096</c:v>
                </c:pt>
                <c:pt idx="394">
                  <c:v>773.74913971312299</c:v>
                </c:pt>
                <c:pt idx="395">
                  <c:v>773.97564786300097</c:v>
                </c:pt>
                <c:pt idx="396">
                  <c:v>774.00810697581596</c:v>
                </c:pt>
                <c:pt idx="397">
                  <c:v>774.43713175877895</c:v>
                </c:pt>
                <c:pt idx="398">
                  <c:v>774.79418199043698</c:v>
                </c:pt>
                <c:pt idx="399">
                  <c:v>775.16816741041805</c:v>
                </c:pt>
                <c:pt idx="400">
                  <c:v>775.49064163118601</c:v>
                </c:pt>
                <c:pt idx="401">
                  <c:v>775.65999351907499</c:v>
                </c:pt>
                <c:pt idx="402">
                  <c:v>775.68821883387898</c:v>
                </c:pt>
                <c:pt idx="403">
                  <c:v>776.01280995365198</c:v>
                </c:pt>
                <c:pt idx="404">
                  <c:v>776.15323089342598</c:v>
                </c:pt>
                <c:pt idx="405">
                  <c:v>776.62318238429702</c:v>
                </c:pt>
                <c:pt idx="406">
                  <c:v>776.939305908047</c:v>
                </c:pt>
                <c:pt idx="407">
                  <c:v>777.16158026177402</c:v>
                </c:pt>
                <c:pt idx="408">
                  <c:v>777.39302784204494</c:v>
                </c:pt>
                <c:pt idx="409">
                  <c:v>777.38597151357703</c:v>
                </c:pt>
                <c:pt idx="410">
                  <c:v>777.80158927291598</c:v>
                </c:pt>
                <c:pt idx="411">
                  <c:v>777.83828218188103</c:v>
                </c:pt>
                <c:pt idx="412">
                  <c:v>778.28283088840499</c:v>
                </c:pt>
                <c:pt idx="413">
                  <c:v>778.37315189652099</c:v>
                </c:pt>
                <c:pt idx="414">
                  <c:v>778.64693744853105</c:v>
                </c:pt>
                <c:pt idx="415">
                  <c:v>778.62929662689601</c:v>
                </c:pt>
                <c:pt idx="416">
                  <c:v>779.14440862089396</c:v>
                </c:pt>
                <c:pt idx="417">
                  <c:v>779.14440862089396</c:v>
                </c:pt>
                <c:pt idx="418">
                  <c:v>779.38996885810002</c:v>
                </c:pt>
                <c:pt idx="419">
                  <c:v>779.43865752685804</c:v>
                </c:pt>
                <c:pt idx="420">
                  <c:v>779.65105301886797</c:v>
                </c:pt>
                <c:pt idx="421">
                  <c:v>779.67857270222203</c:v>
                </c:pt>
                <c:pt idx="422">
                  <c:v>780.00457508582599</c:v>
                </c:pt>
                <c:pt idx="423">
                  <c:v>780.30235215648997</c:v>
                </c:pt>
                <c:pt idx="424">
                  <c:v>780.59307289775495</c:v>
                </c:pt>
                <c:pt idx="425">
                  <c:v>780.69327276572596</c:v>
                </c:pt>
                <c:pt idx="426">
                  <c:v>780.71585301775497</c:v>
                </c:pt>
                <c:pt idx="427">
                  <c:v>780.87462041247602</c:v>
                </c:pt>
                <c:pt idx="428">
                  <c:v>781.05808495823305</c:v>
                </c:pt>
                <c:pt idx="429">
                  <c:v>781.17733691260196</c:v>
                </c:pt>
                <c:pt idx="430">
                  <c:v>781.58307581208601</c:v>
                </c:pt>
                <c:pt idx="431">
                  <c:v>782.05302730202698</c:v>
                </c:pt>
                <c:pt idx="432">
                  <c:v>782.12076805718198</c:v>
                </c:pt>
                <c:pt idx="433">
                  <c:v>782.06078926287603</c:v>
                </c:pt>
                <c:pt idx="434">
                  <c:v>782.240020012483</c:v>
                </c:pt>
                <c:pt idx="435">
                  <c:v>782.66481099836506</c:v>
                </c:pt>
                <c:pt idx="436">
                  <c:v>782.90754870418505</c:v>
                </c:pt>
                <c:pt idx="437">
                  <c:v>783.08748508617305</c:v>
                </c:pt>
                <c:pt idx="438">
                  <c:v>783.12064983043797</c:v>
                </c:pt>
                <c:pt idx="439">
                  <c:v>783.35844810772699</c:v>
                </c:pt>
                <c:pt idx="440">
                  <c:v>783.24131305143203</c:v>
                </c:pt>
                <c:pt idx="441">
                  <c:v>783.916603705846</c:v>
                </c:pt>
                <c:pt idx="442">
                  <c:v>783.93706705886905</c:v>
                </c:pt>
                <c:pt idx="443">
                  <c:v>784.08948375843499</c:v>
                </c:pt>
                <c:pt idx="444">
                  <c:v>784.35197918489598</c:v>
                </c:pt>
                <c:pt idx="445">
                  <c:v>784.45006215386104</c:v>
                </c:pt>
                <c:pt idx="446">
                  <c:v>784.58201550040405</c:v>
                </c:pt>
                <c:pt idx="447">
                  <c:v>784.95952908508502</c:v>
                </c:pt>
                <c:pt idx="448">
                  <c:v>785.02585857361601</c:v>
                </c:pt>
                <c:pt idx="449">
                  <c:v>785.23119773901999</c:v>
                </c:pt>
                <c:pt idx="450">
                  <c:v>785.34480463061504</c:v>
                </c:pt>
                <c:pt idx="451">
                  <c:v>785.46264531929</c:v>
                </c:pt>
                <c:pt idx="452">
                  <c:v>785.51768468320404</c:v>
                </c:pt>
                <c:pt idx="453">
                  <c:v>785.67504081223206</c:v>
                </c:pt>
                <c:pt idx="454">
                  <c:v>785.64893239643402</c:v>
                </c:pt>
                <c:pt idx="455">
                  <c:v>785.74701536539897</c:v>
                </c:pt>
                <c:pt idx="456">
                  <c:v>786.01021642517298</c:v>
                </c:pt>
                <c:pt idx="457">
                  <c:v>786.06525578815501</c:v>
                </c:pt>
                <c:pt idx="458">
                  <c:v>786.09983179904498</c:v>
                </c:pt>
                <c:pt idx="459">
                  <c:v>785.98340237606305</c:v>
                </c:pt>
                <c:pt idx="460">
                  <c:v>786.32986811362196</c:v>
                </c:pt>
                <c:pt idx="461">
                  <c:v>786.67915638349996</c:v>
                </c:pt>
                <c:pt idx="462">
                  <c:v>786.73349011410005</c:v>
                </c:pt>
                <c:pt idx="463">
                  <c:v>786.77512245345895</c:v>
                </c:pt>
                <c:pt idx="464">
                  <c:v>787.04537984263197</c:v>
                </c:pt>
                <c:pt idx="465">
                  <c:v>787.07289952412202</c:v>
                </c:pt>
                <c:pt idx="466">
                  <c:v>787.28600064944499</c:v>
                </c:pt>
                <c:pt idx="467">
                  <c:v>787.72772682458196</c:v>
                </c:pt>
                <c:pt idx="468">
                  <c:v>787.85615200735594</c:v>
                </c:pt>
                <c:pt idx="469">
                  <c:v>787.73125498928096</c:v>
                </c:pt>
                <c:pt idx="470">
                  <c:v>787.97540396172599</c:v>
                </c:pt>
                <c:pt idx="471">
                  <c:v>788.36914710141696</c:v>
                </c:pt>
                <c:pt idx="472">
                  <c:v>788.370558368042</c:v>
                </c:pt>
                <c:pt idx="473">
                  <c:v>788.43618222419195</c:v>
                </c:pt>
                <c:pt idx="474">
                  <c:v>788.819340871647</c:v>
                </c:pt>
                <c:pt idx="475">
                  <c:v>789.27376843895797</c:v>
                </c:pt>
                <c:pt idx="476">
                  <c:v>789.15169395320095</c:v>
                </c:pt>
                <c:pt idx="477">
                  <c:v>789.15875028166897</c:v>
                </c:pt>
                <c:pt idx="478">
                  <c:v>789.24695438984804</c:v>
                </c:pt>
                <c:pt idx="479">
                  <c:v>789.10865034721803</c:v>
                </c:pt>
                <c:pt idx="480">
                  <c:v>789.60612151958003</c:v>
                </c:pt>
                <c:pt idx="481">
                  <c:v>789.64916512463196</c:v>
                </c:pt>
                <c:pt idx="482">
                  <c:v>790.02103364560799</c:v>
                </c:pt>
                <c:pt idx="483">
                  <c:v>789.963877382688</c:v>
                </c:pt>
                <c:pt idx="484">
                  <c:v>789.89966479223199</c:v>
                </c:pt>
                <c:pt idx="485">
                  <c:v>790.15933768730599</c:v>
                </c:pt>
                <c:pt idx="486">
                  <c:v>790.38584583811496</c:v>
                </c:pt>
                <c:pt idx="487">
                  <c:v>790.37667261064098</c:v>
                </c:pt>
                <c:pt idx="488">
                  <c:v>790.43524013925298</c:v>
                </c:pt>
                <c:pt idx="489">
                  <c:v>790.53755690529897</c:v>
                </c:pt>
                <c:pt idx="490">
                  <c:v>790.46134855505102</c:v>
                </c:pt>
                <c:pt idx="491">
                  <c:v>790.63705113995798</c:v>
                </c:pt>
                <c:pt idx="492">
                  <c:v>790.82898327894497</c:v>
                </c:pt>
                <c:pt idx="493">
                  <c:v>790.96517042350001</c:v>
                </c:pt>
                <c:pt idx="494">
                  <c:v>791.16345325857401</c:v>
                </c:pt>
                <c:pt idx="495">
                  <c:v>791.09712376911205</c:v>
                </c:pt>
                <c:pt idx="496">
                  <c:v>790.881200111471</c:v>
                </c:pt>
                <c:pt idx="497">
                  <c:v>791.29822913650401</c:v>
                </c:pt>
                <c:pt idx="498">
                  <c:v>791.15569129772496</c:v>
                </c:pt>
                <c:pt idx="499">
                  <c:v>791.89519454259403</c:v>
                </c:pt>
                <c:pt idx="500">
                  <c:v>791.39984026923798</c:v>
                </c:pt>
                <c:pt idx="501">
                  <c:v>791.62423152197198</c:v>
                </c:pt>
                <c:pt idx="502">
                  <c:v>791.92059732601001</c:v>
                </c:pt>
                <c:pt idx="503">
                  <c:v>791.63834417890803</c:v>
                </c:pt>
                <c:pt idx="504">
                  <c:v>791.72937081847294</c:v>
                </c:pt>
                <c:pt idx="505">
                  <c:v>791.99327751155897</c:v>
                </c:pt>
                <c:pt idx="506">
                  <c:v>792.36514603253499</c:v>
                </c:pt>
                <c:pt idx="507">
                  <c:v>792.41736286506102</c:v>
                </c:pt>
                <c:pt idx="508">
                  <c:v>792.54014298412903</c:v>
                </c:pt>
                <c:pt idx="509">
                  <c:v>792.23954338207795</c:v>
                </c:pt>
                <c:pt idx="510">
                  <c:v>792.60647247266002</c:v>
                </c:pt>
                <c:pt idx="511">
                  <c:v>792.98821985442203</c:v>
                </c:pt>
                <c:pt idx="512">
                  <c:v>793.08136339392502</c:v>
                </c:pt>
                <c:pt idx="513">
                  <c:v>792.94517624936998</c:v>
                </c:pt>
                <c:pt idx="514">
                  <c:v>792.98821985442203</c:v>
                </c:pt>
                <c:pt idx="515">
                  <c:v>793.061605673283</c:v>
                </c:pt>
                <c:pt idx="516">
                  <c:v>793.32268983405095</c:v>
                </c:pt>
                <c:pt idx="517">
                  <c:v>793.40877704415504</c:v>
                </c:pt>
                <c:pt idx="518">
                  <c:v>793.60776551347203</c:v>
                </c:pt>
                <c:pt idx="519">
                  <c:v>793.59083032421802</c:v>
                </c:pt>
                <c:pt idx="520">
                  <c:v>793.44829248450696</c:v>
                </c:pt>
                <c:pt idx="521">
                  <c:v>793.38266862742603</c:v>
                </c:pt>
                <c:pt idx="522">
                  <c:v>793.54284728877201</c:v>
                </c:pt>
                <c:pt idx="523">
                  <c:v>793.40736577846098</c:v>
                </c:pt>
                <c:pt idx="524">
                  <c:v>793.96622700989201</c:v>
                </c:pt>
                <c:pt idx="525">
                  <c:v>793.92953409999598</c:v>
                </c:pt>
                <c:pt idx="526">
                  <c:v>793.74324702378397</c:v>
                </c:pt>
                <c:pt idx="527">
                  <c:v>793.85826518107206</c:v>
                </c:pt>
                <c:pt idx="528">
                  <c:v>793.96975517459202</c:v>
                </c:pt>
                <c:pt idx="529">
                  <c:v>793.91401017736598</c:v>
                </c:pt>
                <c:pt idx="530">
                  <c:v>793.99798048846401</c:v>
                </c:pt>
                <c:pt idx="531">
                  <c:v>794.27317730709899</c:v>
                </c:pt>
                <c:pt idx="532">
                  <c:v>793.93306226469599</c:v>
                </c:pt>
                <c:pt idx="533">
                  <c:v>794.30704768467695</c:v>
                </c:pt>
                <c:pt idx="534">
                  <c:v>794.16380421258498</c:v>
                </c:pt>
                <c:pt idx="535">
                  <c:v>794.24071819521498</c:v>
                </c:pt>
                <c:pt idx="536">
                  <c:v>794.32751103863097</c:v>
                </c:pt>
                <c:pt idx="537">
                  <c:v>794.328216671012</c:v>
                </c:pt>
                <c:pt idx="538">
                  <c:v>794.41994894389097</c:v>
                </c:pt>
                <c:pt idx="539">
                  <c:v>794.74877385981404</c:v>
                </c:pt>
                <c:pt idx="540">
                  <c:v>794.67609367519594</c:v>
                </c:pt>
                <c:pt idx="541">
                  <c:v>794.89413423091196</c:v>
                </c:pt>
                <c:pt idx="542">
                  <c:v>795.12558181118197</c:v>
                </c:pt>
                <c:pt idx="543">
                  <c:v>795.09806212969102</c:v>
                </c:pt>
                <c:pt idx="544">
                  <c:v>795.09312270022895</c:v>
                </c:pt>
                <c:pt idx="545">
                  <c:v>795.18203244078904</c:v>
                </c:pt>
                <c:pt idx="546">
                  <c:v>795.12417054642003</c:v>
                </c:pt>
                <c:pt idx="547">
                  <c:v>795.39019413664903</c:v>
                </c:pt>
                <c:pt idx="548">
                  <c:v>795.24977319594495</c:v>
                </c:pt>
                <c:pt idx="549">
                  <c:v>795.56166292447597</c:v>
                </c:pt>
                <c:pt idx="550">
                  <c:v>795.601178364828</c:v>
                </c:pt>
                <c:pt idx="551">
                  <c:v>795.51861931942403</c:v>
                </c:pt>
                <c:pt idx="552">
                  <c:v>795.357735025696</c:v>
                </c:pt>
                <c:pt idx="553">
                  <c:v>795.357735025696</c:v>
                </c:pt>
                <c:pt idx="554">
                  <c:v>795.450172930956</c:v>
                </c:pt>
                <c:pt idx="555">
                  <c:v>795.60047273151599</c:v>
                </c:pt>
                <c:pt idx="556">
                  <c:v>795.95963986124798</c:v>
                </c:pt>
                <c:pt idx="557">
                  <c:v>795.83756537549198</c:v>
                </c:pt>
                <c:pt idx="558">
                  <c:v>795.65057266596705</c:v>
                </c:pt>
                <c:pt idx="559">
                  <c:v>795.80934006068901</c:v>
                </c:pt>
                <c:pt idx="560">
                  <c:v>795.79804993514006</c:v>
                </c:pt>
                <c:pt idx="561">
                  <c:v>795.96740182302904</c:v>
                </c:pt>
                <c:pt idx="562">
                  <c:v>795.77123588509903</c:v>
                </c:pt>
                <c:pt idx="563">
                  <c:v>795.88837094139296</c:v>
                </c:pt>
                <c:pt idx="564">
                  <c:v>795.73524860944599</c:v>
                </c:pt>
                <c:pt idx="565">
                  <c:v>795.80440063029505</c:v>
                </c:pt>
                <c:pt idx="566">
                  <c:v>795.96246239263598</c:v>
                </c:pt>
                <c:pt idx="567">
                  <c:v>795.96175675932295</c:v>
                </c:pt>
                <c:pt idx="568">
                  <c:v>796.07183548715</c:v>
                </c:pt>
                <c:pt idx="569">
                  <c:v>795.80651752837002</c:v>
                </c:pt>
                <c:pt idx="570">
                  <c:v>795.94129340630002</c:v>
                </c:pt>
                <c:pt idx="571">
                  <c:v>796.11840725690104</c:v>
                </c:pt>
                <c:pt idx="572">
                  <c:v>795.86579069029494</c:v>
                </c:pt>
                <c:pt idx="573">
                  <c:v>796.09794390387799</c:v>
                </c:pt>
                <c:pt idx="574">
                  <c:v>796.36961255781398</c:v>
                </c:pt>
                <c:pt idx="575">
                  <c:v>796.35197173617803</c:v>
                </c:pt>
                <c:pt idx="576">
                  <c:v>796.28846477810305</c:v>
                </c:pt>
                <c:pt idx="577">
                  <c:v>796.31739572621905</c:v>
                </c:pt>
                <c:pt idx="578">
                  <c:v>796.26023946329997</c:v>
                </c:pt>
                <c:pt idx="579">
                  <c:v>796.19461560621903</c:v>
                </c:pt>
                <c:pt idx="580">
                  <c:v>796.31880699098099</c:v>
                </c:pt>
                <c:pt idx="581">
                  <c:v>796.74430361110694</c:v>
                </c:pt>
                <c:pt idx="582">
                  <c:v>796.51991235837295</c:v>
                </c:pt>
                <c:pt idx="583">
                  <c:v>796.57495172228698</c:v>
                </c:pt>
                <c:pt idx="584">
                  <c:v>796.11135092843301</c:v>
                </c:pt>
                <c:pt idx="585">
                  <c:v>796.585536215454</c:v>
                </c:pt>
                <c:pt idx="586">
                  <c:v>796.59400380961597</c:v>
                </c:pt>
                <c:pt idx="587">
                  <c:v>796.65892203338399</c:v>
                </c:pt>
                <c:pt idx="588">
                  <c:v>796.46557862777297</c:v>
                </c:pt>
                <c:pt idx="589">
                  <c:v>796.52626305445995</c:v>
                </c:pt>
                <c:pt idx="590">
                  <c:v>796.38160831574396</c:v>
                </c:pt>
                <c:pt idx="591">
                  <c:v>796.66386146284594</c:v>
                </c:pt>
                <c:pt idx="592">
                  <c:v>796.50015463866305</c:v>
                </c:pt>
                <c:pt idx="593">
                  <c:v>796.68432481680099</c:v>
                </c:pt>
                <c:pt idx="594">
                  <c:v>796.46981242485299</c:v>
                </c:pt>
                <c:pt idx="595">
                  <c:v>796.56789539381896</c:v>
                </c:pt>
                <c:pt idx="596">
                  <c:v>796.354088634253</c:v>
                </c:pt>
                <c:pt idx="597">
                  <c:v>796.55801653303195</c:v>
                </c:pt>
                <c:pt idx="598">
                  <c:v>796.50791660044297</c:v>
                </c:pt>
                <c:pt idx="599">
                  <c:v>796.81698379572504</c:v>
                </c:pt>
                <c:pt idx="600">
                  <c:v>796.36114496272103</c:v>
                </c:pt>
                <c:pt idx="601">
                  <c:v>796.21155079547304</c:v>
                </c:pt>
                <c:pt idx="602">
                  <c:v>796.139576243237</c:v>
                </c:pt>
                <c:pt idx="603">
                  <c:v>796.16639029141504</c:v>
                </c:pt>
                <c:pt idx="604">
                  <c:v>795.97939758189</c:v>
                </c:pt>
                <c:pt idx="605">
                  <c:v>796.37102382350702</c:v>
                </c:pt>
                <c:pt idx="606">
                  <c:v>796.34562104009103</c:v>
                </c:pt>
                <c:pt idx="607">
                  <c:v>796.24965497013204</c:v>
                </c:pt>
                <c:pt idx="608">
                  <c:v>796.10782276373402</c:v>
                </c:pt>
                <c:pt idx="609">
                  <c:v>795.78958234004699</c:v>
                </c:pt>
                <c:pt idx="610">
                  <c:v>796.17626915220205</c:v>
                </c:pt>
                <c:pt idx="611">
                  <c:v>796.47263495717198</c:v>
                </c:pt>
                <c:pt idx="612">
                  <c:v>796.52837995346601</c:v>
                </c:pt>
                <c:pt idx="613">
                  <c:v>796.28846477810305</c:v>
                </c:pt>
                <c:pt idx="614">
                  <c:v>796.46487299539103</c:v>
                </c:pt>
                <c:pt idx="615">
                  <c:v>796.03020314872299</c:v>
                </c:pt>
                <c:pt idx="616">
                  <c:v>796.26517889276101</c:v>
                </c:pt>
                <c:pt idx="617">
                  <c:v>796.216490224935</c:v>
                </c:pt>
                <c:pt idx="618">
                  <c:v>796.41547869425301</c:v>
                </c:pt>
                <c:pt idx="619">
                  <c:v>796.50156590342499</c:v>
                </c:pt>
                <c:pt idx="620">
                  <c:v>796.31316192820702</c:v>
                </c:pt>
                <c:pt idx="621">
                  <c:v>796.32939148414903</c:v>
                </c:pt>
                <c:pt idx="622">
                  <c:v>796.25530003290601</c:v>
                </c:pt>
                <c:pt idx="623">
                  <c:v>796.29128730949003</c:v>
                </c:pt>
                <c:pt idx="624">
                  <c:v>796.62434602342501</c:v>
                </c:pt>
                <c:pt idx="625">
                  <c:v>796.18403111305099</c:v>
                </c:pt>
                <c:pt idx="626">
                  <c:v>796.15862833056599</c:v>
                </c:pt>
                <c:pt idx="627">
                  <c:v>796.10147206764702</c:v>
                </c:pt>
                <c:pt idx="628">
                  <c:v>796.15368890017305</c:v>
                </c:pt>
                <c:pt idx="629">
                  <c:v>795.89613290317402</c:v>
                </c:pt>
                <c:pt idx="630">
                  <c:v>795.79169923905295</c:v>
                </c:pt>
                <c:pt idx="631">
                  <c:v>796.04290453996498</c:v>
                </c:pt>
                <c:pt idx="632">
                  <c:v>795.99280460644502</c:v>
                </c:pt>
                <c:pt idx="633">
                  <c:v>795.72960354667202</c:v>
                </c:pt>
                <c:pt idx="634">
                  <c:v>795.61952481884498</c:v>
                </c:pt>
                <c:pt idx="635">
                  <c:v>795.48968837130803</c:v>
                </c:pt>
                <c:pt idx="636">
                  <c:v>795.56166292447597</c:v>
                </c:pt>
                <c:pt idx="637">
                  <c:v>795.53767140675302</c:v>
                </c:pt>
                <c:pt idx="638">
                  <c:v>795.47769261337805</c:v>
                </c:pt>
                <c:pt idx="639">
                  <c:v>795.42970957793295</c:v>
                </c:pt>
                <c:pt idx="640">
                  <c:v>795.40712932590395</c:v>
                </c:pt>
                <c:pt idx="641">
                  <c:v>795.46428558789205</c:v>
                </c:pt>
                <c:pt idx="642">
                  <c:v>795.64986703265504</c:v>
                </c:pt>
                <c:pt idx="643">
                  <c:v>795.62023045215801</c:v>
                </c:pt>
                <c:pt idx="644">
                  <c:v>795.12769871018804</c:v>
                </c:pt>
                <c:pt idx="645">
                  <c:v>795.31821958441299</c:v>
                </c:pt>
                <c:pt idx="646">
                  <c:v>795.03596643730998</c:v>
                </c:pt>
                <c:pt idx="647">
                  <c:v>795.22295914776601</c:v>
                </c:pt>
                <c:pt idx="648">
                  <c:v>795.21378592029203</c:v>
                </c:pt>
                <c:pt idx="649">
                  <c:v>795.17497611232102</c:v>
                </c:pt>
                <c:pt idx="650">
                  <c:v>795.13898883666798</c:v>
                </c:pt>
                <c:pt idx="651">
                  <c:v>794.85320752486598</c:v>
                </c:pt>
                <c:pt idx="652">
                  <c:v>794.84897372778505</c:v>
                </c:pt>
                <c:pt idx="653">
                  <c:v>794.84685682877898</c:v>
                </c:pt>
                <c:pt idx="654">
                  <c:v>794.69796829391305</c:v>
                </c:pt>
                <c:pt idx="655">
                  <c:v>794.84050613269198</c:v>
                </c:pt>
                <c:pt idx="656">
                  <c:v>794.82286531105603</c:v>
                </c:pt>
                <c:pt idx="657">
                  <c:v>794.99715663026996</c:v>
                </c:pt>
                <c:pt idx="658">
                  <c:v>794.46934324409801</c:v>
                </c:pt>
                <c:pt idx="659">
                  <c:v>794.45311368815601</c:v>
                </c:pt>
                <c:pt idx="660">
                  <c:v>794.654924688861</c:v>
                </c:pt>
                <c:pt idx="661">
                  <c:v>794.62811063975096</c:v>
                </c:pt>
                <c:pt idx="662">
                  <c:v>794.32468850631301</c:v>
                </c:pt>
                <c:pt idx="663">
                  <c:v>794.29928572382801</c:v>
                </c:pt>
                <c:pt idx="664">
                  <c:v>794.23577876575303</c:v>
                </c:pt>
                <c:pt idx="665">
                  <c:v>794.00291991885797</c:v>
                </c:pt>
                <c:pt idx="666">
                  <c:v>793.88013979978905</c:v>
                </c:pt>
                <c:pt idx="667">
                  <c:v>793.82721733488097</c:v>
                </c:pt>
                <c:pt idx="668">
                  <c:v>793.69455835595704</c:v>
                </c:pt>
                <c:pt idx="669">
                  <c:v>793.76300474442496</c:v>
                </c:pt>
                <c:pt idx="670">
                  <c:v>793.52308956906199</c:v>
                </c:pt>
                <c:pt idx="671">
                  <c:v>793.17309566680296</c:v>
                </c:pt>
                <c:pt idx="672">
                  <c:v>793.34950388316099</c:v>
                </c:pt>
                <c:pt idx="673">
                  <c:v>793.23236882686604</c:v>
                </c:pt>
                <c:pt idx="674">
                  <c:v>793.22390123270497</c:v>
                </c:pt>
                <c:pt idx="675">
                  <c:v>792.79558208212302</c:v>
                </c:pt>
                <c:pt idx="676">
                  <c:v>792.85767777450405</c:v>
                </c:pt>
                <c:pt idx="677">
                  <c:v>792.65798367280502</c:v>
                </c:pt>
                <c:pt idx="678">
                  <c:v>792.66221746988595</c:v>
                </c:pt>
                <c:pt idx="679">
                  <c:v>792.25577293802098</c:v>
                </c:pt>
                <c:pt idx="680">
                  <c:v>792.55707817245298</c:v>
                </c:pt>
                <c:pt idx="681">
                  <c:v>792.62552456092101</c:v>
                </c:pt>
                <c:pt idx="682">
                  <c:v>792.44417691323895</c:v>
                </c:pt>
                <c:pt idx="683">
                  <c:v>791.96928599383705</c:v>
                </c:pt>
                <c:pt idx="684">
                  <c:v>792.04831687547301</c:v>
                </c:pt>
                <c:pt idx="685">
                  <c:v>792.02503099013097</c:v>
                </c:pt>
                <c:pt idx="686">
                  <c:v>792.30234470777202</c:v>
                </c:pt>
                <c:pt idx="687">
                  <c:v>792.40325020719297</c:v>
                </c:pt>
                <c:pt idx="688">
                  <c:v>791.62775968573999</c:v>
                </c:pt>
                <c:pt idx="689">
                  <c:v>791.89307764451996</c:v>
                </c:pt>
                <c:pt idx="690">
                  <c:v>791.433005014434</c:v>
                </c:pt>
                <c:pt idx="691">
                  <c:v>791.81616366095795</c:v>
                </c:pt>
                <c:pt idx="692">
                  <c:v>791.69408917520195</c:v>
                </c:pt>
                <c:pt idx="693">
                  <c:v>791.63199348282103</c:v>
                </c:pt>
                <c:pt idx="694">
                  <c:v>791.43371064681605</c:v>
                </c:pt>
                <c:pt idx="695">
                  <c:v>791.34691780433104</c:v>
                </c:pt>
                <c:pt idx="696">
                  <c:v>791.05196326598502</c:v>
                </c:pt>
                <c:pt idx="697">
                  <c:v>791.16557015757996</c:v>
                </c:pt>
                <c:pt idx="698">
                  <c:v>790.99480700306594</c:v>
                </c:pt>
                <c:pt idx="699">
                  <c:v>791.099240668118</c:v>
                </c:pt>
                <c:pt idx="700">
                  <c:v>790.77606081403803</c:v>
                </c:pt>
                <c:pt idx="701">
                  <c:v>790.46205418743205</c:v>
                </c:pt>
                <c:pt idx="702">
                  <c:v>790.38372893910901</c:v>
                </c:pt>
                <c:pt idx="703">
                  <c:v>790.27435584459499</c:v>
                </c:pt>
                <c:pt idx="704">
                  <c:v>790.05278712417896</c:v>
                </c:pt>
                <c:pt idx="705">
                  <c:v>789.90178169123806</c:v>
                </c:pt>
                <c:pt idx="706">
                  <c:v>789.52567937225103</c:v>
                </c:pt>
                <c:pt idx="707">
                  <c:v>789.52991316933196</c:v>
                </c:pt>
                <c:pt idx="708">
                  <c:v>789.26530084386502</c:v>
                </c:pt>
                <c:pt idx="709">
                  <c:v>789.05784478038504</c:v>
                </c:pt>
                <c:pt idx="710">
                  <c:v>789.22084597311903</c:v>
                </c:pt>
                <c:pt idx="711">
                  <c:v>789.14110946003302</c:v>
                </c:pt>
                <c:pt idx="712">
                  <c:v>788.91107314452495</c:v>
                </c:pt>
                <c:pt idx="713">
                  <c:v>788.52932576276396</c:v>
                </c:pt>
                <c:pt idx="714">
                  <c:v>788.46581880468898</c:v>
                </c:pt>
                <c:pt idx="715">
                  <c:v>788.31834153551597</c:v>
                </c:pt>
                <c:pt idx="716">
                  <c:v>788.27176976576402</c:v>
                </c:pt>
                <c:pt idx="717">
                  <c:v>788.33739362284496</c:v>
                </c:pt>
                <c:pt idx="718">
                  <c:v>788.11370800435498</c:v>
                </c:pt>
                <c:pt idx="719">
                  <c:v>787.82722105923995</c:v>
                </c:pt>
                <c:pt idx="720">
                  <c:v>787.74819017760501</c:v>
                </c:pt>
                <c:pt idx="721">
                  <c:v>787.34950760751997</c:v>
                </c:pt>
                <c:pt idx="722">
                  <c:v>787.27400489151501</c:v>
                </c:pt>
                <c:pt idx="723">
                  <c:v>787.25706970225997</c:v>
                </c:pt>
                <c:pt idx="724">
                  <c:v>787.17733318824298</c:v>
                </c:pt>
                <c:pt idx="725">
                  <c:v>786.79558580648199</c:v>
                </c:pt>
                <c:pt idx="726">
                  <c:v>786.67633385211195</c:v>
                </c:pt>
                <c:pt idx="727">
                  <c:v>786.61494379304304</c:v>
                </c:pt>
                <c:pt idx="728">
                  <c:v>786.58601284492795</c:v>
                </c:pt>
                <c:pt idx="729">
                  <c:v>785.98834180552501</c:v>
                </c:pt>
                <c:pt idx="730">
                  <c:v>785.85497719422006</c:v>
                </c:pt>
                <c:pt idx="731">
                  <c:v>785.87332364823703</c:v>
                </c:pt>
                <c:pt idx="732">
                  <c:v>785.68421403970603</c:v>
                </c:pt>
                <c:pt idx="733">
                  <c:v>785.30246665887501</c:v>
                </c:pt>
                <c:pt idx="734">
                  <c:v>785.09148243069603</c:v>
                </c:pt>
                <c:pt idx="735">
                  <c:v>784.95882345177199</c:v>
                </c:pt>
                <c:pt idx="736">
                  <c:v>784.85368415433902</c:v>
                </c:pt>
                <c:pt idx="737">
                  <c:v>784.51215784624196</c:v>
                </c:pt>
                <c:pt idx="738">
                  <c:v>784.38867209479201</c:v>
                </c:pt>
                <c:pt idx="739">
                  <c:v>784.01115851011104</c:v>
                </c:pt>
                <c:pt idx="740">
                  <c:v>783.74936871603097</c:v>
                </c:pt>
                <c:pt idx="741">
                  <c:v>783.73102226108301</c:v>
                </c:pt>
                <c:pt idx="742">
                  <c:v>783.43395082373195</c:v>
                </c:pt>
                <c:pt idx="743">
                  <c:v>783.17780609335796</c:v>
                </c:pt>
                <c:pt idx="744">
                  <c:v>782.91531066596497</c:v>
                </c:pt>
                <c:pt idx="745">
                  <c:v>782.40584373567299</c:v>
                </c:pt>
                <c:pt idx="746">
                  <c:v>782.140525777824</c:v>
                </c:pt>
                <c:pt idx="747">
                  <c:v>782.02621325291705</c:v>
                </c:pt>
                <c:pt idx="748">
                  <c:v>781.88226414751296</c:v>
                </c:pt>
                <c:pt idx="749">
                  <c:v>781.794060039334</c:v>
                </c:pt>
                <c:pt idx="750">
                  <c:v>781.12300318200096</c:v>
                </c:pt>
                <c:pt idx="751">
                  <c:v>781.11735811922699</c:v>
                </c:pt>
                <c:pt idx="752">
                  <c:v>780.83439933881198</c:v>
                </c:pt>
                <c:pt idx="753">
                  <c:v>780.54932366032199</c:v>
                </c:pt>
                <c:pt idx="754">
                  <c:v>780.21838184539195</c:v>
                </c:pt>
                <c:pt idx="755">
                  <c:v>780.22473254147906</c:v>
                </c:pt>
                <c:pt idx="756">
                  <c:v>780.22896633855999</c:v>
                </c:pt>
                <c:pt idx="757">
                  <c:v>779.86344851273998</c:v>
                </c:pt>
                <c:pt idx="758">
                  <c:v>779.49087435845297</c:v>
                </c:pt>
                <c:pt idx="759">
                  <c:v>779.12959032971401</c:v>
                </c:pt>
                <c:pt idx="760">
                  <c:v>779.04562001861598</c:v>
                </c:pt>
                <c:pt idx="761">
                  <c:v>779.27001127041899</c:v>
                </c:pt>
                <c:pt idx="762">
                  <c:v>778.87485686503396</c:v>
                </c:pt>
                <c:pt idx="763">
                  <c:v>778.55661644227803</c:v>
                </c:pt>
                <c:pt idx="764">
                  <c:v>778.22214646171801</c:v>
                </c:pt>
                <c:pt idx="765">
                  <c:v>777.96952989511203</c:v>
                </c:pt>
                <c:pt idx="766">
                  <c:v>777.64352751057595</c:v>
                </c:pt>
                <c:pt idx="767">
                  <c:v>777.65622890274994</c:v>
                </c:pt>
                <c:pt idx="768">
                  <c:v>776.96118052769498</c:v>
                </c:pt>
                <c:pt idx="769">
                  <c:v>776.70503579638898</c:v>
                </c:pt>
                <c:pt idx="770">
                  <c:v>776.27248284872599</c:v>
                </c:pt>
                <c:pt idx="771">
                  <c:v>775.92672274261702</c:v>
                </c:pt>
                <c:pt idx="772">
                  <c:v>775.92037204746202</c:v>
                </c:pt>
                <c:pt idx="773">
                  <c:v>775.51675004698302</c:v>
                </c:pt>
                <c:pt idx="774">
                  <c:v>775.32411227375303</c:v>
                </c:pt>
                <c:pt idx="775">
                  <c:v>774.80123831890501</c:v>
                </c:pt>
                <c:pt idx="776">
                  <c:v>774.22191373445105</c:v>
                </c:pt>
                <c:pt idx="777">
                  <c:v>774.09066602028895</c:v>
                </c:pt>
                <c:pt idx="778">
                  <c:v>773.80982413981098</c:v>
                </c:pt>
                <c:pt idx="779">
                  <c:v>773.02022096048995</c:v>
                </c:pt>
                <c:pt idx="780">
                  <c:v>772.96165343187704</c:v>
                </c:pt>
                <c:pt idx="781">
                  <c:v>772.75984243210405</c:v>
                </c:pt>
                <c:pt idx="782">
                  <c:v>772.21227132715296</c:v>
                </c:pt>
                <c:pt idx="783">
                  <c:v>771.745142367668</c:v>
                </c:pt>
                <c:pt idx="784">
                  <c:v>771.35774992406402</c:v>
                </c:pt>
                <c:pt idx="785">
                  <c:v>771.29777112975705</c:v>
                </c:pt>
                <c:pt idx="786">
                  <c:v>770.90896741952702</c:v>
                </c:pt>
                <c:pt idx="787">
                  <c:v>770.47147504147097</c:v>
                </c:pt>
                <c:pt idx="788">
                  <c:v>769.69033945724402</c:v>
                </c:pt>
                <c:pt idx="789">
                  <c:v>769.78207173012197</c:v>
                </c:pt>
                <c:pt idx="790">
                  <c:v>769.34740188345302</c:v>
                </c:pt>
                <c:pt idx="791">
                  <c:v>769.20768657512997</c:v>
                </c:pt>
                <c:pt idx="792">
                  <c:v>768.70880413800501</c:v>
                </c:pt>
                <c:pt idx="793">
                  <c:v>768.18875271361298</c:v>
                </c:pt>
                <c:pt idx="794">
                  <c:v>767.80136027000799</c:v>
                </c:pt>
                <c:pt idx="795">
                  <c:v>767.46195085998602</c:v>
                </c:pt>
                <c:pt idx="796">
                  <c:v>767.24532156996395</c:v>
                </c:pt>
                <c:pt idx="797">
                  <c:v>766.83393760770605</c:v>
                </c:pt>
                <c:pt idx="798">
                  <c:v>766.12265967763994</c:v>
                </c:pt>
                <c:pt idx="799">
                  <c:v>766.16993707884103</c:v>
                </c:pt>
                <c:pt idx="800">
                  <c:v>765.26602137554403</c:v>
                </c:pt>
                <c:pt idx="801">
                  <c:v>765.14182999078196</c:v>
                </c:pt>
                <c:pt idx="802">
                  <c:v>764.61895603593405</c:v>
                </c:pt>
                <c:pt idx="803">
                  <c:v>763.96695126593102</c:v>
                </c:pt>
                <c:pt idx="804">
                  <c:v>763.40456186979998</c:v>
                </c:pt>
                <c:pt idx="805">
                  <c:v>762.88944987673301</c:v>
                </c:pt>
                <c:pt idx="806">
                  <c:v>762.65235723275703</c:v>
                </c:pt>
                <c:pt idx="807">
                  <c:v>762.070915749297</c:v>
                </c:pt>
                <c:pt idx="808">
                  <c:v>761.47606724221305</c:v>
                </c:pt>
                <c:pt idx="809">
                  <c:v>760.68011336680502</c:v>
                </c:pt>
                <c:pt idx="810">
                  <c:v>760.29272092226904</c:v>
                </c:pt>
                <c:pt idx="811">
                  <c:v>760.00058891531103</c:v>
                </c:pt>
                <c:pt idx="812">
                  <c:v>758.92591005843099</c:v>
                </c:pt>
                <c:pt idx="813">
                  <c:v>758.48418388236303</c:v>
                </c:pt>
                <c:pt idx="814">
                  <c:v>757.91826632246398</c:v>
                </c:pt>
                <c:pt idx="815">
                  <c:v>757.26908408384804</c:v>
                </c:pt>
                <c:pt idx="816">
                  <c:v>756.62484127562504</c:v>
                </c:pt>
                <c:pt idx="817">
                  <c:v>756.25226712133701</c:v>
                </c:pt>
                <c:pt idx="818">
                  <c:v>755.50147374998801</c:v>
                </c:pt>
                <c:pt idx="819">
                  <c:v>754.82406619656797</c:v>
                </c:pt>
                <c:pt idx="820">
                  <c:v>754.22427825909097</c:v>
                </c:pt>
                <c:pt idx="821">
                  <c:v>753.64777620695497</c:v>
                </c:pt>
                <c:pt idx="822">
                  <c:v>752.81160125788301</c:v>
                </c:pt>
                <c:pt idx="823">
                  <c:v>752.30777938943402</c:v>
                </c:pt>
                <c:pt idx="824">
                  <c:v>751.90274612419296</c:v>
                </c:pt>
                <c:pt idx="825">
                  <c:v>750.95649244822596</c:v>
                </c:pt>
                <c:pt idx="826">
                  <c:v>750.525350766256</c:v>
                </c:pt>
                <c:pt idx="827">
                  <c:v>749.55369430687301</c:v>
                </c:pt>
                <c:pt idx="828">
                  <c:v>748.72034189011902</c:v>
                </c:pt>
                <c:pt idx="829">
                  <c:v>747.75362486112897</c:v>
                </c:pt>
                <c:pt idx="830">
                  <c:v>747.35847045481205</c:v>
                </c:pt>
                <c:pt idx="831">
                  <c:v>746.56886727549102</c:v>
                </c:pt>
                <c:pt idx="832">
                  <c:v>745.68047549575601</c:v>
                </c:pt>
                <c:pt idx="833">
                  <c:v>744.90286807436496</c:v>
                </c:pt>
                <c:pt idx="834">
                  <c:v>743.586157143116</c:v>
                </c:pt>
                <c:pt idx="835">
                  <c:v>742.81842858344305</c:v>
                </c:pt>
                <c:pt idx="836">
                  <c:v>741.67389207147096</c:v>
                </c:pt>
                <c:pt idx="837">
                  <c:v>740.18218418862705</c:v>
                </c:pt>
                <c:pt idx="838">
                  <c:v>738.75892269518204</c:v>
                </c:pt>
                <c:pt idx="839">
                  <c:v>737.18818393070296</c:v>
                </c:pt>
                <c:pt idx="840">
                  <c:v>735.538414285518</c:v>
                </c:pt>
                <c:pt idx="841">
                  <c:v>733.50478036049799</c:v>
                </c:pt>
                <c:pt idx="842">
                  <c:v>729.79950217157602</c:v>
                </c:pt>
                <c:pt idx="843">
                  <c:v>723.76281298696995</c:v>
                </c:pt>
                <c:pt idx="844">
                  <c:v>714.44634223263699</c:v>
                </c:pt>
                <c:pt idx="845">
                  <c:v>697.97193166613602</c:v>
                </c:pt>
                <c:pt idx="846">
                  <c:v>674.56961760390504</c:v>
                </c:pt>
                <c:pt idx="847">
                  <c:v>660.11049450840801</c:v>
                </c:pt>
                <c:pt idx="848">
                  <c:v>651.55116782151197</c:v>
                </c:pt>
                <c:pt idx="849">
                  <c:v>645.61961793433898</c:v>
                </c:pt>
                <c:pt idx="850">
                  <c:v>640.76698070205703</c:v>
                </c:pt>
                <c:pt idx="851">
                  <c:v>637.258574083447</c:v>
                </c:pt>
                <c:pt idx="852">
                  <c:v>634.36759622395004</c:v>
                </c:pt>
                <c:pt idx="853">
                  <c:v>631.85130941681598</c:v>
                </c:pt>
                <c:pt idx="854">
                  <c:v>629.187545340508</c:v>
                </c:pt>
                <c:pt idx="855">
                  <c:v>626.94081029016502</c:v>
                </c:pt>
                <c:pt idx="856">
                  <c:v>625.00384806748502</c:v>
                </c:pt>
                <c:pt idx="857">
                  <c:v>623.133920967579</c:v>
                </c:pt>
                <c:pt idx="858">
                  <c:v>621.43334575649396</c:v>
                </c:pt>
                <c:pt idx="859">
                  <c:v>619.32844291068602</c:v>
                </c:pt>
                <c:pt idx="860">
                  <c:v>617.525550933555</c:v>
                </c:pt>
                <c:pt idx="861">
                  <c:v>615.69655054062605</c:v>
                </c:pt>
                <c:pt idx="862">
                  <c:v>613.18238063156605</c:v>
                </c:pt>
                <c:pt idx="863">
                  <c:v>610.93776247929804</c:v>
                </c:pt>
                <c:pt idx="864">
                  <c:v>608.79969488922495</c:v>
                </c:pt>
                <c:pt idx="865">
                  <c:v>606.72372299246501</c:v>
                </c:pt>
                <c:pt idx="866">
                  <c:v>605.00903512351204</c:v>
                </c:pt>
                <c:pt idx="867">
                  <c:v>603.270355737768</c:v>
                </c:pt>
                <c:pt idx="868">
                  <c:v>601.43923844583298</c:v>
                </c:pt>
                <c:pt idx="869">
                  <c:v>599.32022294309002</c:v>
                </c:pt>
                <c:pt idx="870">
                  <c:v>597.12005966156698</c:v>
                </c:pt>
                <c:pt idx="871">
                  <c:v>594.91566258203204</c:v>
                </c:pt>
                <c:pt idx="872">
                  <c:v>592.67598385922599</c:v>
                </c:pt>
                <c:pt idx="873">
                  <c:v>588.08584205340605</c:v>
                </c:pt>
                <c:pt idx="874">
                  <c:v>579.33034942951099</c:v>
                </c:pt>
                <c:pt idx="875">
                  <c:v>571.519699214958</c:v>
                </c:pt>
                <c:pt idx="876">
                  <c:v>566.06162898242496</c:v>
                </c:pt>
                <c:pt idx="877">
                  <c:v>562.09032720141101</c:v>
                </c:pt>
                <c:pt idx="878">
                  <c:v>559.08644808363204</c:v>
                </c:pt>
                <c:pt idx="879">
                  <c:v>555.953438150696</c:v>
                </c:pt>
                <c:pt idx="880">
                  <c:v>553.143608069979</c:v>
                </c:pt>
                <c:pt idx="881">
                  <c:v>550.210292238742</c:v>
                </c:pt>
                <c:pt idx="882">
                  <c:v>547.54088309966005</c:v>
                </c:pt>
                <c:pt idx="883">
                  <c:v>544.73458118457302</c:v>
                </c:pt>
                <c:pt idx="884">
                  <c:v>542.83219497278299</c:v>
                </c:pt>
                <c:pt idx="885">
                  <c:v>540.88676515594102</c:v>
                </c:pt>
                <c:pt idx="886">
                  <c:v>539.08246191311605</c:v>
                </c:pt>
                <c:pt idx="887">
                  <c:v>537.12362507171895</c:v>
                </c:pt>
                <c:pt idx="888">
                  <c:v>535.51478213258099</c:v>
                </c:pt>
                <c:pt idx="889">
                  <c:v>534.18466417677701</c:v>
                </c:pt>
                <c:pt idx="890">
                  <c:v>532.49396782554697</c:v>
                </c:pt>
                <c:pt idx="891">
                  <c:v>531.10245980974298</c:v>
                </c:pt>
                <c:pt idx="892">
                  <c:v>529.32426498271502</c:v>
                </c:pt>
                <c:pt idx="893">
                  <c:v>527.84102469496395</c:v>
                </c:pt>
                <c:pt idx="894">
                  <c:v>526.30768447276205</c:v>
                </c:pt>
                <c:pt idx="895">
                  <c:v>524.81950475461804</c:v>
                </c:pt>
                <c:pt idx="896">
                  <c:v>523.05965638253804</c:v>
                </c:pt>
                <c:pt idx="897">
                  <c:v>521.179144789465</c:v>
                </c:pt>
                <c:pt idx="898">
                  <c:v>519.22806990984805</c:v>
                </c:pt>
                <c:pt idx="899">
                  <c:v>516.68002962414198</c:v>
                </c:pt>
                <c:pt idx="900">
                  <c:v>512.22748622763902</c:v>
                </c:pt>
                <c:pt idx="901">
                  <c:v>508.44458842277498</c:v>
                </c:pt>
                <c:pt idx="902">
                  <c:v>505.67215688526602</c:v>
                </c:pt>
                <c:pt idx="903">
                  <c:v>502.57019479805598</c:v>
                </c:pt>
                <c:pt idx="904">
                  <c:v>497.96100090537198</c:v>
                </c:pt>
                <c:pt idx="905">
                  <c:v>494.027097667102</c:v>
                </c:pt>
                <c:pt idx="906">
                  <c:v>490.384620802943</c:v>
                </c:pt>
                <c:pt idx="907">
                  <c:v>486.396383834537</c:v>
                </c:pt>
                <c:pt idx="908">
                  <c:v>482.24726257147302</c:v>
                </c:pt>
                <c:pt idx="909">
                  <c:v>478.068504727446</c:v>
                </c:pt>
                <c:pt idx="910">
                  <c:v>474.47330526588502</c:v>
                </c:pt>
                <c:pt idx="911">
                  <c:v>470.98677326552598</c:v>
                </c:pt>
                <c:pt idx="912">
                  <c:v>467.26455988781498</c:v>
                </c:pt>
                <c:pt idx="913">
                  <c:v>463.84859117446501</c:v>
                </c:pt>
                <c:pt idx="914">
                  <c:v>459.73545718751802</c:v>
                </c:pt>
                <c:pt idx="915">
                  <c:v>454.666896297596</c:v>
                </c:pt>
                <c:pt idx="916">
                  <c:v>450.82472533220403</c:v>
                </c:pt>
                <c:pt idx="917">
                  <c:v>446.545061988756</c:v>
                </c:pt>
                <c:pt idx="918">
                  <c:v>441.19424795219697</c:v>
                </c:pt>
                <c:pt idx="919">
                  <c:v>435.47862172266503</c:v>
                </c:pt>
                <c:pt idx="920">
                  <c:v>429.64444917114503</c:v>
                </c:pt>
                <c:pt idx="921">
                  <c:v>422.658683779184</c:v>
                </c:pt>
                <c:pt idx="922">
                  <c:v>415.361028660089</c:v>
                </c:pt>
                <c:pt idx="923">
                  <c:v>409.54520256258502</c:v>
                </c:pt>
                <c:pt idx="924">
                  <c:v>403.15358004579298</c:v>
                </c:pt>
                <c:pt idx="925">
                  <c:v>397.16205136477902</c:v>
                </c:pt>
                <c:pt idx="926">
                  <c:v>392.09349047485699</c:v>
                </c:pt>
                <c:pt idx="927">
                  <c:v>386.92120155366098</c:v>
                </c:pt>
                <c:pt idx="928">
                  <c:v>380.62554510682799</c:v>
                </c:pt>
                <c:pt idx="929">
                  <c:v>373.31871675979301</c:v>
                </c:pt>
                <c:pt idx="930">
                  <c:v>364.422097561881</c:v>
                </c:pt>
                <c:pt idx="931">
                  <c:v>357.23310990398699</c:v>
                </c:pt>
                <c:pt idx="932">
                  <c:v>351.630384933203</c:v>
                </c:pt>
                <c:pt idx="933">
                  <c:v>344.94310224475299</c:v>
                </c:pt>
                <c:pt idx="934">
                  <c:v>328.554778888822</c:v>
                </c:pt>
                <c:pt idx="935">
                  <c:v>311.96041073557001</c:v>
                </c:pt>
              </c:numCache>
            </c:numRef>
          </c:yVal>
          <c:smooth val="1"/>
          <c:extLst>
            <c:ext xmlns:c16="http://schemas.microsoft.com/office/drawing/2014/chart" uri="{C3380CC4-5D6E-409C-BE32-E72D297353CC}">
              <c16:uniqueId val="{00000002-710A-457A-A1D7-0D57FCB948F2}"/>
            </c:ext>
          </c:extLst>
        </c:ser>
        <c:ser>
          <c:idx val="4"/>
          <c:order val="4"/>
          <c:tx>
            <c:strRef>
              <c:f>'без среза'!$S$1</c:f>
              <c:strCache>
                <c:ptCount val="1"/>
                <c:pt idx="0">
                  <c:v>Облученный 53 сна при Т=295℃
</c:v>
                </c:pt>
              </c:strCache>
            </c:strRef>
          </c:tx>
          <c:spPr>
            <a:ln w="38100" cap="rnd">
              <a:noFill/>
              <a:round/>
            </a:ln>
            <a:effectLst/>
          </c:spPr>
          <c:marker>
            <c:symbol val="none"/>
          </c:marker>
          <c:xVal>
            <c:numRef>
              <c:f>'без среза'!$T$4:$T$446</c:f>
              <c:numCache>
                <c:formatCode>General</c:formatCode>
                <c:ptCount val="4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1.2321556592323499E-3</c:v>
                </c:pt>
                <c:pt idx="101">
                  <c:v>4.0056733300208903E-3</c:v>
                </c:pt>
                <c:pt idx="102">
                  <c:v>5.0511120480656296E-3</c:v>
                </c:pt>
                <c:pt idx="103">
                  <c:v>6.8177575488159699E-3</c:v>
                </c:pt>
                <c:pt idx="104">
                  <c:v>8.9284844836723404E-3</c:v>
                </c:pt>
                <c:pt idx="105">
                  <c:v>1.01301380577512E-2</c:v>
                </c:pt>
                <c:pt idx="106">
                  <c:v>1.2269829440869601E-2</c:v>
                </c:pt>
                <c:pt idx="107">
                  <c:v>1.0747436698665999E-2</c:v>
                </c:pt>
                <c:pt idx="108">
                  <c:v>1.4205475292561298E-2</c:v>
                </c:pt>
                <c:pt idx="109">
                  <c:v>1.37881817087182E-2</c:v>
                </c:pt>
                <c:pt idx="110">
                  <c:v>1.6036527365548298E-2</c:v>
                </c:pt>
                <c:pt idx="111">
                  <c:v>1.52099695608587E-2</c:v>
                </c:pt>
                <c:pt idx="112">
                  <c:v>1.5827996844786099E-2</c:v>
                </c:pt>
                <c:pt idx="113">
                  <c:v>1.6540706743417601E-2</c:v>
                </c:pt>
                <c:pt idx="114">
                  <c:v>1.6702902124920999E-2</c:v>
                </c:pt>
                <c:pt idx="115">
                  <c:v>1.6915792512772799E-2</c:v>
                </c:pt>
                <c:pt idx="116">
                  <c:v>1.93923218106518E-2</c:v>
                </c:pt>
                <c:pt idx="117">
                  <c:v>1.8999903950622801E-2</c:v>
                </c:pt>
                <c:pt idx="118">
                  <c:v>1.93649104700322E-2</c:v>
                </c:pt>
                <c:pt idx="119">
                  <c:v>2.0392717354478198E-2</c:v>
                </c:pt>
                <c:pt idx="120">
                  <c:v>2.1956551717350298E-2</c:v>
                </c:pt>
                <c:pt idx="121">
                  <c:v>2.3415343380728301E-2</c:v>
                </c:pt>
                <c:pt idx="122">
                  <c:v>2.3330807587496099E-2</c:v>
                </c:pt>
                <c:pt idx="123">
                  <c:v>2.5307527374618399E-2</c:v>
                </c:pt>
                <c:pt idx="124">
                  <c:v>2.7497934134901297E-2</c:v>
                </c:pt>
                <c:pt idx="125">
                  <c:v>2.8920507830676498E-2</c:v>
                </c:pt>
                <c:pt idx="126">
                  <c:v>3.1299248690164198E-2</c:v>
                </c:pt>
                <c:pt idx="127">
                  <c:v>3.2054904696066103E-2</c:v>
                </c:pt>
                <c:pt idx="128">
                  <c:v>3.3234827341255303E-2</c:v>
                </c:pt>
                <c:pt idx="129">
                  <c:v>3.44980517569482E-2</c:v>
                </c:pt>
                <c:pt idx="130">
                  <c:v>3.6297293280229695E-2</c:v>
                </c:pt>
                <c:pt idx="131">
                  <c:v>3.6003141008800199E-2</c:v>
                </c:pt>
                <c:pt idx="132">
                  <c:v>3.6052583392143199E-2</c:v>
                </c:pt>
                <c:pt idx="133">
                  <c:v>3.8558077138306501E-2</c:v>
                </c:pt>
                <c:pt idx="134">
                  <c:v>3.9462742710316703E-2</c:v>
                </c:pt>
                <c:pt idx="135">
                  <c:v>4.1124365882439E-2</c:v>
                </c:pt>
                <c:pt idx="136">
                  <c:v>4.1876905322890699E-2</c:v>
                </c:pt>
                <c:pt idx="137">
                  <c:v>4.0589929741097194E-2</c:v>
                </c:pt>
                <c:pt idx="138">
                  <c:v>4.2287770880866694E-2</c:v>
                </c:pt>
                <c:pt idx="139">
                  <c:v>3.4558050868938005E-2</c:v>
                </c:pt>
                <c:pt idx="140">
                  <c:v>3.88998003204577E-2</c:v>
                </c:pt>
                <c:pt idx="141">
                  <c:v>4.3567493992835403E-2</c:v>
                </c:pt>
                <c:pt idx="142">
                  <c:v>5.0741018705036098E-2</c:v>
                </c:pt>
                <c:pt idx="143">
                  <c:v>5.5770921395659201E-2</c:v>
                </c:pt>
                <c:pt idx="144">
                  <c:v>3.2931026426385998E-2</c:v>
                </c:pt>
                <c:pt idx="145">
                  <c:v>3.0449331725535E-2</c:v>
                </c:pt>
                <c:pt idx="146">
                  <c:v>2.5646020988734402E-2</c:v>
                </c:pt>
                <c:pt idx="147">
                  <c:v>4.85852492746464E-2</c:v>
                </c:pt>
                <c:pt idx="148">
                  <c:v>4.1069205494181901E-2</c:v>
                </c:pt>
                <c:pt idx="149">
                  <c:v>3.9482068515095399E-2</c:v>
                </c:pt>
                <c:pt idx="150">
                  <c:v>4.0886543227092197E-2</c:v>
                </c:pt>
                <c:pt idx="151">
                  <c:v>4.09944016571906E-2</c:v>
                </c:pt>
                <c:pt idx="152">
                  <c:v>4.0638229994183199E-2</c:v>
                </c:pt>
                <c:pt idx="153">
                  <c:v>4.02136642907003E-2</c:v>
                </c:pt>
                <c:pt idx="154">
                  <c:v>3.8832960394641299E-2</c:v>
                </c:pt>
                <c:pt idx="155">
                  <c:v>4.0914712881212602E-2</c:v>
                </c:pt>
                <c:pt idx="156">
                  <c:v>4.0247514356561695E-2</c:v>
                </c:pt>
                <c:pt idx="157">
                  <c:v>4.1253142133035298E-2</c:v>
                </c:pt>
                <c:pt idx="158">
                  <c:v>4.1600039668665503E-2</c:v>
                </c:pt>
                <c:pt idx="159">
                  <c:v>4.2515570334256098E-2</c:v>
                </c:pt>
                <c:pt idx="160">
                  <c:v>4.46118102304549E-2</c:v>
                </c:pt>
                <c:pt idx="161">
                  <c:v>4.3404952653114399E-2</c:v>
                </c:pt>
                <c:pt idx="162">
                  <c:v>4.4109913652778901E-2</c:v>
                </c:pt>
                <c:pt idx="163">
                  <c:v>4.40113289998489E-2</c:v>
                </c:pt>
                <c:pt idx="164">
                  <c:v>4.84146589221357E-2</c:v>
                </c:pt>
                <c:pt idx="165">
                  <c:v>4.6287872890449201E-2</c:v>
                </c:pt>
                <c:pt idx="166">
                  <c:v>4.68339696188202E-2</c:v>
                </c:pt>
                <c:pt idx="167">
                  <c:v>4.5891037241707601E-2</c:v>
                </c:pt>
                <c:pt idx="168">
                  <c:v>4.6353842199442503E-2</c:v>
                </c:pt>
                <c:pt idx="169">
                  <c:v>4.0043860152660898E-2</c:v>
                </c:pt>
                <c:pt idx="170">
                  <c:v>4.5732931634123695E-2</c:v>
                </c:pt>
                <c:pt idx="171">
                  <c:v>4.6608622757915399E-2</c:v>
                </c:pt>
                <c:pt idx="172">
                  <c:v>4.5013793338721804E-2</c:v>
                </c:pt>
                <c:pt idx="173">
                  <c:v>4.3756230755098699E-2</c:v>
                </c:pt>
                <c:pt idx="174">
                  <c:v>3.9036231417943802E-2</c:v>
                </c:pt>
                <c:pt idx="175">
                  <c:v>3.8441469570260602E-2</c:v>
                </c:pt>
                <c:pt idx="176">
                  <c:v>4.4242806528771404E-2</c:v>
                </c:pt>
                <c:pt idx="177">
                  <c:v>4.2296605326441701E-2</c:v>
                </c:pt>
                <c:pt idx="178">
                  <c:v>4.1683724124030902E-2</c:v>
                </c:pt>
                <c:pt idx="179">
                  <c:v>4.2856403620694601E-2</c:v>
                </c:pt>
                <c:pt idx="180">
                  <c:v>4.2384782714588502E-2</c:v>
                </c:pt>
                <c:pt idx="181">
                  <c:v>4.3217001980488903E-2</c:v>
                </c:pt>
                <c:pt idx="182">
                  <c:v>4.0948488502357001E-2</c:v>
                </c:pt>
                <c:pt idx="183">
                  <c:v>4.0368213693397999E-2</c:v>
                </c:pt>
                <c:pt idx="184">
                  <c:v>3.9298984838032104E-2</c:v>
                </c:pt>
                <c:pt idx="185">
                  <c:v>4.04064715479713E-2</c:v>
                </c:pt>
                <c:pt idx="186">
                  <c:v>3.7294554275168999E-2</c:v>
                </c:pt>
                <c:pt idx="187">
                  <c:v>2.3320391926051603E-2</c:v>
                </c:pt>
                <c:pt idx="188">
                  <c:v>3.6600758853833099E-2</c:v>
                </c:pt>
                <c:pt idx="189">
                  <c:v>3.6085676460695396E-2</c:v>
                </c:pt>
                <c:pt idx="190">
                  <c:v>1.9649134558652501E-2</c:v>
                </c:pt>
                <c:pt idx="191">
                  <c:v>1.0144719683002899E-2</c:v>
                </c:pt>
                <c:pt idx="192">
                  <c:v>3.8382650056956201E-2</c:v>
                </c:pt>
                <c:pt idx="193">
                  <c:v>2.28587930899193E-2</c:v>
                </c:pt>
                <c:pt idx="194">
                  <c:v>2.5516412967663299E-2</c:v>
                </c:pt>
                <c:pt idx="195">
                  <c:v>4.1216188374937303E-3</c:v>
                </c:pt>
                <c:pt idx="196">
                  <c:v>3.9936862627820702E-2</c:v>
                </c:pt>
                <c:pt idx="197">
                  <c:v>4.14458928890582E-2</c:v>
                </c:pt>
                <c:pt idx="198">
                  <c:v>2.9558339365154403E-2</c:v>
                </c:pt>
                <c:pt idx="199">
                  <c:v>3.2860630624131901E-2</c:v>
                </c:pt>
                <c:pt idx="200">
                  <c:v>3.7129953769543499E-2</c:v>
                </c:pt>
                <c:pt idx="201">
                  <c:v>4.2963897492276394E-2</c:v>
                </c:pt>
                <c:pt idx="202">
                  <c:v>4.2618591293797095E-2</c:v>
                </c:pt>
                <c:pt idx="203">
                  <c:v>4.3197284415530404E-2</c:v>
                </c:pt>
                <c:pt idx="204">
                  <c:v>2.4986057649778501E-2</c:v>
                </c:pt>
                <c:pt idx="205">
                  <c:v>3.2265101840867096E-2</c:v>
                </c:pt>
                <c:pt idx="206">
                  <c:v>4.3256486984555295E-2</c:v>
                </c:pt>
                <c:pt idx="207">
                  <c:v>3.6721457491317701E-2</c:v>
                </c:pt>
                <c:pt idx="208">
                  <c:v>3.9686920835535502E-2</c:v>
                </c:pt>
                <c:pt idx="209">
                  <c:v>2.4278972032432102E-2</c:v>
                </c:pt>
                <c:pt idx="210">
                  <c:v>2.9671055140978501E-2</c:v>
                </c:pt>
                <c:pt idx="211">
                  <c:v>3.08654551957055E-2</c:v>
                </c:pt>
                <c:pt idx="212">
                  <c:v>3.4170901249552799E-2</c:v>
                </c:pt>
                <c:pt idx="213">
                  <c:v>8.3285291247792194E-3</c:v>
                </c:pt>
                <c:pt idx="214">
                  <c:v>1.6129103384687801E-2</c:v>
                </c:pt>
                <c:pt idx="215">
                  <c:v>2.0655574990291501E-2</c:v>
                </c:pt>
                <c:pt idx="216">
                  <c:v>2.3693484269737799E-2</c:v>
                </c:pt>
                <c:pt idx="217">
                  <c:v>7.2456287241950993E-3</c:v>
                </c:pt>
                <c:pt idx="218">
                  <c:v>1.2797061112768099E-2</c:v>
                </c:pt>
                <c:pt idx="219">
                  <c:v>1.2752813411287501E-2</c:v>
                </c:pt>
                <c:pt idx="220">
                  <c:v>1.01588146330878E-2</c:v>
                </c:pt>
                <c:pt idx="221">
                  <c:v>1.2055844965597199E-2</c:v>
                </c:pt>
                <c:pt idx="222">
                  <c:v>1.2246509044855398E-2</c:v>
                </c:pt>
                <c:pt idx="223">
                  <c:v>9.1490691816353796E-3</c:v>
                </c:pt>
                <c:pt idx="224">
                  <c:v>1.39037472142861E-3</c:v>
                </c:pt>
                <c:pt idx="225">
                  <c:v>5.6488320315017902E-3</c:v>
                </c:pt>
                <c:pt idx="226">
                  <c:v>0</c:v>
                </c:pt>
                <c:pt idx="227">
                  <c:v>0</c:v>
                </c:pt>
                <c:pt idx="228">
                  <c:v>8.9852909371246296E-3</c:v>
                </c:pt>
                <c:pt idx="229">
                  <c:v>1.35588359748029E-2</c:v>
                </c:pt>
                <c:pt idx="230">
                  <c:v>1.75927449268087E-2</c:v>
                </c:pt>
                <c:pt idx="231">
                  <c:v>0</c:v>
                </c:pt>
                <c:pt idx="232">
                  <c:v>0</c:v>
                </c:pt>
                <c:pt idx="233">
                  <c:v>1.13169583852213E-2</c:v>
                </c:pt>
                <c:pt idx="234">
                  <c:v>8.4730546661804206E-3</c:v>
                </c:pt>
                <c:pt idx="235">
                  <c:v>8.9141283241778203E-3</c:v>
                </c:pt>
                <c:pt idx="236">
                  <c:v>8.4135233406446002E-3</c:v>
                </c:pt>
                <c:pt idx="237">
                  <c:v>0</c:v>
                </c:pt>
                <c:pt idx="238">
                  <c:v>1.08090197445121E-3</c:v>
                </c:pt>
                <c:pt idx="239">
                  <c:v>5.74500193115668E-3</c:v>
                </c:pt>
                <c:pt idx="240">
                  <c:v>4.99088191604491E-3</c:v>
                </c:pt>
                <c:pt idx="241">
                  <c:v>4.6677433419906001E-3</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4.2210924177776797E-3</c:v>
                </c:pt>
                <c:pt idx="321">
                  <c:v>3.3039885814045698E-3</c:v>
                </c:pt>
                <c:pt idx="322">
                  <c:v>4.51240074984538E-3</c:v>
                </c:pt>
                <c:pt idx="323">
                  <c:v>0</c:v>
                </c:pt>
                <c:pt idx="324">
                  <c:v>0</c:v>
                </c:pt>
                <c:pt idx="325">
                  <c:v>1.42092291277596E-2</c:v>
                </c:pt>
                <c:pt idx="326">
                  <c:v>1.53167169503199E-2</c:v>
                </c:pt>
                <c:pt idx="327">
                  <c:v>1.42180743550657E-2</c:v>
                </c:pt>
                <c:pt idx="328">
                  <c:v>1.8849578289259501E-2</c:v>
                </c:pt>
                <c:pt idx="329">
                  <c:v>1.8957434864996799E-2</c:v>
                </c:pt>
                <c:pt idx="330">
                  <c:v>2.07494428688948E-2</c:v>
                </c:pt>
                <c:pt idx="331">
                  <c:v>2.35265821139308E-2</c:v>
                </c:pt>
                <c:pt idx="332">
                  <c:v>3.2721411801661699E-3</c:v>
                </c:pt>
                <c:pt idx="333">
                  <c:v>2.9819194582358901E-2</c:v>
                </c:pt>
                <c:pt idx="334">
                  <c:v>3.3164946215702401E-2</c:v>
                </c:pt>
                <c:pt idx="335">
                  <c:v>2.85028972585533E-2</c:v>
                </c:pt>
                <c:pt idx="336">
                  <c:v>3.4311488849025899E-2</c:v>
                </c:pt>
                <c:pt idx="337">
                  <c:v>3.3256270623960298E-2</c:v>
                </c:pt>
                <c:pt idx="338">
                  <c:v>3.1719838651245204E-2</c:v>
                </c:pt>
                <c:pt idx="339">
                  <c:v>4.4044055819147901E-2</c:v>
                </c:pt>
                <c:pt idx="340">
                  <c:v>5.27211096425617E-2</c:v>
                </c:pt>
                <c:pt idx="341">
                  <c:v>5.7928479113478204E-2</c:v>
                </c:pt>
                <c:pt idx="342">
                  <c:v>6.3454120448991305E-2</c:v>
                </c:pt>
                <c:pt idx="343">
                  <c:v>7.5622604361580401E-2</c:v>
                </c:pt>
                <c:pt idx="344">
                  <c:v>7.3220548660746204E-2</c:v>
                </c:pt>
                <c:pt idx="345">
                  <c:v>5.1800402027346606E-2</c:v>
                </c:pt>
                <c:pt idx="346">
                  <c:v>6.6286803571991001E-2</c:v>
                </c:pt>
                <c:pt idx="347">
                  <c:v>7.8078140652504402E-2</c:v>
                </c:pt>
                <c:pt idx="348">
                  <c:v>9.4371859087694104E-2</c:v>
                </c:pt>
                <c:pt idx="349">
                  <c:v>9.7732100726588597E-2</c:v>
                </c:pt>
                <c:pt idx="350">
                  <c:v>9.9524136959949799E-2</c:v>
                </c:pt>
                <c:pt idx="351">
                  <c:v>0.106531545652189</c:v>
                </c:pt>
                <c:pt idx="352">
                  <c:v>0.11240119047943901</c:v>
                </c:pt>
                <c:pt idx="353">
                  <c:v>9.0948447823535589E-2</c:v>
                </c:pt>
                <c:pt idx="354">
                  <c:v>0.120425542075075</c:v>
                </c:pt>
                <c:pt idx="355">
                  <c:v>0.13278234897420299</c:v>
                </c:pt>
                <c:pt idx="356">
                  <c:v>0.13526974373654399</c:v>
                </c:pt>
                <c:pt idx="357">
                  <c:v>0.140324550751281</c:v>
                </c:pt>
                <c:pt idx="358">
                  <c:v>0.14446344898111399</c:v>
                </c:pt>
                <c:pt idx="359">
                  <c:v>0.12106217328842199</c:v>
                </c:pt>
                <c:pt idx="360">
                  <c:v>0.13983683140619299</c:v>
                </c:pt>
                <c:pt idx="361">
                  <c:v>0.15560175662407999</c:v>
                </c:pt>
                <c:pt idx="362">
                  <c:v>0.14958470097159401</c:v>
                </c:pt>
                <c:pt idx="363">
                  <c:v>0.146407593878983</c:v>
                </c:pt>
                <c:pt idx="364">
                  <c:v>0.15269426293880201</c:v>
                </c:pt>
                <c:pt idx="365">
                  <c:v>0.17302628440578602</c:v>
                </c:pt>
                <c:pt idx="366">
                  <c:v>0.15545611781799801</c:v>
                </c:pt>
                <c:pt idx="367">
                  <c:v>0.17700094101282801</c:v>
                </c:pt>
                <c:pt idx="368">
                  <c:v>0.187289707362126</c:v>
                </c:pt>
                <c:pt idx="369">
                  <c:v>0.18815815274137998</c:v>
                </c:pt>
                <c:pt idx="370">
                  <c:v>0.19362266067250999</c:v>
                </c:pt>
                <c:pt idx="371">
                  <c:v>0.23898499572361201</c:v>
                </c:pt>
                <c:pt idx="372">
                  <c:v>0.21305160115865401</c:v>
                </c:pt>
                <c:pt idx="373">
                  <c:v>0.23023989962425201</c:v>
                </c:pt>
                <c:pt idx="374">
                  <c:v>0.237848526727547</c:v>
                </c:pt>
                <c:pt idx="375">
                  <c:v>0.25998422084469996</c:v>
                </c:pt>
                <c:pt idx="376">
                  <c:v>0.25826306560503604</c:v>
                </c:pt>
                <c:pt idx="377">
                  <c:v>0.28753326822368297</c:v>
                </c:pt>
                <c:pt idx="378">
                  <c:v>0.28798158502993898</c:v>
                </c:pt>
                <c:pt idx="379">
                  <c:v>0.29860717818159799</c:v>
                </c:pt>
                <c:pt idx="380">
                  <c:v>0.29780234241840703</c:v>
                </c:pt>
                <c:pt idx="381">
                  <c:v>0.31318336480587999</c:v>
                </c:pt>
                <c:pt idx="382">
                  <c:v>0.29960391355103899</c:v>
                </c:pt>
                <c:pt idx="383">
                  <c:v>0.31666183421812399</c:v>
                </c:pt>
                <c:pt idx="384">
                  <c:v>0.32930839559988101</c:v>
                </c:pt>
                <c:pt idx="385">
                  <c:v>0.34163622619658401</c:v>
                </c:pt>
                <c:pt idx="386">
                  <c:v>0.35354031850047801</c:v>
                </c:pt>
                <c:pt idx="387">
                  <c:v>0.331884275702166</c:v>
                </c:pt>
                <c:pt idx="388">
                  <c:v>0.37133218987790401</c:v>
                </c:pt>
                <c:pt idx="389">
                  <c:v>0.381649928821304</c:v>
                </c:pt>
                <c:pt idx="390">
                  <c:v>0.37528925213905501</c:v>
                </c:pt>
                <c:pt idx="391">
                  <c:v>0.39652672650518606</c:v>
                </c:pt>
                <c:pt idx="392">
                  <c:v>0.413953624784824</c:v>
                </c:pt>
                <c:pt idx="393">
                  <c:v>0.42074372418738903</c:v>
                </c:pt>
                <c:pt idx="394">
                  <c:v>0.43353515595612196</c:v>
                </c:pt>
                <c:pt idx="395">
                  <c:v>0.44798898970839202</c:v>
                </c:pt>
                <c:pt idx="396">
                  <c:v>0.45994740747943297</c:v>
                </c:pt>
                <c:pt idx="397">
                  <c:v>0.47952921134068999</c:v>
                </c:pt>
                <c:pt idx="398">
                  <c:v>0.47964432106510901</c:v>
                </c:pt>
                <c:pt idx="399">
                  <c:v>0.50853830292254498</c:v>
                </c:pt>
                <c:pt idx="400">
                  <c:v>0.49277540870491504</c:v>
                </c:pt>
                <c:pt idx="401">
                  <c:v>0.53609504607976499</c:v>
                </c:pt>
                <c:pt idx="402">
                  <c:v>0.54499255805353597</c:v>
                </c:pt>
                <c:pt idx="403">
                  <c:v>0.56527387748133207</c:v>
                </c:pt>
                <c:pt idx="404">
                  <c:v>0.576750594355246</c:v>
                </c:pt>
                <c:pt idx="405">
                  <c:v>0.58982815088697305</c:v>
                </c:pt>
                <c:pt idx="406">
                  <c:v>0.60532868449598698</c:v>
                </c:pt>
                <c:pt idx="407">
                  <c:v>0.62585584688577001</c:v>
                </c:pt>
                <c:pt idx="408">
                  <c:v>0.62883218569496102</c:v>
                </c:pt>
                <c:pt idx="409">
                  <c:v>0.64385827155462005</c:v>
                </c:pt>
                <c:pt idx="410">
                  <c:v>0.638964417011323</c:v>
                </c:pt>
                <c:pt idx="411">
                  <c:v>0.65057151797560697</c:v>
                </c:pt>
                <c:pt idx="412">
                  <c:v>0.67725930666497902</c:v>
                </c:pt>
                <c:pt idx="413">
                  <c:v>0.69042016125848704</c:v>
                </c:pt>
                <c:pt idx="414">
                  <c:v>0.69600782384000603</c:v>
                </c:pt>
                <c:pt idx="415">
                  <c:v>0.71351845910143707</c:v>
                </c:pt>
                <c:pt idx="416">
                  <c:v>0.73071763043586202</c:v>
                </c:pt>
                <c:pt idx="417">
                  <c:v>0.72909379982348799</c:v>
                </c:pt>
                <c:pt idx="418">
                  <c:v>0.75553943172863602</c:v>
                </c:pt>
                <c:pt idx="419">
                  <c:v>0.767356598834112</c:v>
                </c:pt>
                <c:pt idx="420">
                  <c:v>0.78783350439550792</c:v>
                </c:pt>
                <c:pt idx="421">
                  <c:v>0.7969161967864119</c:v>
                </c:pt>
                <c:pt idx="422">
                  <c:v>0.81603809936296989</c:v>
                </c:pt>
                <c:pt idx="423">
                  <c:v>0.822466019090484</c:v>
                </c:pt>
                <c:pt idx="424">
                  <c:v>0.85100868413974207</c:v>
                </c:pt>
                <c:pt idx="425">
                  <c:v>0.86803762221308001</c:v>
                </c:pt>
                <c:pt idx="426">
                  <c:v>0.87979684042096606</c:v>
                </c:pt>
                <c:pt idx="427">
                  <c:v>0.89422119249036291</c:v>
                </c:pt>
                <c:pt idx="428">
                  <c:v>0.92791044646389798</c:v>
                </c:pt>
                <c:pt idx="429">
                  <c:v>0.94498647314651407</c:v>
                </c:pt>
                <c:pt idx="430">
                  <c:v>0.96633260215810401</c:v>
                </c:pt>
                <c:pt idx="431">
                  <c:v>0.98793951305822192</c:v>
                </c:pt>
                <c:pt idx="432">
                  <c:v>0.99024534083298499</c:v>
                </c:pt>
                <c:pt idx="433">
                  <c:v>1.0129206710345799</c:v>
                </c:pt>
                <c:pt idx="434">
                  <c:v>1.03500927912421</c:v>
                </c:pt>
                <c:pt idx="435">
                  <c:v>1.0662610597222499</c:v>
                </c:pt>
                <c:pt idx="436">
                  <c:v>1.07797318190279</c:v>
                </c:pt>
                <c:pt idx="437">
                  <c:v>1.09978608659276</c:v>
                </c:pt>
                <c:pt idx="438">
                  <c:v>1.1196038211394901</c:v>
                </c:pt>
                <c:pt idx="439">
                  <c:v>1.13846902417691</c:v>
                </c:pt>
                <c:pt idx="440">
                  <c:v>1.17057191849739</c:v>
                </c:pt>
                <c:pt idx="441">
                  <c:v>1.205032614142</c:v>
                </c:pt>
                <c:pt idx="442">
                  <c:v>1.2208223868554999</c:v>
                </c:pt>
              </c:numCache>
            </c:numRef>
          </c:xVal>
          <c:yVal>
            <c:numRef>
              <c:f>'без среза'!$U$4:$U$446</c:f>
              <c:numCache>
                <c:formatCode>General</c:formatCode>
                <c:ptCount val="443"/>
                <c:pt idx="0">
                  <c:v>0.45496458620709701</c:v>
                </c:pt>
                <c:pt idx="1">
                  <c:v>4.1019794195381101</c:v>
                </c:pt>
                <c:pt idx="2">
                  <c:v>7.4615448078766304</c:v>
                </c:pt>
                <c:pt idx="3">
                  <c:v>11.1085596412158</c:v>
                </c:pt>
                <c:pt idx="4">
                  <c:v>14.755574474547799</c:v>
                </c:pt>
                <c:pt idx="5">
                  <c:v>18.4025893078942</c:v>
                </c:pt>
                <c:pt idx="6">
                  <c:v>22.049604141211599</c:v>
                </c:pt>
                <c:pt idx="7">
                  <c:v>25.427135119883999</c:v>
                </c:pt>
                <c:pt idx="8">
                  <c:v>29.074149953201399</c:v>
                </c:pt>
                <c:pt idx="9">
                  <c:v>32.721164786547902</c:v>
                </c:pt>
                <c:pt idx="10">
                  <c:v>36.368179619894399</c:v>
                </c:pt>
                <c:pt idx="11">
                  <c:v>40.015194453182602</c:v>
                </c:pt>
                <c:pt idx="12">
                  <c:v>43.410691022174397</c:v>
                </c:pt>
                <c:pt idx="13">
                  <c:v>47.057705855520901</c:v>
                </c:pt>
                <c:pt idx="14">
                  <c:v>50.704720688809203</c:v>
                </c:pt>
                <c:pt idx="15">
                  <c:v>54.3517355221557</c:v>
                </c:pt>
                <c:pt idx="16">
                  <c:v>57.998750355502096</c:v>
                </c:pt>
                <c:pt idx="17">
                  <c:v>61.358315743797</c:v>
                </c:pt>
                <c:pt idx="18">
                  <c:v>65.005330577143496</c:v>
                </c:pt>
                <c:pt idx="19">
                  <c:v>68.652345410548193</c:v>
                </c:pt>
                <c:pt idx="20">
                  <c:v>72.299360243836404</c:v>
                </c:pt>
                <c:pt idx="21">
                  <c:v>75.946375077124699</c:v>
                </c:pt>
                <c:pt idx="22">
                  <c:v>79.323906055884393</c:v>
                </c:pt>
                <c:pt idx="23">
                  <c:v>82.970920889172703</c:v>
                </c:pt>
                <c:pt idx="24">
                  <c:v>86.617935722460999</c:v>
                </c:pt>
                <c:pt idx="25">
                  <c:v>90.264950555749195</c:v>
                </c:pt>
                <c:pt idx="26">
                  <c:v>93.911965389153906</c:v>
                </c:pt>
                <c:pt idx="27">
                  <c:v>97.307461958145694</c:v>
                </c:pt>
                <c:pt idx="28">
                  <c:v>100.95447679154999</c:v>
                </c:pt>
                <c:pt idx="29">
                  <c:v>104.601491624839</c:v>
                </c:pt>
                <c:pt idx="30">
                  <c:v>108.248506458127</c:v>
                </c:pt>
                <c:pt idx="31">
                  <c:v>111.89552129141499</c:v>
                </c:pt>
                <c:pt idx="32">
                  <c:v>115.25508667971</c:v>
                </c:pt>
                <c:pt idx="33">
                  <c:v>118.902101513231</c:v>
                </c:pt>
                <c:pt idx="34">
                  <c:v>122.549116346519</c:v>
                </c:pt>
                <c:pt idx="35">
                  <c:v>126.19613117980801</c:v>
                </c:pt>
                <c:pt idx="36">
                  <c:v>129.843146013096</c:v>
                </c:pt>
                <c:pt idx="37">
                  <c:v>133.22067699185601</c:v>
                </c:pt>
                <c:pt idx="38">
                  <c:v>136.86769182514399</c:v>
                </c:pt>
                <c:pt idx="39">
                  <c:v>140.514706658432</c:v>
                </c:pt>
                <c:pt idx="40">
                  <c:v>144.16172149172101</c:v>
                </c:pt>
                <c:pt idx="41">
                  <c:v>147.80873632500899</c:v>
                </c:pt>
                <c:pt idx="42">
                  <c:v>151.20423289411701</c:v>
                </c:pt>
                <c:pt idx="43">
                  <c:v>154.851247727405</c:v>
                </c:pt>
                <c:pt idx="44">
                  <c:v>158.498262560694</c:v>
                </c:pt>
                <c:pt idx="45">
                  <c:v>162.12731180363301</c:v>
                </c:pt>
                <c:pt idx="46">
                  <c:v>165.77432663715399</c:v>
                </c:pt>
                <c:pt idx="47">
                  <c:v>169.151857615681</c:v>
                </c:pt>
                <c:pt idx="48">
                  <c:v>172.79887244897</c:v>
                </c:pt>
                <c:pt idx="49">
                  <c:v>176.463852872839</c:v>
                </c:pt>
                <c:pt idx="50">
                  <c:v>180.11086770612701</c:v>
                </c:pt>
                <c:pt idx="51">
                  <c:v>183.75788253941599</c:v>
                </c:pt>
                <c:pt idx="52">
                  <c:v>187.11744792759399</c:v>
                </c:pt>
                <c:pt idx="53">
                  <c:v>190.764462761115</c:v>
                </c:pt>
                <c:pt idx="54">
                  <c:v>194.411477594404</c:v>
                </c:pt>
                <c:pt idx="55">
                  <c:v>198.05849242769199</c:v>
                </c:pt>
                <c:pt idx="56">
                  <c:v>201.70550726098</c:v>
                </c:pt>
                <c:pt idx="57">
                  <c:v>205.08303823974001</c:v>
                </c:pt>
                <c:pt idx="58">
                  <c:v>208.73005307302799</c:v>
                </c:pt>
                <c:pt idx="59">
                  <c:v>212.377067906316</c:v>
                </c:pt>
                <c:pt idx="60">
                  <c:v>216.02408273983701</c:v>
                </c:pt>
                <c:pt idx="61">
                  <c:v>219.67109757312599</c:v>
                </c:pt>
                <c:pt idx="62">
                  <c:v>223.06659414200101</c:v>
                </c:pt>
                <c:pt idx="63">
                  <c:v>226.71360897528899</c:v>
                </c:pt>
                <c:pt idx="64">
                  <c:v>230.360623808578</c:v>
                </c:pt>
                <c:pt idx="65">
                  <c:v>234.00763864186601</c:v>
                </c:pt>
                <c:pt idx="66">
                  <c:v>237.65465347538699</c:v>
                </c:pt>
                <c:pt idx="67">
                  <c:v>241.01421886379799</c:v>
                </c:pt>
                <c:pt idx="68">
                  <c:v>244.661233697087</c:v>
                </c:pt>
                <c:pt idx="69">
                  <c:v>248.30824853037501</c:v>
                </c:pt>
                <c:pt idx="70">
                  <c:v>251.95526336366299</c:v>
                </c:pt>
                <c:pt idx="71">
                  <c:v>255.60227819718401</c:v>
                </c:pt>
                <c:pt idx="72">
                  <c:v>258.97980917571101</c:v>
                </c:pt>
                <c:pt idx="73">
                  <c:v>262.626824009232</c:v>
                </c:pt>
                <c:pt idx="74">
                  <c:v>266.273838842288</c:v>
                </c:pt>
                <c:pt idx="75">
                  <c:v>269.92085367580898</c:v>
                </c:pt>
                <c:pt idx="76">
                  <c:v>273.56786850886402</c:v>
                </c:pt>
                <c:pt idx="77">
                  <c:v>276.96336507797201</c:v>
                </c:pt>
                <c:pt idx="78">
                  <c:v>280.61037991149402</c:v>
                </c:pt>
                <c:pt idx="79">
                  <c:v>284.257394744549</c:v>
                </c:pt>
                <c:pt idx="80">
                  <c:v>287.90440957806999</c:v>
                </c:pt>
                <c:pt idx="81">
                  <c:v>291.55142441112503</c:v>
                </c:pt>
                <c:pt idx="82">
                  <c:v>294.91098980000203</c:v>
                </c:pt>
                <c:pt idx="83">
                  <c:v>298.55800463305798</c:v>
                </c:pt>
                <c:pt idx="84">
                  <c:v>302.20501946657902</c:v>
                </c:pt>
                <c:pt idx="85">
                  <c:v>305.852034299634</c:v>
                </c:pt>
                <c:pt idx="86">
                  <c:v>309.49904913315498</c:v>
                </c:pt>
                <c:pt idx="87">
                  <c:v>312.87658011168202</c:v>
                </c:pt>
                <c:pt idx="88">
                  <c:v>316.52359494520402</c:v>
                </c:pt>
                <c:pt idx="89">
                  <c:v>322.85536706447601</c:v>
                </c:pt>
                <c:pt idx="90">
                  <c:v>325.50807676557503</c:v>
                </c:pt>
                <c:pt idx="91">
                  <c:v>328.32825152995099</c:v>
                </c:pt>
                <c:pt idx="92">
                  <c:v>331.554116295185</c:v>
                </c:pt>
                <c:pt idx="93">
                  <c:v>334.710793691687</c:v>
                </c:pt>
                <c:pt idx="94">
                  <c:v>337.554555026814</c:v>
                </c:pt>
                <c:pt idx="95">
                  <c:v>340.792213156819</c:v>
                </c:pt>
                <c:pt idx="96">
                  <c:v>343.79950854182198</c:v>
                </c:pt>
                <c:pt idx="97">
                  <c:v>346.90508146211499</c:v>
                </c:pt>
                <c:pt idx="98">
                  <c:v>349.74805662641302</c:v>
                </c:pt>
                <c:pt idx="99">
                  <c:v>353.02345336508</c:v>
                </c:pt>
                <c:pt idx="100">
                  <c:v>355.99929990992001</c:v>
                </c:pt>
                <c:pt idx="101">
                  <c:v>359.06949289468997</c:v>
                </c:pt>
                <c:pt idx="102">
                  <c:v>362.24346717400499</c:v>
                </c:pt>
                <c:pt idx="103">
                  <c:v>365.53222961910097</c:v>
                </c:pt>
                <c:pt idx="104">
                  <c:v>368.74630109919201</c:v>
                </c:pt>
                <c:pt idx="105">
                  <c:v>372.15771406190498</c:v>
                </c:pt>
                <c:pt idx="106">
                  <c:v>375.36549577396403</c:v>
                </c:pt>
                <c:pt idx="107">
                  <c:v>379.11498370999499</c:v>
                </c:pt>
                <c:pt idx="108">
                  <c:v>382.036581014749</c:v>
                </c:pt>
                <c:pt idx="109">
                  <c:v>385.79943473823403</c:v>
                </c:pt>
                <c:pt idx="110">
                  <c:v>388.98362979944801</c:v>
                </c:pt>
                <c:pt idx="111">
                  <c:v>392.83532652678002</c:v>
                </c:pt>
                <c:pt idx="112">
                  <c:v>396.083991771564</c:v>
                </c:pt>
                <c:pt idx="113">
                  <c:v>399.60154454037502</c:v>
                </c:pt>
                <c:pt idx="114">
                  <c:v>403.23860290227498</c:v>
                </c:pt>
                <c:pt idx="115">
                  <c:v>406.86465423042</c:v>
                </c:pt>
                <c:pt idx="116">
                  <c:v>409.99931739876001</c:v>
                </c:pt>
                <c:pt idx="117">
                  <c:v>413.48542132694303</c:v>
                </c:pt>
                <c:pt idx="118">
                  <c:v>417.07845131261303</c:v>
                </c:pt>
                <c:pt idx="119">
                  <c:v>420.52760288352101</c:v>
                </c:pt>
                <c:pt idx="120">
                  <c:v>423.86039370577799</c:v>
                </c:pt>
                <c:pt idx="121">
                  <c:v>427.21598500711798</c:v>
                </c:pt>
                <c:pt idx="122">
                  <c:v>430.65334321279101</c:v>
                </c:pt>
                <c:pt idx="123">
                  <c:v>433.89650494046498</c:v>
                </c:pt>
                <c:pt idx="124">
                  <c:v>437.09327953821003</c:v>
                </c:pt>
                <c:pt idx="125">
                  <c:v>440.456733029801</c:v>
                </c:pt>
                <c:pt idx="126">
                  <c:v>443.61262409435602</c:v>
                </c:pt>
                <c:pt idx="127">
                  <c:v>446.83141292072798</c:v>
                </c:pt>
                <c:pt idx="128">
                  <c:v>450.24754322972097</c:v>
                </c:pt>
                <c:pt idx="129">
                  <c:v>453.64559040498</c:v>
                </c:pt>
                <c:pt idx="130">
                  <c:v>456.92727691214498</c:v>
                </c:pt>
                <c:pt idx="131">
                  <c:v>460.66339914128201</c:v>
                </c:pt>
                <c:pt idx="132">
                  <c:v>464.05358412675599</c:v>
                </c:pt>
                <c:pt idx="133">
                  <c:v>467.18195752706401</c:v>
                </c:pt>
                <c:pt idx="134">
                  <c:v>470.65784059232101</c:v>
                </c:pt>
                <c:pt idx="135">
                  <c:v>473.969403437339</c:v>
                </c:pt>
                <c:pt idx="136">
                  <c:v>477.47830784507101</c:v>
                </c:pt>
                <c:pt idx="137">
                  <c:v>481.17669146554499</c:v>
                </c:pt>
                <c:pt idx="138">
                  <c:v>484.48039212031301</c:v>
                </c:pt>
                <c:pt idx="139">
                  <c:v>489.830626068637</c:v>
                </c:pt>
                <c:pt idx="140">
                  <c:v>492.560385407414</c:v>
                </c:pt>
                <c:pt idx="141">
                  <c:v>495.20130174234498</c:v>
                </c:pt>
                <c:pt idx="142">
                  <c:v>497.04499003570498</c:v>
                </c:pt>
                <c:pt idx="143">
                  <c:v>499.62536736344902</c:v>
                </c:pt>
                <c:pt idx="144">
                  <c:v>508.25571539625503</c:v>
                </c:pt>
                <c:pt idx="145">
                  <c:v>512.48479820694797</c:v>
                </c:pt>
                <c:pt idx="146">
                  <c:v>517.19976558070596</c:v>
                </c:pt>
                <c:pt idx="147">
                  <c:v>515.60295066423703</c:v>
                </c:pt>
                <c:pt idx="148">
                  <c:v>520.90679764282004</c:v>
                </c:pt>
                <c:pt idx="149">
                  <c:v>524.92360076215095</c:v>
                </c:pt>
                <c:pt idx="150">
                  <c:v>528.29098534863397</c:v>
                </c:pt>
                <c:pt idx="151">
                  <c:v>531.93983699474495</c:v>
                </c:pt>
                <c:pt idx="152">
                  <c:v>535.43616186641202</c:v>
                </c:pt>
                <c:pt idx="153">
                  <c:v>539.18250495847303</c:v>
                </c:pt>
                <c:pt idx="154">
                  <c:v>543.15449345018703</c:v>
                </c:pt>
                <c:pt idx="155">
                  <c:v>546.37485469784599</c:v>
                </c:pt>
                <c:pt idx="156">
                  <c:v>550.19195774197601</c:v>
                </c:pt>
                <c:pt idx="157">
                  <c:v>553.39266343414795</c:v>
                </c:pt>
                <c:pt idx="158">
                  <c:v>556.98962451424404</c:v>
                </c:pt>
                <c:pt idx="159">
                  <c:v>560.46314898785204</c:v>
                </c:pt>
                <c:pt idx="160">
                  <c:v>563.680365310051</c:v>
                </c:pt>
                <c:pt idx="161">
                  <c:v>567.61461527459301</c:v>
                </c:pt>
                <c:pt idx="162">
                  <c:v>570.84441113378898</c:v>
                </c:pt>
                <c:pt idx="163">
                  <c:v>574.53807740844798</c:v>
                </c:pt>
                <c:pt idx="164">
                  <c:v>577.25447104126204</c:v>
                </c:pt>
                <c:pt idx="165">
                  <c:v>581.38842108007498</c:v>
                </c:pt>
                <c:pt idx="166">
                  <c:v>584.94214003533102</c:v>
                </c:pt>
                <c:pt idx="167">
                  <c:v>588.54774955660105</c:v>
                </c:pt>
                <c:pt idx="168">
                  <c:v>592.11955164559197</c:v>
                </c:pt>
                <c:pt idx="169">
                  <c:v>597.161586958915</c:v>
                </c:pt>
                <c:pt idx="170">
                  <c:v>599.59887204226095</c:v>
                </c:pt>
                <c:pt idx="171">
                  <c:v>603.08104487508501</c:v>
                </c:pt>
                <c:pt idx="172">
                  <c:v>606.84625735320196</c:v>
                </c:pt>
                <c:pt idx="173">
                  <c:v>610.79151434917003</c:v>
                </c:pt>
                <c:pt idx="174">
                  <c:v>615.488398670219</c:v>
                </c:pt>
                <c:pt idx="175">
                  <c:v>619.28977717272903</c:v>
                </c:pt>
                <c:pt idx="176">
                  <c:v>621.70268951542698</c:v>
                </c:pt>
                <c:pt idx="177">
                  <c:v>625.50799919292297</c:v>
                </c:pt>
                <c:pt idx="178">
                  <c:v>629.31330887135096</c:v>
                </c:pt>
                <c:pt idx="179">
                  <c:v>632.73101152200297</c:v>
                </c:pt>
                <c:pt idx="180">
                  <c:v>636.50565861072403</c:v>
                </c:pt>
                <c:pt idx="181">
                  <c:v>639.99726613611006</c:v>
                </c:pt>
                <c:pt idx="182">
                  <c:v>643.89063256606505</c:v>
                </c:pt>
                <c:pt idx="183">
                  <c:v>647.68886622507102</c:v>
                </c:pt>
                <c:pt idx="184">
                  <c:v>651.593239770271</c:v>
                </c:pt>
                <c:pt idx="185">
                  <c:v>655.025094459765</c:v>
                </c:pt>
                <c:pt idx="186">
                  <c:v>659.37289661262196</c:v>
                </c:pt>
                <c:pt idx="187">
                  <c:v>665.82541247364099</c:v>
                </c:pt>
                <c:pt idx="188">
                  <c:v>666.61477832589298</c:v>
                </c:pt>
                <c:pt idx="189">
                  <c:v>670.39886002521996</c:v>
                </c:pt>
                <c:pt idx="190">
                  <c:v>677.63916931673896</c:v>
                </c:pt>
                <c:pt idx="191">
                  <c:v>683.37465153820801</c:v>
                </c:pt>
                <c:pt idx="192">
                  <c:v>680.62759531755</c:v>
                </c:pt>
                <c:pt idx="193">
                  <c:v>687.66977695468802</c:v>
                </c:pt>
                <c:pt idx="194">
                  <c:v>690.76512901112403</c:v>
                </c:pt>
                <c:pt idx="195">
                  <c:v>699.08177481125995</c:v>
                </c:pt>
                <c:pt idx="196">
                  <c:v>694.979273612611</c:v>
                </c:pt>
                <c:pt idx="197">
                  <c:v>698.05261152330797</c:v>
                </c:pt>
                <c:pt idx="198">
                  <c:v>704.30542722810105</c:v>
                </c:pt>
                <c:pt idx="199">
                  <c:v>707.26083196699597</c:v>
                </c:pt>
                <c:pt idx="200">
                  <c:v>710.00631576590195</c:v>
                </c:pt>
                <c:pt idx="201">
                  <c:v>712.41215200908505</c:v>
                </c:pt>
                <c:pt idx="202">
                  <c:v>715.90611820761103</c:v>
                </c:pt>
                <c:pt idx="203">
                  <c:v>719.45276114437695</c:v>
                </c:pt>
                <c:pt idx="204">
                  <c:v>727.07831870950804</c:v>
                </c:pt>
                <c:pt idx="205">
                  <c:v>729.17045280057903</c:v>
                </c:pt>
                <c:pt idx="206">
                  <c:v>730.45671041030403</c:v>
                </c:pt>
                <c:pt idx="207">
                  <c:v>735.25816211476899</c:v>
                </c:pt>
                <c:pt idx="208">
                  <c:v>738.28668539691705</c:v>
                </c:pt>
                <c:pt idx="209">
                  <c:v>745.30370788089897</c:v>
                </c:pt>
                <c:pt idx="210">
                  <c:v>747.80546314735</c:v>
                </c:pt>
                <c:pt idx="211">
                  <c:v>751.21844853274501</c:v>
                </c:pt>
                <c:pt idx="212">
                  <c:v>753.90182082261902</c:v>
                </c:pt>
                <c:pt idx="213">
                  <c:v>763.18394606001698</c:v>
                </c:pt>
                <c:pt idx="214">
                  <c:v>765.16286432649895</c:v>
                </c:pt>
                <c:pt idx="215">
                  <c:v>767.85252638440602</c:v>
                </c:pt>
                <c:pt idx="216">
                  <c:v>770.86532528605301</c:v>
                </c:pt>
                <c:pt idx="217">
                  <c:v>777.85483002569504</c:v>
                </c:pt>
                <c:pt idx="218">
                  <c:v>780.32199160847802</c:v>
                </c:pt>
                <c:pt idx="219">
                  <c:v>784.00386459752895</c:v>
                </c:pt>
                <c:pt idx="220">
                  <c:v>788.23923709616099</c:v>
                </c:pt>
                <c:pt idx="221">
                  <c:v>791.49969562608703</c:v>
                </c:pt>
                <c:pt idx="222">
                  <c:v>794.84113496914495</c:v>
                </c:pt>
                <c:pt idx="223">
                  <c:v>799.18579219840501</c:v>
                </c:pt>
                <c:pt idx="224">
                  <c:v>804.54231591429595</c:v>
                </c:pt>
                <c:pt idx="225">
                  <c:v>807.29015846736695</c:v>
                </c:pt>
                <c:pt idx="226">
                  <c:v>813.65383140463405</c:v>
                </c:pt>
                <c:pt idx="227">
                  <c:v>816.62417427170999</c:v>
                </c:pt>
                <c:pt idx="228">
                  <c:v>817.31133173499302</c:v>
                </c:pt>
                <c:pt idx="229">
                  <c:v>819.99077292904303</c:v>
                </c:pt>
                <c:pt idx="230">
                  <c:v>822.78736039996102</c:v>
                </c:pt>
                <c:pt idx="231">
                  <c:v>831.19913961645204</c:v>
                </c:pt>
                <c:pt idx="232">
                  <c:v>833.92968472372695</c:v>
                </c:pt>
                <c:pt idx="233">
                  <c:v>834.91324745584302</c:v>
                </c:pt>
                <c:pt idx="234">
                  <c:v>839.20286927465304</c:v>
                </c:pt>
                <c:pt idx="235">
                  <c:v>842.77938879001897</c:v>
                </c:pt>
                <c:pt idx="236">
                  <c:v>846.56032556667901</c:v>
                </c:pt>
                <c:pt idx="237">
                  <c:v>852.17394336033601</c:v>
                </c:pt>
                <c:pt idx="238">
                  <c:v>855.20718390774005</c:v>
                </c:pt>
                <c:pt idx="239">
                  <c:v>857.86696962732799</c:v>
                </c:pt>
                <c:pt idx="240">
                  <c:v>861.70294157322496</c:v>
                </c:pt>
                <c:pt idx="241">
                  <c:v>865.44535397179402</c:v>
                </c:pt>
                <c:pt idx="242">
                  <c:v>875.18427384737902</c:v>
                </c:pt>
                <c:pt idx="243">
                  <c:v>876.58767829649196</c:v>
                </c:pt>
                <c:pt idx="244">
                  <c:v>877.24967588111804</c:v>
                </c:pt>
                <c:pt idx="245">
                  <c:v>881.70125932805195</c:v>
                </c:pt>
                <c:pt idx="246">
                  <c:v>887.06878999806895</c:v>
                </c:pt>
                <c:pt idx="247">
                  <c:v>893.45133264176502</c:v>
                </c:pt>
                <c:pt idx="248">
                  <c:v>896.62609276920602</c:v>
                </c:pt>
                <c:pt idx="249">
                  <c:v>899.958884075284</c:v>
                </c:pt>
                <c:pt idx="250">
                  <c:v>901.41889603342895</c:v>
                </c:pt>
                <c:pt idx="251">
                  <c:v>908.90686471015204</c:v>
                </c:pt>
                <c:pt idx="252">
                  <c:v>911.99199654813901</c:v>
                </c:pt>
                <c:pt idx="253">
                  <c:v>914.412771082483</c:v>
                </c:pt>
                <c:pt idx="254">
                  <c:v>917.73769907001395</c:v>
                </c:pt>
                <c:pt idx="255">
                  <c:v>923.87572693079699</c:v>
                </c:pt>
                <c:pt idx="256">
                  <c:v>928.85800900403399</c:v>
                </c:pt>
                <c:pt idx="257">
                  <c:v>927.73214092291903</c:v>
                </c:pt>
                <c:pt idx="258">
                  <c:v>931.29922558553505</c:v>
                </c:pt>
                <c:pt idx="259">
                  <c:v>938.04185694828595</c:v>
                </c:pt>
                <c:pt idx="260">
                  <c:v>943.07838842272804</c:v>
                </c:pt>
                <c:pt idx="261">
                  <c:v>947.05981200840301</c:v>
                </c:pt>
                <c:pt idx="262">
                  <c:v>946.73038515448604</c:v>
                </c:pt>
                <c:pt idx="263">
                  <c:v>954.661783084273</c:v>
                </c:pt>
                <c:pt idx="264">
                  <c:v>956.91509239189304</c:v>
                </c:pt>
                <c:pt idx="265">
                  <c:v>960.55293644126505</c:v>
                </c:pt>
                <c:pt idx="266">
                  <c:v>961.06869742274296</c:v>
                </c:pt>
                <c:pt idx="267">
                  <c:v>964.50841438211501</c:v>
                </c:pt>
                <c:pt idx="268">
                  <c:v>968.59361893963103</c:v>
                </c:pt>
                <c:pt idx="269">
                  <c:v>972.189007356763</c:v>
                </c:pt>
                <c:pt idx="270">
                  <c:v>979.58892008569103</c:v>
                </c:pt>
                <c:pt idx="271">
                  <c:v>979.05586173944198</c:v>
                </c:pt>
                <c:pt idx="272">
                  <c:v>982.86431650258601</c:v>
                </c:pt>
                <c:pt idx="273">
                  <c:v>986.53832762409002</c:v>
                </c:pt>
                <c:pt idx="274">
                  <c:v>990.16988230869197</c:v>
                </c:pt>
                <c:pt idx="275">
                  <c:v>995.99577987566602</c:v>
                </c:pt>
                <c:pt idx="276">
                  <c:v>1001.59131453652</c:v>
                </c:pt>
                <c:pt idx="277">
                  <c:v>1003.64649675414</c:v>
                </c:pt>
                <c:pt idx="278">
                  <c:v>1007.81661257707</c:v>
                </c:pt>
                <c:pt idx="279">
                  <c:v>1012.72027275059</c:v>
                </c:pt>
                <c:pt idx="280">
                  <c:v>1016.7834629192899</c:v>
                </c:pt>
                <c:pt idx="281">
                  <c:v>1018.9778058026</c:v>
                </c:pt>
                <c:pt idx="282">
                  <c:v>1025.77468656562</c:v>
                </c:pt>
                <c:pt idx="283">
                  <c:v>1023.41052034777</c:v>
                </c:pt>
                <c:pt idx="284">
                  <c:v>1027.29759700969</c:v>
                </c:pt>
                <c:pt idx="285">
                  <c:v>1036.58050809614</c:v>
                </c:pt>
                <c:pt idx="286">
                  <c:v>1036.84939618409</c:v>
                </c:pt>
                <c:pt idx="287">
                  <c:v>1045.16761424579</c:v>
                </c:pt>
                <c:pt idx="288">
                  <c:v>1042.43156473525</c:v>
                </c:pt>
                <c:pt idx="289">
                  <c:v>1046.8572033420201</c:v>
                </c:pt>
                <c:pt idx="290">
                  <c:v>1050.2080769762399</c:v>
                </c:pt>
                <c:pt idx="291">
                  <c:v>1054.8043246846601</c:v>
                </c:pt>
                <c:pt idx="292">
                  <c:v>1058.4563214182899</c:v>
                </c:pt>
                <c:pt idx="293">
                  <c:v>1064.33725495823</c:v>
                </c:pt>
                <c:pt idx="294">
                  <c:v>1065.83421975747</c:v>
                </c:pt>
                <c:pt idx="295">
                  <c:v>1068.03878326155</c:v>
                </c:pt>
                <c:pt idx="296">
                  <c:v>1071.8723970968299</c:v>
                </c:pt>
                <c:pt idx="297">
                  <c:v>1074.6847095917899</c:v>
                </c:pt>
                <c:pt idx="298">
                  <c:v>1078.6755672264801</c:v>
                </c:pt>
                <c:pt idx="299">
                  <c:v>1082.1467326227601</c:v>
                </c:pt>
                <c:pt idx="300">
                  <c:v>1088.1518891844901</c:v>
                </c:pt>
                <c:pt idx="301">
                  <c:v>1088.5394958909601</c:v>
                </c:pt>
                <c:pt idx="302">
                  <c:v>1092.0208827126801</c:v>
                </c:pt>
                <c:pt idx="303">
                  <c:v>1095.73027352802</c:v>
                </c:pt>
                <c:pt idx="304">
                  <c:v>1098.87908881716</c:v>
                </c:pt>
                <c:pt idx="305">
                  <c:v>1102.1395467817799</c:v>
                </c:pt>
                <c:pt idx="306">
                  <c:v>1105.6626034695701</c:v>
                </c:pt>
                <c:pt idx="307">
                  <c:v>1114.0594434309801</c:v>
                </c:pt>
                <c:pt idx="308">
                  <c:v>1121.8972810097</c:v>
                </c:pt>
                <c:pt idx="309">
                  <c:v>1118.8160804268</c:v>
                </c:pt>
                <c:pt idx="310">
                  <c:v>1122.6127422284301</c:v>
                </c:pt>
                <c:pt idx="311">
                  <c:v>1122.6284664459499</c:v>
                </c:pt>
                <c:pt idx="312">
                  <c:v>1128.73190038092</c:v>
                </c:pt>
                <c:pt idx="313">
                  <c:v>1131.5520745813801</c:v>
                </c:pt>
                <c:pt idx="314">
                  <c:v>1140.7422118932</c:v>
                </c:pt>
                <c:pt idx="315">
                  <c:v>1135.18284349889</c:v>
                </c:pt>
                <c:pt idx="316">
                  <c:v>1138.5683110579801</c:v>
                </c:pt>
                <c:pt idx="317">
                  <c:v>1142.9365547746399</c:v>
                </c:pt>
                <c:pt idx="318">
                  <c:v>1144.90839726478</c:v>
                </c:pt>
                <c:pt idx="319">
                  <c:v>1152.5858455561099</c:v>
                </c:pt>
                <c:pt idx="320">
                  <c:v>1151.30980880931</c:v>
                </c:pt>
                <c:pt idx="321">
                  <c:v>1155.1811612546401</c:v>
                </c:pt>
                <c:pt idx="322">
                  <c:v>1158.31975511461</c:v>
                </c:pt>
                <c:pt idx="323">
                  <c:v>1163.5331866685301</c:v>
                </c:pt>
                <c:pt idx="324">
                  <c:v>1170.5046085957399</c:v>
                </c:pt>
                <c:pt idx="325">
                  <c:v>1167.2315702885401</c:v>
                </c:pt>
                <c:pt idx="326">
                  <c:v>1170.66342473589</c:v>
                </c:pt>
                <c:pt idx="327">
                  <c:v>1174.3209250662501</c:v>
                </c:pt>
                <c:pt idx="328">
                  <c:v>1176.9877867232999</c:v>
                </c:pt>
                <c:pt idx="329">
                  <c:v>1180.63663877361</c:v>
                </c:pt>
                <c:pt idx="330">
                  <c:v>1183.91989770345</c:v>
                </c:pt>
                <c:pt idx="331">
                  <c:v>1186.9893045164599</c:v>
                </c:pt>
                <c:pt idx="332">
                  <c:v>1194.7689614389101</c:v>
                </c:pt>
                <c:pt idx="333">
                  <c:v>1192.67839952745</c:v>
                </c:pt>
                <c:pt idx="334">
                  <c:v>1195.62436989509</c:v>
                </c:pt>
                <c:pt idx="335">
                  <c:v>1200.30867435969</c:v>
                </c:pt>
                <c:pt idx="336">
                  <c:v>1202.72001403943</c:v>
                </c:pt>
                <c:pt idx="337">
                  <c:v>1206.34999638051</c:v>
                </c:pt>
                <c:pt idx="338">
                  <c:v>1210.3557924665499</c:v>
                </c:pt>
                <c:pt idx="339">
                  <c:v>1211.3527213074301</c:v>
                </c:pt>
                <c:pt idx="340">
                  <c:v>1213.14137354679</c:v>
                </c:pt>
                <c:pt idx="341">
                  <c:v>1215.6832264177499</c:v>
                </c:pt>
                <c:pt idx="342">
                  <c:v>1217.90272837318</c:v>
                </c:pt>
                <c:pt idx="343">
                  <c:v>1218.93346376158</c:v>
                </c:pt>
                <c:pt idx="344">
                  <c:v>1223.12716712058</c:v>
                </c:pt>
                <c:pt idx="345">
                  <c:v>1231.44931643829</c:v>
                </c:pt>
                <c:pt idx="346">
                  <c:v>1231.9587872475399</c:v>
                </c:pt>
                <c:pt idx="347">
                  <c:v>1232.80004382879</c:v>
                </c:pt>
                <c:pt idx="348">
                  <c:v>1232.93527404219</c:v>
                </c:pt>
                <c:pt idx="349">
                  <c:v>1235.8780989218501</c:v>
                </c:pt>
                <c:pt idx="350">
                  <c:v>1239.1794409844999</c:v>
                </c:pt>
                <c:pt idx="351">
                  <c:v>1241.3305416610101</c:v>
                </c:pt>
                <c:pt idx="352">
                  <c:v>1243.4391867071399</c:v>
                </c:pt>
                <c:pt idx="353">
                  <c:v>1251.76841196232</c:v>
                </c:pt>
                <c:pt idx="354">
                  <c:v>1249.0417973045301</c:v>
                </c:pt>
                <c:pt idx="355">
                  <c:v>1250.03164940327</c:v>
                </c:pt>
                <c:pt idx="356">
                  <c:v>1253.16395389847</c:v>
                </c:pt>
                <c:pt idx="357">
                  <c:v>1255.48566448316</c:v>
                </c:pt>
                <c:pt idx="358">
                  <c:v>1258.2413694690899</c:v>
                </c:pt>
                <c:pt idx="359">
                  <c:v>1266.99358192831</c:v>
                </c:pt>
                <c:pt idx="360">
                  <c:v>1266.59025019966</c:v>
                </c:pt>
                <c:pt idx="361">
                  <c:v>1266.84026858024</c:v>
                </c:pt>
                <c:pt idx="362">
                  <c:v>1271.5654571391599</c:v>
                </c:pt>
                <c:pt idx="363">
                  <c:v>1275.92741068639</c:v>
                </c:pt>
                <c:pt idx="364">
                  <c:v>1278.2349693961401</c:v>
                </c:pt>
                <c:pt idx="365">
                  <c:v>1277.49356333725</c:v>
                </c:pt>
                <c:pt idx="366">
                  <c:v>1284.9799596723201</c:v>
                </c:pt>
                <c:pt idx="367">
                  <c:v>1283.68583979458</c:v>
                </c:pt>
                <c:pt idx="368">
                  <c:v>1285.1246239356699</c:v>
                </c:pt>
                <c:pt idx="369">
                  <c:v>1288.60836967453</c:v>
                </c:pt>
                <c:pt idx="370">
                  <c:v>1291.0944008044901</c:v>
                </c:pt>
                <c:pt idx="371">
                  <c:v>1284.91942090727</c:v>
                </c:pt>
                <c:pt idx="372">
                  <c:v>1293.94995550252</c:v>
                </c:pt>
                <c:pt idx="373">
                  <c:v>1293.89098827355</c:v>
                </c:pt>
                <c:pt idx="374">
                  <c:v>1295.9115765653601</c:v>
                </c:pt>
                <c:pt idx="375">
                  <c:v>1294.7786317411801</c:v>
                </c:pt>
                <c:pt idx="376">
                  <c:v>1298.8245253488401</c:v>
                </c:pt>
                <c:pt idx="377">
                  <c:v>1295.88956217654</c:v>
                </c:pt>
                <c:pt idx="378">
                  <c:v>1299.46450934932</c:v>
                </c:pt>
                <c:pt idx="379">
                  <c:v>1300.8301751911599</c:v>
                </c:pt>
                <c:pt idx="380">
                  <c:v>1304.6771543305399</c:v>
                </c:pt>
                <c:pt idx="381">
                  <c:v>1305.01051243953</c:v>
                </c:pt>
                <c:pt idx="382">
                  <c:v>1311.3411637935801</c:v>
                </c:pt>
                <c:pt idx="383">
                  <c:v>1311.3105011228499</c:v>
                </c:pt>
                <c:pt idx="384">
                  <c:v>1312.2374555394099</c:v>
                </c:pt>
                <c:pt idx="385">
                  <c:v>1313.23359780945</c:v>
                </c:pt>
                <c:pt idx="386">
                  <c:v>1314.32172728144</c:v>
                </c:pt>
                <c:pt idx="387">
                  <c:v>1322.4237351193999</c:v>
                </c:pt>
                <c:pt idx="388">
                  <c:v>1317.53265448101</c:v>
                </c:pt>
                <c:pt idx="389">
                  <c:v>1318.96514925733</c:v>
                </c:pt>
                <c:pt idx="390">
                  <c:v>1324.0181915257101</c:v>
                </c:pt>
                <c:pt idx="391">
                  <c:v>1323.08022991195</c:v>
                </c:pt>
                <c:pt idx="392">
                  <c:v>1322.71620913222</c:v>
                </c:pt>
                <c:pt idx="393">
                  <c:v>1324.9144832715399</c:v>
                </c:pt>
                <c:pt idx="394">
                  <c:v>1325.8099892512</c:v>
                </c:pt>
                <c:pt idx="395">
                  <c:v>1326.34461913258</c:v>
                </c:pt>
                <c:pt idx="396">
                  <c:v>1327.4209556430601</c:v>
                </c:pt>
                <c:pt idx="397">
                  <c:v>1326.5529676508199</c:v>
                </c:pt>
                <c:pt idx="398">
                  <c:v>1330.20024736039</c:v>
                </c:pt>
                <c:pt idx="399">
                  <c:v>1327.6002146359499</c:v>
                </c:pt>
                <c:pt idx="400">
                  <c:v>1334.6942864395701</c:v>
                </c:pt>
                <c:pt idx="401">
                  <c:v>1328.9627349898201</c:v>
                </c:pt>
                <c:pt idx="402">
                  <c:v>1330.4321826063101</c:v>
                </c:pt>
                <c:pt idx="403">
                  <c:v>1329.70178293809</c:v>
                </c:pt>
                <c:pt idx="404">
                  <c:v>1330.88268699124</c:v>
                </c:pt>
                <c:pt idx="405">
                  <c:v>1331.7160810586099</c:v>
                </c:pt>
                <c:pt idx="406">
                  <c:v>1332.02349352278</c:v>
                </c:pt>
                <c:pt idx="407">
                  <c:v>1330.98646796495</c:v>
                </c:pt>
                <c:pt idx="408">
                  <c:v>1334.01263257302</c:v>
                </c:pt>
                <c:pt idx="409">
                  <c:v>1334.4230402391399</c:v>
                </c:pt>
                <c:pt idx="410">
                  <c:v>1339.15766284801</c:v>
                </c:pt>
                <c:pt idx="411">
                  <c:v>1340.3102631475799</c:v>
                </c:pt>
                <c:pt idx="412">
                  <c:v>1337.8997092340101</c:v>
                </c:pt>
                <c:pt idx="413">
                  <c:v>1338.7150209732399</c:v>
                </c:pt>
                <c:pt idx="414">
                  <c:v>1341.1743198838101</c:v>
                </c:pt>
                <c:pt idx="415">
                  <c:v>1341.0453798398401</c:v>
                </c:pt>
                <c:pt idx="416">
                  <c:v>1340.9840545002401</c:v>
                </c:pt>
                <c:pt idx="417">
                  <c:v>1344.7374732885501</c:v>
                </c:pt>
                <c:pt idx="418">
                  <c:v>1342.6689257677599</c:v>
                </c:pt>
                <c:pt idx="419">
                  <c:v>1343.7759249471101</c:v>
                </c:pt>
                <c:pt idx="420">
                  <c:v>1343.0030696466599</c:v>
                </c:pt>
                <c:pt idx="421">
                  <c:v>1344.70366593823</c:v>
                </c:pt>
                <c:pt idx="422">
                  <c:v>1343.9716939274199</c:v>
                </c:pt>
                <c:pt idx="423">
                  <c:v>1346.24858996645</c:v>
                </c:pt>
                <c:pt idx="424">
                  <c:v>1343.72482103482</c:v>
                </c:pt>
                <c:pt idx="425">
                  <c:v>1343.70044773072</c:v>
                </c:pt>
                <c:pt idx="426">
                  <c:v>1344.8200264442701</c:v>
                </c:pt>
                <c:pt idx="427">
                  <c:v>1345.0716171674401</c:v>
                </c:pt>
                <c:pt idx="428">
                  <c:v>1341.4306276310199</c:v>
                </c:pt>
                <c:pt idx="429">
                  <c:v>1341.3960345108101</c:v>
                </c:pt>
                <c:pt idx="430">
                  <c:v>1340.4344861675099</c:v>
                </c:pt>
                <c:pt idx="431">
                  <c:v>1339.4163295086501</c:v>
                </c:pt>
                <c:pt idx="432">
                  <c:v>1342.3166987560701</c:v>
                </c:pt>
                <c:pt idx="433">
                  <c:v>1341.0666076559601</c:v>
                </c:pt>
                <c:pt idx="434">
                  <c:v>1339.9438842590901</c:v>
                </c:pt>
                <c:pt idx="435">
                  <c:v>1336.8320210054501</c:v>
                </c:pt>
                <c:pt idx="436">
                  <c:v>1337.9618211463101</c:v>
                </c:pt>
                <c:pt idx="437">
                  <c:v>1336.64568687975</c:v>
                </c:pt>
                <c:pt idx="438">
                  <c:v>1336.0159243047201</c:v>
                </c:pt>
                <c:pt idx="439">
                  <c:v>1335.59293710068</c:v>
                </c:pt>
                <c:pt idx="440">
                  <c:v>1332.2963120639299</c:v>
                </c:pt>
                <c:pt idx="441">
                  <c:v>1328.48785810359</c:v>
                </c:pt>
                <c:pt idx="442">
                  <c:v>1328.44304355793</c:v>
                </c:pt>
              </c:numCache>
            </c:numRef>
          </c:yVal>
          <c:smooth val="1"/>
          <c:extLst>
            <c:ext xmlns:c16="http://schemas.microsoft.com/office/drawing/2014/chart" uri="{C3380CC4-5D6E-409C-BE32-E72D297353CC}">
              <c16:uniqueId val="{00000003-710A-457A-A1D7-0D57FCB948F2}"/>
            </c:ext>
          </c:extLst>
        </c:ser>
        <c:ser>
          <c:idx val="5"/>
          <c:order val="5"/>
          <c:tx>
            <c:strRef>
              <c:f>'без среза'!$V$1</c:f>
              <c:strCache>
                <c:ptCount val="1"/>
                <c:pt idx="0">
                  <c:v>Облученный 50,3 сна при Т=350℃
</c:v>
                </c:pt>
              </c:strCache>
            </c:strRef>
          </c:tx>
          <c:spPr>
            <a:ln w="31750" cap="rnd">
              <a:noFill/>
              <a:round/>
            </a:ln>
            <a:effectLst/>
          </c:spPr>
          <c:marker>
            <c:symbol val="circle"/>
            <c:size val="5"/>
            <c:spPr>
              <a:noFill/>
              <a:ln w="9525">
                <a:noFill/>
              </a:ln>
              <a:effectLst/>
            </c:spPr>
          </c:marker>
          <c:xVal>
            <c:numRef>
              <c:f>'без среза'!$W$4:$W$511</c:f>
              <c:numCache>
                <c:formatCode>General</c:formatCode>
                <c:ptCount val="50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5.4189968740070405E-4</c:v>
                </c:pt>
                <c:pt idx="169">
                  <c:v>3.3860587562883895E-3</c:v>
                </c:pt>
                <c:pt idx="170">
                  <c:v>3.9149190881715406E-3</c:v>
                </c:pt>
                <c:pt idx="171">
                  <c:v>8.7824160920457802E-3</c:v>
                </c:pt>
                <c:pt idx="172">
                  <c:v>1.0672566066516301E-2</c:v>
                </c:pt>
                <c:pt idx="173">
                  <c:v>1.302748969505E-2</c:v>
                </c:pt>
                <c:pt idx="174">
                  <c:v>1.4840759828294001E-2</c:v>
                </c:pt>
                <c:pt idx="175">
                  <c:v>1.48863026217416E-2</c:v>
                </c:pt>
                <c:pt idx="176">
                  <c:v>1.85656564413605E-2</c:v>
                </c:pt>
                <c:pt idx="177">
                  <c:v>1.7628724555818202E-2</c:v>
                </c:pt>
                <c:pt idx="178">
                  <c:v>1.9655161550380402E-2</c:v>
                </c:pt>
                <c:pt idx="179">
                  <c:v>1.9511489966150802E-2</c:v>
                </c:pt>
                <c:pt idx="180">
                  <c:v>1.9823153297648902E-2</c:v>
                </c:pt>
                <c:pt idx="181">
                  <c:v>2.1035362752574997E-2</c:v>
                </c:pt>
                <c:pt idx="182">
                  <c:v>2.1227166886417199E-2</c:v>
                </c:pt>
                <c:pt idx="183">
                  <c:v>1.99827156003307E-2</c:v>
                </c:pt>
                <c:pt idx="184">
                  <c:v>2.0569402612968801E-2</c:v>
                </c:pt>
                <c:pt idx="185">
                  <c:v>2.0899074237767899E-2</c:v>
                </c:pt>
                <c:pt idx="186">
                  <c:v>2.1544632815806399E-2</c:v>
                </c:pt>
                <c:pt idx="187">
                  <c:v>1.9098060186317798E-2</c:v>
                </c:pt>
                <c:pt idx="188">
                  <c:v>2.12118606500056E-2</c:v>
                </c:pt>
                <c:pt idx="189">
                  <c:v>1.9464195769325301E-2</c:v>
                </c:pt>
                <c:pt idx="190">
                  <c:v>1.9538230466476E-2</c:v>
                </c:pt>
                <c:pt idx="191">
                  <c:v>1.9649660210418998E-2</c:v>
                </c:pt>
                <c:pt idx="192">
                  <c:v>1.99398470365653E-2</c:v>
                </c:pt>
                <c:pt idx="193">
                  <c:v>1.97961754481835E-2</c:v>
                </c:pt>
                <c:pt idx="194">
                  <c:v>1.8946607031766802E-2</c:v>
                </c:pt>
                <c:pt idx="195">
                  <c:v>1.67067214737582E-2</c:v>
                </c:pt>
                <c:pt idx="196">
                  <c:v>1.7698774983965198E-2</c:v>
                </c:pt>
                <c:pt idx="197">
                  <c:v>1.8509112490017202E-2</c:v>
                </c:pt>
                <c:pt idx="198">
                  <c:v>2.06299020237832E-2</c:v>
                </c:pt>
                <c:pt idx="199">
                  <c:v>1.8438430718292799E-2</c:v>
                </c:pt>
                <c:pt idx="200">
                  <c:v>1.7369751241824698E-2</c:v>
                </c:pt>
                <c:pt idx="201">
                  <c:v>1.8410728307172199E-2</c:v>
                </c:pt>
                <c:pt idx="202">
                  <c:v>2.0038787874265798E-2</c:v>
                </c:pt>
                <c:pt idx="203">
                  <c:v>2.1292931791849799E-2</c:v>
                </c:pt>
                <c:pt idx="204">
                  <c:v>1.99716006421768E-2</c:v>
                </c:pt>
                <c:pt idx="205">
                  <c:v>1.9378714033835301E-2</c:v>
                </c:pt>
                <c:pt idx="206">
                  <c:v>1.9434231165793601E-2</c:v>
                </c:pt>
                <c:pt idx="207">
                  <c:v>2.1118203353975899E-2</c:v>
                </c:pt>
                <c:pt idx="208">
                  <c:v>2.13164609676131E-2</c:v>
                </c:pt>
                <c:pt idx="209">
                  <c:v>2.0638124958915999E-2</c:v>
                </c:pt>
                <c:pt idx="210">
                  <c:v>2.08694138956078E-2</c:v>
                </c:pt>
                <c:pt idx="211">
                  <c:v>2.10891743469999E-2</c:v>
                </c:pt>
                <c:pt idx="212">
                  <c:v>2.0596048886289998E-2</c:v>
                </c:pt>
                <c:pt idx="213">
                  <c:v>1.99531938605002E-2</c:v>
                </c:pt>
                <c:pt idx="214">
                  <c:v>1.9257385148918598E-2</c:v>
                </c:pt>
                <c:pt idx="215">
                  <c:v>1.74088879301149E-2</c:v>
                </c:pt>
                <c:pt idx="216">
                  <c:v>1.7170863797555398E-2</c:v>
                </c:pt>
                <c:pt idx="217">
                  <c:v>1.66113420969616E-2</c:v>
                </c:pt>
                <c:pt idx="218">
                  <c:v>1.5352912652466501E-2</c:v>
                </c:pt>
                <c:pt idx="219">
                  <c:v>1.5146339367966298E-2</c:v>
                </c:pt>
                <c:pt idx="220">
                  <c:v>1.3329828596631E-2</c:v>
                </c:pt>
                <c:pt idx="221">
                  <c:v>1.0778419800028201E-2</c:v>
                </c:pt>
                <c:pt idx="222">
                  <c:v>1.12567761142879E-2</c:v>
                </c:pt>
                <c:pt idx="223">
                  <c:v>9.7956634230955703E-3</c:v>
                </c:pt>
                <c:pt idx="224">
                  <c:v>7.5867194237799803E-3</c:v>
                </c:pt>
                <c:pt idx="225">
                  <c:v>3.38047973330591E-3</c:v>
                </c:pt>
                <c:pt idx="226">
                  <c:v>4.2991479286214095E-3</c:v>
                </c:pt>
                <c:pt idx="227">
                  <c:v>4.3162251375072902E-3</c:v>
                </c:pt>
                <c:pt idx="228">
                  <c:v>3.3303697059283701E-3</c:v>
                </c:pt>
                <c:pt idx="229">
                  <c:v>2.47327661505037E-3</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4.0777565735866704E-4</c:v>
                </c:pt>
                <c:pt idx="347">
                  <c:v>2.1371768527234099E-3</c:v>
                </c:pt>
                <c:pt idx="348">
                  <c:v>5.2783717033988396E-3</c:v>
                </c:pt>
                <c:pt idx="349">
                  <c:v>6.1376327422091297E-3</c:v>
                </c:pt>
                <c:pt idx="350">
                  <c:v>5.4952870008839706E-3</c:v>
                </c:pt>
                <c:pt idx="351">
                  <c:v>9.604469100188421E-3</c:v>
                </c:pt>
                <c:pt idx="352">
                  <c:v>1.1875523795024099E-2</c:v>
                </c:pt>
                <c:pt idx="353">
                  <c:v>1.3601430445886499E-2</c:v>
                </c:pt>
                <c:pt idx="354">
                  <c:v>1.5418195109639899E-2</c:v>
                </c:pt>
                <c:pt idx="355">
                  <c:v>1.62825311637693E-2</c:v>
                </c:pt>
                <c:pt idx="356">
                  <c:v>1.8550091332292198E-2</c:v>
                </c:pt>
                <c:pt idx="357">
                  <c:v>1.8951567796210402E-2</c:v>
                </c:pt>
                <c:pt idx="358">
                  <c:v>2.1890079400188601E-2</c:v>
                </c:pt>
                <c:pt idx="359">
                  <c:v>2.41151695107522E-2</c:v>
                </c:pt>
                <c:pt idx="360">
                  <c:v>2.5024398966966298E-2</c:v>
                </c:pt>
                <c:pt idx="361">
                  <c:v>2.83962333818444E-2</c:v>
                </c:pt>
                <c:pt idx="362">
                  <c:v>2.5453436246092299E-2</c:v>
                </c:pt>
                <c:pt idx="363">
                  <c:v>3.0254537010066002E-2</c:v>
                </c:pt>
                <c:pt idx="364">
                  <c:v>3.1226158899544398E-2</c:v>
                </c:pt>
                <c:pt idx="365">
                  <c:v>3.2879189520729199E-2</c:v>
                </c:pt>
                <c:pt idx="366">
                  <c:v>3.5192178682397199E-2</c:v>
                </c:pt>
                <c:pt idx="367">
                  <c:v>3.7138241282175202E-2</c:v>
                </c:pt>
                <c:pt idx="368">
                  <c:v>3.9370856062959099E-2</c:v>
                </c:pt>
                <c:pt idx="369">
                  <c:v>4.1208587955932102E-2</c:v>
                </c:pt>
                <c:pt idx="370">
                  <c:v>4.28761323349569E-2</c:v>
                </c:pt>
                <c:pt idx="371">
                  <c:v>4.5814643938957303E-2</c:v>
                </c:pt>
                <c:pt idx="372">
                  <c:v>4.8997773256420595E-2</c:v>
                </c:pt>
                <c:pt idx="373">
                  <c:v>5.2778468708503098E-2</c:v>
                </c:pt>
                <c:pt idx="374">
                  <c:v>5.7072861351592494E-2</c:v>
                </c:pt>
                <c:pt idx="375">
                  <c:v>5.8017571804036494E-2</c:v>
                </c:pt>
                <c:pt idx="376">
                  <c:v>6.2413306066311201E-2</c:v>
                </c:pt>
                <c:pt idx="377">
                  <c:v>6.8213844931097598E-2</c:v>
                </c:pt>
                <c:pt idx="378">
                  <c:v>7.3479719349212005E-2</c:v>
                </c:pt>
                <c:pt idx="379">
                  <c:v>7.7798573765352999E-2</c:v>
                </c:pt>
                <c:pt idx="380">
                  <c:v>8.2750448983936992E-2</c:v>
                </c:pt>
                <c:pt idx="381">
                  <c:v>8.7373328274242795E-2</c:v>
                </c:pt>
                <c:pt idx="382">
                  <c:v>9.4040512751103505E-2</c:v>
                </c:pt>
                <c:pt idx="383">
                  <c:v>0.100854467848777</c:v>
                </c:pt>
                <c:pt idx="384">
                  <c:v>0.10605744057077302</c:v>
                </c:pt>
                <c:pt idx="385">
                  <c:v>0.11192192600297798</c:v>
                </c:pt>
                <c:pt idx="386">
                  <c:v>0.11773644300880899</c:v>
                </c:pt>
                <c:pt idx="387">
                  <c:v>0.12538908741923599</c:v>
                </c:pt>
                <c:pt idx="388">
                  <c:v>0.132765663254553</c:v>
                </c:pt>
                <c:pt idx="389">
                  <c:v>0.139715905359239</c:v>
                </c:pt>
                <c:pt idx="390">
                  <c:v>0.145350286827473</c:v>
                </c:pt>
                <c:pt idx="391">
                  <c:v>0.15435478214200801</c:v>
                </c:pt>
                <c:pt idx="392">
                  <c:v>0.162423276651147</c:v>
                </c:pt>
                <c:pt idx="393">
                  <c:v>0.17098799566674902</c:v>
                </c:pt>
                <c:pt idx="394">
                  <c:v>0.178591716531074</c:v>
                </c:pt>
                <c:pt idx="395">
                  <c:v>0.18604971162776701</c:v>
                </c:pt>
                <c:pt idx="396">
                  <c:v>0.19454857001193199</c:v>
                </c:pt>
                <c:pt idx="397">
                  <c:v>0.20637369370177799</c:v>
                </c:pt>
                <c:pt idx="398">
                  <c:v>0.21587844363999401</c:v>
                </c:pt>
                <c:pt idx="399">
                  <c:v>0.223898014620971</c:v>
                </c:pt>
                <c:pt idx="400">
                  <c:v>0.23285812580446899</c:v>
                </c:pt>
                <c:pt idx="401">
                  <c:v>0.24563376403179399</c:v>
                </c:pt>
                <c:pt idx="402">
                  <c:v>0.25605058859277097</c:v>
                </c:pt>
                <c:pt idx="403">
                  <c:v>0.26771496349518004</c:v>
                </c:pt>
                <c:pt idx="404">
                  <c:v>0.27896698282390303</c:v>
                </c:pt>
                <c:pt idx="405">
                  <c:v>0.28998591293500897</c:v>
                </c:pt>
                <c:pt idx="406">
                  <c:v>0.302992190717433</c:v>
                </c:pt>
                <c:pt idx="407">
                  <c:v>0.31685812504065297</c:v>
                </c:pt>
                <c:pt idx="408">
                  <c:v>0.32889641560132099</c:v>
                </c:pt>
                <c:pt idx="409">
                  <c:v>0.34403785657381997</c:v>
                </c:pt>
                <c:pt idx="410">
                  <c:v>0.35620702553273997</c:v>
                </c:pt>
                <c:pt idx="411">
                  <c:v>0.368811431356875</c:v>
                </c:pt>
                <c:pt idx="412">
                  <c:v>0.38212173402314398</c:v>
                </c:pt>
                <c:pt idx="413">
                  <c:v>0.39924054834230605</c:v>
                </c:pt>
                <c:pt idx="414">
                  <c:v>0.413847324885808</c:v>
                </c:pt>
                <c:pt idx="415">
                  <c:v>0.42784010748206897</c:v>
                </c:pt>
                <c:pt idx="416">
                  <c:v>0.44405437185730501</c:v>
                </c:pt>
                <c:pt idx="417">
                  <c:v>0.45998208404398599</c:v>
                </c:pt>
                <c:pt idx="418">
                  <c:v>0.47672106484242199</c:v>
                </c:pt>
                <c:pt idx="419">
                  <c:v>0.49342107010161795</c:v>
                </c:pt>
                <c:pt idx="420">
                  <c:v>0.50733294270770601</c:v>
                </c:pt>
                <c:pt idx="421">
                  <c:v>0.52524205838437898</c:v>
                </c:pt>
                <c:pt idx="422">
                  <c:v>0.542675916783253</c:v>
                </c:pt>
                <c:pt idx="423">
                  <c:v>0.56003289535482303</c:v>
                </c:pt>
                <c:pt idx="424">
                  <c:v>0.57647081020633106</c:v>
                </c:pt>
                <c:pt idx="425">
                  <c:v>0.59249741435607495</c:v>
                </c:pt>
                <c:pt idx="426">
                  <c:v>0.61015492323974696</c:v>
                </c:pt>
                <c:pt idx="427">
                  <c:v>0.62712051344178099</c:v>
                </c:pt>
                <c:pt idx="428">
                  <c:v>0.64495274928191304</c:v>
                </c:pt>
                <c:pt idx="429">
                  <c:v>0.66335110038480105</c:v>
                </c:pt>
                <c:pt idx="430">
                  <c:v>0.67995833357485902</c:v>
                </c:pt>
                <c:pt idx="431">
                  <c:v>0.69867119316739901</c:v>
                </c:pt>
                <c:pt idx="432">
                  <c:v>0.71792570626030305</c:v>
                </c:pt>
                <c:pt idx="433">
                  <c:v>0.73630658466967702</c:v>
                </c:pt>
                <c:pt idx="434">
                  <c:v>0.75447725516255604</c:v>
                </c:pt>
                <c:pt idx="435">
                  <c:v>0.772572626264179</c:v>
                </c:pt>
                <c:pt idx="436">
                  <c:v>0.79174327043034487</c:v>
                </c:pt>
                <c:pt idx="437">
                  <c:v>0.81014162154389202</c:v>
                </c:pt>
                <c:pt idx="438">
                  <c:v>0.83082190645882292</c:v>
                </c:pt>
                <c:pt idx="439">
                  <c:v>0.84872456864673007</c:v>
                </c:pt>
                <c:pt idx="440">
                  <c:v>0.86862258615667509</c:v>
                </c:pt>
                <c:pt idx="441">
                  <c:v>0.88761500884970701</c:v>
                </c:pt>
                <c:pt idx="442">
                  <c:v>0.90698484174538407</c:v>
                </c:pt>
                <c:pt idx="443">
                  <c:v>0.92591785727904607</c:v>
                </c:pt>
                <c:pt idx="444">
                  <c:v>0.94555327510050802</c:v>
                </c:pt>
                <c:pt idx="445">
                  <c:v>0.96423922324646605</c:v>
                </c:pt>
                <c:pt idx="446">
                  <c:v>0.98464693415820592</c:v>
                </c:pt>
                <c:pt idx="447">
                  <c:v>1.0053307136089999</c:v>
                </c:pt>
                <c:pt idx="448">
                  <c:v>1.02775127882779</c:v>
                </c:pt>
                <c:pt idx="449">
                  <c:v>1.0461601135460801</c:v>
                </c:pt>
                <c:pt idx="450">
                  <c:v>1.06489202630371</c:v>
                </c:pt>
                <c:pt idx="451">
                  <c:v>1.08536263889221</c:v>
                </c:pt>
                <c:pt idx="452">
                  <c:v>1.1057319098554799</c:v>
                </c:pt>
                <c:pt idx="453">
                  <c:v>1.12557001093165</c:v>
                </c:pt>
                <c:pt idx="454">
                  <c:v>1.1463935719504499</c:v>
                </c:pt>
                <c:pt idx="455">
                  <c:v>1.16603299359639</c:v>
                </c:pt>
                <c:pt idx="456">
                  <c:v>1.1867761802079702</c:v>
                </c:pt>
                <c:pt idx="457">
                  <c:v>1.2083475725077599</c:v>
                </c:pt>
                <c:pt idx="458">
                  <c:v>1.2296324126282299</c:v>
                </c:pt>
                <c:pt idx="459">
                  <c:v>1.2498549129603</c:v>
                </c:pt>
                <c:pt idx="460">
                  <c:v>1.27090666387915</c:v>
                </c:pt>
                <c:pt idx="461">
                  <c:v>1.2923068237768101</c:v>
                </c:pt>
                <c:pt idx="462">
                  <c:v>1.31335054071826</c:v>
                </c:pt>
                <c:pt idx="463">
                  <c:v>1.3373681101555199</c:v>
                </c:pt>
                <c:pt idx="464">
                  <c:v>1.35946717780371</c:v>
                </c:pt>
                <c:pt idx="465">
                  <c:v>1.38240302070187</c:v>
                </c:pt>
                <c:pt idx="466">
                  <c:v>1.40694826548895</c:v>
                </c:pt>
                <c:pt idx="467">
                  <c:v>1.43282788850172</c:v>
                </c:pt>
                <c:pt idx="468">
                  <c:v>1.4568838978632899</c:v>
                </c:pt>
                <c:pt idx="469">
                  <c:v>1.4854653349218001</c:v>
                </c:pt>
                <c:pt idx="470">
                  <c:v>1.5106790815067901</c:v>
                </c:pt>
                <c:pt idx="471">
                  <c:v>1.5414760561455401</c:v>
                </c:pt>
                <c:pt idx="472">
                  <c:v>1.57206738859372</c:v>
                </c:pt>
                <c:pt idx="473">
                  <c:v>1.60404551733677</c:v>
                </c:pt>
                <c:pt idx="474">
                  <c:v>1.6358069846802399</c:v>
                </c:pt>
                <c:pt idx="475">
                  <c:v>1.66751304868171</c:v>
                </c:pt>
                <c:pt idx="476">
                  <c:v>1.7051663083776698</c:v>
                </c:pt>
                <c:pt idx="477">
                  <c:v>1.7402650602349499</c:v>
                </c:pt>
                <c:pt idx="478">
                  <c:v>1.77711108147491</c:v>
                </c:pt>
                <c:pt idx="479">
                  <c:v>1.8129646537062198</c:v>
                </c:pt>
                <c:pt idx="480">
                  <c:v>1.84842438794419</c:v>
                </c:pt>
                <c:pt idx="481">
                  <c:v>1.88779346617025</c:v>
                </c:pt>
                <c:pt idx="482">
                  <c:v>1.9233744643827302</c:v>
                </c:pt>
                <c:pt idx="483">
                  <c:v>1.9609578332989499</c:v>
                </c:pt>
                <c:pt idx="484">
                  <c:v>1.9976081603715601</c:v>
                </c:pt>
                <c:pt idx="485">
                  <c:v>2.0330264957294699</c:v>
                </c:pt>
                <c:pt idx="486">
                  <c:v>2.0688486171309299</c:v>
                </c:pt>
                <c:pt idx="487">
                  <c:v>2.1033812537154999</c:v>
                </c:pt>
                <c:pt idx="488">
                  <c:v>2.1441930408428798</c:v>
                </c:pt>
                <c:pt idx="489">
                  <c:v>2.1768106702012302</c:v>
                </c:pt>
                <c:pt idx="490">
                  <c:v>2.2107502800565704</c:v>
                </c:pt>
                <c:pt idx="491">
                  <c:v>2.2463312782690497</c:v>
                </c:pt>
                <c:pt idx="492">
                  <c:v>2.2809163329242201</c:v>
                </c:pt>
                <c:pt idx="493">
                  <c:v>2.3175846682931898</c:v>
                </c:pt>
                <c:pt idx="494">
                  <c:v>2.3547521870966599</c:v>
                </c:pt>
                <c:pt idx="495">
                  <c:v>2.3885305125929799</c:v>
                </c:pt>
                <c:pt idx="496">
                  <c:v>2.4236851770723398</c:v>
                </c:pt>
                <c:pt idx="497">
                  <c:v>2.4625300744844503</c:v>
                </c:pt>
                <c:pt idx="498">
                  <c:v>2.4983032723412202</c:v>
                </c:pt>
                <c:pt idx="499">
                  <c:v>2.53310848294461</c:v>
                </c:pt>
                <c:pt idx="500">
                  <c:v>2.5697633494246497</c:v>
                </c:pt>
                <c:pt idx="501">
                  <c:v>2.6108482461808102</c:v>
                </c:pt>
                <c:pt idx="502">
                  <c:v>2.6484700550270199</c:v>
                </c:pt>
                <c:pt idx="503">
                  <c:v>2.68529510905466</c:v>
                </c:pt>
                <c:pt idx="504">
                  <c:v>2.7263066205023301</c:v>
                </c:pt>
                <c:pt idx="505">
                  <c:v>2.7662364054151602</c:v>
                </c:pt>
                <c:pt idx="506">
                  <c:v>2.8113085709094299</c:v>
                </c:pt>
                <c:pt idx="507">
                  <c:v>2.8632509996128896</c:v>
                </c:pt>
              </c:numCache>
            </c:numRef>
          </c:xVal>
          <c:yVal>
            <c:numRef>
              <c:f>'без среза'!$X$4:$X$511</c:f>
              <c:numCache>
                <c:formatCode>General</c:formatCode>
                <c:ptCount val="508"/>
                <c:pt idx="0">
                  <c:v>0</c:v>
                </c:pt>
                <c:pt idx="1">
                  <c:v>52.781880646361998</c:v>
                </c:pt>
                <c:pt idx="2">
                  <c:v>54.599988402158502</c:v>
                </c:pt>
                <c:pt idx="3">
                  <c:v>56.846418515953701</c:v>
                </c:pt>
                <c:pt idx="4">
                  <c:v>59.015177497989498</c:v>
                </c:pt>
                <c:pt idx="5">
                  <c:v>61.376229087938597</c:v>
                </c:pt>
                <c:pt idx="6">
                  <c:v>63.431874771136798</c:v>
                </c:pt>
                <c:pt idx="7">
                  <c:v>65.142147848731796</c:v>
                </c:pt>
                <c:pt idx="8">
                  <c:v>67.265661511220998</c:v>
                </c:pt>
                <c:pt idx="9">
                  <c:v>69.159178132889807</c:v>
                </c:pt>
                <c:pt idx="10">
                  <c:v>71.181643915129797</c:v>
                </c:pt>
                <c:pt idx="11">
                  <c:v>73.262174524017595</c:v>
                </c:pt>
                <c:pt idx="12">
                  <c:v>75.444507102016402</c:v>
                </c:pt>
                <c:pt idx="13">
                  <c:v>77.239992197952205</c:v>
                </c:pt>
                <c:pt idx="14">
                  <c:v>79.524880833341697</c:v>
                </c:pt>
                <c:pt idx="15">
                  <c:v>81.539051640429506</c:v>
                </c:pt>
                <c:pt idx="16">
                  <c:v>83.304373190039797</c:v>
                </c:pt>
                <c:pt idx="17">
                  <c:v>85.445230891695203</c:v>
                </c:pt>
                <c:pt idx="18">
                  <c:v>87.348550665890798</c:v>
                </c:pt>
                <c:pt idx="19">
                  <c:v>89.343869256437799</c:v>
                </c:pt>
                <c:pt idx="20">
                  <c:v>91.6611837041564</c:v>
                </c:pt>
                <c:pt idx="21">
                  <c:v>93.627846925635794</c:v>
                </c:pt>
                <c:pt idx="22">
                  <c:v>95.681984431692399</c:v>
                </c:pt>
                <c:pt idx="23">
                  <c:v>97.713499277713694</c:v>
                </c:pt>
                <c:pt idx="24">
                  <c:v>99.751046833116604</c:v>
                </c:pt>
                <c:pt idx="25">
                  <c:v>101.89642906677901</c:v>
                </c:pt>
                <c:pt idx="26">
                  <c:v>104.188858588808</c:v>
                </c:pt>
                <c:pt idx="27">
                  <c:v>105.914213439566</c:v>
                </c:pt>
                <c:pt idx="28">
                  <c:v>108.09805419470599</c:v>
                </c:pt>
                <c:pt idx="29">
                  <c:v>110.462122139288</c:v>
                </c:pt>
                <c:pt idx="30">
                  <c:v>112.716847228468</c:v>
                </c:pt>
                <c:pt idx="31">
                  <c:v>114.881835767068</c:v>
                </c:pt>
                <c:pt idx="32">
                  <c:v>117.197642037412</c:v>
                </c:pt>
                <c:pt idx="33">
                  <c:v>119.74419943743899</c:v>
                </c:pt>
                <c:pt idx="34">
                  <c:v>122.250790138496</c:v>
                </c:pt>
                <c:pt idx="35">
                  <c:v>124.261944590951</c:v>
                </c:pt>
                <c:pt idx="36">
                  <c:v>126.684831450693</c:v>
                </c:pt>
                <c:pt idx="37">
                  <c:v>129.353551213397</c:v>
                </c:pt>
                <c:pt idx="38">
                  <c:v>131.72893048776299</c:v>
                </c:pt>
                <c:pt idx="39">
                  <c:v>134.33732315781501</c:v>
                </c:pt>
                <c:pt idx="40">
                  <c:v>136.99473159061699</c:v>
                </c:pt>
                <c:pt idx="41">
                  <c:v>139.31430830433999</c:v>
                </c:pt>
                <c:pt idx="42">
                  <c:v>141.99735575145999</c:v>
                </c:pt>
                <c:pt idx="43">
                  <c:v>144.75656615290799</c:v>
                </c:pt>
                <c:pt idx="44">
                  <c:v>147.66810246393999</c:v>
                </c:pt>
                <c:pt idx="45">
                  <c:v>150.22220075037299</c:v>
                </c:pt>
                <c:pt idx="46">
                  <c:v>152.85095381387501</c:v>
                </c:pt>
                <c:pt idx="47">
                  <c:v>155.54229623638099</c:v>
                </c:pt>
                <c:pt idx="48">
                  <c:v>158.30452299281001</c:v>
                </c:pt>
                <c:pt idx="49">
                  <c:v>161.047897532582</c:v>
                </c:pt>
                <c:pt idx="50">
                  <c:v>163.868189115543</c:v>
                </c:pt>
                <c:pt idx="51">
                  <c:v>166.168159523979</c:v>
                </c:pt>
                <c:pt idx="52">
                  <c:v>168.9778938659</c:v>
                </c:pt>
                <c:pt idx="53">
                  <c:v>171.52369717718099</c:v>
                </c:pt>
                <c:pt idx="54">
                  <c:v>174.163761570817</c:v>
                </c:pt>
                <c:pt idx="55">
                  <c:v>176.89884113543701</c:v>
                </c:pt>
                <c:pt idx="56">
                  <c:v>179.383563265204</c:v>
                </c:pt>
                <c:pt idx="57">
                  <c:v>182.51680164155599</c:v>
                </c:pt>
                <c:pt idx="58">
                  <c:v>184.71647825860401</c:v>
                </c:pt>
                <c:pt idx="59">
                  <c:v>187.74565239995701</c:v>
                </c:pt>
                <c:pt idx="60">
                  <c:v>190.198702806374</c:v>
                </c:pt>
                <c:pt idx="61">
                  <c:v>192.69021173403601</c:v>
                </c:pt>
                <c:pt idx="62">
                  <c:v>195.61456755199501</c:v>
                </c:pt>
                <c:pt idx="63">
                  <c:v>198.29082820122099</c:v>
                </c:pt>
                <c:pt idx="64">
                  <c:v>200.87433594558399</c:v>
                </c:pt>
                <c:pt idx="65">
                  <c:v>203.41033610422201</c:v>
                </c:pt>
                <c:pt idx="66">
                  <c:v>206.240430839825</c:v>
                </c:pt>
                <c:pt idx="67">
                  <c:v>209.04036202910399</c:v>
                </c:pt>
                <c:pt idx="68">
                  <c:v>212.01071725506301</c:v>
                </c:pt>
                <c:pt idx="69">
                  <c:v>214.52032431075301</c:v>
                </c:pt>
                <c:pt idx="70">
                  <c:v>217.39868072047801</c:v>
                </c:pt>
                <c:pt idx="71">
                  <c:v>219.853993392782</c:v>
                </c:pt>
                <c:pt idx="72">
                  <c:v>222.84847945580299</c:v>
                </c:pt>
                <c:pt idx="73">
                  <c:v>225.61673892126399</c:v>
                </c:pt>
                <c:pt idx="74">
                  <c:v>228.618011782411</c:v>
                </c:pt>
                <c:pt idx="75">
                  <c:v>231.42171341506801</c:v>
                </c:pt>
                <c:pt idx="76">
                  <c:v>234.220890515484</c:v>
                </c:pt>
                <c:pt idx="77">
                  <c:v>237.211606135126</c:v>
                </c:pt>
                <c:pt idx="78">
                  <c:v>240.10956885013701</c:v>
                </c:pt>
                <c:pt idx="79">
                  <c:v>243.23224998521599</c:v>
                </c:pt>
                <c:pt idx="80">
                  <c:v>245.78182373964199</c:v>
                </c:pt>
                <c:pt idx="81">
                  <c:v>248.880374037661</c:v>
                </c:pt>
                <c:pt idx="82">
                  <c:v>251.62978128693101</c:v>
                </c:pt>
                <c:pt idx="83">
                  <c:v>254.80826498288701</c:v>
                </c:pt>
                <c:pt idx="84">
                  <c:v>257.35180602828001</c:v>
                </c:pt>
                <c:pt idx="85">
                  <c:v>260.252031008713</c:v>
                </c:pt>
                <c:pt idx="86">
                  <c:v>263.21258308226197</c:v>
                </c:pt>
                <c:pt idx="87">
                  <c:v>266.14297160925298</c:v>
                </c:pt>
                <c:pt idx="88">
                  <c:v>268.934607823845</c:v>
                </c:pt>
                <c:pt idx="89">
                  <c:v>271.66516285622498</c:v>
                </c:pt>
                <c:pt idx="90">
                  <c:v>274.62194448662899</c:v>
                </c:pt>
                <c:pt idx="91">
                  <c:v>277.11043705977499</c:v>
                </c:pt>
                <c:pt idx="92">
                  <c:v>279.90358145069303</c:v>
                </c:pt>
                <c:pt idx="93">
                  <c:v>282.89429707080097</c:v>
                </c:pt>
                <c:pt idx="94">
                  <c:v>285.43708402710001</c:v>
                </c:pt>
                <c:pt idx="95">
                  <c:v>288.14803275465999</c:v>
                </c:pt>
                <c:pt idx="96">
                  <c:v>291.031667784788</c:v>
                </c:pt>
                <c:pt idx="97">
                  <c:v>293.49301316682198</c:v>
                </c:pt>
                <c:pt idx="98">
                  <c:v>296.09688130486802</c:v>
                </c:pt>
                <c:pt idx="99">
                  <c:v>298.88700934173499</c:v>
                </c:pt>
                <c:pt idx="100">
                  <c:v>301.83700417354697</c:v>
                </c:pt>
                <c:pt idx="101">
                  <c:v>304.30815270775901</c:v>
                </c:pt>
                <c:pt idx="102">
                  <c:v>307.17218143306701</c:v>
                </c:pt>
                <c:pt idx="103">
                  <c:v>309.96758809033798</c:v>
                </c:pt>
                <c:pt idx="104">
                  <c:v>312.723028048407</c:v>
                </c:pt>
                <c:pt idx="105">
                  <c:v>315.63003982696699</c:v>
                </c:pt>
                <c:pt idx="106">
                  <c:v>318.36436530295799</c:v>
                </c:pt>
                <c:pt idx="107">
                  <c:v>321.11528072971902</c:v>
                </c:pt>
                <c:pt idx="108">
                  <c:v>323.82321310229599</c:v>
                </c:pt>
                <c:pt idx="109">
                  <c:v>326.67366823181499</c:v>
                </c:pt>
                <c:pt idx="110">
                  <c:v>329.367272920441</c:v>
                </c:pt>
                <c:pt idx="111">
                  <c:v>332.27051425585501</c:v>
                </c:pt>
                <c:pt idx="112">
                  <c:v>335.34945824835398</c:v>
                </c:pt>
                <c:pt idx="113">
                  <c:v>338.187847959343</c:v>
                </c:pt>
                <c:pt idx="114">
                  <c:v>341.560886529274</c:v>
                </c:pt>
                <c:pt idx="115">
                  <c:v>344.65491229482001</c:v>
                </c:pt>
                <c:pt idx="116">
                  <c:v>347.18110930081502</c:v>
                </c:pt>
                <c:pt idx="117">
                  <c:v>350.21103753102898</c:v>
                </c:pt>
                <c:pt idx="118">
                  <c:v>353.259817977902</c:v>
                </c:pt>
                <c:pt idx="119">
                  <c:v>356.27692670095701</c:v>
                </c:pt>
                <c:pt idx="120">
                  <c:v>359.24049512902297</c:v>
                </c:pt>
                <c:pt idx="121">
                  <c:v>362.21235853200801</c:v>
                </c:pt>
                <c:pt idx="122">
                  <c:v>365.16914016241202</c:v>
                </c:pt>
                <c:pt idx="123">
                  <c:v>367.77828692132601</c:v>
                </c:pt>
                <c:pt idx="124">
                  <c:v>371.01257317746098</c:v>
                </c:pt>
                <c:pt idx="125">
                  <c:v>373.95879756612698</c:v>
                </c:pt>
                <c:pt idx="126">
                  <c:v>376.54532166523899</c:v>
                </c:pt>
                <c:pt idx="127">
                  <c:v>379.49984102929</c:v>
                </c:pt>
                <c:pt idx="128">
                  <c:v>382.39704965567199</c:v>
                </c:pt>
                <c:pt idx="129">
                  <c:v>385.40058478293901</c:v>
                </c:pt>
                <c:pt idx="130">
                  <c:v>388.02255104854697</c:v>
                </c:pt>
                <c:pt idx="131">
                  <c:v>391.15201898151997</c:v>
                </c:pt>
                <c:pt idx="132">
                  <c:v>393.83355825161601</c:v>
                </c:pt>
                <c:pt idx="133">
                  <c:v>396.30998540576502</c:v>
                </c:pt>
                <c:pt idx="134">
                  <c:v>399.796137274709</c:v>
                </c:pt>
                <c:pt idx="135">
                  <c:v>402.14738571178202</c:v>
                </c:pt>
                <c:pt idx="136">
                  <c:v>405.165248523466</c:v>
                </c:pt>
                <c:pt idx="137">
                  <c:v>408.201209463179</c:v>
                </c:pt>
                <c:pt idx="138">
                  <c:v>411.323890598025</c:v>
                </c:pt>
                <c:pt idx="139">
                  <c:v>414.07405193569099</c:v>
                </c:pt>
                <c:pt idx="140">
                  <c:v>417.22765070572501</c:v>
                </c:pt>
                <c:pt idx="141">
                  <c:v>419.77948672650399</c:v>
                </c:pt>
                <c:pt idx="142">
                  <c:v>422.97229810664402</c:v>
                </c:pt>
                <c:pt idx="143">
                  <c:v>426.05501254275401</c:v>
                </c:pt>
                <c:pt idx="144">
                  <c:v>429.55247574113298</c:v>
                </c:pt>
                <c:pt idx="145">
                  <c:v>432.371259146836</c:v>
                </c:pt>
                <c:pt idx="146">
                  <c:v>435.53164471499599</c:v>
                </c:pt>
                <c:pt idx="147">
                  <c:v>438.52236033463902</c:v>
                </c:pt>
                <c:pt idx="148">
                  <c:v>441.75589250260998</c:v>
                </c:pt>
                <c:pt idx="149">
                  <c:v>444.66667472478002</c:v>
                </c:pt>
                <c:pt idx="150">
                  <c:v>448.145285706501</c:v>
                </c:pt>
                <c:pt idx="151">
                  <c:v>451.257409600541</c:v>
                </c:pt>
                <c:pt idx="152">
                  <c:v>454.30694413557597</c:v>
                </c:pt>
                <c:pt idx="153">
                  <c:v>457.42510073864798</c:v>
                </c:pt>
                <c:pt idx="154">
                  <c:v>460.89617083407899</c:v>
                </c:pt>
                <c:pt idx="155">
                  <c:v>463.88839463144501</c:v>
                </c:pt>
                <c:pt idx="156">
                  <c:v>467.36625152453797</c:v>
                </c:pt>
                <c:pt idx="157">
                  <c:v>470.185789018869</c:v>
                </c:pt>
                <c:pt idx="158">
                  <c:v>473.40951803419699</c:v>
                </c:pt>
                <c:pt idx="159">
                  <c:v>476.09633592423103</c:v>
                </c:pt>
                <c:pt idx="160">
                  <c:v>479.43619459355301</c:v>
                </c:pt>
                <c:pt idx="161">
                  <c:v>482.45028696162598</c:v>
                </c:pt>
                <c:pt idx="162">
                  <c:v>485.83237459510599</c:v>
                </c:pt>
                <c:pt idx="163">
                  <c:v>488.69640332041303</c:v>
                </c:pt>
                <c:pt idx="164">
                  <c:v>491.75498691946302</c:v>
                </c:pt>
                <c:pt idx="165">
                  <c:v>494.92215928575001</c:v>
                </c:pt>
                <c:pt idx="166">
                  <c:v>497.62330486020102</c:v>
                </c:pt>
                <c:pt idx="167">
                  <c:v>500.74975643865798</c:v>
                </c:pt>
                <c:pt idx="168">
                  <c:v>503.86188033269701</c:v>
                </c:pt>
                <c:pt idx="169">
                  <c:v>506.89859536057298</c:v>
                </c:pt>
                <c:pt idx="170">
                  <c:v>510.14720930205698</c:v>
                </c:pt>
                <c:pt idx="171">
                  <c:v>512.74730699602503</c:v>
                </c:pt>
                <c:pt idx="172">
                  <c:v>515.98988822847605</c:v>
                </c:pt>
                <c:pt idx="173">
                  <c:v>519.13217566907394</c:v>
                </c:pt>
                <c:pt idx="174">
                  <c:v>522.391346850432</c:v>
                </c:pt>
                <c:pt idx="175">
                  <c:v>525.78022128157295</c:v>
                </c:pt>
                <c:pt idx="176">
                  <c:v>528.63670912105601</c:v>
                </c:pt>
                <c:pt idx="177">
                  <c:v>532.48934807721503</c:v>
                </c:pt>
                <c:pt idx="178">
                  <c:v>535.70251985173695</c:v>
                </c:pt>
                <c:pt idx="179">
                  <c:v>539.38398068211995</c:v>
                </c:pt>
                <c:pt idx="180">
                  <c:v>542.69744624849397</c:v>
                </c:pt>
                <c:pt idx="181">
                  <c:v>546.08632067963504</c:v>
                </c:pt>
                <c:pt idx="182">
                  <c:v>549.69538899976806</c:v>
                </c:pt>
                <c:pt idx="183">
                  <c:v>553.61438775807596</c:v>
                </c:pt>
                <c:pt idx="184">
                  <c:v>557.13824405986804</c:v>
                </c:pt>
                <c:pt idx="185">
                  <c:v>560.429841054603</c:v>
                </c:pt>
                <c:pt idx="186">
                  <c:v>563.95897597633302</c:v>
                </c:pt>
                <c:pt idx="187">
                  <c:v>568.13738123327505</c:v>
                </c:pt>
                <c:pt idx="188">
                  <c:v>571.33170079067304</c:v>
                </c:pt>
                <c:pt idx="189">
                  <c:v>575.35928831622005</c:v>
                </c:pt>
                <c:pt idx="190">
                  <c:v>578.72403191123203</c:v>
                </c:pt>
                <c:pt idx="191">
                  <c:v>582.350444270298</c:v>
                </c:pt>
                <c:pt idx="192">
                  <c:v>585.92029997892701</c:v>
                </c:pt>
                <c:pt idx="193">
                  <c:v>589.60176081117197</c:v>
                </c:pt>
                <c:pt idx="194">
                  <c:v>593.43554755020898</c:v>
                </c:pt>
                <c:pt idx="195">
                  <c:v>597.31759596429799</c:v>
                </c:pt>
                <c:pt idx="196">
                  <c:v>600.753977982327</c:v>
                </c:pt>
                <c:pt idx="197">
                  <c:v>604.22957260906696</c:v>
                </c:pt>
                <c:pt idx="198">
                  <c:v>607.42238398920699</c:v>
                </c:pt>
                <c:pt idx="199">
                  <c:v>611.54574077483301</c:v>
                </c:pt>
                <c:pt idx="200">
                  <c:v>615.15707136038702</c:v>
                </c:pt>
                <c:pt idx="201">
                  <c:v>618.58289613574698</c:v>
                </c:pt>
                <c:pt idx="202">
                  <c:v>621.88203401677299</c:v>
                </c:pt>
                <c:pt idx="203">
                  <c:v>625.26185938529704</c:v>
                </c:pt>
                <c:pt idx="204">
                  <c:v>629.197448093444</c:v>
                </c:pt>
                <c:pt idx="205">
                  <c:v>632.68812449369602</c:v>
                </c:pt>
                <c:pt idx="206">
                  <c:v>636.32660227175802</c:v>
                </c:pt>
                <c:pt idx="207">
                  <c:v>639.613674733788</c:v>
                </c:pt>
                <c:pt idx="208">
                  <c:v>643.23933300469105</c:v>
                </c:pt>
                <c:pt idx="209">
                  <c:v>647.03616940043901</c:v>
                </c:pt>
                <c:pt idx="210">
                  <c:v>650.36697900481499</c:v>
                </c:pt>
                <c:pt idx="211">
                  <c:v>653.97001461591606</c:v>
                </c:pt>
                <c:pt idx="212">
                  <c:v>657.72688431292795</c:v>
                </c:pt>
                <c:pt idx="213">
                  <c:v>661.49808169435698</c:v>
                </c:pt>
                <c:pt idx="214">
                  <c:v>665.29868853371602</c:v>
                </c:pt>
                <c:pt idx="215">
                  <c:v>669.09627901762701</c:v>
                </c:pt>
                <c:pt idx="216">
                  <c:v>672.798100242391</c:v>
                </c:pt>
                <c:pt idx="217">
                  <c:v>676.56929762382094</c:v>
                </c:pt>
                <c:pt idx="218">
                  <c:v>680.491312737577</c:v>
                </c:pt>
                <c:pt idx="219">
                  <c:v>684.186347164214</c:v>
                </c:pt>
                <c:pt idx="220">
                  <c:v>687.95905272290099</c:v>
                </c:pt>
                <c:pt idx="221">
                  <c:v>692.160080639645</c:v>
                </c:pt>
                <c:pt idx="222">
                  <c:v>695.70731368940301</c:v>
                </c:pt>
                <c:pt idx="223">
                  <c:v>699.673065944575</c:v>
                </c:pt>
                <c:pt idx="224">
                  <c:v>703.80019317381095</c:v>
                </c:pt>
                <c:pt idx="225">
                  <c:v>708.07059724628903</c:v>
                </c:pt>
                <c:pt idx="226">
                  <c:v>711.52281512599404</c:v>
                </c:pt>
                <c:pt idx="227">
                  <c:v>715.16958787851001</c:v>
                </c:pt>
                <c:pt idx="228">
                  <c:v>719.03278407640801</c:v>
                </c:pt>
                <c:pt idx="229">
                  <c:v>722.88617712166194</c:v>
                </c:pt>
                <c:pt idx="230">
                  <c:v>727.18599065206899</c:v>
                </c:pt>
                <c:pt idx="231">
                  <c:v>731.16003788262606</c:v>
                </c:pt>
                <c:pt idx="232">
                  <c:v>734.557961378247</c:v>
                </c:pt>
                <c:pt idx="233">
                  <c:v>738.430960728787</c:v>
                </c:pt>
                <c:pt idx="234">
                  <c:v>741.87035910040095</c:v>
                </c:pt>
                <c:pt idx="235">
                  <c:v>745.42739530280198</c:v>
                </c:pt>
                <c:pt idx="236">
                  <c:v>749.25891977734898</c:v>
                </c:pt>
                <c:pt idx="237">
                  <c:v>752.84913588035897</c:v>
                </c:pt>
                <c:pt idx="238">
                  <c:v>756.32322233077105</c:v>
                </c:pt>
                <c:pt idx="239">
                  <c:v>760.16304177977099</c:v>
                </c:pt>
                <c:pt idx="240">
                  <c:v>763.571522516198</c:v>
                </c:pt>
                <c:pt idx="241">
                  <c:v>767.61796225793705</c:v>
                </c:pt>
                <c:pt idx="242">
                  <c:v>770.90880516450898</c:v>
                </c:pt>
                <c:pt idx="243">
                  <c:v>774.70941200293601</c:v>
                </c:pt>
                <c:pt idx="244">
                  <c:v>778.37579106167004</c:v>
                </c:pt>
                <c:pt idx="245">
                  <c:v>781.54070116113905</c:v>
                </c:pt>
                <c:pt idx="246">
                  <c:v>785.82015429809701</c:v>
                </c:pt>
                <c:pt idx="247">
                  <c:v>789.20752055291098</c:v>
                </c:pt>
                <c:pt idx="248">
                  <c:v>792.778130350634</c:v>
                </c:pt>
                <c:pt idx="249">
                  <c:v>796.49050881713595</c:v>
                </c:pt>
                <c:pt idx="250">
                  <c:v>800.26396846491798</c:v>
                </c:pt>
                <c:pt idx="251">
                  <c:v>803.98841234948497</c:v>
                </c:pt>
                <c:pt idx="252">
                  <c:v>807.80334687233005</c:v>
                </c:pt>
                <c:pt idx="253">
                  <c:v>811.23143391497399</c:v>
                </c:pt>
                <c:pt idx="254">
                  <c:v>815.04259799514</c:v>
                </c:pt>
                <c:pt idx="255">
                  <c:v>818.85979478526895</c:v>
                </c:pt>
                <c:pt idx="256">
                  <c:v>822.89416910801106</c:v>
                </c:pt>
                <c:pt idx="257">
                  <c:v>826.50549969356496</c:v>
                </c:pt>
                <c:pt idx="258">
                  <c:v>830.11607619095605</c:v>
                </c:pt>
                <c:pt idx="259">
                  <c:v>834.22585937939596</c:v>
                </c:pt>
                <c:pt idx="260">
                  <c:v>837.849255383946</c:v>
                </c:pt>
                <c:pt idx="261">
                  <c:v>841.692845277488</c:v>
                </c:pt>
                <c:pt idx="262">
                  <c:v>845.73099004384096</c:v>
                </c:pt>
                <c:pt idx="263">
                  <c:v>849.14248713478401</c:v>
                </c:pt>
                <c:pt idx="264">
                  <c:v>853.06902678031497</c:v>
                </c:pt>
                <c:pt idx="265">
                  <c:v>856.88169903680705</c:v>
                </c:pt>
                <c:pt idx="266">
                  <c:v>860.55938942544196</c:v>
                </c:pt>
                <c:pt idx="267">
                  <c:v>864.36678306199599</c:v>
                </c:pt>
                <c:pt idx="268">
                  <c:v>868.119128227234</c:v>
                </c:pt>
                <c:pt idx="269">
                  <c:v>871.80058905854798</c:v>
                </c:pt>
                <c:pt idx="270">
                  <c:v>875.65926072373998</c:v>
                </c:pt>
                <c:pt idx="271">
                  <c:v>878.92521870415703</c:v>
                </c:pt>
                <c:pt idx="272">
                  <c:v>882.499598946422</c:v>
                </c:pt>
                <c:pt idx="273">
                  <c:v>886.103388644755</c:v>
                </c:pt>
                <c:pt idx="274">
                  <c:v>889.87986464798496</c:v>
                </c:pt>
                <c:pt idx="275">
                  <c:v>893.71591365337395</c:v>
                </c:pt>
                <c:pt idx="276">
                  <c:v>896.78354631643697</c:v>
                </c:pt>
                <c:pt idx="277">
                  <c:v>900.52382606267895</c:v>
                </c:pt>
                <c:pt idx="278">
                  <c:v>903.89837281033397</c:v>
                </c:pt>
                <c:pt idx="279">
                  <c:v>907.51045748498302</c:v>
                </c:pt>
                <c:pt idx="280">
                  <c:v>910.829201670364</c:v>
                </c:pt>
                <c:pt idx="281">
                  <c:v>914.65997205581505</c:v>
                </c:pt>
                <c:pt idx="282">
                  <c:v>918.224549145438</c:v>
                </c:pt>
                <c:pt idx="283">
                  <c:v>922.05079499818396</c:v>
                </c:pt>
                <c:pt idx="284">
                  <c:v>925.46002982370601</c:v>
                </c:pt>
                <c:pt idx="285">
                  <c:v>929.13394976872996</c:v>
                </c:pt>
                <c:pt idx="286">
                  <c:v>932.44816942326702</c:v>
                </c:pt>
                <c:pt idx="287">
                  <c:v>936.73817980103195</c:v>
                </c:pt>
                <c:pt idx="288">
                  <c:v>940.32085501868301</c:v>
                </c:pt>
                <c:pt idx="289">
                  <c:v>944.07018382847298</c:v>
                </c:pt>
                <c:pt idx="290">
                  <c:v>947.92583914008003</c:v>
                </c:pt>
                <c:pt idx="291">
                  <c:v>951.13222411554295</c:v>
                </c:pt>
                <c:pt idx="292">
                  <c:v>955.17187706008599</c:v>
                </c:pt>
                <c:pt idx="293">
                  <c:v>958.95891030225903</c:v>
                </c:pt>
                <c:pt idx="294">
                  <c:v>962.788172511384</c:v>
                </c:pt>
                <c:pt idx="295">
                  <c:v>966.86930033098895</c:v>
                </c:pt>
                <c:pt idx="296">
                  <c:v>970.50476175360404</c:v>
                </c:pt>
                <c:pt idx="297">
                  <c:v>974.33628622815002</c:v>
                </c:pt>
                <c:pt idx="298">
                  <c:v>977.70555435400502</c:v>
                </c:pt>
                <c:pt idx="299">
                  <c:v>981.571766907349</c:v>
                </c:pt>
                <c:pt idx="300">
                  <c:v>985.77128664590396</c:v>
                </c:pt>
                <c:pt idx="301">
                  <c:v>988.98370433226205</c:v>
                </c:pt>
                <c:pt idx="302">
                  <c:v>992.62896890751995</c:v>
                </c:pt>
                <c:pt idx="303">
                  <c:v>996.23200451768901</c:v>
                </c:pt>
                <c:pt idx="304">
                  <c:v>999.69628781545896</c:v>
                </c:pt>
                <c:pt idx="305">
                  <c:v>1003.40187948383</c:v>
                </c:pt>
                <c:pt idx="306">
                  <c:v>1006.94911253266</c:v>
                </c:pt>
                <c:pt idx="307">
                  <c:v>1010.54762361199</c:v>
                </c:pt>
                <c:pt idx="308">
                  <c:v>1013.79020484351</c:v>
                </c:pt>
                <c:pt idx="309">
                  <c:v>1017.13232577872</c:v>
                </c:pt>
                <c:pt idx="310">
                  <c:v>1020.56342917494</c:v>
                </c:pt>
                <c:pt idx="311">
                  <c:v>1023.80751858465</c:v>
                </c:pt>
                <c:pt idx="312">
                  <c:v>1027.62245310657</c:v>
                </c:pt>
                <c:pt idx="313">
                  <c:v>1030.88011611253</c:v>
                </c:pt>
                <c:pt idx="314">
                  <c:v>1034.32780946046</c:v>
                </c:pt>
                <c:pt idx="315">
                  <c:v>1037.66691404022</c:v>
                </c:pt>
                <c:pt idx="316">
                  <c:v>1040.8499222677201</c:v>
                </c:pt>
                <c:pt idx="317">
                  <c:v>1044.5185635928101</c:v>
                </c:pt>
                <c:pt idx="318">
                  <c:v>1047.6623592078699</c:v>
                </c:pt>
                <c:pt idx="319">
                  <c:v>1051.38981944695</c:v>
                </c:pt>
                <c:pt idx="320">
                  <c:v>1054.7138422559899</c:v>
                </c:pt>
                <c:pt idx="321">
                  <c:v>1058.2120595425399</c:v>
                </c:pt>
                <c:pt idx="322">
                  <c:v>1061.49762382731</c:v>
                </c:pt>
                <c:pt idx="323">
                  <c:v>1065.09839717112</c:v>
                </c:pt>
                <c:pt idx="324">
                  <c:v>1068.73385859467</c:v>
                </c:pt>
                <c:pt idx="325">
                  <c:v>1071.93948948197</c:v>
                </c:pt>
                <c:pt idx="326">
                  <c:v>1075.6254748459901</c:v>
                </c:pt>
                <c:pt idx="327">
                  <c:v>1079.2443463187701</c:v>
                </c:pt>
                <c:pt idx="328">
                  <c:v>1082.8986599575701</c:v>
                </c:pt>
                <c:pt idx="329">
                  <c:v>1086.1751751787999</c:v>
                </c:pt>
                <c:pt idx="330">
                  <c:v>1089.7638831045499</c:v>
                </c:pt>
                <c:pt idx="331">
                  <c:v>1093.53206413053</c:v>
                </c:pt>
                <c:pt idx="332">
                  <c:v>1096.72110506892</c:v>
                </c:pt>
                <c:pt idx="333">
                  <c:v>1100.2479777243</c:v>
                </c:pt>
                <c:pt idx="334">
                  <c:v>1103.5855741277301</c:v>
                </c:pt>
                <c:pt idx="335">
                  <c:v>1107.19313427061</c:v>
                </c:pt>
                <c:pt idx="336">
                  <c:v>1110.9175781533099</c:v>
                </c:pt>
                <c:pt idx="337">
                  <c:v>1114.7702171113301</c:v>
                </c:pt>
                <c:pt idx="338">
                  <c:v>1117.8604724332699</c:v>
                </c:pt>
                <c:pt idx="339">
                  <c:v>1121.46954075433</c:v>
                </c:pt>
                <c:pt idx="340">
                  <c:v>1124.7279578466</c:v>
                </c:pt>
                <c:pt idx="341">
                  <c:v>1128.13191405311</c:v>
                </c:pt>
                <c:pt idx="342">
                  <c:v>1131.3217090778101</c:v>
                </c:pt>
                <c:pt idx="343">
                  <c:v>1134.4587178975301</c:v>
                </c:pt>
                <c:pt idx="344">
                  <c:v>1137.4924165718301</c:v>
                </c:pt>
                <c:pt idx="345">
                  <c:v>1141.0253219362301</c:v>
                </c:pt>
                <c:pt idx="346">
                  <c:v>1143.96174317226</c:v>
                </c:pt>
                <c:pt idx="347">
                  <c:v>1147.2390124835099</c:v>
                </c:pt>
                <c:pt idx="348">
                  <c:v>1150.2116299755901</c:v>
                </c:pt>
                <c:pt idx="349">
                  <c:v>1153.67666736059</c:v>
                </c:pt>
                <c:pt idx="350">
                  <c:v>1157.1959991287399</c:v>
                </c:pt>
                <c:pt idx="351">
                  <c:v>1159.9597340636001</c:v>
                </c:pt>
                <c:pt idx="352">
                  <c:v>1163.12011963129</c:v>
                </c:pt>
                <c:pt idx="353">
                  <c:v>1166.3981430307001</c:v>
                </c:pt>
                <c:pt idx="354">
                  <c:v>1169.6565601248301</c:v>
                </c:pt>
                <c:pt idx="355">
                  <c:v>1172.8327815551299</c:v>
                </c:pt>
                <c:pt idx="356">
                  <c:v>1175.99392121099</c:v>
                </c:pt>
                <c:pt idx="357">
                  <c:v>1179.55774421059</c:v>
                </c:pt>
                <c:pt idx="358">
                  <c:v>1182.5740988459399</c:v>
                </c:pt>
                <c:pt idx="359">
                  <c:v>1185.7623856924499</c:v>
                </c:pt>
                <c:pt idx="360">
                  <c:v>1188.9469020981301</c:v>
                </c:pt>
                <c:pt idx="361">
                  <c:v>1191.86974973977</c:v>
                </c:pt>
                <c:pt idx="362">
                  <c:v>1196.1552355848301</c:v>
                </c:pt>
                <c:pt idx="363">
                  <c:v>1198.76966096461</c:v>
                </c:pt>
                <c:pt idx="364">
                  <c:v>1202.1924693845201</c:v>
                </c:pt>
                <c:pt idx="365">
                  <c:v>1205.2344630342</c:v>
                </c:pt>
                <c:pt idx="366">
                  <c:v>1208.38579954021</c:v>
                </c:pt>
                <c:pt idx="367">
                  <c:v>1211.6163153518</c:v>
                </c:pt>
                <c:pt idx="368">
                  <c:v>1214.78499589488</c:v>
                </c:pt>
                <c:pt idx="369">
                  <c:v>1218.0388884562999</c:v>
                </c:pt>
                <c:pt idx="370">
                  <c:v>1221.0597676225</c:v>
                </c:pt>
                <c:pt idx="371">
                  <c:v>1224.076122256</c:v>
                </c:pt>
                <c:pt idx="372">
                  <c:v>1227.0396906845299</c:v>
                </c:pt>
                <c:pt idx="373">
                  <c:v>1229.8743099533001</c:v>
                </c:pt>
                <c:pt idx="374">
                  <c:v>1232.5980781875601</c:v>
                </c:pt>
                <c:pt idx="375">
                  <c:v>1235.7569555770599</c:v>
                </c:pt>
                <c:pt idx="376">
                  <c:v>1238.4588552434</c:v>
                </c:pt>
                <c:pt idx="377">
                  <c:v>1240.8576112650301</c:v>
                </c:pt>
                <c:pt idx="378">
                  <c:v>1243.3717428538901</c:v>
                </c:pt>
                <c:pt idx="379">
                  <c:v>1246.09023246728</c:v>
                </c:pt>
                <c:pt idx="380">
                  <c:v>1248.4203664213401</c:v>
                </c:pt>
                <c:pt idx="381">
                  <c:v>1251.0732503235299</c:v>
                </c:pt>
                <c:pt idx="382">
                  <c:v>1253.2849923577201</c:v>
                </c:pt>
                <c:pt idx="383">
                  <c:v>1255.46506266855</c:v>
                </c:pt>
                <c:pt idx="384">
                  <c:v>1257.9927678536601</c:v>
                </c:pt>
                <c:pt idx="385">
                  <c:v>1260.1079865396</c:v>
                </c:pt>
                <c:pt idx="386">
                  <c:v>1262.50372620858</c:v>
                </c:pt>
                <c:pt idx="387">
                  <c:v>1264.50281524099</c:v>
                </c:pt>
                <c:pt idx="388">
                  <c:v>1266.5614772792901</c:v>
                </c:pt>
                <c:pt idx="389">
                  <c:v>1268.71213813499</c:v>
                </c:pt>
                <c:pt idx="390">
                  <c:v>1270.8590285461401</c:v>
                </c:pt>
                <c:pt idx="391">
                  <c:v>1272.58438339643</c:v>
                </c:pt>
                <c:pt idx="392">
                  <c:v>1274.4937358796601</c:v>
                </c:pt>
                <c:pt idx="393">
                  <c:v>1276.2960077729099</c:v>
                </c:pt>
                <c:pt idx="394">
                  <c:v>1278.3056540489199</c:v>
                </c:pt>
                <c:pt idx="395">
                  <c:v>1280.07700830884</c:v>
                </c:pt>
                <c:pt idx="396">
                  <c:v>1281.8755097594101</c:v>
                </c:pt>
                <c:pt idx="397">
                  <c:v>1282.97421693243</c:v>
                </c:pt>
                <c:pt idx="398">
                  <c:v>1284.5736389793501</c:v>
                </c:pt>
                <c:pt idx="399">
                  <c:v>1286.49354870245</c:v>
                </c:pt>
                <c:pt idx="400">
                  <c:v>1287.95874296688</c:v>
                </c:pt>
                <c:pt idx="401">
                  <c:v>1288.85233802721</c:v>
                </c:pt>
                <c:pt idx="402">
                  <c:v>1290.2549429312301</c:v>
                </c:pt>
                <c:pt idx="403">
                  <c:v>1291.38833818585</c:v>
                </c:pt>
                <c:pt idx="404">
                  <c:v>1292.61071590148</c:v>
                </c:pt>
                <c:pt idx="405">
                  <c:v>1293.6136538181499</c:v>
                </c:pt>
                <c:pt idx="406">
                  <c:v>1294.4574790261699</c:v>
                </c:pt>
                <c:pt idx="407">
                  <c:v>1295.1157984249301</c:v>
                </c:pt>
                <c:pt idx="408">
                  <c:v>1296.16850619204</c:v>
                </c:pt>
                <c:pt idx="409">
                  <c:v>1296.5515832305</c:v>
                </c:pt>
                <c:pt idx="410">
                  <c:v>1297.2883278504</c:v>
                </c:pt>
                <c:pt idx="411">
                  <c:v>1298.21887325495</c:v>
                </c:pt>
                <c:pt idx="412">
                  <c:v>1298.99709275179</c:v>
                </c:pt>
                <c:pt idx="413">
                  <c:v>1298.9714537356001</c:v>
                </c:pt>
                <c:pt idx="414">
                  <c:v>1299.46990633942</c:v>
                </c:pt>
                <c:pt idx="415">
                  <c:v>1299.8311148081</c:v>
                </c:pt>
                <c:pt idx="416">
                  <c:v>1299.9826866276601</c:v>
                </c:pt>
                <c:pt idx="417">
                  <c:v>1300.1960937194499</c:v>
                </c:pt>
                <c:pt idx="418">
                  <c:v>1300.2164541110401</c:v>
                </c:pt>
                <c:pt idx="419">
                  <c:v>1300.26320760883</c:v>
                </c:pt>
                <c:pt idx="420">
                  <c:v>1300.6598582435399</c:v>
                </c:pt>
                <c:pt idx="421">
                  <c:v>1300.4456970635799</c:v>
                </c:pt>
                <c:pt idx="422">
                  <c:v>1300.3340919427601</c:v>
                </c:pt>
                <c:pt idx="423">
                  <c:v>1300.23907677084</c:v>
                </c:pt>
                <c:pt idx="424">
                  <c:v>1300.3423869181399</c:v>
                </c:pt>
                <c:pt idx="425">
                  <c:v>1300.26471578516</c:v>
                </c:pt>
                <c:pt idx="426">
                  <c:v>1300.10484899022</c:v>
                </c:pt>
                <c:pt idx="427">
                  <c:v>1300.0942917503401</c:v>
                </c:pt>
                <c:pt idx="428">
                  <c:v>1299.89672052115</c:v>
                </c:pt>
                <c:pt idx="429">
                  <c:v>1299.5769869293999</c:v>
                </c:pt>
                <c:pt idx="430">
                  <c:v>1299.3560389522499</c:v>
                </c:pt>
                <c:pt idx="431">
                  <c:v>1298.9684373810901</c:v>
                </c:pt>
                <c:pt idx="432">
                  <c:v>1298.4639520701</c:v>
                </c:pt>
                <c:pt idx="433">
                  <c:v>1298.14798892103</c:v>
                </c:pt>
                <c:pt idx="434">
                  <c:v>1297.89536922053</c:v>
                </c:pt>
                <c:pt idx="435">
                  <c:v>1297.3712776023899</c:v>
                </c:pt>
                <c:pt idx="436">
                  <c:v>1296.8848904184999</c:v>
                </c:pt>
                <c:pt idx="437">
                  <c:v>1296.56515682861</c:v>
                </c:pt>
                <c:pt idx="438">
                  <c:v>1295.7530033420801</c:v>
                </c:pt>
                <c:pt idx="439">
                  <c:v>1295.52225221135</c:v>
                </c:pt>
                <c:pt idx="440">
                  <c:v>1294.62714897469</c:v>
                </c:pt>
                <c:pt idx="441">
                  <c:v>1294.17922031134</c:v>
                </c:pt>
                <c:pt idx="442">
                  <c:v>1293.6498500723401</c:v>
                </c:pt>
                <c:pt idx="443">
                  <c:v>1293.21474091709</c:v>
                </c:pt>
                <c:pt idx="444">
                  <c:v>1292.6280599404099</c:v>
                </c:pt>
                <c:pt idx="445">
                  <c:v>1291.9765273407099</c:v>
                </c:pt>
                <c:pt idx="446">
                  <c:v>1291.22319277003</c:v>
                </c:pt>
                <c:pt idx="447">
                  <c:v>1290.4102851953401</c:v>
                </c:pt>
                <c:pt idx="448">
                  <c:v>1289.2225955594299</c:v>
                </c:pt>
                <c:pt idx="449">
                  <c:v>1288.9005997013301</c:v>
                </c:pt>
                <c:pt idx="450">
                  <c:v>1288.2211658209601</c:v>
                </c:pt>
                <c:pt idx="451">
                  <c:v>1287.45425765403</c:v>
                </c:pt>
                <c:pt idx="452">
                  <c:v>1286.7092180606001</c:v>
                </c:pt>
                <c:pt idx="453">
                  <c:v>1286.07879994065</c:v>
                </c:pt>
                <c:pt idx="454">
                  <c:v>1285.23572882079</c:v>
                </c:pt>
                <c:pt idx="455">
                  <c:v>1284.3964281436099</c:v>
                </c:pt>
                <c:pt idx="456">
                  <c:v>1283.57070106268</c:v>
                </c:pt>
                <c:pt idx="457">
                  <c:v>1282.5662549696899</c:v>
                </c:pt>
                <c:pt idx="458">
                  <c:v>1281.6236441470701</c:v>
                </c:pt>
                <c:pt idx="459">
                  <c:v>1280.9102762769901</c:v>
                </c:pt>
                <c:pt idx="460">
                  <c:v>1279.7482256516801</c:v>
                </c:pt>
                <c:pt idx="461">
                  <c:v>1278.78072990291</c:v>
                </c:pt>
                <c:pt idx="462">
                  <c:v>1277.89015119895</c:v>
                </c:pt>
                <c:pt idx="463">
                  <c:v>1276.3578430432799</c:v>
                </c:pt>
                <c:pt idx="464">
                  <c:v>1275.23952956311</c:v>
                </c:pt>
                <c:pt idx="465">
                  <c:v>1273.6529270261501</c:v>
                </c:pt>
                <c:pt idx="466">
                  <c:v>1272.0067514833099</c:v>
                </c:pt>
                <c:pt idx="467">
                  <c:v>1270.0906122010199</c:v>
                </c:pt>
                <c:pt idx="468">
                  <c:v>1268.5500090718299</c:v>
                </c:pt>
                <c:pt idx="469">
                  <c:v>1266.03286113031</c:v>
                </c:pt>
                <c:pt idx="470">
                  <c:v>1263.97269091569</c:v>
                </c:pt>
                <c:pt idx="471">
                  <c:v>1260.9774507638101</c:v>
                </c:pt>
                <c:pt idx="472">
                  <c:v>1258.00860371627</c:v>
                </c:pt>
                <c:pt idx="473">
                  <c:v>1254.7584815975299</c:v>
                </c:pt>
                <c:pt idx="474">
                  <c:v>1251.55511297472</c:v>
                </c:pt>
                <c:pt idx="475">
                  <c:v>1248.1119441594899</c:v>
                </c:pt>
                <c:pt idx="476">
                  <c:v>1243.6371820587699</c:v>
                </c:pt>
                <c:pt idx="477">
                  <c:v>1239.71365876868</c:v>
                </c:pt>
                <c:pt idx="478">
                  <c:v>1235.41309114918</c:v>
                </c:pt>
                <c:pt idx="479">
                  <c:v>1231.32668470778</c:v>
                </c:pt>
                <c:pt idx="480">
                  <c:v>1227.0555265471301</c:v>
                </c:pt>
                <c:pt idx="481">
                  <c:v>1222.21050691605</c:v>
                </c:pt>
                <c:pt idx="482">
                  <c:v>1218.1829193905</c:v>
                </c:pt>
                <c:pt idx="483">
                  <c:v>1213.72323906422</c:v>
                </c:pt>
                <c:pt idx="484">
                  <c:v>1209.4649004098001</c:v>
                </c:pt>
                <c:pt idx="485">
                  <c:v>1205.1846931837499</c:v>
                </c:pt>
                <c:pt idx="486">
                  <c:v>1201.1050735414001</c:v>
                </c:pt>
                <c:pt idx="487">
                  <c:v>1197.30371261202</c:v>
                </c:pt>
                <c:pt idx="488">
                  <c:v>1192.16535249352</c:v>
                </c:pt>
                <c:pt idx="489">
                  <c:v>1188.77723214962</c:v>
                </c:pt>
                <c:pt idx="490">
                  <c:v>1184.83410255425</c:v>
                </c:pt>
                <c:pt idx="491">
                  <c:v>1180.8065150287</c:v>
                </c:pt>
                <c:pt idx="492">
                  <c:v>1176.99384277128</c:v>
                </c:pt>
                <c:pt idx="493">
                  <c:v>1172.71363554709</c:v>
                </c:pt>
                <c:pt idx="494">
                  <c:v>1168.3436917699901</c:v>
                </c:pt>
                <c:pt idx="495">
                  <c:v>1164.4533483795799</c:v>
                </c:pt>
                <c:pt idx="496">
                  <c:v>1160.5177596695701</c:v>
                </c:pt>
                <c:pt idx="497">
                  <c:v>1155.7858533374999</c:v>
                </c:pt>
                <c:pt idx="498">
                  <c:v>1151.71679093689</c:v>
                </c:pt>
                <c:pt idx="499">
                  <c:v>1147.8566110935101</c:v>
                </c:pt>
                <c:pt idx="500">
                  <c:v>1143.3275546096299</c:v>
                </c:pt>
                <c:pt idx="501">
                  <c:v>1138.1122774481801</c:v>
                </c:pt>
                <c:pt idx="502">
                  <c:v>1133.64430214651</c:v>
                </c:pt>
                <c:pt idx="503">
                  <c:v>1129.3482590578501</c:v>
                </c:pt>
                <c:pt idx="504">
                  <c:v>1124.14881775714</c:v>
                </c:pt>
                <c:pt idx="505">
                  <c:v>1118.89508207329</c:v>
                </c:pt>
                <c:pt idx="506">
                  <c:v>1112.8193897511801</c:v>
                </c:pt>
                <c:pt idx="507">
                  <c:v>1105.26115912758</c:v>
                </c:pt>
              </c:numCache>
            </c:numRef>
          </c:yVal>
          <c:smooth val="1"/>
          <c:extLst>
            <c:ext xmlns:c16="http://schemas.microsoft.com/office/drawing/2014/chart" uri="{C3380CC4-5D6E-409C-BE32-E72D297353CC}">
              <c16:uniqueId val="{00000004-710A-457A-A1D7-0D57FCB948F2}"/>
            </c:ext>
          </c:extLst>
        </c:ser>
        <c:ser>
          <c:idx val="6"/>
          <c:order val="6"/>
          <c:tx>
            <c:strRef>
              <c:f>'без среза'!$Y$1</c:f>
              <c:strCache>
                <c:ptCount val="1"/>
                <c:pt idx="0">
                  <c:v>Irradiated 53 dpa 405℃
</c:v>
                </c:pt>
              </c:strCache>
            </c:strRef>
          </c:tx>
          <c:spPr>
            <a:ln w="50800" cap="rnd">
              <a:noFill/>
              <a:round/>
            </a:ln>
            <a:effectLst/>
          </c:spPr>
          <c:marker>
            <c:symbol val="none"/>
          </c:marker>
          <c:xVal>
            <c:numRef>
              <c:f>'без среза'!$Z$4:$Z$776</c:f>
              <c:numCache>
                <c:formatCode>General</c:formatCode>
                <c:ptCount val="77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8.2744927228095599E-4</c:v>
                </c:pt>
                <c:pt idx="73">
                  <c:v>3.3477218935595902E-3</c:v>
                </c:pt>
                <c:pt idx="74">
                  <c:v>3.4088400068965604E-3</c:v>
                </c:pt>
                <c:pt idx="75">
                  <c:v>7.1523877002599391E-3</c:v>
                </c:pt>
                <c:pt idx="76">
                  <c:v>8.64269302813803E-3</c:v>
                </c:pt>
                <c:pt idx="77">
                  <c:v>1.1585848559470001E-2</c:v>
                </c:pt>
                <c:pt idx="78">
                  <c:v>1.5177107696473499E-2</c:v>
                </c:pt>
                <c:pt idx="79">
                  <c:v>1.39741742776645E-2</c:v>
                </c:pt>
                <c:pt idx="80">
                  <c:v>1.6122126577333702E-2</c:v>
                </c:pt>
                <c:pt idx="81">
                  <c:v>1.5466434820199401E-2</c:v>
                </c:pt>
                <c:pt idx="82">
                  <c:v>1.6805393706276199E-2</c:v>
                </c:pt>
                <c:pt idx="83">
                  <c:v>1.6802160461271101E-2</c:v>
                </c:pt>
                <c:pt idx="84">
                  <c:v>1.74516270785352E-2</c:v>
                </c:pt>
                <c:pt idx="85">
                  <c:v>1.7788538475938E-2</c:v>
                </c:pt>
                <c:pt idx="86">
                  <c:v>1.59521347159686E-2</c:v>
                </c:pt>
                <c:pt idx="87">
                  <c:v>1.7042880211226599E-2</c:v>
                </c:pt>
                <c:pt idx="88">
                  <c:v>1.6713281564362199E-2</c:v>
                </c:pt>
                <c:pt idx="89">
                  <c:v>1.64388517625902E-2</c:v>
                </c:pt>
                <c:pt idx="90">
                  <c:v>1.7951877964828E-2</c:v>
                </c:pt>
                <c:pt idx="91">
                  <c:v>1.68457338751038E-2</c:v>
                </c:pt>
                <c:pt idx="92">
                  <c:v>1.51785488831102E-2</c:v>
                </c:pt>
                <c:pt idx="93">
                  <c:v>1.5998088292290501E-2</c:v>
                </c:pt>
                <c:pt idx="94">
                  <c:v>1.4804347857411099E-2</c:v>
                </c:pt>
                <c:pt idx="95">
                  <c:v>1.41759832312571E-2</c:v>
                </c:pt>
                <c:pt idx="96">
                  <c:v>1.2044798486954299E-2</c:v>
                </c:pt>
                <c:pt idx="97">
                  <c:v>1.1113062095569099E-2</c:v>
                </c:pt>
                <c:pt idx="98">
                  <c:v>1.04525217902607E-2</c:v>
                </c:pt>
                <c:pt idx="99">
                  <c:v>8.0636683795987096E-3</c:v>
                </c:pt>
                <c:pt idx="100">
                  <c:v>9.7933344965439595E-3</c:v>
                </c:pt>
                <c:pt idx="101">
                  <c:v>7.0783975049226707E-3</c:v>
                </c:pt>
                <c:pt idx="102">
                  <c:v>8.1001849144835009E-3</c:v>
                </c:pt>
                <c:pt idx="103">
                  <c:v>7.3155376784095295E-3</c:v>
                </c:pt>
                <c:pt idx="104">
                  <c:v>6.5079077470997504E-3</c:v>
                </c:pt>
                <c:pt idx="105">
                  <c:v>5.7830056127361499E-3</c:v>
                </c:pt>
                <c:pt idx="106">
                  <c:v>5.4031166689838496E-3</c:v>
                </c:pt>
                <c:pt idx="107">
                  <c:v>5.2849694771595103E-3</c:v>
                </c:pt>
                <c:pt idx="108">
                  <c:v>5.3558727775015998E-3</c:v>
                </c:pt>
                <c:pt idx="109">
                  <c:v>5.5502812762342497E-3</c:v>
                </c:pt>
                <c:pt idx="110">
                  <c:v>7.0593129542051393E-3</c:v>
                </c:pt>
                <c:pt idx="111">
                  <c:v>4.2932121124550403E-3</c:v>
                </c:pt>
                <c:pt idx="112">
                  <c:v>6.28488133150862E-3</c:v>
                </c:pt>
                <c:pt idx="113">
                  <c:v>5.7898170907677597E-3</c:v>
                </c:pt>
                <c:pt idx="114">
                  <c:v>6.0026110867195098E-3</c:v>
                </c:pt>
                <c:pt idx="115">
                  <c:v>7.2450429352555207E-3</c:v>
                </c:pt>
                <c:pt idx="116">
                  <c:v>5.4356268654742702E-3</c:v>
                </c:pt>
                <c:pt idx="117">
                  <c:v>6.6504692914692897E-3</c:v>
                </c:pt>
                <c:pt idx="118">
                  <c:v>5.5900292420030294E-3</c:v>
                </c:pt>
                <c:pt idx="119">
                  <c:v>5.9039574734964803E-3</c:v>
                </c:pt>
                <c:pt idx="120">
                  <c:v>6.351176090380049E-3</c:v>
                </c:pt>
                <c:pt idx="121">
                  <c:v>5.2823966102177895E-3</c:v>
                </c:pt>
                <c:pt idx="122">
                  <c:v>4.1340298334246999E-3</c:v>
                </c:pt>
                <c:pt idx="123">
                  <c:v>2.72883841422045E-3</c:v>
                </c:pt>
                <c:pt idx="124">
                  <c:v>1.3328499789674901E-3</c:v>
                </c:pt>
                <c:pt idx="125">
                  <c:v>3.25097438503286E-3</c:v>
                </c:pt>
                <c:pt idx="126">
                  <c:v>4.8546574633601098E-4</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3.6319674525109303E-4</c:v>
                </c:pt>
                <c:pt idx="161">
                  <c:v>0</c:v>
                </c:pt>
                <c:pt idx="162">
                  <c:v>2.0077453734834699E-3</c:v>
                </c:pt>
                <c:pt idx="163">
                  <c:v>4.9049250436805601E-3</c:v>
                </c:pt>
                <c:pt idx="164">
                  <c:v>4.0237502993756297E-3</c:v>
                </c:pt>
                <c:pt idx="165">
                  <c:v>7.5546626022826606E-3</c:v>
                </c:pt>
                <c:pt idx="166">
                  <c:v>8.0481184305036795E-3</c:v>
                </c:pt>
                <c:pt idx="167">
                  <c:v>8.3758363732644395E-3</c:v>
                </c:pt>
                <c:pt idx="168">
                  <c:v>1.1603968172624299E-2</c:v>
                </c:pt>
                <c:pt idx="169">
                  <c:v>1.2524641346645099E-2</c:v>
                </c:pt>
                <c:pt idx="170">
                  <c:v>1.5136845219521099E-2</c:v>
                </c:pt>
                <c:pt idx="171">
                  <c:v>1.6558794194088101E-2</c:v>
                </c:pt>
                <c:pt idx="172">
                  <c:v>2.0274170261847E-2</c:v>
                </c:pt>
                <c:pt idx="173">
                  <c:v>2.2357770732495102E-2</c:v>
                </c:pt>
                <c:pt idx="174">
                  <c:v>2.4275885609226201E-2</c:v>
                </c:pt>
                <c:pt idx="175">
                  <c:v>2.92966818722817E-2</c:v>
                </c:pt>
                <c:pt idx="176">
                  <c:v>3.3063474081718204E-2</c:v>
                </c:pt>
                <c:pt idx="177">
                  <c:v>3.7067830471126904E-2</c:v>
                </c:pt>
                <c:pt idx="178">
                  <c:v>4.0714258453178297E-2</c:v>
                </c:pt>
                <c:pt idx="179">
                  <c:v>4.4664058671184399E-2</c:v>
                </c:pt>
                <c:pt idx="180">
                  <c:v>4.9473403949917796E-2</c:v>
                </c:pt>
                <c:pt idx="181">
                  <c:v>5.5059837842552597E-2</c:v>
                </c:pt>
                <c:pt idx="182">
                  <c:v>5.9496872328956799E-2</c:v>
                </c:pt>
                <c:pt idx="183">
                  <c:v>6.497331938426501E-2</c:v>
                </c:pt>
                <c:pt idx="184">
                  <c:v>7.1727005479971198E-2</c:v>
                </c:pt>
                <c:pt idx="185">
                  <c:v>7.6858119433165201E-2</c:v>
                </c:pt>
                <c:pt idx="186">
                  <c:v>8.1855592618929093E-2</c:v>
                </c:pt>
                <c:pt idx="187">
                  <c:v>8.6871792625231606E-2</c:v>
                </c:pt>
                <c:pt idx="188">
                  <c:v>9.51791232483679E-2</c:v>
                </c:pt>
                <c:pt idx="189">
                  <c:v>0.10224077830738301</c:v>
                </c:pt>
                <c:pt idx="190">
                  <c:v>0.10790968817602201</c:v>
                </c:pt>
                <c:pt idx="191">
                  <c:v>0.11234698448330199</c:v>
                </c:pt>
                <c:pt idx="192">
                  <c:v>0.11892140527400799</c:v>
                </c:pt>
                <c:pt idx="193">
                  <c:v>0.12611637024768599</c:v>
                </c:pt>
                <c:pt idx="194">
                  <c:v>0.13227251485528102</c:v>
                </c:pt>
                <c:pt idx="195">
                  <c:v>0.13957319079178598</c:v>
                </c:pt>
                <c:pt idx="196">
                  <c:v>0.146235809659956</c:v>
                </c:pt>
                <c:pt idx="197">
                  <c:v>0.15262178169059801</c:v>
                </c:pt>
                <c:pt idx="198">
                  <c:v>0.15991726869693002</c:v>
                </c:pt>
                <c:pt idx="199">
                  <c:v>0.167732768324313</c:v>
                </c:pt>
                <c:pt idx="200">
                  <c:v>0.17627911935420601</c:v>
                </c:pt>
                <c:pt idx="201">
                  <c:v>0.183023874286903</c:v>
                </c:pt>
                <c:pt idx="202">
                  <c:v>0.191708121488432</c:v>
                </c:pt>
                <c:pt idx="203">
                  <c:v>0.19839746622594101</c:v>
                </c:pt>
                <c:pt idx="204">
                  <c:v>0.20718802612229598</c:v>
                </c:pt>
                <c:pt idx="205">
                  <c:v>0.21507246383549702</c:v>
                </c:pt>
                <c:pt idx="206">
                  <c:v>0.22262103325161298</c:v>
                </c:pt>
                <c:pt idx="207">
                  <c:v>0.23069392925343402</c:v>
                </c:pt>
                <c:pt idx="208">
                  <c:v>0.24097777637308598</c:v>
                </c:pt>
                <c:pt idx="209">
                  <c:v>0.249878061756448</c:v>
                </c:pt>
                <c:pt idx="210">
                  <c:v>0.25938967833951698</c:v>
                </c:pt>
                <c:pt idx="211">
                  <c:v>0.26781678098721801</c:v>
                </c:pt>
                <c:pt idx="212">
                  <c:v>0.28459555434530198</c:v>
                </c:pt>
                <c:pt idx="213">
                  <c:v>0.296318112045313</c:v>
                </c:pt>
                <c:pt idx="214">
                  <c:v>0.30588949372969398</c:v>
                </c:pt>
                <c:pt idx="215">
                  <c:v>0.31724433736499702</c:v>
                </c:pt>
                <c:pt idx="216">
                  <c:v>0.32442636665095403</c:v>
                </c:pt>
                <c:pt idx="217">
                  <c:v>0.33534452766517098</c:v>
                </c:pt>
                <c:pt idx="218">
                  <c:v>0.34231885867015399</c:v>
                </c:pt>
                <c:pt idx="219">
                  <c:v>0.35240445184285801</c:v>
                </c:pt>
                <c:pt idx="220">
                  <c:v>0.36464642949063403</c:v>
                </c:pt>
                <c:pt idx="221">
                  <c:v>0.37547293154425199</c:v>
                </c:pt>
                <c:pt idx="222">
                  <c:v>0.38463980722838198</c:v>
                </c:pt>
                <c:pt idx="223">
                  <c:v>0.39507993695764299</c:v>
                </c:pt>
                <c:pt idx="224">
                  <c:v>0.404490439304794</c:v>
                </c:pt>
                <c:pt idx="225">
                  <c:v>0.41773445538240095</c:v>
                </c:pt>
                <c:pt idx="226">
                  <c:v>0.42782550930624602</c:v>
                </c:pt>
                <c:pt idx="227">
                  <c:v>0.43890915638513694</c:v>
                </c:pt>
                <c:pt idx="228">
                  <c:v>0.44891720022022197</c:v>
                </c:pt>
                <c:pt idx="229">
                  <c:v>0.45976182689102502</c:v>
                </c:pt>
                <c:pt idx="230">
                  <c:v>0.46995374275908802</c:v>
                </c:pt>
                <c:pt idx="231">
                  <c:v>0.48122150369067596</c:v>
                </c:pt>
                <c:pt idx="232">
                  <c:v>0.49397369877297603</c:v>
                </c:pt>
                <c:pt idx="233">
                  <c:v>0.50392659423366104</c:v>
                </c:pt>
                <c:pt idx="234">
                  <c:v>0.51590655877902203</c:v>
                </c:pt>
                <c:pt idx="235">
                  <c:v>0.52666385045512198</c:v>
                </c:pt>
                <c:pt idx="236">
                  <c:v>0.53665378014358101</c:v>
                </c:pt>
                <c:pt idx="237">
                  <c:v>0.54748061258038705</c:v>
                </c:pt>
                <c:pt idx="238">
                  <c:v>0.559336470194438</c:v>
                </c:pt>
                <c:pt idx="239">
                  <c:v>0.572042699415931</c:v>
                </c:pt>
                <c:pt idx="240">
                  <c:v>0.582979256867588</c:v>
                </c:pt>
                <c:pt idx="241">
                  <c:v>0.59386491229105298</c:v>
                </c:pt>
                <c:pt idx="242">
                  <c:v>0.60514161438547398</c:v>
                </c:pt>
                <c:pt idx="243">
                  <c:v>0.61655620312279802</c:v>
                </c:pt>
                <c:pt idx="244">
                  <c:v>0.62626548144848493</c:v>
                </c:pt>
                <c:pt idx="245">
                  <c:v>0.63850745909661599</c:v>
                </c:pt>
                <c:pt idx="246">
                  <c:v>0.651747140267389</c:v>
                </c:pt>
                <c:pt idx="247">
                  <c:v>0.66571282476388705</c:v>
                </c:pt>
                <c:pt idx="248">
                  <c:v>0.67565193051351002</c:v>
                </c:pt>
                <c:pt idx="249">
                  <c:v>0.68733771580724601</c:v>
                </c:pt>
                <c:pt idx="250">
                  <c:v>0.70208021709703394</c:v>
                </c:pt>
                <c:pt idx="251">
                  <c:v>0.71390935931248101</c:v>
                </c:pt>
                <c:pt idx="252">
                  <c:v>0.726619583058152</c:v>
                </c:pt>
                <c:pt idx="253">
                  <c:v>0.73762968532378204</c:v>
                </c:pt>
                <c:pt idx="254">
                  <c:v>0.75136554239634301</c:v>
                </c:pt>
                <c:pt idx="255">
                  <c:v>0.76523009265798703</c:v>
                </c:pt>
                <c:pt idx="256">
                  <c:v>0.77738040134462894</c:v>
                </c:pt>
                <c:pt idx="257">
                  <c:v>0.79051870646083011</c:v>
                </c:pt>
                <c:pt idx="258">
                  <c:v>0.80295372912360108</c:v>
                </c:pt>
                <c:pt idx="259">
                  <c:v>0.81599609893316905</c:v>
                </c:pt>
                <c:pt idx="260">
                  <c:v>0.82841734235614695</c:v>
                </c:pt>
                <c:pt idx="261">
                  <c:v>0.83935355942656997</c:v>
                </c:pt>
                <c:pt idx="262">
                  <c:v>0.85374212636395408</c:v>
                </c:pt>
                <c:pt idx="263">
                  <c:v>0.86730791111619998</c:v>
                </c:pt>
                <c:pt idx="264">
                  <c:v>0.8803404857388839</c:v>
                </c:pt>
                <c:pt idx="265">
                  <c:v>0.89450382150744212</c:v>
                </c:pt>
                <c:pt idx="266">
                  <c:v>0.90514186527173002</c:v>
                </c:pt>
                <c:pt idx="267">
                  <c:v>0.91747116744329593</c:v>
                </c:pt>
                <c:pt idx="268">
                  <c:v>0.93260437549389508</c:v>
                </c:pt>
                <c:pt idx="269">
                  <c:v>0.94586678753927289</c:v>
                </c:pt>
                <c:pt idx="270">
                  <c:v>0.95942336930789907</c:v>
                </c:pt>
                <c:pt idx="271">
                  <c:v>0.97088019073083809</c:v>
                </c:pt>
                <c:pt idx="272">
                  <c:v>0.98362778908551696</c:v>
                </c:pt>
                <c:pt idx="273">
                  <c:v>0.99846621615142794</c:v>
                </c:pt>
                <c:pt idx="274">
                  <c:v>1.0114528349134799</c:v>
                </c:pt>
                <c:pt idx="275">
                  <c:v>1.0255058539328799</c:v>
                </c:pt>
                <c:pt idx="276">
                  <c:v>1.0382583008350801</c:v>
                </c:pt>
                <c:pt idx="277">
                  <c:v>1.05064736810903</c:v>
                </c:pt>
                <c:pt idx="278">
                  <c:v>1.06282959065567</c:v>
                </c:pt>
                <c:pt idx="279">
                  <c:v>1.076570033986</c:v>
                </c:pt>
                <c:pt idx="280">
                  <c:v>1.0913958657454301</c:v>
                </c:pt>
                <c:pt idx="281">
                  <c:v>1.10467633384701</c:v>
                </c:pt>
                <c:pt idx="282">
                  <c:v>1.11828347726259</c:v>
                </c:pt>
                <c:pt idx="283">
                  <c:v>1.13155508229283</c:v>
                </c:pt>
                <c:pt idx="284">
                  <c:v>1.1459160702756301</c:v>
                </c:pt>
                <c:pt idx="285">
                  <c:v>1.1590911377965101</c:v>
                </c:pt>
                <c:pt idx="286">
                  <c:v>1.1734248081793901</c:v>
                </c:pt>
                <c:pt idx="287">
                  <c:v>1.1884752784311601</c:v>
                </c:pt>
                <c:pt idx="288">
                  <c:v>1.20164115296859</c:v>
                </c:pt>
                <c:pt idx="289">
                  <c:v>1.21496332011759</c:v>
                </c:pt>
                <c:pt idx="290">
                  <c:v>1.22885086307321</c:v>
                </c:pt>
                <c:pt idx="291">
                  <c:v>1.2424220981046099</c:v>
                </c:pt>
                <c:pt idx="292">
                  <c:v>1.25618092787363</c:v>
                </c:pt>
                <c:pt idx="293">
                  <c:v>1.2699121877489001</c:v>
                </c:pt>
                <c:pt idx="294">
                  <c:v>1.2833170931642701</c:v>
                </c:pt>
                <c:pt idx="295">
                  <c:v>1.29787053396342</c:v>
                </c:pt>
                <c:pt idx="296">
                  <c:v>1.3128569142054398</c:v>
                </c:pt>
                <c:pt idx="297">
                  <c:v>1.3262250372150701</c:v>
                </c:pt>
                <c:pt idx="298">
                  <c:v>1.33957018705786</c:v>
                </c:pt>
                <c:pt idx="299">
                  <c:v>1.3545654989343301</c:v>
                </c:pt>
                <c:pt idx="300">
                  <c:v>1.3698917524720899</c:v>
                </c:pt>
                <c:pt idx="301">
                  <c:v>1.38263961264755</c:v>
                </c:pt>
                <c:pt idx="302">
                  <c:v>1.3967845624478101</c:v>
                </c:pt>
                <c:pt idx="303">
                  <c:v>1.4093666752089</c:v>
                </c:pt>
                <c:pt idx="304">
                  <c:v>1.42415054563401</c:v>
                </c:pt>
                <c:pt idx="305">
                  <c:v>1.43931592983364</c:v>
                </c:pt>
                <c:pt idx="306">
                  <c:v>1.4519074969285801</c:v>
                </c:pt>
                <c:pt idx="307">
                  <c:v>1.4647792022131501</c:v>
                </c:pt>
                <c:pt idx="308">
                  <c:v>1.4789747141321599</c:v>
                </c:pt>
                <c:pt idx="309">
                  <c:v>1.4936896264700299</c:v>
                </c:pt>
                <c:pt idx="310">
                  <c:v>1.50701179361761</c:v>
                </c:pt>
                <c:pt idx="311">
                  <c:v>1.51918508499875</c:v>
                </c:pt>
                <c:pt idx="312">
                  <c:v>1.53464463844983</c:v>
                </c:pt>
                <c:pt idx="313">
                  <c:v>1.5499485114943901</c:v>
                </c:pt>
                <c:pt idx="314">
                  <c:v>1.5639555646544099</c:v>
                </c:pt>
                <c:pt idx="315">
                  <c:v>1.57901063163592</c:v>
                </c:pt>
                <c:pt idx="316">
                  <c:v>1.59036513488786</c:v>
                </c:pt>
                <c:pt idx="317">
                  <c:v>1.6057373638148</c:v>
                </c:pt>
                <c:pt idx="318">
                  <c:v>1.62127046207843</c:v>
                </c:pt>
                <c:pt idx="319">
                  <c:v>1.6350155116640501</c:v>
                </c:pt>
                <c:pt idx="320">
                  <c:v>1.6483514689951999</c:v>
                </c:pt>
                <c:pt idx="321">
                  <c:v>1.6626805326495699</c:v>
                </c:pt>
                <c:pt idx="322">
                  <c:v>1.6796017989065599</c:v>
                </c:pt>
                <c:pt idx="323">
                  <c:v>1.6915633874845097</c:v>
                </c:pt>
                <c:pt idx="324">
                  <c:v>1.7068988340042799</c:v>
                </c:pt>
                <c:pt idx="325">
                  <c:v>1.7228180523034102</c:v>
                </c:pt>
                <c:pt idx="326">
                  <c:v>1.73654097321787</c:v>
                </c:pt>
                <c:pt idx="327">
                  <c:v>1.7514575418232401</c:v>
                </c:pt>
                <c:pt idx="328">
                  <c:v>1.76540483988106</c:v>
                </c:pt>
                <c:pt idx="329">
                  <c:v>1.7807081207223501</c:v>
                </c:pt>
                <c:pt idx="330">
                  <c:v>1.7961998498520901</c:v>
                </c:pt>
                <c:pt idx="331">
                  <c:v>1.8101060405967901</c:v>
                </c:pt>
                <c:pt idx="332">
                  <c:v>1.8238005285354599</c:v>
                </c:pt>
                <c:pt idx="333">
                  <c:v>1.8383821409599901</c:v>
                </c:pt>
                <c:pt idx="334">
                  <c:v>1.8552442443194699</c:v>
                </c:pt>
                <c:pt idx="335">
                  <c:v>1.86890655657805</c:v>
                </c:pt>
                <c:pt idx="336">
                  <c:v>1.8804265354276601</c:v>
                </c:pt>
                <c:pt idx="337">
                  <c:v>1.8958906956044099</c:v>
                </c:pt>
                <c:pt idx="338">
                  <c:v>1.9109917279763502</c:v>
                </c:pt>
                <c:pt idx="339">
                  <c:v>1.9252607747091599</c:v>
                </c:pt>
                <c:pt idx="340">
                  <c:v>1.9402744725539398</c:v>
                </c:pt>
                <c:pt idx="341">
                  <c:v>1.9534544086212702</c:v>
                </c:pt>
                <c:pt idx="342">
                  <c:v>1.9679532827780102</c:v>
                </c:pt>
                <c:pt idx="343">
                  <c:v>1.9825992565586099</c:v>
                </c:pt>
                <c:pt idx="344">
                  <c:v>1.9967166274085499</c:v>
                </c:pt>
                <c:pt idx="345">
                  <c:v>2.0118084567968699</c:v>
                </c:pt>
                <c:pt idx="346">
                  <c:v>2.0268551843457798</c:v>
                </c:pt>
                <c:pt idx="347">
                  <c:v>2.0427238405233101</c:v>
                </c:pt>
                <c:pt idx="348">
                  <c:v>2.0570710387971798</c:v>
                </c:pt>
                <c:pt idx="349">
                  <c:v>2.0714038451558299</c:v>
                </c:pt>
                <c:pt idx="350">
                  <c:v>2.08622448798508</c:v>
                </c:pt>
                <c:pt idx="351">
                  <c:v>2.09917458662972</c:v>
                </c:pt>
                <c:pt idx="352">
                  <c:v>2.1147444673005102</c:v>
                </c:pt>
                <c:pt idx="353">
                  <c:v>2.1284389547702198</c:v>
                </c:pt>
                <c:pt idx="354">
                  <c:v>2.14431219814628</c:v>
                </c:pt>
                <c:pt idx="355">
                  <c:v>2.1592529433831902</c:v>
                </c:pt>
                <c:pt idx="356">
                  <c:v>2.1746294381870297</c:v>
                </c:pt>
                <c:pt idx="357">
                  <c:v>2.18855834027636</c:v>
                </c:pt>
                <c:pt idx="358">
                  <c:v>2.2041374139291698</c:v>
                </c:pt>
                <c:pt idx="359">
                  <c:v>2.2180617292917799</c:v>
                </c:pt>
                <c:pt idx="360">
                  <c:v>2.2331397689697501</c:v>
                </c:pt>
                <c:pt idx="361">
                  <c:v>2.2462507569514401</c:v>
                </c:pt>
                <c:pt idx="362">
                  <c:v>2.2636546612204702</c:v>
                </c:pt>
                <c:pt idx="363">
                  <c:v>2.2775330011938899</c:v>
                </c:pt>
                <c:pt idx="364">
                  <c:v>2.2918847957214399</c:v>
                </c:pt>
                <c:pt idx="365">
                  <c:v>2.3086313934015799</c:v>
                </c:pt>
                <c:pt idx="366">
                  <c:v>2.3234339020831398</c:v>
                </c:pt>
                <c:pt idx="367">
                  <c:v>2.3371427714664597</c:v>
                </c:pt>
                <c:pt idx="368">
                  <c:v>2.35256096578382</c:v>
                </c:pt>
                <c:pt idx="369">
                  <c:v>2.3674091880366199</c:v>
                </c:pt>
                <c:pt idx="370">
                  <c:v>2.3836771422281799</c:v>
                </c:pt>
                <c:pt idx="371">
                  <c:v>2.3981533055064097</c:v>
                </c:pt>
                <c:pt idx="372">
                  <c:v>2.4120730146137199</c:v>
                </c:pt>
                <c:pt idx="373">
                  <c:v>2.4273303295956299</c:v>
                </c:pt>
                <c:pt idx="374">
                  <c:v>2.4416177727658797</c:v>
                </c:pt>
                <c:pt idx="375">
                  <c:v>2.4575829464538401</c:v>
                </c:pt>
                <c:pt idx="376">
                  <c:v>2.47073989982596</c:v>
                </c:pt>
                <c:pt idx="377">
                  <c:v>2.4848848496304798</c:v>
                </c:pt>
                <c:pt idx="378">
                  <c:v>2.4996962894732602</c:v>
                </c:pt>
                <c:pt idx="379">
                  <c:v>2.5144985463384701</c:v>
                </c:pt>
                <c:pt idx="380">
                  <c:v>2.5304269576196199</c:v>
                </c:pt>
                <c:pt idx="381">
                  <c:v>2.5443331388345301</c:v>
                </c:pt>
                <c:pt idx="382">
                  <c:v>2.55943876792912</c:v>
                </c:pt>
                <c:pt idx="383">
                  <c:v>2.5751051761119501</c:v>
                </c:pt>
                <c:pt idx="384">
                  <c:v>2.5900545121288601</c:v>
                </c:pt>
                <c:pt idx="385">
                  <c:v>2.6052520720071501</c:v>
                </c:pt>
                <c:pt idx="386">
                  <c:v>2.61873078405586</c:v>
                </c:pt>
                <c:pt idx="387">
                  <c:v>2.63588646446351</c:v>
                </c:pt>
                <c:pt idx="388">
                  <c:v>2.6497056515324897</c:v>
                </c:pt>
                <c:pt idx="389">
                  <c:v>2.6644113804195499</c:v>
                </c:pt>
                <c:pt idx="390">
                  <c:v>2.6815211054326897</c:v>
                </c:pt>
                <c:pt idx="391">
                  <c:v>2.6936386362365301</c:v>
                </c:pt>
                <c:pt idx="392">
                  <c:v>2.7101783891879401</c:v>
                </c:pt>
                <c:pt idx="393">
                  <c:v>2.7240061670454501</c:v>
                </c:pt>
                <c:pt idx="394">
                  <c:v>2.7395944336831199</c:v>
                </c:pt>
                <c:pt idx="395">
                  <c:v>2.75596871103971</c:v>
                </c:pt>
                <c:pt idx="396">
                  <c:v>2.7715618262306001</c:v>
                </c:pt>
                <c:pt idx="397">
                  <c:v>2.7869846168016501</c:v>
                </c:pt>
                <c:pt idx="398">
                  <c:v>2.79960810869966</c:v>
                </c:pt>
                <c:pt idx="399">
                  <c:v>2.8163684856139097</c:v>
                </c:pt>
                <c:pt idx="400">
                  <c:v>2.8310742149699299</c:v>
                </c:pt>
                <c:pt idx="401">
                  <c:v>2.8467322837201401</c:v>
                </c:pt>
                <c:pt idx="402">
                  <c:v>2.8612449575859999</c:v>
                </c:pt>
                <c:pt idx="403">
                  <c:v>2.8768647981735298</c:v>
                </c:pt>
                <c:pt idx="404">
                  <c:v>2.8921772719968399</c:v>
                </c:pt>
                <c:pt idx="405">
                  <c:v>2.90860669772997</c:v>
                </c:pt>
                <c:pt idx="406">
                  <c:v>2.9213361719342901</c:v>
                </c:pt>
                <c:pt idx="407">
                  <c:v>2.9368830694409103</c:v>
                </c:pt>
                <c:pt idx="408">
                  <c:v>2.9521357781646902</c:v>
                </c:pt>
                <c:pt idx="409">
                  <c:v>2.96809236106981</c:v>
                </c:pt>
                <c:pt idx="410">
                  <c:v>2.98335886950554</c:v>
                </c:pt>
                <c:pt idx="411">
                  <c:v>2.9969748755235099</c:v>
                </c:pt>
                <c:pt idx="412">
                  <c:v>3.01242524598706</c:v>
                </c:pt>
                <c:pt idx="413">
                  <c:v>3.0288408920114298</c:v>
                </c:pt>
                <c:pt idx="414">
                  <c:v>3.0422549804086398</c:v>
                </c:pt>
                <c:pt idx="415">
                  <c:v>3.0586200643114103</c:v>
                </c:pt>
                <c:pt idx="416">
                  <c:v>3.07228263792183</c:v>
                </c:pt>
                <c:pt idx="417">
                  <c:v>3.0867769158192</c:v>
                </c:pt>
                <c:pt idx="418">
                  <c:v>3.10195608973061</c:v>
                </c:pt>
                <c:pt idx="419">
                  <c:v>3.11733291491691</c:v>
                </c:pt>
                <c:pt idx="420">
                  <c:v>3.1327924683694199</c:v>
                </c:pt>
                <c:pt idx="421">
                  <c:v>3.1482896582474504</c:v>
                </c:pt>
                <c:pt idx="422">
                  <c:v>3.1635056040954601</c:v>
                </c:pt>
                <c:pt idx="423">
                  <c:v>3.17765515062547</c:v>
                </c:pt>
                <c:pt idx="424">
                  <c:v>3.1938495600002197</c:v>
                </c:pt>
                <c:pt idx="425">
                  <c:v>3.20955274058861</c:v>
                </c:pt>
                <c:pt idx="426">
                  <c:v>3.22309119773649</c:v>
                </c:pt>
                <c:pt idx="427">
                  <c:v>3.2391023472882798</c:v>
                </c:pt>
                <c:pt idx="428">
                  <c:v>3.2549801969196301</c:v>
                </c:pt>
                <c:pt idx="429">
                  <c:v>3.2689228882531998</c:v>
                </c:pt>
                <c:pt idx="430">
                  <c:v>3.2859268927779803</c:v>
                </c:pt>
                <c:pt idx="431">
                  <c:v>3.3008581146418701</c:v>
                </c:pt>
                <c:pt idx="432">
                  <c:v>3.3152972337006799</c:v>
                </c:pt>
                <c:pt idx="433">
                  <c:v>3.33059132155427</c:v>
                </c:pt>
                <c:pt idx="434">
                  <c:v>3.3472597776949402</c:v>
                </c:pt>
                <c:pt idx="435">
                  <c:v>3.36380871362962</c:v>
                </c:pt>
                <c:pt idx="436">
                  <c:v>3.37638190475786</c:v>
                </c:pt>
                <c:pt idx="437">
                  <c:v>3.3935421918954503</c:v>
                </c:pt>
                <c:pt idx="438">
                  <c:v>3.40822033182349</c:v>
                </c:pt>
                <c:pt idx="439">
                  <c:v>3.4230501676347598</c:v>
                </c:pt>
                <c:pt idx="440">
                  <c:v>3.4405000377660104</c:v>
                </c:pt>
                <c:pt idx="441">
                  <c:v>3.4543326736979898</c:v>
                </c:pt>
                <c:pt idx="442">
                  <c:v>3.4684506362793903</c:v>
                </c:pt>
                <c:pt idx="443">
                  <c:v>3.4846134721817599</c:v>
                </c:pt>
                <c:pt idx="444">
                  <c:v>3.4989744596941796</c:v>
                </c:pt>
                <c:pt idx="445">
                  <c:v>3.5160927759648102</c:v>
                </c:pt>
                <c:pt idx="446">
                  <c:v>3.5305965186694301</c:v>
                </c:pt>
                <c:pt idx="447">
                  <c:v>3.5451183755185398</c:v>
                </c:pt>
                <c:pt idx="448">
                  <c:v>3.55939202897844</c:v>
                </c:pt>
                <c:pt idx="449">
                  <c:v>3.5740747751674498</c:v>
                </c:pt>
                <c:pt idx="450">
                  <c:v>3.5906650802303401</c:v>
                </c:pt>
                <c:pt idx="451">
                  <c:v>3.6036795402367301</c:v>
                </c:pt>
                <c:pt idx="452">
                  <c:v>3.6197780243128399</c:v>
                </c:pt>
                <c:pt idx="453">
                  <c:v>3.6352513674728497</c:v>
                </c:pt>
                <c:pt idx="454">
                  <c:v>3.6521036856470297</c:v>
                </c:pt>
                <c:pt idx="455">
                  <c:v>3.6668094145284198</c:v>
                </c:pt>
                <c:pt idx="456">
                  <c:v>3.6814746287689095</c:v>
                </c:pt>
                <c:pt idx="457">
                  <c:v>3.6970163278169799</c:v>
                </c:pt>
                <c:pt idx="458">
                  <c:v>3.7126413673320298</c:v>
                </c:pt>
                <c:pt idx="459">
                  <c:v>3.7277377929740405</c:v>
                </c:pt>
                <c:pt idx="460">
                  <c:v>3.7440385250533801</c:v>
                </c:pt>
                <c:pt idx="461">
                  <c:v>3.7586571816973398</c:v>
                </c:pt>
                <c:pt idx="462">
                  <c:v>3.7760289002903797</c:v>
                </c:pt>
                <c:pt idx="463">
                  <c:v>3.78993082516104</c:v>
                </c:pt>
                <c:pt idx="464">
                  <c:v>3.8059327812504802</c:v>
                </c:pt>
                <c:pt idx="465">
                  <c:v>3.8227483270134104</c:v>
                </c:pt>
                <c:pt idx="466">
                  <c:v>3.8360195921370597</c:v>
                </c:pt>
                <c:pt idx="467">
                  <c:v>3.8536027621773896</c:v>
                </c:pt>
                <c:pt idx="468">
                  <c:v>3.8688922428377701</c:v>
                </c:pt>
                <c:pt idx="469">
                  <c:v>3.8832854064992302</c:v>
                </c:pt>
                <c:pt idx="470">
                  <c:v>3.8978992046054399</c:v>
                </c:pt>
                <c:pt idx="471">
                  <c:v>3.9156113296599</c:v>
                </c:pt>
                <c:pt idx="472">
                  <c:v>3.92959999684876</c:v>
                </c:pt>
                <c:pt idx="473">
                  <c:v>3.9446826432481403</c:v>
                </c:pt>
                <c:pt idx="474">
                  <c:v>3.9606937828011701</c:v>
                </c:pt>
                <c:pt idx="475">
                  <c:v>3.97732086980227</c:v>
                </c:pt>
                <c:pt idx="476">
                  <c:v>3.9925560561130196</c:v>
                </c:pt>
                <c:pt idx="477">
                  <c:v>4.0079282850399505</c:v>
                </c:pt>
                <c:pt idx="478">
                  <c:v>4.0229735568345903</c:v>
                </c:pt>
                <c:pt idx="479">
                  <c:v>4.0385342445176802</c:v>
                </c:pt>
                <c:pt idx="480">
                  <c:v>4.0527481324090804</c:v>
                </c:pt>
                <c:pt idx="481">
                  <c:v>4.0668427823789006</c:v>
                </c:pt>
                <c:pt idx="482">
                  <c:v>4.0824862073918702</c:v>
                </c:pt>
                <c:pt idx="483">
                  <c:v>4.0986904024350697</c:v>
                </c:pt>
                <c:pt idx="484">
                  <c:v>4.1154048239604899</c:v>
                </c:pt>
                <c:pt idx="485">
                  <c:v>4.1309017520234201</c:v>
                </c:pt>
                <c:pt idx="486">
                  <c:v>4.1442971235994701</c:v>
                </c:pt>
                <c:pt idx="487">
                  <c:v>4.1612275833131198</c:v>
                </c:pt>
                <c:pt idx="488">
                  <c:v>4.1776616153015294</c:v>
                </c:pt>
                <c:pt idx="489">
                  <c:v>4.1925511966837803</c:v>
                </c:pt>
                <c:pt idx="490">
                  <c:v>4.2091598977208395</c:v>
                </c:pt>
                <c:pt idx="491">
                  <c:v>4.2237509749497795</c:v>
                </c:pt>
                <c:pt idx="492">
                  <c:v>4.2386129764395299</c:v>
                </c:pt>
                <c:pt idx="493">
                  <c:v>4.25470226753077</c:v>
                </c:pt>
                <c:pt idx="494">
                  <c:v>4.2696424205644199</c:v>
                </c:pt>
                <c:pt idx="495">
                  <c:v>4.2864211839230402</c:v>
                </c:pt>
                <c:pt idx="496">
                  <c:v>4.3026722079048296</c:v>
                </c:pt>
                <c:pt idx="497">
                  <c:v>4.3179846817281504</c:v>
                </c:pt>
                <c:pt idx="498">
                  <c:v>4.3328466936941403</c:v>
                </c:pt>
                <c:pt idx="499">
                  <c:v>4.34866878227922</c:v>
                </c:pt>
                <c:pt idx="500">
                  <c:v>4.3651028147337501</c:v>
                </c:pt>
                <c:pt idx="501">
                  <c:v>4.3786366751589902</c:v>
                </c:pt>
                <c:pt idx="502">
                  <c:v>4.3945512972015894</c:v>
                </c:pt>
                <c:pt idx="503">
                  <c:v>4.4107417120528698</c:v>
                </c:pt>
                <c:pt idx="504">
                  <c:v>4.4276675650394299</c:v>
                </c:pt>
                <c:pt idx="505">
                  <c:v>4.4437706453663894</c:v>
                </c:pt>
                <c:pt idx="506">
                  <c:v>4.4581318951713893</c:v>
                </c:pt>
                <c:pt idx="507">
                  <c:v>4.4746624446702299</c:v>
                </c:pt>
                <c:pt idx="508">
                  <c:v>4.4908850356762304</c:v>
                </c:pt>
                <c:pt idx="509">
                  <c:v>4.5071398023594593</c:v>
                </c:pt>
                <c:pt idx="510">
                  <c:v>4.5228843420773002</c:v>
                </c:pt>
                <c:pt idx="511">
                  <c:v>4.5348094195958293</c:v>
                </c:pt>
                <c:pt idx="512">
                  <c:v>4.5531831961454801</c:v>
                </c:pt>
                <c:pt idx="513">
                  <c:v>4.5675074017253801</c:v>
                </c:pt>
                <c:pt idx="514">
                  <c:v>4.5831646164458606</c:v>
                </c:pt>
                <c:pt idx="515">
                  <c:v>4.6006604519675403</c:v>
                </c:pt>
                <c:pt idx="516">
                  <c:v>4.6133301610723301</c:v>
                </c:pt>
                <c:pt idx="517">
                  <c:v>4.6292361818643695</c:v>
                </c:pt>
                <c:pt idx="518">
                  <c:v>4.6457897240543407</c:v>
                </c:pt>
                <c:pt idx="519">
                  <c:v>4.6630051700333297</c:v>
                </c:pt>
                <c:pt idx="520">
                  <c:v>4.6783727922331799</c:v>
                </c:pt>
                <c:pt idx="521">
                  <c:v>4.6935562324904403</c:v>
                </c:pt>
                <c:pt idx="522">
                  <c:v>4.7075219069824898</c:v>
                </c:pt>
                <c:pt idx="523">
                  <c:v>4.7226643084854896</c:v>
                </c:pt>
                <c:pt idx="524">
                  <c:v>4.7403531990255505</c:v>
                </c:pt>
                <c:pt idx="525">
                  <c:v>4.7563597418445598</c:v>
                </c:pt>
                <c:pt idx="526">
                  <c:v>4.7701142467133204</c:v>
                </c:pt>
                <c:pt idx="527">
                  <c:v>4.7857163030585097</c:v>
                </c:pt>
                <c:pt idx="528">
                  <c:v>4.8012448045994898</c:v>
                </c:pt>
                <c:pt idx="529">
                  <c:v>4.8173616751114405</c:v>
                </c:pt>
                <c:pt idx="530">
                  <c:v>4.8333406485085098</c:v>
                </c:pt>
                <c:pt idx="531">
                  <c:v>4.8473301697242697</c:v>
                </c:pt>
                <c:pt idx="532">
                  <c:v>4.8629959757022299</c:v>
                </c:pt>
                <c:pt idx="533">
                  <c:v>4.8803309318827797</c:v>
                </c:pt>
                <c:pt idx="534">
                  <c:v>4.8958088712993204</c:v>
                </c:pt>
                <c:pt idx="535">
                  <c:v>4.9111397315641598</c:v>
                </c:pt>
                <c:pt idx="536">
                  <c:v>4.9252113983754997</c:v>
                </c:pt>
                <c:pt idx="537">
                  <c:v>4.9430335788258599</c:v>
                </c:pt>
                <c:pt idx="538">
                  <c:v>4.95814380417983</c:v>
                </c:pt>
                <c:pt idx="539">
                  <c:v>4.9755437043927504</c:v>
                </c:pt>
                <c:pt idx="540">
                  <c:v>4.9915778366425894</c:v>
                </c:pt>
                <c:pt idx="541">
                  <c:v>5.0057776044297997</c:v>
                </c:pt>
                <c:pt idx="542">
                  <c:v>5.0214486093409496</c:v>
                </c:pt>
                <c:pt idx="543">
                  <c:v>5.03795157987952</c:v>
                </c:pt>
                <c:pt idx="544">
                  <c:v>5.0553922565654803</c:v>
                </c:pt>
                <c:pt idx="545">
                  <c:v>5.0702174961145401</c:v>
                </c:pt>
                <c:pt idx="546">
                  <c:v>5.0854934493599995</c:v>
                </c:pt>
                <c:pt idx="547">
                  <c:v>5.1024514880168699</c:v>
                </c:pt>
                <c:pt idx="548">
                  <c:v>5.1178558930928402</c:v>
                </c:pt>
                <c:pt idx="549">
                  <c:v>5.1325983843867098</c:v>
                </c:pt>
                <c:pt idx="550">
                  <c:v>5.1503654164662303</c:v>
                </c:pt>
                <c:pt idx="551">
                  <c:v>5.1645525889512101</c:v>
                </c:pt>
                <c:pt idx="552">
                  <c:v>5.1807567935156795</c:v>
                </c:pt>
                <c:pt idx="553">
                  <c:v>5.19866171223953</c:v>
                </c:pt>
                <c:pt idx="554">
                  <c:v>5.2121165870914901</c:v>
                </c:pt>
                <c:pt idx="555">
                  <c:v>5.2288218056389706</c:v>
                </c:pt>
                <c:pt idx="556">
                  <c:v>5.2429302453219906</c:v>
                </c:pt>
                <c:pt idx="557">
                  <c:v>5.2601364978443099</c:v>
                </c:pt>
                <c:pt idx="558">
                  <c:v>5.2752742926259106</c:v>
                </c:pt>
                <c:pt idx="559">
                  <c:v>5.2923426489826397</c:v>
                </c:pt>
                <c:pt idx="560">
                  <c:v>5.3069938112173496</c:v>
                </c:pt>
                <c:pt idx="561">
                  <c:v>5.3215245311435</c:v>
                </c:pt>
                <c:pt idx="562">
                  <c:v>5.33830330449518</c:v>
                </c:pt>
                <c:pt idx="563">
                  <c:v>5.3545304922295101</c:v>
                </c:pt>
                <c:pt idx="564">
                  <c:v>5.3705002626543301</c:v>
                </c:pt>
                <c:pt idx="565">
                  <c:v>5.3877340945916803</c:v>
                </c:pt>
                <c:pt idx="566">
                  <c:v>5.4025595959785697</c:v>
                </c:pt>
                <c:pt idx="567">
                  <c:v>5.4175043357361101</c:v>
                </c:pt>
                <c:pt idx="568">
                  <c:v>5.4330604266965601</c:v>
                </c:pt>
                <c:pt idx="569">
                  <c:v>5.4502207138284602</c:v>
                </c:pt>
                <c:pt idx="570">
                  <c:v>5.4663467668547101</c:v>
                </c:pt>
                <c:pt idx="571">
                  <c:v>5.4817606267363299</c:v>
                </c:pt>
                <c:pt idx="572">
                  <c:v>5.4996385677611697</c:v>
                </c:pt>
                <c:pt idx="573">
                  <c:v>5.5147028277247001</c:v>
                </c:pt>
                <c:pt idx="574">
                  <c:v>5.5304151917710005</c:v>
                </c:pt>
                <c:pt idx="575">
                  <c:v>5.54908255536475</c:v>
                </c:pt>
                <c:pt idx="576">
                  <c:v>5.5642711740801998</c:v>
                </c:pt>
                <c:pt idx="577">
                  <c:v>5.5794411545321099</c:v>
                </c:pt>
                <c:pt idx="578">
                  <c:v>5.5959349420959397</c:v>
                </c:pt>
                <c:pt idx="579">
                  <c:v>5.6121253469541399</c:v>
                </c:pt>
                <c:pt idx="580">
                  <c:v>5.6291477379090802</c:v>
                </c:pt>
                <c:pt idx="581">
                  <c:v>5.6435411629252004</c:v>
                </c:pt>
                <c:pt idx="582">
                  <c:v>5.6586973441426398</c:v>
                </c:pt>
                <c:pt idx="583">
                  <c:v>5.6749842865087903</c:v>
                </c:pt>
                <c:pt idx="584">
                  <c:v>5.6928892152257005</c:v>
                </c:pt>
                <c:pt idx="585">
                  <c:v>5.70743405476719</c:v>
                </c:pt>
                <c:pt idx="586">
                  <c:v>5.72040714611148</c:v>
                </c:pt>
                <c:pt idx="587">
                  <c:v>5.7378754022124703</c:v>
                </c:pt>
                <c:pt idx="588">
                  <c:v>5.7548472210498902</c:v>
                </c:pt>
                <c:pt idx="589">
                  <c:v>5.7707342636717796</c:v>
                </c:pt>
                <c:pt idx="590">
                  <c:v>5.78738433337094</c:v>
                </c:pt>
                <c:pt idx="591">
                  <c:v>5.8017225904791303</c:v>
                </c:pt>
                <c:pt idx="592">
                  <c:v>5.8182485537258799</c:v>
                </c:pt>
                <c:pt idx="593">
                  <c:v>5.8339339400674799</c:v>
                </c:pt>
                <c:pt idx="594">
                  <c:v>5.8510528580711698</c:v>
                </c:pt>
                <c:pt idx="595">
                  <c:v>5.86612630148693</c:v>
                </c:pt>
                <c:pt idx="596">
                  <c:v>5.8831575550527804</c:v>
                </c:pt>
                <c:pt idx="597">
                  <c:v>5.8978448874938705</c:v>
                </c:pt>
                <c:pt idx="598">
                  <c:v>5.9147063991247295</c:v>
                </c:pt>
                <c:pt idx="599">
                  <c:v>5.9296787283074099</c:v>
                </c:pt>
                <c:pt idx="600">
                  <c:v>5.9457726056564297</c:v>
                </c:pt>
                <c:pt idx="601">
                  <c:v>5.9612278341944602</c:v>
                </c:pt>
                <c:pt idx="602">
                  <c:v>5.9780249939933601</c:v>
                </c:pt>
                <c:pt idx="603">
                  <c:v>5.9933282643669399</c:v>
                </c:pt>
                <c:pt idx="604">
                  <c:v>6.0099093864494098</c:v>
                </c:pt>
                <c:pt idx="605">
                  <c:v>6.0273684490937303</c:v>
                </c:pt>
                <c:pt idx="606">
                  <c:v>6.0405305914002803</c:v>
                </c:pt>
                <c:pt idx="607">
                  <c:v>6.0565555201890202</c:v>
                </c:pt>
                <c:pt idx="608">
                  <c:v>6.0735359498096404</c:v>
                </c:pt>
                <c:pt idx="609">
                  <c:v>6.0906916306862495</c:v>
                </c:pt>
                <c:pt idx="610">
                  <c:v>6.1061465974148597</c:v>
                </c:pt>
                <c:pt idx="611">
                  <c:v>6.1216983534734499</c:v>
                </c:pt>
                <c:pt idx="612">
                  <c:v>6.1405455650401599</c:v>
                </c:pt>
                <c:pt idx="613">
                  <c:v>6.1557293352166198</c:v>
                </c:pt>
                <c:pt idx="614">
                  <c:v>6.1719892908229195</c:v>
                </c:pt>
                <c:pt idx="615">
                  <c:v>6.1896551986706099</c:v>
                </c:pt>
                <c:pt idx="616">
                  <c:v>6.2052293352110199</c:v>
                </c:pt>
                <c:pt idx="617">
                  <c:v>6.2201694887164605</c:v>
                </c:pt>
                <c:pt idx="618">
                  <c:v>6.2360886970168403</c:v>
                </c:pt>
                <c:pt idx="619">
                  <c:v>6.2526606256369606</c:v>
                </c:pt>
                <c:pt idx="620">
                  <c:v>6.2705701506160896</c:v>
                </c:pt>
                <c:pt idx="621">
                  <c:v>6.2849267936940096</c:v>
                </c:pt>
                <c:pt idx="622">
                  <c:v>6.3011355949811305</c:v>
                </c:pt>
                <c:pt idx="623">
                  <c:v>6.3180476682646303</c:v>
                </c:pt>
                <c:pt idx="624">
                  <c:v>6.3323075220068903</c:v>
                </c:pt>
                <c:pt idx="625">
                  <c:v>6.3513202191870706</c:v>
                </c:pt>
                <c:pt idx="626">
                  <c:v>6.3637009474973594</c:v>
                </c:pt>
                <c:pt idx="627">
                  <c:v>6.37974427271502</c:v>
                </c:pt>
                <c:pt idx="628">
                  <c:v>6.39667012570726</c:v>
                </c:pt>
                <c:pt idx="629">
                  <c:v>6.4133701657965503</c:v>
                </c:pt>
                <c:pt idx="630">
                  <c:v>6.4308797810212992</c:v>
                </c:pt>
                <c:pt idx="631">
                  <c:v>6.4453927167051006</c:v>
                </c:pt>
                <c:pt idx="632">
                  <c:v>6.4618727140896199</c:v>
                </c:pt>
                <c:pt idx="633">
                  <c:v>6.4792260467129399</c:v>
                </c:pt>
                <c:pt idx="634">
                  <c:v>6.4965839855858603</c:v>
                </c:pt>
                <c:pt idx="635">
                  <c:v>6.5131565064120904</c:v>
                </c:pt>
                <c:pt idx="636">
                  <c:v>6.5252372643499301</c:v>
                </c:pt>
                <c:pt idx="637">
                  <c:v>6.5421125656826007</c:v>
                </c:pt>
                <c:pt idx="638">
                  <c:v>6.5588637596192694</c:v>
                </c:pt>
                <c:pt idx="639">
                  <c:v>6.5757436472153996</c:v>
                </c:pt>
                <c:pt idx="640">
                  <c:v>6.5925913691216902</c:v>
                </c:pt>
                <c:pt idx="641">
                  <c:v>6.6078903150582802</c:v>
                </c:pt>
                <c:pt idx="642">
                  <c:v>6.6231200410925295</c:v>
                </c:pt>
                <c:pt idx="643">
                  <c:v>6.6400459040778497</c:v>
                </c:pt>
                <c:pt idx="644">
                  <c:v>6.6562547053649697</c:v>
                </c:pt>
                <c:pt idx="645">
                  <c:v>6.6724680929155493</c:v>
                </c:pt>
                <c:pt idx="646">
                  <c:v>6.6896746072643491</c:v>
                </c:pt>
                <c:pt idx="647">
                  <c:v>6.7061046351909699</c:v>
                </c:pt>
                <c:pt idx="648">
                  <c:v>6.7228926015331991</c:v>
                </c:pt>
                <c:pt idx="649">
                  <c:v>6.7385819824153304</c:v>
                </c:pt>
                <c:pt idx="650">
                  <c:v>6.7555991844415102</c:v>
                </c:pt>
                <c:pt idx="651">
                  <c:v>6.7720104860313795</c:v>
                </c:pt>
                <c:pt idx="652">
                  <c:v>6.7872448183152301</c:v>
                </c:pt>
                <c:pt idx="653">
                  <c:v>6.8037707815506092</c:v>
                </c:pt>
                <c:pt idx="654">
                  <c:v>6.8204392276925301</c:v>
                </c:pt>
                <c:pt idx="655">
                  <c:v>6.8371030875709904</c:v>
                </c:pt>
                <c:pt idx="656">
                  <c:v>6.8532569918488706</c:v>
                </c:pt>
                <c:pt idx="657">
                  <c:v>6.8705735515891302</c:v>
                </c:pt>
                <c:pt idx="658">
                  <c:v>6.8859779566650996</c:v>
                </c:pt>
                <c:pt idx="659">
                  <c:v>6.9031428400535306</c:v>
                </c:pt>
                <c:pt idx="660">
                  <c:v>6.9187173074510593</c:v>
                </c:pt>
                <c:pt idx="661">
                  <c:v>6.9336767004870099</c:v>
                </c:pt>
                <c:pt idx="662">
                  <c:v>6.9499308754302502</c:v>
                </c:pt>
                <c:pt idx="663">
                  <c:v>6.967316383258999</c:v>
                </c:pt>
                <c:pt idx="664">
                  <c:v>6.9835987293686204</c:v>
                </c:pt>
                <c:pt idx="665">
                  <c:v>7.0004648372446399</c:v>
                </c:pt>
                <c:pt idx="666">
                  <c:v>7.0164164835205201</c:v>
                </c:pt>
                <c:pt idx="667">
                  <c:v>7.0319909609111209</c:v>
                </c:pt>
                <c:pt idx="668">
                  <c:v>7.0493127191184595</c:v>
                </c:pt>
                <c:pt idx="669">
                  <c:v>7.0654985377132107</c:v>
                </c:pt>
                <c:pt idx="670">
                  <c:v>7.0809856705864096</c:v>
                </c:pt>
                <c:pt idx="671">
                  <c:v>7.0983754547569307</c:v>
                </c:pt>
                <c:pt idx="672">
                  <c:v>7.1140832220749006</c:v>
                </c:pt>
                <c:pt idx="673">
                  <c:v>7.1324156294963403</c:v>
                </c:pt>
                <c:pt idx="674">
                  <c:v>7.1482750931636501</c:v>
                </c:pt>
                <c:pt idx="675">
                  <c:v>7.1665523322053604</c:v>
                </c:pt>
                <c:pt idx="676">
                  <c:v>7.1808216507520202</c:v>
                </c:pt>
                <c:pt idx="677">
                  <c:v>7.1983588549414907</c:v>
                </c:pt>
                <c:pt idx="678">
                  <c:v>7.2148158596178309</c:v>
                </c:pt>
                <c:pt idx="679">
                  <c:v>7.2317141436542398</c:v>
                </c:pt>
                <c:pt idx="680">
                  <c:v>7.2484929170059305</c:v>
                </c:pt>
                <c:pt idx="681">
                  <c:v>7.2649140133080392</c:v>
                </c:pt>
                <c:pt idx="682">
                  <c:v>7.2818260770532106</c:v>
                </c:pt>
                <c:pt idx="683">
                  <c:v>7.2990317373751195</c:v>
                </c:pt>
                <c:pt idx="684">
                  <c:v>7.3168631112821503</c:v>
                </c:pt>
                <c:pt idx="685">
                  <c:v>7.3328650673715901</c:v>
                </c:pt>
                <c:pt idx="686">
                  <c:v>7.3484903687130991</c:v>
                </c:pt>
                <c:pt idx="687">
                  <c:v>7.3670020319013902</c:v>
                </c:pt>
                <c:pt idx="688">
                  <c:v>7.3835463811065001</c:v>
                </c:pt>
                <c:pt idx="689">
                  <c:v>7.400435471686249</c:v>
                </c:pt>
                <c:pt idx="690">
                  <c:v>7.4171504858895805</c:v>
                </c:pt>
                <c:pt idx="691">
                  <c:v>7.4323982674968603</c:v>
                </c:pt>
                <c:pt idx="692">
                  <c:v>7.4494160617405196</c:v>
                </c:pt>
                <c:pt idx="693">
                  <c:v>7.468097797254809</c:v>
                </c:pt>
                <c:pt idx="694">
                  <c:v>7.48461456703353</c:v>
                </c:pt>
                <c:pt idx="695">
                  <c:v>7.5024781266279206</c:v>
                </c:pt>
                <c:pt idx="696">
                  <c:v>7.51829187624935</c:v>
                </c:pt>
                <c:pt idx="697">
                  <c:v>7.5365323528785693</c:v>
                </c:pt>
                <c:pt idx="698">
                  <c:v>7.5527043817714894</c:v>
                </c:pt>
                <c:pt idx="699">
                  <c:v>7.5685776246814402</c:v>
                </c:pt>
                <c:pt idx="700">
                  <c:v>7.58842689421044</c:v>
                </c:pt>
                <c:pt idx="701">
                  <c:v>7.6029680010606198</c:v>
                </c:pt>
                <c:pt idx="702">
                  <c:v>7.6212314603822104</c:v>
                </c:pt>
                <c:pt idx="703">
                  <c:v>7.6376103240022504</c:v>
                </c:pt>
                <c:pt idx="704">
                  <c:v>7.6543609261989305</c:v>
                </c:pt>
                <c:pt idx="705">
                  <c:v>7.6741090614973499</c:v>
                </c:pt>
                <c:pt idx="706">
                  <c:v>7.6894080074339399</c:v>
                </c:pt>
                <c:pt idx="707">
                  <c:v>7.707947260053059</c:v>
                </c:pt>
                <c:pt idx="708">
                  <c:v>7.7252868024856998</c:v>
                </c:pt>
                <c:pt idx="709">
                  <c:v>7.7427596553093299</c:v>
                </c:pt>
                <c:pt idx="710">
                  <c:v>7.7599291354317801</c:v>
                </c:pt>
                <c:pt idx="711">
                  <c:v>7.7768644436900995</c:v>
                </c:pt>
                <c:pt idx="712">
                  <c:v>7.7948291270445198</c:v>
                </c:pt>
                <c:pt idx="713">
                  <c:v>7.8127478450028303</c:v>
                </c:pt>
                <c:pt idx="714">
                  <c:v>7.8305792189098593</c:v>
                </c:pt>
                <c:pt idx="715">
                  <c:v>7.8486082540848701</c:v>
                </c:pt>
                <c:pt idx="716">
                  <c:v>7.8663893376983705</c:v>
                </c:pt>
                <c:pt idx="717">
                  <c:v>7.8841977284355398</c:v>
                </c:pt>
                <c:pt idx="718">
                  <c:v>7.9029760014464001</c:v>
                </c:pt>
                <c:pt idx="719">
                  <c:v>7.9222736848919295</c:v>
                </c:pt>
                <c:pt idx="720">
                  <c:v>7.9395902446321998</c:v>
                </c:pt>
                <c:pt idx="721">
                  <c:v>7.9584101486148002</c:v>
                </c:pt>
                <c:pt idx="722">
                  <c:v>7.9765133207956804</c:v>
                </c:pt>
                <c:pt idx="723">
                  <c:v>7.9951536971861996</c:v>
                </c:pt>
                <c:pt idx="724">
                  <c:v>8.0154028564606996</c:v>
                </c:pt>
                <c:pt idx="725">
                  <c:v>8.0366862498522096</c:v>
                </c:pt>
                <c:pt idx="726">
                  <c:v>8.0524626348733399</c:v>
                </c:pt>
                <c:pt idx="727">
                  <c:v>8.0723900459474898</c:v>
                </c:pt>
                <c:pt idx="728">
                  <c:v>8.0918807844000202</c:v>
                </c:pt>
                <c:pt idx="729">
                  <c:v>8.1120104334786411</c:v>
                </c:pt>
                <c:pt idx="730">
                  <c:v>8.1304439651262292</c:v>
                </c:pt>
                <c:pt idx="731">
                  <c:v>8.1500866512897101</c:v>
                </c:pt>
                <c:pt idx="732">
                  <c:v>8.16977043522229</c:v>
                </c:pt>
                <c:pt idx="733">
                  <c:v>8.18925198022953</c:v>
                </c:pt>
                <c:pt idx="734">
                  <c:v>8.2092161637092396</c:v>
                </c:pt>
                <c:pt idx="735">
                  <c:v>8.2283575540600395</c:v>
                </c:pt>
                <c:pt idx="736">
                  <c:v>8.2484926638926499</c:v>
                </c:pt>
                <c:pt idx="737">
                  <c:v>8.27046954407251</c:v>
                </c:pt>
                <c:pt idx="738">
                  <c:v>8.2925849030971186</c:v>
                </c:pt>
                <c:pt idx="739">
                  <c:v>8.31345460657076</c:v>
                </c:pt>
                <c:pt idx="740">
                  <c:v>8.3358733478348803</c:v>
                </c:pt>
                <c:pt idx="741">
                  <c:v>8.3560308381493105</c:v>
                </c:pt>
                <c:pt idx="742">
                  <c:v>8.3771027900866102</c:v>
                </c:pt>
                <c:pt idx="743">
                  <c:v>8.3980736177863911</c:v>
                </c:pt>
                <c:pt idx="744">
                  <c:v>8.4210215546477194</c:v>
                </c:pt>
                <c:pt idx="745">
                  <c:v>8.4444101581880204</c:v>
                </c:pt>
                <c:pt idx="746">
                  <c:v>8.4680604449317798</c:v>
                </c:pt>
                <c:pt idx="747">
                  <c:v>8.4899459765324501</c:v>
                </c:pt>
                <c:pt idx="748">
                  <c:v>8.5144653412271492</c:v>
                </c:pt>
                <c:pt idx="749">
                  <c:v>8.5376379170497803</c:v>
                </c:pt>
                <c:pt idx="750">
                  <c:v>8.5635730096328206</c:v>
                </c:pt>
                <c:pt idx="751">
                  <c:v>8.5876008056175088</c:v>
                </c:pt>
                <c:pt idx="752">
                  <c:v>8.6108285398267999</c:v>
                </c:pt>
                <c:pt idx="753">
                  <c:v>8.6359960085928797</c:v>
                </c:pt>
                <c:pt idx="754">
                  <c:v>8.6621563423250301</c:v>
                </c:pt>
                <c:pt idx="755">
                  <c:v>8.6864228969034194</c:v>
                </c:pt>
                <c:pt idx="756">
                  <c:v>8.7129655984426808</c:v>
                </c:pt>
                <c:pt idx="757">
                  <c:v>8.7393741355754209</c:v>
                </c:pt>
                <c:pt idx="758">
                  <c:v>8.76499608073118</c:v>
                </c:pt>
                <c:pt idx="759">
                  <c:v>8.7912575287077708</c:v>
                </c:pt>
                <c:pt idx="760">
                  <c:v>8.8174316521644904</c:v>
                </c:pt>
                <c:pt idx="761">
                  <c:v>8.8424936717842701</c:v>
                </c:pt>
                <c:pt idx="762">
                  <c:v>8.8712188710019309</c:v>
                </c:pt>
                <c:pt idx="763">
                  <c:v>8.8978802287101608</c:v>
                </c:pt>
                <c:pt idx="764">
                  <c:v>8.9252816312978194</c:v>
                </c:pt>
                <c:pt idx="765">
                  <c:v>8.9548486008652599</c:v>
                </c:pt>
                <c:pt idx="766">
                  <c:v>8.9815326013763297</c:v>
                </c:pt>
                <c:pt idx="767">
                  <c:v>9.0097521898769592</c:v>
                </c:pt>
                <c:pt idx="768">
                  <c:v>9.0414191811419204</c:v>
                </c:pt>
                <c:pt idx="769">
                  <c:v>9.0729528829570008</c:v>
                </c:pt>
                <c:pt idx="770">
                  <c:v>9.1030248810284302</c:v>
                </c:pt>
                <c:pt idx="771">
                  <c:v>9.1348484171931013</c:v>
                </c:pt>
                <c:pt idx="772">
                  <c:v>9.1684459700218195</c:v>
                </c:pt>
              </c:numCache>
            </c:numRef>
          </c:xVal>
          <c:yVal>
            <c:numRef>
              <c:f>'без среза'!$AA$4:$AA$776</c:f>
              <c:numCache>
                <c:formatCode>General</c:formatCode>
                <c:ptCount val="773"/>
                <c:pt idx="0">
                  <c:v>2.4282326383945501</c:v>
                </c:pt>
                <c:pt idx="1">
                  <c:v>5.28596662120981</c:v>
                </c:pt>
                <c:pt idx="2">
                  <c:v>8.1437005930783908</c:v>
                </c:pt>
                <c:pt idx="3">
                  <c:v>11.001434575897299</c:v>
                </c:pt>
                <c:pt idx="4">
                  <c:v>13.859168558716201</c:v>
                </c:pt>
                <c:pt idx="5">
                  <c:v>16.716902530577499</c:v>
                </c:pt>
                <c:pt idx="6">
                  <c:v>19.574636513396399</c:v>
                </c:pt>
                <c:pt idx="7">
                  <c:v>22.432370496186198</c:v>
                </c:pt>
                <c:pt idx="8">
                  <c:v>25.290104468062101</c:v>
                </c:pt>
                <c:pt idx="9">
                  <c:v>28.147838450881</c:v>
                </c:pt>
                <c:pt idx="10">
                  <c:v>31.0055724336999</c:v>
                </c:pt>
                <c:pt idx="11">
                  <c:v>33.863306405546602</c:v>
                </c:pt>
                <c:pt idx="12">
                  <c:v>36.721040388394599</c:v>
                </c:pt>
                <c:pt idx="13">
                  <c:v>39.578774371184402</c:v>
                </c:pt>
                <c:pt idx="14">
                  <c:v>42.4365083430894</c:v>
                </c:pt>
                <c:pt idx="15">
                  <c:v>45.308389527432197</c:v>
                </c:pt>
                <c:pt idx="16">
                  <c:v>47.968062732135898</c:v>
                </c:pt>
                <c:pt idx="17">
                  <c:v>50.839943905593799</c:v>
                </c:pt>
                <c:pt idx="18">
                  <c:v>53.711825089936603</c:v>
                </c:pt>
                <c:pt idx="19">
                  <c:v>56.583706263394603</c:v>
                </c:pt>
                <c:pt idx="20">
                  <c:v>59.455587436852497</c:v>
                </c:pt>
                <c:pt idx="21">
                  <c:v>62.115260652441101</c:v>
                </c:pt>
                <c:pt idx="22">
                  <c:v>64.987141825957195</c:v>
                </c:pt>
                <c:pt idx="23">
                  <c:v>67.859022999298801</c:v>
                </c:pt>
                <c:pt idx="24">
                  <c:v>70.730904183699707</c:v>
                </c:pt>
                <c:pt idx="25">
                  <c:v>73.6027853571577</c:v>
                </c:pt>
                <c:pt idx="26">
                  <c:v>76.2624585618032</c:v>
                </c:pt>
                <c:pt idx="27">
                  <c:v>79.134339746204205</c:v>
                </c:pt>
                <c:pt idx="28">
                  <c:v>82.006220919662198</c:v>
                </c:pt>
                <c:pt idx="29">
                  <c:v>84.878102093120106</c:v>
                </c:pt>
                <c:pt idx="30">
                  <c:v>87.749983277404695</c:v>
                </c:pt>
                <c:pt idx="31">
                  <c:v>90.409656482166596</c:v>
                </c:pt>
                <c:pt idx="32">
                  <c:v>93.295684857177505</c:v>
                </c:pt>
                <c:pt idx="33">
                  <c:v>96.167566030519097</c:v>
                </c:pt>
                <c:pt idx="34">
                  <c:v>99.039447214920102</c:v>
                </c:pt>
                <c:pt idx="35">
                  <c:v>101.911328388378</c:v>
                </c:pt>
                <c:pt idx="36">
                  <c:v>104.556854402414</c:v>
                </c:pt>
                <c:pt idx="37">
                  <c:v>107.428735575988</c:v>
                </c:pt>
                <c:pt idx="38">
                  <c:v>110.3006167165</c:v>
                </c:pt>
                <c:pt idx="39">
                  <c:v>113.17249796656</c:v>
                </c:pt>
                <c:pt idx="40">
                  <c:v>116.044379107072</c:v>
                </c:pt>
                <c:pt idx="41">
                  <c:v>117.78691406245299</c:v>
                </c:pt>
                <c:pt idx="42">
                  <c:v>121.06482915882999</c:v>
                </c:pt>
                <c:pt idx="43">
                  <c:v>124.03066359914401</c:v>
                </c:pt>
                <c:pt idx="44">
                  <c:v>127.078793362365</c:v>
                </c:pt>
                <c:pt idx="45">
                  <c:v>130.77245965693101</c:v>
                </c:pt>
                <c:pt idx="46">
                  <c:v>133.75325689325101</c:v>
                </c:pt>
                <c:pt idx="47">
                  <c:v>136.988421222195</c:v>
                </c:pt>
                <c:pt idx="48">
                  <c:v>140.044032328762</c:v>
                </c:pt>
                <c:pt idx="49">
                  <c:v>143.74304245552</c:v>
                </c:pt>
                <c:pt idx="50">
                  <c:v>146.90980555675901</c:v>
                </c:pt>
                <c:pt idx="51">
                  <c:v>150.15779506135701</c:v>
                </c:pt>
                <c:pt idx="52">
                  <c:v>153.50945521774699</c:v>
                </c:pt>
                <c:pt idx="53">
                  <c:v>156.861115373904</c:v>
                </c:pt>
                <c:pt idx="54">
                  <c:v>160.34102783212401</c:v>
                </c:pt>
                <c:pt idx="55">
                  <c:v>164.13195213582401</c:v>
                </c:pt>
                <c:pt idx="56">
                  <c:v>167.49750627786901</c:v>
                </c:pt>
                <c:pt idx="57">
                  <c:v>170.904742486309</c:v>
                </c:pt>
                <c:pt idx="58">
                  <c:v>174.137769195018</c:v>
                </c:pt>
                <c:pt idx="59">
                  <c:v>177.67005138401899</c:v>
                </c:pt>
                <c:pt idx="60">
                  <c:v>181.54647722258201</c:v>
                </c:pt>
                <c:pt idx="61">
                  <c:v>185.51374842785299</c:v>
                </c:pt>
                <c:pt idx="62">
                  <c:v>188.612110301619</c:v>
                </c:pt>
                <c:pt idx="63">
                  <c:v>192.13904854911399</c:v>
                </c:pt>
                <c:pt idx="64">
                  <c:v>195.64354265737299</c:v>
                </c:pt>
                <c:pt idx="65">
                  <c:v>199.77540439902799</c:v>
                </c:pt>
                <c:pt idx="66">
                  <c:v>203.24676670366901</c:v>
                </c:pt>
                <c:pt idx="67">
                  <c:v>206.67324062064301</c:v>
                </c:pt>
                <c:pt idx="68">
                  <c:v>210.384007222252</c:v>
                </c:pt>
                <c:pt idx="69">
                  <c:v>214.60030168783899</c:v>
                </c:pt>
                <c:pt idx="70">
                  <c:v>217.80233421339699</c:v>
                </c:pt>
                <c:pt idx="71">
                  <c:v>221.062080192612</c:v>
                </c:pt>
                <c:pt idx="72">
                  <c:v>224.60077491495801</c:v>
                </c:pt>
                <c:pt idx="73">
                  <c:v>227.94816004904001</c:v>
                </c:pt>
                <c:pt idx="74">
                  <c:v>231.86733665480301</c:v>
                </c:pt>
                <c:pt idx="75">
                  <c:v>234.94966692221399</c:v>
                </c:pt>
                <c:pt idx="76">
                  <c:v>238.22651320858901</c:v>
                </c:pt>
                <c:pt idx="77">
                  <c:v>241.475571523421</c:v>
                </c:pt>
                <c:pt idx="78">
                  <c:v>244.573933396721</c:v>
                </c:pt>
                <c:pt idx="79">
                  <c:v>248.78702154173499</c:v>
                </c:pt>
                <c:pt idx="80">
                  <c:v>252.220976911252</c:v>
                </c:pt>
                <c:pt idx="81">
                  <c:v>256.016176237259</c:v>
                </c:pt>
                <c:pt idx="82">
                  <c:v>259.63823509216297</c:v>
                </c:pt>
                <c:pt idx="83">
                  <c:v>263.57237438484998</c:v>
                </c:pt>
                <c:pt idx="84">
                  <c:v>267.35474853496999</c:v>
                </c:pt>
                <c:pt idx="85">
                  <c:v>271.20979893533502</c:v>
                </c:pt>
                <c:pt idx="86">
                  <c:v>275.29890990955801</c:v>
                </c:pt>
                <c:pt idx="87">
                  <c:v>278.97868221858499</c:v>
                </c:pt>
                <c:pt idx="88">
                  <c:v>282.98870419105498</c:v>
                </c:pt>
                <c:pt idx="89">
                  <c:v>286.98590087890602</c:v>
                </c:pt>
                <c:pt idx="90">
                  <c:v>290.54810855071997</c:v>
                </c:pt>
                <c:pt idx="91">
                  <c:v>294.44804733805398</c:v>
                </c:pt>
                <c:pt idx="92">
                  <c:v>298.76908115670102</c:v>
                </c:pt>
                <c:pt idx="93">
                  <c:v>302.51191075192799</c:v>
                </c:pt>
                <c:pt idx="94">
                  <c:v>306.72286138543899</c:v>
                </c:pt>
                <c:pt idx="95">
                  <c:v>310.80235339607998</c:v>
                </c:pt>
                <c:pt idx="96">
                  <c:v>314.94062767038099</c:v>
                </c:pt>
                <c:pt idx="97">
                  <c:v>319.09065831033502</c:v>
                </c:pt>
                <c:pt idx="98">
                  <c:v>323.17763166408997</c:v>
                </c:pt>
                <c:pt idx="99">
                  <c:v>327.66646223049599</c:v>
                </c:pt>
                <c:pt idx="100">
                  <c:v>331.19767560949498</c:v>
                </c:pt>
                <c:pt idx="101">
                  <c:v>335.47168363863602</c:v>
                </c:pt>
                <c:pt idx="102">
                  <c:v>339.16748744435603</c:v>
                </c:pt>
                <c:pt idx="103">
                  <c:v>343.28331757942198</c:v>
                </c:pt>
                <c:pt idx="104">
                  <c:v>347.40449154702901</c:v>
                </c:pt>
                <c:pt idx="105">
                  <c:v>351.50642769690597</c:v>
                </c:pt>
                <c:pt idx="106">
                  <c:v>355.23750092694502</c:v>
                </c:pt>
                <c:pt idx="107">
                  <c:v>359.19835948990698</c:v>
                </c:pt>
                <c:pt idx="108">
                  <c:v>363.13463640259602</c:v>
                </c:pt>
                <c:pt idx="109">
                  <c:v>367.02281860634702</c:v>
                </c:pt>
                <c:pt idx="110">
                  <c:v>370.605332905892</c:v>
                </c:pt>
                <c:pt idx="111">
                  <c:v>374.87185948202398</c:v>
                </c:pt>
                <c:pt idx="112">
                  <c:v>378.34215308632702</c:v>
                </c:pt>
                <c:pt idx="113">
                  <c:v>382.390650694724</c:v>
                </c:pt>
                <c:pt idx="114">
                  <c:v>386.274557985831</c:v>
                </c:pt>
                <c:pt idx="115">
                  <c:v>389.919060870539</c:v>
                </c:pt>
                <c:pt idx="116">
                  <c:v>393.98252127505799</c:v>
                </c:pt>
                <c:pt idx="117">
                  <c:v>397.63343680277501</c:v>
                </c:pt>
                <c:pt idx="118">
                  <c:v>401.81339303404098</c:v>
                </c:pt>
                <c:pt idx="119">
                  <c:v>405.67378737591201</c:v>
                </c:pt>
                <c:pt idx="120">
                  <c:v>409.50318731553898</c:v>
                </c:pt>
                <c:pt idx="121">
                  <c:v>413.41381376795499</c:v>
                </c:pt>
                <c:pt idx="122">
                  <c:v>417.59483881015302</c:v>
                </c:pt>
                <c:pt idx="123">
                  <c:v>421.85495274374301</c:v>
                </c:pt>
                <c:pt idx="124">
                  <c:v>426.11292916722601</c:v>
                </c:pt>
                <c:pt idx="125">
                  <c:v>429.60032307775703</c:v>
                </c:pt>
                <c:pt idx="126">
                  <c:v>433.88608747208502</c:v>
                </c:pt>
                <c:pt idx="127">
                  <c:v>438.03398071043199</c:v>
                </c:pt>
                <c:pt idx="128">
                  <c:v>442.25775651959702</c:v>
                </c:pt>
                <c:pt idx="129">
                  <c:v>446.42916259728401</c:v>
                </c:pt>
                <c:pt idx="130">
                  <c:v>450.55674920789897</c:v>
                </c:pt>
                <c:pt idx="131">
                  <c:v>454.25789684569497</c:v>
                </c:pt>
                <c:pt idx="132">
                  <c:v>458.33738885633602</c:v>
                </c:pt>
                <c:pt idx="133">
                  <c:v>462.57826497219497</c:v>
                </c:pt>
                <c:pt idx="134">
                  <c:v>466.64813801925601</c:v>
                </c:pt>
                <c:pt idx="135">
                  <c:v>471.32186564011499</c:v>
                </c:pt>
                <c:pt idx="136">
                  <c:v>475.51678466796898</c:v>
                </c:pt>
                <c:pt idx="137">
                  <c:v>479.10998663213098</c:v>
                </c:pt>
                <c:pt idx="138">
                  <c:v>483.501559189055</c:v>
                </c:pt>
                <c:pt idx="139">
                  <c:v>487.644108595327</c:v>
                </c:pt>
                <c:pt idx="140">
                  <c:v>491.250135844108</c:v>
                </c:pt>
                <c:pt idx="141">
                  <c:v>495.52093744278</c:v>
                </c:pt>
                <c:pt idx="142">
                  <c:v>499.231704044156</c:v>
                </c:pt>
                <c:pt idx="143">
                  <c:v>502.87086309678898</c:v>
                </c:pt>
                <c:pt idx="144">
                  <c:v>507.07433227822202</c:v>
                </c:pt>
                <c:pt idx="145">
                  <c:v>510.71456014039001</c:v>
                </c:pt>
                <c:pt idx="146">
                  <c:v>514.13355282414705</c:v>
                </c:pt>
                <c:pt idx="147">
                  <c:v>517.80584368016605</c:v>
                </c:pt>
                <c:pt idx="148">
                  <c:v>522.14825282711502</c:v>
                </c:pt>
                <c:pt idx="149">
                  <c:v>525.63885306008206</c:v>
                </c:pt>
                <c:pt idx="150">
                  <c:v>529.24488019943203</c:v>
                </c:pt>
                <c:pt idx="151">
                  <c:v>532.88083303999201</c:v>
                </c:pt>
                <c:pt idx="152">
                  <c:v>536.55526140704796</c:v>
                </c:pt>
                <c:pt idx="153">
                  <c:v>540.51291375793505</c:v>
                </c:pt>
                <c:pt idx="154">
                  <c:v>544.16596679668896</c:v>
                </c:pt>
                <c:pt idx="155">
                  <c:v>548.04987397883099</c:v>
                </c:pt>
                <c:pt idx="156">
                  <c:v>551.37588367424905</c:v>
                </c:pt>
                <c:pt idx="157">
                  <c:v>555.55904633645002</c:v>
                </c:pt>
                <c:pt idx="158">
                  <c:v>558.77924786973699</c:v>
                </c:pt>
                <c:pt idx="159">
                  <c:v>562.18648396898095</c:v>
                </c:pt>
                <c:pt idx="160">
                  <c:v>565.90580072347097</c:v>
                </c:pt>
                <c:pt idx="161">
                  <c:v>569.73306315206003</c:v>
                </c:pt>
                <c:pt idx="162">
                  <c:v>573.11892392300103</c:v>
                </c:pt>
                <c:pt idx="163">
                  <c:v>576.37867001164705</c:v>
                </c:pt>
                <c:pt idx="164">
                  <c:v>580.51694428548205</c:v>
                </c:pt>
                <c:pt idx="165">
                  <c:v>583.60996221844096</c:v>
                </c:pt>
                <c:pt idx="166">
                  <c:v>587.13796927593603</c:v>
                </c:pt>
                <c:pt idx="167">
                  <c:v>590.99515729676898</c:v>
                </c:pt>
                <c:pt idx="168">
                  <c:v>594.17795189470098</c:v>
                </c:pt>
                <c:pt idx="169">
                  <c:v>597.89726864919101</c:v>
                </c:pt>
                <c:pt idx="170">
                  <c:v>601.22327834554005</c:v>
                </c:pt>
                <c:pt idx="171">
                  <c:v>604.53539405576896</c:v>
                </c:pt>
                <c:pt idx="172">
                  <c:v>607.60489914752497</c:v>
                </c:pt>
                <c:pt idx="173">
                  <c:v>611.05381731316402</c:v>
                </c:pt>
                <c:pt idx="174">
                  <c:v>614.54121111426502</c:v>
                </c:pt>
                <c:pt idx="175">
                  <c:v>617.30718581378505</c:v>
                </c:pt>
                <c:pt idx="176">
                  <c:v>620.09346703067399</c:v>
                </c:pt>
                <c:pt idx="177">
                  <c:v>623.076401887462</c:v>
                </c:pt>
                <c:pt idx="178">
                  <c:v>626.16193847637601</c:v>
                </c:pt>
                <c:pt idx="179">
                  <c:v>629.176936326548</c:v>
                </c:pt>
                <c:pt idx="180">
                  <c:v>631.99207432568096</c:v>
                </c:pt>
                <c:pt idx="181">
                  <c:v>634.33588518388603</c:v>
                </c:pt>
                <c:pt idx="182">
                  <c:v>637.23759352788295</c:v>
                </c:pt>
                <c:pt idx="183">
                  <c:v>639.916997882538</c:v>
                </c:pt>
                <c:pt idx="184">
                  <c:v>642.28004655800805</c:v>
                </c:pt>
                <c:pt idx="185">
                  <c:v>645.02037068828895</c:v>
                </c:pt>
                <c:pt idx="186">
                  <c:v>647.48174618370797</c:v>
                </c:pt>
                <c:pt idx="187">
                  <c:v>650.24878958333295</c:v>
                </c:pt>
                <c:pt idx="188">
                  <c:v>652.25059419311594</c:v>
                </c:pt>
                <c:pt idx="189">
                  <c:v>654.54203532077395</c:v>
                </c:pt>
                <c:pt idx="190">
                  <c:v>657.157313578762</c:v>
                </c:pt>
                <c:pt idx="191">
                  <c:v>659.76831670477998</c:v>
                </c:pt>
                <c:pt idx="192">
                  <c:v>662.17304733861204</c:v>
                </c:pt>
                <c:pt idx="193">
                  <c:v>664.43349417298998</c:v>
                </c:pt>
                <c:pt idx="194">
                  <c:v>666.93548281490803</c:v>
                </c:pt>
                <c:pt idx="195">
                  <c:v>669.17134789004899</c:v>
                </c:pt>
                <c:pt idx="196">
                  <c:v>671.28430460486595</c:v>
                </c:pt>
                <c:pt idx="197">
                  <c:v>673.73285481613095</c:v>
                </c:pt>
                <c:pt idx="198">
                  <c:v>675.95055088400795</c:v>
                </c:pt>
                <c:pt idx="199">
                  <c:v>678.06671380996704</c:v>
                </c:pt>
                <c:pt idx="200">
                  <c:v>680.01294247806095</c:v>
                </c:pt>
                <c:pt idx="201">
                  <c:v>682.08742344658799</c:v>
                </c:pt>
                <c:pt idx="202">
                  <c:v>684.001589121297</c:v>
                </c:pt>
                <c:pt idx="203">
                  <c:v>686.37960048392404</c:v>
                </c:pt>
                <c:pt idx="204">
                  <c:v>688.28842232562602</c:v>
                </c:pt>
                <c:pt idx="205">
                  <c:v>690.38855375628896</c:v>
                </c:pt>
                <c:pt idx="206">
                  <c:v>692.25676223170001</c:v>
                </c:pt>
                <c:pt idx="207">
                  <c:v>694.31307419389498</c:v>
                </c:pt>
                <c:pt idx="208">
                  <c:v>695.85530813783396</c:v>
                </c:pt>
                <c:pt idx="209">
                  <c:v>697.71924159210198</c:v>
                </c:pt>
                <c:pt idx="210">
                  <c:v>699.44102875795204</c:v>
                </c:pt>
                <c:pt idx="211">
                  <c:v>701.12434018030797</c:v>
                </c:pt>
                <c:pt idx="212">
                  <c:v>701.15640328265704</c:v>
                </c:pt>
                <c:pt idx="213">
                  <c:v>702.36411243211501</c:v>
                </c:pt>
                <c:pt idx="214">
                  <c:v>704.07200561184402</c:v>
                </c:pt>
                <c:pt idx="215">
                  <c:v>705.36521629616595</c:v>
                </c:pt>
                <c:pt idx="216">
                  <c:v>707.357402051799</c:v>
                </c:pt>
                <c:pt idx="217">
                  <c:v>708.752145876177</c:v>
                </c:pt>
                <c:pt idx="218">
                  <c:v>711.06389352306701</c:v>
                </c:pt>
                <c:pt idx="219">
                  <c:v>712.63284673728003</c:v>
                </c:pt>
                <c:pt idx="220">
                  <c:v>713.71978503651906</c:v>
                </c:pt>
                <c:pt idx="221">
                  <c:v>714.84519897121902</c:v>
                </c:pt>
                <c:pt idx="222">
                  <c:v>716.64714373182505</c:v>
                </c:pt>
                <c:pt idx="223">
                  <c:v>718.15303955040895</c:v>
                </c:pt>
                <c:pt idx="224">
                  <c:v>719.89833966735796</c:v>
                </c:pt>
                <c:pt idx="225">
                  <c:v>720.75228620320604</c:v>
                </c:pt>
                <c:pt idx="226">
                  <c:v>722.04870320670295</c:v>
                </c:pt>
                <c:pt idx="227">
                  <c:v>723.40497128665402</c:v>
                </c:pt>
                <c:pt idx="228">
                  <c:v>725.01133143622405</c:v>
                </c:pt>
                <c:pt idx="229">
                  <c:v>726.42317545693402</c:v>
                </c:pt>
                <c:pt idx="230">
                  <c:v>727.98678483907099</c:v>
                </c:pt>
                <c:pt idx="231">
                  <c:v>729.00959693361096</c:v>
                </c:pt>
                <c:pt idx="232">
                  <c:v>729.977901785634</c:v>
                </c:pt>
                <c:pt idx="233">
                  <c:v>731.59708711039298</c:v>
                </c:pt>
                <c:pt idx="234">
                  <c:v>732.74494518525898</c:v>
                </c:pt>
                <c:pt idx="235">
                  <c:v>734.17709594499297</c:v>
                </c:pt>
                <c:pt idx="236">
                  <c:v>735.49702589958895</c:v>
                </c:pt>
                <c:pt idx="237">
                  <c:v>736.93238287046597</c:v>
                </c:pt>
                <c:pt idx="238">
                  <c:v>738.10909772664297</c:v>
                </c:pt>
                <c:pt idx="239">
                  <c:v>739.08809035271395</c:v>
                </c:pt>
                <c:pt idx="240">
                  <c:v>740.47855904512096</c:v>
                </c:pt>
                <c:pt idx="241">
                  <c:v>741.57084106747095</c:v>
                </c:pt>
                <c:pt idx="242">
                  <c:v>742.88222086709004</c:v>
                </c:pt>
                <c:pt idx="243">
                  <c:v>744.16153756529104</c:v>
                </c:pt>
                <c:pt idx="244">
                  <c:v>745.83736764267098</c:v>
                </c:pt>
                <c:pt idx="245">
                  <c:v>746.92430594284099</c:v>
                </c:pt>
                <c:pt idx="246">
                  <c:v>747.48861607164099</c:v>
                </c:pt>
                <c:pt idx="247">
                  <c:v>748.174765859731</c:v>
                </c:pt>
                <c:pt idx="248">
                  <c:v>749.79715750645801</c:v>
                </c:pt>
                <c:pt idx="249">
                  <c:v>751.01341680809901</c:v>
                </c:pt>
                <c:pt idx="250">
                  <c:v>751.51894467230898</c:v>
                </c:pt>
                <c:pt idx="251">
                  <c:v>752.43060477171105</c:v>
                </c:pt>
                <c:pt idx="252">
                  <c:v>753.38929076958402</c:v>
                </c:pt>
                <c:pt idx="253">
                  <c:v>754.76265915483202</c:v>
                </c:pt>
                <c:pt idx="254">
                  <c:v>755.50224737450503</c:v>
                </c:pt>
                <c:pt idx="255">
                  <c:v>756.21191011182998</c:v>
                </c:pt>
                <c:pt idx="256">
                  <c:v>757.02951852232195</c:v>
                </c:pt>
                <c:pt idx="257">
                  <c:v>757.90804681740701</c:v>
                </c:pt>
                <c:pt idx="258">
                  <c:v>758.95009683910803</c:v>
                </c:pt>
                <c:pt idx="259">
                  <c:v>759.870307091624</c:v>
                </c:pt>
                <c:pt idx="260">
                  <c:v>760.91556332446601</c:v>
                </c:pt>
                <c:pt idx="261">
                  <c:v>761.99608898162796</c:v>
                </c:pt>
                <c:pt idx="262">
                  <c:v>762.58391205966495</c:v>
                </c:pt>
                <c:pt idx="263">
                  <c:v>763.36304472480003</c:v>
                </c:pt>
                <c:pt idx="264">
                  <c:v>764.26615467108797</c:v>
                </c:pt>
                <c:pt idx="265">
                  <c:v>764.90634747874003</c:v>
                </c:pt>
                <c:pt idx="266">
                  <c:v>766.07558088283997</c:v>
                </c:pt>
                <c:pt idx="267">
                  <c:v>767.142212553881</c:v>
                </c:pt>
                <c:pt idx="268">
                  <c:v>767.55689505115197</c:v>
                </c:pt>
                <c:pt idx="269">
                  <c:v>768.406566565856</c:v>
                </c:pt>
                <c:pt idx="270">
                  <c:v>769.18783674296003</c:v>
                </c:pt>
                <c:pt idx="271">
                  <c:v>770.186067185365</c:v>
                </c:pt>
                <c:pt idx="272">
                  <c:v>771.15544084832095</c:v>
                </c:pt>
                <c:pt idx="273">
                  <c:v>771.61928664706602</c:v>
                </c:pt>
                <c:pt idx="274">
                  <c:v>772.53308436553903</c:v>
                </c:pt>
                <c:pt idx="275">
                  <c:v>773.19892752450005</c:v>
                </c:pt>
                <c:pt idx="276">
                  <c:v>773.87652715947502</c:v>
                </c:pt>
                <c:pt idx="277">
                  <c:v>774.92926484439499</c:v>
                </c:pt>
                <c:pt idx="278">
                  <c:v>776.03009713068604</c:v>
                </c:pt>
                <c:pt idx="279">
                  <c:v>776.76861664932198</c:v>
                </c:pt>
                <c:pt idx="280">
                  <c:v>777.27414440456801</c:v>
                </c:pt>
                <c:pt idx="281">
                  <c:v>777.80959775112603</c:v>
                </c:pt>
                <c:pt idx="282">
                  <c:v>778.57911156211003</c:v>
                </c:pt>
                <c:pt idx="283">
                  <c:v>779.42664556577802</c:v>
                </c:pt>
                <c:pt idx="284">
                  <c:v>780.02088117599499</c:v>
                </c:pt>
                <c:pt idx="285">
                  <c:v>780.89085931703403</c:v>
                </c:pt>
                <c:pt idx="286">
                  <c:v>781.20080235321097</c:v>
                </c:pt>
                <c:pt idx="287">
                  <c:v>781.63472266867802</c:v>
                </c:pt>
                <c:pt idx="288">
                  <c:v>782.50683832168602</c:v>
                </c:pt>
                <c:pt idx="289">
                  <c:v>783.34261584933802</c:v>
                </c:pt>
                <c:pt idx="290">
                  <c:v>784.04693475458805</c:v>
                </c:pt>
                <c:pt idx="291">
                  <c:v>784.55353131983395</c:v>
                </c:pt>
                <c:pt idx="292">
                  <c:v>785.28777570743102</c:v>
                </c:pt>
                <c:pt idx="293">
                  <c:v>786.028432847001</c:v>
                </c:pt>
                <c:pt idx="294">
                  <c:v>786.84497244749195</c:v>
                </c:pt>
                <c:pt idx="295">
                  <c:v>787.37508196197496</c:v>
                </c:pt>
                <c:pt idx="296">
                  <c:v>787.53325985558297</c:v>
                </c:pt>
                <c:pt idx="297">
                  <c:v>788.35834961011994</c:v>
                </c:pt>
                <c:pt idx="298">
                  <c:v>789.18878330476605</c:v>
                </c:pt>
                <c:pt idx="299">
                  <c:v>789.63552879542101</c:v>
                </c:pt>
                <c:pt idx="300">
                  <c:v>790.00532290618901</c:v>
                </c:pt>
                <c:pt idx="301">
                  <c:v>790.68399135023401</c:v>
                </c:pt>
                <c:pt idx="302">
                  <c:v>791.32845918182295</c:v>
                </c:pt>
                <c:pt idx="303">
                  <c:v>792.33630847930897</c:v>
                </c:pt>
                <c:pt idx="304">
                  <c:v>792.83221738040402</c:v>
                </c:pt>
                <c:pt idx="305">
                  <c:v>793.23941842466604</c:v>
                </c:pt>
                <c:pt idx="306">
                  <c:v>793.95442510303099</c:v>
                </c:pt>
                <c:pt idx="307">
                  <c:v>794.89494198374496</c:v>
                </c:pt>
                <c:pt idx="308">
                  <c:v>795.52765334025003</c:v>
                </c:pt>
                <c:pt idx="309">
                  <c:v>796.03959373757198</c:v>
                </c:pt>
                <c:pt idx="310">
                  <c:v>796.875371265225</c:v>
                </c:pt>
                <c:pt idx="311">
                  <c:v>797.68763584457304</c:v>
                </c:pt>
                <c:pt idx="312">
                  <c:v>798.02643566112999</c:v>
                </c:pt>
                <c:pt idx="313">
                  <c:v>798.420811421238</c:v>
                </c:pt>
                <c:pt idx="314">
                  <c:v>799.09734235517703</c:v>
                </c:pt>
                <c:pt idx="315">
                  <c:v>799.53019385971095</c:v>
                </c:pt>
                <c:pt idx="316">
                  <c:v>800.51346150785696</c:v>
                </c:pt>
                <c:pt idx="317">
                  <c:v>800.87256795354199</c:v>
                </c:pt>
                <c:pt idx="318">
                  <c:v>801.19426746387001</c:v>
                </c:pt>
                <c:pt idx="319">
                  <c:v>801.93171828240202</c:v>
                </c:pt>
                <c:pt idx="320">
                  <c:v>802.76428937911999</c:v>
                </c:pt>
                <c:pt idx="321">
                  <c:v>803.07530122436594</c:v>
                </c:pt>
                <c:pt idx="322">
                  <c:v>803.07423252426099</c:v>
                </c:pt>
                <c:pt idx="323">
                  <c:v>804.22636562027003</c:v>
                </c:pt>
                <c:pt idx="324">
                  <c:v>804.59402221906896</c:v>
                </c:pt>
                <c:pt idx="325">
                  <c:v>804.82594517338998</c:v>
                </c:pt>
                <c:pt idx="326">
                  <c:v>805.29727242328204</c:v>
                </c:pt>
                <c:pt idx="327">
                  <c:v>805.74294910393701</c:v>
                </c:pt>
                <c:pt idx="328">
                  <c:v>806.43337402306497</c:v>
                </c:pt>
                <c:pt idx="329">
                  <c:v>806.808511965908</c:v>
                </c:pt>
                <c:pt idx="330">
                  <c:v>807.13983043935104</c:v>
                </c:pt>
                <c:pt idx="331">
                  <c:v>807.54916910454597</c:v>
                </c:pt>
                <c:pt idx="332">
                  <c:v>808.29837628733401</c:v>
                </c:pt>
                <c:pt idx="333">
                  <c:v>808.84131097793602</c:v>
                </c:pt>
                <c:pt idx="334">
                  <c:v>808.87337408028498</c:v>
                </c:pt>
                <c:pt idx="335">
                  <c:v>809.630062607117</c:v>
                </c:pt>
                <c:pt idx="336">
                  <c:v>810.57485461886995</c:v>
                </c:pt>
                <c:pt idx="337">
                  <c:v>810.91258562635596</c:v>
                </c:pt>
                <c:pt idx="338">
                  <c:v>811.33474946767103</c:v>
                </c:pt>
                <c:pt idx="339">
                  <c:v>811.95036051515501</c:v>
                </c:pt>
                <c:pt idx="340">
                  <c:v>812.39283098466694</c:v>
                </c:pt>
                <c:pt idx="341">
                  <c:v>812.97103509865701</c:v>
                </c:pt>
                <c:pt idx="342">
                  <c:v>813.53320771548897</c:v>
                </c:pt>
                <c:pt idx="343">
                  <c:v>814.06117971986498</c:v>
                </c:pt>
                <c:pt idx="344">
                  <c:v>814.71206008456602</c:v>
                </c:pt>
                <c:pt idx="345">
                  <c:v>815.13636143505596</c:v>
                </c:pt>
                <c:pt idx="346">
                  <c:v>815.299883161671</c:v>
                </c:pt>
                <c:pt idx="347">
                  <c:v>815.54356258921302</c:v>
                </c:pt>
                <c:pt idx="348">
                  <c:v>816.14100452139996</c:v>
                </c:pt>
                <c:pt idx="349">
                  <c:v>816.72241495735898</c:v>
                </c:pt>
                <c:pt idx="350">
                  <c:v>817.20977370347805</c:v>
                </c:pt>
                <c:pt idx="351">
                  <c:v>817.84141624998301</c:v>
                </c:pt>
                <c:pt idx="352">
                  <c:v>818.15456560719804</c:v>
                </c:pt>
                <c:pt idx="353">
                  <c:v>818.90377289988101</c:v>
                </c:pt>
                <c:pt idx="354">
                  <c:v>819.14638340752595</c:v>
                </c:pt>
                <c:pt idx="355">
                  <c:v>819.62519200146198</c:v>
                </c:pt>
                <c:pt idx="356">
                  <c:v>819.67328671086602</c:v>
                </c:pt>
                <c:pt idx="357">
                  <c:v>820.36798665206902</c:v>
                </c:pt>
                <c:pt idx="358">
                  <c:v>820.67899849824596</c:v>
                </c:pt>
                <c:pt idx="359">
                  <c:v>821.37476724944997</c:v>
                </c:pt>
                <c:pt idx="360">
                  <c:v>821.80227492190897</c:v>
                </c:pt>
                <c:pt idx="361">
                  <c:v>822.39651053305704</c:v>
                </c:pt>
                <c:pt idx="362">
                  <c:v>822.28322102781397</c:v>
                </c:pt>
                <c:pt idx="363">
                  <c:v>822.98967744316894</c:v>
                </c:pt>
                <c:pt idx="364">
                  <c:v>823.58605067431904</c:v>
                </c:pt>
                <c:pt idx="365">
                  <c:v>823.62559511978202</c:v>
                </c:pt>
                <c:pt idx="366">
                  <c:v>823.82652367185801</c:v>
                </c:pt>
                <c:pt idx="367">
                  <c:v>824.5917624617</c:v>
                </c:pt>
                <c:pt idx="368">
                  <c:v>824.94018124230195</c:v>
                </c:pt>
                <c:pt idx="369">
                  <c:v>825.42112734634395</c:v>
                </c:pt>
                <c:pt idx="370">
                  <c:v>825.55258597061004</c:v>
                </c:pt>
                <c:pt idx="371">
                  <c:v>825.82939720246895</c:v>
                </c:pt>
                <c:pt idx="372">
                  <c:v>826.52623465377803</c:v>
                </c:pt>
                <c:pt idx="373">
                  <c:v>826.91206036973699</c:v>
                </c:pt>
                <c:pt idx="374">
                  <c:v>827.52339628804498</c:v>
                </c:pt>
                <c:pt idx="375">
                  <c:v>827.74463157635205</c:v>
                </c:pt>
                <c:pt idx="376">
                  <c:v>828.32817952241703</c:v>
                </c:pt>
                <c:pt idx="377">
                  <c:v>828.97264735400699</c:v>
                </c:pt>
                <c:pt idx="378">
                  <c:v>829.462143612094</c:v>
                </c:pt>
                <c:pt idx="379">
                  <c:v>829.95377738214995</c:v>
                </c:pt>
                <c:pt idx="380">
                  <c:v>830.18356282357104</c:v>
                </c:pt>
                <c:pt idx="381">
                  <c:v>830.59290137887001</c:v>
                </c:pt>
                <c:pt idx="382">
                  <c:v>831.01399641018395</c:v>
                </c:pt>
                <c:pt idx="383">
                  <c:v>831.304701628163</c:v>
                </c:pt>
                <c:pt idx="384">
                  <c:v>831.76213489286602</c:v>
                </c:pt>
                <c:pt idx="385">
                  <c:v>832.16185459494602</c:v>
                </c:pt>
                <c:pt idx="386">
                  <c:v>832.67058867123001</c:v>
                </c:pt>
                <c:pt idx="387">
                  <c:v>832.61501272767805</c:v>
                </c:pt>
                <c:pt idx="388">
                  <c:v>833.35460094735004</c:v>
                </c:pt>
                <c:pt idx="389">
                  <c:v>833.86867896560602</c:v>
                </c:pt>
                <c:pt idx="390">
                  <c:v>833.82379068713601</c:v>
                </c:pt>
                <c:pt idx="391">
                  <c:v>834.62964262254502</c:v>
                </c:pt>
                <c:pt idx="392">
                  <c:v>834.71728166844696</c:v>
                </c:pt>
                <c:pt idx="393">
                  <c:v>835.43549455888603</c:v>
                </c:pt>
                <c:pt idx="394">
                  <c:v>835.74436889309402</c:v>
                </c:pt>
                <c:pt idx="395">
                  <c:v>835.87048357445701</c:v>
                </c:pt>
                <c:pt idx="396">
                  <c:v>835.88758388161705</c:v>
                </c:pt>
                <c:pt idx="397">
                  <c:v>836.23493396211404</c:v>
                </c:pt>
                <c:pt idx="398">
                  <c:v>837.23316429648503</c:v>
                </c:pt>
                <c:pt idx="399">
                  <c:v>837.26950253173698</c:v>
                </c:pt>
                <c:pt idx="400">
                  <c:v>837.78358043916501</c:v>
                </c:pt>
                <c:pt idx="401">
                  <c:v>837.804955878295</c:v>
                </c:pt>
                <c:pt idx="402">
                  <c:v>838.363922174089</c:v>
                </c:pt>
                <c:pt idx="403">
                  <c:v>838.64607723802305</c:v>
                </c:pt>
                <c:pt idx="404">
                  <c:v>839.01907766982902</c:v>
                </c:pt>
                <c:pt idx="405">
                  <c:v>839.13236717507198</c:v>
                </c:pt>
                <c:pt idx="406">
                  <c:v>839.81531064212299</c:v>
                </c:pt>
                <c:pt idx="407">
                  <c:v>840.13380394037802</c:v>
                </c:pt>
                <c:pt idx="408">
                  <c:v>840.52069835644204</c:v>
                </c:pt>
                <c:pt idx="409">
                  <c:v>840.76330897491403</c:v>
                </c:pt>
                <c:pt idx="410">
                  <c:v>841.14699706993997</c:v>
                </c:pt>
                <c:pt idx="411">
                  <c:v>841.60443033557397</c:v>
                </c:pt>
                <c:pt idx="412">
                  <c:v>841.94536766409897</c:v>
                </c:pt>
                <c:pt idx="413">
                  <c:v>842.06186349038001</c:v>
                </c:pt>
                <c:pt idx="414">
                  <c:v>842.87626557983504</c:v>
                </c:pt>
                <c:pt idx="415">
                  <c:v>843.00451788213104</c:v>
                </c:pt>
                <c:pt idx="416">
                  <c:v>843.47050130087905</c:v>
                </c:pt>
                <c:pt idx="417">
                  <c:v>844.03374261781596</c:v>
                </c:pt>
                <c:pt idx="418">
                  <c:v>844.43773734196998</c:v>
                </c:pt>
                <c:pt idx="419">
                  <c:v>844.79577508661896</c:v>
                </c:pt>
                <c:pt idx="420">
                  <c:v>845.13457490410701</c:v>
                </c:pt>
                <c:pt idx="421">
                  <c:v>845.19335716869705</c:v>
                </c:pt>
                <c:pt idx="422">
                  <c:v>845.58880184777104</c:v>
                </c:pt>
                <c:pt idx="423">
                  <c:v>846.23220086749598</c:v>
                </c:pt>
                <c:pt idx="424">
                  <c:v>846.38075979798998</c:v>
                </c:pt>
                <c:pt idx="425">
                  <c:v>846.66291486192495</c:v>
                </c:pt>
                <c:pt idx="426">
                  <c:v>847.157754952088</c:v>
                </c:pt>
                <c:pt idx="427">
                  <c:v>847.36830246727902</c:v>
                </c:pt>
                <c:pt idx="428">
                  <c:v>847.609844276682</c:v>
                </c:pt>
                <c:pt idx="429">
                  <c:v>848.30133800487999</c:v>
                </c:pt>
                <c:pt idx="430">
                  <c:v>848.28103137668199</c:v>
                </c:pt>
                <c:pt idx="431">
                  <c:v>848.45203444641095</c:v>
                </c:pt>
                <c:pt idx="432">
                  <c:v>849.02810104936395</c:v>
                </c:pt>
                <c:pt idx="433">
                  <c:v>849.40537650324404</c:v>
                </c:pt>
                <c:pt idx="434">
                  <c:v>849.46309006493505</c:v>
                </c:pt>
                <c:pt idx="435">
                  <c:v>849.54859159980003</c:v>
                </c:pt>
                <c:pt idx="436">
                  <c:v>850.26787330117099</c:v>
                </c:pt>
                <c:pt idx="437">
                  <c:v>850.21122854761802</c:v>
                </c:pt>
                <c:pt idx="438">
                  <c:v>850.73171909898497</c:v>
                </c:pt>
                <c:pt idx="439">
                  <c:v>851.21694033499796</c:v>
                </c:pt>
                <c:pt idx="440">
                  <c:v>851.09296305570797</c:v>
                </c:pt>
                <c:pt idx="441">
                  <c:v>851.51940202713001</c:v>
                </c:pt>
                <c:pt idx="442">
                  <c:v>852.18952031899198</c:v>
                </c:pt>
                <c:pt idx="443">
                  <c:v>852.36479840986397</c:v>
                </c:pt>
                <c:pt idx="444">
                  <c:v>852.959034129977</c:v>
                </c:pt>
                <c:pt idx="445">
                  <c:v>852.89277041330899</c:v>
                </c:pt>
                <c:pt idx="446">
                  <c:v>853.16316900215998</c:v>
                </c:pt>
                <c:pt idx="447">
                  <c:v>853.71999778691702</c:v>
                </c:pt>
                <c:pt idx="448">
                  <c:v>854.33454002626195</c:v>
                </c:pt>
                <c:pt idx="449">
                  <c:v>854.85396187566198</c:v>
                </c:pt>
                <c:pt idx="450">
                  <c:v>854.92984444741205</c:v>
                </c:pt>
                <c:pt idx="451">
                  <c:v>855.54652430675901</c:v>
                </c:pt>
                <c:pt idx="452">
                  <c:v>855.73676519468404</c:v>
                </c:pt>
                <c:pt idx="453">
                  <c:v>856.07235868927103</c:v>
                </c:pt>
                <c:pt idx="454">
                  <c:v>856.08732148539298</c:v>
                </c:pt>
                <c:pt idx="455">
                  <c:v>856.60139950364805</c:v>
                </c:pt>
                <c:pt idx="456">
                  <c:v>856.85362897627101</c:v>
                </c:pt>
                <c:pt idx="457">
                  <c:v>857.15395315736498</c:v>
                </c:pt>
                <c:pt idx="458">
                  <c:v>857.45427722949501</c:v>
                </c:pt>
                <c:pt idx="459">
                  <c:v>857.87750987987999</c:v>
                </c:pt>
                <c:pt idx="460">
                  <c:v>858.02072497829795</c:v>
                </c:pt>
                <c:pt idx="461">
                  <c:v>858.264404296875</c:v>
                </c:pt>
                <c:pt idx="462">
                  <c:v>858.15859613381303</c:v>
                </c:pt>
                <c:pt idx="463">
                  <c:v>858.87894653622095</c:v>
                </c:pt>
                <c:pt idx="464">
                  <c:v>859.09163167234499</c:v>
                </c:pt>
                <c:pt idx="465">
                  <c:v>859.11514462158095</c:v>
                </c:pt>
                <c:pt idx="466">
                  <c:v>859.65273547824495</c:v>
                </c:pt>
                <c:pt idx="467">
                  <c:v>859.497763906606</c:v>
                </c:pt>
                <c:pt idx="468">
                  <c:v>859.87610827851995</c:v>
                </c:pt>
                <c:pt idx="469">
                  <c:v>860.46286254655604</c:v>
                </c:pt>
                <c:pt idx="470">
                  <c:v>860.99831589311395</c:v>
                </c:pt>
                <c:pt idx="471">
                  <c:v>860.52271362114698</c:v>
                </c:pt>
                <c:pt idx="472">
                  <c:v>861.20351957529795</c:v>
                </c:pt>
                <c:pt idx="473">
                  <c:v>861.62995843868703</c:v>
                </c:pt>
                <c:pt idx="474">
                  <c:v>861.84050595387805</c:v>
                </c:pt>
                <c:pt idx="475">
                  <c:v>861.90783848054696</c:v>
                </c:pt>
                <c:pt idx="476">
                  <c:v>862.02754062972997</c:v>
                </c:pt>
                <c:pt idx="477">
                  <c:v>862.386647075415</c:v>
                </c:pt>
                <c:pt idx="478">
                  <c:v>862.80239827279001</c:v>
                </c:pt>
                <c:pt idx="479">
                  <c:v>863.11768514104199</c:v>
                </c:pt>
                <c:pt idx="480">
                  <c:v>863.74612147454195</c:v>
                </c:pt>
                <c:pt idx="481">
                  <c:v>864.11164045333896</c:v>
                </c:pt>
                <c:pt idx="482">
                  <c:v>864.40768961235904</c:v>
                </c:pt>
                <c:pt idx="483">
                  <c:v>864.57334874011599</c:v>
                </c:pt>
                <c:pt idx="484">
                  <c:v>864.62037463858701</c:v>
                </c:pt>
                <c:pt idx="485">
                  <c:v>864.96986212115701</c:v>
                </c:pt>
                <c:pt idx="486">
                  <c:v>865.47859630547498</c:v>
                </c:pt>
                <c:pt idx="487">
                  <c:v>865.47538998443599</c:v>
                </c:pt>
                <c:pt idx="488">
                  <c:v>865.58761079050601</c:v>
                </c:pt>
                <c:pt idx="489">
                  <c:v>866.05893793143298</c:v>
                </c:pt>
                <c:pt idx="490">
                  <c:v>866.13054548017703</c:v>
                </c:pt>
                <c:pt idx="491">
                  <c:v>866.38063744176202</c:v>
                </c:pt>
                <c:pt idx="492">
                  <c:v>866.85837733466201</c:v>
                </c:pt>
                <c:pt idx="493">
                  <c:v>867.05075573269301</c:v>
                </c:pt>
                <c:pt idx="494">
                  <c:v>867.51032650843297</c:v>
                </c:pt>
                <c:pt idx="495">
                  <c:v>867.54238961078204</c:v>
                </c:pt>
                <c:pt idx="496">
                  <c:v>867.425893784501</c:v>
                </c:pt>
                <c:pt idx="497">
                  <c:v>867.79889421444398</c:v>
                </c:pt>
                <c:pt idx="498">
                  <c:v>868.27663399744802</c:v>
                </c:pt>
                <c:pt idx="499">
                  <c:v>868.511763272807</c:v>
                </c:pt>
                <c:pt idx="500">
                  <c:v>868.62398396898095</c:v>
                </c:pt>
                <c:pt idx="501">
                  <c:v>869.119892870076</c:v>
                </c:pt>
                <c:pt idx="502">
                  <c:v>869.35288452450197</c:v>
                </c:pt>
                <c:pt idx="503">
                  <c:v>869.52175008226197</c:v>
                </c:pt>
                <c:pt idx="504">
                  <c:v>869.51961257215601</c:v>
                </c:pt>
                <c:pt idx="505">
                  <c:v>869.708784757182</c:v>
                </c:pt>
                <c:pt idx="506">
                  <c:v>870.012315151282</c:v>
                </c:pt>
                <c:pt idx="507">
                  <c:v>870.10209181718506</c:v>
                </c:pt>
                <c:pt idx="508">
                  <c:v>870.26347592193599</c:v>
                </c:pt>
                <c:pt idx="509">
                  <c:v>870.41737868543703</c:v>
                </c:pt>
                <c:pt idx="510">
                  <c:v>870.68991478439398</c:v>
                </c:pt>
                <c:pt idx="511">
                  <c:v>871.559892927296</c:v>
                </c:pt>
                <c:pt idx="512">
                  <c:v>871.22109310980898</c:v>
                </c:pt>
                <c:pt idx="513">
                  <c:v>871.82387887313996</c:v>
                </c:pt>
                <c:pt idx="514">
                  <c:v>872.11672171205305</c:v>
                </c:pt>
                <c:pt idx="515">
                  <c:v>871.98205676767998</c:v>
                </c:pt>
                <c:pt idx="516">
                  <c:v>872.67889421898894</c:v>
                </c:pt>
                <c:pt idx="517">
                  <c:v>872.933261312544</c:v>
                </c:pt>
                <c:pt idx="518">
                  <c:v>873.01769414637204</c:v>
                </c:pt>
                <c:pt idx="519">
                  <c:v>872.94822410866595</c:v>
                </c:pt>
                <c:pt idx="520">
                  <c:v>873.308399364352</c:v>
                </c:pt>
                <c:pt idx="521">
                  <c:v>873.40138224139798</c:v>
                </c:pt>
                <c:pt idx="522">
                  <c:v>874.08753202948697</c:v>
                </c:pt>
                <c:pt idx="523">
                  <c:v>874.500076907687</c:v>
                </c:pt>
                <c:pt idx="524">
                  <c:v>874.32052368391305</c:v>
                </c:pt>
                <c:pt idx="525">
                  <c:v>874.53214001003698</c:v>
                </c:pt>
                <c:pt idx="526">
                  <c:v>874.976747989655</c:v>
                </c:pt>
                <c:pt idx="527">
                  <c:v>875.28241600282502</c:v>
                </c:pt>
                <c:pt idx="528">
                  <c:v>875.60518432315405</c:v>
                </c:pt>
                <c:pt idx="529">
                  <c:v>875.791150079109</c:v>
                </c:pt>
                <c:pt idx="530">
                  <c:v>876.00917904730898</c:v>
                </c:pt>
                <c:pt idx="531">
                  <c:v>876.41851760260795</c:v>
                </c:pt>
                <c:pt idx="532">
                  <c:v>876.68998500239104</c:v>
                </c:pt>
                <c:pt idx="533">
                  <c:v>876.59272699337498</c:v>
                </c:pt>
                <c:pt idx="534">
                  <c:v>876.927251788788</c:v>
                </c:pt>
                <c:pt idx="535">
                  <c:v>877.29597708769097</c:v>
                </c:pt>
                <c:pt idx="536">
                  <c:v>877.66684000845999</c:v>
                </c:pt>
                <c:pt idx="537">
                  <c:v>877.45629249326896</c:v>
                </c:pt>
                <c:pt idx="538">
                  <c:v>877.87631882168398</c:v>
                </c:pt>
                <c:pt idx="539">
                  <c:v>877.78333583474205</c:v>
                </c:pt>
                <c:pt idx="540">
                  <c:v>877.988539518788</c:v>
                </c:pt>
                <c:pt idx="541">
                  <c:v>878.31023913808201</c:v>
                </c:pt>
                <c:pt idx="542">
                  <c:v>878.59987554512895</c:v>
                </c:pt>
                <c:pt idx="543">
                  <c:v>878.696064745076</c:v>
                </c:pt>
                <c:pt idx="544">
                  <c:v>878.57422508485604</c:v>
                </c:pt>
                <c:pt idx="545">
                  <c:v>879.06051502190496</c:v>
                </c:pt>
                <c:pt idx="546">
                  <c:v>879.15136038884498</c:v>
                </c:pt>
                <c:pt idx="547">
                  <c:v>879.14174153562601</c:v>
                </c:pt>
                <c:pt idx="548">
                  <c:v>879.49336652737099</c:v>
                </c:pt>
                <c:pt idx="549">
                  <c:v>879.99889439158096</c:v>
                </c:pt>
                <c:pt idx="550">
                  <c:v>879.80117205250997</c:v>
                </c:pt>
                <c:pt idx="551">
                  <c:v>880.16455362923398</c:v>
                </c:pt>
                <c:pt idx="552">
                  <c:v>880.33021286502503</c:v>
                </c:pt>
                <c:pt idx="553">
                  <c:v>880.10042742360395</c:v>
                </c:pt>
                <c:pt idx="554">
                  <c:v>880.88597283978004</c:v>
                </c:pt>
                <c:pt idx="555">
                  <c:v>880.93513625115202</c:v>
                </c:pt>
                <c:pt idx="556">
                  <c:v>881.29744890797895</c:v>
                </c:pt>
                <c:pt idx="557">
                  <c:v>881.230116489343</c:v>
                </c:pt>
                <c:pt idx="558">
                  <c:v>881.64373017754394</c:v>
                </c:pt>
                <c:pt idx="559">
                  <c:v>881.60846075322502</c:v>
                </c:pt>
                <c:pt idx="560">
                  <c:v>882.15460187476106</c:v>
                </c:pt>
                <c:pt idx="561">
                  <c:v>882.39935000240803</c:v>
                </c:pt>
                <c:pt idx="562">
                  <c:v>882.43141310661997</c:v>
                </c:pt>
                <c:pt idx="563">
                  <c:v>882.59172840137001</c:v>
                </c:pt>
                <c:pt idx="564">
                  <c:v>882.81189487967595</c:v>
                </c:pt>
                <c:pt idx="565">
                  <c:v>882.73814981989597</c:v>
                </c:pt>
                <c:pt idx="566">
                  <c:v>882.93373453896504</c:v>
                </c:pt>
                <c:pt idx="567">
                  <c:v>883.39223650563497</c:v>
                </c:pt>
                <c:pt idx="568">
                  <c:v>883.70859218295698</c:v>
                </c:pt>
                <c:pt idx="569">
                  <c:v>883.65194743033499</c:v>
                </c:pt>
                <c:pt idx="570">
                  <c:v>883.83577578421705</c:v>
                </c:pt>
                <c:pt idx="571">
                  <c:v>883.89455804787599</c:v>
                </c:pt>
                <c:pt idx="572">
                  <c:v>883.69042317476101</c:v>
                </c:pt>
                <c:pt idx="573">
                  <c:v>884.12113717012096</c:v>
                </c:pt>
                <c:pt idx="574">
                  <c:v>884.40115461405401</c:v>
                </c:pt>
                <c:pt idx="575">
                  <c:v>883.97471575066402</c:v>
                </c:pt>
                <c:pt idx="576">
                  <c:v>884.08586774580203</c:v>
                </c:pt>
                <c:pt idx="577">
                  <c:v>884.49200008995797</c:v>
                </c:pt>
                <c:pt idx="578">
                  <c:v>884.59032680001098</c:v>
                </c:pt>
                <c:pt idx="579">
                  <c:v>884.75919235684</c:v>
                </c:pt>
                <c:pt idx="580">
                  <c:v>884.73461059760302</c:v>
                </c:pt>
                <c:pt idx="581">
                  <c:v>885.03065975755499</c:v>
                </c:pt>
                <c:pt idx="582">
                  <c:v>885.43999831285305</c:v>
                </c:pt>
                <c:pt idx="583">
                  <c:v>885.58641973230999</c:v>
                </c:pt>
                <c:pt idx="584">
                  <c:v>885.35663428902603</c:v>
                </c:pt>
                <c:pt idx="585">
                  <c:v>885.90811924263801</c:v>
                </c:pt>
                <c:pt idx="586">
                  <c:v>886.53441795706703</c:v>
                </c:pt>
                <c:pt idx="587">
                  <c:v>886.40616565477103</c:v>
                </c:pt>
                <c:pt idx="588">
                  <c:v>886.39334036968603</c:v>
                </c:pt>
                <c:pt idx="589">
                  <c:v>886.63274466618896</c:v>
                </c:pt>
                <c:pt idx="590">
                  <c:v>886.69473336078204</c:v>
                </c:pt>
                <c:pt idx="591">
                  <c:v>887.00360758695797</c:v>
                </c:pt>
                <c:pt idx="592">
                  <c:v>887.09445295389696</c:v>
                </c:pt>
                <c:pt idx="593">
                  <c:v>887.40012096706801</c:v>
                </c:pt>
                <c:pt idx="594">
                  <c:v>887.35309517756104</c:v>
                </c:pt>
                <c:pt idx="595">
                  <c:v>887.78167155105598</c:v>
                </c:pt>
                <c:pt idx="596">
                  <c:v>887.44500924460601</c:v>
                </c:pt>
                <c:pt idx="597">
                  <c:v>887.96336239390098</c:v>
                </c:pt>
                <c:pt idx="598">
                  <c:v>887.97618757002101</c:v>
                </c:pt>
                <c:pt idx="599">
                  <c:v>888.428276892751</c:v>
                </c:pt>
                <c:pt idx="600">
                  <c:v>888.61958658974595</c:v>
                </c:pt>
                <c:pt idx="601">
                  <c:v>888.66874999925506</c:v>
                </c:pt>
                <c:pt idx="602">
                  <c:v>888.69653797149704</c:v>
                </c:pt>
                <c:pt idx="603">
                  <c:v>889.07167602237303</c:v>
                </c:pt>
                <c:pt idx="604">
                  <c:v>889.14969610516005</c:v>
                </c:pt>
                <c:pt idx="605">
                  <c:v>889.02358142379705</c:v>
                </c:pt>
                <c:pt idx="606">
                  <c:v>889.625298377126</c:v>
                </c:pt>
                <c:pt idx="607">
                  <c:v>889.83263968117501</c:v>
                </c:pt>
                <c:pt idx="608">
                  <c:v>889.79843906685699</c:v>
                </c:pt>
                <c:pt idx="609">
                  <c:v>889.74286301527195</c:v>
                </c:pt>
                <c:pt idx="610">
                  <c:v>890.08273164276</c:v>
                </c:pt>
                <c:pt idx="611">
                  <c:v>890.10945091303404</c:v>
                </c:pt>
                <c:pt idx="612">
                  <c:v>889.66056780144595</c:v>
                </c:pt>
                <c:pt idx="613">
                  <c:v>890.06349382456403</c:v>
                </c:pt>
                <c:pt idx="614">
                  <c:v>890.23556559439703</c:v>
                </c:pt>
                <c:pt idx="615">
                  <c:v>890.061356204562</c:v>
                </c:pt>
                <c:pt idx="616">
                  <c:v>890.06349382456403</c:v>
                </c:pt>
                <c:pt idx="617">
                  <c:v>890.52306449040805</c:v>
                </c:pt>
                <c:pt idx="618">
                  <c:v>890.75498744379695</c:v>
                </c:pt>
                <c:pt idx="619">
                  <c:v>890.835145146586</c:v>
                </c:pt>
                <c:pt idx="620">
                  <c:v>890.60429100319698</c:v>
                </c:pt>
                <c:pt idx="621">
                  <c:v>890.908890206367</c:v>
                </c:pt>
                <c:pt idx="622">
                  <c:v>891.073480633087</c:v>
                </c:pt>
                <c:pt idx="623">
                  <c:v>891.07454944308802</c:v>
                </c:pt>
                <c:pt idx="624">
                  <c:v>891.69229800347205</c:v>
                </c:pt>
                <c:pt idx="625">
                  <c:v>891.20493925642199</c:v>
                </c:pt>
                <c:pt idx="626">
                  <c:v>891.98834705352795</c:v>
                </c:pt>
                <c:pt idx="627">
                  <c:v>892.19141322560597</c:v>
                </c:pt>
                <c:pt idx="628">
                  <c:v>892.18927571456902</c:v>
                </c:pt>
                <c:pt idx="629">
                  <c:v>892.22027000784897</c:v>
                </c:pt>
                <c:pt idx="630">
                  <c:v>892.08239874150604</c:v>
                </c:pt>
                <c:pt idx="631">
                  <c:v>892.35065982025105</c:v>
                </c:pt>
                <c:pt idx="632">
                  <c:v>892.452192960307</c:v>
                </c:pt>
                <c:pt idx="633">
                  <c:v>892.35065982025105</c:v>
                </c:pt>
                <c:pt idx="634">
                  <c:v>892.24805797822796</c:v>
                </c:pt>
                <c:pt idx="635">
                  <c:v>892.34745349921297</c:v>
                </c:pt>
                <c:pt idx="636">
                  <c:v>893.16185569856304</c:v>
                </c:pt>
                <c:pt idx="637">
                  <c:v>893.17147455178201</c:v>
                </c:pt>
                <c:pt idx="638">
                  <c:v>893.20995029807102</c:v>
                </c:pt>
                <c:pt idx="639">
                  <c:v>893.21850045025303</c:v>
                </c:pt>
                <c:pt idx="640">
                  <c:v>893.23453194741205</c:v>
                </c:pt>
                <c:pt idx="641">
                  <c:v>893.32003348227602</c:v>
                </c:pt>
                <c:pt idx="642">
                  <c:v>893.71227173041598</c:v>
                </c:pt>
                <c:pt idx="643">
                  <c:v>893.71013421937801</c:v>
                </c:pt>
                <c:pt idx="644">
                  <c:v>893.87472464703001</c:v>
                </c:pt>
                <c:pt idx="645">
                  <c:v>894.03824637364596</c:v>
                </c:pt>
                <c:pt idx="646">
                  <c:v>893.68020873796195</c:v>
                </c:pt>
                <c:pt idx="647">
                  <c:v>893.81273606140201</c:v>
                </c:pt>
                <c:pt idx="648">
                  <c:v>893.84266165271401</c:v>
                </c:pt>
                <c:pt idx="649">
                  <c:v>894.12802303955004</c:v>
                </c:pt>
                <c:pt idx="650">
                  <c:v>894.08527227211698</c:v>
                </c:pt>
                <c:pt idx="651">
                  <c:v>893.91213158238702</c:v>
                </c:pt>
                <c:pt idx="652">
                  <c:v>894.303301130421</c:v>
                </c:pt>
                <c:pt idx="653">
                  <c:v>894.39414649643004</c:v>
                </c:pt>
                <c:pt idx="654">
                  <c:v>894.45186005998403</c:v>
                </c:pt>
                <c:pt idx="655">
                  <c:v>894.51064232457395</c:v>
                </c:pt>
                <c:pt idx="656">
                  <c:v>894.397352817468</c:v>
                </c:pt>
                <c:pt idx="657">
                  <c:v>894.30436994042202</c:v>
                </c:pt>
                <c:pt idx="658">
                  <c:v>894.65599493309901</c:v>
                </c:pt>
                <c:pt idx="659">
                  <c:v>894.59828147944097</c:v>
                </c:pt>
                <c:pt idx="660">
                  <c:v>894.91036202479199</c:v>
                </c:pt>
                <c:pt idx="661">
                  <c:v>895.09419037960504</c:v>
                </c:pt>
                <c:pt idx="662">
                  <c:v>895.22885521408205</c:v>
                </c:pt>
                <c:pt idx="663">
                  <c:v>895.11984083987795</c:v>
                </c:pt>
                <c:pt idx="664">
                  <c:v>895.26733095943905</c:v>
                </c:pt>
                <c:pt idx="665">
                  <c:v>895.27908743545402</c:v>
                </c:pt>
                <c:pt idx="666">
                  <c:v>895.21282371878601</c:v>
                </c:pt>
                <c:pt idx="667">
                  <c:v>895.52490426413704</c:v>
                </c:pt>
                <c:pt idx="668">
                  <c:v>895.45009050425097</c:v>
                </c:pt>
                <c:pt idx="669">
                  <c:v>895.62002476304804</c:v>
                </c:pt>
                <c:pt idx="670">
                  <c:v>895.95241193752702</c:v>
                </c:pt>
                <c:pt idx="671">
                  <c:v>895.532385716215</c:v>
                </c:pt>
                <c:pt idx="672">
                  <c:v>895.81347197201103</c:v>
                </c:pt>
                <c:pt idx="673">
                  <c:v>895.48429111763801</c:v>
                </c:pt>
                <c:pt idx="674">
                  <c:v>895.73010794818401</c:v>
                </c:pt>
                <c:pt idx="675">
                  <c:v>895.41375226993102</c:v>
                </c:pt>
                <c:pt idx="676">
                  <c:v>895.73865810036705</c:v>
                </c:pt>
                <c:pt idx="677">
                  <c:v>895.594374301843</c:v>
                </c:pt>
                <c:pt idx="678">
                  <c:v>895.70125127490599</c:v>
                </c:pt>
                <c:pt idx="679">
                  <c:v>895.705526297912</c:v>
                </c:pt>
                <c:pt idx="680">
                  <c:v>895.73758940026198</c:v>
                </c:pt>
                <c:pt idx="681">
                  <c:v>895.58154912758596</c:v>
                </c:pt>
                <c:pt idx="682">
                  <c:v>895.58261782769102</c:v>
                </c:pt>
                <c:pt idx="683">
                  <c:v>895.49604759272199</c:v>
                </c:pt>
                <c:pt idx="684">
                  <c:v>895.28336245659705</c:v>
                </c:pt>
                <c:pt idx="685">
                  <c:v>895.49604759272199</c:v>
                </c:pt>
                <c:pt idx="686">
                  <c:v>895.50566644594096</c:v>
                </c:pt>
                <c:pt idx="687">
                  <c:v>895.13480352703505</c:v>
                </c:pt>
                <c:pt idx="688">
                  <c:v>895.22137387190003</c:v>
                </c:pt>
                <c:pt idx="689">
                  <c:v>895.22778651397698</c:v>
                </c:pt>
                <c:pt idx="690">
                  <c:v>895.29405012074903</c:v>
                </c:pt>
                <c:pt idx="691">
                  <c:v>895.3720703125</c:v>
                </c:pt>
                <c:pt idx="692">
                  <c:v>895.34855736326404</c:v>
                </c:pt>
                <c:pt idx="693">
                  <c:v>894.93814999703295</c:v>
                </c:pt>
                <c:pt idx="694">
                  <c:v>895.031132983975</c:v>
                </c:pt>
                <c:pt idx="695">
                  <c:v>894.81096650566894</c:v>
                </c:pt>
                <c:pt idx="696">
                  <c:v>894.77676589135103</c:v>
                </c:pt>
                <c:pt idx="697">
                  <c:v>894.46896036714304</c:v>
                </c:pt>
                <c:pt idx="698">
                  <c:v>894.64210094697796</c:v>
                </c:pt>
                <c:pt idx="699">
                  <c:v>894.88471156544995</c:v>
                </c:pt>
                <c:pt idx="700">
                  <c:v>894.20283679943498</c:v>
                </c:pt>
                <c:pt idx="701">
                  <c:v>894.48392316233401</c:v>
                </c:pt>
                <c:pt idx="702">
                  <c:v>894.17077380604997</c:v>
                </c:pt>
                <c:pt idx="703">
                  <c:v>894.29581978730903</c:v>
                </c:pt>
                <c:pt idx="704">
                  <c:v>894.31505760550499</c:v>
                </c:pt>
                <c:pt idx="705">
                  <c:v>893.65669578872598</c:v>
                </c:pt>
                <c:pt idx="706">
                  <c:v>893.74219732359097</c:v>
                </c:pt>
                <c:pt idx="707">
                  <c:v>893.36492176074501</c:v>
                </c:pt>
                <c:pt idx="708">
                  <c:v>893.26659504976101</c:v>
                </c:pt>
                <c:pt idx="709">
                  <c:v>893.13727393746399</c:v>
                </c:pt>
                <c:pt idx="710">
                  <c:v>893.07849167473603</c:v>
                </c:pt>
                <c:pt idx="711">
                  <c:v>892.78351132571697</c:v>
                </c:pt>
                <c:pt idx="712">
                  <c:v>892.53983200527705</c:v>
                </c:pt>
                <c:pt idx="713">
                  <c:v>892.30684035271395</c:v>
                </c:pt>
                <c:pt idx="714">
                  <c:v>892.09415521659002</c:v>
                </c:pt>
                <c:pt idx="715">
                  <c:v>891.83551310189102</c:v>
                </c:pt>
                <c:pt idx="716">
                  <c:v>891.34387922286999</c:v>
                </c:pt>
                <c:pt idx="717">
                  <c:v>891.13653802871704</c:v>
                </c:pt>
                <c:pt idx="718">
                  <c:v>890.70368652418301</c:v>
                </c:pt>
                <c:pt idx="719">
                  <c:v>890.15006405953295</c:v>
                </c:pt>
                <c:pt idx="720">
                  <c:v>890.05708118155599</c:v>
                </c:pt>
                <c:pt idx="721">
                  <c:v>889.32390549499496</c:v>
                </c:pt>
                <c:pt idx="722">
                  <c:v>889.06740089133405</c:v>
                </c:pt>
                <c:pt idx="723">
                  <c:v>888.66661248821799</c:v>
                </c:pt>
                <c:pt idx="724">
                  <c:v>887.89175484515704</c:v>
                </c:pt>
                <c:pt idx="725">
                  <c:v>886.87642409559305</c:v>
                </c:pt>
                <c:pt idx="726">
                  <c:v>886.83153581619297</c:v>
                </c:pt>
                <c:pt idx="727">
                  <c:v>886.13149193394895</c:v>
                </c:pt>
                <c:pt idx="728">
                  <c:v>885.53298119176202</c:v>
                </c:pt>
                <c:pt idx="729">
                  <c:v>884.78591151907995</c:v>
                </c:pt>
                <c:pt idx="730">
                  <c:v>884.43321771547198</c:v>
                </c:pt>
                <c:pt idx="731">
                  <c:v>883.50873244181298</c:v>
                </c:pt>
                <c:pt idx="732">
                  <c:v>882.86533331219096</c:v>
                </c:pt>
                <c:pt idx="733">
                  <c:v>882.26896019000606</c:v>
                </c:pt>
                <c:pt idx="734">
                  <c:v>881.56036615371704</c:v>
                </c:pt>
                <c:pt idx="735">
                  <c:v>881.04308192431904</c:v>
                </c:pt>
                <c:pt idx="736">
                  <c:v>880.02347604185297</c:v>
                </c:pt>
                <c:pt idx="737">
                  <c:v>878.82752336747899</c:v>
                </c:pt>
                <c:pt idx="738">
                  <c:v>877.61874540802103</c:v>
                </c:pt>
                <c:pt idx="739">
                  <c:v>876.69960396550596</c:v>
                </c:pt>
                <c:pt idx="740">
                  <c:v>875.42028726916806</c:v>
                </c:pt>
                <c:pt idx="741">
                  <c:v>874.37609973642998</c:v>
                </c:pt>
                <c:pt idx="742">
                  <c:v>873.40993239637498</c:v>
                </c:pt>
                <c:pt idx="743">
                  <c:v>872.46727800369297</c:v>
                </c:pt>
                <c:pt idx="744">
                  <c:v>871.08429065439896</c:v>
                </c:pt>
                <c:pt idx="745">
                  <c:v>869.57946364488498</c:v>
                </c:pt>
                <c:pt idx="746">
                  <c:v>867.70377371739596</c:v>
                </c:pt>
                <c:pt idx="747">
                  <c:v>866.548434189521</c:v>
                </c:pt>
                <c:pt idx="748">
                  <c:v>864.780690044165</c:v>
                </c:pt>
                <c:pt idx="749">
                  <c:v>863.32609514519595</c:v>
                </c:pt>
                <c:pt idx="750">
                  <c:v>861.22917003650196</c:v>
                </c:pt>
                <c:pt idx="751">
                  <c:v>859.285078880377</c:v>
                </c:pt>
                <c:pt idx="752">
                  <c:v>857.81765880622004</c:v>
                </c:pt>
                <c:pt idx="753">
                  <c:v>855.89921810943599</c:v>
                </c:pt>
                <c:pt idx="754">
                  <c:v>853.74992327019595</c:v>
                </c:pt>
                <c:pt idx="755">
                  <c:v>852.040961388499</c:v>
                </c:pt>
                <c:pt idx="756">
                  <c:v>849.53149129264102</c:v>
                </c:pt>
                <c:pt idx="757">
                  <c:v>847.32448299974203</c:v>
                </c:pt>
                <c:pt idx="758">
                  <c:v>845.28099632356304</c:v>
                </c:pt>
                <c:pt idx="759">
                  <c:v>843.10818853415503</c:v>
                </c:pt>
                <c:pt idx="760">
                  <c:v>840.95568737294502</c:v>
                </c:pt>
                <c:pt idx="761">
                  <c:v>838.77112321835</c:v>
                </c:pt>
                <c:pt idx="762">
                  <c:v>836.02545514795895</c:v>
                </c:pt>
                <c:pt idx="763">
                  <c:v>833.75966448150598</c:v>
                </c:pt>
                <c:pt idx="764">
                  <c:v>831.32180193532304</c:v>
                </c:pt>
                <c:pt idx="765">
                  <c:v>828.39978707209195</c:v>
                </c:pt>
                <c:pt idx="766">
                  <c:v>825.81870942749094</c:v>
                </c:pt>
                <c:pt idx="767">
                  <c:v>823.19060599431396</c:v>
                </c:pt>
                <c:pt idx="768">
                  <c:v>819.76092575676705</c:v>
                </c:pt>
                <c:pt idx="769">
                  <c:v>816.36223970167305</c:v>
                </c:pt>
                <c:pt idx="770">
                  <c:v>813.30342238396395</c:v>
                </c:pt>
                <c:pt idx="771">
                  <c:v>809.54669869318604</c:v>
                </c:pt>
                <c:pt idx="772">
                  <c:v>805.66813534311996</c:v>
                </c:pt>
              </c:numCache>
            </c:numRef>
          </c:yVal>
          <c:smooth val="1"/>
          <c:extLst>
            <c:ext xmlns:c16="http://schemas.microsoft.com/office/drawing/2014/chart" uri="{C3380CC4-5D6E-409C-BE32-E72D297353CC}">
              <c16:uniqueId val="{00000005-710A-457A-A1D7-0D57FCB948F2}"/>
            </c:ext>
          </c:extLst>
        </c:ser>
        <c:ser>
          <c:idx val="7"/>
          <c:order val="7"/>
          <c:tx>
            <c:strRef>
              <c:f>'без среза'!$P$1</c:f>
              <c:strCache>
                <c:ptCount val="1"/>
                <c:pt idx="0">
                  <c:v>Облученный 53 сна при T=410℃</c:v>
                </c:pt>
              </c:strCache>
            </c:strRef>
          </c:tx>
          <c:spPr>
            <a:ln w="50800" cap="rnd">
              <a:noFill/>
              <a:round/>
            </a:ln>
            <a:effectLst/>
          </c:spPr>
          <c:marker>
            <c:symbol val="none"/>
          </c:marker>
          <c:xVal>
            <c:numRef>
              <c:f>'без среза'!$Q$4:$Q$176</c:f>
              <c:numCache>
                <c:formatCode>General</c:formatCode>
                <c:ptCount val="173"/>
                <c:pt idx="0">
                  <c:v>0</c:v>
                </c:pt>
                <c:pt idx="1">
                  <c:v>0</c:v>
                </c:pt>
                <c:pt idx="2">
                  <c:v>0</c:v>
                </c:pt>
                <c:pt idx="3">
                  <c:v>0</c:v>
                </c:pt>
                <c:pt idx="4">
                  <c:v>0</c:v>
                </c:pt>
                <c:pt idx="5">
                  <c:v>0</c:v>
                </c:pt>
                <c:pt idx="6">
                  <c:v>0</c:v>
                </c:pt>
                <c:pt idx="7">
                  <c:v>0</c:v>
                </c:pt>
                <c:pt idx="8">
                  <c:v>0</c:v>
                </c:pt>
                <c:pt idx="9">
                  <c:v>0</c:v>
                </c:pt>
                <c:pt idx="10">
                  <c:v>0</c:v>
                </c:pt>
                <c:pt idx="11">
                  <c:v>0</c:v>
                </c:pt>
                <c:pt idx="12">
                  <c:v>7.8154057612578286E-3</c:v>
                </c:pt>
                <c:pt idx="13">
                  <c:v>2.2706683875428599E-2</c:v>
                </c:pt>
                <c:pt idx="14">
                  <c:v>1.6062419126061697E-2</c:v>
                </c:pt>
                <c:pt idx="15">
                  <c:v>0</c:v>
                </c:pt>
                <c:pt idx="16">
                  <c:v>3.0328466782325602E-2</c:v>
                </c:pt>
                <c:pt idx="17">
                  <c:v>1.7039937283613901E-2</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1.9426606239703E-2</c:v>
                </c:pt>
                <c:pt idx="34">
                  <c:v>1.24697262613882E-2</c:v>
                </c:pt>
                <c:pt idx="35">
                  <c:v>0</c:v>
                </c:pt>
                <c:pt idx="36">
                  <c:v>0</c:v>
                </c:pt>
                <c:pt idx="37">
                  <c:v>0</c:v>
                </c:pt>
                <c:pt idx="38">
                  <c:v>0</c:v>
                </c:pt>
                <c:pt idx="39">
                  <c:v>0</c:v>
                </c:pt>
                <c:pt idx="40">
                  <c:v>2.2671775941285301E-2</c:v>
                </c:pt>
                <c:pt idx="41">
                  <c:v>0</c:v>
                </c:pt>
                <c:pt idx="42">
                  <c:v>2.1137512353025501E-3</c:v>
                </c:pt>
                <c:pt idx="43">
                  <c:v>2.30240636409196E-2</c:v>
                </c:pt>
                <c:pt idx="44">
                  <c:v>2.5252042714241103E-2</c:v>
                </c:pt>
                <c:pt idx="45">
                  <c:v>1.4816722746813199E-2</c:v>
                </c:pt>
                <c:pt idx="46">
                  <c:v>1.3878877059947401E-2</c:v>
                </c:pt>
                <c:pt idx="47">
                  <c:v>0</c:v>
                </c:pt>
                <c:pt idx="48">
                  <c:v>2.1500659966844402E-2</c:v>
                </c:pt>
                <c:pt idx="49">
                  <c:v>0</c:v>
                </c:pt>
                <c:pt idx="50">
                  <c:v>0</c:v>
                </c:pt>
                <c:pt idx="51">
                  <c:v>4.7492160977080602E-2</c:v>
                </c:pt>
                <c:pt idx="52">
                  <c:v>3.1350421947085004E-2</c:v>
                </c:pt>
                <c:pt idx="53">
                  <c:v>0</c:v>
                </c:pt>
                <c:pt idx="54">
                  <c:v>2.0602486750687099E-2</c:v>
                </c:pt>
                <c:pt idx="55">
                  <c:v>2.9162115344449901E-2</c:v>
                </c:pt>
                <c:pt idx="56">
                  <c:v>2.8536884886509701E-2</c:v>
                </c:pt>
                <c:pt idx="57">
                  <c:v>1.8414180148029799E-2</c:v>
                </c:pt>
                <c:pt idx="58">
                  <c:v>0</c:v>
                </c:pt>
                <c:pt idx="59">
                  <c:v>0</c:v>
                </c:pt>
                <c:pt idx="60">
                  <c:v>1.0219802022509699E-3</c:v>
                </c:pt>
                <c:pt idx="61">
                  <c:v>6.7283992647437802E-3</c:v>
                </c:pt>
                <c:pt idx="62">
                  <c:v>0</c:v>
                </c:pt>
                <c:pt idx="63">
                  <c:v>0</c:v>
                </c:pt>
                <c:pt idx="64">
                  <c:v>0</c:v>
                </c:pt>
                <c:pt idx="65">
                  <c:v>0</c:v>
                </c:pt>
                <c:pt idx="66">
                  <c:v>0</c:v>
                </c:pt>
                <c:pt idx="67">
                  <c:v>0</c:v>
                </c:pt>
                <c:pt idx="68">
                  <c:v>0</c:v>
                </c:pt>
                <c:pt idx="69">
                  <c:v>0</c:v>
                </c:pt>
                <c:pt idx="70">
                  <c:v>3.3293042169701996E-3</c:v>
                </c:pt>
                <c:pt idx="71">
                  <c:v>0</c:v>
                </c:pt>
                <c:pt idx="72">
                  <c:v>0</c:v>
                </c:pt>
                <c:pt idx="73">
                  <c:v>0</c:v>
                </c:pt>
                <c:pt idx="74">
                  <c:v>0</c:v>
                </c:pt>
                <c:pt idx="75">
                  <c:v>0</c:v>
                </c:pt>
                <c:pt idx="76">
                  <c:v>0</c:v>
                </c:pt>
                <c:pt idx="77">
                  <c:v>0</c:v>
                </c:pt>
                <c:pt idx="78">
                  <c:v>0</c:v>
                </c:pt>
                <c:pt idx="79">
                  <c:v>0</c:v>
                </c:pt>
                <c:pt idx="80">
                  <c:v>0</c:v>
                </c:pt>
                <c:pt idx="81">
                  <c:v>0</c:v>
                </c:pt>
                <c:pt idx="82">
                  <c:v>0</c:v>
                </c:pt>
                <c:pt idx="83">
                  <c:v>4.0735520869417102E-3</c:v>
                </c:pt>
                <c:pt idx="84">
                  <c:v>0</c:v>
                </c:pt>
                <c:pt idx="85">
                  <c:v>0</c:v>
                </c:pt>
                <c:pt idx="86">
                  <c:v>0</c:v>
                </c:pt>
                <c:pt idx="87">
                  <c:v>5.1600595960632503E-2</c:v>
                </c:pt>
                <c:pt idx="88">
                  <c:v>2.9439822639254497E-2</c:v>
                </c:pt>
                <c:pt idx="89">
                  <c:v>7.2790493178320802E-3</c:v>
                </c:pt>
                <c:pt idx="90">
                  <c:v>1.61512931405428E-2</c:v>
                </c:pt>
                <c:pt idx="91">
                  <c:v>7.7592096970935401E-2</c:v>
                </c:pt>
                <c:pt idx="92">
                  <c:v>0.11433153317757</c:v>
                </c:pt>
                <c:pt idx="93">
                  <c:v>9.8189794147529597E-2</c:v>
                </c:pt>
                <c:pt idx="94">
                  <c:v>0.13176340559404301</c:v>
                </c:pt>
                <c:pt idx="95">
                  <c:v>0.180853525612612</c:v>
                </c:pt>
                <c:pt idx="96">
                  <c:v>0.22677782087079401</c:v>
                </c:pt>
                <c:pt idx="97">
                  <c:v>0.26637046660837899</c:v>
                </c:pt>
                <c:pt idx="98">
                  <c:v>0.32179223614790003</c:v>
                </c:pt>
                <c:pt idx="99">
                  <c:v>0.33984933902218001</c:v>
                </c:pt>
                <c:pt idx="100">
                  <c:v>0.413640826663908</c:v>
                </c:pt>
                <c:pt idx="101">
                  <c:v>0.44436122857902705</c:v>
                </c:pt>
                <c:pt idx="102">
                  <c:v>0.543166699073794</c:v>
                </c:pt>
                <c:pt idx="103">
                  <c:v>0.61410497718483703</c:v>
                </c:pt>
                <c:pt idx="104">
                  <c:v>0.675858396245133</c:v>
                </c:pt>
                <c:pt idx="105">
                  <c:v>0.74077764006332791</c:v>
                </c:pt>
                <c:pt idx="106">
                  <c:v>0.81456912770647705</c:v>
                </c:pt>
                <c:pt idx="107">
                  <c:v>0.89785808962972202</c:v>
                </c:pt>
                <c:pt idx="108">
                  <c:v>0.97196219250008709</c:v>
                </c:pt>
                <c:pt idx="109">
                  <c:v>1.04923212013261</c:v>
                </c:pt>
                <c:pt idx="110">
                  <c:v>1.1293552572937</c:v>
                </c:pt>
                <c:pt idx="111">
                  <c:v>1.3120749201704001</c:v>
                </c:pt>
                <c:pt idx="112">
                  <c:v>1.3956764973201501</c:v>
                </c:pt>
                <c:pt idx="113">
                  <c:v>1.4729464249541</c:v>
                </c:pt>
                <c:pt idx="114">
                  <c:v>1.5749177202081899</c:v>
                </c:pt>
                <c:pt idx="115">
                  <c:v>1.72343854117969</c:v>
                </c:pt>
                <c:pt idx="116">
                  <c:v>1.8007084688122201</c:v>
                </c:pt>
                <c:pt idx="117">
                  <c:v>1.98026230692676</c:v>
                </c:pt>
                <c:pt idx="118">
                  <c:v>2.05753223455645</c:v>
                </c:pt>
                <c:pt idx="119">
                  <c:v>2.1968681964779102</c:v>
                </c:pt>
                <c:pt idx="120">
                  <c:v>2.3115027907749703</c:v>
                </c:pt>
                <c:pt idx="121">
                  <c:v>2.4321564193598997</c:v>
                </c:pt>
                <c:pt idx="122">
                  <c:v>2.62722676604881</c:v>
                </c:pt>
                <c:pt idx="123">
                  <c:v>2.7757475870203101</c:v>
                </c:pt>
                <c:pt idx="124">
                  <c:v>2.9369317070319303</c:v>
                </c:pt>
                <c:pt idx="125">
                  <c:v>3.0484004765696699</c:v>
                </c:pt>
                <c:pt idx="126">
                  <c:v>3.2871671394389104</c:v>
                </c:pt>
                <c:pt idx="127">
                  <c:v>3.42048406706681</c:v>
                </c:pt>
                <c:pt idx="128">
                  <c:v>3.5262464175389101</c:v>
                </c:pt>
                <c:pt idx="129">
                  <c:v>3.68743053755338</c:v>
                </c:pt>
                <c:pt idx="130">
                  <c:v>3.7770511489952705</c:v>
                </c:pt>
                <c:pt idx="131">
                  <c:v>3.9163871109167303</c:v>
                </c:pt>
                <c:pt idx="132">
                  <c:v>4.06838637187548</c:v>
                </c:pt>
                <c:pt idx="133">
                  <c:v>4.3042998252190001</c:v>
                </c:pt>
                <c:pt idx="134">
                  <c:v>4.4129153852225</c:v>
                </c:pt>
                <c:pt idx="135">
                  <c:v>4.6051325223800195</c:v>
                </c:pt>
                <c:pt idx="136">
                  <c:v>4.68271506523479</c:v>
                </c:pt>
                <c:pt idx="137">
                  <c:v>4.7292645909578805</c:v>
                </c:pt>
                <c:pt idx="138">
                  <c:v>4.8378801509556997</c:v>
                </c:pt>
                <c:pt idx="139">
                  <c:v>4.9373108519091602</c:v>
                </c:pt>
                <c:pt idx="140">
                  <c:v>5.0525706766620697</c:v>
                </c:pt>
                <c:pt idx="141">
                  <c:v>5.1922192538142999</c:v>
                </c:pt>
                <c:pt idx="142">
                  <c:v>5.2539726728696206</c:v>
                </c:pt>
                <c:pt idx="143">
                  <c:v>5.36290084810389</c:v>
                </c:pt>
                <c:pt idx="144">
                  <c:v>5.41546940811486</c:v>
                </c:pt>
                <c:pt idx="145">
                  <c:v>5.47120379288799</c:v>
                </c:pt>
                <c:pt idx="146">
                  <c:v>5.5335824424048505</c:v>
                </c:pt>
                <c:pt idx="147">
                  <c:v>5.5649280747729799</c:v>
                </c:pt>
                <c:pt idx="148">
                  <c:v>5.6580271262021098</c:v>
                </c:pt>
                <c:pt idx="149">
                  <c:v>5.8131922119287101</c:v>
                </c:pt>
                <c:pt idx="150">
                  <c:v>5.93130524621301</c:v>
                </c:pt>
                <c:pt idx="151">
                  <c:v>6.0497308957224005</c:v>
                </c:pt>
                <c:pt idx="152">
                  <c:v>6.2207251052484498</c:v>
                </c:pt>
                <c:pt idx="153">
                  <c:v>6.3920319299995798</c:v>
                </c:pt>
                <c:pt idx="154">
                  <c:v>6.5196424385589991</c:v>
                </c:pt>
                <c:pt idx="155">
                  <c:v>6.61938575474323</c:v>
                </c:pt>
                <c:pt idx="156">
                  <c:v>6.6909492633158196</c:v>
                </c:pt>
                <c:pt idx="157">
                  <c:v>6.7688444214013499</c:v>
                </c:pt>
                <c:pt idx="158">
                  <c:v>6.8746067718734594</c:v>
                </c:pt>
                <c:pt idx="159">
                  <c:v>6.9183030880594698</c:v>
                </c:pt>
                <c:pt idx="160">
                  <c:v>6.9372980366210895</c:v>
                </c:pt>
                <c:pt idx="161">
                  <c:v>6.9746627032827702</c:v>
                </c:pt>
                <c:pt idx="162">
                  <c:v>6.9999893013687098</c:v>
                </c:pt>
                <c:pt idx="163">
                  <c:v>7.0436856175547309</c:v>
                </c:pt>
                <c:pt idx="164">
                  <c:v>7.0439982327798107</c:v>
                </c:pt>
                <c:pt idx="165">
                  <c:v>7.0534957070549398</c:v>
                </c:pt>
                <c:pt idx="166">
                  <c:v>7.1345566899140094</c:v>
                </c:pt>
                <c:pt idx="167">
                  <c:v>7.1662149375129003</c:v>
                </c:pt>
                <c:pt idx="168">
                  <c:v>7.2194087279740398</c:v>
                </c:pt>
                <c:pt idx="169">
                  <c:v>7.2634176593965094</c:v>
                </c:pt>
                <c:pt idx="170">
                  <c:v>7.2979291165324893</c:v>
                </c:pt>
                <c:pt idx="171">
                  <c:v>7.3419380479435903</c:v>
                </c:pt>
                <c:pt idx="172">
                  <c:v>7.3925912441041008</c:v>
                </c:pt>
              </c:numCache>
            </c:numRef>
          </c:xVal>
          <c:yVal>
            <c:numRef>
              <c:f>'без среза'!$R$4:$R$176</c:f>
              <c:numCache>
                <c:formatCode>General</c:formatCode>
                <c:ptCount val="173"/>
                <c:pt idx="0">
                  <c:v>0</c:v>
                </c:pt>
                <c:pt idx="1">
                  <c:v>3.33311551668521</c:v>
                </c:pt>
                <c:pt idx="2">
                  <c:v>10.2361481826374</c:v>
                </c:pt>
                <c:pt idx="3">
                  <c:v>22.661606981331701</c:v>
                </c:pt>
                <c:pt idx="4">
                  <c:v>33.706459246866899</c:v>
                </c:pt>
                <c:pt idx="5">
                  <c:v>42.680401712597799</c:v>
                </c:pt>
                <c:pt idx="6">
                  <c:v>51.654344178328799</c:v>
                </c:pt>
                <c:pt idx="7">
                  <c:v>61.318589910631999</c:v>
                </c:pt>
                <c:pt idx="8">
                  <c:v>72.363442176254495</c:v>
                </c:pt>
                <c:pt idx="9">
                  <c:v>77.885868308949298</c:v>
                </c:pt>
                <c:pt idx="10">
                  <c:v>81.337384641868994</c:v>
                </c:pt>
                <c:pt idx="11">
                  <c:v>87.550114041310707</c:v>
                </c:pt>
                <c:pt idx="12">
                  <c:v>92.382236907375002</c:v>
                </c:pt>
                <c:pt idx="13">
                  <c:v>99.285269573330893</c:v>
                </c:pt>
                <c:pt idx="14">
                  <c:v>104.11739243962801</c:v>
                </c:pt>
                <c:pt idx="15">
                  <c:v>111.710728372098</c:v>
                </c:pt>
                <c:pt idx="16">
                  <c:v>117.923457771423</c:v>
                </c:pt>
                <c:pt idx="17">
                  <c:v>127.587703503668</c:v>
                </c:pt>
                <c:pt idx="18">
                  <c:v>135.871342702769</c:v>
                </c:pt>
                <c:pt idx="19">
                  <c:v>145.53558843512999</c:v>
                </c:pt>
                <c:pt idx="20">
                  <c:v>151.058014567941</c:v>
                </c:pt>
                <c:pt idx="21">
                  <c:v>157.27074396726701</c:v>
                </c:pt>
                <c:pt idx="22">
                  <c:v>167.62529296614201</c:v>
                </c:pt>
                <c:pt idx="23">
                  <c:v>176.59923543199</c:v>
                </c:pt>
                <c:pt idx="24">
                  <c:v>185.57317789760401</c:v>
                </c:pt>
                <c:pt idx="25">
                  <c:v>192.47621056367601</c:v>
                </c:pt>
                <c:pt idx="26">
                  <c:v>204.21136609581299</c:v>
                </c:pt>
                <c:pt idx="27">
                  <c:v>217.32712816121099</c:v>
                </c:pt>
                <c:pt idx="28">
                  <c:v>226.99137389333899</c:v>
                </c:pt>
                <c:pt idx="29">
                  <c:v>235.965316359187</c:v>
                </c:pt>
                <c:pt idx="30">
                  <c:v>244.24895555828701</c:v>
                </c:pt>
                <c:pt idx="31">
                  <c:v>251.84229149087301</c:v>
                </c:pt>
                <c:pt idx="32">
                  <c:v>261.506537223235</c:v>
                </c:pt>
                <c:pt idx="33">
                  <c:v>272.55138948885701</c:v>
                </c:pt>
                <c:pt idx="34">
                  <c:v>280.83502868749201</c:v>
                </c:pt>
                <c:pt idx="35">
                  <c:v>289.11866788659199</c:v>
                </c:pt>
                <c:pt idx="36">
                  <c:v>300.85382341872901</c:v>
                </c:pt>
                <c:pt idx="37">
                  <c:v>311.89867568481702</c:v>
                </c:pt>
                <c:pt idx="38">
                  <c:v>319.49201161693799</c:v>
                </c:pt>
                <c:pt idx="39">
                  <c:v>328.465954083018</c:v>
                </c:pt>
                <c:pt idx="40">
                  <c:v>339.51080634817498</c:v>
                </c:pt>
                <c:pt idx="41">
                  <c:v>349.86535534728301</c:v>
                </c:pt>
                <c:pt idx="42">
                  <c:v>360.91020761290599</c:v>
                </c:pt>
                <c:pt idx="43">
                  <c:v>369.88415007852001</c:v>
                </c:pt>
                <c:pt idx="44">
                  <c:v>379.54839581064903</c:v>
                </c:pt>
                <c:pt idx="45">
                  <c:v>391.973854609765</c:v>
                </c:pt>
                <c:pt idx="46">
                  <c:v>402.32840360794199</c:v>
                </c:pt>
                <c:pt idx="47">
                  <c:v>412.68295260705099</c:v>
                </c:pt>
                <c:pt idx="48">
                  <c:v>420.96659180661698</c:v>
                </c:pt>
                <c:pt idx="49">
                  <c:v>428.55992773873697</c:v>
                </c:pt>
                <c:pt idx="50">
                  <c:v>434.08235387178098</c:v>
                </c:pt>
                <c:pt idx="51">
                  <c:v>442.36599307088198</c:v>
                </c:pt>
                <c:pt idx="52">
                  <c:v>449.26902573695401</c:v>
                </c:pt>
                <c:pt idx="53">
                  <c:v>456.86236166907503</c:v>
                </c:pt>
                <c:pt idx="54">
                  <c:v>465.14600086817501</c:v>
                </c:pt>
                <c:pt idx="55">
                  <c:v>473.42964006774099</c:v>
                </c:pt>
                <c:pt idx="56">
                  <c:v>480.33267273381398</c:v>
                </c:pt>
                <c:pt idx="57">
                  <c:v>489.306615199894</c:v>
                </c:pt>
                <c:pt idx="58">
                  <c:v>496.899951132014</c:v>
                </c:pt>
                <c:pt idx="59">
                  <c:v>502.422377265058</c:v>
                </c:pt>
                <c:pt idx="60">
                  <c:v>510.01571319717902</c:v>
                </c:pt>
                <c:pt idx="61">
                  <c:v>515.53813933022298</c:v>
                </c:pt>
                <c:pt idx="62">
                  <c:v>523.82177852932398</c:v>
                </c:pt>
                <c:pt idx="63">
                  <c:v>530.03450792841602</c:v>
                </c:pt>
                <c:pt idx="64">
                  <c:v>537.62784386053704</c:v>
                </c:pt>
                <c:pt idx="65">
                  <c:v>545.91148305963702</c:v>
                </c:pt>
                <c:pt idx="66">
                  <c:v>554.19512225873802</c:v>
                </c:pt>
                <c:pt idx="67">
                  <c:v>563.85936799179797</c:v>
                </c:pt>
                <c:pt idx="68">
                  <c:v>572.14300719089795</c:v>
                </c:pt>
                <c:pt idx="69">
                  <c:v>580.42664638999804</c:v>
                </c:pt>
                <c:pt idx="70">
                  <c:v>587.32967905607097</c:v>
                </c:pt>
                <c:pt idx="71">
                  <c:v>595.61331825517095</c:v>
                </c:pt>
                <c:pt idx="72">
                  <c:v>605.27756398730003</c:v>
                </c:pt>
                <c:pt idx="73">
                  <c:v>612.18059665337205</c:v>
                </c:pt>
                <c:pt idx="74">
                  <c:v>617.70302278548502</c:v>
                </c:pt>
                <c:pt idx="75">
                  <c:v>623.22544891852897</c:v>
                </c:pt>
                <c:pt idx="76">
                  <c:v>629.43817831762101</c:v>
                </c:pt>
                <c:pt idx="77">
                  <c:v>637.03151425067301</c:v>
                </c:pt>
                <c:pt idx="78">
                  <c:v>644.62485018279403</c:v>
                </c:pt>
                <c:pt idx="79">
                  <c:v>652.90848938189401</c:v>
                </c:pt>
                <c:pt idx="80">
                  <c:v>661.882431847975</c:v>
                </c:pt>
                <c:pt idx="81">
                  <c:v>668.78546451404702</c:v>
                </c:pt>
                <c:pt idx="82">
                  <c:v>677.069103713147</c:v>
                </c:pt>
                <c:pt idx="83">
                  <c:v>681.90122657921199</c:v>
                </c:pt>
                <c:pt idx="84">
                  <c:v>686.73334944620694</c:v>
                </c:pt>
                <c:pt idx="85">
                  <c:v>692.25577557832003</c:v>
                </c:pt>
                <c:pt idx="86">
                  <c:v>698.46850497741298</c:v>
                </c:pt>
                <c:pt idx="87">
                  <c:v>705.371537643485</c:v>
                </c:pt>
                <c:pt idx="88">
                  <c:v>710.20366050954897</c:v>
                </c:pt>
                <c:pt idx="89">
                  <c:v>715.03578337561305</c:v>
                </c:pt>
                <c:pt idx="90">
                  <c:v>719.86790624167804</c:v>
                </c:pt>
                <c:pt idx="91">
                  <c:v>726.77093890774995</c:v>
                </c:pt>
                <c:pt idx="92">
                  <c:v>732.29336503986303</c:v>
                </c:pt>
                <c:pt idx="93">
                  <c:v>739.19639770593506</c:v>
                </c:pt>
                <c:pt idx="94">
                  <c:v>745.40912710502698</c:v>
                </c:pt>
                <c:pt idx="95">
                  <c:v>751.62185650598303</c:v>
                </c:pt>
                <c:pt idx="96">
                  <c:v>758.52488917112396</c:v>
                </c:pt>
                <c:pt idx="97">
                  <c:v>766.80852837022405</c:v>
                </c:pt>
                <c:pt idx="98">
                  <c:v>771.64065123628802</c:v>
                </c:pt>
                <c:pt idx="99">
                  <c:v>777.85338063631195</c:v>
                </c:pt>
                <c:pt idx="100">
                  <c:v>785.44671656843298</c:v>
                </c:pt>
                <c:pt idx="101">
                  <c:v>788.89823290146899</c:v>
                </c:pt>
                <c:pt idx="102">
                  <c:v>794.42065903451305</c:v>
                </c:pt>
                <c:pt idx="103">
                  <c:v>799.25278190057702</c:v>
                </c:pt>
                <c:pt idx="104">
                  <c:v>802.70429823361303</c:v>
                </c:pt>
                <c:pt idx="105">
                  <c:v>805.46551129966997</c:v>
                </c:pt>
                <c:pt idx="106">
                  <c:v>813.05884723272197</c:v>
                </c:pt>
                <c:pt idx="107">
                  <c:v>818.58127336483403</c:v>
                </c:pt>
                <c:pt idx="108">
                  <c:v>822.72309296485003</c:v>
                </c:pt>
                <c:pt idx="109">
                  <c:v>826.17460929788604</c:v>
                </c:pt>
                <c:pt idx="110">
                  <c:v>832.38733869697899</c:v>
                </c:pt>
                <c:pt idx="111">
                  <c:v>836.52915829699498</c:v>
                </c:pt>
                <c:pt idx="112">
                  <c:v>838.60006809607103</c:v>
                </c:pt>
                <c:pt idx="113">
                  <c:v>842.05158442910795</c:v>
                </c:pt>
                <c:pt idx="114">
                  <c:v>846.88370729610301</c:v>
                </c:pt>
                <c:pt idx="115">
                  <c:v>851.715830161236</c:v>
                </c:pt>
                <c:pt idx="116">
                  <c:v>855.16734649427201</c:v>
                </c:pt>
                <c:pt idx="117">
                  <c:v>859.99946936126798</c:v>
                </c:pt>
                <c:pt idx="118">
                  <c:v>863.45098569430399</c:v>
                </c:pt>
                <c:pt idx="119">
                  <c:v>866.90250202734001</c:v>
                </c:pt>
                <c:pt idx="120">
                  <c:v>868.97341182641696</c:v>
                </c:pt>
                <c:pt idx="121">
                  <c:v>873.11523142643296</c:v>
                </c:pt>
                <c:pt idx="122">
                  <c:v>877.94735429156594</c:v>
                </c:pt>
                <c:pt idx="123">
                  <c:v>882.77947715856101</c:v>
                </c:pt>
                <c:pt idx="124">
                  <c:v>884.85038695763797</c:v>
                </c:pt>
                <c:pt idx="125">
                  <c:v>887.611600024626</c:v>
                </c:pt>
                <c:pt idx="126">
                  <c:v>889.68250982463405</c:v>
                </c:pt>
                <c:pt idx="127">
                  <c:v>891.06311635766201</c:v>
                </c:pt>
                <c:pt idx="128">
                  <c:v>888.30190329067398</c:v>
                </c:pt>
                <c:pt idx="129">
                  <c:v>890.37281309068203</c:v>
                </c:pt>
                <c:pt idx="130">
                  <c:v>894.51463269069802</c:v>
                </c:pt>
                <c:pt idx="131">
                  <c:v>897.96614902373403</c:v>
                </c:pt>
                <c:pt idx="132">
                  <c:v>898.65645228978201</c:v>
                </c:pt>
                <c:pt idx="133">
                  <c:v>897.96614902373403</c:v>
                </c:pt>
                <c:pt idx="134">
                  <c:v>897.96614902373403</c:v>
                </c:pt>
                <c:pt idx="135">
                  <c:v>900.03705882281099</c:v>
                </c:pt>
                <c:pt idx="136">
                  <c:v>900.03705882281099</c:v>
                </c:pt>
                <c:pt idx="137">
                  <c:v>900.03705882281099</c:v>
                </c:pt>
                <c:pt idx="138">
                  <c:v>900.03705882281099</c:v>
                </c:pt>
                <c:pt idx="139">
                  <c:v>898.65645228978201</c:v>
                </c:pt>
                <c:pt idx="140">
                  <c:v>893.82432942371804</c:v>
                </c:pt>
                <c:pt idx="141">
                  <c:v>893.82432942371804</c:v>
                </c:pt>
                <c:pt idx="142">
                  <c:v>897.27584575675405</c:v>
                </c:pt>
                <c:pt idx="143">
                  <c:v>893.82432942371804</c:v>
                </c:pt>
                <c:pt idx="144">
                  <c:v>895.89523922372598</c:v>
                </c:pt>
                <c:pt idx="145">
                  <c:v>897.27584575675405</c:v>
                </c:pt>
                <c:pt idx="146">
                  <c:v>893.82432942371804</c:v>
                </c:pt>
                <c:pt idx="147">
                  <c:v>890.37281309068203</c:v>
                </c:pt>
                <c:pt idx="148">
                  <c:v>890.37281309068203</c:v>
                </c:pt>
                <c:pt idx="149">
                  <c:v>890.37281309068203</c:v>
                </c:pt>
                <c:pt idx="150">
                  <c:v>888.30190329067398</c:v>
                </c:pt>
                <c:pt idx="151">
                  <c:v>882.77947715856101</c:v>
                </c:pt>
                <c:pt idx="152">
                  <c:v>879.327960825525</c:v>
                </c:pt>
                <c:pt idx="153">
                  <c:v>872.42492815945297</c:v>
                </c:pt>
                <c:pt idx="154">
                  <c:v>868.28310855943698</c:v>
                </c:pt>
                <c:pt idx="155">
                  <c:v>863.45098569430399</c:v>
                </c:pt>
                <c:pt idx="156">
                  <c:v>861.38007589336496</c:v>
                </c:pt>
                <c:pt idx="157">
                  <c:v>857.92855956032895</c:v>
                </c:pt>
                <c:pt idx="158">
                  <c:v>855.16734649427201</c:v>
                </c:pt>
                <c:pt idx="159">
                  <c:v>852.40613342821598</c:v>
                </c:pt>
                <c:pt idx="160">
                  <c:v>848.26431382819999</c:v>
                </c:pt>
                <c:pt idx="161">
                  <c:v>846.88370729610301</c:v>
                </c:pt>
                <c:pt idx="162">
                  <c:v>841.36128116212797</c:v>
                </c:pt>
                <c:pt idx="163">
                  <c:v>838.60006809607103</c:v>
                </c:pt>
                <c:pt idx="164">
                  <c:v>835.14855176303502</c:v>
                </c:pt>
                <c:pt idx="165">
                  <c:v>833.07764196395897</c:v>
                </c:pt>
                <c:pt idx="166">
                  <c:v>828.93582236394298</c:v>
                </c:pt>
                <c:pt idx="167">
                  <c:v>822.03278969787095</c:v>
                </c:pt>
                <c:pt idx="168">
                  <c:v>817.20066683273797</c:v>
                </c:pt>
                <c:pt idx="169">
                  <c:v>810.98793743271403</c:v>
                </c:pt>
                <c:pt idx="170">
                  <c:v>806.84611783362902</c:v>
                </c:pt>
                <c:pt idx="171">
                  <c:v>800.63338843360498</c:v>
                </c:pt>
                <c:pt idx="172">
                  <c:v>789.58853616844897</c:v>
                </c:pt>
              </c:numCache>
            </c:numRef>
          </c:yVal>
          <c:smooth val="1"/>
          <c:extLst>
            <c:ext xmlns:c16="http://schemas.microsoft.com/office/drawing/2014/chart" uri="{C3380CC4-5D6E-409C-BE32-E72D297353CC}">
              <c16:uniqueId val="{00000006-710A-457A-A1D7-0D57FCB948F2}"/>
            </c:ext>
          </c:extLst>
        </c:ser>
        <c:ser>
          <c:idx val="8"/>
          <c:order val="8"/>
          <c:tx>
            <c:strRef>
              <c:f>'без среза'!$AB$1</c:f>
              <c:strCache>
                <c:ptCount val="1"/>
                <c:pt idx="0">
                  <c:v>Irradiated 53 dpa 405℃</c:v>
                </c:pt>
              </c:strCache>
            </c:strRef>
          </c:tx>
          <c:spPr>
            <a:ln w="50800" cap="rnd">
              <a:noFill/>
              <a:round/>
            </a:ln>
            <a:effectLst/>
          </c:spPr>
          <c:marker>
            <c:symbol val="none"/>
          </c:marker>
          <c:xVal>
            <c:numRef>
              <c:f>'без среза'!$AC$4:$AC$741</c:f>
              <c:numCache>
                <c:formatCode>General</c:formatCode>
                <c:ptCount val="7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5.6590235773146301E-4</c:v>
                </c:pt>
                <c:pt idx="56">
                  <c:v>0</c:v>
                </c:pt>
                <c:pt idx="57">
                  <c:v>0</c:v>
                </c:pt>
                <c:pt idx="58">
                  <c:v>1.6094090883211902E-3</c:v>
                </c:pt>
                <c:pt idx="59">
                  <c:v>3.2944284129055E-3</c:v>
                </c:pt>
                <c:pt idx="60">
                  <c:v>4.8808185433024702E-3</c:v>
                </c:pt>
                <c:pt idx="61">
                  <c:v>6.4641786098373899E-3</c:v>
                </c:pt>
                <c:pt idx="62">
                  <c:v>6.6323142708934997E-3</c:v>
                </c:pt>
                <c:pt idx="63">
                  <c:v>8.0504499319555799E-3</c:v>
                </c:pt>
                <c:pt idx="64">
                  <c:v>9.7239973609042386E-3</c:v>
                </c:pt>
                <c:pt idx="65">
                  <c:v>1.07138489181757E-2</c:v>
                </c:pt>
                <c:pt idx="66">
                  <c:v>1.19530521156008E-2</c:v>
                </c:pt>
                <c:pt idx="67">
                  <c:v>1.1853510211796699E-2</c:v>
                </c:pt>
                <c:pt idx="68">
                  <c:v>1.32907656989012E-2</c:v>
                </c:pt>
                <c:pt idx="69">
                  <c:v>1.4158250369398198E-2</c:v>
                </c:pt>
                <c:pt idx="70">
                  <c:v>1.4111013452797701E-2</c:v>
                </c:pt>
                <c:pt idx="71">
                  <c:v>1.63818933562077E-2</c:v>
                </c:pt>
                <c:pt idx="72">
                  <c:v>1.38434555482547E-2</c:v>
                </c:pt>
                <c:pt idx="73">
                  <c:v>1.5510148948134598E-2</c:v>
                </c:pt>
                <c:pt idx="74">
                  <c:v>1.5926405723547501E-2</c:v>
                </c:pt>
                <c:pt idx="75">
                  <c:v>1.85521204903694E-2</c:v>
                </c:pt>
                <c:pt idx="76">
                  <c:v>1.9683458760510999E-2</c:v>
                </c:pt>
                <c:pt idx="77">
                  <c:v>1.9063857587830999E-2</c:v>
                </c:pt>
                <c:pt idx="78">
                  <c:v>1.9572683429700501E-2</c:v>
                </c:pt>
                <c:pt idx="79">
                  <c:v>1.8543481354846798E-2</c:v>
                </c:pt>
                <c:pt idx="80">
                  <c:v>1.6813699744808702E-2</c:v>
                </c:pt>
                <c:pt idx="81">
                  <c:v>1.6465163477761301E-2</c:v>
                </c:pt>
                <c:pt idx="82">
                  <c:v>1.03161086080483E-2</c:v>
                </c:pt>
                <c:pt idx="83">
                  <c:v>1.1421473023034399E-2</c:v>
                </c:pt>
                <c:pt idx="84">
                  <c:v>1.29199119535528E-2</c:v>
                </c:pt>
                <c:pt idx="85">
                  <c:v>1.2039844522000499E-2</c:v>
                </c:pt>
                <c:pt idx="86">
                  <c:v>1.33271714645034E-2</c:v>
                </c:pt>
                <c:pt idx="87">
                  <c:v>9.9275475824356398E-3</c:v>
                </c:pt>
                <c:pt idx="88">
                  <c:v>8.4479115138957894E-3</c:v>
                </c:pt>
                <c:pt idx="89">
                  <c:v>6.7762832833828694E-3</c:v>
                </c:pt>
                <c:pt idx="90">
                  <c:v>3.6247805156985899E-3</c:v>
                </c:pt>
                <c:pt idx="91">
                  <c:v>4.8432760843786201E-3</c:v>
                </c:pt>
                <c:pt idx="92">
                  <c:v>2.7399764093116699E-3</c:v>
                </c:pt>
                <c:pt idx="93">
                  <c:v>4.0510410444172295E-3</c:v>
                </c:pt>
                <c:pt idx="94">
                  <c:v>3.4241492182207601E-3</c:v>
                </c:pt>
                <c:pt idx="95">
                  <c:v>3.9513009847968999E-3</c:v>
                </c:pt>
                <c:pt idx="96">
                  <c:v>1.20434462828389E-3</c:v>
                </c:pt>
                <c:pt idx="97">
                  <c:v>4.2031295147460001E-4</c:v>
                </c:pt>
                <c:pt idx="98">
                  <c:v>1.0430638483705E-3</c:v>
                </c:pt>
                <c:pt idx="99">
                  <c:v>1.30333195142551E-3</c:v>
                </c:pt>
                <c:pt idx="100">
                  <c:v>2.4193743607137099E-3</c:v>
                </c:pt>
                <c:pt idx="101">
                  <c:v>1.0498393819724501E-3</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6.9648785993026098E-5</c:v>
                </c:pt>
                <c:pt idx="152">
                  <c:v>1.33526246299587E-3</c:v>
                </c:pt>
                <c:pt idx="153">
                  <c:v>3.7293031545360096E-3</c:v>
                </c:pt>
                <c:pt idx="154">
                  <c:v>3.1475050095464098E-3</c:v>
                </c:pt>
                <c:pt idx="155">
                  <c:v>2.92898355971793E-3</c:v>
                </c:pt>
                <c:pt idx="156">
                  <c:v>4.3004377368926995E-3</c:v>
                </c:pt>
                <c:pt idx="157">
                  <c:v>2.430399939779E-3</c:v>
                </c:pt>
                <c:pt idx="158">
                  <c:v>4.2279020581936803E-3</c:v>
                </c:pt>
                <c:pt idx="159">
                  <c:v>6.4146547269405794E-3</c:v>
                </c:pt>
                <c:pt idx="160">
                  <c:v>7.2018361279635491E-3</c:v>
                </c:pt>
                <c:pt idx="161">
                  <c:v>9.0206942349801995E-3</c:v>
                </c:pt>
                <c:pt idx="162">
                  <c:v>8.4240368535670705E-3</c:v>
                </c:pt>
                <c:pt idx="163">
                  <c:v>8.3890657339402708E-3</c:v>
                </c:pt>
                <c:pt idx="164">
                  <c:v>1.03242305999984E-2</c:v>
                </c:pt>
                <c:pt idx="165">
                  <c:v>1.35358059456436E-2</c:v>
                </c:pt>
                <c:pt idx="166">
                  <c:v>1.3187269678613899E-2</c:v>
                </c:pt>
                <c:pt idx="167">
                  <c:v>1.5018036305694002E-2</c:v>
                </c:pt>
                <c:pt idx="168">
                  <c:v>1.7457170678447698E-2</c:v>
                </c:pt>
                <c:pt idx="169">
                  <c:v>1.90214109189135E-2</c:v>
                </c:pt>
                <c:pt idx="170">
                  <c:v>2.30972024025533E-2</c:v>
                </c:pt>
                <c:pt idx="171">
                  <c:v>2.5276307140877897E-2</c:v>
                </c:pt>
                <c:pt idx="172">
                  <c:v>2.6335426696419997E-2</c:v>
                </c:pt>
                <c:pt idx="173">
                  <c:v>3.0311001183171999E-2</c:v>
                </c:pt>
                <c:pt idx="174">
                  <c:v>3.39325347078656E-2</c:v>
                </c:pt>
                <c:pt idx="175">
                  <c:v>3.8815182851337199E-2</c:v>
                </c:pt>
                <c:pt idx="176">
                  <c:v>4.3583112038376698E-2</c:v>
                </c:pt>
                <c:pt idx="177">
                  <c:v>4.7231056042704701E-2</c:v>
                </c:pt>
                <c:pt idx="178">
                  <c:v>5.2835639709911703E-2</c:v>
                </c:pt>
                <c:pt idx="179">
                  <c:v>5.4968856865684798E-2</c:v>
                </c:pt>
                <c:pt idx="180">
                  <c:v>5.9098977763625299E-2</c:v>
                </c:pt>
                <c:pt idx="181">
                  <c:v>6.3213008899367693E-2</c:v>
                </c:pt>
                <c:pt idx="182">
                  <c:v>6.6642986886549196E-2</c:v>
                </c:pt>
                <c:pt idx="183">
                  <c:v>7.3111786691768502E-2</c:v>
                </c:pt>
                <c:pt idx="184">
                  <c:v>7.60977480899072E-2</c:v>
                </c:pt>
                <c:pt idx="185">
                  <c:v>8.2208682967888108E-2</c:v>
                </c:pt>
                <c:pt idx="186">
                  <c:v>8.65789197727906E-2</c:v>
                </c:pt>
                <c:pt idx="187">
                  <c:v>9.0498365307212197E-2</c:v>
                </c:pt>
                <c:pt idx="188">
                  <c:v>9.6761464892267696E-2</c:v>
                </c:pt>
                <c:pt idx="189">
                  <c:v>0.10202189169035601</c:v>
                </c:pt>
                <c:pt idx="190">
                  <c:v>0.10687856597869001</c:v>
                </c:pt>
                <c:pt idx="191">
                  <c:v>0.111027012801372</c:v>
                </c:pt>
                <c:pt idx="192">
                  <c:v>0.11573801913471</c:v>
                </c:pt>
                <c:pt idx="193">
                  <c:v>0.120536540043474</c:v>
                </c:pt>
                <c:pt idx="194">
                  <c:v>0.124795087955931</c:v>
                </c:pt>
                <c:pt idx="195">
                  <c:v>0.130010421072768</c:v>
                </c:pt>
                <c:pt idx="196">
                  <c:v>0.13728766534058001</c:v>
                </c:pt>
                <c:pt idx="197">
                  <c:v>0.141015912614222</c:v>
                </c:pt>
                <c:pt idx="198">
                  <c:v>0.14876271070178901</c:v>
                </c:pt>
                <c:pt idx="199">
                  <c:v>0.15561390702828198</c:v>
                </c:pt>
                <c:pt idx="200">
                  <c:v>0.1635901430285</c:v>
                </c:pt>
                <c:pt idx="201">
                  <c:v>0.171276551573953</c:v>
                </c:pt>
                <c:pt idx="202">
                  <c:v>0.177387129174917</c:v>
                </c:pt>
                <c:pt idx="203">
                  <c:v>0.183133993456295</c:v>
                </c:pt>
                <c:pt idx="204">
                  <c:v>0.19209681248128199</c:v>
                </c:pt>
                <c:pt idx="205">
                  <c:v>0.20148712170879401</c:v>
                </c:pt>
                <c:pt idx="206">
                  <c:v>0.21066487668690601</c:v>
                </c:pt>
                <c:pt idx="207">
                  <c:v>0.21579269522845798</c:v>
                </c:pt>
                <c:pt idx="208">
                  <c:v>0.22595241536492899</c:v>
                </c:pt>
                <c:pt idx="209">
                  <c:v>0.236620722874648</c:v>
                </c:pt>
                <c:pt idx="210">
                  <c:v>0.24690201599668199</c:v>
                </c:pt>
                <c:pt idx="211">
                  <c:v>0.25623193568208097</c:v>
                </c:pt>
                <c:pt idx="212">
                  <c:v>0.26342087147298804</c:v>
                </c:pt>
                <c:pt idx="213">
                  <c:v>0.27386818290153797</c:v>
                </c:pt>
                <c:pt idx="214">
                  <c:v>0.28509478933216303</c:v>
                </c:pt>
                <c:pt idx="215">
                  <c:v>0.29406828635160298</c:v>
                </c:pt>
                <c:pt idx="216">
                  <c:v>0.30294697814184701</c:v>
                </c:pt>
                <c:pt idx="217">
                  <c:v>0.31446081858803199</c:v>
                </c:pt>
                <c:pt idx="218">
                  <c:v>0.32530199843336</c:v>
                </c:pt>
                <c:pt idx="219">
                  <c:v>0.33571792423913399</c:v>
                </c:pt>
                <c:pt idx="220">
                  <c:v>0.34680304395692502</c:v>
                </c:pt>
                <c:pt idx="221">
                  <c:v>0.35620100111486902</c:v>
                </c:pt>
                <c:pt idx="222">
                  <c:v>0.36626938271069798</c:v>
                </c:pt>
                <c:pt idx="223">
                  <c:v>0.37864779657184</c:v>
                </c:pt>
                <c:pt idx="224">
                  <c:v>0.39008472108889702</c:v>
                </c:pt>
                <c:pt idx="225">
                  <c:v>0.40030944863417506</c:v>
                </c:pt>
                <c:pt idx="226">
                  <c:v>0.41106108947701597</c:v>
                </c:pt>
                <c:pt idx="227">
                  <c:v>0.42094592074306503</c:v>
                </c:pt>
                <c:pt idx="228">
                  <c:v>0.43313999037252404</c:v>
                </c:pt>
                <c:pt idx="229">
                  <c:v>0.44578990576326299</c:v>
                </c:pt>
                <c:pt idx="230">
                  <c:v>0.45691326513349401</c:v>
                </c:pt>
                <c:pt idx="231">
                  <c:v>0.46901476569644301</c:v>
                </c:pt>
                <c:pt idx="232">
                  <c:v>0.48062802923766401</c:v>
                </c:pt>
                <c:pt idx="233">
                  <c:v>0.49249323785886601</c:v>
                </c:pt>
                <c:pt idx="234">
                  <c:v>0.50701689620439094</c:v>
                </c:pt>
                <c:pt idx="235">
                  <c:v>0.51984956802414195</c:v>
                </c:pt>
                <c:pt idx="236">
                  <c:v>0.53420035403348698</c:v>
                </c:pt>
                <c:pt idx="237">
                  <c:v>0.54444766809240297</c:v>
                </c:pt>
                <c:pt idx="238">
                  <c:v>0.55515039128920307</c:v>
                </c:pt>
                <c:pt idx="239">
                  <c:v>0.56976200083397499</c:v>
                </c:pt>
                <c:pt idx="240">
                  <c:v>0.58174192841192995</c:v>
                </c:pt>
                <c:pt idx="241">
                  <c:v>0.59505259588320303</c:v>
                </c:pt>
                <c:pt idx="242">
                  <c:v>0.60770215399713801</c:v>
                </c:pt>
                <c:pt idx="243">
                  <c:v>0.61911534082185005</c:v>
                </c:pt>
                <c:pt idx="244">
                  <c:v>0.63486187413332107</c:v>
                </c:pt>
                <c:pt idx="245">
                  <c:v>0.64739324660308706</c:v>
                </c:pt>
                <c:pt idx="246">
                  <c:v>0.66083392889140702</c:v>
                </c:pt>
                <c:pt idx="247">
                  <c:v>0.67243954450304999</c:v>
                </c:pt>
                <c:pt idx="248">
                  <c:v>0.68735930742718698</c:v>
                </c:pt>
                <c:pt idx="249">
                  <c:v>0.70185922808036605</c:v>
                </c:pt>
                <c:pt idx="250">
                  <c:v>0.71576722802546999</c:v>
                </c:pt>
                <c:pt idx="251">
                  <c:v>0.73032068419138296</c:v>
                </c:pt>
                <c:pt idx="252">
                  <c:v>0.74298936213153899</c:v>
                </c:pt>
                <c:pt idx="253">
                  <c:v>0.75610803744098098</c:v>
                </c:pt>
                <c:pt idx="254">
                  <c:v>0.77092534720577499</c:v>
                </c:pt>
                <c:pt idx="255">
                  <c:v>0.78338024037179799</c:v>
                </c:pt>
                <c:pt idx="256">
                  <c:v>0.79696623333802596</c:v>
                </c:pt>
                <c:pt idx="257">
                  <c:v>0.81012437882577604</c:v>
                </c:pt>
                <c:pt idx="258">
                  <c:v>0.82471607464299301</c:v>
                </c:pt>
                <c:pt idx="259">
                  <c:v>0.83983468375890891</c:v>
                </c:pt>
                <c:pt idx="260">
                  <c:v>0.85318741484684302</c:v>
                </c:pt>
                <c:pt idx="261">
                  <c:v>0.86696539997547006</c:v>
                </c:pt>
                <c:pt idx="262">
                  <c:v>0.87855571972681912</c:v>
                </c:pt>
                <c:pt idx="263">
                  <c:v>0.89131956017240499</c:v>
                </c:pt>
                <c:pt idx="264">
                  <c:v>0.90462560977698603</c:v>
                </c:pt>
                <c:pt idx="265">
                  <c:v>0.91950027902043996</c:v>
                </c:pt>
                <c:pt idx="266">
                  <c:v>0.93276585281046198</c:v>
                </c:pt>
                <c:pt idx="267">
                  <c:v>0.94778244539156697</c:v>
                </c:pt>
                <c:pt idx="268">
                  <c:v>0.96243532465223303</c:v>
                </c:pt>
                <c:pt idx="269">
                  <c:v>0.97411236507696197</c:v>
                </c:pt>
                <c:pt idx="270">
                  <c:v>0.98973653150210306</c:v>
                </c:pt>
                <c:pt idx="271">
                  <c:v>1.00402310400341</c:v>
                </c:pt>
                <c:pt idx="272">
                  <c:v>1.01731508827356</c:v>
                </c:pt>
                <c:pt idx="273">
                  <c:v>1.0327289366114201</c:v>
                </c:pt>
                <c:pt idx="274">
                  <c:v>1.04709119451627</c:v>
                </c:pt>
                <c:pt idx="275">
                  <c:v>1.0622327474232001</c:v>
                </c:pt>
                <c:pt idx="276">
                  <c:v>1.07647263844115</c:v>
                </c:pt>
                <c:pt idx="277">
                  <c:v>1.08887060875304</c:v>
                </c:pt>
                <c:pt idx="278">
                  <c:v>1.1031219716664999</c:v>
                </c:pt>
                <c:pt idx="279">
                  <c:v>1.11785515419683</c:v>
                </c:pt>
                <c:pt idx="280">
                  <c:v>1.1335244143026602</c:v>
                </c:pt>
                <c:pt idx="281">
                  <c:v>1.1477413615295999</c:v>
                </c:pt>
                <c:pt idx="282">
                  <c:v>1.1600314669135499</c:v>
                </c:pt>
                <c:pt idx="283">
                  <c:v>1.1759699923868498</c:v>
                </c:pt>
                <c:pt idx="284">
                  <c:v>1.19038578580557</c:v>
                </c:pt>
                <c:pt idx="285">
                  <c:v>1.20520612563382</c:v>
                </c:pt>
                <c:pt idx="286">
                  <c:v>1.21987812472071</c:v>
                </c:pt>
                <c:pt idx="287">
                  <c:v>1.23402667719802</c:v>
                </c:pt>
                <c:pt idx="288">
                  <c:v>1.2490130353341999</c:v>
                </c:pt>
                <c:pt idx="289">
                  <c:v>1.26339058909934</c:v>
                </c:pt>
                <c:pt idx="290">
                  <c:v>1.2790032836301199</c:v>
                </c:pt>
                <c:pt idx="291">
                  <c:v>1.29464577597901</c:v>
                </c:pt>
                <c:pt idx="292">
                  <c:v>1.3096623685601101</c:v>
                </c:pt>
                <c:pt idx="293">
                  <c:v>1.3249928835648499</c:v>
                </c:pt>
                <c:pt idx="294">
                  <c:v>1.3383876782700099</c:v>
                </c:pt>
                <c:pt idx="295">
                  <c:v>1.3543445296682</c:v>
                </c:pt>
                <c:pt idx="296">
                  <c:v>1.3673829017079702</c:v>
                </c:pt>
                <c:pt idx="297">
                  <c:v>1.38213181672427</c:v>
                </c:pt>
                <c:pt idx="298">
                  <c:v>1.39685352736024</c:v>
                </c:pt>
                <c:pt idx="299">
                  <c:v>1.4118169417042701</c:v>
                </c:pt>
                <c:pt idx="300">
                  <c:v>1.4240568989157498</c:v>
                </c:pt>
                <c:pt idx="301">
                  <c:v>1.43777976072897</c:v>
                </c:pt>
                <c:pt idx="302">
                  <c:v>1.4519703768246499</c:v>
                </c:pt>
                <c:pt idx="303">
                  <c:v>1.4679387001183399</c:v>
                </c:pt>
                <c:pt idx="304">
                  <c:v>1.4823973510533499</c:v>
                </c:pt>
                <c:pt idx="305">
                  <c:v>1.4978494390447799</c:v>
                </c:pt>
                <c:pt idx="306">
                  <c:v>1.5128082355226999</c:v>
                </c:pt>
                <c:pt idx="307">
                  <c:v>1.5262944481173701</c:v>
                </c:pt>
                <c:pt idx="308">
                  <c:v>1.54253044897587</c:v>
                </c:pt>
                <c:pt idx="309">
                  <c:v>1.55742885591053</c:v>
                </c:pt>
                <c:pt idx="310">
                  <c:v>1.57138577350452</c:v>
                </c:pt>
                <c:pt idx="311">
                  <c:v>1.58544593815577</c:v>
                </c:pt>
                <c:pt idx="312">
                  <c:v>1.59695977860338</c:v>
                </c:pt>
                <c:pt idx="313">
                  <c:v>1.6128278849009798</c:v>
                </c:pt>
                <c:pt idx="314">
                  <c:v>1.6267848024926899</c:v>
                </c:pt>
                <c:pt idx="315">
                  <c:v>1.64324721120011</c:v>
                </c:pt>
                <c:pt idx="316">
                  <c:v>1.6607183528231002</c:v>
                </c:pt>
                <c:pt idx="317">
                  <c:v>1.6738879702052099</c:v>
                </c:pt>
                <c:pt idx="318">
                  <c:v>1.6904596861013501</c:v>
                </c:pt>
                <c:pt idx="319">
                  <c:v>1.7062215152736802</c:v>
                </c:pt>
                <c:pt idx="320">
                  <c:v>1.72426322161527</c:v>
                </c:pt>
                <c:pt idx="321">
                  <c:v>1.73778038320734</c:v>
                </c:pt>
                <c:pt idx="322">
                  <c:v>1.75289639888433</c:v>
                </c:pt>
                <c:pt idx="323">
                  <c:v>1.76908189429241</c:v>
                </c:pt>
                <c:pt idx="324">
                  <c:v>1.7845225103883402</c:v>
                </c:pt>
                <c:pt idx="325">
                  <c:v>1.7984725739506799</c:v>
                </c:pt>
                <c:pt idx="326">
                  <c:v>1.8147888780799801</c:v>
                </c:pt>
                <c:pt idx="327">
                  <c:v>1.8274537320553501</c:v>
                </c:pt>
                <c:pt idx="328">
                  <c:v>1.8438503394531802</c:v>
                </c:pt>
                <c:pt idx="329">
                  <c:v>1.85897659649754</c:v>
                </c:pt>
                <c:pt idx="330">
                  <c:v>1.8737977302293998</c:v>
                </c:pt>
                <c:pt idx="331">
                  <c:v>1.88863495372061</c:v>
                </c:pt>
                <c:pt idx="332">
                  <c:v>1.90209519246082</c:v>
                </c:pt>
                <c:pt idx="333">
                  <c:v>1.9175587523454802</c:v>
                </c:pt>
                <c:pt idx="334">
                  <c:v>1.93239056407037</c:v>
                </c:pt>
                <c:pt idx="335">
                  <c:v>1.9476705736269602</c:v>
                </c:pt>
                <c:pt idx="336">
                  <c:v>1.9621330485279</c:v>
                </c:pt>
                <c:pt idx="337">
                  <c:v>1.9755015121017998</c:v>
                </c:pt>
                <c:pt idx="338">
                  <c:v>1.9917948724400998</c:v>
                </c:pt>
                <c:pt idx="339">
                  <c:v>2.00749090030286</c:v>
                </c:pt>
                <c:pt idx="340">
                  <c:v>2.02255294384031</c:v>
                </c:pt>
                <c:pt idx="341">
                  <c:v>2.0372754483764801</c:v>
                </c:pt>
                <c:pt idx="342">
                  <c:v>2.0521811459661898</c:v>
                </c:pt>
                <c:pt idx="343">
                  <c:v>2.0683674352767403</c:v>
                </c:pt>
                <c:pt idx="344">
                  <c:v>2.0820107877216301</c:v>
                </c:pt>
                <c:pt idx="345">
                  <c:v>2.0987354622275198</c:v>
                </c:pt>
                <c:pt idx="346">
                  <c:v>2.1133195101151601</c:v>
                </c:pt>
                <c:pt idx="347">
                  <c:v>2.1265511048409302</c:v>
                </c:pt>
                <c:pt idx="348">
                  <c:v>2.1431197906736097</c:v>
                </c:pt>
                <c:pt idx="349">
                  <c:v>2.1571302437791902</c:v>
                </c:pt>
                <c:pt idx="350">
                  <c:v>2.1702718628807802</c:v>
                </c:pt>
                <c:pt idx="351">
                  <c:v>2.1839305111870999</c:v>
                </c:pt>
                <c:pt idx="352">
                  <c:v>2.1973983978546099</c:v>
                </c:pt>
                <c:pt idx="353">
                  <c:v>2.2125874261473699</c:v>
                </c:pt>
                <c:pt idx="354">
                  <c:v>2.22856339737291</c:v>
                </c:pt>
                <c:pt idx="355">
                  <c:v>2.2457087080511</c:v>
                </c:pt>
                <c:pt idx="356">
                  <c:v>2.2623041616384398</c:v>
                </c:pt>
                <c:pt idx="357">
                  <c:v>2.2743839489362498</c:v>
                </c:pt>
                <c:pt idx="358">
                  <c:v>2.29153467138303</c:v>
                </c:pt>
                <c:pt idx="359">
                  <c:v>2.3065928909568401</c:v>
                </c:pt>
                <c:pt idx="360">
                  <c:v>2.3232036404056098</c:v>
                </c:pt>
                <c:pt idx="361">
                  <c:v>2.3390258591211901</c:v>
                </c:pt>
                <c:pt idx="362">
                  <c:v>2.3535415122569199</c:v>
                </c:pt>
                <c:pt idx="363">
                  <c:v>2.3685661100466899</c:v>
                </c:pt>
                <c:pt idx="364">
                  <c:v>2.3845153135130199</c:v>
                </c:pt>
                <c:pt idx="365">
                  <c:v>2.3986251897144899</c:v>
                </c:pt>
                <c:pt idx="366">
                  <c:v>2.4143250415431803</c:v>
                </c:pt>
                <c:pt idx="367">
                  <c:v>2.4284391783339703</c:v>
                </c:pt>
                <c:pt idx="368">
                  <c:v>2.4423387364458899</c:v>
                </c:pt>
                <c:pt idx="369">
                  <c:v>2.4573480383742199</c:v>
                </c:pt>
                <c:pt idx="370">
                  <c:v>2.4714502666438398</c:v>
                </c:pt>
                <c:pt idx="371">
                  <c:v>2.48794932720102</c:v>
                </c:pt>
                <c:pt idx="372">
                  <c:v>2.5020519920963098</c:v>
                </c:pt>
                <c:pt idx="373">
                  <c:v>2.5190719058218702</c:v>
                </c:pt>
                <c:pt idx="374">
                  <c:v>2.5355993219409401</c:v>
                </c:pt>
                <c:pt idx="375">
                  <c:v>2.5506269497918801</c:v>
                </c:pt>
                <c:pt idx="376">
                  <c:v>2.5665379136080397</c:v>
                </c:pt>
                <c:pt idx="377">
                  <c:v>2.5818443336447698</c:v>
                </c:pt>
                <c:pt idx="378">
                  <c:v>2.5974111405912499</c:v>
                </c:pt>
                <c:pt idx="379">
                  <c:v>2.6122636599438898</c:v>
                </c:pt>
                <c:pt idx="380">
                  <c:v>2.6283237584038903</c:v>
                </c:pt>
                <c:pt idx="381">
                  <c:v>2.6442194263563601</c:v>
                </c:pt>
                <c:pt idx="382">
                  <c:v>2.6588612703471899</c:v>
                </c:pt>
                <c:pt idx="383">
                  <c:v>2.6764386890954497</c:v>
                </c:pt>
                <c:pt idx="384">
                  <c:v>2.6913210062684803</c:v>
                </c:pt>
                <c:pt idx="385">
                  <c:v>2.7063570759491999</c:v>
                </c:pt>
                <c:pt idx="386">
                  <c:v>2.7191935717382898</c:v>
                </c:pt>
                <c:pt idx="387">
                  <c:v>2.7349214218475</c:v>
                </c:pt>
                <c:pt idx="388">
                  <c:v>2.7514013625795997</c:v>
                </c:pt>
                <c:pt idx="389">
                  <c:v>2.7671173041653701</c:v>
                </c:pt>
                <c:pt idx="390">
                  <c:v>2.7820233590318799</c:v>
                </c:pt>
                <c:pt idx="391">
                  <c:v>2.7978157799270797</c:v>
                </c:pt>
                <c:pt idx="392">
                  <c:v>2.8131191699003502</c:v>
                </c:pt>
                <c:pt idx="393">
                  <c:v>2.8304059672927901</c:v>
                </c:pt>
                <c:pt idx="394">
                  <c:v>2.8449861912122301</c:v>
                </c:pt>
                <c:pt idx="395">
                  <c:v>2.8580299750183302</c:v>
                </c:pt>
                <c:pt idx="396">
                  <c:v>2.8707135121976499</c:v>
                </c:pt>
                <c:pt idx="397">
                  <c:v>2.8844108367775299</c:v>
                </c:pt>
                <c:pt idx="398">
                  <c:v>2.9015645892877697</c:v>
                </c:pt>
                <c:pt idx="399">
                  <c:v>2.9163811051512298</c:v>
                </c:pt>
                <c:pt idx="400">
                  <c:v>2.93124812646511</c:v>
                </c:pt>
                <c:pt idx="401">
                  <c:v>2.9458253203256399</c:v>
                </c:pt>
                <c:pt idx="402">
                  <c:v>2.9600006405598798</c:v>
                </c:pt>
                <c:pt idx="403">
                  <c:v>2.9771505691042002</c:v>
                </c:pt>
                <c:pt idx="404">
                  <c:v>2.99125582743727</c:v>
                </c:pt>
                <c:pt idx="405">
                  <c:v>3.0081801420328702</c:v>
                </c:pt>
                <c:pt idx="406">
                  <c:v>3.02339593808028</c:v>
                </c:pt>
                <c:pt idx="407">
                  <c:v>3.0354680774507901</c:v>
                </c:pt>
                <c:pt idx="408">
                  <c:v>3.05123373058905</c:v>
                </c:pt>
                <c:pt idx="409">
                  <c:v>3.0674995292656599</c:v>
                </c:pt>
                <c:pt idx="410">
                  <c:v>3.0833416617088001</c:v>
                </c:pt>
                <c:pt idx="411">
                  <c:v>3.0984848024172602</c:v>
                </c:pt>
                <c:pt idx="412">
                  <c:v>3.11313429433994</c:v>
                </c:pt>
                <c:pt idx="413">
                  <c:v>3.1276915744683698</c:v>
                </c:pt>
                <c:pt idx="414">
                  <c:v>3.1446426568209098</c:v>
                </c:pt>
                <c:pt idx="415">
                  <c:v>3.1628854455175297</c:v>
                </c:pt>
                <c:pt idx="416">
                  <c:v>3.1788461208816399</c:v>
                </c:pt>
                <c:pt idx="417">
                  <c:v>3.1933549199902695</c:v>
                </c:pt>
                <c:pt idx="418">
                  <c:v>3.20773629771793</c:v>
                </c:pt>
                <c:pt idx="419">
                  <c:v>3.22162055997069</c:v>
                </c:pt>
                <c:pt idx="420">
                  <c:v>3.2390220763181801</c:v>
                </c:pt>
                <c:pt idx="421">
                  <c:v>3.2571050523756599</c:v>
                </c:pt>
                <c:pt idx="422">
                  <c:v>3.2721139970271902</c:v>
                </c:pt>
                <c:pt idx="423">
                  <c:v>3.2886031734915404</c:v>
                </c:pt>
                <c:pt idx="424">
                  <c:v>3.3031795734496003</c:v>
                </c:pt>
                <c:pt idx="425">
                  <c:v>3.31945684402399</c:v>
                </c:pt>
                <c:pt idx="426">
                  <c:v>3.3361326008798597</c:v>
                </c:pt>
                <c:pt idx="427">
                  <c:v>3.3516310130789901</c:v>
                </c:pt>
                <c:pt idx="428">
                  <c:v>3.3675886583796499</c:v>
                </c:pt>
                <c:pt idx="429">
                  <c:v>3.3834766784002603</c:v>
                </c:pt>
                <c:pt idx="430">
                  <c:v>3.3967491062230701</c:v>
                </c:pt>
                <c:pt idx="431">
                  <c:v>3.41327875849856</c:v>
                </c:pt>
                <c:pt idx="432">
                  <c:v>3.4269531392919799</c:v>
                </c:pt>
                <c:pt idx="433">
                  <c:v>3.4438208883102601</c:v>
                </c:pt>
                <c:pt idx="434">
                  <c:v>3.4588791078840599</c:v>
                </c:pt>
                <c:pt idx="435">
                  <c:v>3.4761705231403499</c:v>
                </c:pt>
                <c:pt idx="436">
                  <c:v>3.4935032081148196</c:v>
                </c:pt>
                <c:pt idx="437">
                  <c:v>3.50627895708385</c:v>
                </c:pt>
                <c:pt idx="438">
                  <c:v>3.5232835749502605</c:v>
                </c:pt>
                <c:pt idx="439">
                  <c:v>3.5413711688715899</c:v>
                </c:pt>
                <c:pt idx="440">
                  <c:v>3.5556492995419795</c:v>
                </c:pt>
                <c:pt idx="441">
                  <c:v>3.5715594694556798</c:v>
                </c:pt>
                <c:pt idx="442">
                  <c:v>3.5865875339322901</c:v>
                </c:pt>
                <c:pt idx="443">
                  <c:v>3.6019478467596899</c:v>
                </c:pt>
                <c:pt idx="444">
                  <c:v>3.6154007948425702</c:v>
                </c:pt>
                <c:pt idx="445">
                  <c:v>3.6312352793538603</c:v>
                </c:pt>
                <c:pt idx="446">
                  <c:v>3.6471538911018802</c:v>
                </c:pt>
                <c:pt idx="447">
                  <c:v>3.6623502100474097</c:v>
                </c:pt>
                <c:pt idx="448">
                  <c:v>3.6784439302891796</c:v>
                </c:pt>
                <c:pt idx="449">
                  <c:v>3.6939541716628796</c:v>
                </c:pt>
                <c:pt idx="450">
                  <c:v>3.7105610971457299</c:v>
                </c:pt>
                <c:pt idx="451">
                  <c:v>3.7253516391547197</c:v>
                </c:pt>
                <c:pt idx="452">
                  <c:v>3.7388080539267303</c:v>
                </c:pt>
                <c:pt idx="453">
                  <c:v>3.7563663528499101</c:v>
                </c:pt>
                <c:pt idx="454">
                  <c:v>3.7731874203836897</c:v>
                </c:pt>
                <c:pt idx="455">
                  <c:v>3.7918294892642699</c:v>
                </c:pt>
                <c:pt idx="456">
                  <c:v>3.80874233196664</c:v>
                </c:pt>
                <c:pt idx="457">
                  <c:v>3.8241642648608796</c:v>
                </c:pt>
                <c:pt idx="458">
                  <c:v>3.8416040208585396</c:v>
                </c:pt>
                <c:pt idx="459">
                  <c:v>3.8563219075285802</c:v>
                </c:pt>
                <c:pt idx="460">
                  <c:v>3.8731934805127799</c:v>
                </c:pt>
                <c:pt idx="461">
                  <c:v>3.8890585567469298</c:v>
                </c:pt>
                <c:pt idx="462">
                  <c:v>3.9037921759017999</c:v>
                </c:pt>
                <c:pt idx="463">
                  <c:v>3.9208847449663202</c:v>
                </c:pt>
                <c:pt idx="464">
                  <c:v>3.9355406542927103</c:v>
                </c:pt>
                <c:pt idx="465">
                  <c:v>3.9501178481486896</c:v>
                </c:pt>
                <c:pt idx="466">
                  <c:v>3.9657687823319097</c:v>
                </c:pt>
                <c:pt idx="467">
                  <c:v>3.9808962699044095</c:v>
                </c:pt>
                <c:pt idx="468">
                  <c:v>3.9982297487767902</c:v>
                </c:pt>
                <c:pt idx="469">
                  <c:v>4.0144687797010201</c:v>
                </c:pt>
                <c:pt idx="470">
                  <c:v>4.0307736119348201</c:v>
                </c:pt>
                <c:pt idx="471">
                  <c:v>4.0462035500331703</c:v>
                </c:pt>
                <c:pt idx="472">
                  <c:v>4.0605433007703997</c:v>
                </c:pt>
                <c:pt idx="473">
                  <c:v>4.07664546285105</c:v>
                </c:pt>
                <c:pt idx="474">
                  <c:v>4.0928309582568501</c:v>
                </c:pt>
                <c:pt idx="475">
                  <c:v>4.1069140667013899</c:v>
                </c:pt>
                <c:pt idx="476">
                  <c:v>4.1231738052556501</c:v>
                </c:pt>
                <c:pt idx="477">
                  <c:v>4.1393643551555197</c:v>
                </c:pt>
                <c:pt idx="478">
                  <c:v>4.1562619019941804</c:v>
                </c:pt>
                <c:pt idx="479">
                  <c:v>4.1728267638609404</c:v>
                </c:pt>
                <c:pt idx="480">
                  <c:v>4.18645785051012</c:v>
                </c:pt>
                <c:pt idx="481">
                  <c:v>4.2024613833927997</c:v>
                </c:pt>
                <c:pt idx="482">
                  <c:v>4.2158757345487201</c:v>
                </c:pt>
                <c:pt idx="483">
                  <c:v>4.2328956482788307</c:v>
                </c:pt>
                <c:pt idx="484">
                  <c:v>4.2492043044740102</c:v>
                </c:pt>
                <c:pt idx="485">
                  <c:v>4.2650991785285397</c:v>
                </c:pt>
                <c:pt idx="486">
                  <c:v>4.2811783968136297</c:v>
                </c:pt>
                <c:pt idx="487">
                  <c:v>4.2985581998937104</c:v>
                </c:pt>
                <c:pt idx="488">
                  <c:v>4.3137357562909502</c:v>
                </c:pt>
                <c:pt idx="489">
                  <c:v>4.3298608621580605</c:v>
                </c:pt>
                <c:pt idx="490">
                  <c:v>4.3436716751739404</c:v>
                </c:pt>
                <c:pt idx="491">
                  <c:v>4.3592270102226403</c:v>
                </c:pt>
                <c:pt idx="492">
                  <c:v>4.3741059400554203</c:v>
                </c:pt>
                <c:pt idx="493">
                  <c:v>4.3911954790610306</c:v>
                </c:pt>
                <c:pt idx="494">
                  <c:v>4.4085748455154299</c:v>
                </c:pt>
                <c:pt idx="495">
                  <c:v>4.4266081100249703</c:v>
                </c:pt>
                <c:pt idx="496">
                  <c:v>4.4450459209474502</c:v>
                </c:pt>
                <c:pt idx="497">
                  <c:v>4.4587355975954797</c:v>
                </c:pt>
                <c:pt idx="498">
                  <c:v>4.4755345152452701</c:v>
                </c:pt>
                <c:pt idx="499">
                  <c:v>4.49413755056867</c:v>
                </c:pt>
                <c:pt idx="500">
                  <c:v>4.5099605631867199</c:v>
                </c:pt>
                <c:pt idx="501">
                  <c:v>4.5263104891000703</c:v>
                </c:pt>
                <c:pt idx="502">
                  <c:v>4.5404513936455304</c:v>
                </c:pt>
                <c:pt idx="503">
                  <c:v>4.5564847243485893</c:v>
                </c:pt>
                <c:pt idx="504">
                  <c:v>4.57217086811852</c:v>
                </c:pt>
                <c:pt idx="505">
                  <c:v>4.5880053526298097</c:v>
                </c:pt>
                <c:pt idx="506">
                  <c:v>4.6025580148943801</c:v>
                </c:pt>
                <c:pt idx="507">
                  <c:v>4.6168174623608103</c:v>
                </c:pt>
                <c:pt idx="508">
                  <c:v>4.6358105421404598</c:v>
                </c:pt>
                <c:pt idx="509">
                  <c:v>4.6516305246905194</c:v>
                </c:pt>
                <c:pt idx="510">
                  <c:v>4.66726998697595</c:v>
                </c:pt>
                <c:pt idx="511">
                  <c:v>4.6839686876273801</c:v>
                </c:pt>
                <c:pt idx="512">
                  <c:v>4.6991259730202701</c:v>
                </c:pt>
                <c:pt idx="513">
                  <c:v>4.7160502876158699</c:v>
                </c:pt>
                <c:pt idx="514">
                  <c:v>4.7303712758048304</c:v>
                </c:pt>
                <c:pt idx="515">
                  <c:v>4.7465040296037797</c:v>
                </c:pt>
                <c:pt idx="516">
                  <c:v>4.7630727154364703</c:v>
                </c:pt>
                <c:pt idx="517">
                  <c:v>4.7775883685744702</c:v>
                </c:pt>
                <c:pt idx="518">
                  <c:v>4.7934717707312302</c:v>
                </c:pt>
                <c:pt idx="519">
                  <c:v>4.8100366325979795</c:v>
                </c:pt>
                <c:pt idx="520">
                  <c:v>4.8282963049541596</c:v>
                </c:pt>
                <c:pt idx="521">
                  <c:v>4.8451556121426602</c:v>
                </c:pt>
                <c:pt idx="522">
                  <c:v>4.8597553925173997</c:v>
                </c:pt>
                <c:pt idx="523">
                  <c:v>4.8774207624637702</c:v>
                </c:pt>
                <c:pt idx="524">
                  <c:v>4.8927963711503297</c:v>
                </c:pt>
                <c:pt idx="525">
                  <c:v>4.90883049575132</c:v>
                </c:pt>
                <c:pt idx="526">
                  <c:v>4.9249135380023299</c:v>
                </c:pt>
                <c:pt idx="527">
                  <c:v>4.9404195981332997</c:v>
                </c:pt>
                <c:pt idx="528">
                  <c:v>4.9570410255773805</c:v>
                </c:pt>
                <c:pt idx="529">
                  <c:v>4.9729366935298502</c:v>
                </c:pt>
                <c:pt idx="530">
                  <c:v>4.9915672905126502</c:v>
                </c:pt>
                <c:pt idx="531">
                  <c:v>5.0071455693523603</c:v>
                </c:pt>
                <c:pt idx="532">
                  <c:v>5.0213744251050203</c:v>
                </c:pt>
                <c:pt idx="533">
                  <c:v>5.0386237767452293</c:v>
                </c:pt>
                <c:pt idx="534">
                  <c:v>5.0558991022353403</c:v>
                </c:pt>
                <c:pt idx="535">
                  <c:v>5.0724677880680202</c:v>
                </c:pt>
                <c:pt idx="536">
                  <c:v>5.0883948416503699</c:v>
                </c:pt>
                <c:pt idx="537">
                  <c:v>5.1027995997992504</c:v>
                </c:pt>
                <c:pt idx="538">
                  <c:v>5.1191120799558103</c:v>
                </c:pt>
                <c:pt idx="539">
                  <c:v>5.1381884930651696</c:v>
                </c:pt>
                <c:pt idx="540">
                  <c:v>5.1533384878075603</c:v>
                </c:pt>
                <c:pt idx="541">
                  <c:v>5.1679156816680898</c:v>
                </c:pt>
                <c:pt idx="542">
                  <c:v>5.1850201592515095</c:v>
                </c:pt>
                <c:pt idx="543">
                  <c:v>5.2008852354811097</c:v>
                </c:pt>
                <c:pt idx="544">
                  <c:v>5.2170630829641604</c:v>
                </c:pt>
                <c:pt idx="545">
                  <c:v>5.2324654594030999</c:v>
                </c:pt>
                <c:pt idx="546">
                  <c:v>5.2497117809798501</c:v>
                </c:pt>
                <c:pt idx="547">
                  <c:v>5.26402858792608</c:v>
                </c:pt>
                <c:pt idx="548">
                  <c:v>5.2814423700783699</c:v>
                </c:pt>
                <c:pt idx="549">
                  <c:v>5.2979919360768699</c:v>
                </c:pt>
                <c:pt idx="550">
                  <c:v>5.3143648057812198</c:v>
                </c:pt>
                <c:pt idx="551">
                  <c:v>5.3286850000768</c:v>
                </c:pt>
                <c:pt idx="552">
                  <c:v>5.3461114846413702</c:v>
                </c:pt>
                <c:pt idx="553">
                  <c:v>5.3621677591308998</c:v>
                </c:pt>
                <c:pt idx="554">
                  <c:v>5.3785834863538193</c:v>
                </c:pt>
                <c:pt idx="555">
                  <c:v>5.3954611194694699</c:v>
                </c:pt>
                <c:pt idx="556">
                  <c:v>5.4121751159800597</c:v>
                </c:pt>
                <c:pt idx="557">
                  <c:v>5.4266372336042004</c:v>
                </c:pt>
                <c:pt idx="558">
                  <c:v>5.4437458924348894</c:v>
                </c:pt>
                <c:pt idx="559">
                  <c:v>5.4604522410136305</c:v>
                </c:pt>
                <c:pt idx="560">
                  <c:v>5.4767562793404094</c:v>
                </c:pt>
                <c:pt idx="561">
                  <c:v>5.4930458157195998</c:v>
                </c:pt>
                <c:pt idx="562">
                  <c:v>5.5076532440216406</c:v>
                </c:pt>
                <c:pt idx="563">
                  <c:v>5.5245630566605506</c:v>
                </c:pt>
                <c:pt idx="564">
                  <c:v>5.5414491316059893</c:v>
                </c:pt>
                <c:pt idx="565">
                  <c:v>5.5589164492630498</c:v>
                </c:pt>
                <c:pt idx="566">
                  <c:v>5.5750101695048206</c:v>
                </c:pt>
                <c:pt idx="567">
                  <c:v>5.5898049721054095</c:v>
                </c:pt>
                <c:pt idx="568">
                  <c:v>5.6069021590337806</c:v>
                </c:pt>
                <c:pt idx="569">
                  <c:v>5.6232643507428302</c:v>
                </c:pt>
                <c:pt idx="570">
                  <c:v>5.6417526671157301</c:v>
                </c:pt>
                <c:pt idx="571">
                  <c:v>5.6585499969605699</c:v>
                </c:pt>
                <c:pt idx="572">
                  <c:v>5.6729012195955901</c:v>
                </c:pt>
                <c:pt idx="573">
                  <c:v>5.6903953050095897</c:v>
                </c:pt>
                <c:pt idx="574">
                  <c:v>5.7071445111068906</c:v>
                </c:pt>
                <c:pt idx="575">
                  <c:v>5.7236902531440101</c:v>
                </c:pt>
                <c:pt idx="576">
                  <c:v>5.7398642766565899</c:v>
                </c:pt>
                <c:pt idx="577">
                  <c:v>5.7554888797130799</c:v>
                </c:pt>
                <c:pt idx="578">
                  <c:v>5.7729256056427394</c:v>
                </c:pt>
                <c:pt idx="579">
                  <c:v>5.7885735097625002</c:v>
                </c:pt>
                <c:pt idx="580">
                  <c:v>5.8019185929242694</c:v>
                </c:pt>
                <c:pt idx="581">
                  <c:v>5.8192176561078703</c:v>
                </c:pt>
                <c:pt idx="582">
                  <c:v>5.8337707549981097</c:v>
                </c:pt>
                <c:pt idx="583">
                  <c:v>5.8532991899028302</c:v>
                </c:pt>
                <c:pt idx="584">
                  <c:v>5.87068317422563</c:v>
                </c:pt>
                <c:pt idx="585">
                  <c:v>5.8869841824980496</c:v>
                </c:pt>
                <c:pt idx="586">
                  <c:v>5.90301368923065</c:v>
                </c:pt>
                <c:pt idx="587">
                  <c:v>5.9167339576106297</c:v>
                </c:pt>
                <c:pt idx="588">
                  <c:v>5.9339519236255001</c:v>
                </c:pt>
                <c:pt idx="589">
                  <c:v>5.9513580578368401</c:v>
                </c:pt>
                <c:pt idx="590">
                  <c:v>5.9693118129780505</c:v>
                </c:pt>
                <c:pt idx="591">
                  <c:v>5.9853221998855597</c:v>
                </c:pt>
                <c:pt idx="592">
                  <c:v>6.0010691698244001</c:v>
                </c:pt>
                <c:pt idx="593">
                  <c:v>6.0173999759172103</c:v>
                </c:pt>
                <c:pt idx="594">
                  <c:v>6.0310853919781904</c:v>
                </c:pt>
                <c:pt idx="595">
                  <c:v>6.0482055227021201</c:v>
                </c:pt>
                <c:pt idx="596">
                  <c:v>6.0634702363950099</c:v>
                </c:pt>
                <c:pt idx="597">
                  <c:v>6.0809226948185806</c:v>
                </c:pt>
                <c:pt idx="598">
                  <c:v>6.09941786521631</c:v>
                </c:pt>
                <c:pt idx="599">
                  <c:v>6.1168278233890305</c:v>
                </c:pt>
                <c:pt idx="600">
                  <c:v>6.1341506242752102</c:v>
                </c:pt>
                <c:pt idx="601">
                  <c:v>6.15143056763372</c:v>
                </c:pt>
                <c:pt idx="602">
                  <c:v>6.1680417537081702</c:v>
                </c:pt>
                <c:pt idx="603">
                  <c:v>6.18379593494865</c:v>
                </c:pt>
                <c:pt idx="604">
                  <c:v>6.2010024290702903</c:v>
                </c:pt>
                <c:pt idx="605">
                  <c:v>6.21718107045126</c:v>
                </c:pt>
                <c:pt idx="606">
                  <c:v>6.23375055019096</c:v>
                </c:pt>
                <c:pt idx="607">
                  <c:v>6.2491992508330405</c:v>
                </c:pt>
                <c:pt idx="608">
                  <c:v>6.2679055332228009</c:v>
                </c:pt>
                <c:pt idx="609">
                  <c:v>6.2854408883504203</c:v>
                </c:pt>
                <c:pt idx="610">
                  <c:v>6.3018642635051902</c:v>
                </c:pt>
                <c:pt idx="611">
                  <c:v>6.3201927672344009</c:v>
                </c:pt>
                <c:pt idx="612">
                  <c:v>6.3355764604784799</c:v>
                </c:pt>
                <c:pt idx="613">
                  <c:v>6.3525963742085896</c:v>
                </c:pt>
                <c:pt idx="614">
                  <c:v>6.3706900282522794</c:v>
                </c:pt>
                <c:pt idx="615">
                  <c:v>6.3866774713733294</c:v>
                </c:pt>
                <c:pt idx="616">
                  <c:v>6.4023903829001902</c:v>
                </c:pt>
                <c:pt idx="617">
                  <c:v>6.41790791492895</c:v>
                </c:pt>
                <c:pt idx="618">
                  <c:v>6.4333408830862</c:v>
                </c:pt>
                <c:pt idx="619">
                  <c:v>6.4499057449575004</c:v>
                </c:pt>
                <c:pt idx="620">
                  <c:v>6.4679229197008707</c:v>
                </c:pt>
                <c:pt idx="621">
                  <c:v>6.4864188840056194</c:v>
                </c:pt>
                <c:pt idx="622">
                  <c:v>6.5016886521880206</c:v>
                </c:pt>
                <c:pt idx="623">
                  <c:v>6.5192056813975805</c:v>
                </c:pt>
                <c:pt idx="624">
                  <c:v>6.5349789824631399</c:v>
                </c:pt>
                <c:pt idx="625">
                  <c:v>6.5516195297368505</c:v>
                </c:pt>
                <c:pt idx="626">
                  <c:v>6.5698363445699197</c:v>
                </c:pt>
                <c:pt idx="627">
                  <c:v>6.5853806443556095</c:v>
                </c:pt>
                <c:pt idx="628">
                  <c:v>6.60348735809748</c:v>
                </c:pt>
                <c:pt idx="629">
                  <c:v>6.6200866356575698</c:v>
                </c:pt>
                <c:pt idx="630">
                  <c:v>6.6392204082421804</c:v>
                </c:pt>
                <c:pt idx="631">
                  <c:v>6.6549248779392691</c:v>
                </c:pt>
                <c:pt idx="632">
                  <c:v>6.6714136971222597</c:v>
                </c:pt>
                <c:pt idx="633">
                  <c:v>6.6891074226350602</c:v>
                </c:pt>
                <c:pt idx="634">
                  <c:v>6.7058940744846005</c:v>
                </c:pt>
                <c:pt idx="635">
                  <c:v>6.7233499202393396</c:v>
                </c:pt>
                <c:pt idx="636">
                  <c:v>6.7409311629580806</c:v>
                </c:pt>
                <c:pt idx="637">
                  <c:v>6.7551791385267306</c:v>
                </c:pt>
                <c:pt idx="638">
                  <c:v>6.7716683149956198</c:v>
                </c:pt>
                <c:pt idx="639">
                  <c:v>6.7916173860703601</c:v>
                </c:pt>
                <c:pt idx="640">
                  <c:v>6.8085569965296608</c:v>
                </c:pt>
                <c:pt idx="641">
                  <c:v>6.828191708564189</c:v>
                </c:pt>
                <c:pt idx="642">
                  <c:v>6.8436557050699802</c:v>
                </c:pt>
                <c:pt idx="643">
                  <c:v>6.8614595316648801</c:v>
                </c:pt>
                <c:pt idx="644">
                  <c:v>6.8778492850378807</c:v>
                </c:pt>
                <c:pt idx="645">
                  <c:v>6.8971100423732405</c:v>
                </c:pt>
                <c:pt idx="646">
                  <c:v>6.9152304641829696</c:v>
                </c:pt>
                <c:pt idx="647">
                  <c:v>6.9320634402447494</c:v>
                </c:pt>
                <c:pt idx="648">
                  <c:v>6.9508882655463804</c:v>
                </c:pt>
                <c:pt idx="649">
                  <c:v>6.9683028415966008</c:v>
                </c:pt>
                <c:pt idx="650">
                  <c:v>6.9866343753892597</c:v>
                </c:pt>
                <c:pt idx="651">
                  <c:v>7.0021897104379605</c:v>
                </c:pt>
                <c:pt idx="652">
                  <c:v>7.0196949104774795</c:v>
                </c:pt>
                <c:pt idx="653">
                  <c:v>7.0388409488623402</c:v>
                </c:pt>
                <c:pt idx="654">
                  <c:v>7.0559113680337804</c:v>
                </c:pt>
                <c:pt idx="655">
                  <c:v>7.0746367702486195</c:v>
                </c:pt>
                <c:pt idx="656">
                  <c:v>7.0924291249502902</c:v>
                </c:pt>
                <c:pt idx="657">
                  <c:v>7.1080690238613897</c:v>
                </c:pt>
                <c:pt idx="658">
                  <c:v>7.1261397341186195</c:v>
                </c:pt>
                <c:pt idx="659">
                  <c:v>7.1454846186952592</c:v>
                </c:pt>
                <c:pt idx="660">
                  <c:v>7.165912479322289</c:v>
                </c:pt>
                <c:pt idx="661">
                  <c:v>7.1854026745768405</c:v>
                </c:pt>
                <c:pt idx="662">
                  <c:v>7.2053789500387193</c:v>
                </c:pt>
                <c:pt idx="663">
                  <c:v>7.2244132995365407</c:v>
                </c:pt>
                <c:pt idx="664">
                  <c:v>7.2442476516607703</c:v>
                </c:pt>
                <c:pt idx="665">
                  <c:v>7.2634212517004899</c:v>
                </c:pt>
                <c:pt idx="666">
                  <c:v>7.2865786295915296</c:v>
                </c:pt>
                <c:pt idx="667">
                  <c:v>7.3079085887456996</c:v>
                </c:pt>
                <c:pt idx="668">
                  <c:v>7.3322085383279001</c:v>
                </c:pt>
                <c:pt idx="669">
                  <c:v>7.3579585646348296</c:v>
                </c:pt>
                <c:pt idx="670">
                  <c:v>7.3859961160451304</c:v>
                </c:pt>
                <c:pt idx="671">
                  <c:v>7.4125682948761096</c:v>
                </c:pt>
                <c:pt idx="672">
                  <c:v>7.4406207848642198</c:v>
                </c:pt>
                <c:pt idx="673">
                  <c:v>7.4672197314430395</c:v>
                </c:pt>
                <c:pt idx="674">
                  <c:v>7.4957681063915498</c:v>
                </c:pt>
                <c:pt idx="675">
                  <c:v>7.5210363130736395</c:v>
                </c:pt>
                <c:pt idx="676">
                  <c:v>7.5510049669173904</c:v>
                </c:pt>
                <c:pt idx="677">
                  <c:v>7.5780288102669191</c:v>
                </c:pt>
                <c:pt idx="678">
                  <c:v>7.6036297019254597</c:v>
                </c:pt>
                <c:pt idx="679">
                  <c:v>7.631310036767899</c:v>
                </c:pt>
                <c:pt idx="680">
                  <c:v>7.6581460691886596</c:v>
                </c:pt>
                <c:pt idx="681">
                  <c:v>7.6857018009832201</c:v>
                </c:pt>
                <c:pt idx="682">
                  <c:v>7.7177388627205801</c:v>
                </c:pt>
                <c:pt idx="683">
                  <c:v>7.7739850115995104</c:v>
                </c:pt>
                <c:pt idx="684">
                  <c:v>7.8203760082214995</c:v>
                </c:pt>
                <c:pt idx="685">
                  <c:v>7.8566878264427906</c:v>
                </c:pt>
                <c:pt idx="686">
                  <c:v>7.8885875827109002</c:v>
                </c:pt>
                <c:pt idx="687">
                  <c:v>7.9160855977443099</c:v>
                </c:pt>
                <c:pt idx="688">
                  <c:v>7.9469100258938896</c:v>
                </c:pt>
                <c:pt idx="689">
                  <c:v>7.9755471459338896</c:v>
                </c:pt>
                <c:pt idx="690">
                  <c:v>8.0004245142663404</c:v>
                </c:pt>
                <c:pt idx="691">
                  <c:v>8.0278264935532189</c:v>
                </c:pt>
                <c:pt idx="692">
                  <c:v>8.0517345991484</c:v>
                </c:pt>
                <c:pt idx="693">
                  <c:v>8.079526622877891</c:v>
                </c:pt>
                <c:pt idx="694">
                  <c:v>8.1075557324584206</c:v>
                </c:pt>
                <c:pt idx="695">
                  <c:v>8.1370027392222291</c:v>
                </c:pt>
                <c:pt idx="696">
                  <c:v>8.1655901477188308</c:v>
                </c:pt>
                <c:pt idx="697">
                  <c:v>8.1917918385443009</c:v>
                </c:pt>
                <c:pt idx="698">
                  <c:v>8.2197529106451803</c:v>
                </c:pt>
                <c:pt idx="699">
                  <c:v>8.245357626274199</c:v>
                </c:pt>
                <c:pt idx="700">
                  <c:v>8.2701164516856807</c:v>
                </c:pt>
                <c:pt idx="701">
                  <c:v>8.2941151019258506</c:v>
                </c:pt>
                <c:pt idx="702">
                  <c:v>8.3174373469501006</c:v>
                </c:pt>
                <c:pt idx="703">
                  <c:v>8.3406299344278505</c:v>
                </c:pt>
                <c:pt idx="704">
                  <c:v>8.3660740435243497</c:v>
                </c:pt>
                <c:pt idx="705">
                  <c:v>8.3918317177540303</c:v>
                </c:pt>
                <c:pt idx="706">
                  <c:v>8.4164834721468704</c:v>
                </c:pt>
                <c:pt idx="707">
                  <c:v>8.4403410723007202</c:v>
                </c:pt>
                <c:pt idx="708">
                  <c:v>8.4666234236738092</c:v>
                </c:pt>
                <c:pt idx="709">
                  <c:v>8.4919642857039399</c:v>
                </c:pt>
                <c:pt idx="710">
                  <c:v>8.5166933132950398</c:v>
                </c:pt>
                <c:pt idx="711">
                  <c:v>8.5415056742294801</c:v>
                </c:pt>
                <c:pt idx="712">
                  <c:v>8.5662542582758796</c:v>
                </c:pt>
                <c:pt idx="713">
                  <c:v>8.5931323543172802</c:v>
                </c:pt>
                <c:pt idx="714">
                  <c:v>8.6207530935189407</c:v>
                </c:pt>
                <c:pt idx="715">
                  <c:v>8.6470614187419397</c:v>
                </c:pt>
                <c:pt idx="716">
                  <c:v>8.6749597196012491</c:v>
                </c:pt>
                <c:pt idx="717">
                  <c:v>8.70180766054545</c:v>
                </c:pt>
                <c:pt idx="718">
                  <c:v>8.7295690925566305</c:v>
                </c:pt>
                <c:pt idx="719">
                  <c:v>8.7617632941419306</c:v>
                </c:pt>
                <c:pt idx="720">
                  <c:v>8.7973294391485997</c:v>
                </c:pt>
                <c:pt idx="721">
                  <c:v>8.8338209837456798</c:v>
                </c:pt>
                <c:pt idx="722">
                  <c:v>8.8698877109163696</c:v>
                </c:pt>
                <c:pt idx="723">
                  <c:v>8.9085627396434592</c:v>
                </c:pt>
                <c:pt idx="724">
                  <c:v>8.9488790433460998</c:v>
                </c:pt>
                <c:pt idx="725">
                  <c:v>8.9916571867433994</c:v>
                </c:pt>
                <c:pt idx="726">
                  <c:v>9.0373759593876493</c:v>
                </c:pt>
                <c:pt idx="727">
                  <c:v>9.08345079742503</c:v>
                </c:pt>
                <c:pt idx="728">
                  <c:v>9.1327021200231702</c:v>
                </c:pt>
                <c:pt idx="729">
                  <c:v>9.1822792735638394</c:v>
                </c:pt>
                <c:pt idx="730">
                  <c:v>9.2339642258411896</c:v>
                </c:pt>
                <c:pt idx="731">
                  <c:v>9.2971164558912296</c:v>
                </c:pt>
                <c:pt idx="732">
                  <c:v>9.3674964168167207</c:v>
                </c:pt>
                <c:pt idx="733">
                  <c:v>9.4543717331453099</c:v>
                </c:pt>
                <c:pt idx="734">
                  <c:v>9.5351218511041189</c:v>
                </c:pt>
                <c:pt idx="735">
                  <c:v>9.6345948966336401</c:v>
                </c:pt>
                <c:pt idx="736">
                  <c:v>9.8105043889063399</c:v>
                </c:pt>
                <c:pt idx="737">
                  <c:v>9.9701012821969908</c:v>
                </c:pt>
              </c:numCache>
            </c:numRef>
          </c:xVal>
          <c:yVal>
            <c:numRef>
              <c:f>'без среза'!$AD$4:$AD$741</c:f>
              <c:numCache>
                <c:formatCode>General</c:formatCode>
                <c:ptCount val="738"/>
                <c:pt idx="0">
                  <c:v>0</c:v>
                </c:pt>
                <c:pt idx="1">
                  <c:v>46.7158193806656</c:v>
                </c:pt>
                <c:pt idx="2">
                  <c:v>48.075489585790997</c:v>
                </c:pt>
                <c:pt idx="3">
                  <c:v>50.2337832851264</c:v>
                </c:pt>
                <c:pt idx="4">
                  <c:v>51.783514916819399</c:v>
                </c:pt>
                <c:pt idx="5">
                  <c:v>53.972876349323499</c:v>
                </c:pt>
                <c:pt idx="6">
                  <c:v>56.019691711918902</c:v>
                </c:pt>
                <c:pt idx="7">
                  <c:v>58.419217221764299</c:v>
                </c:pt>
                <c:pt idx="8">
                  <c:v>60.669800363801798</c:v>
                </c:pt>
                <c:pt idx="9">
                  <c:v>62.927693560678499</c:v>
                </c:pt>
                <c:pt idx="10">
                  <c:v>65.193810569266304</c:v>
                </c:pt>
                <c:pt idx="11">
                  <c:v>68.198243119334407</c:v>
                </c:pt>
                <c:pt idx="12">
                  <c:v>70.968753913731902</c:v>
                </c:pt>
                <c:pt idx="13">
                  <c:v>73.451431297696303</c:v>
                </c:pt>
                <c:pt idx="14">
                  <c:v>75.738564714065902</c:v>
                </c:pt>
                <c:pt idx="15">
                  <c:v>78.287032591787096</c:v>
                </c:pt>
                <c:pt idx="16">
                  <c:v>80.388673365880607</c:v>
                </c:pt>
                <c:pt idx="17">
                  <c:v>83.314522826189403</c:v>
                </c:pt>
                <c:pt idx="18">
                  <c:v>86.299766482287694</c:v>
                </c:pt>
                <c:pt idx="19">
                  <c:v>89.349886875270997</c:v>
                </c:pt>
                <c:pt idx="20">
                  <c:v>92.310459096167904</c:v>
                </c:pt>
                <c:pt idx="21">
                  <c:v>95.726995989411805</c:v>
                </c:pt>
                <c:pt idx="22">
                  <c:v>98.548677167819704</c:v>
                </c:pt>
                <c:pt idx="23">
                  <c:v>101.38497845604201</c:v>
                </c:pt>
                <c:pt idx="24">
                  <c:v>104.335499351416</c:v>
                </c:pt>
                <c:pt idx="25">
                  <c:v>106.84284817065</c:v>
                </c:pt>
                <c:pt idx="26">
                  <c:v>110.1259765625</c:v>
                </c:pt>
                <c:pt idx="27">
                  <c:v>113.085635026593</c:v>
                </c:pt>
                <c:pt idx="28">
                  <c:v>116.39069358296101</c:v>
                </c:pt>
                <c:pt idx="29">
                  <c:v>119.564171151951</c:v>
                </c:pt>
                <c:pt idx="30">
                  <c:v>122.649928062326</c:v>
                </c:pt>
                <c:pt idx="31">
                  <c:v>125.778631545205</c:v>
                </c:pt>
                <c:pt idx="32">
                  <c:v>128.67249951547299</c:v>
                </c:pt>
                <c:pt idx="33">
                  <c:v>131.50880080356001</c:v>
                </c:pt>
                <c:pt idx="34">
                  <c:v>134.76908527408801</c:v>
                </c:pt>
                <c:pt idx="35">
                  <c:v>138.145416865512</c:v>
                </c:pt>
                <c:pt idx="36">
                  <c:v>141.52083469999701</c:v>
                </c:pt>
                <c:pt idx="37">
                  <c:v>145.12286423544799</c:v>
                </c:pt>
                <c:pt idx="38">
                  <c:v>148.305479372885</c:v>
                </c:pt>
                <c:pt idx="39">
                  <c:v>151.51185218858399</c:v>
                </c:pt>
                <c:pt idx="40">
                  <c:v>155.29571933902801</c:v>
                </c:pt>
                <c:pt idx="41">
                  <c:v>158.37599370830799</c:v>
                </c:pt>
                <c:pt idx="42">
                  <c:v>161.61526177098699</c:v>
                </c:pt>
                <c:pt idx="43">
                  <c:v>165.01991982496401</c:v>
                </c:pt>
                <c:pt idx="44">
                  <c:v>168.33046092270001</c:v>
                </c:pt>
                <c:pt idx="45">
                  <c:v>171.735118976677</c:v>
                </c:pt>
                <c:pt idx="46">
                  <c:v>174.90494151817899</c:v>
                </c:pt>
                <c:pt idx="47">
                  <c:v>179.02963997633401</c:v>
                </c:pt>
                <c:pt idx="48">
                  <c:v>182.55125890828299</c:v>
                </c:pt>
                <c:pt idx="49">
                  <c:v>186.112169385247</c:v>
                </c:pt>
                <c:pt idx="50">
                  <c:v>189.46657081201801</c:v>
                </c:pt>
                <c:pt idx="51">
                  <c:v>193.191957523204</c:v>
                </c:pt>
                <c:pt idx="52">
                  <c:v>196.96303207757799</c:v>
                </c:pt>
                <c:pt idx="53">
                  <c:v>201.157176057182</c:v>
                </c:pt>
                <c:pt idx="54">
                  <c:v>204.458579586062</c:v>
                </c:pt>
                <c:pt idx="55">
                  <c:v>208.01400752165901</c:v>
                </c:pt>
                <c:pt idx="56">
                  <c:v>212.17891128190601</c:v>
                </c:pt>
                <c:pt idx="57">
                  <c:v>215.93810699701299</c:v>
                </c:pt>
                <c:pt idx="58">
                  <c:v>219.57303177917299</c:v>
                </c:pt>
                <c:pt idx="59">
                  <c:v>223.232627996671</c:v>
                </c:pt>
                <c:pt idx="60">
                  <c:v>226.89587924165599</c:v>
                </c:pt>
                <c:pt idx="61">
                  <c:v>230.539941592671</c:v>
                </c:pt>
                <c:pt idx="62">
                  <c:v>234.243398139204</c:v>
                </c:pt>
                <c:pt idx="63">
                  <c:v>237.946854686009</c:v>
                </c:pt>
                <c:pt idx="64">
                  <c:v>241.60919217419101</c:v>
                </c:pt>
                <c:pt idx="65">
                  <c:v>245.41498948901599</c:v>
                </c:pt>
                <c:pt idx="66">
                  <c:v>249.14128995700699</c:v>
                </c:pt>
                <c:pt idx="67">
                  <c:v>252.90870948389301</c:v>
                </c:pt>
                <c:pt idx="68">
                  <c:v>256.60759724613399</c:v>
                </c:pt>
                <c:pt idx="69">
                  <c:v>260.442634780589</c:v>
                </c:pt>
                <c:pt idx="70">
                  <c:v>264.51616285473398</c:v>
                </c:pt>
                <c:pt idx="71">
                  <c:v>268.01585162202798</c:v>
                </c:pt>
                <c:pt idx="72">
                  <c:v>272.34614537357402</c:v>
                </c:pt>
                <c:pt idx="73">
                  <c:v>275.99020772458903</c:v>
                </c:pt>
                <c:pt idx="74">
                  <c:v>279.93306856816002</c:v>
                </c:pt>
                <c:pt idx="75">
                  <c:v>283.36788059857003</c:v>
                </c:pt>
                <c:pt idx="76">
                  <c:v>287.13986890947598</c:v>
                </c:pt>
                <c:pt idx="77">
                  <c:v>291.03155936903602</c:v>
                </c:pt>
                <c:pt idx="78">
                  <c:v>294.93238739717998</c:v>
                </c:pt>
                <c:pt idx="79">
                  <c:v>299.22064833302602</c:v>
                </c:pt>
                <c:pt idx="80">
                  <c:v>303.696229425095</c:v>
                </c:pt>
                <c:pt idx="81">
                  <c:v>307.82184164032702</c:v>
                </c:pt>
                <c:pt idx="82">
                  <c:v>313.03482451693702</c:v>
                </c:pt>
                <c:pt idx="83">
                  <c:v>316.79310647523999</c:v>
                </c:pt>
                <c:pt idx="84">
                  <c:v>320.47737412780299</c:v>
                </c:pt>
                <c:pt idx="85">
                  <c:v>324.72999854611999</c:v>
                </c:pt>
                <c:pt idx="86">
                  <c:v>328.484625477208</c:v>
                </c:pt>
                <c:pt idx="87">
                  <c:v>333.040617172373</c:v>
                </c:pt>
                <c:pt idx="88">
                  <c:v>337.416598767106</c:v>
                </c:pt>
                <c:pt idx="89">
                  <c:v>341.85837085498298</c:v>
                </c:pt>
                <c:pt idx="90">
                  <c:v>346.65376684745797</c:v>
                </c:pt>
                <c:pt idx="91">
                  <c:v>350.42484140155898</c:v>
                </c:pt>
                <c:pt idx="92">
                  <c:v>354.67106952252198</c:v>
                </c:pt>
                <c:pt idx="93">
                  <c:v>358.40011126092401</c:v>
                </c:pt>
                <c:pt idx="94">
                  <c:v>362.57232507614702</c:v>
                </c:pt>
                <c:pt idx="95">
                  <c:v>366.4886869705</c:v>
                </c:pt>
                <c:pt idx="96">
                  <c:v>371.20732738709597</c:v>
                </c:pt>
                <c:pt idx="97">
                  <c:v>375.13830939140001</c:v>
                </c:pt>
                <c:pt idx="98">
                  <c:v>379.03182736484098</c:v>
                </c:pt>
                <c:pt idx="99">
                  <c:v>382.99204958850203</c:v>
                </c:pt>
                <c:pt idx="100">
                  <c:v>386.76769292689499</c:v>
                </c:pt>
                <c:pt idx="101">
                  <c:v>391.13727822318401</c:v>
                </c:pt>
                <c:pt idx="102">
                  <c:v>395.43467672788501</c:v>
                </c:pt>
                <c:pt idx="103">
                  <c:v>399.231336474128</c:v>
                </c:pt>
                <c:pt idx="104">
                  <c:v>403.75717419340401</c:v>
                </c:pt>
                <c:pt idx="105">
                  <c:v>407.75486044847298</c:v>
                </c:pt>
                <c:pt idx="106">
                  <c:v>412.29714579130803</c:v>
                </c:pt>
                <c:pt idx="107">
                  <c:v>416.57535540176701</c:v>
                </c:pt>
                <c:pt idx="108">
                  <c:v>420.06682035700999</c:v>
                </c:pt>
                <c:pt idx="109">
                  <c:v>423.92470181319499</c:v>
                </c:pt>
                <c:pt idx="110">
                  <c:v>427.78258326883503</c:v>
                </c:pt>
                <c:pt idx="111">
                  <c:v>431.75011554747101</c:v>
                </c:pt>
                <c:pt idx="112">
                  <c:v>435.58058429736201</c:v>
                </c:pt>
                <c:pt idx="113">
                  <c:v>439.48232608231001</c:v>
                </c:pt>
                <c:pt idx="114">
                  <c:v>443.22872920134603</c:v>
                </c:pt>
                <c:pt idx="115">
                  <c:v>447.32144617000603</c:v>
                </c:pt>
                <c:pt idx="116">
                  <c:v>451.347458887355</c:v>
                </c:pt>
                <c:pt idx="117">
                  <c:v>455.60008330621702</c:v>
                </c:pt>
                <c:pt idx="118">
                  <c:v>459.55025420421902</c:v>
                </c:pt>
                <c:pt idx="119">
                  <c:v>463.86684160316202</c:v>
                </c:pt>
                <c:pt idx="120">
                  <c:v>468.06372685345002</c:v>
                </c:pt>
                <c:pt idx="121">
                  <c:v>472.02029404989599</c:v>
                </c:pt>
                <c:pt idx="122">
                  <c:v>476.28479730748001</c:v>
                </c:pt>
                <c:pt idx="123">
                  <c:v>480.631538682312</c:v>
                </c:pt>
                <c:pt idx="124">
                  <c:v>484.59907096094798</c:v>
                </c:pt>
                <c:pt idx="125">
                  <c:v>488.80600753689498</c:v>
                </c:pt>
                <c:pt idx="126">
                  <c:v>492.91334461496001</c:v>
                </c:pt>
                <c:pt idx="127">
                  <c:v>497.18972671181098</c:v>
                </c:pt>
                <c:pt idx="128">
                  <c:v>500.97359386171098</c:v>
                </c:pt>
                <c:pt idx="129">
                  <c:v>505.01239917540403</c:v>
                </c:pt>
                <c:pt idx="130">
                  <c:v>508.97536266974902</c:v>
                </c:pt>
                <c:pt idx="131">
                  <c:v>513.94619997890902</c:v>
                </c:pt>
                <c:pt idx="132">
                  <c:v>518.08734606116695</c:v>
                </c:pt>
                <c:pt idx="133">
                  <c:v>522.04574077122095</c:v>
                </c:pt>
                <c:pt idx="134">
                  <c:v>525.41567606474598</c:v>
                </c:pt>
                <c:pt idx="135">
                  <c:v>529.22604216386299</c:v>
                </c:pt>
                <c:pt idx="136">
                  <c:v>533.11407759593601</c:v>
                </c:pt>
                <c:pt idx="137">
                  <c:v>537.91861115644997</c:v>
                </c:pt>
                <c:pt idx="138">
                  <c:v>541.68603068333596</c:v>
                </c:pt>
                <c:pt idx="139">
                  <c:v>545.52198197459404</c:v>
                </c:pt>
                <c:pt idx="140">
                  <c:v>549.56078728828697</c:v>
                </c:pt>
                <c:pt idx="141">
                  <c:v>552.83751938237401</c:v>
                </c:pt>
                <c:pt idx="142">
                  <c:v>556.37741345121697</c:v>
                </c:pt>
                <c:pt idx="143">
                  <c:v>560.19508960530902</c:v>
                </c:pt>
                <c:pt idx="144">
                  <c:v>564.64874053245296</c:v>
                </c:pt>
                <c:pt idx="145">
                  <c:v>568.692114630437</c:v>
                </c:pt>
                <c:pt idx="146">
                  <c:v>572.18632085690899</c:v>
                </c:pt>
                <c:pt idx="147">
                  <c:v>575.72986995296696</c:v>
                </c:pt>
                <c:pt idx="148">
                  <c:v>579.42418893118895</c:v>
                </c:pt>
                <c:pt idx="149">
                  <c:v>583.13130050520897</c:v>
                </c:pt>
                <c:pt idx="150">
                  <c:v>586.79181047978295</c:v>
                </c:pt>
                <c:pt idx="151">
                  <c:v>590.52085221872903</c:v>
                </c:pt>
                <c:pt idx="152">
                  <c:v>593.962060546766</c:v>
                </c:pt>
                <c:pt idx="153">
                  <c:v>597.41240644393099</c:v>
                </c:pt>
                <c:pt idx="154">
                  <c:v>601.59375782719098</c:v>
                </c:pt>
                <c:pt idx="155">
                  <c:v>605.68830230945798</c:v>
                </c:pt>
                <c:pt idx="156">
                  <c:v>609.42282658977297</c:v>
                </c:pt>
                <c:pt idx="157">
                  <c:v>613.61331554107198</c:v>
                </c:pt>
                <c:pt idx="158">
                  <c:v>617.20620750834905</c:v>
                </c:pt>
                <c:pt idx="159">
                  <c:v>620.72599892696201</c:v>
                </c:pt>
                <c:pt idx="160">
                  <c:v>624.58022535484304</c:v>
                </c:pt>
                <c:pt idx="161">
                  <c:v>628.20784008229998</c:v>
                </c:pt>
                <c:pt idx="162">
                  <c:v>632.09404800022003</c:v>
                </c:pt>
                <c:pt idx="163">
                  <c:v>636.14473215372504</c:v>
                </c:pt>
                <c:pt idx="164">
                  <c:v>639.70472887388496</c:v>
                </c:pt>
                <c:pt idx="165">
                  <c:v>642.97963345382004</c:v>
                </c:pt>
                <c:pt idx="166">
                  <c:v>647.10524566905099</c:v>
                </c:pt>
                <c:pt idx="167">
                  <c:v>650.43132063326902</c:v>
                </c:pt>
                <c:pt idx="168">
                  <c:v>653.89080409901601</c:v>
                </c:pt>
                <c:pt idx="169">
                  <c:v>657.53943523377905</c:v>
                </c:pt>
                <c:pt idx="170">
                  <c:v>660.60783076351902</c:v>
                </c:pt>
                <c:pt idx="171">
                  <c:v>664.12944969628495</c:v>
                </c:pt>
                <c:pt idx="172">
                  <c:v>667.62000089499702</c:v>
                </c:pt>
                <c:pt idx="173">
                  <c:v>670.7322567535</c:v>
                </c:pt>
                <c:pt idx="174">
                  <c:v>673.88928669893198</c:v>
                </c:pt>
                <c:pt idx="175">
                  <c:v>676.76487953244305</c:v>
                </c:pt>
                <c:pt idx="176">
                  <c:v>679.66788507170202</c:v>
                </c:pt>
                <c:pt idx="177">
                  <c:v>682.53982287690803</c:v>
                </c:pt>
                <c:pt idx="178">
                  <c:v>685.26281831464701</c:v>
                </c:pt>
                <c:pt idx="179">
                  <c:v>688.79540232905902</c:v>
                </c:pt>
                <c:pt idx="180">
                  <c:v>691.83090261168297</c:v>
                </c:pt>
                <c:pt idx="181">
                  <c:v>694.89016057392996</c:v>
                </c:pt>
                <c:pt idx="182">
                  <c:v>697.81418252049502</c:v>
                </c:pt>
                <c:pt idx="183">
                  <c:v>700.330668908039</c:v>
                </c:pt>
                <c:pt idx="184">
                  <c:v>703.65948514239597</c:v>
                </c:pt>
                <c:pt idx="185">
                  <c:v>706.22165937394504</c:v>
                </c:pt>
                <c:pt idx="186">
                  <c:v>709.21969562516097</c:v>
                </c:pt>
                <c:pt idx="187">
                  <c:v>712.02675669429902</c:v>
                </c:pt>
                <c:pt idx="188">
                  <c:v>714.57248330174502</c:v>
                </c:pt>
                <c:pt idx="189">
                  <c:v>717.37771685672999</c:v>
                </c:pt>
                <c:pt idx="190">
                  <c:v>720.23960333627701</c:v>
                </c:pt>
                <c:pt idx="191">
                  <c:v>723.29063748701697</c:v>
                </c:pt>
                <c:pt idx="192">
                  <c:v>725.90855088605099</c:v>
                </c:pt>
                <c:pt idx="193">
                  <c:v>728.80424636979103</c:v>
                </c:pt>
                <c:pt idx="194">
                  <c:v>731.848884220998</c:v>
                </c:pt>
                <c:pt idx="195">
                  <c:v>734.64498020740098</c:v>
                </c:pt>
                <c:pt idx="196">
                  <c:v>736.92845859716795</c:v>
                </c:pt>
                <c:pt idx="197">
                  <c:v>739.78120750813105</c:v>
                </c:pt>
                <c:pt idx="198">
                  <c:v>741.97239645499201</c:v>
                </c:pt>
                <c:pt idx="199">
                  <c:v>744.39750715670596</c:v>
                </c:pt>
                <c:pt idx="200">
                  <c:v>746.53387069098005</c:v>
                </c:pt>
                <c:pt idx="201">
                  <c:v>748.71957709647302</c:v>
                </c:pt>
                <c:pt idx="202">
                  <c:v>751.00305548514996</c:v>
                </c:pt>
                <c:pt idx="203">
                  <c:v>753.67213926846705</c:v>
                </c:pt>
                <c:pt idx="204">
                  <c:v>755.57275353373404</c:v>
                </c:pt>
                <c:pt idx="205">
                  <c:v>757.39112968175402</c:v>
                </c:pt>
                <c:pt idx="206">
                  <c:v>759.22047091141997</c:v>
                </c:pt>
                <c:pt idx="207">
                  <c:v>761.73878481311704</c:v>
                </c:pt>
                <c:pt idx="208">
                  <c:v>763.353393182172</c:v>
                </c:pt>
                <c:pt idx="209">
                  <c:v>764.84647188841802</c:v>
                </c:pt>
                <c:pt idx="210">
                  <c:v>766.45194268888997</c:v>
                </c:pt>
                <c:pt idx="211">
                  <c:v>768.26483629554195</c:v>
                </c:pt>
                <c:pt idx="212">
                  <c:v>770.29063524974299</c:v>
                </c:pt>
                <c:pt idx="213">
                  <c:v>771.81660920310696</c:v>
                </c:pt>
                <c:pt idx="214">
                  <c:v>773.17627940891305</c:v>
                </c:pt>
                <c:pt idx="215">
                  <c:v>775.09425505426998</c:v>
                </c:pt>
                <c:pt idx="216">
                  <c:v>777.01497197085598</c:v>
                </c:pt>
                <c:pt idx="217">
                  <c:v>778.00731191809996</c:v>
                </c:pt>
                <c:pt idx="218">
                  <c:v>779.43916891549395</c:v>
                </c:pt>
                <c:pt idx="219">
                  <c:v>780.99255557460594</c:v>
                </c:pt>
                <c:pt idx="220">
                  <c:v>782.38603478351604</c:v>
                </c:pt>
                <c:pt idx="221">
                  <c:v>784.20258341738395</c:v>
                </c:pt>
                <c:pt idx="222">
                  <c:v>785.54032345880898</c:v>
                </c:pt>
                <c:pt idx="223">
                  <c:v>786.60485019872999</c:v>
                </c:pt>
                <c:pt idx="224">
                  <c:v>787.91426377623998</c:v>
                </c:pt>
                <c:pt idx="225">
                  <c:v>789.51333827826795</c:v>
                </c:pt>
                <c:pt idx="226">
                  <c:v>791.006416984515</c:v>
                </c:pt>
                <c:pt idx="227">
                  <c:v>792.38801735470304</c:v>
                </c:pt>
                <c:pt idx="228">
                  <c:v>793.51650707470503</c:v>
                </c:pt>
                <c:pt idx="229">
                  <c:v>794.51615707746896</c:v>
                </c:pt>
                <c:pt idx="230">
                  <c:v>795.90049871779604</c:v>
                </c:pt>
                <c:pt idx="231">
                  <c:v>797.07102125349797</c:v>
                </c:pt>
                <c:pt idx="232">
                  <c:v>798.03960352329796</c:v>
                </c:pt>
                <c:pt idx="233">
                  <c:v>799.24667633333195</c:v>
                </c:pt>
                <c:pt idx="234">
                  <c:v>799.79858547552794</c:v>
                </c:pt>
                <c:pt idx="235">
                  <c:v>800.77447779975796</c:v>
                </c:pt>
                <c:pt idx="236">
                  <c:v>801.38760865189602</c:v>
                </c:pt>
                <c:pt idx="237">
                  <c:v>802.702504770774</c:v>
                </c:pt>
                <c:pt idx="238">
                  <c:v>804.18735966551401</c:v>
                </c:pt>
                <c:pt idx="239">
                  <c:v>804.71825240040596</c:v>
                </c:pt>
                <c:pt idx="240">
                  <c:v>805.89791250469102</c:v>
                </c:pt>
                <c:pt idx="241">
                  <c:v>806.75958522163296</c:v>
                </c:pt>
                <c:pt idx="242">
                  <c:v>807.48053938261501</c:v>
                </c:pt>
                <c:pt idx="243">
                  <c:v>808.815538152812</c:v>
                </c:pt>
                <c:pt idx="244">
                  <c:v>809.09514775166997</c:v>
                </c:pt>
                <c:pt idx="245">
                  <c:v>810.12312421725903</c:v>
                </c:pt>
                <c:pt idx="246">
                  <c:v>810.95372920123702</c:v>
                </c:pt>
                <c:pt idx="247">
                  <c:v>811.92413898518896</c:v>
                </c:pt>
                <c:pt idx="248">
                  <c:v>812.42122271588698</c:v>
                </c:pt>
                <c:pt idx="249">
                  <c:v>812.99871705076998</c:v>
                </c:pt>
                <c:pt idx="250">
                  <c:v>813.69774104736996</c:v>
                </c:pt>
                <c:pt idx="251">
                  <c:v>814.26244278536501</c:v>
                </c:pt>
                <c:pt idx="252">
                  <c:v>814.97882816205504</c:v>
                </c:pt>
                <c:pt idx="253">
                  <c:v>815.90629137323197</c:v>
                </c:pt>
                <c:pt idx="254">
                  <c:v>816.40794388822098</c:v>
                </c:pt>
                <c:pt idx="255">
                  <c:v>817.45419549097699</c:v>
                </c:pt>
                <c:pt idx="256">
                  <c:v>818.25007771477499</c:v>
                </c:pt>
                <c:pt idx="257">
                  <c:v>818.84950221403903</c:v>
                </c:pt>
                <c:pt idx="258">
                  <c:v>819.40506638345005</c:v>
                </c:pt>
                <c:pt idx="259">
                  <c:v>819.85463475817005</c:v>
                </c:pt>
                <c:pt idx="260">
                  <c:v>820.70625615054303</c:v>
                </c:pt>
                <c:pt idx="261">
                  <c:v>821.43634788010797</c:v>
                </c:pt>
                <c:pt idx="262">
                  <c:v>822.41041269127504</c:v>
                </c:pt>
                <c:pt idx="263">
                  <c:v>823.40275263851902</c:v>
                </c:pt>
                <c:pt idx="264">
                  <c:v>824.28544176385697</c:v>
                </c:pt>
                <c:pt idx="265">
                  <c:v>824.77338792597197</c:v>
                </c:pt>
                <c:pt idx="266">
                  <c:v>825.62592307542104</c:v>
                </c:pt>
                <c:pt idx="267">
                  <c:v>825.78126174133195</c:v>
                </c:pt>
                <c:pt idx="268">
                  <c:v>826.32220580079297</c:v>
                </c:pt>
                <c:pt idx="269">
                  <c:v>827.59415534798404</c:v>
                </c:pt>
                <c:pt idx="270">
                  <c:v>827.90300516565401</c:v>
                </c:pt>
                <c:pt idx="271">
                  <c:v>828.51156723350095</c:v>
                </c:pt>
                <c:pt idx="272">
                  <c:v>829.07901024272405</c:v>
                </c:pt>
                <c:pt idx="273">
                  <c:v>829.438116687601</c:v>
                </c:pt>
                <c:pt idx="274">
                  <c:v>830.04850626960001</c:v>
                </c:pt>
                <c:pt idx="275">
                  <c:v>830.49259210295202</c:v>
                </c:pt>
                <c:pt idx="276">
                  <c:v>831.13222190376302</c:v>
                </c:pt>
                <c:pt idx="277">
                  <c:v>831.89338136629306</c:v>
                </c:pt>
                <c:pt idx="278">
                  <c:v>832.53026989696502</c:v>
                </c:pt>
                <c:pt idx="279">
                  <c:v>833.05202506218404</c:v>
                </c:pt>
                <c:pt idx="280">
                  <c:v>833.37001244952603</c:v>
                </c:pt>
                <c:pt idx="281">
                  <c:v>834.01512479170503</c:v>
                </c:pt>
                <c:pt idx="282">
                  <c:v>834.821972097149</c:v>
                </c:pt>
                <c:pt idx="283">
                  <c:v>835.03579120177403</c:v>
                </c:pt>
                <c:pt idx="284">
                  <c:v>835.63338818688499</c:v>
                </c:pt>
                <c:pt idx="285">
                  <c:v>836.15422959611703</c:v>
                </c:pt>
                <c:pt idx="286">
                  <c:v>836.69060487237596</c:v>
                </c:pt>
                <c:pt idx="287">
                  <c:v>837.05336634555704</c:v>
                </c:pt>
                <c:pt idx="288">
                  <c:v>837.494710907681</c:v>
                </c:pt>
                <c:pt idx="289">
                  <c:v>838.10144546137599</c:v>
                </c:pt>
                <c:pt idx="290">
                  <c:v>838.413036550274</c:v>
                </c:pt>
                <c:pt idx="291">
                  <c:v>838.73742023497095</c:v>
                </c:pt>
                <c:pt idx="292">
                  <c:v>838.892758900883</c:v>
                </c:pt>
                <c:pt idx="293">
                  <c:v>839.25186534575903</c:v>
                </c:pt>
                <c:pt idx="294">
                  <c:v>840.09343541247301</c:v>
                </c:pt>
                <c:pt idx="295">
                  <c:v>840.32278838412503</c:v>
                </c:pt>
                <c:pt idx="296">
                  <c:v>841.26944048954294</c:v>
                </c:pt>
                <c:pt idx="297">
                  <c:v>841.48874213553495</c:v>
                </c:pt>
                <c:pt idx="298">
                  <c:v>842.01323857198201</c:v>
                </c:pt>
                <c:pt idx="299">
                  <c:v>842.46006567547397</c:v>
                </c:pt>
                <c:pt idx="300">
                  <c:v>843.57759031383</c:v>
                </c:pt>
                <c:pt idx="301">
                  <c:v>844.36067994074097</c:v>
                </c:pt>
                <c:pt idx="302">
                  <c:v>844.71339008826305</c:v>
                </c:pt>
                <c:pt idx="303">
                  <c:v>844.940001788686</c:v>
                </c:pt>
                <c:pt idx="304">
                  <c:v>845.50744479791001</c:v>
                </c:pt>
                <c:pt idx="305">
                  <c:v>845.85741367529295</c:v>
                </c:pt>
                <c:pt idx="306">
                  <c:v>846.32525718608895</c:v>
                </c:pt>
                <c:pt idx="307">
                  <c:v>846.86620124664</c:v>
                </c:pt>
                <c:pt idx="308">
                  <c:v>847.02884996698197</c:v>
                </c:pt>
                <c:pt idx="309">
                  <c:v>847.4912109375</c:v>
                </c:pt>
                <c:pt idx="310">
                  <c:v>848.19845874560804</c:v>
                </c:pt>
                <c:pt idx="311">
                  <c:v>848.88103511919496</c:v>
                </c:pt>
                <c:pt idx="312">
                  <c:v>849.87337506752795</c:v>
                </c:pt>
                <c:pt idx="313">
                  <c:v>850.14384709671401</c:v>
                </c:pt>
                <c:pt idx="314">
                  <c:v>850.85109490591003</c:v>
                </c:pt>
                <c:pt idx="315">
                  <c:v>850.93972932051201</c:v>
                </c:pt>
                <c:pt idx="316">
                  <c:v>850.80723457605802</c:v>
                </c:pt>
                <c:pt idx="317">
                  <c:v>851.40391780518303</c:v>
                </c:pt>
                <c:pt idx="318">
                  <c:v>851.50625857265902</c:v>
                </c:pt>
                <c:pt idx="319">
                  <c:v>851.78221314430198</c:v>
                </c:pt>
                <c:pt idx="320">
                  <c:v>851.49346597686099</c:v>
                </c:pt>
                <c:pt idx="321">
                  <c:v>852.30579582367295</c:v>
                </c:pt>
                <c:pt idx="322">
                  <c:v>852.43737681104994</c:v>
                </c:pt>
                <c:pt idx="323">
                  <c:v>852.63200702252198</c:v>
                </c:pt>
                <c:pt idx="324">
                  <c:v>852.98471717004497</c:v>
                </c:pt>
                <c:pt idx="325">
                  <c:v>853.67368984098596</c:v>
                </c:pt>
                <c:pt idx="326">
                  <c:v>853.81714966708603</c:v>
                </c:pt>
                <c:pt idx="327">
                  <c:v>854.53444880085203</c:v>
                </c:pt>
                <c:pt idx="328">
                  <c:v>854.65871973379899</c:v>
                </c:pt>
                <c:pt idx="329">
                  <c:v>855.10646059436704</c:v>
                </c:pt>
                <c:pt idx="330">
                  <c:v>855.60719935336999</c:v>
                </c:pt>
                <c:pt idx="331">
                  <c:v>856.08418043275003</c:v>
                </c:pt>
                <c:pt idx="332">
                  <c:v>856.61141814042503</c:v>
                </c:pt>
                <c:pt idx="333">
                  <c:v>856.95864574658003</c:v>
                </c:pt>
                <c:pt idx="334">
                  <c:v>857.47674588458301</c:v>
                </c:pt>
                <c:pt idx="335">
                  <c:v>857.86783382059002</c:v>
                </c:pt>
                <c:pt idx="336">
                  <c:v>858.43436307273703</c:v>
                </c:pt>
                <c:pt idx="337">
                  <c:v>858.98353094479398</c:v>
                </c:pt>
                <c:pt idx="338">
                  <c:v>859.13247331226103</c:v>
                </c:pt>
                <c:pt idx="339">
                  <c:v>859.44406440115995</c:v>
                </c:pt>
                <c:pt idx="340">
                  <c:v>859.88723647743598</c:v>
                </c:pt>
                <c:pt idx="341">
                  <c:v>860.39163026256495</c:v>
                </c:pt>
                <c:pt idx="342">
                  <c:v>860.57346787823894</c:v>
                </c:pt>
                <c:pt idx="343">
                  <c:v>860.74799543730296</c:v>
                </c:pt>
                <c:pt idx="344">
                  <c:v>861.53017130822695</c:v>
                </c:pt>
                <c:pt idx="345">
                  <c:v>861.59596180246001</c:v>
                </c:pt>
                <c:pt idx="346">
                  <c:v>862.153353486024</c:v>
                </c:pt>
                <c:pt idx="347">
                  <c:v>862.71531395388001</c:v>
                </c:pt>
                <c:pt idx="348">
                  <c:v>862.79846582820301</c:v>
                </c:pt>
                <c:pt idx="349">
                  <c:v>863.49292104051199</c:v>
                </c:pt>
                <c:pt idx="350">
                  <c:v>864.41490171032001</c:v>
                </c:pt>
                <c:pt idx="351">
                  <c:v>865.19342255293998</c:v>
                </c:pt>
                <c:pt idx="352">
                  <c:v>865.71883274646302</c:v>
                </c:pt>
                <c:pt idx="353">
                  <c:v>866.11174819553298</c:v>
                </c:pt>
                <c:pt idx="354">
                  <c:v>866.33653238289298</c:v>
                </c:pt>
                <c:pt idx="355">
                  <c:v>866.30180962271299</c:v>
                </c:pt>
                <c:pt idx="356">
                  <c:v>866.37856519859304</c:v>
                </c:pt>
                <c:pt idx="357">
                  <c:v>867.23566913124398</c:v>
                </c:pt>
                <c:pt idx="358">
                  <c:v>867.15982731244003</c:v>
                </c:pt>
                <c:pt idx="359">
                  <c:v>867.60391314579294</c:v>
                </c:pt>
                <c:pt idx="360">
                  <c:v>867.67701369445695</c:v>
                </c:pt>
                <c:pt idx="361">
                  <c:v>867.95845080637798</c:v>
                </c:pt>
                <c:pt idx="362">
                  <c:v>868.23349162094496</c:v>
                </c:pt>
                <c:pt idx="363">
                  <c:v>868.66569861448602</c:v>
                </c:pt>
                <c:pt idx="364">
                  <c:v>868.89687910028897</c:v>
                </c:pt>
                <c:pt idx="365">
                  <c:v>869.56757663406495</c:v>
                </c:pt>
                <c:pt idx="366">
                  <c:v>869.87825396588698</c:v>
                </c:pt>
                <c:pt idx="367">
                  <c:v>870.24923925057601</c:v>
                </c:pt>
                <c:pt idx="368">
                  <c:v>870.97019341155794</c:v>
                </c:pt>
                <c:pt idx="369">
                  <c:v>871.40605543340303</c:v>
                </c:pt>
                <c:pt idx="370">
                  <c:v>872.07858048024195</c:v>
                </c:pt>
                <c:pt idx="371">
                  <c:v>872.198282628897</c:v>
                </c:pt>
                <c:pt idx="372">
                  <c:v>872.57200918372496</c:v>
                </c:pt>
                <c:pt idx="373">
                  <c:v>872.54733774920396</c:v>
                </c:pt>
                <c:pt idx="374">
                  <c:v>872.62043829786796</c:v>
                </c:pt>
                <c:pt idx="375">
                  <c:v>873.07183418565103</c:v>
                </c:pt>
                <c:pt idx="376">
                  <c:v>873.31215223894901</c:v>
                </c:pt>
                <c:pt idx="377">
                  <c:v>873.41814803473005</c:v>
                </c:pt>
                <c:pt idx="378">
                  <c:v>873.74070420636394</c:v>
                </c:pt>
                <c:pt idx="379">
                  <c:v>874.21403025852806</c:v>
                </c:pt>
                <c:pt idx="380">
                  <c:v>874.41871179456996</c:v>
                </c:pt>
                <c:pt idx="381">
                  <c:v>874.66268487617197</c:v>
                </c:pt>
                <c:pt idx="382">
                  <c:v>874.90757171376094</c:v>
                </c:pt>
                <c:pt idx="383">
                  <c:v>874.76959442793998</c:v>
                </c:pt>
                <c:pt idx="384">
                  <c:v>875.25571307699204</c:v>
                </c:pt>
                <c:pt idx="385">
                  <c:v>875.68517880039406</c:v>
                </c:pt>
                <c:pt idx="386">
                  <c:v>876.66015736863699</c:v>
                </c:pt>
                <c:pt idx="387">
                  <c:v>876.64553725868598</c:v>
                </c:pt>
                <c:pt idx="388">
                  <c:v>876.76980819163305</c:v>
                </c:pt>
                <c:pt idx="389">
                  <c:v>877.05672784492197</c:v>
                </c:pt>
                <c:pt idx="390">
                  <c:v>877.51726130128804</c:v>
                </c:pt>
                <c:pt idx="391">
                  <c:v>877.78590581741105</c:v>
                </c:pt>
                <c:pt idx="392">
                  <c:v>877.87271271894997</c:v>
                </c:pt>
                <c:pt idx="393">
                  <c:v>877.80418095457696</c:v>
                </c:pt>
                <c:pt idx="394">
                  <c:v>878.36248639521705</c:v>
                </c:pt>
                <c:pt idx="395">
                  <c:v>879.26801944201202</c:v>
                </c:pt>
                <c:pt idx="396">
                  <c:v>880.279548283498</c:v>
                </c:pt>
                <c:pt idx="397">
                  <c:v>880.75013306552296</c:v>
                </c:pt>
                <c:pt idx="398">
                  <c:v>880.69348014096204</c:v>
                </c:pt>
                <c:pt idx="399">
                  <c:v>881.21523530726995</c:v>
                </c:pt>
                <c:pt idx="400">
                  <c:v>881.70500898244802</c:v>
                </c:pt>
                <c:pt idx="401">
                  <c:v>882.24412552884598</c:v>
                </c:pt>
                <c:pt idx="402">
                  <c:v>882.600490703584</c:v>
                </c:pt>
                <c:pt idx="403">
                  <c:v>882.54475153609906</c:v>
                </c:pt>
                <c:pt idx="404">
                  <c:v>883.23646547717999</c:v>
                </c:pt>
                <c:pt idx="405">
                  <c:v>883.23463796411704</c:v>
                </c:pt>
                <c:pt idx="406">
                  <c:v>883.621157114742</c:v>
                </c:pt>
                <c:pt idx="407">
                  <c:v>884.48008856154604</c:v>
                </c:pt>
                <c:pt idx="408">
                  <c:v>884.755129376112</c:v>
                </c:pt>
                <c:pt idx="409">
                  <c:v>884.93057069225301</c:v>
                </c:pt>
                <c:pt idx="410">
                  <c:v>885.18733636965305</c:v>
                </c:pt>
                <c:pt idx="411">
                  <c:v>885.59121690145798</c:v>
                </c:pt>
                <c:pt idx="412">
                  <c:v>885.83427622598401</c:v>
                </c:pt>
                <c:pt idx="413">
                  <c:v>886.39806420690297</c:v>
                </c:pt>
                <c:pt idx="414">
                  <c:v>886.38984039539605</c:v>
                </c:pt>
                <c:pt idx="415">
                  <c:v>886.09286941644802</c:v>
                </c:pt>
                <c:pt idx="416">
                  <c:v>886.32130863102304</c:v>
                </c:pt>
                <c:pt idx="417">
                  <c:v>886.57807430842399</c:v>
                </c:pt>
                <c:pt idx="418">
                  <c:v>887.18389510504198</c:v>
                </c:pt>
                <c:pt idx="419">
                  <c:v>887.90850429432896</c:v>
                </c:pt>
                <c:pt idx="420">
                  <c:v>887.81255982420703</c:v>
                </c:pt>
                <c:pt idx="421">
                  <c:v>887.53386398242503</c:v>
                </c:pt>
                <c:pt idx="422">
                  <c:v>887.691030161399</c:v>
                </c:pt>
                <c:pt idx="423">
                  <c:v>887.77326827864704</c:v>
                </c:pt>
                <c:pt idx="424">
                  <c:v>888.33248747636299</c:v>
                </c:pt>
                <c:pt idx="425">
                  <c:v>888.50518752236405</c:v>
                </c:pt>
                <c:pt idx="426">
                  <c:v>888.56275420400095</c:v>
                </c:pt>
                <c:pt idx="427">
                  <c:v>888.60295950663794</c:v>
                </c:pt>
                <c:pt idx="428">
                  <c:v>888.81220982697096</c:v>
                </c:pt>
                <c:pt idx="429">
                  <c:v>889.05801042163603</c:v>
                </c:pt>
                <c:pt idx="430">
                  <c:v>889.928820707162</c:v>
                </c:pt>
                <c:pt idx="431">
                  <c:v>890.04121280138702</c:v>
                </c:pt>
                <c:pt idx="432">
                  <c:v>890.51728012477997</c:v>
                </c:pt>
                <c:pt idx="433">
                  <c:v>890.50905631218404</c:v>
                </c:pt>
                <c:pt idx="434">
                  <c:v>890.95314214553605</c:v>
                </c:pt>
                <c:pt idx="435">
                  <c:v>890.86359397385797</c:v>
                </c:pt>
                <c:pt idx="436">
                  <c:v>890.78409712675</c:v>
                </c:pt>
                <c:pt idx="437">
                  <c:v>891.47489731184396</c:v>
                </c:pt>
                <c:pt idx="438">
                  <c:v>891.45388090453901</c:v>
                </c:pt>
                <c:pt idx="439">
                  <c:v>891.15416865436202</c:v>
                </c:pt>
                <c:pt idx="440">
                  <c:v>891.78466088659002</c:v>
                </c:pt>
                <c:pt idx="441">
                  <c:v>892.04508159120599</c:v>
                </c:pt>
                <c:pt idx="442">
                  <c:v>892.19767898697796</c:v>
                </c:pt>
                <c:pt idx="443">
                  <c:v>892.56957802765396</c:v>
                </c:pt>
                <c:pt idx="444">
                  <c:v>893.37733909126302</c:v>
                </c:pt>
                <c:pt idx="445">
                  <c:v>893.63593228172704</c:v>
                </c:pt>
                <c:pt idx="446">
                  <c:v>893.87442282196196</c:v>
                </c:pt>
                <c:pt idx="447">
                  <c:v>893.98681491509706</c:v>
                </c:pt>
                <c:pt idx="448">
                  <c:v>894.20337529095002</c:v>
                </c:pt>
                <c:pt idx="449">
                  <c:v>894.51953516414005</c:v>
                </c:pt>
                <c:pt idx="450">
                  <c:v>894.59354946879102</c:v>
                </c:pt>
                <c:pt idx="451">
                  <c:v>895.10159828222504</c:v>
                </c:pt>
                <c:pt idx="452">
                  <c:v>895.62974974697704</c:v>
                </c:pt>
                <c:pt idx="453">
                  <c:v>895.49634124544696</c:v>
                </c:pt>
                <c:pt idx="454">
                  <c:v>895.51918516690398</c:v>
                </c:pt>
                <c:pt idx="455">
                  <c:v>895.08697817227403</c:v>
                </c:pt>
                <c:pt idx="456">
                  <c:v>895.08789192935001</c:v>
                </c:pt>
                <c:pt idx="457">
                  <c:v>895.14637236806402</c:v>
                </c:pt>
                <c:pt idx="458">
                  <c:v>895.04129032935896</c:v>
                </c:pt>
                <c:pt idx="459">
                  <c:v>895.566700522882</c:v>
                </c:pt>
                <c:pt idx="460">
                  <c:v>895.55756295429899</c:v>
                </c:pt>
                <c:pt idx="461">
                  <c:v>895.80884609033205</c:v>
                </c:pt>
                <c:pt idx="462">
                  <c:v>896.03180276462899</c:v>
                </c:pt>
                <c:pt idx="463">
                  <c:v>895.98976994892996</c:v>
                </c:pt>
                <c:pt idx="464">
                  <c:v>896.54990290263299</c:v>
                </c:pt>
                <c:pt idx="465">
                  <c:v>897.08901944903096</c:v>
                </c:pt>
                <c:pt idx="466">
                  <c:v>897.39147296934595</c:v>
                </c:pt>
                <c:pt idx="467">
                  <c:v>897.52031268658504</c:v>
                </c:pt>
                <c:pt idx="468">
                  <c:v>897.42071318924798</c:v>
                </c:pt>
                <c:pt idx="469">
                  <c:v>897.60255080383195</c:v>
                </c:pt>
                <c:pt idx="470">
                  <c:v>897.74875190115995</c:v>
                </c:pt>
                <c:pt idx="471">
                  <c:v>898.08410066750298</c:v>
                </c:pt>
                <c:pt idx="472">
                  <c:v>898.40117429777001</c:v>
                </c:pt>
                <c:pt idx="473">
                  <c:v>898.59580450815201</c:v>
                </c:pt>
                <c:pt idx="474">
                  <c:v>898.79043471962405</c:v>
                </c:pt>
                <c:pt idx="475">
                  <c:v>899.46752855184297</c:v>
                </c:pt>
                <c:pt idx="476">
                  <c:v>899.60459208058796</c:v>
                </c:pt>
                <c:pt idx="477">
                  <c:v>899.47940739056503</c:v>
                </c:pt>
                <c:pt idx="478">
                  <c:v>899.48397617485705</c:v>
                </c:pt>
                <c:pt idx="479">
                  <c:v>899.56804180625602</c:v>
                </c:pt>
                <c:pt idx="480">
                  <c:v>900.37306159754905</c:v>
                </c:pt>
                <c:pt idx="481">
                  <c:v>900.57134683623599</c:v>
                </c:pt>
                <c:pt idx="482">
                  <c:v>901.10954962555695</c:v>
                </c:pt>
                <c:pt idx="483">
                  <c:v>901.08487819103698</c:v>
                </c:pt>
                <c:pt idx="484">
                  <c:v>901.230165531289</c:v>
                </c:pt>
                <c:pt idx="485">
                  <c:v>901.49424126311999</c:v>
                </c:pt>
                <c:pt idx="486">
                  <c:v>901.69435401486999</c:v>
                </c:pt>
                <c:pt idx="487">
                  <c:v>901.28499094278698</c:v>
                </c:pt>
                <c:pt idx="488">
                  <c:v>901.68064766199598</c:v>
                </c:pt>
                <c:pt idx="489">
                  <c:v>901.86979533210001</c:v>
                </c:pt>
                <c:pt idx="490">
                  <c:v>902.63186855170602</c:v>
                </c:pt>
                <c:pt idx="491">
                  <c:v>902.95716599347895</c:v>
                </c:pt>
                <c:pt idx="492">
                  <c:v>903.14539990650701</c:v>
                </c:pt>
                <c:pt idx="493">
                  <c:v>903.08417819656495</c:v>
                </c:pt>
                <c:pt idx="494">
                  <c:v>902.97361361649303</c:v>
                </c:pt>
                <c:pt idx="495">
                  <c:v>902.70679661452198</c:v>
                </c:pt>
                <c:pt idx="496">
                  <c:v>902.36322403558302</c:v>
                </c:pt>
                <c:pt idx="497">
                  <c:v>902.83563633067104</c:v>
                </c:pt>
                <c:pt idx="498">
                  <c:v>902.84386014326697</c:v>
                </c:pt>
                <c:pt idx="499">
                  <c:v>902.44089336853801</c:v>
                </c:pt>
                <c:pt idx="500">
                  <c:v>902.70222783023098</c:v>
                </c:pt>
                <c:pt idx="501">
                  <c:v>902.857566496142</c:v>
                </c:pt>
                <c:pt idx="502">
                  <c:v>903.22215548238603</c:v>
                </c:pt>
                <c:pt idx="503">
                  <c:v>903.43323331687202</c:v>
                </c:pt>
                <c:pt idx="504">
                  <c:v>903.707360374362</c:v>
                </c:pt>
                <c:pt idx="505">
                  <c:v>903.96595356482601</c:v>
                </c:pt>
                <c:pt idx="506">
                  <c:v>904.55075795413904</c:v>
                </c:pt>
                <c:pt idx="507">
                  <c:v>904.88702047755805</c:v>
                </c:pt>
                <c:pt idx="508">
                  <c:v>904.39085050393601</c:v>
                </c:pt>
                <c:pt idx="509">
                  <c:v>904.63299607138595</c:v>
                </c:pt>
                <c:pt idx="510">
                  <c:v>904.93819086184101</c:v>
                </c:pt>
                <c:pt idx="511">
                  <c:v>904.99027500320005</c:v>
                </c:pt>
                <c:pt idx="512">
                  <c:v>905.13190731623604</c:v>
                </c:pt>
                <c:pt idx="513">
                  <c:v>905.13007980208397</c:v>
                </c:pt>
                <c:pt idx="514">
                  <c:v>905.73041805842399</c:v>
                </c:pt>
                <c:pt idx="515">
                  <c:v>905.91773821437596</c:v>
                </c:pt>
                <c:pt idx="516">
                  <c:v>906.00089008869895</c:v>
                </c:pt>
                <c:pt idx="517">
                  <c:v>906.27593090217601</c:v>
                </c:pt>
                <c:pt idx="518">
                  <c:v>906.54274790523596</c:v>
                </c:pt>
                <c:pt idx="519">
                  <c:v>906.62681353663595</c:v>
                </c:pt>
                <c:pt idx="520">
                  <c:v>906.28598222783603</c:v>
                </c:pt>
                <c:pt idx="521">
                  <c:v>906.29968858071004</c:v>
                </c:pt>
                <c:pt idx="522">
                  <c:v>906.55462674395801</c:v>
                </c:pt>
                <c:pt idx="523">
                  <c:v>906.39563305083198</c:v>
                </c:pt>
                <c:pt idx="524">
                  <c:v>906.76387706538105</c:v>
                </c:pt>
                <c:pt idx="525">
                  <c:v>906.95485224854804</c:v>
                </c:pt>
                <c:pt idx="526">
                  <c:v>907.15405124322206</c:v>
                </c:pt>
                <c:pt idx="527">
                  <c:v>907.19242903170596</c:v>
                </c:pt>
                <c:pt idx="528">
                  <c:v>907.28289096046001</c:v>
                </c:pt>
                <c:pt idx="529">
                  <c:v>907.52686404206304</c:v>
                </c:pt>
                <c:pt idx="530">
                  <c:v>907.09739831866102</c:v>
                </c:pt>
                <c:pt idx="531">
                  <c:v>907.41721321906596</c:v>
                </c:pt>
                <c:pt idx="532">
                  <c:v>907.76078579691602</c:v>
                </c:pt>
                <c:pt idx="533">
                  <c:v>907.68128895089797</c:v>
                </c:pt>
                <c:pt idx="534">
                  <c:v>907.615498456664</c:v>
                </c:pt>
                <c:pt idx="535">
                  <c:v>907.69865033098802</c:v>
                </c:pt>
                <c:pt idx="536">
                  <c:v>907.91521070684098</c:v>
                </c:pt>
                <c:pt idx="537">
                  <c:v>908.21675047008</c:v>
                </c:pt>
                <c:pt idx="538">
                  <c:v>908.36112405325605</c:v>
                </c:pt>
                <c:pt idx="539">
                  <c:v>907.864954079634</c:v>
                </c:pt>
                <c:pt idx="540">
                  <c:v>908.28710974751596</c:v>
                </c:pt>
                <c:pt idx="541">
                  <c:v>908.82622629391403</c:v>
                </c:pt>
                <c:pt idx="542">
                  <c:v>908.48265371497496</c:v>
                </c:pt>
                <c:pt idx="543">
                  <c:v>908.733936851007</c:v>
                </c:pt>
                <c:pt idx="544">
                  <c:v>908.93039457554198</c:v>
                </c:pt>
                <c:pt idx="545">
                  <c:v>909.29224229164799</c:v>
                </c:pt>
                <c:pt idx="546">
                  <c:v>909.19355655138702</c:v>
                </c:pt>
                <c:pt idx="547">
                  <c:v>909.51611272193099</c:v>
                </c:pt>
                <c:pt idx="548">
                  <c:v>909.39732433035203</c:v>
                </c:pt>
                <c:pt idx="549">
                  <c:v>909.48504498896705</c:v>
                </c:pt>
                <c:pt idx="550">
                  <c:v>909.63490111351098</c:v>
                </c:pt>
                <c:pt idx="551">
                  <c:v>910.25534202007998</c:v>
                </c:pt>
                <c:pt idx="552">
                  <c:v>909.814911215032</c:v>
                </c:pt>
                <c:pt idx="553">
                  <c:v>910.02050650814999</c:v>
                </c:pt>
                <c:pt idx="554">
                  <c:v>910.14020865680504</c:v>
                </c:pt>
                <c:pt idx="555">
                  <c:v>910.16944887561704</c:v>
                </c:pt>
                <c:pt idx="556">
                  <c:v>910.21787798976095</c:v>
                </c:pt>
                <c:pt idx="557">
                  <c:v>910.50571140012596</c:v>
                </c:pt>
                <c:pt idx="558">
                  <c:v>910.439920905892</c:v>
                </c:pt>
                <c:pt idx="559">
                  <c:v>910.49017753309897</c:v>
                </c:pt>
                <c:pt idx="560">
                  <c:v>910.65648128174496</c:v>
                </c:pt>
                <c:pt idx="561">
                  <c:v>910.806337406289</c:v>
                </c:pt>
                <c:pt idx="562">
                  <c:v>911.05944805538502</c:v>
                </c:pt>
                <c:pt idx="563">
                  <c:v>911.04117291821899</c:v>
                </c:pt>
                <c:pt idx="564">
                  <c:v>911.04848297373906</c:v>
                </c:pt>
                <c:pt idx="565">
                  <c:v>910.91690198636104</c:v>
                </c:pt>
                <c:pt idx="566">
                  <c:v>911.133462361125</c:v>
                </c:pt>
                <c:pt idx="567">
                  <c:v>911.34179892547104</c:v>
                </c:pt>
                <c:pt idx="568">
                  <c:v>911.27874970137702</c:v>
                </c:pt>
                <c:pt idx="569">
                  <c:v>911.41124444583102</c:v>
                </c:pt>
                <c:pt idx="570">
                  <c:v>911.03569037794</c:v>
                </c:pt>
                <c:pt idx="571">
                  <c:v>911.08411949099502</c:v>
                </c:pt>
                <c:pt idx="572">
                  <c:v>911.39845185003298</c:v>
                </c:pt>
                <c:pt idx="573">
                  <c:v>911.26047456421099</c:v>
                </c:pt>
                <c:pt idx="574">
                  <c:v>911.28057721553</c:v>
                </c:pt>
                <c:pt idx="575">
                  <c:v>911.36921163122099</c:v>
                </c:pt>
                <c:pt idx="576">
                  <c:v>911.56658311174203</c:v>
                </c:pt>
                <c:pt idx="577">
                  <c:v>911.57663443740103</c:v>
                </c:pt>
                <c:pt idx="578">
                  <c:v>911.45236350445498</c:v>
                </c:pt>
                <c:pt idx="579">
                  <c:v>911.73562813052797</c:v>
                </c:pt>
                <c:pt idx="580">
                  <c:v>912.58907703705302</c:v>
                </c:pt>
                <c:pt idx="581">
                  <c:v>912.49770135122299</c:v>
                </c:pt>
                <c:pt idx="582">
                  <c:v>912.78370724743604</c:v>
                </c:pt>
                <c:pt idx="583">
                  <c:v>912.159611313651</c:v>
                </c:pt>
                <c:pt idx="584">
                  <c:v>912.028030325185</c:v>
                </c:pt>
                <c:pt idx="585">
                  <c:v>912.17514517958898</c:v>
                </c:pt>
                <c:pt idx="586">
                  <c:v>912.38713677115095</c:v>
                </c:pt>
                <c:pt idx="587">
                  <c:v>912.85223901180802</c:v>
                </c:pt>
                <c:pt idx="588">
                  <c:v>912.80015487044898</c:v>
                </c:pt>
                <c:pt idx="589">
                  <c:v>912.68319399302197</c:v>
                </c:pt>
                <c:pt idx="590">
                  <c:v>912.41546323397597</c:v>
                </c:pt>
                <c:pt idx="591">
                  <c:v>912.63202360874004</c:v>
                </c:pt>
                <c:pt idx="592">
                  <c:v>912.61283471449701</c:v>
                </c:pt>
                <c:pt idx="593">
                  <c:v>912.77274216470005</c:v>
                </c:pt>
                <c:pt idx="594">
                  <c:v>913.54486670996505</c:v>
                </c:pt>
                <c:pt idx="595">
                  <c:v>913.47633494559204</c:v>
                </c:pt>
                <c:pt idx="596">
                  <c:v>913.87107790881396</c:v>
                </c:pt>
                <c:pt idx="597">
                  <c:v>913.444353455552</c:v>
                </c:pt>
                <c:pt idx="598">
                  <c:v>913.08707452482702</c:v>
                </c:pt>
                <c:pt idx="599">
                  <c:v>912.96919988923503</c:v>
                </c:pt>
                <c:pt idx="600">
                  <c:v>912.85223901180802</c:v>
                </c:pt>
                <c:pt idx="601">
                  <c:v>912.76543211027001</c:v>
                </c:pt>
                <c:pt idx="602">
                  <c:v>912.53973416583301</c:v>
                </c:pt>
                <c:pt idx="603">
                  <c:v>912.81751625162804</c:v>
                </c:pt>
                <c:pt idx="604">
                  <c:v>912.76817338040905</c:v>
                </c:pt>
                <c:pt idx="605">
                  <c:v>912.94452845471403</c:v>
                </c:pt>
                <c:pt idx="606">
                  <c:v>913.00757767771904</c:v>
                </c:pt>
                <c:pt idx="607">
                  <c:v>913.05966181907797</c:v>
                </c:pt>
                <c:pt idx="608">
                  <c:v>912.63202360874004</c:v>
                </c:pt>
                <c:pt idx="609">
                  <c:v>912.50409764857704</c:v>
                </c:pt>
                <c:pt idx="610">
                  <c:v>912.62197228308003</c:v>
                </c:pt>
                <c:pt idx="611">
                  <c:v>912.26469335235595</c:v>
                </c:pt>
                <c:pt idx="612">
                  <c:v>912.33231135965298</c:v>
                </c:pt>
                <c:pt idx="613">
                  <c:v>912.30763992404297</c:v>
                </c:pt>
                <c:pt idx="614">
                  <c:v>912.04630546235103</c:v>
                </c:pt>
                <c:pt idx="615">
                  <c:v>912.26834837957097</c:v>
                </c:pt>
                <c:pt idx="616">
                  <c:v>912.53607913861799</c:v>
                </c:pt>
                <c:pt idx="617">
                  <c:v>912.57171565587396</c:v>
                </c:pt>
                <c:pt idx="618">
                  <c:v>912.926253317548</c:v>
                </c:pt>
                <c:pt idx="619">
                  <c:v>913.01031894785899</c:v>
                </c:pt>
                <c:pt idx="620">
                  <c:v>912.76725962442197</c:v>
                </c:pt>
                <c:pt idx="621">
                  <c:v>912.38987804128999</c:v>
                </c:pt>
                <c:pt idx="622">
                  <c:v>912.46480610410595</c:v>
                </c:pt>
                <c:pt idx="623">
                  <c:v>912.32134627691698</c:v>
                </c:pt>
                <c:pt idx="624">
                  <c:v>912.59455957733098</c:v>
                </c:pt>
                <c:pt idx="625">
                  <c:v>912.68045272288305</c:v>
                </c:pt>
                <c:pt idx="626">
                  <c:v>912.36977539106101</c:v>
                </c:pt>
                <c:pt idx="627">
                  <c:v>912.399015609873</c:v>
                </c:pt>
                <c:pt idx="628">
                  <c:v>912.09473457649403</c:v>
                </c:pt>
                <c:pt idx="629">
                  <c:v>912.17057639529696</c:v>
                </c:pt>
                <c:pt idx="630">
                  <c:v>911.66070006880102</c:v>
                </c:pt>
                <c:pt idx="631">
                  <c:v>911.95036099222898</c:v>
                </c:pt>
                <c:pt idx="632">
                  <c:v>911.753903267694</c:v>
                </c:pt>
                <c:pt idx="633">
                  <c:v>911.54830797457601</c:v>
                </c:pt>
                <c:pt idx="634">
                  <c:v>911.57937570862998</c:v>
                </c:pt>
                <c:pt idx="635">
                  <c:v>911.45053599139203</c:v>
                </c:pt>
                <c:pt idx="636">
                  <c:v>911.31164494849395</c:v>
                </c:pt>
                <c:pt idx="637">
                  <c:v>911.65064874314203</c:v>
                </c:pt>
                <c:pt idx="638">
                  <c:v>911.73288686038904</c:v>
                </c:pt>
                <c:pt idx="639">
                  <c:v>911.00827767219096</c:v>
                </c:pt>
                <c:pt idx="640">
                  <c:v>911.00279513082398</c:v>
                </c:pt>
                <c:pt idx="641">
                  <c:v>910.37321665567197</c:v>
                </c:pt>
                <c:pt idx="642">
                  <c:v>910.42164576872597</c:v>
                </c:pt>
                <c:pt idx="643">
                  <c:v>910.209654177164</c:v>
                </c:pt>
                <c:pt idx="644">
                  <c:v>910.31564997294504</c:v>
                </c:pt>
                <c:pt idx="645">
                  <c:v>909.75551701924201</c:v>
                </c:pt>
                <c:pt idx="646">
                  <c:v>909.48778625910597</c:v>
                </c:pt>
                <c:pt idx="647">
                  <c:v>909.20909041732398</c:v>
                </c:pt>
                <c:pt idx="648">
                  <c:v>908.75312574525003</c:v>
                </c:pt>
                <c:pt idx="649">
                  <c:v>908.61423470344096</c:v>
                </c:pt>
                <c:pt idx="650">
                  <c:v>908.27614466586999</c:v>
                </c:pt>
                <c:pt idx="651">
                  <c:v>908.60144210655403</c:v>
                </c:pt>
                <c:pt idx="652">
                  <c:v>908.18202770881101</c:v>
                </c:pt>
                <c:pt idx="653">
                  <c:v>907.64930746085702</c:v>
                </c:pt>
                <c:pt idx="654">
                  <c:v>907.59265453520698</c:v>
                </c:pt>
                <c:pt idx="655">
                  <c:v>907.16044754166603</c:v>
                </c:pt>
                <c:pt idx="656">
                  <c:v>906.95119722133302</c:v>
                </c:pt>
                <c:pt idx="657">
                  <c:v>906.95759351868696</c:v>
                </c:pt>
                <c:pt idx="658">
                  <c:v>906.70174159836301</c:v>
                </c:pt>
                <c:pt idx="659">
                  <c:v>906.12150599334097</c:v>
                </c:pt>
                <c:pt idx="660">
                  <c:v>905.26257454653796</c:v>
                </c:pt>
                <c:pt idx="661">
                  <c:v>904.64761618133696</c:v>
                </c:pt>
                <c:pt idx="662">
                  <c:v>903.61781220159503</c:v>
                </c:pt>
                <c:pt idx="663">
                  <c:v>903.13169355363198</c:v>
                </c:pt>
                <c:pt idx="664">
                  <c:v>902.43449707009495</c:v>
                </c:pt>
                <c:pt idx="665">
                  <c:v>901.87527787346801</c:v>
                </c:pt>
                <c:pt idx="666">
                  <c:v>900.38402668028402</c:v>
                </c:pt>
                <c:pt idx="667">
                  <c:v>899.03075277292101</c:v>
                </c:pt>
                <c:pt idx="668">
                  <c:v>897.28639093064203</c:v>
                </c:pt>
                <c:pt idx="669">
                  <c:v>895.17561258796502</c:v>
                </c:pt>
                <c:pt idx="670">
                  <c:v>892.49830499314203</c:v>
                </c:pt>
                <c:pt idx="671">
                  <c:v>890.19106892593004</c:v>
                </c:pt>
                <c:pt idx="672">
                  <c:v>887.23141046211003</c:v>
                </c:pt>
                <c:pt idx="673">
                  <c:v>884.91777809645396</c:v>
                </c:pt>
                <c:pt idx="674">
                  <c:v>882.15823238438395</c:v>
                </c:pt>
                <c:pt idx="675">
                  <c:v>880.162587406071</c:v>
                </c:pt>
                <c:pt idx="676">
                  <c:v>877.02383259780504</c:v>
                </c:pt>
                <c:pt idx="677">
                  <c:v>874.30997472864999</c:v>
                </c:pt>
                <c:pt idx="678">
                  <c:v>872.23483290322895</c:v>
                </c:pt>
                <c:pt idx="679">
                  <c:v>869.682709998429</c:v>
                </c:pt>
                <c:pt idx="680">
                  <c:v>867.31242470821201</c:v>
                </c:pt>
                <c:pt idx="681">
                  <c:v>864.75025047666304</c:v>
                </c:pt>
                <c:pt idx="682">
                  <c:v>860.83845736714602</c:v>
                </c:pt>
                <c:pt idx="683">
                  <c:v>851.44046807951497</c:v>
                </c:pt>
                <c:pt idx="684">
                  <c:v>844.41733286639203</c:v>
                </c:pt>
                <c:pt idx="685">
                  <c:v>839.78275808064996</c:v>
                </c:pt>
                <c:pt idx="686">
                  <c:v>836.18255605894205</c:v>
                </c:pt>
                <c:pt idx="687">
                  <c:v>833.35539233957502</c:v>
                </c:pt>
                <c:pt idx="688">
                  <c:v>830.03205864549705</c:v>
                </c:pt>
                <c:pt idx="689">
                  <c:v>827.23139387480296</c:v>
                </c:pt>
                <c:pt idx="690">
                  <c:v>825.349054746702</c:v>
                </c:pt>
                <c:pt idx="691">
                  <c:v>822.84353344189196</c:v>
                </c:pt>
                <c:pt idx="692">
                  <c:v>820.85428476093398</c:v>
                </c:pt>
                <c:pt idx="693">
                  <c:v>818.25556025614299</c:v>
                </c:pt>
                <c:pt idx="694">
                  <c:v>815.60018282570104</c:v>
                </c:pt>
                <c:pt idx="695">
                  <c:v>812.625904251929</c:v>
                </c:pt>
                <c:pt idx="696">
                  <c:v>809.83711832104598</c:v>
                </c:pt>
                <c:pt idx="697">
                  <c:v>807.31971817642602</c:v>
                </c:pt>
                <c:pt idx="698">
                  <c:v>804.66068571876804</c:v>
                </c:pt>
                <c:pt idx="699">
                  <c:v>802.58463013627102</c:v>
                </c:pt>
                <c:pt idx="700">
                  <c:v>800.73061747099598</c:v>
                </c:pt>
                <c:pt idx="701">
                  <c:v>799.038339768985</c:v>
                </c:pt>
                <c:pt idx="702">
                  <c:v>797.20899853931905</c:v>
                </c:pt>
                <c:pt idx="703">
                  <c:v>795.68942088331005</c:v>
                </c:pt>
                <c:pt idx="704">
                  <c:v>793.65174308929795</c:v>
                </c:pt>
                <c:pt idx="705">
                  <c:v>791.53913723355799</c:v>
                </c:pt>
                <c:pt idx="706">
                  <c:v>789.71070975987902</c:v>
                </c:pt>
                <c:pt idx="707">
                  <c:v>787.75344256896199</c:v>
                </c:pt>
                <c:pt idx="708">
                  <c:v>785.495549371881</c:v>
                </c:pt>
                <c:pt idx="709">
                  <c:v>783.48254301347799</c:v>
                </c:pt>
                <c:pt idx="710">
                  <c:v>781.61573775240402</c:v>
                </c:pt>
                <c:pt idx="711">
                  <c:v>779.74893249024001</c:v>
                </c:pt>
                <c:pt idx="712">
                  <c:v>777.57875995177403</c:v>
                </c:pt>
                <c:pt idx="713">
                  <c:v>775.19842333589895</c:v>
                </c:pt>
                <c:pt idx="714">
                  <c:v>772.620715238412</c:v>
                </c:pt>
                <c:pt idx="715">
                  <c:v>770.37652839529505</c:v>
                </c:pt>
                <c:pt idx="716">
                  <c:v>767.77232134913595</c:v>
                </c:pt>
                <c:pt idx="717">
                  <c:v>765.10049629459002</c:v>
                </c:pt>
                <c:pt idx="718">
                  <c:v>762.50908184531897</c:v>
                </c:pt>
                <c:pt idx="719">
                  <c:v>758.838520545086</c:v>
                </c:pt>
                <c:pt idx="720">
                  <c:v>754.38212834671401</c:v>
                </c:pt>
                <c:pt idx="721">
                  <c:v>749.70460698928605</c:v>
                </c:pt>
                <c:pt idx="722">
                  <c:v>744.84981680156602</c:v>
                </c:pt>
                <c:pt idx="723">
                  <c:v>739.65054027783003</c:v>
                </c:pt>
                <c:pt idx="724">
                  <c:v>734.03915941078196</c:v>
                </c:pt>
                <c:pt idx="725">
                  <c:v>727.85942177852496</c:v>
                </c:pt>
                <c:pt idx="726">
                  <c:v>720.97700512136203</c:v>
                </c:pt>
                <c:pt idx="727">
                  <c:v>713.71081058371306</c:v>
                </c:pt>
                <c:pt idx="728">
                  <c:v>706.00418524101497</c:v>
                </c:pt>
                <c:pt idx="729">
                  <c:v>698.19978791404401</c:v>
                </c:pt>
                <c:pt idx="730">
                  <c:v>689.87180790770196</c:v>
                </c:pt>
                <c:pt idx="731">
                  <c:v>678.82357373375999</c:v>
                </c:pt>
                <c:pt idx="732">
                  <c:v>665.74954060561799</c:v>
                </c:pt>
                <c:pt idx="733">
                  <c:v>649.05246153431005</c:v>
                </c:pt>
                <c:pt idx="734">
                  <c:v>633.79911829802904</c:v>
                </c:pt>
                <c:pt idx="735">
                  <c:v>614.05191883305702</c:v>
                </c:pt>
                <c:pt idx="736">
                  <c:v>576.05973617903101</c:v>
                </c:pt>
                <c:pt idx="737">
                  <c:v>541.66684178963806</c:v>
                </c:pt>
              </c:numCache>
            </c:numRef>
          </c:yVal>
          <c:smooth val="1"/>
          <c:extLst>
            <c:ext xmlns:c16="http://schemas.microsoft.com/office/drawing/2014/chart" uri="{C3380CC4-5D6E-409C-BE32-E72D297353CC}">
              <c16:uniqueId val="{00000007-710A-457A-A1D7-0D57FCB948F2}"/>
            </c:ext>
          </c:extLst>
        </c:ser>
        <c:ser>
          <c:idx val="9"/>
          <c:order val="9"/>
          <c:tx>
            <c:strRef>
              <c:f>'без среза'!$AE$1</c:f>
              <c:strCache>
                <c:ptCount val="1"/>
                <c:pt idx="0">
                  <c:v>Irradiated 53 dpa 295℃
</c:v>
                </c:pt>
              </c:strCache>
            </c:strRef>
          </c:tx>
          <c:spPr>
            <a:ln w="44450" cap="rnd">
              <a:solidFill>
                <a:schemeClr val="tx1"/>
              </a:solidFill>
              <a:round/>
            </a:ln>
            <a:effectLst/>
          </c:spPr>
          <c:marker>
            <c:symbol val="none"/>
          </c:marker>
          <c:xVal>
            <c:numRef>
              <c:f>'без среза'!$AF$4:$AF$282</c:f>
              <c:numCache>
                <c:formatCode>General</c:formatCode>
                <c:ptCount val="27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1.94175441217345E-5</c:v>
                </c:pt>
                <c:pt idx="83">
                  <c:v>1.0459671844154101E-3</c:v>
                </c:pt>
                <c:pt idx="84">
                  <c:v>0</c:v>
                </c:pt>
                <c:pt idx="85">
                  <c:v>2.5139249179817499E-3</c:v>
                </c:pt>
                <c:pt idx="86">
                  <c:v>4.1388471659597999E-3</c:v>
                </c:pt>
                <c:pt idx="87">
                  <c:v>6.4367125708741897E-3</c:v>
                </c:pt>
                <c:pt idx="88">
                  <c:v>7.7998468029960594E-3</c:v>
                </c:pt>
                <c:pt idx="89">
                  <c:v>7.9129810351030692E-3</c:v>
                </c:pt>
                <c:pt idx="90">
                  <c:v>9.5628354750676402E-3</c:v>
                </c:pt>
                <c:pt idx="91">
                  <c:v>1.2351260015783799E-2</c:v>
                </c:pt>
                <c:pt idx="92">
                  <c:v>1.3137024493570199E-2</c:v>
                </c:pt>
                <c:pt idx="93">
                  <c:v>1.5842341727640999E-2</c:v>
                </c:pt>
                <c:pt idx="94">
                  <c:v>1.6021961805066098E-2</c:v>
                </c:pt>
                <c:pt idx="95">
                  <c:v>1.6923850485426301E-2</c:v>
                </c:pt>
                <c:pt idx="96">
                  <c:v>1.8449043965453899E-2</c:v>
                </c:pt>
                <c:pt idx="97">
                  <c:v>1.94672828750697E-2</c:v>
                </c:pt>
                <c:pt idx="98">
                  <c:v>2.16654195120469E-2</c:v>
                </c:pt>
                <c:pt idx="99">
                  <c:v>2.0577653163442702E-2</c:v>
                </c:pt>
                <c:pt idx="100">
                  <c:v>2.1300861134569998E-2</c:v>
                </c:pt>
                <c:pt idx="101">
                  <c:v>2.23814305241632E-2</c:v>
                </c:pt>
                <c:pt idx="102">
                  <c:v>2.2868008698111501E-2</c:v>
                </c:pt>
                <c:pt idx="103">
                  <c:v>2.33792930373511E-2</c:v>
                </c:pt>
                <c:pt idx="104">
                  <c:v>2.23247696114015E-2</c:v>
                </c:pt>
                <c:pt idx="105">
                  <c:v>2.4140838664621397E-2</c:v>
                </c:pt>
                <c:pt idx="106">
                  <c:v>2.2969200044720098E-2</c:v>
                </c:pt>
                <c:pt idx="107">
                  <c:v>2.3551125594565299E-2</c:v>
                </c:pt>
                <c:pt idx="108">
                  <c:v>2.2890370883707999E-2</c:v>
                </c:pt>
                <c:pt idx="109">
                  <c:v>2.1121124620791E-2</c:v>
                </c:pt>
                <c:pt idx="110">
                  <c:v>2.3198981689880299E-2</c:v>
                </c:pt>
                <c:pt idx="111">
                  <c:v>2.3710266029084399E-2</c:v>
                </c:pt>
                <c:pt idx="112">
                  <c:v>2.5297789989089398E-2</c:v>
                </c:pt>
                <c:pt idx="113">
                  <c:v>2.5547512339159101E-2</c:v>
                </c:pt>
                <c:pt idx="114">
                  <c:v>2.2839153511426999E-2</c:v>
                </c:pt>
                <c:pt idx="115">
                  <c:v>2.2876726202909502E-2</c:v>
                </c:pt>
                <c:pt idx="116">
                  <c:v>2.4352055298955098E-2</c:v>
                </c:pt>
                <c:pt idx="117">
                  <c:v>2.5781675376350698E-2</c:v>
                </c:pt>
                <c:pt idx="118">
                  <c:v>2.6031171699720801E-2</c:v>
                </c:pt>
                <c:pt idx="119">
                  <c:v>2.5088843137730504E-2</c:v>
                </c:pt>
                <c:pt idx="120">
                  <c:v>2.6451751343117298E-2</c:v>
                </c:pt>
                <c:pt idx="121">
                  <c:v>2.64727025732725E-2</c:v>
                </c:pt>
                <c:pt idx="122">
                  <c:v>2.76571560961614E-2</c:v>
                </c:pt>
                <c:pt idx="123">
                  <c:v>2.71005115452638E-2</c:v>
                </c:pt>
                <c:pt idx="124">
                  <c:v>2.5593279324951399E-2</c:v>
                </c:pt>
                <c:pt idx="125">
                  <c:v>2.6254156816101198E-2</c:v>
                </c:pt>
                <c:pt idx="126">
                  <c:v>2.80951580612765E-2</c:v>
                </c:pt>
                <c:pt idx="127">
                  <c:v>2.7077267958652802E-2</c:v>
                </c:pt>
                <c:pt idx="128">
                  <c:v>2.77506115457982E-2</c:v>
                </c:pt>
                <c:pt idx="129">
                  <c:v>2.6480009122629201E-2</c:v>
                </c:pt>
                <c:pt idx="130">
                  <c:v>2.6654482843326801E-2</c:v>
                </c:pt>
                <c:pt idx="131">
                  <c:v>2.7768295155539097E-2</c:v>
                </c:pt>
                <c:pt idx="132">
                  <c:v>2.8441638742684502E-2</c:v>
                </c:pt>
                <c:pt idx="133">
                  <c:v>2.8408570223561497E-2</c:v>
                </c:pt>
                <c:pt idx="134">
                  <c:v>2.6726586632577203E-2</c:v>
                </c:pt>
                <c:pt idx="135">
                  <c:v>2.5708922556653101E-2</c:v>
                </c:pt>
                <c:pt idx="136">
                  <c:v>2.6619121967676997E-2</c:v>
                </c:pt>
                <c:pt idx="137">
                  <c:v>2.5380997502502098E-2</c:v>
                </c:pt>
                <c:pt idx="138">
                  <c:v>2.3411528738996899E-2</c:v>
                </c:pt>
                <c:pt idx="139">
                  <c:v>2.1783564897361902E-2</c:v>
                </c:pt>
                <c:pt idx="140">
                  <c:v>2.13432705757555E-2</c:v>
                </c:pt>
                <c:pt idx="141">
                  <c:v>2.0453970771683299E-2</c:v>
                </c:pt>
                <c:pt idx="142">
                  <c:v>1.9240778498463798E-2</c:v>
                </c:pt>
                <c:pt idx="143">
                  <c:v>1.7948634283957401E-2</c:v>
                </c:pt>
                <c:pt idx="144">
                  <c:v>1.5157168149588798E-2</c:v>
                </c:pt>
                <c:pt idx="145">
                  <c:v>1.41808317002656E-2</c:v>
                </c:pt>
                <c:pt idx="146">
                  <c:v>1.16589253744515E-2</c:v>
                </c:pt>
                <c:pt idx="147">
                  <c:v>1.18294697565169E-2</c:v>
                </c:pt>
                <c:pt idx="148">
                  <c:v>1.1468127376197399E-2</c:v>
                </c:pt>
                <c:pt idx="149">
                  <c:v>8.3608534766632693E-3</c:v>
                </c:pt>
                <c:pt idx="150">
                  <c:v>7.1019521848025803E-3</c:v>
                </c:pt>
                <c:pt idx="151">
                  <c:v>5.27376584258832E-3</c:v>
                </c:pt>
                <c:pt idx="152">
                  <c:v>3.8484239107772203E-3</c:v>
                </c:pt>
                <c:pt idx="153">
                  <c:v>4.3015331353712903E-3</c:v>
                </c:pt>
                <c:pt idx="154">
                  <c:v>2.2995864139252501E-3</c:v>
                </c:pt>
                <c:pt idx="155">
                  <c:v>2.5573934679412602E-3</c:v>
                </c:pt>
                <c:pt idx="156">
                  <c:v>2.96501970059815E-3</c:v>
                </c:pt>
                <c:pt idx="157">
                  <c:v>3.13556408267246E-3</c:v>
                </c:pt>
                <c:pt idx="158">
                  <c:v>2.4376371105328002E-3</c:v>
                </c:pt>
                <c:pt idx="159">
                  <c:v>0</c:v>
                </c:pt>
                <c:pt idx="160">
                  <c:v>3.5275748595187101E-4</c:v>
                </c:pt>
                <c:pt idx="161">
                  <c:v>1.45163622889827E-4</c:v>
                </c:pt>
                <c:pt idx="162">
                  <c:v>1.2047301591156E-3</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3.2847797747725996E-3</c:v>
                </c:pt>
                <c:pt idx="233">
                  <c:v>5.2296651532568496E-3</c:v>
                </c:pt>
                <c:pt idx="234">
                  <c:v>5.8746861477487798E-3</c:v>
                </c:pt>
                <c:pt idx="235">
                  <c:v>8.2808170779902195E-3</c:v>
                </c:pt>
                <c:pt idx="236">
                  <c:v>1.1584506919763999E-2</c:v>
                </c:pt>
                <c:pt idx="237">
                  <c:v>1.48175555509056E-2</c:v>
                </c:pt>
                <c:pt idx="238">
                  <c:v>1.5739995031207602E-2</c:v>
                </c:pt>
                <c:pt idx="239">
                  <c:v>1.6721600617533E-2</c:v>
                </c:pt>
                <c:pt idx="240">
                  <c:v>1.9244081777038999E-2</c:v>
                </c:pt>
                <c:pt idx="241">
                  <c:v>2.3657254162223799E-2</c:v>
                </c:pt>
                <c:pt idx="242">
                  <c:v>2.8660714451156397E-2</c:v>
                </c:pt>
                <c:pt idx="243">
                  <c:v>2.8527917164034002E-2</c:v>
                </c:pt>
                <c:pt idx="244">
                  <c:v>3.0830928925702501E-2</c:v>
                </c:pt>
                <c:pt idx="245">
                  <c:v>3.2086023659196904E-2</c:v>
                </c:pt>
                <c:pt idx="246">
                  <c:v>3.5622413959508499E-2</c:v>
                </c:pt>
                <c:pt idx="247">
                  <c:v>3.8165671945691301E-2</c:v>
                </c:pt>
                <c:pt idx="248">
                  <c:v>4.0438605158570298E-2</c:v>
                </c:pt>
                <c:pt idx="249">
                  <c:v>4.3485427314493598E-2</c:v>
                </c:pt>
                <c:pt idx="250">
                  <c:v>4.4969067141238397E-2</c:v>
                </c:pt>
                <c:pt idx="251">
                  <c:v>4.9947369211480498E-2</c:v>
                </c:pt>
                <c:pt idx="252">
                  <c:v>5.1094424446347403E-2</c:v>
                </c:pt>
                <c:pt idx="253">
                  <c:v>5.4024357435054099E-2</c:v>
                </c:pt>
                <c:pt idx="254">
                  <c:v>5.6406321137956204E-2</c:v>
                </c:pt>
                <c:pt idx="255">
                  <c:v>5.9065929353394594E-2</c:v>
                </c:pt>
                <c:pt idx="256">
                  <c:v>6.5752086574732999E-2</c:v>
                </c:pt>
                <c:pt idx="257">
                  <c:v>7.03397843038545E-2</c:v>
                </c:pt>
                <c:pt idx="258">
                  <c:v>7.5052142992859699E-2</c:v>
                </c:pt>
                <c:pt idx="259">
                  <c:v>7.8265179761984896E-2</c:v>
                </c:pt>
                <c:pt idx="260">
                  <c:v>8.3276498728253004E-2</c:v>
                </c:pt>
                <c:pt idx="261">
                  <c:v>9.0644135863868797E-2</c:v>
                </c:pt>
                <c:pt idx="262">
                  <c:v>9.5917468872670497E-2</c:v>
                </c:pt>
                <c:pt idx="263">
                  <c:v>0.103521961832058</c:v>
                </c:pt>
                <c:pt idx="264">
                  <c:v>0.107703198723499</c:v>
                </c:pt>
                <c:pt idx="265">
                  <c:v>0.11399066689975298</c:v>
                </c:pt>
                <c:pt idx="266">
                  <c:v>0.121823704952391</c:v>
                </c:pt>
                <c:pt idx="267">
                  <c:v>0.12931184768262902</c:v>
                </c:pt>
                <c:pt idx="268">
                  <c:v>0.136338744861177</c:v>
                </c:pt>
                <c:pt idx="269">
                  <c:v>0.14085656634435401</c:v>
                </c:pt>
                <c:pt idx="270">
                  <c:v>0.149055050519564</c:v>
                </c:pt>
                <c:pt idx="271">
                  <c:v>0.15593650991135602</c:v>
                </c:pt>
                <c:pt idx="272">
                  <c:v>0.16365735310017701</c:v>
                </c:pt>
                <c:pt idx="273">
                  <c:v>0.171793732822039</c:v>
                </c:pt>
                <c:pt idx="274">
                  <c:v>0.178414169162977</c:v>
                </c:pt>
                <c:pt idx="275">
                  <c:v>0.18737769261235798</c:v>
                </c:pt>
                <c:pt idx="276">
                  <c:v>0.19523150749165599</c:v>
                </c:pt>
                <c:pt idx="277">
                  <c:v>0.203878997149332</c:v>
                </c:pt>
                <c:pt idx="278">
                  <c:v>0.213316006220055</c:v>
                </c:pt>
              </c:numCache>
            </c:numRef>
          </c:xVal>
          <c:yVal>
            <c:numRef>
              <c:f>'без среза'!$AG$4:$AG$282</c:f>
              <c:numCache>
                <c:formatCode>General</c:formatCode>
                <c:ptCount val="279"/>
                <c:pt idx="0">
                  <c:v>1.11842916469381</c:v>
                </c:pt>
                <c:pt idx="1">
                  <c:v>3.0977465080514901</c:v>
                </c:pt>
                <c:pt idx="2">
                  <c:v>6.0383083767349897</c:v>
                </c:pt>
                <c:pt idx="3">
                  <c:v>8.75639352509695</c:v>
                </c:pt>
                <c:pt idx="4">
                  <c:v>12.025834023827599</c:v>
                </c:pt>
                <c:pt idx="5">
                  <c:v>15.712418373185001</c:v>
                </c:pt>
                <c:pt idx="6">
                  <c:v>19.074960542924799</c:v>
                </c:pt>
                <c:pt idx="7">
                  <c:v>22.285154523748702</c:v>
                </c:pt>
                <c:pt idx="8">
                  <c:v>26.287317264459301</c:v>
                </c:pt>
                <c:pt idx="9">
                  <c:v>29.807044073539</c:v>
                </c:pt>
                <c:pt idx="10">
                  <c:v>33.381180950135303</c:v>
                </c:pt>
                <c:pt idx="11">
                  <c:v>36.624020971433097</c:v>
                </c:pt>
                <c:pt idx="12">
                  <c:v>40.251358802872502</c:v>
                </c:pt>
                <c:pt idx="13">
                  <c:v>43.948825165728699</c:v>
                </c:pt>
                <c:pt idx="14">
                  <c:v>47.5483534071181</c:v>
                </c:pt>
                <c:pt idx="15">
                  <c:v>51.312320963505599</c:v>
                </c:pt>
                <c:pt idx="16">
                  <c:v>55.189945105350397</c:v>
                </c:pt>
                <c:pt idx="17">
                  <c:v>58.721763040579901</c:v>
                </c:pt>
                <c:pt idx="18">
                  <c:v>62.674352164220302</c:v>
                </c:pt>
                <c:pt idx="19">
                  <c:v>66.5930861348034</c:v>
                </c:pt>
                <c:pt idx="20">
                  <c:v>70.401790857814703</c:v>
                </c:pt>
                <c:pt idx="21">
                  <c:v>74.958936286695106</c:v>
                </c:pt>
                <c:pt idx="22">
                  <c:v>78.227167672785896</c:v>
                </c:pt>
                <c:pt idx="23">
                  <c:v>82.298249832307405</c:v>
                </c:pt>
                <c:pt idx="24">
                  <c:v>86.347567964786293</c:v>
                </c:pt>
                <c:pt idx="25">
                  <c:v>90.399304322522099</c:v>
                </c:pt>
                <c:pt idx="26">
                  <c:v>95.0967068142361</c:v>
                </c:pt>
                <c:pt idx="27">
                  <c:v>99.441048423653996</c:v>
                </c:pt>
                <c:pt idx="28">
                  <c:v>103.58105000200899</c:v>
                </c:pt>
                <c:pt idx="29">
                  <c:v>107.693241990179</c:v>
                </c:pt>
                <c:pt idx="30">
                  <c:v>111.978337081791</c:v>
                </c:pt>
                <c:pt idx="31">
                  <c:v>116.321469578671</c:v>
                </c:pt>
                <c:pt idx="32">
                  <c:v>120.560618390941</c:v>
                </c:pt>
                <c:pt idx="33">
                  <c:v>125.116554707193</c:v>
                </c:pt>
                <c:pt idx="34">
                  <c:v>129.951796036573</c:v>
                </c:pt>
                <c:pt idx="35">
                  <c:v>134.37714819092901</c:v>
                </c:pt>
                <c:pt idx="36">
                  <c:v>138.723908025604</c:v>
                </c:pt>
                <c:pt idx="37">
                  <c:v>142.83247267597901</c:v>
                </c:pt>
                <c:pt idx="38">
                  <c:v>147.142959132339</c:v>
                </c:pt>
                <c:pt idx="39">
                  <c:v>152.361489159098</c:v>
                </c:pt>
                <c:pt idx="40">
                  <c:v>156.687694079539</c:v>
                </c:pt>
                <c:pt idx="41">
                  <c:v>161.236375720019</c:v>
                </c:pt>
                <c:pt idx="42">
                  <c:v>165.51300702332301</c:v>
                </c:pt>
                <c:pt idx="43">
                  <c:v>169.36644891295799</c:v>
                </c:pt>
                <c:pt idx="44">
                  <c:v>174.26940054845301</c:v>
                </c:pt>
                <c:pt idx="45">
                  <c:v>178.72014406755699</c:v>
                </c:pt>
                <c:pt idx="46">
                  <c:v>183.741588739024</c:v>
                </c:pt>
                <c:pt idx="47">
                  <c:v>187.666368272569</c:v>
                </c:pt>
                <c:pt idx="48">
                  <c:v>192.27066909324</c:v>
                </c:pt>
                <c:pt idx="49">
                  <c:v>196.66942077012999</c:v>
                </c:pt>
                <c:pt idx="50">
                  <c:v>200.94847029869001</c:v>
                </c:pt>
                <c:pt idx="51">
                  <c:v>204.87445894477401</c:v>
                </c:pt>
                <c:pt idx="52">
                  <c:v>209.44127727477201</c:v>
                </c:pt>
                <c:pt idx="53">
                  <c:v>213.766273082314</c:v>
                </c:pt>
                <c:pt idx="54">
                  <c:v>218.43828420928</c:v>
                </c:pt>
                <c:pt idx="55">
                  <c:v>222.85154523753201</c:v>
                </c:pt>
                <c:pt idx="56">
                  <c:v>227.57071175637799</c:v>
                </c:pt>
                <c:pt idx="57">
                  <c:v>232.100047595164</c:v>
                </c:pt>
                <c:pt idx="58">
                  <c:v>237.077964212365</c:v>
                </c:pt>
                <c:pt idx="59">
                  <c:v>241.76569380341101</c:v>
                </c:pt>
                <c:pt idx="60">
                  <c:v>245.731583165785</c:v>
                </c:pt>
                <c:pt idx="61">
                  <c:v>250.73972759824801</c:v>
                </c:pt>
                <c:pt idx="62">
                  <c:v>255.39118381061999</c:v>
                </c:pt>
                <c:pt idx="63">
                  <c:v>260.00878487011403</c:v>
                </c:pt>
                <c:pt idx="64">
                  <c:v>264.74971541573302</c:v>
                </c:pt>
                <c:pt idx="65">
                  <c:v>269.44711790744702</c:v>
                </c:pt>
                <c:pt idx="66">
                  <c:v>273.49280870240102</c:v>
                </c:pt>
                <c:pt idx="67">
                  <c:v>278.51546248604598</c:v>
                </c:pt>
                <c:pt idx="68">
                  <c:v>283.20561030216902</c:v>
                </c:pt>
                <c:pt idx="69">
                  <c:v>288.03722429357401</c:v>
                </c:pt>
                <c:pt idx="70">
                  <c:v>292.70318985748798</c:v>
                </c:pt>
                <c:pt idx="71">
                  <c:v>297.73793476759801</c:v>
                </c:pt>
                <c:pt idx="72">
                  <c:v>302.18263272364999</c:v>
                </c:pt>
                <c:pt idx="73">
                  <c:v>307.26453302563999</c:v>
                </c:pt>
                <c:pt idx="74">
                  <c:v>311.61975664844402</c:v>
                </c:pt>
                <c:pt idx="75">
                  <c:v>316.77662193214098</c:v>
                </c:pt>
                <c:pt idx="76">
                  <c:v>320.90936883490502</c:v>
                </c:pt>
                <c:pt idx="77">
                  <c:v>326.29959285220798</c:v>
                </c:pt>
                <c:pt idx="78">
                  <c:v>330.78419152454899</c:v>
                </c:pt>
                <c:pt idx="79">
                  <c:v>335.71495275023</c:v>
                </c:pt>
                <c:pt idx="80">
                  <c:v>339.85374521568599</c:v>
                </c:pt>
                <c:pt idx="81">
                  <c:v>344.10619426696002</c:v>
                </c:pt>
                <c:pt idx="82">
                  <c:v>348.66333969593001</c:v>
                </c:pt>
                <c:pt idx="83">
                  <c:v>353.28698631811699</c:v>
                </c:pt>
                <c:pt idx="84">
                  <c:v>358.19598351666502</c:v>
                </c:pt>
                <c:pt idx="85">
                  <c:v>362.340821545533</c:v>
                </c:pt>
                <c:pt idx="86">
                  <c:v>366.79035595209899</c:v>
                </c:pt>
                <c:pt idx="87">
                  <c:v>371.019831863702</c:v>
                </c:pt>
                <c:pt idx="88">
                  <c:v>375.545540364511</c:v>
                </c:pt>
                <c:pt idx="89">
                  <c:v>380.07124886568101</c:v>
                </c:pt>
                <c:pt idx="90">
                  <c:v>384.51352859665599</c:v>
                </c:pt>
                <c:pt idx="91">
                  <c:v>388.624511472287</c:v>
                </c:pt>
                <c:pt idx="92">
                  <c:v>393.34246887823502</c:v>
                </c:pt>
                <c:pt idx="93">
                  <c:v>397.47763400607602</c:v>
                </c:pt>
                <c:pt idx="94">
                  <c:v>401.98399670519001</c:v>
                </c:pt>
                <c:pt idx="95">
                  <c:v>406.64391670641203</c:v>
                </c:pt>
                <c:pt idx="96">
                  <c:v>411.12246981534099</c:v>
                </c:pt>
                <c:pt idx="97">
                  <c:v>415.74853466332502</c:v>
                </c:pt>
                <c:pt idx="98">
                  <c:v>420.007029277291</c:v>
                </c:pt>
                <c:pt idx="99">
                  <c:v>424.88217132260098</c:v>
                </c:pt>
                <c:pt idx="100">
                  <c:v>429.59408316549701</c:v>
                </c:pt>
                <c:pt idx="101">
                  <c:v>434.202011324323</c:v>
                </c:pt>
                <c:pt idx="102">
                  <c:v>439.00702483808197</c:v>
                </c:pt>
                <c:pt idx="103">
                  <c:v>443.7806014244</c:v>
                </c:pt>
                <c:pt idx="104">
                  <c:v>448.646070568683</c:v>
                </c:pt>
                <c:pt idx="105">
                  <c:v>453.03998579559902</c:v>
                </c:pt>
                <c:pt idx="106">
                  <c:v>458.30325298916102</c:v>
                </c:pt>
                <c:pt idx="107">
                  <c:v>463.05627466052499</c:v>
                </c:pt>
                <c:pt idx="108">
                  <c:v>468.14663875064502</c:v>
                </c:pt>
                <c:pt idx="109">
                  <c:v>473.22007526450699</c:v>
                </c:pt>
                <c:pt idx="110">
                  <c:v>477.53781639609701</c:v>
                </c:pt>
                <c:pt idx="111">
                  <c:v>482.31139298241601</c:v>
                </c:pt>
                <c:pt idx="112">
                  <c:v>486.77180940290799</c:v>
                </c:pt>
                <c:pt idx="113">
                  <c:v>491.64574233531999</c:v>
                </c:pt>
                <c:pt idx="114">
                  <c:v>496.99243829871699</c:v>
                </c:pt>
                <c:pt idx="115">
                  <c:v>501.90385372306298</c:v>
                </c:pt>
                <c:pt idx="116">
                  <c:v>506.396916183173</c:v>
                </c:pt>
                <c:pt idx="117">
                  <c:v>510.90327888228802</c:v>
                </c:pt>
                <c:pt idx="118">
                  <c:v>515.75302956321002</c:v>
                </c:pt>
                <c:pt idx="119">
                  <c:v>520.58585266715397</c:v>
                </c:pt>
                <c:pt idx="120">
                  <c:v>525.08737891611395</c:v>
                </c:pt>
                <c:pt idx="121">
                  <c:v>530.00363079061299</c:v>
                </c:pt>
                <c:pt idx="122">
                  <c:v>534.58133113345798</c:v>
                </c:pt>
                <c:pt idx="123">
                  <c:v>539.66564966052499</c:v>
                </c:pt>
                <c:pt idx="124">
                  <c:v>544.68709433199194</c:v>
                </c:pt>
                <c:pt idx="125">
                  <c:v>549.41714286404499</c:v>
                </c:pt>
                <c:pt idx="126">
                  <c:v>553.80380341500904</c:v>
                </c:pt>
                <c:pt idx="127">
                  <c:v>559.02233344212902</c:v>
                </c:pt>
                <c:pt idx="128">
                  <c:v>563.74875463620594</c:v>
                </c:pt>
                <c:pt idx="129">
                  <c:v>568.67709763681</c:v>
                </c:pt>
                <c:pt idx="130">
                  <c:v>573.52443009193496</c:v>
                </c:pt>
                <c:pt idx="131">
                  <c:v>578.12268534973396</c:v>
                </c:pt>
                <c:pt idx="132">
                  <c:v>582.84910654381099</c:v>
                </c:pt>
                <c:pt idx="133">
                  <c:v>587.78107688239004</c:v>
                </c:pt>
                <c:pt idx="134">
                  <c:v>592.82912203114404</c:v>
                </c:pt>
                <c:pt idx="135">
                  <c:v>598.07183430975203</c:v>
                </c:pt>
                <c:pt idx="136">
                  <c:v>602.72933608517599</c:v>
                </c:pt>
                <c:pt idx="137">
                  <c:v>608.01194908079401</c:v>
                </c:pt>
                <c:pt idx="138">
                  <c:v>613.50736589542498</c:v>
                </c:pt>
                <c:pt idx="139">
                  <c:v>618.53969258009795</c:v>
                </c:pt>
                <c:pt idx="140">
                  <c:v>623.59015595392805</c:v>
                </c:pt>
                <c:pt idx="141">
                  <c:v>628.74702123762404</c:v>
                </c:pt>
                <c:pt idx="142">
                  <c:v>634.02237955729197</c:v>
                </c:pt>
                <c:pt idx="143">
                  <c:v>639.32071101627002</c:v>
                </c:pt>
                <c:pt idx="144">
                  <c:v>644.69158923187695</c:v>
                </c:pt>
                <c:pt idx="145">
                  <c:v>649.898028132891</c:v>
                </c:pt>
                <c:pt idx="146">
                  <c:v>655.57843917706998</c:v>
                </c:pt>
                <c:pt idx="147">
                  <c:v>660.45116299730296</c:v>
                </c:pt>
                <c:pt idx="148">
                  <c:v>665.47865323182202</c:v>
                </c:pt>
                <c:pt idx="149">
                  <c:v>670.94142400539397</c:v>
                </c:pt>
                <c:pt idx="150">
                  <c:v>676.23008256406501</c:v>
                </c:pt>
                <c:pt idx="151">
                  <c:v>681.68438954950705</c:v>
                </c:pt>
                <c:pt idx="152">
                  <c:v>686.99723036038699</c:v>
                </c:pt>
                <c:pt idx="153">
                  <c:v>691.787734522964</c:v>
                </c:pt>
                <c:pt idx="154">
                  <c:v>696.92888134257998</c:v>
                </c:pt>
                <c:pt idx="155">
                  <c:v>701.77621379842606</c:v>
                </c:pt>
                <c:pt idx="156">
                  <c:v>706.60420045149499</c:v>
                </c:pt>
                <c:pt idx="157">
                  <c:v>711.47692427172899</c:v>
                </c:pt>
                <c:pt idx="158">
                  <c:v>716.60235262798506</c:v>
                </c:pt>
                <c:pt idx="159">
                  <c:v>722.09172387956301</c:v>
                </c:pt>
                <c:pt idx="160">
                  <c:v>726.689979137362</c:v>
                </c:pt>
                <c:pt idx="161">
                  <c:v>731.67273220471702</c:v>
                </c:pt>
                <c:pt idx="162">
                  <c:v>736.26252367438701</c:v>
                </c:pt>
                <c:pt idx="163">
                  <c:v>741.72045799780403</c:v>
                </c:pt>
                <c:pt idx="164">
                  <c:v>746.29936745354701</c:v>
                </c:pt>
                <c:pt idx="165">
                  <c:v>751.21803755312305</c:v>
                </c:pt>
                <c:pt idx="166">
                  <c:v>756.29389229206095</c:v>
                </c:pt>
                <c:pt idx="167">
                  <c:v>761.577714399858</c:v>
                </c:pt>
                <c:pt idx="168">
                  <c:v>766.12760515323805</c:v>
                </c:pt>
                <c:pt idx="169">
                  <c:v>771.08859419418002</c:v>
                </c:pt>
                <c:pt idx="170">
                  <c:v>776.06409258630504</c:v>
                </c:pt>
                <c:pt idx="171">
                  <c:v>781.52323602262095</c:v>
                </c:pt>
                <c:pt idx="172">
                  <c:v>786.17831957296801</c:v>
                </c:pt>
                <c:pt idx="173">
                  <c:v>791.43191386550302</c:v>
                </c:pt>
                <c:pt idx="174">
                  <c:v>796.73387266245697</c:v>
                </c:pt>
                <c:pt idx="175">
                  <c:v>801.59208713078795</c:v>
                </c:pt>
                <c:pt idx="176">
                  <c:v>806.83721763591404</c:v>
                </c:pt>
                <c:pt idx="177">
                  <c:v>811.678504527987</c:v>
                </c:pt>
                <c:pt idx="178">
                  <c:v>816.654002920111</c:v>
                </c:pt>
                <c:pt idx="179">
                  <c:v>822.15425618489598</c:v>
                </c:pt>
                <c:pt idx="180">
                  <c:v>827.238574711963</c:v>
                </c:pt>
                <c:pt idx="181">
                  <c:v>832.09074361724197</c:v>
                </c:pt>
                <c:pt idx="182">
                  <c:v>836.92477583480502</c:v>
                </c:pt>
                <c:pt idx="183">
                  <c:v>842.22552551886099</c:v>
                </c:pt>
                <c:pt idx="184">
                  <c:v>847.45131022193095</c:v>
                </c:pt>
                <c:pt idx="185">
                  <c:v>852.649285334095</c:v>
                </c:pt>
                <c:pt idx="186">
                  <c:v>857.23907680376499</c:v>
                </c:pt>
                <c:pt idx="187">
                  <c:v>861.89174212831404</c:v>
                </c:pt>
                <c:pt idx="188">
                  <c:v>867.32428508662395</c:v>
                </c:pt>
                <c:pt idx="189">
                  <c:v>872.29615614149304</c:v>
                </c:pt>
                <c:pt idx="190">
                  <c:v>877.23659026820201</c:v>
                </c:pt>
                <c:pt idx="191">
                  <c:v>881.12872376104804</c:v>
                </c:pt>
                <c:pt idx="192">
                  <c:v>886.23117897727298</c:v>
                </c:pt>
                <c:pt idx="193">
                  <c:v>890.65774024452799</c:v>
                </c:pt>
                <c:pt idx="194">
                  <c:v>895.78679593731795</c:v>
                </c:pt>
                <c:pt idx="195">
                  <c:v>900.41527901109998</c:v>
                </c:pt>
                <c:pt idx="196">
                  <c:v>905.30009395743798</c:v>
                </c:pt>
                <c:pt idx="197">
                  <c:v>909.74962836400402</c:v>
                </c:pt>
                <c:pt idx="198">
                  <c:v>914.52562317539901</c:v>
                </c:pt>
                <c:pt idx="199">
                  <c:v>919.37295563052396</c:v>
                </c:pt>
                <c:pt idx="200">
                  <c:v>923.89866413097297</c:v>
                </c:pt>
                <c:pt idx="201">
                  <c:v>928.61420331184502</c:v>
                </c:pt>
                <c:pt idx="202">
                  <c:v>933.24873194867803</c:v>
                </c:pt>
                <c:pt idx="203">
                  <c:v>938.53980873242597</c:v>
                </c:pt>
                <c:pt idx="204">
                  <c:v>943.08486303493203</c:v>
                </c:pt>
                <c:pt idx="205">
                  <c:v>947.70488231986303</c:v>
                </c:pt>
                <c:pt idx="206">
                  <c:v>952.18101720299501</c:v>
                </c:pt>
                <c:pt idx="207">
                  <c:v>957.15047003206701</c:v>
                </c:pt>
                <c:pt idx="208">
                  <c:v>961.93371951941299</c:v>
                </c:pt>
                <c:pt idx="209">
                  <c:v>967.46299148655999</c:v>
                </c:pt>
                <c:pt idx="210">
                  <c:v>971.98265442539901</c:v>
                </c:pt>
                <c:pt idx="211">
                  <c:v>976.92308855210797</c:v>
                </c:pt>
                <c:pt idx="212">
                  <c:v>981.88407759232996</c:v>
                </c:pt>
                <c:pt idx="213">
                  <c:v>986.74954673661205</c:v>
                </c:pt>
                <c:pt idx="214">
                  <c:v>992.10349737668105</c:v>
                </c:pt>
                <c:pt idx="215">
                  <c:v>996.71868021001796</c:v>
                </c:pt>
                <c:pt idx="216">
                  <c:v>1001.53820307568</c:v>
                </c:pt>
                <c:pt idx="217">
                  <c:v>1006.71320504853</c:v>
                </c:pt>
                <c:pt idx="218">
                  <c:v>1011.39126173819</c:v>
                </c:pt>
                <c:pt idx="219">
                  <c:v>1016.28574958628</c:v>
                </c:pt>
                <c:pt idx="220">
                  <c:v>1021.29752135672</c:v>
                </c:pt>
                <c:pt idx="221">
                  <c:v>1026.20893677962</c:v>
                </c:pt>
                <c:pt idx="222">
                  <c:v>1030.4239033400399</c:v>
                </c:pt>
                <c:pt idx="223">
                  <c:v>1035.6375969170099</c:v>
                </c:pt>
                <c:pt idx="224">
                  <c:v>1040.3519269849801</c:v>
                </c:pt>
                <c:pt idx="225">
                  <c:v>1044.8873083871799</c:v>
                </c:pt>
                <c:pt idx="226">
                  <c:v>1049.27155071162</c:v>
                </c:pt>
                <c:pt idx="227">
                  <c:v>1053.66546593926</c:v>
                </c:pt>
                <c:pt idx="228">
                  <c:v>1058.26251208344</c:v>
                </c:pt>
                <c:pt idx="229">
                  <c:v>1062.6527999723801</c:v>
                </c:pt>
                <c:pt idx="230">
                  <c:v>1066.8097291266299</c:v>
                </c:pt>
                <c:pt idx="231">
                  <c:v>1071.5772601506201</c:v>
                </c:pt>
                <c:pt idx="232">
                  <c:v>1075.1538152518399</c:v>
                </c:pt>
                <c:pt idx="233">
                  <c:v>1079.5102479882701</c:v>
                </c:pt>
                <c:pt idx="234">
                  <c:v>1083.88119007515</c:v>
                </c:pt>
                <c:pt idx="235">
                  <c:v>1088.10341131008</c:v>
                </c:pt>
                <c:pt idx="236">
                  <c:v>1092.0644642223001</c:v>
                </c:pt>
                <c:pt idx="237">
                  <c:v>1096.0460720480301</c:v>
                </c:pt>
                <c:pt idx="238">
                  <c:v>1100.67576423471</c:v>
                </c:pt>
                <c:pt idx="239">
                  <c:v>1104.9487681998601</c:v>
                </c:pt>
                <c:pt idx="240">
                  <c:v>1109.1371342822799</c:v>
                </c:pt>
                <c:pt idx="241">
                  <c:v>1112.7753541269201</c:v>
                </c:pt>
                <c:pt idx="242">
                  <c:v>1116.2660622339499</c:v>
                </c:pt>
                <c:pt idx="243">
                  <c:v>1121.22705127418</c:v>
                </c:pt>
                <c:pt idx="244">
                  <c:v>1125.11555742977</c:v>
                </c:pt>
                <c:pt idx="245">
                  <c:v>1129.67270285838</c:v>
                </c:pt>
                <c:pt idx="246">
                  <c:v>1133.56604546412</c:v>
                </c:pt>
                <c:pt idx="247">
                  <c:v>1137.74836598348</c:v>
                </c:pt>
                <c:pt idx="248">
                  <c:v>1141.9850965717601</c:v>
                </c:pt>
                <c:pt idx="249">
                  <c:v>1145.6571715689199</c:v>
                </c:pt>
                <c:pt idx="250">
                  <c:v>1150.1478158039499</c:v>
                </c:pt>
                <c:pt idx="251">
                  <c:v>1153.6215963347299</c:v>
                </c:pt>
                <c:pt idx="252">
                  <c:v>1158.2101786915</c:v>
                </c:pt>
                <c:pt idx="253">
                  <c:v>1162.30423399087</c:v>
                </c:pt>
                <c:pt idx="254">
                  <c:v>1166.1697670057099</c:v>
                </c:pt>
                <c:pt idx="255">
                  <c:v>1170.31823237255</c:v>
                </c:pt>
                <c:pt idx="256">
                  <c:v>1173.2950676201301</c:v>
                </c:pt>
                <c:pt idx="257">
                  <c:v>1176.8825047345599</c:v>
                </c:pt>
                <c:pt idx="258">
                  <c:v>1180.43366847212</c:v>
                </c:pt>
                <c:pt idx="259">
                  <c:v>1184.0573789648599</c:v>
                </c:pt>
                <c:pt idx="260">
                  <c:v>1187.4973043416701</c:v>
                </c:pt>
                <c:pt idx="261">
                  <c:v>1190.2758451214199</c:v>
                </c:pt>
                <c:pt idx="262">
                  <c:v>1193.66377865512</c:v>
                </c:pt>
                <c:pt idx="263">
                  <c:v>1196.37340001549</c:v>
                </c:pt>
                <c:pt idx="264">
                  <c:v>1199.7153872705701</c:v>
                </c:pt>
                <c:pt idx="265">
                  <c:v>1202.83247958125</c:v>
                </c:pt>
                <c:pt idx="266">
                  <c:v>1205.4755997480499</c:v>
                </c:pt>
                <c:pt idx="267">
                  <c:v>1208.21907626094</c:v>
                </c:pt>
                <c:pt idx="268">
                  <c:v>1211.0967642738799</c:v>
                </c:pt>
                <c:pt idx="269">
                  <c:v>1214.3408134072199</c:v>
                </c:pt>
                <c:pt idx="270">
                  <c:v>1216.85334941267</c:v>
                </c:pt>
                <c:pt idx="271">
                  <c:v>1219.7733563669699</c:v>
                </c:pt>
                <c:pt idx="272">
                  <c:v>1222.44912257339</c:v>
                </c:pt>
                <c:pt idx="273">
                  <c:v>1225.0039775187599</c:v>
                </c:pt>
                <c:pt idx="274">
                  <c:v>1227.6362156723501</c:v>
                </c:pt>
                <c:pt idx="275">
                  <c:v>1229.97463946073</c:v>
                </c:pt>
                <c:pt idx="276">
                  <c:v>1232.6117140644701</c:v>
                </c:pt>
                <c:pt idx="277">
                  <c:v>1235.01784815933</c:v>
                </c:pt>
                <c:pt idx="278">
                  <c:v>1237.1942508581899</c:v>
                </c:pt>
              </c:numCache>
            </c:numRef>
          </c:yVal>
          <c:smooth val="1"/>
          <c:extLst>
            <c:ext xmlns:c16="http://schemas.microsoft.com/office/drawing/2014/chart" uri="{C3380CC4-5D6E-409C-BE32-E72D297353CC}">
              <c16:uniqueId val="{00000008-710A-457A-A1D7-0D57FCB948F2}"/>
            </c:ext>
          </c:extLst>
        </c:ser>
        <c:ser>
          <c:idx val="10"/>
          <c:order val="10"/>
          <c:tx>
            <c:strRef>
              <c:f>'без среза'!$AH$1</c:f>
              <c:strCache>
                <c:ptCount val="1"/>
                <c:pt idx="0">
                  <c:v>Irradiated 50,4 dpa 350℃
</c:v>
                </c:pt>
              </c:strCache>
            </c:strRef>
          </c:tx>
          <c:spPr>
            <a:ln w="34925" cap="rnd">
              <a:noFill/>
              <a:round/>
            </a:ln>
            <a:effectLst/>
          </c:spPr>
          <c:marker>
            <c:symbol val="none"/>
          </c:marker>
          <c:xVal>
            <c:numRef>
              <c:f>'без среза'!$AI$4:$AI$415</c:f>
              <c:numCache>
                <c:formatCode>General</c:formatCode>
                <c:ptCount val="41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1.6399774339337402E-3</c:v>
                </c:pt>
                <c:pt idx="69">
                  <c:v>4.39035994434178E-3</c:v>
                </c:pt>
                <c:pt idx="70">
                  <c:v>5.6314447224004001E-3</c:v>
                </c:pt>
                <c:pt idx="71">
                  <c:v>7.3769321104766306E-3</c:v>
                </c:pt>
                <c:pt idx="72">
                  <c:v>8.66225924451847E-3</c:v>
                </c:pt>
                <c:pt idx="73">
                  <c:v>9.8708419600157492E-3</c:v>
                </c:pt>
                <c:pt idx="74">
                  <c:v>1.2300596454739601E-2</c:v>
                </c:pt>
                <c:pt idx="75">
                  <c:v>1.58290884178314E-2</c:v>
                </c:pt>
                <c:pt idx="76">
                  <c:v>1.6534489803827802E-2</c:v>
                </c:pt>
                <c:pt idx="77">
                  <c:v>1.6107194122394499E-2</c:v>
                </c:pt>
                <c:pt idx="78">
                  <c:v>1.77940300442181E-2</c:v>
                </c:pt>
                <c:pt idx="79">
                  <c:v>2.0424420804836502E-2</c:v>
                </c:pt>
                <c:pt idx="80">
                  <c:v>2.2025234576084102E-2</c:v>
                </c:pt>
                <c:pt idx="81">
                  <c:v>2.16631792757482E-2</c:v>
                </c:pt>
                <c:pt idx="82">
                  <c:v>2.1145951345999899E-2</c:v>
                </c:pt>
                <c:pt idx="83">
                  <c:v>2.2866756867045999E-2</c:v>
                </c:pt>
                <c:pt idx="84">
                  <c:v>2.4858580413500399E-2</c:v>
                </c:pt>
                <c:pt idx="85">
                  <c:v>2.5794677566892698E-2</c:v>
                </c:pt>
                <c:pt idx="86">
                  <c:v>2.73016489920863E-2</c:v>
                </c:pt>
                <c:pt idx="87">
                  <c:v>2.7241902499355299E-2</c:v>
                </c:pt>
                <c:pt idx="88">
                  <c:v>2.8111527990972697E-2</c:v>
                </c:pt>
                <c:pt idx="89">
                  <c:v>2.5557129132138798E-2</c:v>
                </c:pt>
                <c:pt idx="90">
                  <c:v>2.8108096657213397E-2</c:v>
                </c:pt>
                <c:pt idx="91">
                  <c:v>2.8801767749939696E-2</c:v>
                </c:pt>
                <c:pt idx="92">
                  <c:v>3.0517205636719801E-2</c:v>
                </c:pt>
                <c:pt idx="93">
                  <c:v>3.2692803777543099E-2</c:v>
                </c:pt>
                <c:pt idx="94">
                  <c:v>3.4343227539039803E-2</c:v>
                </c:pt>
                <c:pt idx="95">
                  <c:v>3.5971411994566396E-2</c:v>
                </c:pt>
                <c:pt idx="96">
                  <c:v>3.7075643351300896E-2</c:v>
                </c:pt>
                <c:pt idx="97">
                  <c:v>3.7094098813597001E-2</c:v>
                </c:pt>
                <c:pt idx="98">
                  <c:v>3.9027270893790003E-2</c:v>
                </c:pt>
                <c:pt idx="99">
                  <c:v>3.9959457949407799E-2</c:v>
                </c:pt>
                <c:pt idx="100">
                  <c:v>4.1604504076531199E-2</c:v>
                </c:pt>
                <c:pt idx="101">
                  <c:v>4.2219973214230301E-2</c:v>
                </c:pt>
                <c:pt idx="102">
                  <c:v>4.1737936164238897E-2</c:v>
                </c:pt>
                <c:pt idx="103">
                  <c:v>4.3151065243378597E-2</c:v>
                </c:pt>
                <c:pt idx="104">
                  <c:v>4.48261708719144E-2</c:v>
                </c:pt>
                <c:pt idx="105">
                  <c:v>4.48695444572422E-2</c:v>
                </c:pt>
                <c:pt idx="106">
                  <c:v>4.4401916517600198E-2</c:v>
                </c:pt>
                <c:pt idx="107">
                  <c:v>4.1085058597261102E-2</c:v>
                </c:pt>
                <c:pt idx="108">
                  <c:v>3.86858423680181E-2</c:v>
                </c:pt>
                <c:pt idx="109">
                  <c:v>4.1854605337903202E-2</c:v>
                </c:pt>
                <c:pt idx="110">
                  <c:v>3.8837593663814104E-2</c:v>
                </c:pt>
                <c:pt idx="111">
                  <c:v>4.0193292557191299E-2</c:v>
                </c:pt>
                <c:pt idx="112">
                  <c:v>3.9461009251127201E-2</c:v>
                </c:pt>
                <c:pt idx="113">
                  <c:v>3.9274908349611296E-2</c:v>
                </c:pt>
                <c:pt idx="114">
                  <c:v>3.8455371612258205E-2</c:v>
                </c:pt>
                <c:pt idx="115">
                  <c:v>3.9648313936737595E-2</c:v>
                </c:pt>
                <c:pt idx="116">
                  <c:v>3.8035027355682899E-2</c:v>
                </c:pt>
                <c:pt idx="117">
                  <c:v>3.5472818301549601E-2</c:v>
                </c:pt>
                <c:pt idx="118">
                  <c:v>3.3648386441846902E-2</c:v>
                </c:pt>
                <c:pt idx="119">
                  <c:v>3.3012624298862599E-2</c:v>
                </c:pt>
                <c:pt idx="120">
                  <c:v>3.3084589849003997E-2</c:v>
                </c:pt>
                <c:pt idx="121">
                  <c:v>3.0483269817160902E-2</c:v>
                </c:pt>
                <c:pt idx="122">
                  <c:v>2.9098000186422703E-2</c:v>
                </c:pt>
                <c:pt idx="123">
                  <c:v>2.9873783331950704E-2</c:v>
                </c:pt>
                <c:pt idx="124">
                  <c:v>3.0325028364082098E-2</c:v>
                </c:pt>
                <c:pt idx="125">
                  <c:v>2.8047025165136599E-2</c:v>
                </c:pt>
                <c:pt idx="126">
                  <c:v>2.6616291897880701E-2</c:v>
                </c:pt>
                <c:pt idx="127">
                  <c:v>2.4452912814467702E-2</c:v>
                </c:pt>
                <c:pt idx="128">
                  <c:v>2.48689669668067E-2</c:v>
                </c:pt>
                <c:pt idx="129">
                  <c:v>2.5953647834775502E-2</c:v>
                </c:pt>
                <c:pt idx="130">
                  <c:v>2.5583772338926301E-2</c:v>
                </c:pt>
                <c:pt idx="131">
                  <c:v>2.4334124848799397E-2</c:v>
                </c:pt>
                <c:pt idx="132">
                  <c:v>2.3547100174177198E-2</c:v>
                </c:pt>
                <c:pt idx="133">
                  <c:v>2.3068963221781799E-2</c:v>
                </c:pt>
                <c:pt idx="134">
                  <c:v>2.42396662402911E-2</c:v>
                </c:pt>
                <c:pt idx="135">
                  <c:v>2.2337032425561201E-2</c:v>
                </c:pt>
                <c:pt idx="136">
                  <c:v>2.23855373891979E-2</c:v>
                </c:pt>
                <c:pt idx="137">
                  <c:v>1.8516134405288699E-2</c:v>
                </c:pt>
                <c:pt idx="138">
                  <c:v>1.80524165633855E-2</c:v>
                </c:pt>
                <c:pt idx="139">
                  <c:v>1.51605280173328E-2</c:v>
                </c:pt>
                <c:pt idx="140">
                  <c:v>1.6303860351598601E-2</c:v>
                </c:pt>
                <c:pt idx="141">
                  <c:v>1.7760000506026302E-2</c:v>
                </c:pt>
                <c:pt idx="142">
                  <c:v>1.7563400591953399E-2</c:v>
                </c:pt>
                <c:pt idx="143">
                  <c:v>1.7875103385520699E-2</c:v>
                </c:pt>
                <c:pt idx="144">
                  <c:v>1.7559969258194003E-2</c:v>
                </c:pt>
                <c:pt idx="145">
                  <c:v>1.79682032150374E-2</c:v>
                </c:pt>
                <c:pt idx="146">
                  <c:v>1.5307010436362801E-2</c:v>
                </c:pt>
                <c:pt idx="147">
                  <c:v>1.4093785106741299E-2</c:v>
                </c:pt>
                <c:pt idx="148">
                  <c:v>1.4356124166212699E-2</c:v>
                </c:pt>
                <c:pt idx="149">
                  <c:v>1.3258970488436701E-2</c:v>
                </c:pt>
                <c:pt idx="150">
                  <c:v>1.3197992715010501E-2</c:v>
                </c:pt>
                <c:pt idx="151">
                  <c:v>1.10333823508846E-2</c:v>
                </c:pt>
                <c:pt idx="152">
                  <c:v>7.8768384384009203E-3</c:v>
                </c:pt>
                <c:pt idx="153">
                  <c:v>3.5343036263046899E-3</c:v>
                </c:pt>
                <c:pt idx="154">
                  <c:v>2.8137406132833199E-3</c:v>
                </c:pt>
                <c:pt idx="155">
                  <c:v>3.4644006307438203E-3</c:v>
                </c:pt>
                <c:pt idx="156">
                  <c:v>4.2558241672940901E-3</c:v>
                </c:pt>
                <c:pt idx="157">
                  <c:v>1.62714345137038E-3</c:v>
                </c:pt>
                <c:pt idx="158">
                  <c:v>0</c:v>
                </c:pt>
                <c:pt idx="159">
                  <c:v>5.8118355444336501E-4</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1.5713971510211702E-3</c:v>
                </c:pt>
                <c:pt idx="252">
                  <c:v>1.23794381564402E-3</c:v>
                </c:pt>
                <c:pt idx="253">
                  <c:v>5.2317374112576002E-3</c:v>
                </c:pt>
                <c:pt idx="254">
                  <c:v>6.9381238218113603E-3</c:v>
                </c:pt>
                <c:pt idx="255">
                  <c:v>8.8114231551994493E-3</c:v>
                </c:pt>
                <c:pt idx="256">
                  <c:v>1.0173720963564401E-2</c:v>
                </c:pt>
                <c:pt idx="257">
                  <c:v>9.8832787034552911E-3</c:v>
                </c:pt>
                <c:pt idx="258">
                  <c:v>1.0983599962433E-2</c:v>
                </c:pt>
                <c:pt idx="259">
                  <c:v>1.36166795402737E-2</c:v>
                </c:pt>
                <c:pt idx="260">
                  <c:v>1.4928146077863901E-2</c:v>
                </c:pt>
                <c:pt idx="261">
                  <c:v>1.68429889498256E-2</c:v>
                </c:pt>
                <c:pt idx="262">
                  <c:v>1.8828223581515102E-2</c:v>
                </c:pt>
                <c:pt idx="263">
                  <c:v>1.9854252983186899E-2</c:v>
                </c:pt>
                <c:pt idx="264">
                  <c:v>2.1314303235371299E-2</c:v>
                </c:pt>
                <c:pt idx="265">
                  <c:v>2.2891656420114297E-2</c:v>
                </c:pt>
                <c:pt idx="266">
                  <c:v>2.4761045655736804E-2</c:v>
                </c:pt>
                <c:pt idx="267">
                  <c:v>2.6191046406616198E-2</c:v>
                </c:pt>
                <c:pt idx="268">
                  <c:v>2.9512303188816702E-2</c:v>
                </c:pt>
                <c:pt idx="269">
                  <c:v>3.4010499394483404E-2</c:v>
                </c:pt>
                <c:pt idx="270">
                  <c:v>3.9060019383185804E-2</c:v>
                </c:pt>
                <c:pt idx="271">
                  <c:v>4.15171445621354E-2</c:v>
                </c:pt>
                <c:pt idx="272">
                  <c:v>4.5285383768884899E-2</c:v>
                </c:pt>
                <c:pt idx="273">
                  <c:v>4.7645977784611701E-2</c:v>
                </c:pt>
                <c:pt idx="274">
                  <c:v>5.1698422846442299E-2</c:v>
                </c:pt>
                <c:pt idx="275">
                  <c:v>5.8343262718096901E-2</c:v>
                </c:pt>
                <c:pt idx="276">
                  <c:v>6.1203127965541199E-2</c:v>
                </c:pt>
                <c:pt idx="277">
                  <c:v>6.6144396497875804E-2</c:v>
                </c:pt>
                <c:pt idx="278">
                  <c:v>7.1118403348791007E-2</c:v>
                </c:pt>
                <c:pt idx="279">
                  <c:v>7.673488751159141E-2</c:v>
                </c:pt>
                <c:pt idx="280">
                  <c:v>8.1604543003663793E-2</c:v>
                </c:pt>
                <c:pt idx="281">
                  <c:v>8.7084173745068896E-2</c:v>
                </c:pt>
                <c:pt idx="282">
                  <c:v>9.0508324349656291E-2</c:v>
                </c:pt>
                <c:pt idx="283">
                  <c:v>9.6945929040401793E-2</c:v>
                </c:pt>
                <c:pt idx="284">
                  <c:v>9.6487342576665497E-2</c:v>
                </c:pt>
                <c:pt idx="285">
                  <c:v>9.9401949192667899E-2</c:v>
                </c:pt>
                <c:pt idx="286">
                  <c:v>0.10667240470468201</c:v>
                </c:pt>
                <c:pt idx="287">
                  <c:v>0.110808193100098</c:v>
                </c:pt>
                <c:pt idx="288">
                  <c:v>0.120071577185143</c:v>
                </c:pt>
                <c:pt idx="289">
                  <c:v>0.12486694081999901</c:v>
                </c:pt>
                <c:pt idx="290">
                  <c:v>0.131042568961277</c:v>
                </c:pt>
                <c:pt idx="291">
                  <c:v>0.139970905920137</c:v>
                </c:pt>
                <c:pt idx="292">
                  <c:v>0.14264040765851901</c:v>
                </c:pt>
                <c:pt idx="293">
                  <c:v>0.14644651656198002</c:v>
                </c:pt>
                <c:pt idx="294">
                  <c:v>0.15333891387257398</c:v>
                </c:pt>
                <c:pt idx="295">
                  <c:v>0.16145395049903799</c:v>
                </c:pt>
                <c:pt idx="296">
                  <c:v>0.16847024965699098</c:v>
                </c:pt>
                <c:pt idx="297">
                  <c:v>0.17504984914751301</c:v>
                </c:pt>
                <c:pt idx="298">
                  <c:v>0.18176898087659799</c:v>
                </c:pt>
                <c:pt idx="299">
                  <c:v>0.18704406525415601</c:v>
                </c:pt>
                <c:pt idx="300">
                  <c:v>0.19557748234007</c:v>
                </c:pt>
                <c:pt idx="301">
                  <c:v>0.20187041341415599</c:v>
                </c:pt>
                <c:pt idx="302">
                  <c:v>0.20883320248430001</c:v>
                </c:pt>
                <c:pt idx="303">
                  <c:v>0.21631871337263001</c:v>
                </c:pt>
                <c:pt idx="304">
                  <c:v>0.22163412000850299</c:v>
                </c:pt>
                <c:pt idx="305">
                  <c:v>0.23184228021307299</c:v>
                </c:pt>
                <c:pt idx="306">
                  <c:v>0.24062985365276299</c:v>
                </c:pt>
                <c:pt idx="307">
                  <c:v>0.248206528070227</c:v>
                </c:pt>
                <c:pt idx="308">
                  <c:v>0.25764317773678203</c:v>
                </c:pt>
                <c:pt idx="309">
                  <c:v>0.26749820786307099</c:v>
                </c:pt>
                <c:pt idx="310">
                  <c:v>0.27650743559405599</c:v>
                </c:pt>
                <c:pt idx="311">
                  <c:v>0.286632262465218</c:v>
                </c:pt>
                <c:pt idx="312">
                  <c:v>0.297450407919087</c:v>
                </c:pt>
                <c:pt idx="313">
                  <c:v>0.30792714358795997</c:v>
                </c:pt>
                <c:pt idx="314">
                  <c:v>0.317164378269013</c:v>
                </c:pt>
                <c:pt idx="315">
                  <c:v>0.32981512828826004</c:v>
                </c:pt>
                <c:pt idx="316">
                  <c:v>0.33964791910818798</c:v>
                </c:pt>
                <c:pt idx="317">
                  <c:v>0.35024318899047602</c:v>
                </c:pt>
                <c:pt idx="318">
                  <c:v>0.36203762760180802</c:v>
                </c:pt>
                <c:pt idx="319">
                  <c:v>0.37380078543094397</c:v>
                </c:pt>
                <c:pt idx="320">
                  <c:v>0.38432322099254201</c:v>
                </c:pt>
                <c:pt idx="321">
                  <c:v>0.39693095993584404</c:v>
                </c:pt>
                <c:pt idx="322">
                  <c:v>0.40718996141151803</c:v>
                </c:pt>
                <c:pt idx="323">
                  <c:v>0.41914471403060805</c:v>
                </c:pt>
                <c:pt idx="324">
                  <c:v>0.43316399826267099</c:v>
                </c:pt>
                <c:pt idx="325">
                  <c:v>0.44419987791002297</c:v>
                </c:pt>
                <c:pt idx="326">
                  <c:v>0.457125556052347</c:v>
                </c:pt>
                <c:pt idx="327">
                  <c:v>0.46977362725442601</c:v>
                </c:pt>
                <c:pt idx="328">
                  <c:v>0.48263161245415598</c:v>
                </c:pt>
                <c:pt idx="329">
                  <c:v>0.49708491753676798</c:v>
                </c:pt>
                <c:pt idx="330">
                  <c:v>0.50936029817194095</c:v>
                </c:pt>
                <c:pt idx="331">
                  <c:v>0.52455530054658106</c:v>
                </c:pt>
                <c:pt idx="332">
                  <c:v>0.53652301474016906</c:v>
                </c:pt>
                <c:pt idx="333">
                  <c:v>0.54974463903079096</c:v>
                </c:pt>
                <c:pt idx="334">
                  <c:v>0.56546872588285191</c:v>
                </c:pt>
                <c:pt idx="335">
                  <c:v>0.57894059642990203</c:v>
                </c:pt>
                <c:pt idx="336">
                  <c:v>0.59407816861949003</c:v>
                </c:pt>
                <c:pt idx="337">
                  <c:v>0.60769985416186501</c:v>
                </c:pt>
                <c:pt idx="338">
                  <c:v>0.62221694208915301</c:v>
                </c:pt>
                <c:pt idx="339">
                  <c:v>0.63549330774776502</c:v>
                </c:pt>
                <c:pt idx="340">
                  <c:v>0.65246080568613196</c:v>
                </c:pt>
                <c:pt idx="341">
                  <c:v>0.66797765735714199</c:v>
                </c:pt>
                <c:pt idx="342">
                  <c:v>0.68302139720117294</c:v>
                </c:pt>
                <c:pt idx="343">
                  <c:v>0.69884323649716906</c:v>
                </c:pt>
                <c:pt idx="344">
                  <c:v>0.71436008816817798</c:v>
                </c:pt>
                <c:pt idx="345">
                  <c:v>0.730248399125912</c:v>
                </c:pt>
                <c:pt idx="346">
                  <c:v>0.74593729509842899</c:v>
                </c:pt>
                <c:pt idx="347">
                  <c:v>0.75942603731732594</c:v>
                </c:pt>
                <c:pt idx="348">
                  <c:v>0.77603502754186604</c:v>
                </c:pt>
                <c:pt idx="349">
                  <c:v>0.79265061668138503</c:v>
                </c:pt>
                <c:pt idx="350">
                  <c:v>0.80960247422808607</c:v>
                </c:pt>
                <c:pt idx="351">
                  <c:v>0.82664817412023694</c:v>
                </c:pt>
                <c:pt idx="352">
                  <c:v>0.84202549355381995</c:v>
                </c:pt>
                <c:pt idx="353">
                  <c:v>0.85839352525454193</c:v>
                </c:pt>
                <c:pt idx="354">
                  <c:v>0.8754274948535109</c:v>
                </c:pt>
                <c:pt idx="355">
                  <c:v>0.89304015892025701</c:v>
                </c:pt>
                <c:pt idx="356">
                  <c:v>0.90956581581167506</c:v>
                </c:pt>
                <c:pt idx="357">
                  <c:v>0.92524421277175894</c:v>
                </c:pt>
                <c:pt idx="358">
                  <c:v>0.94243458628056909</c:v>
                </c:pt>
                <c:pt idx="359">
                  <c:v>0.96002501104180704</c:v>
                </c:pt>
                <c:pt idx="360">
                  <c:v>0.97732877738508295</c:v>
                </c:pt>
                <c:pt idx="361">
                  <c:v>0.99374886163786902</c:v>
                </c:pt>
                <c:pt idx="362">
                  <c:v>1.0104243335240399</c:v>
                </c:pt>
                <c:pt idx="363">
                  <c:v>1.02855313049417</c:v>
                </c:pt>
                <c:pt idx="364">
                  <c:v>1.0448664208263398</c:v>
                </c:pt>
                <c:pt idx="365">
                  <c:v>1.0653764673270401</c:v>
                </c:pt>
                <c:pt idx="366">
                  <c:v>1.0837281398687499</c:v>
                </c:pt>
                <c:pt idx="367">
                  <c:v>1.1002863088231201</c:v>
                </c:pt>
                <c:pt idx="368">
                  <c:v>1.1198422914731099</c:v>
                </c:pt>
                <c:pt idx="369">
                  <c:v>1.13994568780754</c:v>
                </c:pt>
                <c:pt idx="370">
                  <c:v>1.16008940640086</c:v>
                </c:pt>
                <c:pt idx="371">
                  <c:v>1.1813619219628899</c:v>
                </c:pt>
                <c:pt idx="372">
                  <c:v>1.20205306424168</c:v>
                </c:pt>
                <c:pt idx="373">
                  <c:v>1.2233021192173499</c:v>
                </c:pt>
                <c:pt idx="374">
                  <c:v>1.24544145520076</c:v>
                </c:pt>
                <c:pt idx="375">
                  <c:v>1.2716328737360501</c:v>
                </c:pt>
                <c:pt idx="376">
                  <c:v>1.2952006166779</c:v>
                </c:pt>
                <c:pt idx="377">
                  <c:v>1.3224529029844201</c:v>
                </c:pt>
                <c:pt idx="378">
                  <c:v>1.3512601769161798</c:v>
                </c:pt>
                <c:pt idx="379">
                  <c:v>1.38297265347774</c:v>
                </c:pt>
                <c:pt idx="380">
                  <c:v>1.41526113568943</c:v>
                </c:pt>
                <c:pt idx="381">
                  <c:v>1.451004923033</c:v>
                </c:pt>
                <c:pt idx="382">
                  <c:v>1.48429831036538</c:v>
                </c:pt>
                <c:pt idx="383">
                  <c:v>1.5224859088039</c:v>
                </c:pt>
                <c:pt idx="384">
                  <c:v>1.5638563268134902</c:v>
                </c:pt>
                <c:pt idx="385">
                  <c:v>1.6020739847544998</c:v>
                </c:pt>
                <c:pt idx="386">
                  <c:v>1.64403873762012</c:v>
                </c:pt>
                <c:pt idx="387">
                  <c:v>1.6830330474772399</c:v>
                </c:pt>
                <c:pt idx="388">
                  <c:v>1.7238286811175401</c:v>
                </c:pt>
                <c:pt idx="389">
                  <c:v>1.7679948190175301</c:v>
                </c:pt>
                <c:pt idx="390">
                  <c:v>1.8090055080347198</c:v>
                </c:pt>
                <c:pt idx="391">
                  <c:v>1.8498492841263199</c:v>
                </c:pt>
                <c:pt idx="392">
                  <c:v>1.8846988903669599</c:v>
                </c:pt>
                <c:pt idx="393">
                  <c:v>1.9251699858909899</c:v>
                </c:pt>
                <c:pt idx="394">
                  <c:v>1.9654455765294201</c:v>
                </c:pt>
                <c:pt idx="395">
                  <c:v>2.0011932739725999</c:v>
                </c:pt>
                <c:pt idx="396">
                  <c:v>2.0375731859689901</c:v>
                </c:pt>
                <c:pt idx="397">
                  <c:v>2.0747844912489199</c:v>
                </c:pt>
                <c:pt idx="398">
                  <c:v>2.11331226819311</c:v>
                </c:pt>
                <c:pt idx="399">
                  <c:v>2.1508038692309097</c:v>
                </c:pt>
                <c:pt idx="400">
                  <c:v>2.1897382963402401</c:v>
                </c:pt>
                <c:pt idx="401">
                  <c:v>2.22726117816137</c:v>
                </c:pt>
                <c:pt idx="402">
                  <c:v>2.2644150532573799</c:v>
                </c:pt>
                <c:pt idx="403">
                  <c:v>2.3041549605045502</c:v>
                </c:pt>
                <c:pt idx="404">
                  <c:v>2.3418186058438502</c:v>
                </c:pt>
                <c:pt idx="405">
                  <c:v>2.3802408101482797</c:v>
                </c:pt>
                <c:pt idx="406">
                  <c:v>2.41655425048293</c:v>
                </c:pt>
                <c:pt idx="407">
                  <c:v>2.4529952665056998</c:v>
                </c:pt>
                <c:pt idx="408">
                  <c:v>2.4948935477118499</c:v>
                </c:pt>
                <c:pt idx="409">
                  <c:v>2.5358299448726003</c:v>
                </c:pt>
                <c:pt idx="410">
                  <c:v>2.5763557817663201</c:v>
                </c:pt>
                <c:pt idx="411">
                  <c:v>2.6213273998018898</c:v>
                </c:pt>
              </c:numCache>
            </c:numRef>
          </c:xVal>
          <c:yVal>
            <c:numRef>
              <c:f>'без среза'!$AJ$4:$AJ$415</c:f>
              <c:numCache>
                <c:formatCode>General</c:formatCode>
                <c:ptCount val="412"/>
                <c:pt idx="0">
                  <c:v>0</c:v>
                </c:pt>
                <c:pt idx="1">
                  <c:v>52.854957284157997</c:v>
                </c:pt>
                <c:pt idx="2">
                  <c:v>55.937441386191402</c:v>
                </c:pt>
                <c:pt idx="3">
                  <c:v>58.736478674203497</c:v>
                </c:pt>
                <c:pt idx="4">
                  <c:v>61.8504568666349</c:v>
                </c:pt>
                <c:pt idx="5">
                  <c:v>64.924083255746197</c:v>
                </c:pt>
                <c:pt idx="6">
                  <c:v>68.181753235833497</c:v>
                </c:pt>
                <c:pt idx="7">
                  <c:v>71.672676323212499</c:v>
                </c:pt>
                <c:pt idx="8">
                  <c:v>74.820116986797103</c:v>
                </c:pt>
                <c:pt idx="9">
                  <c:v>77.970510221257896</c:v>
                </c:pt>
                <c:pt idx="10">
                  <c:v>81.579536147867401</c:v>
                </c:pt>
                <c:pt idx="11">
                  <c:v>85.1482102710102</c:v>
                </c:pt>
                <c:pt idx="12">
                  <c:v>88.446232054564305</c:v>
                </c:pt>
                <c:pt idx="13">
                  <c:v>92.093641403811901</c:v>
                </c:pt>
                <c:pt idx="14">
                  <c:v>95.936904628053895</c:v>
                </c:pt>
                <c:pt idx="15">
                  <c:v>98.616854886567793</c:v>
                </c:pt>
                <c:pt idx="16">
                  <c:v>102.083173215862</c:v>
                </c:pt>
                <c:pt idx="17">
                  <c:v>105.75813989436401</c:v>
                </c:pt>
                <c:pt idx="18">
                  <c:v>109.145722997554</c:v>
                </c:pt>
                <c:pt idx="19">
                  <c:v>112.346309938598</c:v>
                </c:pt>
                <c:pt idx="20">
                  <c:v>115.537054976525</c:v>
                </c:pt>
                <c:pt idx="21">
                  <c:v>119.06931405771201</c:v>
                </c:pt>
                <c:pt idx="22">
                  <c:v>122.241359479381</c:v>
                </c:pt>
                <c:pt idx="23">
                  <c:v>125.911405206251</c:v>
                </c:pt>
                <c:pt idx="24">
                  <c:v>129.257652315706</c:v>
                </c:pt>
                <c:pt idx="25">
                  <c:v>132.83124739048</c:v>
                </c:pt>
                <c:pt idx="26">
                  <c:v>136.33496495214499</c:v>
                </c:pt>
                <c:pt idx="27">
                  <c:v>139.580824648288</c:v>
                </c:pt>
                <c:pt idx="28">
                  <c:v>143.30204827215499</c:v>
                </c:pt>
                <c:pt idx="29">
                  <c:v>146.37567466119299</c:v>
                </c:pt>
                <c:pt idx="30">
                  <c:v>149.745542338392</c:v>
                </c:pt>
                <c:pt idx="31">
                  <c:v>153.46873434294201</c:v>
                </c:pt>
                <c:pt idx="32">
                  <c:v>157.18897377639499</c:v>
                </c:pt>
                <c:pt idx="33">
                  <c:v>160.809809986803</c:v>
                </c:pt>
                <c:pt idx="34">
                  <c:v>164.11668948335199</c:v>
                </c:pt>
                <c:pt idx="35">
                  <c:v>168.11151801761099</c:v>
                </c:pt>
                <c:pt idx="36">
                  <c:v>171.44398646273299</c:v>
                </c:pt>
                <c:pt idx="37">
                  <c:v>175.025455059942</c:v>
                </c:pt>
                <c:pt idx="38">
                  <c:v>178.63251260586901</c:v>
                </c:pt>
                <c:pt idx="39">
                  <c:v>182.41967698162901</c:v>
                </c:pt>
                <c:pt idx="40">
                  <c:v>186.038544811355</c:v>
                </c:pt>
                <c:pt idx="41">
                  <c:v>190.182970275683</c:v>
                </c:pt>
                <c:pt idx="42">
                  <c:v>194.02623349992501</c:v>
                </c:pt>
                <c:pt idx="43">
                  <c:v>198.26415704495801</c:v>
                </c:pt>
                <c:pt idx="44">
                  <c:v>201.65469271909799</c:v>
                </c:pt>
                <c:pt idx="45">
                  <c:v>206.02941871954701</c:v>
                </c:pt>
                <c:pt idx="46">
                  <c:v>210.198448941739</c:v>
                </c:pt>
                <c:pt idx="47">
                  <c:v>213.961008559341</c:v>
                </c:pt>
                <c:pt idx="48">
                  <c:v>217.490315069432</c:v>
                </c:pt>
                <c:pt idx="49">
                  <c:v>221.31291029688001</c:v>
                </c:pt>
                <c:pt idx="50">
                  <c:v>225.31364397333201</c:v>
                </c:pt>
                <c:pt idx="51">
                  <c:v>231.03966329162901</c:v>
                </c:pt>
                <c:pt idx="52">
                  <c:v>234.79730195760001</c:v>
                </c:pt>
                <c:pt idx="53">
                  <c:v>237.879786059487</c:v>
                </c:pt>
                <c:pt idx="54">
                  <c:v>240.83137284815001</c:v>
                </c:pt>
                <c:pt idx="55">
                  <c:v>244.32918526791599</c:v>
                </c:pt>
                <c:pt idx="56">
                  <c:v>248.16260658889499</c:v>
                </c:pt>
                <c:pt idx="57">
                  <c:v>252.307032052929</c:v>
                </c:pt>
                <c:pt idx="58">
                  <c:v>255.76547685964201</c:v>
                </c:pt>
                <c:pt idx="59">
                  <c:v>259.29872013109701</c:v>
                </c:pt>
                <c:pt idx="60">
                  <c:v>262.77094360214397</c:v>
                </c:pt>
                <c:pt idx="61">
                  <c:v>266.48626208396502</c:v>
                </c:pt>
                <c:pt idx="62">
                  <c:v>269.795109961197</c:v>
                </c:pt>
                <c:pt idx="63">
                  <c:v>273.600973952922</c:v>
                </c:pt>
                <c:pt idx="64">
                  <c:v>277.70603180390401</c:v>
                </c:pt>
                <c:pt idx="65">
                  <c:v>281.28553202087102</c:v>
                </c:pt>
                <c:pt idx="66">
                  <c:v>284.701656643435</c:v>
                </c:pt>
                <c:pt idx="67">
                  <c:v>288.10301841110498</c:v>
                </c:pt>
                <c:pt idx="68">
                  <c:v>291.777985089607</c:v>
                </c:pt>
                <c:pt idx="69">
                  <c:v>295.34370664194699</c:v>
                </c:pt>
                <c:pt idx="70">
                  <c:v>299.28932565988998</c:v>
                </c:pt>
                <c:pt idx="71">
                  <c:v>303.10798412597501</c:v>
                </c:pt>
                <c:pt idx="72">
                  <c:v>306.72783614626201</c:v>
                </c:pt>
                <c:pt idx="73">
                  <c:v>310.66066069013903</c:v>
                </c:pt>
                <c:pt idx="74">
                  <c:v>314.30708584911901</c:v>
                </c:pt>
                <c:pt idx="75">
                  <c:v>317.67695352646501</c:v>
                </c:pt>
                <c:pt idx="76">
                  <c:v>321.75740661928899</c:v>
                </c:pt>
                <c:pt idx="77">
                  <c:v>325.80833400232399</c:v>
                </c:pt>
                <c:pt idx="78">
                  <c:v>329.64175532330302</c:v>
                </c:pt>
                <c:pt idx="79">
                  <c:v>333.258654772493</c:v>
                </c:pt>
                <c:pt idx="80">
                  <c:v>337.11372828053402</c:v>
                </c:pt>
                <c:pt idx="81">
                  <c:v>341.46286533285098</c:v>
                </c:pt>
                <c:pt idx="82">
                  <c:v>345.53642909321502</c:v>
                </c:pt>
                <c:pt idx="83">
                  <c:v>349.34032470440502</c:v>
                </c:pt>
                <c:pt idx="84">
                  <c:v>353.09697917981401</c:v>
                </c:pt>
                <c:pt idx="85">
                  <c:v>357.119365043914</c:v>
                </c:pt>
                <c:pt idx="86">
                  <c:v>360.99805911955099</c:v>
                </c:pt>
                <c:pt idx="87">
                  <c:v>364.956472611854</c:v>
                </c:pt>
                <c:pt idx="88">
                  <c:v>368.99558971138401</c:v>
                </c:pt>
                <c:pt idx="89">
                  <c:v>373.91752553291002</c:v>
                </c:pt>
                <c:pt idx="90">
                  <c:v>377.53344079212701</c:v>
                </c:pt>
                <c:pt idx="91">
                  <c:v>381.616846455754</c:v>
                </c:pt>
                <c:pt idx="92">
                  <c:v>385.12843754014602</c:v>
                </c:pt>
                <c:pt idx="93">
                  <c:v>388.83883507033698</c:v>
                </c:pt>
                <c:pt idx="94">
                  <c:v>392.66044610751698</c:v>
                </c:pt>
                <c:pt idx="95">
                  <c:v>396.50863028339103</c:v>
                </c:pt>
                <c:pt idx="96">
                  <c:v>400.488695962755</c:v>
                </c:pt>
                <c:pt idx="97">
                  <c:v>404.42742564853199</c:v>
                </c:pt>
                <c:pt idx="98">
                  <c:v>408.19884297942298</c:v>
                </c:pt>
                <c:pt idx="99">
                  <c:v>412.22221303291002</c:v>
                </c:pt>
                <c:pt idx="100">
                  <c:v>416.08712844479999</c:v>
                </c:pt>
                <c:pt idx="101">
                  <c:v>420.19021791495402</c:v>
                </c:pt>
                <c:pt idx="102">
                  <c:v>424.25492396261598</c:v>
                </c:pt>
                <c:pt idx="103">
                  <c:v>428.15723860643601</c:v>
                </c:pt>
                <c:pt idx="104">
                  <c:v>431.99361249851103</c:v>
                </c:pt>
                <c:pt idx="105">
                  <c:v>436.21972575945398</c:v>
                </c:pt>
                <c:pt idx="106">
                  <c:v>440.59543595046398</c:v>
                </c:pt>
                <c:pt idx="107">
                  <c:v>445.37367998470103</c:v>
                </c:pt>
                <c:pt idx="108">
                  <c:v>450.23558019667399</c:v>
                </c:pt>
                <c:pt idx="109">
                  <c:v>453.69599338363003</c:v>
                </c:pt>
                <c:pt idx="110">
                  <c:v>458.71339566727698</c:v>
                </c:pt>
                <c:pt idx="111">
                  <c:v>462.65114116308001</c:v>
                </c:pt>
                <c:pt idx="112">
                  <c:v>466.778835391391</c:v>
                </c:pt>
                <c:pt idx="113">
                  <c:v>471.08368387902402</c:v>
                </c:pt>
                <c:pt idx="114">
                  <c:v>475.54797119881601</c:v>
                </c:pt>
                <c:pt idx="115">
                  <c:v>479.484732504058</c:v>
                </c:pt>
                <c:pt idx="116">
                  <c:v>484.148810460795</c:v>
                </c:pt>
                <c:pt idx="117">
                  <c:v>488.73710576193599</c:v>
                </c:pt>
                <c:pt idx="118">
                  <c:v>493.45432999605902</c:v>
                </c:pt>
                <c:pt idx="119">
                  <c:v>497.87236037063201</c:v>
                </c:pt>
                <c:pt idx="120">
                  <c:v>502.11225229649398</c:v>
                </c:pt>
                <c:pt idx="121">
                  <c:v>507.04599840240598</c:v>
                </c:pt>
                <c:pt idx="122">
                  <c:v>511.33805241509299</c:v>
                </c:pt>
                <c:pt idx="123">
                  <c:v>515.40079008222006</c:v>
                </c:pt>
                <c:pt idx="124">
                  <c:v>519.54521554654798</c:v>
                </c:pt>
                <c:pt idx="125">
                  <c:v>524.37660585817105</c:v>
                </c:pt>
                <c:pt idx="126">
                  <c:v>528.97375887260102</c:v>
                </c:pt>
                <c:pt idx="127">
                  <c:v>533.46166676057601</c:v>
                </c:pt>
                <c:pt idx="128">
                  <c:v>537.61494993760596</c:v>
                </c:pt>
                <c:pt idx="129">
                  <c:v>541.59993656860195</c:v>
                </c:pt>
                <c:pt idx="130">
                  <c:v>545.95104200145499</c:v>
                </c:pt>
                <c:pt idx="131">
                  <c:v>550.523590257141</c:v>
                </c:pt>
                <c:pt idx="132">
                  <c:v>554.66506315037304</c:v>
                </c:pt>
                <c:pt idx="133">
                  <c:v>559.06439390898004</c:v>
                </c:pt>
                <c:pt idx="134">
                  <c:v>563.02772835291501</c:v>
                </c:pt>
                <c:pt idx="135">
                  <c:v>567.76463639356405</c:v>
                </c:pt>
                <c:pt idx="136">
                  <c:v>572.01043346103199</c:v>
                </c:pt>
                <c:pt idx="137">
                  <c:v>576.906780334426</c:v>
                </c:pt>
                <c:pt idx="138">
                  <c:v>581.28150633487598</c:v>
                </c:pt>
                <c:pt idx="139">
                  <c:v>586.26741452819897</c:v>
                </c:pt>
                <c:pt idx="140">
                  <c:v>590.23763830430005</c:v>
                </c:pt>
                <c:pt idx="141">
                  <c:v>594.12912685488402</c:v>
                </c:pt>
                <c:pt idx="142">
                  <c:v>598.12198700860699</c:v>
                </c:pt>
                <c:pt idx="143">
                  <c:v>602.32251132141698</c:v>
                </c:pt>
                <c:pt idx="144">
                  <c:v>606.65983808935005</c:v>
                </c:pt>
                <c:pt idx="145">
                  <c:v>610.815089646915</c:v>
                </c:pt>
                <c:pt idx="146">
                  <c:v>615.74293061063395</c:v>
                </c:pt>
                <c:pt idx="147">
                  <c:v>619.99168024978496</c:v>
                </c:pt>
                <c:pt idx="148">
                  <c:v>624.16267885221896</c:v>
                </c:pt>
                <c:pt idx="149">
                  <c:v>628.69684368599997</c:v>
                </c:pt>
                <c:pt idx="150">
                  <c:v>632.97019808272296</c:v>
                </c:pt>
                <c:pt idx="151">
                  <c:v>637.77304687511696</c:v>
                </c:pt>
                <c:pt idx="152">
                  <c:v>642.51093910574104</c:v>
                </c:pt>
                <c:pt idx="153">
                  <c:v>647.86198190977302</c:v>
                </c:pt>
                <c:pt idx="154">
                  <c:v>652.32233246908095</c:v>
                </c:pt>
                <c:pt idx="155">
                  <c:v>656.41656422653205</c:v>
                </c:pt>
                <c:pt idx="156">
                  <c:v>660.47536513200203</c:v>
                </c:pt>
                <c:pt idx="157">
                  <c:v>665.08039166857304</c:v>
                </c:pt>
                <c:pt idx="158">
                  <c:v>669.82222066144004</c:v>
                </c:pt>
                <c:pt idx="159">
                  <c:v>673.83870138217503</c:v>
                </c:pt>
                <c:pt idx="160">
                  <c:v>678.40337611630605</c:v>
                </c:pt>
                <c:pt idx="161">
                  <c:v>682.78794402001904</c:v>
                </c:pt>
                <c:pt idx="162">
                  <c:v>687.15774906883701</c:v>
                </c:pt>
                <c:pt idx="163">
                  <c:v>691.68010361823303</c:v>
                </c:pt>
                <c:pt idx="164">
                  <c:v>696.55184573346901</c:v>
                </c:pt>
                <c:pt idx="165">
                  <c:v>700.42463466750098</c:v>
                </c:pt>
                <c:pt idx="166">
                  <c:v>704.67732106772303</c:v>
                </c:pt>
                <c:pt idx="167">
                  <c:v>709.29022112643497</c:v>
                </c:pt>
                <c:pt idx="168">
                  <c:v>713.58030675858799</c:v>
                </c:pt>
                <c:pt idx="169">
                  <c:v>717.70800098807194</c:v>
                </c:pt>
                <c:pt idx="170">
                  <c:v>721.77565960624395</c:v>
                </c:pt>
                <c:pt idx="171">
                  <c:v>726.10609704200897</c:v>
                </c:pt>
                <c:pt idx="172">
                  <c:v>730.27315888337296</c:v>
                </c:pt>
                <c:pt idx="173">
                  <c:v>734.18433123989598</c:v>
                </c:pt>
                <c:pt idx="174">
                  <c:v>738.57677266692303</c:v>
                </c:pt>
                <c:pt idx="175">
                  <c:v>742.91114686375897</c:v>
                </c:pt>
                <c:pt idx="176">
                  <c:v>747.02801499824602</c:v>
                </c:pt>
                <c:pt idx="177">
                  <c:v>751.74228666127306</c:v>
                </c:pt>
                <c:pt idx="178">
                  <c:v>755.87391765182804</c:v>
                </c:pt>
                <c:pt idx="179">
                  <c:v>759.70241802117505</c:v>
                </c:pt>
                <c:pt idx="180">
                  <c:v>763.85865376871402</c:v>
                </c:pt>
                <c:pt idx="181">
                  <c:v>768.12905559434103</c:v>
                </c:pt>
                <c:pt idx="182">
                  <c:v>773.05984912915596</c:v>
                </c:pt>
                <c:pt idx="183">
                  <c:v>776.77024665934596</c:v>
                </c:pt>
                <c:pt idx="184">
                  <c:v>781.27586997389903</c:v>
                </c:pt>
                <c:pt idx="185">
                  <c:v>785.72539443938194</c:v>
                </c:pt>
                <c:pt idx="186">
                  <c:v>790.24578060765703</c:v>
                </c:pt>
                <c:pt idx="187">
                  <c:v>794.422684352283</c:v>
                </c:pt>
                <c:pt idx="188">
                  <c:v>798.402750031648</c:v>
                </c:pt>
                <c:pt idx="189">
                  <c:v>803.03336551693803</c:v>
                </c:pt>
                <c:pt idx="190">
                  <c:v>807.18664869396798</c:v>
                </c:pt>
                <c:pt idx="191">
                  <c:v>812.02295995839597</c:v>
                </c:pt>
                <c:pt idx="192">
                  <c:v>816.22151588949703</c:v>
                </c:pt>
                <c:pt idx="193">
                  <c:v>820.803906049033</c:v>
                </c:pt>
                <c:pt idx="194">
                  <c:v>824.67177403143296</c:v>
                </c:pt>
                <c:pt idx="195">
                  <c:v>830.02281683605202</c:v>
                </c:pt>
                <c:pt idx="196">
                  <c:v>833.72829341460999</c:v>
                </c:pt>
                <c:pt idx="197">
                  <c:v>837.41014942557194</c:v>
                </c:pt>
                <c:pt idx="198">
                  <c:v>841.53292270225199</c:v>
                </c:pt>
                <c:pt idx="199">
                  <c:v>846.15172790315705</c:v>
                </c:pt>
                <c:pt idx="200">
                  <c:v>849.85720448171503</c:v>
                </c:pt>
                <c:pt idx="201">
                  <c:v>854.23193048216501</c:v>
                </c:pt>
                <c:pt idx="202">
                  <c:v>858.28679462656396</c:v>
                </c:pt>
                <c:pt idx="203">
                  <c:v>862.45779323017098</c:v>
                </c:pt>
                <c:pt idx="204">
                  <c:v>866.11898124404604</c:v>
                </c:pt>
                <c:pt idx="205">
                  <c:v>869.95240256502495</c:v>
                </c:pt>
                <c:pt idx="206">
                  <c:v>874.62238566336805</c:v>
                </c:pt>
                <c:pt idx="207">
                  <c:v>878.83865702104697</c:v>
                </c:pt>
                <c:pt idx="208">
                  <c:v>883.59918562870598</c:v>
                </c:pt>
                <c:pt idx="209">
                  <c:v>887.06845652895004</c:v>
                </c:pt>
                <c:pt idx="210">
                  <c:v>891.18434047404901</c:v>
                </c:pt>
                <c:pt idx="211">
                  <c:v>894.73726755202995</c:v>
                </c:pt>
                <c:pt idx="212">
                  <c:v>898.79016331530704</c:v>
                </c:pt>
                <c:pt idx="213">
                  <c:v>902.88045831168699</c:v>
                </c:pt>
                <c:pt idx="214">
                  <c:v>907.21483250852395</c:v>
                </c:pt>
                <c:pt idx="215">
                  <c:v>911.40945167972802</c:v>
                </c:pt>
                <c:pt idx="216">
                  <c:v>915.45742649137298</c:v>
                </c:pt>
                <c:pt idx="217">
                  <c:v>919.91679286012004</c:v>
                </c:pt>
                <c:pt idx="218">
                  <c:v>924.00905623762196</c:v>
                </c:pt>
                <c:pt idx="219">
                  <c:v>928.05014171651396</c:v>
                </c:pt>
                <c:pt idx="220">
                  <c:v>932.417978385384</c:v>
                </c:pt>
                <c:pt idx="221">
                  <c:v>936.64212326520396</c:v>
                </c:pt>
                <c:pt idx="222">
                  <c:v>941.11920506052797</c:v>
                </c:pt>
                <c:pt idx="223">
                  <c:v>945.869891764925</c:v>
                </c:pt>
                <c:pt idx="224">
                  <c:v>950.19343986910997</c:v>
                </c:pt>
                <c:pt idx="225">
                  <c:v>954.50320930778901</c:v>
                </c:pt>
                <c:pt idx="226">
                  <c:v>958.97340176918601</c:v>
                </c:pt>
                <c:pt idx="227">
                  <c:v>963.850064836054</c:v>
                </c:pt>
                <c:pt idx="228">
                  <c:v>967.87441908127596</c:v>
                </c:pt>
                <c:pt idx="229">
                  <c:v>971.99325559688498</c:v>
                </c:pt>
                <c:pt idx="230">
                  <c:v>976.292198941739</c:v>
                </c:pt>
                <c:pt idx="231">
                  <c:v>980.78896454241703</c:v>
                </c:pt>
                <c:pt idx="232">
                  <c:v>985.04263513319995</c:v>
                </c:pt>
                <c:pt idx="233">
                  <c:v>988.94494977702004</c:v>
                </c:pt>
                <c:pt idx="234">
                  <c:v>993.47517784855802</c:v>
                </c:pt>
                <c:pt idx="235">
                  <c:v>997.92667069516403</c:v>
                </c:pt>
                <c:pt idx="236">
                  <c:v>1001.88606837744</c:v>
                </c:pt>
                <c:pt idx="237">
                  <c:v>1005.69882170133</c:v>
                </c:pt>
                <c:pt idx="238">
                  <c:v>1009.81568983699</c:v>
                </c:pt>
                <c:pt idx="239">
                  <c:v>1013.76524561601</c:v>
                </c:pt>
                <c:pt idx="240">
                  <c:v>1017.60457207918</c:v>
                </c:pt>
                <c:pt idx="241">
                  <c:v>1021.01971251148</c:v>
                </c:pt>
                <c:pt idx="242">
                  <c:v>1025.60997619315</c:v>
                </c:pt>
                <c:pt idx="243">
                  <c:v>1028.9473655899101</c:v>
                </c:pt>
                <c:pt idx="244">
                  <c:v>1033.1154116218299</c:v>
                </c:pt>
                <c:pt idx="245">
                  <c:v>1036.35339779539</c:v>
                </c:pt>
                <c:pt idx="246">
                  <c:v>1040.6621830435099</c:v>
                </c:pt>
                <c:pt idx="247">
                  <c:v>1044.3223868668199</c:v>
                </c:pt>
                <c:pt idx="248">
                  <c:v>1048.2591481720599</c:v>
                </c:pt>
                <c:pt idx="249">
                  <c:v>1051.95281446741</c:v>
                </c:pt>
                <c:pt idx="250">
                  <c:v>1056.0234256572701</c:v>
                </c:pt>
                <c:pt idx="251">
                  <c:v>1059.6836294805801</c:v>
                </c:pt>
                <c:pt idx="252">
                  <c:v>1063.7109362951401</c:v>
                </c:pt>
                <c:pt idx="253">
                  <c:v>1066.96368532359</c:v>
                </c:pt>
                <c:pt idx="254">
                  <c:v>1070.7921856929399</c:v>
                </c:pt>
                <c:pt idx="255">
                  <c:v>1074.55769788164</c:v>
                </c:pt>
                <c:pt idx="256">
                  <c:v>1078.4728070004101</c:v>
                </c:pt>
                <c:pt idx="257">
                  <c:v>1082.48928772114</c:v>
                </c:pt>
                <c:pt idx="258">
                  <c:v>1086.4703375910599</c:v>
                </c:pt>
                <c:pt idx="259">
                  <c:v>1090.0655848537799</c:v>
                </c:pt>
                <c:pt idx="260">
                  <c:v>1093.99348844632</c:v>
                </c:pt>
                <c:pt idx="261">
                  <c:v>1097.79049472476</c:v>
                </c:pt>
                <c:pt idx="262">
                  <c:v>1101.23417667628</c:v>
                </c:pt>
                <c:pt idx="263">
                  <c:v>1105.2339261621701</c:v>
                </c:pt>
                <c:pt idx="264">
                  <c:v>1109.1244305227799</c:v>
                </c:pt>
                <c:pt idx="265">
                  <c:v>1112.9854091724301</c:v>
                </c:pt>
                <c:pt idx="266">
                  <c:v>1116.75190555169</c:v>
                </c:pt>
                <c:pt idx="267">
                  <c:v>1120.3353425300199</c:v>
                </c:pt>
                <c:pt idx="268">
                  <c:v>1123.7573722938901</c:v>
                </c:pt>
                <c:pt idx="269">
                  <c:v>1126.8831607704899</c:v>
                </c:pt>
                <c:pt idx="270">
                  <c:v>1129.87017841084</c:v>
                </c:pt>
                <c:pt idx="271">
                  <c:v>1133.5097142370701</c:v>
                </c:pt>
                <c:pt idx="272">
                  <c:v>1136.50460540074</c:v>
                </c:pt>
                <c:pt idx="273">
                  <c:v>1140.18941398221</c:v>
                </c:pt>
                <c:pt idx="274">
                  <c:v>1143.4274001557701</c:v>
                </c:pt>
                <c:pt idx="275">
                  <c:v>1146.0128681434501</c:v>
                </c:pt>
                <c:pt idx="276">
                  <c:v>1149.5510323665401</c:v>
                </c:pt>
                <c:pt idx="277">
                  <c:v>1152.25066643114</c:v>
                </c:pt>
                <c:pt idx="278">
                  <c:v>1155.2357156903699</c:v>
                </c:pt>
                <c:pt idx="279">
                  <c:v>1158.0800257334099</c:v>
                </c:pt>
                <c:pt idx="280">
                  <c:v>1161.112316129</c:v>
                </c:pt>
                <c:pt idx="281">
                  <c:v>1163.9910728334601</c:v>
                </c:pt>
                <c:pt idx="282">
                  <c:v>1167.0725727453801</c:v>
                </c:pt>
                <c:pt idx="283">
                  <c:v>1169.7102028198899</c:v>
                </c:pt>
                <c:pt idx="284">
                  <c:v>1174.10461262686</c:v>
                </c:pt>
                <c:pt idx="285">
                  <c:v>1177.62899818561</c:v>
                </c:pt>
                <c:pt idx="286">
                  <c:v>1180.05699571992</c:v>
                </c:pt>
                <c:pt idx="287">
                  <c:v>1182.9593729931501</c:v>
                </c:pt>
                <c:pt idx="288">
                  <c:v>1184.8647654639401</c:v>
                </c:pt>
                <c:pt idx="289">
                  <c:v>1187.91575547551</c:v>
                </c:pt>
                <c:pt idx="290">
                  <c:v>1190.6193263023499</c:v>
                </c:pt>
                <c:pt idx="291">
                  <c:v>1192.6300271385301</c:v>
                </c:pt>
                <c:pt idx="292">
                  <c:v>1195.9014757841301</c:v>
                </c:pt>
                <c:pt idx="293">
                  <c:v>1199.20146594778</c:v>
                </c:pt>
                <c:pt idx="294">
                  <c:v>1201.74559794129</c:v>
                </c:pt>
                <c:pt idx="295">
                  <c:v>1203.96101036605</c:v>
                </c:pt>
                <c:pt idx="296">
                  <c:v>1206.4529802715599</c:v>
                </c:pt>
                <c:pt idx="297">
                  <c:v>1208.7402385908499</c:v>
                </c:pt>
                <c:pt idx="298">
                  <c:v>1211.3070069614</c:v>
                </c:pt>
                <c:pt idx="299">
                  <c:v>1214.2162735662</c:v>
                </c:pt>
                <c:pt idx="300">
                  <c:v>1216.3263776255801</c:v>
                </c:pt>
                <c:pt idx="301">
                  <c:v>1219.00042274263</c:v>
                </c:pt>
                <c:pt idx="302">
                  <c:v>1221.1912304080599</c:v>
                </c:pt>
                <c:pt idx="303">
                  <c:v>1223.5650974755899</c:v>
                </c:pt>
                <c:pt idx="304">
                  <c:v>1226.48519017422</c:v>
                </c:pt>
                <c:pt idx="305">
                  <c:v>1228.1947287703199</c:v>
                </c:pt>
                <c:pt idx="306">
                  <c:v>1230.24086045849</c:v>
                </c:pt>
                <c:pt idx="307">
                  <c:v>1232.2771502445601</c:v>
                </c:pt>
                <c:pt idx="308">
                  <c:v>1234.1599063383201</c:v>
                </c:pt>
                <c:pt idx="309">
                  <c:v>1235.93735406787</c:v>
                </c:pt>
                <c:pt idx="310">
                  <c:v>1237.9067189110599</c:v>
                </c:pt>
                <c:pt idx="311">
                  <c:v>1239.6162575071501</c:v>
                </c:pt>
                <c:pt idx="312">
                  <c:v>1240.83665351178</c:v>
                </c:pt>
                <c:pt idx="313">
                  <c:v>1242.4576149796801</c:v>
                </c:pt>
                <c:pt idx="314">
                  <c:v>1244.3905647803199</c:v>
                </c:pt>
                <c:pt idx="315">
                  <c:v>1245.4643164265599</c:v>
                </c:pt>
                <c:pt idx="316">
                  <c:v>1247.2683372942199</c:v>
                </c:pt>
                <c:pt idx="317">
                  <c:v>1248.54483214791</c:v>
                </c:pt>
                <c:pt idx="318">
                  <c:v>1249.83412147538</c:v>
                </c:pt>
                <c:pt idx="319">
                  <c:v>1251.13128432498</c:v>
                </c:pt>
                <c:pt idx="320">
                  <c:v>1252.7197675114101</c:v>
                </c:pt>
                <c:pt idx="321">
                  <c:v>1253.8043452514801</c:v>
                </c:pt>
                <c:pt idx="322">
                  <c:v>1255.1654804723</c:v>
                </c:pt>
                <c:pt idx="323">
                  <c:v>1256.41441799732</c:v>
                </c:pt>
                <c:pt idx="324">
                  <c:v>1257.14370302818</c:v>
                </c:pt>
                <c:pt idx="325">
                  <c:v>1258.62392527989</c:v>
                </c:pt>
                <c:pt idx="326">
                  <c:v>1259.6494515991999</c:v>
                </c:pt>
                <c:pt idx="327">
                  <c:v>1260.40924653158</c:v>
                </c:pt>
                <c:pt idx="328">
                  <c:v>1261.4308360898201</c:v>
                </c:pt>
                <c:pt idx="329">
                  <c:v>1262.0508759954</c:v>
                </c:pt>
                <c:pt idx="330">
                  <c:v>1263.2191099132001</c:v>
                </c:pt>
                <c:pt idx="331">
                  <c:v>1263.63148565969</c:v>
                </c:pt>
                <c:pt idx="332">
                  <c:v>1264.5625297086101</c:v>
                </c:pt>
                <c:pt idx="333">
                  <c:v>1265.4925895669701</c:v>
                </c:pt>
                <c:pt idx="334">
                  <c:v>1265.7927676165</c:v>
                </c:pt>
                <c:pt idx="335">
                  <c:v>1266.6598392942101</c:v>
                </c:pt>
                <c:pt idx="336">
                  <c:v>1267.10764589268</c:v>
                </c:pt>
                <c:pt idx="337">
                  <c:v>1267.6223774328801</c:v>
                </c:pt>
                <c:pt idx="338">
                  <c:v>1268.2473382900801</c:v>
                </c:pt>
                <c:pt idx="339">
                  <c:v>1269.1636194841101</c:v>
                </c:pt>
                <c:pt idx="340">
                  <c:v>1269.1508250091699</c:v>
                </c:pt>
                <c:pt idx="341">
                  <c:v>1269.50316514669</c:v>
                </c:pt>
                <c:pt idx="342">
                  <c:v>1269.6389834112499</c:v>
                </c:pt>
                <c:pt idx="343">
                  <c:v>1269.9145567026201</c:v>
                </c:pt>
                <c:pt idx="344">
                  <c:v>1270.2668968401399</c:v>
                </c:pt>
                <c:pt idx="345">
                  <c:v>1270.5257388954899</c:v>
                </c:pt>
                <c:pt idx="346">
                  <c:v>1270.8347746577199</c:v>
                </c:pt>
                <c:pt idx="347">
                  <c:v>1271.3829686699401</c:v>
                </c:pt>
                <c:pt idx="348">
                  <c:v>1271.4813877025699</c:v>
                </c:pt>
                <c:pt idx="349">
                  <c:v>1271.5571703569899</c:v>
                </c:pt>
                <c:pt idx="350">
                  <c:v>1271.54831264429</c:v>
                </c:pt>
                <c:pt idx="351">
                  <c:v>1271.5158343639901</c:v>
                </c:pt>
                <c:pt idx="352">
                  <c:v>1271.5886644479101</c:v>
                </c:pt>
                <c:pt idx="353">
                  <c:v>1271.7057830965</c:v>
                </c:pt>
                <c:pt idx="354">
                  <c:v>1271.6762573867099</c:v>
                </c:pt>
                <c:pt idx="355">
                  <c:v>1271.5010715091</c:v>
                </c:pt>
                <c:pt idx="356">
                  <c:v>1271.5994905417299</c:v>
                </c:pt>
                <c:pt idx="357">
                  <c:v>1271.5965379700499</c:v>
                </c:pt>
                <c:pt idx="358">
                  <c:v>1271.5276446472101</c:v>
                </c:pt>
                <c:pt idx="359">
                  <c:v>1271.37903190887</c:v>
                </c:pt>
                <c:pt idx="360">
                  <c:v>1271.28159706563</c:v>
                </c:pt>
                <c:pt idx="361">
                  <c:v>1271.4065892375399</c:v>
                </c:pt>
                <c:pt idx="362">
                  <c:v>1271.15266813382</c:v>
                </c:pt>
                <c:pt idx="363">
                  <c:v>1270.8475691326601</c:v>
                </c:pt>
                <c:pt idx="364">
                  <c:v>1270.9784664455899</c:v>
                </c:pt>
                <c:pt idx="365">
                  <c:v>1270.07399553595</c:v>
                </c:pt>
                <c:pt idx="366">
                  <c:v>1269.71279768572</c:v>
                </c:pt>
                <c:pt idx="367">
                  <c:v>1269.48840229179</c:v>
                </c:pt>
                <c:pt idx="368">
                  <c:v>1268.82407382153</c:v>
                </c:pt>
                <c:pt idx="369">
                  <c:v>1268.0219587055899</c:v>
                </c:pt>
                <c:pt idx="370">
                  <c:v>1267.2306696834701</c:v>
                </c:pt>
                <c:pt idx="371">
                  <c:v>1266.13428165902</c:v>
                </c:pt>
                <c:pt idx="372">
                  <c:v>1264.8695970897199</c:v>
                </c:pt>
                <c:pt idx="373">
                  <c:v>1263.7791142086301</c:v>
                </c:pt>
                <c:pt idx="374">
                  <c:v>1262.4435679353601</c:v>
                </c:pt>
                <c:pt idx="375">
                  <c:v>1260.1090684820599</c:v>
                </c:pt>
                <c:pt idx="376">
                  <c:v>1258.4349607367701</c:v>
                </c:pt>
                <c:pt idx="377">
                  <c:v>1255.5188048003799</c:v>
                </c:pt>
                <c:pt idx="378">
                  <c:v>1252.5258820178301</c:v>
                </c:pt>
                <c:pt idx="379">
                  <c:v>1248.8017058233099</c:v>
                </c:pt>
                <c:pt idx="380">
                  <c:v>1244.9535216474401</c:v>
                </c:pt>
                <c:pt idx="381">
                  <c:v>1240.21464522625</c:v>
                </c:pt>
                <c:pt idx="382">
                  <c:v>1235.7779152345399</c:v>
                </c:pt>
                <c:pt idx="383">
                  <c:v>1230.42391985941</c:v>
                </c:pt>
                <c:pt idx="384">
                  <c:v>1224.2687935588999</c:v>
                </c:pt>
                <c:pt idx="385">
                  <c:v>1218.88625666455</c:v>
                </c:pt>
                <c:pt idx="386">
                  <c:v>1212.58153343397</c:v>
                </c:pt>
                <c:pt idx="387">
                  <c:v>1206.70985394696</c:v>
                </c:pt>
                <c:pt idx="388">
                  <c:v>1200.69940362489</c:v>
                </c:pt>
                <c:pt idx="389">
                  <c:v>1193.8405812399001</c:v>
                </c:pt>
                <c:pt idx="390">
                  <c:v>1187.77600044988</c:v>
                </c:pt>
                <c:pt idx="391">
                  <c:v>1181.77440783933</c:v>
                </c:pt>
                <c:pt idx="392">
                  <c:v>1176.94597009939</c:v>
                </c:pt>
                <c:pt idx="393">
                  <c:v>1171.0172075727601</c:v>
                </c:pt>
                <c:pt idx="394">
                  <c:v>1165.1376545636101</c:v>
                </c:pt>
                <c:pt idx="395">
                  <c:v>1160.39779395187</c:v>
                </c:pt>
                <c:pt idx="396">
                  <c:v>1155.47782651088</c:v>
                </c:pt>
                <c:pt idx="397">
                  <c:v>1150.0549378129101</c:v>
                </c:pt>
                <c:pt idx="398">
                  <c:v>1144.6153178800901</c:v>
                </c:pt>
                <c:pt idx="399">
                  <c:v>1139.4365083825801</c:v>
                </c:pt>
                <c:pt idx="400">
                  <c:v>1133.8945326548901</c:v>
                </c:pt>
                <c:pt idx="401">
                  <c:v>1128.7078496352401</c:v>
                </c:pt>
                <c:pt idx="402">
                  <c:v>1123.3203917892499</c:v>
                </c:pt>
                <c:pt idx="403">
                  <c:v>1117.5756728541</c:v>
                </c:pt>
                <c:pt idx="404">
                  <c:v>1112.3535589836399</c:v>
                </c:pt>
                <c:pt idx="405">
                  <c:v>1106.9405121889299</c:v>
                </c:pt>
                <c:pt idx="406">
                  <c:v>1102.0372759827901</c:v>
                </c:pt>
                <c:pt idx="407">
                  <c:v>1096.80827277957</c:v>
                </c:pt>
                <c:pt idx="408">
                  <c:v>1090.52028078383</c:v>
                </c:pt>
                <c:pt idx="409">
                  <c:v>1084.47439960978</c:v>
                </c:pt>
                <c:pt idx="410">
                  <c:v>1078.5318584199799</c:v>
                </c:pt>
                <c:pt idx="411">
                  <c:v>1071.4702928287099</c:v>
                </c:pt>
              </c:numCache>
            </c:numRef>
          </c:yVal>
          <c:smooth val="1"/>
          <c:extLst>
            <c:ext xmlns:c16="http://schemas.microsoft.com/office/drawing/2014/chart" uri="{C3380CC4-5D6E-409C-BE32-E72D297353CC}">
              <c16:uniqueId val="{00000009-710A-457A-A1D7-0D57FCB948F2}"/>
            </c:ext>
          </c:extLst>
        </c:ser>
        <c:dLbls>
          <c:showLegendKey val="0"/>
          <c:showVal val="0"/>
          <c:showCatName val="0"/>
          <c:showSerName val="0"/>
          <c:showPercent val="0"/>
          <c:showBubbleSize val="0"/>
        </c:dLbls>
        <c:axId val="694114015"/>
        <c:axId val="694114431"/>
        <c:extLst>
          <c:ext xmlns:c15="http://schemas.microsoft.com/office/drawing/2012/chart" uri="{02D57815-91ED-43cb-92C2-25804820EDAC}">
            <c15:filteredScatterSeries>
              <c15:ser>
                <c:idx val="3"/>
                <c:order val="3"/>
                <c:tx>
                  <c:strRef>
                    <c:extLst>
                      <c:ext uri="{02D57815-91ED-43cb-92C2-25804820EDAC}">
                        <c15:formulaRef>
                          <c15:sqref>'без среза'!$M$1</c15:sqref>
                        </c15:formulaRef>
                      </c:ext>
                    </c:extLst>
                    <c:strCache>
                      <c:ptCount val="1"/>
                      <c:pt idx="0">
                        <c:v>Irradiated 50,4 dpa 350℃
</c:v>
                      </c:pt>
                    </c:strCache>
                  </c:strRef>
                </c:tx>
                <c:spPr>
                  <a:ln w="12700" cap="rnd">
                    <a:solidFill>
                      <a:srgbClr val="C00000"/>
                    </a:solidFill>
                    <a:round/>
                  </a:ln>
                  <a:effectLst/>
                </c:spPr>
                <c:marker>
                  <c:symbol val="none"/>
                </c:marker>
                <c:xVal>
                  <c:numRef>
                    <c:extLst>
                      <c:ext uri="{02D57815-91ED-43cb-92C2-25804820EDAC}">
                        <c15:formulaRef>
                          <c15:sqref>'без среза'!$N$4:$N$488</c15:sqref>
                        </c15:formulaRef>
                      </c:ext>
                    </c:extLst>
                    <c:numCache>
                      <c:formatCode>General</c:formatCode>
                      <c:ptCount val="4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3.1125095853248901E-4</c:v>
                      </c:pt>
                      <c:pt idx="69">
                        <c:v>2.2959888023282899E-3</c:v>
                      </c:pt>
                      <c:pt idx="70">
                        <c:v>1.6271388208255501E-3</c:v>
                      </c:pt>
                      <c:pt idx="71">
                        <c:v>2.5509100734261198E-3</c:v>
                      </c:pt>
                      <c:pt idx="72">
                        <c:v>4.4000502197216696E-3</c:v>
                      </c:pt>
                      <c:pt idx="73">
                        <c:v>6.0947208427752902E-3</c:v>
                      </c:pt>
                      <c:pt idx="74">
                        <c:v>7.1857380603890198E-3</c:v>
                      </c:pt>
                      <c:pt idx="75">
                        <c:v>6.5433099101897003E-3</c:v>
                      </c:pt>
                      <c:pt idx="76">
                        <c:v>6.8788174174327895E-3</c:v>
                      </c:pt>
                      <c:pt idx="77">
                        <c:v>1.0327247105146299E-2</c:v>
                      </c:pt>
                      <c:pt idx="78">
                        <c:v>9.7405782352955102E-3</c:v>
                      </c:pt>
                      <c:pt idx="79">
                        <c:v>1.09308977447986E-2</c:v>
                      </c:pt>
                      <c:pt idx="80">
                        <c:v>1.08607643813818E-2</c:v>
                      </c:pt>
                      <c:pt idx="81">
                        <c:v>1.14236218724306E-2</c:v>
                      </c:pt>
                      <c:pt idx="82">
                        <c:v>1.2708017237317301E-2</c:v>
                      </c:pt>
                      <c:pt idx="83">
                        <c:v>1.43663924546455E-2</c:v>
                      </c:pt>
                      <c:pt idx="84">
                        <c:v>1.3507948891500199E-2</c:v>
                      </c:pt>
                      <c:pt idx="85">
                        <c:v>1.2745312703876799E-2</c:v>
                      </c:pt>
                      <c:pt idx="86">
                        <c:v>1.5168781556851299E-2</c:v>
                      </c:pt>
                      <c:pt idx="87">
                        <c:v>1.42502339748773E-2</c:v>
                      </c:pt>
                      <c:pt idx="88">
                        <c:v>1.37892892281277E-2</c:v>
                      </c:pt>
                      <c:pt idx="89">
                        <c:v>1.3584150216106001E-2</c:v>
                      </c:pt>
                      <c:pt idx="90">
                        <c:v>1.2358974406212499E-2</c:v>
                      </c:pt>
                      <c:pt idx="91">
                        <c:v>1.4184305939513002E-2</c:v>
                      </c:pt>
                      <c:pt idx="92">
                        <c:v>1.45590117198058E-2</c:v>
                      </c:pt>
                      <c:pt idx="93">
                        <c:v>1.4171237082694098E-2</c:v>
                      </c:pt>
                      <c:pt idx="94">
                        <c:v>1.3704776250289501E-2</c:v>
                      </c:pt>
                      <c:pt idx="95">
                        <c:v>1.29369136261603E-2</c:v>
                      </c:pt>
                      <c:pt idx="96">
                        <c:v>1.30976251629278E-2</c:v>
                      </c:pt>
                      <c:pt idx="97">
                        <c:v>1.15385494715903E-2</c:v>
                      </c:pt>
                      <c:pt idx="98">
                        <c:v>1.3609523516144899E-2</c:v>
                      </c:pt>
                      <c:pt idx="99">
                        <c:v>1.30754086595797E-2</c:v>
                      </c:pt>
                      <c:pt idx="100">
                        <c:v>1.10349087697359E-2</c:v>
                      </c:pt>
                      <c:pt idx="101">
                        <c:v>1.02339560069886E-2</c:v>
                      </c:pt>
                      <c:pt idx="102">
                        <c:v>1.05694635142206E-2</c:v>
                      </c:pt>
                      <c:pt idx="103">
                        <c:v>9.8155486792705898E-3</c:v>
                      </c:pt>
                      <c:pt idx="104">
                        <c:v>9.9870027380100108E-3</c:v>
                      </c:pt>
                      <c:pt idx="105">
                        <c:v>9.57715100804446E-3</c:v>
                      </c:pt>
                      <c:pt idx="106">
                        <c:v>1.0631583170894699E-2</c:v>
                      </c:pt>
                      <c:pt idx="107">
                        <c:v>1.12365418024063E-2</c:v>
                      </c:pt>
                      <c:pt idx="108">
                        <c:v>1.2876045193888099E-2</c:v>
                      </c:pt>
                      <c:pt idx="109">
                        <c:v>1.24830441204704E-2</c:v>
                      </c:pt>
                      <c:pt idx="110">
                        <c:v>1.17622194240163E-2</c:v>
                      </c:pt>
                      <c:pt idx="111">
                        <c:v>1.3577098084516199E-2</c:v>
                      </c:pt>
                      <c:pt idx="112">
                        <c:v>1.3643733765889E-2</c:v>
                      </c:pt>
                      <c:pt idx="113">
                        <c:v>1.39661751821007E-2</c:v>
                      </c:pt>
                      <c:pt idx="114">
                        <c:v>1.35937902049577E-2</c:v>
                      </c:pt>
                      <c:pt idx="115">
                        <c:v>1.3129060892702599E-2</c:v>
                      </c:pt>
                      <c:pt idx="116">
                        <c:v>1.37316959552436E-2</c:v>
                      </c:pt>
                      <c:pt idx="117">
                        <c:v>1.51441390121798E-2</c:v>
                      </c:pt>
                      <c:pt idx="118">
                        <c:v>1.59996769421911E-2</c:v>
                      </c:pt>
                      <c:pt idx="119">
                        <c:v>1.5642971274365501E-2</c:v>
                      </c:pt>
                      <c:pt idx="120">
                        <c:v>1.3707000112650499E-2</c:v>
                      </c:pt>
                      <c:pt idx="121">
                        <c:v>1.36693967150991E-2</c:v>
                      </c:pt>
                      <c:pt idx="122">
                        <c:v>1.38640800884104E-2</c:v>
                      </c:pt>
                      <c:pt idx="123">
                        <c:v>1.4158065753622199E-2</c:v>
                      </c:pt>
                      <c:pt idx="124">
                        <c:v>1.31634451945528E-2</c:v>
                      </c:pt>
                      <c:pt idx="125">
                        <c:v>1.13894935616421E-2</c:v>
                      </c:pt>
                      <c:pt idx="126">
                        <c:v>1.0264791390746101E-2</c:v>
                      </c:pt>
                      <c:pt idx="127">
                        <c:v>1.10944867879659E-2</c:v>
                      </c:pt>
                      <c:pt idx="128">
                        <c:v>9.4520777632278695E-3</c:v>
                      </c:pt>
                      <c:pt idx="129">
                        <c:v>8.729231897475211E-3</c:v>
                      </c:pt>
                      <c:pt idx="130">
                        <c:v>7.9430767460086892E-3</c:v>
                      </c:pt>
                      <c:pt idx="131">
                        <c:v>7.6490883151203396E-3</c:v>
                      </c:pt>
                      <c:pt idx="132">
                        <c:v>6.5269993624217397E-3</c:v>
                      </c:pt>
                      <c:pt idx="133">
                        <c:v>6.5727292981709899E-3</c:v>
                      </c:pt>
                      <c:pt idx="134">
                        <c:v>5.35337197347663E-3</c:v>
                      </c:pt>
                      <c:pt idx="135">
                        <c:v>3.1822111733081902E-3</c:v>
                      </c:pt>
                      <c:pt idx="136">
                        <c:v>3.79239624132E-3</c:v>
                      </c:pt>
                      <c:pt idx="137">
                        <c:v>2.5553256876087401E-3</c:v>
                      </c:pt>
                      <c:pt idx="138">
                        <c:v>1.5897401780484699E-3</c:v>
                      </c:pt>
                      <c:pt idx="139">
                        <c:v>1.2304212920352699E-3</c:v>
                      </c:pt>
                      <c:pt idx="140">
                        <c:v>7.7585520333600699E-4</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4.3997521429889298E-4</c:v>
                      </c:pt>
                      <c:pt idx="248">
                        <c:v>4.1308548966501003E-3</c:v>
                      </c:pt>
                      <c:pt idx="249">
                        <c:v>4.70445490968752E-3</c:v>
                      </c:pt>
                      <c:pt idx="250">
                        <c:v>6.2182214278117005E-3</c:v>
                      </c:pt>
                      <c:pt idx="251">
                        <c:v>7.8736937776935391E-3</c:v>
                      </c:pt>
                      <c:pt idx="252">
                        <c:v>1.1583155636729599E-2</c:v>
                      </c:pt>
                      <c:pt idx="253">
                        <c:v>1.2809770551847099E-2</c:v>
                      </c:pt>
                      <c:pt idx="254">
                        <c:v>1.6636827230120901E-2</c:v>
                      </c:pt>
                      <c:pt idx="255">
                        <c:v>1.7517905293273899E-2</c:v>
                      </c:pt>
                      <c:pt idx="256">
                        <c:v>2.0725918906228099E-2</c:v>
                      </c:pt>
                      <c:pt idx="257">
                        <c:v>2.3212394645288899E-2</c:v>
                      </c:pt>
                      <c:pt idx="258">
                        <c:v>2.6176799666632899E-2</c:v>
                      </c:pt>
                      <c:pt idx="259">
                        <c:v>2.8553520241203501E-2</c:v>
                      </c:pt>
                      <c:pt idx="260">
                        <c:v>2.9829194253405699E-2</c:v>
                      </c:pt>
                      <c:pt idx="261">
                        <c:v>3.3238425668047397E-2</c:v>
                      </c:pt>
                      <c:pt idx="262">
                        <c:v>3.6012355409731397E-2</c:v>
                      </c:pt>
                      <c:pt idx="263">
                        <c:v>3.7184382391686199E-2</c:v>
                      </c:pt>
                      <c:pt idx="264">
                        <c:v>3.7823023210714603E-2</c:v>
                      </c:pt>
                      <c:pt idx="265">
                        <c:v>3.9877436247959301E-2</c:v>
                      </c:pt>
                      <c:pt idx="266">
                        <c:v>4.3649904993126001E-2</c:v>
                      </c:pt>
                      <c:pt idx="267">
                        <c:v>4.6656411155021602E-2</c:v>
                      </c:pt>
                      <c:pt idx="268">
                        <c:v>4.8965188056193695E-2</c:v>
                      </c:pt>
                      <c:pt idx="269">
                        <c:v>5.1707469530182203E-2</c:v>
                      </c:pt>
                      <c:pt idx="270">
                        <c:v>5.2693076321563802E-2</c:v>
                      </c:pt>
                      <c:pt idx="271">
                        <c:v>5.5048891150466496E-2</c:v>
                      </c:pt>
                      <c:pt idx="272">
                        <c:v>5.7371023791841204E-2</c:v>
                      </c:pt>
                      <c:pt idx="273">
                        <c:v>6.2784303920526696E-2</c:v>
                      </c:pt>
                      <c:pt idx="274">
                        <c:v>6.4711261314531796E-2</c:v>
                      </c:pt>
                      <c:pt idx="275">
                        <c:v>6.5385895139602496E-2</c:v>
                      </c:pt>
                      <c:pt idx="276">
                        <c:v>7.0135417844063894E-2</c:v>
                      </c:pt>
                      <c:pt idx="277">
                        <c:v>7.30821096365908E-2</c:v>
                      </c:pt>
                      <c:pt idx="278">
                        <c:v>7.6511957147573598E-2</c:v>
                      </c:pt>
                      <c:pt idx="279">
                        <c:v>8.2129068296232802E-2</c:v>
                      </c:pt>
                      <c:pt idx="280">
                        <c:v>8.5411404240609598E-2</c:v>
                      </c:pt>
                      <c:pt idx="281">
                        <c:v>9.023932349121469E-2</c:v>
                      </c:pt>
                      <c:pt idx="282">
                        <c:v>9.4294019802543302E-2</c:v>
                      </c:pt>
                      <c:pt idx="283">
                        <c:v>0.10019597173549499</c:v>
                      </c:pt>
                      <c:pt idx="284">
                        <c:v>0.10412494392362201</c:v>
                      </c:pt>
                      <c:pt idx="285">
                        <c:v>0.108965047567366</c:v>
                      </c:pt>
                      <c:pt idx="286">
                        <c:v>0.115640222439772</c:v>
                      </c:pt>
                      <c:pt idx="287">
                        <c:v>0.12086796407579899</c:v>
                      </c:pt>
                      <c:pt idx="288">
                        <c:v>0.12665261083881799</c:v>
                      </c:pt>
                      <c:pt idx="289">
                        <c:v>0.13271919551875999</c:v>
                      </c:pt>
                      <c:pt idx="290">
                        <c:v>0.139088031812129</c:v>
                      </c:pt>
                      <c:pt idx="291">
                        <c:v>0.14699925889551901</c:v>
                      </c:pt>
                      <c:pt idx="292">
                        <c:v>0.15429666934974101</c:v>
                      </c:pt>
                      <c:pt idx="293">
                        <c:v>0.16268146822646701</c:v>
                      </c:pt>
                      <c:pt idx="294">
                        <c:v>0.16956076376821702</c:v>
                      </c:pt>
                      <c:pt idx="295">
                        <c:v>0.17562646675006699</c:v>
                      </c:pt>
                      <c:pt idx="296">
                        <c:v>0.184279847803381</c:v>
                      </c:pt>
                      <c:pt idx="297">
                        <c:v>0.19312428343507501</c:v>
                      </c:pt>
                      <c:pt idx="298">
                        <c:v>0.20139671392946901</c:v>
                      </c:pt>
                      <c:pt idx="299">
                        <c:v>0.21009480934139901</c:v>
                      </c:pt>
                      <c:pt idx="300">
                        <c:v>0.21808122770394803</c:v>
                      </c:pt>
                      <c:pt idx="301">
                        <c:v>0.22617044327439803</c:v>
                      </c:pt>
                      <c:pt idx="302">
                        <c:v>0.23679419085418399</c:v>
                      </c:pt>
                      <c:pt idx="303">
                        <c:v>0.24659245113056702</c:v>
                      </c:pt>
                      <c:pt idx="304">
                        <c:v>0.25586574419733699</c:v>
                      </c:pt>
                      <c:pt idx="305">
                        <c:v>0.26597932217846704</c:v>
                      </c:pt>
                      <c:pt idx="306">
                        <c:v>0.27561556292639</c:v>
                      </c:pt>
                      <c:pt idx="307">
                        <c:v>0.286017186958887</c:v>
                      </c:pt>
                      <c:pt idx="308">
                        <c:v>0.29733634023045902</c:v>
                      </c:pt>
                      <c:pt idx="309">
                        <c:v>0.308407527422006</c:v>
                      </c:pt>
                      <c:pt idx="310">
                        <c:v>0.31777633821476997</c:v>
                      </c:pt>
                      <c:pt idx="311">
                        <c:v>0.32996046671272</c:v>
                      </c:pt>
                      <c:pt idx="312">
                        <c:v>0.34048229878251796</c:v>
                      </c:pt>
                      <c:pt idx="313">
                        <c:v>0.35214901007520905</c:v>
                      </c:pt>
                      <c:pt idx="314">
                        <c:v>0.364302069603539</c:v>
                      </c:pt>
                      <c:pt idx="315">
                        <c:v>0.37583201185213999</c:v>
                      </c:pt>
                      <c:pt idx="316">
                        <c:v>0.38855707651812599</c:v>
                      </c:pt>
                      <c:pt idx="317">
                        <c:v>0.40168196356944497</c:v>
                      </c:pt>
                      <c:pt idx="318">
                        <c:v>0.41448252191429402</c:v>
                      </c:pt>
                      <c:pt idx="319">
                        <c:v>0.42683650959460795</c:v>
                      </c:pt>
                      <c:pt idx="320">
                        <c:v>0.43908015006266499</c:v>
                      </c:pt>
                      <c:pt idx="321">
                        <c:v>0.45199075322130999</c:v>
                      </c:pt>
                      <c:pt idx="322">
                        <c:v>0.465782010914495</c:v>
                      </c:pt>
                      <c:pt idx="323">
                        <c:v>0.48193794143429597</c:v>
                      </c:pt>
                      <c:pt idx="324">
                        <c:v>0.49554366063517802</c:v>
                      </c:pt>
                      <c:pt idx="325">
                        <c:v>0.506671167279649</c:v>
                      </c:pt>
                      <c:pt idx="326">
                        <c:v>0.52244614724017402</c:v>
                      </c:pt>
                      <c:pt idx="327">
                        <c:v>0.53782362838461506</c:v>
                      </c:pt>
                      <c:pt idx="328">
                        <c:v>0.55156233206474803</c:v>
                      </c:pt>
                      <c:pt idx="329">
                        <c:v>0.56649817933163094</c:v>
                      </c:pt>
                      <c:pt idx="330">
                        <c:v>0.57998019557956604</c:v>
                      </c:pt>
                      <c:pt idx="331">
                        <c:v>0.59503654053330002</c:v>
                      </c:pt>
                      <c:pt idx="332">
                        <c:v>0.60918842233874693</c:v>
                      </c:pt>
                      <c:pt idx="333">
                        <c:v>0.62423402477094192</c:v>
                      </c:pt>
                      <c:pt idx="334">
                        <c:v>0.63906505366020405</c:v>
                      </c:pt>
                      <c:pt idx="335">
                        <c:v>0.65400524566712204</c:v>
                      </c:pt>
                      <c:pt idx="336">
                        <c:v>0.66870619294476796</c:v>
                      </c:pt>
                      <c:pt idx="337">
                        <c:v>0.68427443901768492</c:v>
                      </c:pt>
                      <c:pt idx="338">
                        <c:v>0.69853607598844303</c:v>
                      </c:pt>
                      <c:pt idx="339">
                        <c:v>0.71438364675913102</c:v>
                      </c:pt>
                      <c:pt idx="340">
                        <c:v>0.72972104793294101</c:v>
                      </c:pt>
                      <c:pt idx="341">
                        <c:v>0.746454789325668</c:v>
                      </c:pt>
                      <c:pt idx="342">
                        <c:v>0.76134650153249994</c:v>
                      </c:pt>
                      <c:pt idx="343">
                        <c:v>0.77778494926761299</c:v>
                      </c:pt>
                      <c:pt idx="344">
                        <c:v>0.79344436832826692</c:v>
                      </c:pt>
                      <c:pt idx="345">
                        <c:v>0.80731052765088407</c:v>
                      </c:pt>
                      <c:pt idx="346">
                        <c:v>0.82432649660972912</c:v>
                      </c:pt>
                      <c:pt idx="347">
                        <c:v>0.84132707590782696</c:v>
                      </c:pt>
                      <c:pt idx="348">
                        <c:v>0.85837701670357092</c:v>
                      </c:pt>
                      <c:pt idx="349">
                        <c:v>0.87462208629176497</c:v>
                      </c:pt>
                      <c:pt idx="350">
                        <c:v>0.88995164780953895</c:v>
                      </c:pt>
                      <c:pt idx="351">
                        <c:v>0.90652569324163301</c:v>
                      </c:pt>
                      <c:pt idx="352">
                        <c:v>0.92450622936723903</c:v>
                      </c:pt>
                      <c:pt idx="353">
                        <c:v>0.93960148294485202</c:v>
                      </c:pt>
                      <c:pt idx="354">
                        <c:v>0.95697284957907391</c:v>
                      </c:pt>
                      <c:pt idx="355">
                        <c:v>0.97214823122442307</c:v>
                      </c:pt>
                      <c:pt idx="356">
                        <c:v>0.98910641973191105</c:v>
                      </c:pt>
                      <c:pt idx="357">
                        <c:v>1.0051581111739001</c:v>
                      </c:pt>
                      <c:pt idx="358">
                        <c:v>1.0234051955563901</c:v>
                      </c:pt>
                      <c:pt idx="359">
                        <c:v>1.0398201243276599</c:v>
                      </c:pt>
                      <c:pt idx="360">
                        <c:v>1.0553770358299601</c:v>
                      </c:pt>
                      <c:pt idx="361">
                        <c:v>1.0740233632986902</c:v>
                      </c:pt>
                      <c:pt idx="362">
                        <c:v>1.0907022271084099</c:v>
                      </c:pt>
                      <c:pt idx="363">
                        <c:v>1.10675420819746</c:v>
                      </c:pt>
                      <c:pt idx="364">
                        <c:v>1.12409682943309</c:v>
                      </c:pt>
                      <c:pt idx="365">
                        <c:v>1.1409106988907101</c:v>
                      </c:pt>
                      <c:pt idx="366">
                        <c:v>1.15980005565319</c:v>
                      </c:pt>
                      <c:pt idx="367">
                        <c:v>1.1776235090366098</c:v>
                      </c:pt>
                      <c:pt idx="368">
                        <c:v>1.1935500556532501</c:v>
                      </c:pt>
                      <c:pt idx="369">
                        <c:v>1.2117733314227099</c:v>
                      </c:pt>
                      <c:pt idx="370">
                        <c:v>1.2277405181834</c:v>
                      </c:pt>
                      <c:pt idx="371">
                        <c:v>1.2450439411438201</c:v>
                      </c:pt>
                      <c:pt idx="372">
                        <c:v>1.2628488123510802</c:v>
                      </c:pt>
                      <c:pt idx="373">
                        <c:v>1.2805494444791101</c:v>
                      </c:pt>
                      <c:pt idx="374">
                        <c:v>1.2982895645293999</c:v>
                      </c:pt>
                      <c:pt idx="375">
                        <c:v>1.31454420529309</c:v>
                      </c:pt>
                      <c:pt idx="376">
                        <c:v>1.3312857863382999</c:v>
                      </c:pt>
                      <c:pt idx="377">
                        <c:v>1.3507395982330199</c:v>
                      </c:pt>
                      <c:pt idx="378">
                        <c:v>1.36816322923039</c:v>
                      </c:pt>
                      <c:pt idx="379">
                        <c:v>1.3854381964421201</c:v>
                      </c:pt>
                      <c:pt idx="380">
                        <c:v>1.4026727940319001</c:v>
                      </c:pt>
                      <c:pt idx="381">
                        <c:v>1.42130373183988</c:v>
                      </c:pt>
                      <c:pt idx="382">
                        <c:v>1.4391112162655899</c:v>
                      </c:pt>
                      <c:pt idx="383">
                        <c:v>1.45708100986894</c:v>
                      </c:pt>
                      <c:pt idx="384">
                        <c:v>1.4748786207206901</c:v>
                      </c:pt>
                      <c:pt idx="385">
                        <c:v>1.4912508563014599</c:v>
                      </c:pt>
                      <c:pt idx="386">
                        <c:v>1.5101405027138499</c:v>
                      </c:pt>
                      <c:pt idx="387">
                        <c:v>1.52749619003743</c:v>
                      </c:pt>
                      <c:pt idx="388">
                        <c:v>1.5460562813061101</c:v>
                      </c:pt>
                      <c:pt idx="389">
                        <c:v>1.5638353099802798</c:v>
                      </c:pt>
                      <c:pt idx="390">
                        <c:v>1.5815954540784101</c:v>
                      </c:pt>
                      <c:pt idx="391">
                        <c:v>1.60089014931089</c:v>
                      </c:pt>
                      <c:pt idx="392">
                        <c:v>1.61941917161244</c:v>
                      </c:pt>
                      <c:pt idx="393">
                        <c:v>1.6378146301320802</c:v>
                      </c:pt>
                      <c:pt idx="394">
                        <c:v>1.6566859840168</c:v>
                      </c:pt>
                      <c:pt idx="395">
                        <c:v>1.6733326075097901</c:v>
                      </c:pt>
                      <c:pt idx="396">
                        <c:v>1.69203700507694</c:v>
                      </c:pt>
                      <c:pt idx="397">
                        <c:v>1.71113570894761</c:v>
                      </c:pt>
                      <c:pt idx="398">
                        <c:v>1.7314832414683698</c:v>
                      </c:pt>
                      <c:pt idx="399">
                        <c:v>1.7483110587136301</c:v>
                      </c:pt>
                      <c:pt idx="400">
                        <c:v>1.7655953074495301</c:v>
                      </c:pt>
                      <c:pt idx="401">
                        <c:v>1.78471259349351</c:v>
                      </c:pt>
                      <c:pt idx="402">
                        <c:v>1.8041980536565898</c:v>
                      </c:pt>
                      <c:pt idx="403">
                        <c:v>1.8229309069766899</c:v>
                      </c:pt>
                      <c:pt idx="404">
                        <c:v>1.8412244499870702</c:v>
                      </c:pt>
                      <c:pt idx="405">
                        <c:v>1.86021251699344</c:v>
                      </c:pt>
                      <c:pt idx="406">
                        <c:v>1.8806285724849701</c:v>
                      </c:pt>
                      <c:pt idx="407">
                        <c:v>1.89922815167449</c:v>
                      </c:pt>
                      <c:pt idx="408">
                        <c:v>1.9187031589638099</c:v>
                      </c:pt>
                      <c:pt idx="409">
                        <c:v>1.9383137639522399</c:v>
                      </c:pt>
                      <c:pt idx="410">
                        <c:v>1.9573802275033401</c:v>
                      </c:pt>
                      <c:pt idx="411">
                        <c:v>1.9797297748169702</c:v>
                      </c:pt>
                      <c:pt idx="412">
                        <c:v>1.9995813751790998</c:v>
                      </c:pt>
                      <c:pt idx="413">
                        <c:v>2.0208516633744003</c:v>
                      </c:pt>
                      <c:pt idx="414">
                        <c:v>2.0432897704551998</c:v>
                      </c:pt>
                      <c:pt idx="415">
                        <c:v>2.06644853371643</c:v>
                      </c:pt>
                      <c:pt idx="416">
                        <c:v>2.0896918016603601</c:v>
                      </c:pt>
                      <c:pt idx="417">
                        <c:v>2.1127419810994801</c:v>
                      </c:pt>
                      <c:pt idx="418">
                        <c:v>2.1376942937479297</c:v>
                      </c:pt>
                      <c:pt idx="419">
                        <c:v>2.1616222248582102</c:v>
                      </c:pt>
                      <c:pt idx="420">
                        <c:v>2.1870283557745998</c:v>
                      </c:pt>
                      <c:pt idx="421">
                        <c:v>2.2132033648915703</c:v>
                      </c:pt>
                      <c:pt idx="422">
                        <c:v>2.2421933893156201</c:v>
                      </c:pt>
                      <c:pt idx="423">
                        <c:v>2.2724609877911899</c:v>
                      </c:pt>
                      <c:pt idx="424">
                        <c:v>2.3008679749040102</c:v>
                      </c:pt>
                      <c:pt idx="425">
                        <c:v>2.3279178200709802</c:v>
                      </c:pt>
                      <c:pt idx="426">
                        <c:v>2.3587835558657799</c:v>
                      </c:pt>
                      <c:pt idx="427">
                        <c:v>2.39175583518545</c:v>
                      </c:pt>
                      <c:pt idx="428">
                        <c:v>2.4219975911279299</c:v>
                      </c:pt>
                      <c:pt idx="429">
                        <c:v>2.4549724836617801</c:v>
                      </c:pt>
                      <c:pt idx="430">
                        <c:v>2.4859656751033299</c:v>
                      </c:pt>
                      <c:pt idx="431">
                        <c:v>2.51681834480735</c:v>
                      </c:pt>
                      <c:pt idx="432">
                        <c:v>2.54873227075336</c:v>
                      </c:pt>
                      <c:pt idx="433">
                        <c:v>2.5812658190574203</c:v>
                      </c:pt>
                      <c:pt idx="434">
                        <c:v>2.6112642560605099</c:v>
                      </c:pt>
                      <c:pt idx="435">
                        <c:v>2.6414395101994601</c:v>
                      </c:pt>
                      <c:pt idx="436">
                        <c:v>2.6732462941993202</c:v>
                      </c:pt>
                      <c:pt idx="437">
                        <c:v>2.7043707385985298</c:v>
                      </c:pt>
                      <c:pt idx="438">
                        <c:v>2.7344975129381099</c:v>
                      </c:pt>
                      <c:pt idx="439">
                        <c:v>2.7655882751474801</c:v>
                      </c:pt>
                      <c:pt idx="440">
                        <c:v>2.79524349886628</c:v>
                      </c:pt>
                      <c:pt idx="441">
                        <c:v>2.8268412254050199</c:v>
                      </c:pt>
                      <c:pt idx="442">
                        <c:v>2.8575318755827102</c:v>
                      </c:pt>
                      <c:pt idx="443">
                        <c:v>2.88576377707557</c:v>
                      </c:pt>
                      <c:pt idx="444">
                        <c:v>2.9160212123258598</c:v>
                      </c:pt>
                      <c:pt idx="445">
                        <c:v>2.9445422993461499</c:v>
                      </c:pt>
                      <c:pt idx="446">
                        <c:v>2.9747419541479299</c:v>
                      </c:pt>
                      <c:pt idx="447">
                        <c:v>3.0044317417519997</c:v>
                      </c:pt>
                      <c:pt idx="448">
                        <c:v>3.0357263349799299</c:v>
                      </c:pt>
                      <c:pt idx="449">
                        <c:v>3.0641414514008098</c:v>
                      </c:pt>
                      <c:pt idx="450">
                        <c:v>3.0922182913229799</c:v>
                      </c:pt>
                      <c:pt idx="451">
                        <c:v>3.1223343231374701</c:v>
                      </c:pt>
                      <c:pt idx="452">
                        <c:v>3.1539137571542102</c:v>
                      </c:pt>
                      <c:pt idx="453">
                        <c:v>3.1823988511632697</c:v>
                      </c:pt>
                      <c:pt idx="454">
                        <c:v>3.2121780674856404</c:v>
                      </c:pt>
                      <c:pt idx="455">
                        <c:v>3.2429648146830901</c:v>
                      </c:pt>
                      <c:pt idx="456">
                        <c:v>3.27181082245716</c:v>
                      </c:pt>
                      <c:pt idx="457">
                        <c:v>3.3004634520807499</c:v>
                      </c:pt>
                      <c:pt idx="458">
                        <c:v>3.3316427740658101</c:v>
                      </c:pt>
                      <c:pt idx="459">
                        <c:v>3.3613615967169599</c:v>
                      </c:pt>
                      <c:pt idx="460">
                        <c:v>3.3906561963192403</c:v>
                      </c:pt>
                      <c:pt idx="461">
                        <c:v>3.41972461728801</c:v>
                      </c:pt>
                      <c:pt idx="462">
                        <c:v>3.4476115739778401</c:v>
                      </c:pt>
                      <c:pt idx="463">
                        <c:v>3.4791645861673701</c:v>
                      </c:pt>
                      <c:pt idx="464">
                        <c:v>3.50988688460916</c:v>
                      </c:pt>
                      <c:pt idx="465">
                        <c:v>3.5388940302084402</c:v>
                      </c:pt>
                      <c:pt idx="466">
                        <c:v>3.5687333505507</c:v>
                      </c:pt>
                      <c:pt idx="467">
                        <c:v>3.5995967627741301</c:v>
                      </c:pt>
                      <c:pt idx="468">
                        <c:v>3.6297258606850797</c:v>
                      </c:pt>
                      <c:pt idx="469">
                        <c:v>3.6587074661554198</c:v>
                      </c:pt>
                      <c:pt idx="470">
                        <c:v>3.6883234915990202</c:v>
                      </c:pt>
                      <c:pt idx="471">
                        <c:v>3.7191871934737697</c:v>
                      </c:pt>
                      <c:pt idx="472">
                        <c:v>3.7492326684002797</c:v>
                      </c:pt>
                      <c:pt idx="473">
                        <c:v>3.7816091339720996</c:v>
                      </c:pt>
                      <c:pt idx="474">
                        <c:v>3.8110402129745999</c:v>
                      </c:pt>
                      <c:pt idx="475">
                        <c:v>3.8398252350248199</c:v>
                      </c:pt>
                      <c:pt idx="476">
                        <c:v>3.8714517069706704</c:v>
                      </c:pt>
                      <c:pt idx="477">
                        <c:v>3.9050279293405801</c:v>
                      </c:pt>
                      <c:pt idx="478">
                        <c:v>3.93568489732843</c:v>
                      </c:pt>
                      <c:pt idx="479">
                        <c:v>3.9682936496660699</c:v>
                      </c:pt>
                      <c:pt idx="480">
                        <c:v>4.0007920547907405</c:v>
                      </c:pt>
                      <c:pt idx="481">
                        <c:v>4.0336153806720194</c:v>
                      </c:pt>
                      <c:pt idx="482">
                        <c:v>4.0688562230400303</c:v>
                      </c:pt>
                      <c:pt idx="483">
                        <c:v>4.1047971182365499</c:v>
                      </c:pt>
                      <c:pt idx="484">
                        <c:v>4.1423007179219002</c:v>
                      </c:pt>
                    </c:numCache>
                  </c:numRef>
                </c:xVal>
                <c:yVal>
                  <c:numRef>
                    <c:extLst>
                      <c:ext uri="{02D57815-91ED-43cb-92C2-25804820EDAC}">
                        <c15:formulaRef>
                          <c15:sqref>'без среза'!$O$4:$O$488</c15:sqref>
                        </c15:formulaRef>
                      </c:ext>
                    </c:extLst>
                    <c:numCache>
                      <c:formatCode>General</c:formatCode>
                      <c:ptCount val="485"/>
                      <c:pt idx="0">
                        <c:v>0</c:v>
                      </c:pt>
                      <c:pt idx="1">
                        <c:v>107.168986761128</c:v>
                      </c:pt>
                      <c:pt idx="2">
                        <c:v>112.38572518073499</c:v>
                      </c:pt>
                      <c:pt idx="3">
                        <c:v>117.210265434929</c:v>
                      </c:pt>
                      <c:pt idx="4">
                        <c:v>121.51019874121999</c:v>
                      </c:pt>
                      <c:pt idx="5">
                        <c:v>125.339997067</c:v>
                      </c:pt>
                      <c:pt idx="6">
                        <c:v>129.24270402616801</c:v>
                      </c:pt>
                      <c:pt idx="7">
                        <c:v>133.26524931355399</c:v>
                      </c:pt>
                      <c:pt idx="8">
                        <c:v>136.751455229474</c:v>
                      </c:pt>
                      <c:pt idx="9">
                        <c:v>140.87288808845901</c:v>
                      </c:pt>
                      <c:pt idx="10">
                        <c:v>144.654918689048</c:v>
                      </c:pt>
                      <c:pt idx="11">
                        <c:v>148.09587097028299</c:v>
                      </c:pt>
                      <c:pt idx="12">
                        <c:v>152.53072714968599</c:v>
                      </c:pt>
                      <c:pt idx="13">
                        <c:v>156.442652441794</c:v>
                      </c:pt>
                      <c:pt idx="14">
                        <c:v>160.69733211351601</c:v>
                      </c:pt>
                      <c:pt idx="15">
                        <c:v>164.796976185869</c:v>
                      </c:pt>
                      <c:pt idx="16">
                        <c:v>168.65861966181501</c:v>
                      </c:pt>
                      <c:pt idx="17">
                        <c:v>172.98201781557901</c:v>
                      </c:pt>
                      <c:pt idx="18">
                        <c:v>177.240887638647</c:v>
                      </c:pt>
                      <c:pt idx="19">
                        <c:v>181.75535669364001</c:v>
                      </c:pt>
                      <c:pt idx="20">
                        <c:v>186.265635597054</c:v>
                      </c:pt>
                      <c:pt idx="21">
                        <c:v>191.013915096875</c:v>
                      </c:pt>
                      <c:pt idx="22">
                        <c:v>195.310496282065</c:v>
                      </c:pt>
                      <c:pt idx="23">
                        <c:v>199.21990748331899</c:v>
                      </c:pt>
                      <c:pt idx="24">
                        <c:v>204.22797636617901</c:v>
                      </c:pt>
                      <c:pt idx="25">
                        <c:v>208.59914224524999</c:v>
                      </c:pt>
                      <c:pt idx="26">
                        <c:v>213.225069325883</c:v>
                      </c:pt>
                      <c:pt idx="27">
                        <c:v>217.395107940538</c:v>
                      </c:pt>
                      <c:pt idx="28">
                        <c:v>222.12411274411701</c:v>
                      </c:pt>
                      <c:pt idx="29">
                        <c:v>226.54053225764099</c:v>
                      </c:pt>
                      <c:pt idx="30">
                        <c:v>230.93432495417099</c:v>
                      </c:pt>
                      <c:pt idx="31">
                        <c:v>235.28873022785399</c:v>
                      </c:pt>
                      <c:pt idx="32">
                        <c:v>240.08142533176601</c:v>
                      </c:pt>
                      <c:pt idx="33">
                        <c:v>243.885244718986</c:v>
                      </c:pt>
                      <c:pt idx="34">
                        <c:v>248.41563634923699</c:v>
                      </c:pt>
                      <c:pt idx="35">
                        <c:v>252.920049041044</c:v>
                      </c:pt>
                      <c:pt idx="36">
                        <c:v>256.91326326923399</c:v>
                      </c:pt>
                      <c:pt idx="37">
                        <c:v>261.255936118774</c:v>
                      </c:pt>
                      <c:pt idx="38">
                        <c:v>265.78967987000902</c:v>
                      </c:pt>
                      <c:pt idx="39">
                        <c:v>270.15916968882101</c:v>
                      </c:pt>
                      <c:pt idx="40">
                        <c:v>274.46161708561698</c:v>
                      </c:pt>
                      <c:pt idx="41">
                        <c:v>278.44309888966399</c:v>
                      </c:pt>
                      <c:pt idx="42">
                        <c:v>282.81426476920001</c:v>
                      </c:pt>
                      <c:pt idx="43">
                        <c:v>287.04380353260802</c:v>
                      </c:pt>
                      <c:pt idx="44">
                        <c:v>291.56832895102002</c:v>
                      </c:pt>
                      <c:pt idx="45">
                        <c:v>296.11967133730599</c:v>
                      </c:pt>
                      <c:pt idx="46">
                        <c:v>300.43301312811701</c:v>
                      </c:pt>
                      <c:pt idx="47">
                        <c:v>304.906418699771</c:v>
                      </c:pt>
                      <c:pt idx="48">
                        <c:v>309.11500670667698</c:v>
                      </c:pt>
                      <c:pt idx="49">
                        <c:v>313.82892696559401</c:v>
                      </c:pt>
                      <c:pt idx="50">
                        <c:v>318.64760100795002</c:v>
                      </c:pt>
                      <c:pt idx="51">
                        <c:v>323.24587308987998</c:v>
                      </c:pt>
                      <c:pt idx="52">
                        <c:v>328.01342728547797</c:v>
                      </c:pt>
                      <c:pt idx="53">
                        <c:v>332.80444632889697</c:v>
                      </c:pt>
                      <c:pt idx="54">
                        <c:v>337.56110613187798</c:v>
                      </c:pt>
                      <c:pt idx="55">
                        <c:v>342.07557518640499</c:v>
                      </c:pt>
                      <c:pt idx="56">
                        <c:v>346.976376194973</c:v>
                      </c:pt>
                      <c:pt idx="57">
                        <c:v>351.54364115698303</c:v>
                      </c:pt>
                      <c:pt idx="58">
                        <c:v>356.457850649487</c:v>
                      </c:pt>
                      <c:pt idx="59">
                        <c:v>361.22959499712999</c:v>
                      </c:pt>
                      <c:pt idx="60">
                        <c:v>366.82596112787701</c:v>
                      </c:pt>
                      <c:pt idx="61">
                        <c:v>371.63206471642502</c:v>
                      </c:pt>
                      <c:pt idx="62">
                        <c:v>376.69125344604299</c:v>
                      </c:pt>
                      <c:pt idx="63">
                        <c:v>382.03369640605501</c:v>
                      </c:pt>
                      <c:pt idx="64">
                        <c:v>386.712419393007</c:v>
                      </c:pt>
                      <c:pt idx="65">
                        <c:v>391.70288964035001</c:v>
                      </c:pt>
                      <c:pt idx="66">
                        <c:v>396.49307065364002</c:v>
                      </c:pt>
                      <c:pt idx="67">
                        <c:v>401.30336439330102</c:v>
                      </c:pt>
                      <c:pt idx="68">
                        <c:v>406.295510700904</c:v>
                      </c:pt>
                      <c:pt idx="69">
                        <c:v>411.08401565393399</c:v>
                      </c:pt>
                      <c:pt idx="70">
                        <c:v>416.349359828979</c:v>
                      </c:pt>
                      <c:pt idx="71">
                        <c:v>421.47810507006898</c:v>
                      </c:pt>
                      <c:pt idx="72">
                        <c:v>426.28337062848698</c:v>
                      </c:pt>
                      <c:pt idx="73">
                        <c:v>431.16489694081201</c:v>
                      </c:pt>
                      <c:pt idx="74">
                        <c:v>436.24000824522199</c:v>
                      </c:pt>
                      <c:pt idx="75">
                        <c:v>441.47015514923299</c:v>
                      </c:pt>
                      <c:pt idx="76">
                        <c:v>446.81427416950498</c:v>
                      </c:pt>
                      <c:pt idx="77">
                        <c:v>451.10666520334797</c:v>
                      </c:pt>
                      <c:pt idx="78">
                        <c:v>456.71979193994798</c:v>
                      </c:pt>
                      <c:pt idx="79">
                        <c:v>461.76305809430801</c:v>
                      </c:pt>
                      <c:pt idx="80">
                        <c:v>466.80967636965198</c:v>
                      </c:pt>
                      <c:pt idx="81">
                        <c:v>472.08088675653602</c:v>
                      </c:pt>
                      <c:pt idx="82">
                        <c:v>477.09398382110498</c:v>
                      </c:pt>
                      <c:pt idx="83">
                        <c:v>481.96042558876798</c:v>
                      </c:pt>
                      <c:pt idx="84">
                        <c:v>487.66070747328899</c:v>
                      </c:pt>
                      <c:pt idx="85">
                        <c:v>492.92940376978402</c:v>
                      </c:pt>
                      <c:pt idx="86">
                        <c:v>497.60393660562102</c:v>
                      </c:pt>
                      <c:pt idx="87">
                        <c:v>503.32349318638398</c:v>
                      </c:pt>
                      <c:pt idx="88">
                        <c:v>508.86957750189998</c:v>
                      </c:pt>
                      <c:pt idx="89">
                        <c:v>514.36035181861405</c:v>
                      </c:pt>
                      <c:pt idx="90">
                        <c:v>519.77737947273999</c:v>
                      </c:pt>
                      <c:pt idx="91">
                        <c:v>524.61700427159701</c:v>
                      </c:pt>
                      <c:pt idx="92">
                        <c:v>529.948552837595</c:v>
                      </c:pt>
                      <c:pt idx="93">
                        <c:v>535.47117230575498</c:v>
                      </c:pt>
                      <c:pt idx="94">
                        <c:v>541.04574965033703</c:v>
                      </c:pt>
                      <c:pt idx="95">
                        <c:v>546.31612200662505</c:v>
                      </c:pt>
                      <c:pt idx="96">
                        <c:v>551.68957208748895</c:v>
                      </c:pt>
                      <c:pt idx="97">
                        <c:v>557.64126305095897</c:v>
                      </c:pt>
                      <c:pt idx="98">
                        <c:v>562.40211300551903</c:v>
                      </c:pt>
                      <c:pt idx="99">
                        <c:v>567.97166216839105</c:v>
                      </c:pt>
                      <c:pt idx="100">
                        <c:v>573.65015526581601</c:v>
                      </c:pt>
                      <c:pt idx="101">
                        <c:v>579.33200048468996</c:v>
                      </c:pt>
                      <c:pt idx="102">
                        <c:v>584.676119504496</c:v>
                      </c:pt>
                      <c:pt idx="103">
                        <c:v>590.34288017824304</c:v>
                      </c:pt>
                      <c:pt idx="104">
                        <c:v>595.68616116885096</c:v>
                      </c:pt>
                      <c:pt idx="105">
                        <c:v>600.84172337874804</c:v>
                      </c:pt>
                      <c:pt idx="106">
                        <c:v>605.928567106836</c:v>
                      </c:pt>
                      <c:pt idx="107">
                        <c:v>611.15955204144097</c:v>
                      </c:pt>
                      <c:pt idx="108">
                        <c:v>616.08549395762395</c:v>
                      </c:pt>
                      <c:pt idx="109">
                        <c:v>621.60978948604304</c:v>
                      </c:pt>
                      <c:pt idx="110">
                        <c:v>626.86507729813502</c:v>
                      </c:pt>
                      <c:pt idx="111">
                        <c:v>631.70805421844102</c:v>
                      </c:pt>
                      <c:pt idx="112">
                        <c:v>637.11167338676796</c:v>
                      </c:pt>
                      <c:pt idx="113">
                        <c:v>642.45998255908501</c:v>
                      </c:pt>
                      <c:pt idx="114">
                        <c:v>648.00439081434195</c:v>
                      </c:pt>
                      <c:pt idx="115">
                        <c:v>653.17755165975495</c:v>
                      </c:pt>
                      <c:pt idx="116">
                        <c:v>658.38255765568499</c:v>
                      </c:pt>
                      <c:pt idx="117">
                        <c:v>663.35459123645001</c:v>
                      </c:pt>
                      <c:pt idx="118">
                        <c:v>668.53194223437504</c:v>
                      </c:pt>
                      <c:pt idx="119">
                        <c:v>674.07132230699096</c:v>
                      </c:pt>
                      <c:pt idx="120">
                        <c:v>679.71629419364001</c:v>
                      </c:pt>
                      <c:pt idx="121">
                        <c:v>685.12661760486696</c:v>
                      </c:pt>
                      <c:pt idx="122">
                        <c:v>690.48917329125095</c:v>
                      </c:pt>
                      <c:pt idx="123">
                        <c:v>695.81988382711995</c:v>
                      </c:pt>
                      <c:pt idx="124">
                        <c:v>701.59056025464099</c:v>
                      </c:pt>
                      <c:pt idx="125">
                        <c:v>707.18357426486898</c:v>
                      </c:pt>
                      <c:pt idx="126">
                        <c:v>712.94251826871198</c:v>
                      </c:pt>
                      <c:pt idx="127">
                        <c:v>718.10143260005896</c:v>
                      </c:pt>
                      <c:pt idx="128">
                        <c:v>724.05312356445904</c:v>
                      </c:pt>
                      <c:pt idx="129">
                        <c:v>729.73664484359301</c:v>
                      </c:pt>
                      <c:pt idx="130">
                        <c:v>735.01288341265195</c:v>
                      </c:pt>
                      <c:pt idx="131">
                        <c:v>740.53215075843002</c:v>
                      </c:pt>
                      <c:pt idx="132">
                        <c:v>746.29025673121203</c:v>
                      </c:pt>
                      <c:pt idx="133">
                        <c:v>751.70058014336996</c:v>
                      </c:pt>
                      <c:pt idx="134">
                        <c:v>757.543327174149</c:v>
                      </c:pt>
                      <c:pt idx="135">
                        <c:v>763.263721783645</c:v>
                      </c:pt>
                      <c:pt idx="136">
                        <c:v>768.49303065799199</c:v>
                      </c:pt>
                      <c:pt idx="137">
                        <c:v>774.28800996206701</c:v>
                      </c:pt>
                      <c:pt idx="138">
                        <c:v>780.02265108842403</c:v>
                      </c:pt>
                      <c:pt idx="139">
                        <c:v>785.56286919210095</c:v>
                      </c:pt>
                      <c:pt idx="140">
                        <c:v>790.75949488393996</c:v>
                      </c:pt>
                      <c:pt idx="141">
                        <c:v>796.52933328133099</c:v>
                      </c:pt>
                      <c:pt idx="142">
                        <c:v>802.02429775055498</c:v>
                      </c:pt>
                      <c:pt idx="143">
                        <c:v>807.28461374435597</c:v>
                      </c:pt>
                      <c:pt idx="144">
                        <c:v>812.96813502255804</c:v>
                      </c:pt>
                      <c:pt idx="145">
                        <c:v>818.53181797359105</c:v>
                      </c:pt>
                      <c:pt idx="146">
                        <c:v>823.684866093099</c:v>
                      </c:pt>
                      <c:pt idx="147">
                        <c:v>829.40861282497599</c:v>
                      </c:pt>
                      <c:pt idx="148">
                        <c:v>834.66725275851798</c:v>
                      </c:pt>
                      <c:pt idx="149">
                        <c:v>839.95857587177295</c:v>
                      </c:pt>
                      <c:pt idx="150">
                        <c:v>845.68316063377995</c:v>
                      </c:pt>
                      <c:pt idx="151">
                        <c:v>850.92252587061398</c:v>
                      </c:pt>
                      <c:pt idx="152">
                        <c:v>856.51973003148998</c:v>
                      </c:pt>
                      <c:pt idx="153">
                        <c:v>862.24599085561897</c:v>
                      </c:pt>
                      <c:pt idx="154">
                        <c:v>867.80799774452998</c:v>
                      </c:pt>
                      <c:pt idx="155">
                        <c:v>872.82612299174104</c:v>
                      </c:pt>
                      <c:pt idx="156">
                        <c:v>878.24315064493601</c:v>
                      </c:pt>
                      <c:pt idx="157">
                        <c:v>884.35825751256198</c:v>
                      </c:pt>
                      <c:pt idx="158">
                        <c:v>889.74176395591303</c:v>
                      </c:pt>
                      <c:pt idx="159">
                        <c:v>895.14370706491195</c:v>
                      </c:pt>
                      <c:pt idx="160">
                        <c:v>900.79370713233902</c:v>
                      </c:pt>
                      <c:pt idx="161">
                        <c:v>906.04480479378299</c:v>
                      </c:pt>
                      <c:pt idx="162">
                        <c:v>912.06270014960296</c:v>
                      </c:pt>
                      <c:pt idx="163">
                        <c:v>917.929750057869</c:v>
                      </c:pt>
                      <c:pt idx="164">
                        <c:v>923.73394769430195</c:v>
                      </c:pt>
                      <c:pt idx="165">
                        <c:v>929.25908125378203</c:v>
                      </c:pt>
                      <c:pt idx="166">
                        <c:v>934.49928452074505</c:v>
                      </c:pt>
                      <c:pt idx="167">
                        <c:v>940.03447444178198</c:v>
                      </c:pt>
                      <c:pt idx="168">
                        <c:v>945.33417785819597</c:v>
                      </c:pt>
                      <c:pt idx="169">
                        <c:v>951.39397472795099</c:v>
                      </c:pt>
                      <c:pt idx="170">
                        <c:v>957.38002493418799</c:v>
                      </c:pt>
                      <c:pt idx="171">
                        <c:v>962.82051743567001</c:v>
                      </c:pt>
                      <c:pt idx="172">
                        <c:v>968.42777795996506</c:v>
                      </c:pt>
                      <c:pt idx="173">
                        <c:v>973.37634669430599</c:v>
                      </c:pt>
                      <c:pt idx="174">
                        <c:v>978.97774100676202</c:v>
                      </c:pt>
                      <c:pt idx="175">
                        <c:v>984.58416350092705</c:v>
                      </c:pt>
                      <c:pt idx="176">
                        <c:v>990.51825583074196</c:v>
                      </c:pt>
                      <c:pt idx="177">
                        <c:v>995.34614820592105</c:v>
                      </c:pt>
                      <c:pt idx="178">
                        <c:v>1000.80256328266</c:v>
                      </c:pt>
                      <c:pt idx="179">
                        <c:v>1006.46597183496</c:v>
                      </c:pt>
                      <c:pt idx="180">
                        <c:v>1011.6567313158901</c:v>
                      </c:pt>
                      <c:pt idx="181">
                        <c:v>1016.97906154953</c:v>
                      </c:pt>
                      <c:pt idx="182">
                        <c:v>1022.16982103046</c:v>
                      </c:pt>
                      <c:pt idx="183">
                        <c:v>1027.1619673389901</c:v>
                      </c:pt>
                      <c:pt idx="184">
                        <c:v>1032.4440721198901</c:v>
                      </c:pt>
                      <c:pt idx="185">
                        <c:v>1037.8988111354399</c:v>
                      </c:pt>
                      <c:pt idx="186">
                        <c:v>1042.96638016775</c:v>
                      </c:pt>
                      <c:pt idx="187">
                        <c:v>1048.21161161549</c:v>
                      </c:pt>
                      <c:pt idx="188">
                        <c:v>1053.9479288011801</c:v>
                      </c:pt>
                      <c:pt idx="189">
                        <c:v>1059.2065687347199</c:v>
                      </c:pt>
                      <c:pt idx="190">
                        <c:v>1064.63951896504</c:v>
                      </c:pt>
                      <c:pt idx="191">
                        <c:v>1069.9744196515501</c:v>
                      </c:pt>
                      <c:pt idx="192">
                        <c:v>1075.02019989677</c:v>
                      </c:pt>
                      <c:pt idx="193">
                        <c:v>1080.67355208658</c:v>
                      </c:pt>
                      <c:pt idx="194">
                        <c:v>1086.24729140103</c:v>
                      </c:pt>
                      <c:pt idx="195">
                        <c:v>1091.7271713241901</c:v>
                      </c:pt>
                      <c:pt idx="196">
                        <c:v>1097.4509180560699</c:v>
                      </c:pt>
                      <c:pt idx="197">
                        <c:v>1103.15874221176</c:v>
                      </c:pt>
                      <c:pt idx="198">
                        <c:v>1108.1232335213599</c:v>
                      </c:pt>
                      <c:pt idx="199">
                        <c:v>1113.5436132960001</c:v>
                      </c:pt>
                      <c:pt idx="200">
                        <c:v>1119.3880363870401</c:v>
                      </c:pt>
                      <c:pt idx="201">
                        <c:v>1125.06652948447</c:v>
                      </c:pt>
                      <c:pt idx="202">
                        <c:v>1130.2388522997501</c:v>
                      </c:pt>
                      <c:pt idx="203">
                        <c:v>1135.9550567586</c:v>
                      </c:pt>
                      <c:pt idx="204">
                        <c:v>1141.25978835672</c:v>
                      </c:pt>
                      <c:pt idx="205">
                        <c:v>1146.5159141998699</c:v>
                      </c:pt>
                      <c:pt idx="206">
                        <c:v>1151.92623761296</c:v>
                      </c:pt>
                      <c:pt idx="207">
                        <c:v>1157.3340469319401</c:v>
                      </c:pt>
                      <c:pt idx="208">
                        <c:v>1162.34462990612</c:v>
                      </c:pt>
                      <c:pt idx="209">
                        <c:v>1167.9368058871501</c:v>
                      </c:pt>
                      <c:pt idx="210">
                        <c:v>1173.26081218012</c:v>
                      </c:pt>
                      <c:pt idx="211">
                        <c:v>1178.34765590914</c:v>
                      </c:pt>
                      <c:pt idx="212">
                        <c:v>1183.9322896152701</c:v>
                      </c:pt>
                      <c:pt idx="213">
                        <c:v>1189.35769757256</c:v>
                      </c:pt>
                      <c:pt idx="214">
                        <c:v>1194.7864576484999</c:v>
                      </c:pt>
                      <c:pt idx="215">
                        <c:v>1199.82553365082</c:v>
                      </c:pt>
                      <c:pt idx="216">
                        <c:v>1204.8017573859499</c:v>
                      </c:pt>
                      <c:pt idx="217">
                        <c:v>1209.6673611216199</c:v>
                      </c:pt>
                      <c:pt idx="218">
                        <c:v>1214.7533668205101</c:v>
                      </c:pt>
                      <c:pt idx="219">
                        <c:v>1220.0648026615399</c:v>
                      </c:pt>
                      <c:pt idx="220">
                        <c:v>1225.5899362191601</c:v>
                      </c:pt>
                      <c:pt idx="221">
                        <c:v>1231.0614358410201</c:v>
                      </c:pt>
                      <c:pt idx="222">
                        <c:v>1235.9521804861699</c:v>
                      </c:pt>
                      <c:pt idx="223">
                        <c:v>1240.72643892467</c:v>
                      </c:pt>
                      <c:pt idx="224">
                        <c:v>1246.0420649144801</c:v>
                      </c:pt>
                      <c:pt idx="225">
                        <c:v>1251.1347748544099</c:v>
                      </c:pt>
                      <c:pt idx="226">
                        <c:v>1256.51073902659</c:v>
                      </c:pt>
                      <c:pt idx="227">
                        <c:v>1261.2833214029699</c:v>
                      </c:pt>
                      <c:pt idx="228">
                        <c:v>1266.5553698204501</c:v>
                      </c:pt>
                      <c:pt idx="229">
                        <c:v>1272.1349753458101</c:v>
                      </c:pt>
                      <c:pt idx="230">
                        <c:v>1276.65782470256</c:v>
                      </c:pt>
                      <c:pt idx="231">
                        <c:v>1281.82092918642</c:v>
                      </c:pt>
                      <c:pt idx="232">
                        <c:v>1287.5790351592</c:v>
                      </c:pt>
                      <c:pt idx="233">
                        <c:v>1292.5292799547301</c:v>
                      </c:pt>
                      <c:pt idx="234">
                        <c:v>1297.9211666993799</c:v>
                      </c:pt>
                      <c:pt idx="235">
                        <c:v>1303.0054963361499</c:v>
                      </c:pt>
                      <c:pt idx="236">
                        <c:v>1307.49314842187</c:v>
                      </c:pt>
                      <c:pt idx="237">
                        <c:v>1313.02917637676</c:v>
                      </c:pt>
                      <c:pt idx="238">
                        <c:v>1318.91633901</c:v>
                      </c:pt>
                      <c:pt idx="239">
                        <c:v>1323.8406048659201</c:v>
                      </c:pt>
                      <c:pt idx="240">
                        <c:v>1328.9718641974</c:v>
                      </c:pt>
                      <c:pt idx="241">
                        <c:v>1333.65980551951</c:v>
                      </c:pt>
                      <c:pt idx="242">
                        <c:v>1338.7131280358899</c:v>
                      </c:pt>
                      <c:pt idx="243">
                        <c:v>1343.3742523882499</c:v>
                      </c:pt>
                      <c:pt idx="244">
                        <c:v>1348.5046736895999</c:v>
                      </c:pt>
                      <c:pt idx="245">
                        <c:v>1353.33927030675</c:v>
                      </c:pt>
                      <c:pt idx="246">
                        <c:v>1358.45125494339</c:v>
                      </c:pt>
                      <c:pt idx="247">
                        <c:v>1362.8961674869099</c:v>
                      </c:pt>
                      <c:pt idx="248">
                        <c:v>1367.1642556413999</c:v>
                      </c:pt>
                      <c:pt idx="249">
                        <c:v>1372.40529693849</c:v>
                      </c:pt>
                      <c:pt idx="250">
                        <c:v>1376.9172519035601</c:v>
                      </c:pt>
                      <c:pt idx="251">
                        <c:v>1381.81134866923</c:v>
                      </c:pt>
                      <c:pt idx="252">
                        <c:v>1386.04675364681</c:v>
                      </c:pt>
                      <c:pt idx="253">
                        <c:v>1391.10510434397</c:v>
                      </c:pt>
                      <c:pt idx="254">
                        <c:v>1395.30279795825</c:v>
                      </c:pt>
                      <c:pt idx="255">
                        <c:v>1400.04437321611</c:v>
                      </c:pt>
                      <c:pt idx="256">
                        <c:v>1404.4138630330599</c:v>
                      </c:pt>
                      <c:pt idx="257">
                        <c:v>1409.0414661746499</c:v>
                      </c:pt>
                      <c:pt idx="258">
                        <c:v>1413.5425267461701</c:v>
                      </c:pt>
                      <c:pt idx="259">
                        <c:v>1418.2053271587899</c:v>
                      </c:pt>
                      <c:pt idx="260">
                        <c:v>1422.8203598447101</c:v>
                      </c:pt>
                      <c:pt idx="261">
                        <c:v>1427.12532133423</c:v>
                      </c:pt>
                      <c:pt idx="262">
                        <c:v>1431.6607411447901</c:v>
                      </c:pt>
                      <c:pt idx="263">
                        <c:v>1436.70987351239</c:v>
                      </c:pt>
                      <c:pt idx="264">
                        <c:v>1441.9567810203901</c:v>
                      </c:pt>
                      <c:pt idx="265">
                        <c:v>1446.3220806885499</c:v>
                      </c:pt>
                      <c:pt idx="266">
                        <c:v>1450.5105559676899</c:v>
                      </c:pt>
                      <c:pt idx="267">
                        <c:v>1454.9713910855401</c:v>
                      </c:pt>
                      <c:pt idx="268">
                        <c:v>1459.6559802852601</c:v>
                      </c:pt>
                      <c:pt idx="269">
                        <c:v>1464.22827342711</c:v>
                      </c:pt>
                      <c:pt idx="270">
                        <c:v>1468.9363274760501</c:v>
                      </c:pt>
                      <c:pt idx="271">
                        <c:v>1473.6058321297201</c:v>
                      </c:pt>
                      <c:pt idx="272">
                        <c:v>1478.2594142109201</c:v>
                      </c:pt>
                      <c:pt idx="273">
                        <c:v>1481.9484234489501</c:v>
                      </c:pt>
                      <c:pt idx="274">
                        <c:v>1486.7821820378299</c:v>
                      </c:pt>
                      <c:pt idx="275">
                        <c:v>1491.58996168524</c:v>
                      </c:pt>
                      <c:pt idx="276">
                        <c:v>1495.4918306153299</c:v>
                      </c:pt>
                      <c:pt idx="277">
                        <c:v>1499.9451234601399</c:v>
                      </c:pt>
                      <c:pt idx="278">
                        <c:v>1504.27019767463</c:v>
                      </c:pt>
                      <c:pt idx="279">
                        <c:v>1507.8938405532399</c:v>
                      </c:pt>
                      <c:pt idx="280">
                        <c:v>1511.8920829650001</c:v>
                      </c:pt>
                      <c:pt idx="281">
                        <c:v>1515.76881098375</c:v>
                      </c:pt>
                      <c:pt idx="282">
                        <c:v>1519.8667789958399</c:v>
                      </c:pt>
                      <c:pt idx="283">
                        <c:v>1523.3990765772801</c:v>
                      </c:pt>
                      <c:pt idx="284">
                        <c:v>1527.5640870090599</c:v>
                      </c:pt>
                      <c:pt idx="285">
                        <c:v>1531.0360464099799</c:v>
                      </c:pt>
                      <c:pt idx="286">
                        <c:v>1534.3471040017901</c:v>
                      </c:pt>
                      <c:pt idx="287">
                        <c:v>1538.09561339021</c:v>
                      </c:pt>
                      <c:pt idx="288">
                        <c:v>1541.6388053651899</c:v>
                      </c:pt>
                      <c:pt idx="289">
                        <c:v>1545.1183070391401</c:v>
                      </c:pt>
                      <c:pt idx="290">
                        <c:v>1548.10001873225</c:v>
                      </c:pt>
                      <c:pt idx="291">
                        <c:v>1551.01468800567</c:v>
                      </c:pt>
                      <c:pt idx="292">
                        <c:v>1554.09947742335</c:v>
                      </c:pt>
                      <c:pt idx="293">
                        <c:v>1556.8088292796201</c:v>
                      </c:pt>
                      <c:pt idx="294">
                        <c:v>1560.0277035403999</c:v>
                      </c:pt>
                      <c:pt idx="295">
                        <c:v>1563.10662674531</c:v>
                      </c:pt>
                      <c:pt idx="296">
                        <c:v>1565.7832954227899</c:v>
                      </c:pt>
                      <c:pt idx="297">
                        <c:v>1568.3719709217501</c:v>
                      </c:pt>
                      <c:pt idx="298">
                        <c:v>1571.11735808104</c:v>
                      </c:pt>
                      <c:pt idx="299">
                        <c:v>1573.7529632747201</c:v>
                      </c:pt>
                      <c:pt idx="300">
                        <c:v>1576.2159342318801</c:v>
                      </c:pt>
                      <c:pt idx="301">
                        <c:v>1579.04680047743</c:v>
                      </c:pt>
                      <c:pt idx="302">
                        <c:v>1581.0915943309701</c:v>
                      </c:pt>
                      <c:pt idx="303">
                        <c:v>1583.37438878231</c:v>
                      </c:pt>
                      <c:pt idx="304">
                        <c:v>1585.7988103479099</c:v>
                      </c:pt>
                      <c:pt idx="305">
                        <c:v>1587.57962466963</c:v>
                      </c:pt>
                      <c:pt idx="306">
                        <c:v>1589.9143769964601</c:v>
                      </c:pt>
                      <c:pt idx="307">
                        <c:v>1592.0304034240501</c:v>
                      </c:pt>
                      <c:pt idx="308">
                        <c:v>1593.82546425797</c:v>
                      </c:pt>
                      <c:pt idx="309">
                        <c:v>1595.6733209993699</c:v>
                      </c:pt>
                      <c:pt idx="310">
                        <c:v>1597.6929739452901</c:v>
                      </c:pt>
                      <c:pt idx="311">
                        <c:v>1599.2106467615799</c:v>
                      </c:pt>
                      <c:pt idx="312">
                        <c:v>1601.2881237957599</c:v>
                      </c:pt>
                      <c:pt idx="313">
                        <c:v>1602.97172660567</c:v>
                      </c:pt>
                      <c:pt idx="314">
                        <c:v>1604.47263881564</c:v>
                      </c:pt>
                      <c:pt idx="315">
                        <c:v>1605.7992407306999</c:v>
                      </c:pt>
                      <c:pt idx="316">
                        <c:v>1607.1434412803501</c:v>
                      </c:pt>
                      <c:pt idx="317">
                        <c:v>1608.35942320153</c:v>
                      </c:pt>
                      <c:pt idx="318">
                        <c:v>1609.7061378397</c:v>
                      </c:pt>
                      <c:pt idx="319">
                        <c:v>1611.16933869012</c:v>
                      </c:pt>
                      <c:pt idx="320">
                        <c:v>1612.24034137279</c:v>
                      </c:pt>
                      <c:pt idx="321">
                        <c:v>1613.5250417720499</c:v>
                      </c:pt>
                      <c:pt idx="322">
                        <c:v>1614.5273259747801</c:v>
                      </c:pt>
                      <c:pt idx="323">
                        <c:v>1614.79800975136</c:v>
                      </c:pt>
                      <c:pt idx="324">
                        <c:v>1615.8597941007499</c:v>
                      </c:pt>
                      <c:pt idx="325">
                        <c:v>1617.3154526762701</c:v>
                      </c:pt>
                      <c:pt idx="326">
                        <c:v>1617.6548549346601</c:v>
                      </c:pt>
                      <c:pt idx="327">
                        <c:v>1618.148454763</c:v>
                      </c:pt>
                      <c:pt idx="328">
                        <c:v>1619.1943165380501</c:v>
                      </c:pt>
                      <c:pt idx="329">
                        <c:v>1619.82954348065</c:v>
                      </c:pt>
                      <c:pt idx="330">
                        <c:v>1620.5301367863999</c:v>
                      </c:pt>
                      <c:pt idx="331">
                        <c:v>1621.0999973677101</c:v>
                      </c:pt>
                      <c:pt idx="332">
                        <c:v>1621.98663339205</c:v>
                      </c:pt>
                      <c:pt idx="333">
                        <c:v>1622.5866630636201</c:v>
                      </c:pt>
                      <c:pt idx="334">
                        <c:v>1623.2822281848601</c:v>
                      </c:pt>
                      <c:pt idx="335">
                        <c:v>1623.51520060189</c:v>
                      </c:pt>
                      <c:pt idx="336">
                        <c:v>1624.1990332994601</c:v>
                      </c:pt>
                      <c:pt idx="337">
                        <c:v>1624.63145691715</c:v>
                      </c:pt>
                      <c:pt idx="338">
                        <c:v>1625.48289567046</c:v>
                      </c:pt>
                      <c:pt idx="339">
                        <c:v>1625.85246701911</c:v>
                      </c:pt>
                      <c:pt idx="340">
                        <c:v>1625.95805883408</c:v>
                      </c:pt>
                      <c:pt idx="341">
                        <c:v>1626.01672095247</c:v>
                      </c:pt>
                      <c:pt idx="342">
                        <c:v>1626.63937744126</c:v>
                      </c:pt>
                      <c:pt idx="343">
                        <c:v>1626.7927369792001</c:v>
                      </c:pt>
                      <c:pt idx="344">
                        <c:v>1627.2226465065</c:v>
                      </c:pt>
                      <c:pt idx="345">
                        <c:v>1627.8000493627001</c:v>
                      </c:pt>
                      <c:pt idx="346">
                        <c:v>1627.7682042121901</c:v>
                      </c:pt>
                      <c:pt idx="347">
                        <c:v>1627.71457027458</c:v>
                      </c:pt>
                      <c:pt idx="348">
                        <c:v>1627.6718307323799</c:v>
                      </c:pt>
                      <c:pt idx="349">
                        <c:v>1627.8872045092301</c:v>
                      </c:pt>
                      <c:pt idx="350">
                        <c:v>1627.99531041458</c:v>
                      </c:pt>
                      <c:pt idx="351">
                        <c:v>1628.1319093480699</c:v>
                      </c:pt>
                      <c:pt idx="352">
                        <c:v>1627.7640140615399</c:v>
                      </c:pt>
                      <c:pt idx="353">
                        <c:v>1628.3481211569199</c:v>
                      </c:pt>
                      <c:pt idx="354">
                        <c:v>1628.2023038919999</c:v>
                      </c:pt>
                      <c:pt idx="355">
                        <c:v>1628.35985358059</c:v>
                      </c:pt>
                      <c:pt idx="356">
                        <c:v>1628.3732620645301</c:v>
                      </c:pt>
                      <c:pt idx="357">
                        <c:v>1628.6506500840201</c:v>
                      </c:pt>
                      <c:pt idx="358">
                        <c:v>1628.1972757093599</c:v>
                      </c:pt>
                      <c:pt idx="359">
                        <c:v>1628.3581775203299</c:v>
                      </c:pt>
                      <c:pt idx="360">
                        <c:v>1628.39337479137</c:v>
                      </c:pt>
                      <c:pt idx="361">
                        <c:v>1627.8654157239901</c:v>
                      </c:pt>
                      <c:pt idx="362">
                        <c:v>1627.9416764769701</c:v>
                      </c:pt>
                      <c:pt idx="363">
                        <c:v>1628.1922475285801</c:v>
                      </c:pt>
                      <c:pt idx="364">
                        <c:v>1628.0556485950899</c:v>
                      </c:pt>
                      <c:pt idx="365">
                        <c:v>1627.6877533067</c:v>
                      </c:pt>
                      <c:pt idx="366">
                        <c:v>1627.0818574223699</c:v>
                      </c:pt>
                      <c:pt idx="367">
                        <c:v>1626.79106091894</c:v>
                      </c:pt>
                      <c:pt idx="368">
                        <c:v>1627.0818574223699</c:v>
                      </c:pt>
                      <c:pt idx="369">
                        <c:v>1626.6628422886099</c:v>
                      </c:pt>
                      <c:pt idx="370">
                        <c:v>1626.5664688069401</c:v>
                      </c:pt>
                      <c:pt idx="371">
                        <c:v>1626.4424403272601</c:v>
                      </c:pt>
                      <c:pt idx="372">
                        <c:v>1626.18432700634</c:v>
                      </c:pt>
                      <c:pt idx="373">
                        <c:v>1625.9329179245999</c:v>
                      </c:pt>
                      <c:pt idx="374">
                        <c:v>1625.64212142117</c:v>
                      </c:pt>
                      <c:pt idx="375">
                        <c:v>1625.4535646121899</c:v>
                      </c:pt>
                      <c:pt idx="376">
                        <c:v>1625.5097126402</c:v>
                      </c:pt>
                      <c:pt idx="377">
                        <c:v>1624.72280221805</c:v>
                      </c:pt>
                      <c:pt idx="378">
                        <c:v>1624.56022434495</c:v>
                      </c:pt>
                      <c:pt idx="379">
                        <c:v>1624.41859723069</c:v>
                      </c:pt>
                      <c:pt idx="380">
                        <c:v>1623.9157790690699</c:v>
                      </c:pt>
                      <c:pt idx="381">
                        <c:v>1623.3660312127299</c:v>
                      </c:pt>
                      <c:pt idx="382">
                        <c:v>1623.10707985982</c:v>
                      </c:pt>
                      <c:pt idx="383">
                        <c:v>1622.76935366355</c:v>
                      </c:pt>
                      <c:pt idx="384">
                        <c:v>1622.46012049355</c:v>
                      </c:pt>
                      <c:pt idx="385">
                        <c:v>1622.23385232128</c:v>
                      </c:pt>
                      <c:pt idx="386">
                        <c:v>1621.6011394690699</c:v>
                      </c:pt>
                      <c:pt idx="387">
                        <c:v>1621.4603503830699</c:v>
                      </c:pt>
                      <c:pt idx="388">
                        <c:v>1620.9600463137001</c:v>
                      </c:pt>
                      <c:pt idx="389">
                        <c:v>1620.68349632435</c:v>
                      </c:pt>
                      <c:pt idx="390">
                        <c:v>1619.98541711085</c:v>
                      </c:pt>
                      <c:pt idx="391">
                        <c:v>1619.22280956805</c:v>
                      </c:pt>
                      <c:pt idx="392">
                        <c:v>1618.7057448923599</c:v>
                      </c:pt>
                      <c:pt idx="393">
                        <c:v>1618.2582367267501</c:v>
                      </c:pt>
                      <c:pt idx="394">
                        <c:v>1617.6313900873099</c:v>
                      </c:pt>
                      <c:pt idx="395">
                        <c:v>1617.3171287365301</c:v>
                      </c:pt>
                      <c:pt idx="396">
                        <c:v>1616.7170990649599</c:v>
                      </c:pt>
                      <c:pt idx="397">
                        <c:v>1616.0173437911999</c:v>
                      </c:pt>
                      <c:pt idx="398">
                        <c:v>1614.94382701628</c:v>
                      </c:pt>
                      <c:pt idx="399">
                        <c:v>1614.9723200462799</c:v>
                      </c:pt>
                      <c:pt idx="400">
                        <c:v>1614.45357931033</c:v>
                      </c:pt>
                      <c:pt idx="401">
                        <c:v>1613.7211408559201</c:v>
                      </c:pt>
                      <c:pt idx="402">
                        <c:v>1612.8973571024801</c:v>
                      </c:pt>
                      <c:pt idx="403">
                        <c:v>1612.3149260673699</c:v>
                      </c:pt>
                      <c:pt idx="404">
                        <c:v>1611.9001010842601</c:v>
                      </c:pt>
                      <c:pt idx="405">
                        <c:v>1610.8349646125</c:v>
                      </c:pt>
                      <c:pt idx="406">
                        <c:v>1609.68602511473</c:v>
                      </c:pt>
                      <c:pt idx="407">
                        <c:v>1609.1463336218101</c:v>
                      </c:pt>
                      <c:pt idx="408">
                        <c:v>1608.32590199076</c:v>
                      </c:pt>
                      <c:pt idx="409">
                        <c:v>1607.48870975152</c:v>
                      </c:pt>
                      <c:pt idx="410">
                        <c:v>1606.3984323740001</c:v>
                      </c:pt>
                      <c:pt idx="411">
                        <c:v>1604.6561674438401</c:v>
                      </c:pt>
                      <c:pt idx="412">
                        <c:v>1603.6882424857499</c:v>
                      </c:pt>
                      <c:pt idx="413">
                        <c:v>1602.2920840587501</c:v>
                      </c:pt>
                      <c:pt idx="414">
                        <c:v>1600.54814307019</c:v>
                      </c:pt>
                      <c:pt idx="415">
                        <c:v>1598.1455102898201</c:v>
                      </c:pt>
                      <c:pt idx="416">
                        <c:v>1596.11663901061</c:v>
                      </c:pt>
                      <c:pt idx="417">
                        <c:v>1594.12296500243</c:v>
                      </c:pt>
                      <c:pt idx="418">
                        <c:v>1591.5460219271499</c:v>
                      </c:pt>
                      <c:pt idx="419">
                        <c:v>1589.2975867185701</c:v>
                      </c:pt>
                      <c:pt idx="420">
                        <c:v>1586.17424790934</c:v>
                      </c:pt>
                      <c:pt idx="421">
                        <c:v>1583.2319236379101</c:v>
                      </c:pt>
                      <c:pt idx="422">
                        <c:v>1579.3334068302099</c:v>
                      </c:pt>
                      <c:pt idx="423">
                        <c:v>1575.0519101899099</c:v>
                      </c:pt>
                      <c:pt idx="424">
                        <c:v>1571.36709110066</c:v>
                      </c:pt>
                      <c:pt idx="425">
                        <c:v>1567.7166312504601</c:v>
                      </c:pt>
                      <c:pt idx="426">
                        <c:v>1563.2700426485401</c:v>
                      </c:pt>
                      <c:pt idx="427">
                        <c:v>1558.1211846787501</c:v>
                      </c:pt>
                      <c:pt idx="428">
                        <c:v>1553.8212513737401</c:v>
                      </c:pt>
                      <c:pt idx="429">
                        <c:v>1548.6715553756801</c:v>
                      </c:pt>
                      <c:pt idx="430">
                        <c:v>1543.7565078530499</c:v>
                      </c:pt>
                      <c:pt idx="431">
                        <c:v>1539.3141094017799</c:v>
                      </c:pt>
                      <c:pt idx="432">
                        <c:v>1534.50465369225</c:v>
                      </c:pt>
                      <c:pt idx="433">
                        <c:v>1529.4697678405801</c:v>
                      </c:pt>
                      <c:pt idx="434">
                        <c:v>1525.2745883166799</c:v>
                      </c:pt>
                      <c:pt idx="435">
                        <c:v>1520.62184426934</c:v>
                      </c:pt>
                      <c:pt idx="436">
                        <c:v>1515.8467477988499</c:v>
                      </c:pt>
                      <c:pt idx="437">
                        <c:v>1511.31719419919</c:v>
                      </c:pt>
                      <c:pt idx="438">
                        <c:v>1507.05413422734</c:v>
                      </c:pt>
                      <c:pt idx="439">
                        <c:v>1502.5086580514901</c:v>
                      </c:pt>
                      <c:pt idx="440">
                        <c:v>1498.02268202603</c:v>
                      </c:pt>
                      <c:pt idx="441">
                        <c:v>1493.3146279789501</c:v>
                      </c:pt>
                      <c:pt idx="442">
                        <c:v>1488.92418740317</c:v>
                      </c:pt>
                      <c:pt idx="443">
                        <c:v>1485.2955163419199</c:v>
                      </c:pt>
                      <c:pt idx="444">
                        <c:v>1480.99055485241</c:v>
                      </c:pt>
                      <c:pt idx="445">
                        <c:v>1476.8682839646899</c:v>
                      </c:pt>
                      <c:pt idx="446">
                        <c:v>1472.6085761096299</c:v>
                      </c:pt>
                      <c:pt idx="447">
                        <c:v>1468.5391011275401</c:v>
                      </c:pt>
                      <c:pt idx="448">
                        <c:v>1463.9282585922599</c:v>
                      </c:pt>
                      <c:pt idx="449">
                        <c:v>1460.2141084428899</c:v>
                      </c:pt>
                      <c:pt idx="450">
                        <c:v>1456.23430269957</c:v>
                      </c:pt>
                      <c:pt idx="451">
                        <c:v>1452.0014118142401</c:v>
                      </c:pt>
                      <c:pt idx="452">
                        <c:v>1447.2992239799401</c:v>
                      </c:pt>
                      <c:pt idx="453">
                        <c:v>1443.6160809509499</c:v>
                      </c:pt>
                      <c:pt idx="454">
                        <c:v>1439.4644790012401</c:v>
                      </c:pt>
                      <c:pt idx="455">
                        <c:v>1434.61563587002</c:v>
                      </c:pt>
                      <c:pt idx="456">
                        <c:v>1430.79002769664</c:v>
                      </c:pt>
                      <c:pt idx="457">
                        <c:v>1427.02643376216</c:v>
                      </c:pt>
                      <c:pt idx="458">
                        <c:v>1422.47928152606</c:v>
                      </c:pt>
                      <c:pt idx="459">
                        <c:v>1418.3737712428001</c:v>
                      </c:pt>
                      <c:pt idx="460">
                        <c:v>1414.0034433938599</c:v>
                      </c:pt>
                      <c:pt idx="461">
                        <c:v>1410.07978567854</c:v>
                      </c:pt>
                      <c:pt idx="462">
                        <c:v>1406.56173461303</c:v>
                      </c:pt>
                      <c:pt idx="463">
                        <c:v>1401.8947440479001</c:v>
                      </c:pt>
                      <c:pt idx="464">
                        <c:v>1397.4674301408199</c:v>
                      </c:pt>
                      <c:pt idx="465">
                        <c:v>1393.18928562105</c:v>
                      </c:pt>
                      <c:pt idx="466">
                        <c:v>1389.0184089765</c:v>
                      </c:pt>
                      <c:pt idx="467">
                        <c:v>1384.54584143497</c:v>
                      </c:pt>
                      <c:pt idx="468">
                        <c:v>1380.308760399</c:v>
                      </c:pt>
                      <c:pt idx="469">
                        <c:v>1376.4663916192901</c:v>
                      </c:pt>
                      <c:pt idx="470">
                        <c:v>1371.99298604764</c:v>
                      </c:pt>
                      <c:pt idx="471">
                        <c:v>1367.4936015363801</c:v>
                      </c:pt>
                      <c:pt idx="472">
                        <c:v>1363.28333746828</c:v>
                      </c:pt>
                      <c:pt idx="473">
                        <c:v>1358.3255504034501</c:v>
                      </c:pt>
                      <c:pt idx="474">
                        <c:v>1354.3390404172201</c:v>
                      </c:pt>
                      <c:pt idx="475">
                        <c:v>1350.1321284696501</c:v>
                      </c:pt>
                      <c:pt idx="476">
                        <c:v>1345.4148560911401</c:v>
                      </c:pt>
                      <c:pt idx="477">
                        <c:v>1340.04559616186</c:v>
                      </c:pt>
                      <c:pt idx="478">
                        <c:v>1335.6392330117501</c:v>
                      </c:pt>
                      <c:pt idx="479">
                        <c:v>1330.63367821835</c:v>
                      </c:pt>
                      <c:pt idx="480">
                        <c:v>1325.23592526279</c:v>
                      </c:pt>
                      <c:pt idx="481">
                        <c:v>1320.13483501971</c:v>
                      </c:pt>
                      <c:pt idx="482">
                        <c:v>1314.23174981028</c:v>
                      </c:pt>
                      <c:pt idx="483">
                        <c:v>1308.13088945858</c:v>
                      </c:pt>
                      <c:pt idx="484">
                        <c:v>1301.52888700366</c:v>
                      </c:pt>
                    </c:numCache>
                  </c:numRef>
                </c:yVal>
                <c:smooth val="1"/>
                <c:extLst>
                  <c:ext xmlns:c16="http://schemas.microsoft.com/office/drawing/2014/chart" uri="{C3380CC4-5D6E-409C-BE32-E72D297353CC}">
                    <c16:uniqueId val="{0000000A-710A-457A-A1D7-0D57FCB948F2}"/>
                  </c:ext>
                </c:extLst>
              </c15:ser>
            </c15:filteredScatterSeries>
          </c:ext>
        </c:extLst>
      </c:scatterChart>
      <c:valAx>
        <c:axId val="694114015"/>
        <c:scaling>
          <c:orientation val="minMax"/>
          <c:min val="0"/>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dirty="0" smtClean="0">
                    <a:latin typeface="Times New Roman" panose="02020603050405020304" pitchFamily="18" charset="0"/>
                    <a:cs typeface="Times New Roman" panose="02020603050405020304" pitchFamily="18" charset="0"/>
                  </a:rPr>
                  <a:t>Elongation,</a:t>
                </a:r>
                <a:r>
                  <a:rPr lang="en-US" sz="1800" baseline="0" dirty="0" smtClean="0">
                    <a:latin typeface="Times New Roman" panose="02020603050405020304" pitchFamily="18" charset="0"/>
                    <a:cs typeface="Times New Roman" panose="02020603050405020304" pitchFamily="18" charset="0"/>
                  </a:rPr>
                  <a:t> </a:t>
                </a:r>
                <a:r>
                  <a:rPr lang="en-US" sz="1800" baseline="0" dirty="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4114431"/>
        <c:crosses val="autoZero"/>
        <c:crossBetween val="midCat"/>
      </c:valAx>
      <c:valAx>
        <c:axId val="694114431"/>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baseline="0" dirty="0" smtClean="0">
                    <a:latin typeface="Times New Roman" panose="02020603050405020304" pitchFamily="18" charset="0"/>
                    <a:cs typeface="Times New Roman" panose="02020603050405020304" pitchFamily="18" charset="0"/>
                  </a:rPr>
                  <a:t>Stress,  </a:t>
                </a:r>
                <a:r>
                  <a:rPr lang="ru-RU" sz="1800" baseline="0" dirty="0" smtClean="0">
                    <a:latin typeface="Times New Roman" panose="02020603050405020304" pitchFamily="18" charset="0"/>
                    <a:cs typeface="Times New Roman" panose="02020603050405020304" pitchFamily="18" charset="0"/>
                  </a:rPr>
                  <a:t>М</a:t>
                </a:r>
                <a:r>
                  <a:rPr lang="en-US" sz="1800" baseline="0" dirty="0" smtClean="0">
                    <a:latin typeface="Times New Roman" panose="02020603050405020304" pitchFamily="18" charset="0"/>
                    <a:cs typeface="Times New Roman" panose="02020603050405020304" pitchFamily="18" charset="0"/>
                  </a:rPr>
                  <a:t>P</a:t>
                </a:r>
                <a:r>
                  <a:rPr lang="ru-RU" sz="1800" baseline="0" dirty="0" smtClean="0">
                    <a:latin typeface="Times New Roman" panose="02020603050405020304" pitchFamily="18" charset="0"/>
                    <a:cs typeface="Times New Roman" panose="02020603050405020304" pitchFamily="18" charset="0"/>
                  </a:rPr>
                  <a:t>а</a:t>
                </a:r>
                <a:endParaRPr lang="ru-RU" sz="1800" dirty="0">
                  <a:latin typeface="Times New Roman" panose="02020603050405020304" pitchFamily="18" charset="0"/>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4114015"/>
        <c:crosses val="autoZero"/>
        <c:crossBetween val="midCat"/>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ayout>
        <c:manualLayout>
          <c:xMode val="edge"/>
          <c:yMode val="edge"/>
          <c:x val="0.67974025196079479"/>
          <c:y val="6.0001944957697173E-2"/>
          <c:w val="0.19052854086557819"/>
          <c:h val="8.4541171293083694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78627286932776E-2"/>
          <c:y val="6.1507432870114738E-2"/>
          <c:w val="0.88622847144106986"/>
          <c:h val="0.82966735479258658"/>
        </c:manualLayout>
      </c:layout>
      <c:scatterChart>
        <c:scatterStyle val="smoothMarker"/>
        <c:varyColors val="0"/>
        <c:ser>
          <c:idx val="0"/>
          <c:order val="0"/>
          <c:tx>
            <c:strRef>
              <c:f>'без среза'!$A$1</c:f>
              <c:strCache>
                <c:ptCount val="1"/>
                <c:pt idx="0">
                  <c:v>Unirradiated</c:v>
                </c:pt>
              </c:strCache>
            </c:strRef>
          </c:tx>
          <c:spPr>
            <a:ln w="50800" cap="rnd">
              <a:solidFill>
                <a:srgbClr val="00B0F0"/>
              </a:solidFill>
              <a:round/>
            </a:ln>
            <a:effectLst/>
          </c:spPr>
          <c:marker>
            <c:symbol val="none"/>
          </c:marker>
          <c:xVal>
            <c:numRef>
              <c:f>'без среза'!$B$4:$B$922</c:f>
              <c:numCache>
                <c:formatCode>General</c:formatCode>
                <c:ptCount val="919"/>
                <c:pt idx="0">
                  <c:v>1.7885322696309398E-2</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1.8013950925602901E-4</c:v>
                </c:pt>
                <c:pt idx="23">
                  <c:v>2.2853524789978601E-3</c:v>
                </c:pt>
                <c:pt idx="24">
                  <c:v>2.2341473781328802E-3</c:v>
                </c:pt>
                <c:pt idx="25">
                  <c:v>3.4879083830319201E-3</c:v>
                </c:pt>
                <c:pt idx="26">
                  <c:v>3.01115783768735E-3</c:v>
                </c:pt>
                <c:pt idx="27">
                  <c:v>4.3233219082783299E-3</c:v>
                </c:pt>
                <c:pt idx="28">
                  <c:v>4.0065509609887905E-3</c:v>
                </c:pt>
                <c:pt idx="29">
                  <c:v>5.6045289350048506E-3</c:v>
                </c:pt>
                <c:pt idx="30">
                  <c:v>4.6478770504232401E-3</c:v>
                </c:pt>
                <c:pt idx="31">
                  <c:v>5.4568781248043301E-3</c:v>
                </c:pt>
                <c:pt idx="32">
                  <c:v>6.0198640862207898E-3</c:v>
                </c:pt>
                <c:pt idx="33">
                  <c:v>6.933816369114611E-3</c:v>
                </c:pt>
                <c:pt idx="34">
                  <c:v>6.4911488328989204E-3</c:v>
                </c:pt>
                <c:pt idx="35">
                  <c:v>7.8056540087745301E-3</c:v>
                </c:pt>
                <c:pt idx="36">
                  <c:v>6.7484591627087198E-3</c:v>
                </c:pt>
                <c:pt idx="37">
                  <c:v>7.2878223910666203E-3</c:v>
                </c:pt>
                <c:pt idx="38">
                  <c:v>8.4177539485641405E-3</c:v>
                </c:pt>
                <c:pt idx="39">
                  <c:v>9.1089776044217495E-3</c:v>
                </c:pt>
                <c:pt idx="40">
                  <c:v>9.8059170417608109E-3</c:v>
                </c:pt>
                <c:pt idx="41">
                  <c:v>9.6902568462731188E-3</c:v>
                </c:pt>
                <c:pt idx="42">
                  <c:v>9.6896718879357895E-3</c:v>
                </c:pt>
                <c:pt idx="43">
                  <c:v>1.05530040283242E-2</c:v>
                </c:pt>
                <c:pt idx="44">
                  <c:v>1.0985411190112E-2</c:v>
                </c:pt>
                <c:pt idx="45">
                  <c:v>1.2184143805460399E-2</c:v>
                </c:pt>
                <c:pt idx="46">
                  <c:v>1.07456105525983E-2</c:v>
                </c:pt>
                <c:pt idx="47">
                  <c:v>1.1865418081580299E-2</c:v>
                </c:pt>
                <c:pt idx="48">
                  <c:v>1.3747902424410301E-2</c:v>
                </c:pt>
                <c:pt idx="49">
                  <c:v>1.2522310017448699E-2</c:v>
                </c:pt>
                <c:pt idx="50">
                  <c:v>1.2490319402713699E-2</c:v>
                </c:pt>
                <c:pt idx="51">
                  <c:v>1.2890984660773899E-2</c:v>
                </c:pt>
                <c:pt idx="52">
                  <c:v>1.11119453624076E-2</c:v>
                </c:pt>
                <c:pt idx="53">
                  <c:v>1.21237632540683E-2</c:v>
                </c:pt>
                <c:pt idx="54">
                  <c:v>1.30343408607736E-2</c:v>
                </c:pt>
                <c:pt idx="55">
                  <c:v>1.20304435099583E-2</c:v>
                </c:pt>
                <c:pt idx="56">
                  <c:v>9.1542982098902197E-3</c:v>
                </c:pt>
                <c:pt idx="57">
                  <c:v>8.5530208937978393E-3</c:v>
                </c:pt>
                <c:pt idx="58">
                  <c:v>6.9730874893147998E-3</c:v>
                </c:pt>
                <c:pt idx="59">
                  <c:v>8.052398904390131E-3</c:v>
                </c:pt>
                <c:pt idx="60">
                  <c:v>6.4859642044612408E-3</c:v>
                </c:pt>
                <c:pt idx="61">
                  <c:v>4.7764232873837003E-3</c:v>
                </c:pt>
                <c:pt idx="62">
                  <c:v>3.0918749216068998E-3</c:v>
                </c:pt>
                <c:pt idx="63">
                  <c:v>1.7447941726228501E-3</c:v>
                </c:pt>
                <c:pt idx="64">
                  <c:v>1.70708777642026E-3</c:v>
                </c:pt>
                <c:pt idx="65">
                  <c:v>2.98229285578683E-4</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2.1095989287317498E-3</c:v>
                </c:pt>
                <c:pt idx="115">
                  <c:v>4.0720419286710595E-3</c:v>
                </c:pt>
                <c:pt idx="116">
                  <c:v>6.4705154775857006E-3</c:v>
                </c:pt>
                <c:pt idx="117">
                  <c:v>8.1741419835745805E-3</c:v>
                </c:pt>
                <c:pt idx="118">
                  <c:v>1.03873445907454E-2</c:v>
                </c:pt>
                <c:pt idx="119">
                  <c:v>1.2651167340438401E-2</c:v>
                </c:pt>
                <c:pt idx="120">
                  <c:v>1.65304264031274E-2</c:v>
                </c:pt>
                <c:pt idx="121">
                  <c:v>1.7342802153663701E-2</c:v>
                </c:pt>
                <c:pt idx="122">
                  <c:v>2.0146573089974099E-2</c:v>
                </c:pt>
                <c:pt idx="123">
                  <c:v>2.4273217083825602E-2</c:v>
                </c:pt>
                <c:pt idx="124">
                  <c:v>2.5322156413398703E-2</c:v>
                </c:pt>
                <c:pt idx="125">
                  <c:v>2.8590599089950399E-2</c:v>
                </c:pt>
                <c:pt idx="126">
                  <c:v>3.1319790903250301E-2</c:v>
                </c:pt>
                <c:pt idx="127">
                  <c:v>3.40088228499624E-2</c:v>
                </c:pt>
                <c:pt idx="128">
                  <c:v>3.5793441583864501E-2</c:v>
                </c:pt>
                <c:pt idx="129">
                  <c:v>3.9660235512872802E-2</c:v>
                </c:pt>
                <c:pt idx="130">
                  <c:v>4.2425851440564002E-2</c:v>
                </c:pt>
                <c:pt idx="131">
                  <c:v>4.3681343339718702E-2</c:v>
                </c:pt>
                <c:pt idx="132">
                  <c:v>4.7142142557765596E-2</c:v>
                </c:pt>
                <c:pt idx="133">
                  <c:v>4.9223732794523301E-2</c:v>
                </c:pt>
                <c:pt idx="134">
                  <c:v>5.3316630026678503E-2</c:v>
                </c:pt>
                <c:pt idx="135">
                  <c:v>5.7492860592045503E-2</c:v>
                </c:pt>
                <c:pt idx="136">
                  <c:v>6.0154558882086193E-2</c:v>
                </c:pt>
                <c:pt idx="137">
                  <c:v>6.2431880336344406E-2</c:v>
                </c:pt>
                <c:pt idx="138">
                  <c:v>6.7905020120839793E-2</c:v>
                </c:pt>
                <c:pt idx="139">
                  <c:v>7.21565271328828E-2</c:v>
                </c:pt>
                <c:pt idx="140">
                  <c:v>7.6700597400591902E-2</c:v>
                </c:pt>
                <c:pt idx="141">
                  <c:v>8.20856593573005E-2</c:v>
                </c:pt>
                <c:pt idx="142">
                  <c:v>8.591195717233549E-2</c:v>
                </c:pt>
                <c:pt idx="143">
                  <c:v>9.15842028506475E-2</c:v>
                </c:pt>
                <c:pt idx="144">
                  <c:v>9.6530893152912994E-2</c:v>
                </c:pt>
                <c:pt idx="145">
                  <c:v>0.10303902494985799</c:v>
                </c:pt>
                <c:pt idx="146">
                  <c:v>0.107512924341435</c:v>
                </c:pt>
                <c:pt idx="147">
                  <c:v>0.11637864724445302</c:v>
                </c:pt>
                <c:pt idx="148">
                  <c:v>0.12322762133418801</c:v>
                </c:pt>
                <c:pt idx="149">
                  <c:v>0.12917659045825799</c:v>
                </c:pt>
                <c:pt idx="150">
                  <c:v>0.13747330062372501</c:v>
                </c:pt>
                <c:pt idx="151">
                  <c:v>0.14624653745194399</c:v>
                </c:pt>
                <c:pt idx="152">
                  <c:v>0.153042550293847</c:v>
                </c:pt>
                <c:pt idx="153">
                  <c:v>0.16153602524777699</c:v>
                </c:pt>
                <c:pt idx="154">
                  <c:v>0.16974940207976599</c:v>
                </c:pt>
                <c:pt idx="155">
                  <c:v>0.177813259589676</c:v>
                </c:pt>
                <c:pt idx="156">
                  <c:v>0.186653989941377</c:v>
                </c:pt>
                <c:pt idx="157">
                  <c:v>0.19563004358715799</c:v>
                </c:pt>
                <c:pt idx="158">
                  <c:v>0.20347895539316602</c:v>
                </c:pt>
                <c:pt idx="159">
                  <c:v>0.21360914828783001</c:v>
                </c:pt>
                <c:pt idx="160">
                  <c:v>0.22290476259882999</c:v>
                </c:pt>
                <c:pt idx="161">
                  <c:v>0.23211333265251702</c:v>
                </c:pt>
                <c:pt idx="162">
                  <c:v>0.24207141706327198</c:v>
                </c:pt>
                <c:pt idx="163">
                  <c:v>0.251193615354595</c:v>
                </c:pt>
                <c:pt idx="164">
                  <c:v>0.26173448517141701</c:v>
                </c:pt>
                <c:pt idx="165">
                  <c:v>0.27133382033710501</c:v>
                </c:pt>
                <c:pt idx="166">
                  <c:v>0.28225335120772904</c:v>
                </c:pt>
                <c:pt idx="167">
                  <c:v>0.29147913088962701</c:v>
                </c:pt>
                <c:pt idx="168">
                  <c:v>0.30064079172475999</c:v>
                </c:pt>
                <c:pt idx="169">
                  <c:v>0.311675397832545</c:v>
                </c:pt>
                <c:pt idx="170">
                  <c:v>0.32479452024070099</c:v>
                </c:pt>
                <c:pt idx="171">
                  <c:v>0.333604878506577</c:v>
                </c:pt>
                <c:pt idx="172">
                  <c:v>0.34443700404445099</c:v>
                </c:pt>
                <c:pt idx="173">
                  <c:v>0.35496540872657101</c:v>
                </c:pt>
                <c:pt idx="174">
                  <c:v>0.36592914663451398</c:v>
                </c:pt>
                <c:pt idx="175">
                  <c:v>0.37777601612774003</c:v>
                </c:pt>
                <c:pt idx="176">
                  <c:v>0.388435696933698</c:v>
                </c:pt>
                <c:pt idx="177">
                  <c:v>0.398856111978318</c:v>
                </c:pt>
                <c:pt idx="178">
                  <c:v>0.41121359114413297</c:v>
                </c:pt>
                <c:pt idx="179">
                  <c:v>0.42359572661325701</c:v>
                </c:pt>
                <c:pt idx="180">
                  <c:v>0.43450002788460995</c:v>
                </c:pt>
                <c:pt idx="181">
                  <c:v>0.44640496419603404</c:v>
                </c:pt>
                <c:pt idx="182">
                  <c:v>0.45871182321803899</c:v>
                </c:pt>
                <c:pt idx="183">
                  <c:v>0.47133590180052903</c:v>
                </c:pt>
                <c:pt idx="184">
                  <c:v>0.48268435279155097</c:v>
                </c:pt>
                <c:pt idx="185">
                  <c:v>0.49637379547249305</c:v>
                </c:pt>
                <c:pt idx="186">
                  <c:v>0.50917302096777894</c:v>
                </c:pt>
                <c:pt idx="187">
                  <c:v>0.52034598879799898</c:v>
                </c:pt>
                <c:pt idx="188">
                  <c:v>0.53353363829984302</c:v>
                </c:pt>
                <c:pt idx="189">
                  <c:v>0.54757170619694795</c:v>
                </c:pt>
                <c:pt idx="190">
                  <c:v>0.55866939758075795</c:v>
                </c:pt>
                <c:pt idx="191">
                  <c:v>0.57214355830907893</c:v>
                </c:pt>
                <c:pt idx="192">
                  <c:v>0.58408257763033999</c:v>
                </c:pt>
                <c:pt idx="193">
                  <c:v>0.59722973101798993</c:v>
                </c:pt>
                <c:pt idx="194">
                  <c:v>0.61142640869462606</c:v>
                </c:pt>
                <c:pt idx="195">
                  <c:v>0.62444532438803402</c:v>
                </c:pt>
                <c:pt idx="196">
                  <c:v>0.63516134111765199</c:v>
                </c:pt>
                <c:pt idx="197">
                  <c:v>0.648885564130808</c:v>
                </c:pt>
                <c:pt idx="198">
                  <c:v>0.661752619396339</c:v>
                </c:pt>
                <c:pt idx="199">
                  <c:v>0.67359039843140101</c:v>
                </c:pt>
                <c:pt idx="200">
                  <c:v>0.68726971708343898</c:v>
                </c:pt>
                <c:pt idx="201">
                  <c:v>0.70059980030805502</c:v>
                </c:pt>
                <c:pt idx="202">
                  <c:v>0.71287187899855597</c:v>
                </c:pt>
                <c:pt idx="203">
                  <c:v>0.72640037079310094</c:v>
                </c:pt>
                <c:pt idx="204">
                  <c:v>0.73968588590460604</c:v>
                </c:pt>
                <c:pt idx="205">
                  <c:v>0.75211319969881196</c:v>
                </c:pt>
                <c:pt idx="206">
                  <c:v>0.76542875064760096</c:v>
                </c:pt>
                <c:pt idx="207">
                  <c:v>0.77928796070665407</c:v>
                </c:pt>
                <c:pt idx="208">
                  <c:v>0.79339014745016789</c:v>
                </c:pt>
                <c:pt idx="209">
                  <c:v>0.80656429824728093</c:v>
                </c:pt>
                <c:pt idx="210">
                  <c:v>0.82015587531998302</c:v>
                </c:pt>
                <c:pt idx="211">
                  <c:v>0.83260750916878101</c:v>
                </c:pt>
                <c:pt idx="212">
                  <c:v>0.84468826488830506</c:v>
                </c:pt>
                <c:pt idx="213">
                  <c:v>0.85960712326453892</c:v>
                </c:pt>
                <c:pt idx="214">
                  <c:v>0.87283189420475105</c:v>
                </c:pt>
                <c:pt idx="215">
                  <c:v>0.88707478377614302</c:v>
                </c:pt>
                <c:pt idx="216">
                  <c:v>0.90191568835251701</c:v>
                </c:pt>
                <c:pt idx="217">
                  <c:v>0.91452730180066111</c:v>
                </c:pt>
                <c:pt idx="218">
                  <c:v>0.92876344202039696</c:v>
                </c:pt>
                <c:pt idx="219">
                  <c:v>0.94329758731248603</c:v>
                </c:pt>
                <c:pt idx="220">
                  <c:v>0.958448264773892</c:v>
                </c:pt>
                <c:pt idx="221">
                  <c:v>0.97015072051505091</c:v>
                </c:pt>
                <c:pt idx="222">
                  <c:v>0.98689865337320304</c:v>
                </c:pt>
                <c:pt idx="223">
                  <c:v>0.99890516621741199</c:v>
                </c:pt>
                <c:pt idx="224">
                  <c:v>1.0135135543848202</c:v>
                </c:pt>
                <c:pt idx="225">
                  <c:v>1.0273211107318001</c:v>
                </c:pt>
                <c:pt idx="226">
                  <c:v>1.0430394311114799</c:v>
                </c:pt>
                <c:pt idx="227">
                  <c:v>1.05521467776413</c:v>
                </c:pt>
                <c:pt idx="228">
                  <c:v>1.0709839545341999</c:v>
                </c:pt>
                <c:pt idx="229">
                  <c:v>1.08595005837486</c:v>
                </c:pt>
                <c:pt idx="230">
                  <c:v>1.0990016872597199</c:v>
                </c:pt>
                <c:pt idx="231">
                  <c:v>1.11180091275571</c:v>
                </c:pt>
                <c:pt idx="232">
                  <c:v>1.1264261743051001</c:v>
                </c:pt>
                <c:pt idx="233">
                  <c:v>1.14032016469707</c:v>
                </c:pt>
                <c:pt idx="234">
                  <c:v>1.15482290433278</c:v>
                </c:pt>
                <c:pt idx="235">
                  <c:v>1.1692041556273101</c:v>
                </c:pt>
                <c:pt idx="236">
                  <c:v>1.1832385125998701</c:v>
                </c:pt>
                <c:pt idx="237">
                  <c:v>1.19660839461488</c:v>
                </c:pt>
                <c:pt idx="238">
                  <c:v>1.2101368864108499</c:v>
                </c:pt>
                <c:pt idx="239">
                  <c:v>1.22553832347876</c:v>
                </c:pt>
                <c:pt idx="240">
                  <c:v>1.23946399349109</c:v>
                </c:pt>
                <c:pt idx="241">
                  <c:v>1.25395730642168</c:v>
                </c:pt>
                <c:pt idx="242">
                  <c:v>1.26745205145369</c:v>
                </c:pt>
                <c:pt idx="243">
                  <c:v>1.28056883275747</c:v>
                </c:pt>
                <c:pt idx="244">
                  <c:v>1.2952210917163098</c:v>
                </c:pt>
                <c:pt idx="245">
                  <c:v>1.31102645635366</c:v>
                </c:pt>
                <c:pt idx="246">
                  <c:v>1.3233363538048999</c:v>
                </c:pt>
                <c:pt idx="247">
                  <c:v>1.3388997753281702</c:v>
                </c:pt>
                <c:pt idx="248">
                  <c:v>1.3532921842212899</c:v>
                </c:pt>
                <c:pt idx="249">
                  <c:v>1.36726716684308</c:v>
                </c:pt>
                <c:pt idx="250">
                  <c:v>1.3820354723250701</c:v>
                </c:pt>
                <c:pt idx="251">
                  <c:v>1.39716659905105</c:v>
                </c:pt>
                <c:pt idx="252">
                  <c:v>1.4107119642261501</c:v>
                </c:pt>
                <c:pt idx="253">
                  <c:v>1.4259311687823102</c:v>
                </c:pt>
                <c:pt idx="254">
                  <c:v>1.4404113192569001</c:v>
                </c:pt>
                <c:pt idx="255">
                  <c:v>1.45457659127715</c:v>
                </c:pt>
                <c:pt idx="256">
                  <c:v>1.4685637027838501</c:v>
                </c:pt>
                <c:pt idx="257">
                  <c:v>1.4835095585681299</c:v>
                </c:pt>
                <c:pt idx="258">
                  <c:v>1.4983575487434599</c:v>
                </c:pt>
                <c:pt idx="259">
                  <c:v>1.51245973548839</c:v>
                </c:pt>
                <c:pt idx="260">
                  <c:v>1.5285148261611399</c:v>
                </c:pt>
                <c:pt idx="261">
                  <c:v>1.5426301753606699</c:v>
                </c:pt>
                <c:pt idx="262">
                  <c:v>1.55652988153463</c:v>
                </c:pt>
                <c:pt idx="263">
                  <c:v>1.5723227810383398</c:v>
                </c:pt>
                <c:pt idx="264">
                  <c:v>1.5864620892187999</c:v>
                </c:pt>
                <c:pt idx="265">
                  <c:v>1.6024439705859099</c:v>
                </c:pt>
                <c:pt idx="266">
                  <c:v>1.6149924364754</c:v>
                </c:pt>
                <c:pt idx="267">
                  <c:v>1.6290406283985699</c:v>
                </c:pt>
                <c:pt idx="268">
                  <c:v>1.6434802827603801</c:v>
                </c:pt>
                <c:pt idx="269">
                  <c:v>1.6582844021456802</c:v>
                </c:pt>
                <c:pt idx="270">
                  <c:v>1.67492331179631</c:v>
                </c:pt>
                <c:pt idx="271">
                  <c:v>1.6870756330405401</c:v>
                </c:pt>
                <c:pt idx="272">
                  <c:v>1.7028944963811898</c:v>
                </c:pt>
                <c:pt idx="273">
                  <c:v>1.7181373236695701</c:v>
                </c:pt>
                <c:pt idx="274">
                  <c:v>1.7319729109942701</c:v>
                </c:pt>
                <c:pt idx="275">
                  <c:v>1.7464554025735899</c:v>
                </c:pt>
                <c:pt idx="276">
                  <c:v>1.7612558110357699</c:v>
                </c:pt>
                <c:pt idx="277">
                  <c:v>1.77608692783338</c:v>
                </c:pt>
                <c:pt idx="278">
                  <c:v>1.7898988924258699</c:v>
                </c:pt>
                <c:pt idx="279">
                  <c:v>1.8057019159584802</c:v>
                </c:pt>
                <c:pt idx="280">
                  <c:v>1.8197963197792402</c:v>
                </c:pt>
                <c:pt idx="281">
                  <c:v>1.83301400511766</c:v>
                </c:pt>
                <c:pt idx="282">
                  <c:v>1.8477033855134599</c:v>
                </c:pt>
                <c:pt idx="283">
                  <c:v>1.86341866746602</c:v>
                </c:pt>
                <c:pt idx="284">
                  <c:v>1.87840839404032</c:v>
                </c:pt>
                <c:pt idx="285">
                  <c:v>1.8938459189769201</c:v>
                </c:pt>
                <c:pt idx="286">
                  <c:v>1.9081907461554699</c:v>
                </c:pt>
                <c:pt idx="287">
                  <c:v>1.9228845347981902</c:v>
                </c:pt>
                <c:pt idx="288">
                  <c:v>1.9386831500838801</c:v>
                </c:pt>
                <c:pt idx="289">
                  <c:v>1.9534670214113699</c:v>
                </c:pt>
                <c:pt idx="290">
                  <c:v>1.96924538864209</c:v>
                </c:pt>
                <c:pt idx="291">
                  <c:v>1.9852134350571802</c:v>
                </c:pt>
                <c:pt idx="292">
                  <c:v>1.9980737409696299</c:v>
                </c:pt>
                <c:pt idx="293">
                  <c:v>2.0136169144365099</c:v>
                </c:pt>
                <c:pt idx="294">
                  <c:v>2.0287618761159401</c:v>
                </c:pt>
                <c:pt idx="295">
                  <c:v>2.0453096695092698</c:v>
                </c:pt>
                <c:pt idx="296">
                  <c:v>2.05797390795794</c:v>
                </c:pt>
                <c:pt idx="297">
                  <c:v>2.0751537993675102</c:v>
                </c:pt>
                <c:pt idx="298">
                  <c:v>2.0898060583249398</c:v>
                </c:pt>
                <c:pt idx="299">
                  <c:v>2.1037192632036303</c:v>
                </c:pt>
                <c:pt idx="300">
                  <c:v>2.11931202324251</c:v>
                </c:pt>
                <c:pt idx="301">
                  <c:v>2.13493585268907</c:v>
                </c:pt>
                <c:pt idx="302">
                  <c:v>2.1482179931240402</c:v>
                </c:pt>
                <c:pt idx="303">
                  <c:v>2.16294552852787</c:v>
                </c:pt>
                <c:pt idx="304">
                  <c:v>2.1789196269736499</c:v>
                </c:pt>
                <c:pt idx="305">
                  <c:v>2.1946574980859199</c:v>
                </c:pt>
                <c:pt idx="306">
                  <c:v>2.2083948835586402</c:v>
                </c:pt>
                <c:pt idx="307">
                  <c:v>2.2239853024899499</c:v>
                </c:pt>
                <c:pt idx="308">
                  <c:v>2.2385295718123599</c:v>
                </c:pt>
                <c:pt idx="309">
                  <c:v>2.2532290762370599</c:v>
                </c:pt>
                <c:pt idx="310">
                  <c:v>2.2696418825830698</c:v>
                </c:pt>
                <c:pt idx="311">
                  <c:v>2.2844186683130396</c:v>
                </c:pt>
                <c:pt idx="312">
                  <c:v>2.2975624470234401</c:v>
                </c:pt>
                <c:pt idx="313">
                  <c:v>2.3137636823435099</c:v>
                </c:pt>
                <c:pt idx="314">
                  <c:v>2.3288715225874097</c:v>
                </c:pt>
                <c:pt idx="315">
                  <c:v>2.3436948564579998</c:v>
                </c:pt>
                <c:pt idx="316">
                  <c:v>2.3592208202956</c:v>
                </c:pt>
                <c:pt idx="317">
                  <c:v>2.3726210743973302</c:v>
                </c:pt>
                <c:pt idx="318">
                  <c:v>2.3877221652867298</c:v>
                </c:pt>
                <c:pt idx="319">
                  <c:v>2.40360383994016</c:v>
                </c:pt>
                <c:pt idx="320">
                  <c:v>2.4199616178975698</c:v>
                </c:pt>
                <c:pt idx="321">
                  <c:v>2.43347627474009</c:v>
                </c:pt>
                <c:pt idx="322">
                  <c:v>2.4512973546194399</c:v>
                </c:pt>
                <c:pt idx="323">
                  <c:v>2.4659091174640899</c:v>
                </c:pt>
                <c:pt idx="324">
                  <c:v>2.4807571076422601</c:v>
                </c:pt>
                <c:pt idx="325">
                  <c:v>2.4960832682609202</c:v>
                </c:pt>
                <c:pt idx="326">
                  <c:v>2.5110422865054698</c:v>
                </c:pt>
                <c:pt idx="327">
                  <c:v>2.5257316669012702</c:v>
                </c:pt>
                <c:pt idx="328">
                  <c:v>2.54222649904534</c:v>
                </c:pt>
                <c:pt idx="329">
                  <c:v>2.5573815847508299</c:v>
                </c:pt>
                <c:pt idx="330">
                  <c:v>2.57308908377922</c:v>
                </c:pt>
                <c:pt idx="331">
                  <c:v>2.5863607639394099</c:v>
                </c:pt>
                <c:pt idx="332">
                  <c:v>2.6032605572254401</c:v>
                </c:pt>
                <c:pt idx="333">
                  <c:v>2.6178756947444999</c:v>
                </c:pt>
                <c:pt idx="334">
                  <c:v>2.6341849197024199</c:v>
                </c:pt>
                <c:pt idx="335">
                  <c:v>2.6497247184948902</c:v>
                </c:pt>
                <c:pt idx="336">
                  <c:v>2.6643317368467501</c:v>
                </c:pt>
                <c:pt idx="337">
                  <c:v>2.6782314430192899</c:v>
                </c:pt>
                <c:pt idx="338">
                  <c:v>2.6947431485439202</c:v>
                </c:pt>
                <c:pt idx="339">
                  <c:v>2.7107756500583902</c:v>
                </c:pt>
                <c:pt idx="340">
                  <c:v>2.7262469217532703</c:v>
                </c:pt>
                <c:pt idx="341">
                  <c:v>2.7406896145436099</c:v>
                </c:pt>
                <c:pt idx="342">
                  <c:v>2.7560505554959001</c:v>
                </c:pt>
                <c:pt idx="343">
                  <c:v>2.7705003338809298</c:v>
                </c:pt>
                <c:pt idx="344">
                  <c:v>2.7861751197235702</c:v>
                </c:pt>
                <c:pt idx="345">
                  <c:v>2.8035767061823003</c:v>
                </c:pt>
                <c:pt idx="346">
                  <c:v>2.8164636732611803</c:v>
                </c:pt>
                <c:pt idx="347">
                  <c:v>2.8313015394076002</c:v>
                </c:pt>
                <c:pt idx="348">
                  <c:v>2.8473846610637601</c:v>
                </c:pt>
                <c:pt idx="349">
                  <c:v>2.8616353335564799</c:v>
                </c:pt>
                <c:pt idx="350">
                  <c:v>2.8772787137370401</c:v>
                </c:pt>
                <c:pt idx="351">
                  <c:v>2.8931860159815401</c:v>
                </c:pt>
                <c:pt idx="352">
                  <c:v>2.9073253241620001</c:v>
                </c:pt>
                <c:pt idx="353">
                  <c:v>2.9234793140176398</c:v>
                </c:pt>
                <c:pt idx="354">
                  <c:v>2.9391372264711899</c:v>
                </c:pt>
                <c:pt idx="355">
                  <c:v>2.9539976817829898</c:v>
                </c:pt>
                <c:pt idx="356">
                  <c:v>2.96802191472523</c:v>
                </c:pt>
                <c:pt idx="357">
                  <c:v>2.9845268709010502</c:v>
                </c:pt>
                <c:pt idx="358">
                  <c:v>3.0012376823236799</c:v>
                </c:pt>
                <c:pt idx="359">
                  <c:v>3.0165142563731697</c:v>
                </c:pt>
                <c:pt idx="360">
                  <c:v>3.0327110834434698</c:v>
                </c:pt>
                <c:pt idx="361">
                  <c:v>3.0480581894465799</c:v>
                </c:pt>
                <c:pt idx="362">
                  <c:v>3.0633583862311302</c:v>
                </c:pt>
                <c:pt idx="363">
                  <c:v>3.0793638903276102</c:v>
                </c:pt>
                <c:pt idx="364">
                  <c:v>3.0946370897027</c:v>
                </c:pt>
                <c:pt idx="365">
                  <c:v>3.1105200718911896</c:v>
                </c:pt>
                <c:pt idx="366">
                  <c:v>3.12623501759504</c:v>
                </c:pt>
                <c:pt idx="367">
                  <c:v>3.1412618656077003</c:v>
                </c:pt>
                <c:pt idx="368">
                  <c:v>3.1558567550746401</c:v>
                </c:pt>
                <c:pt idx="369">
                  <c:v>3.1721761040557803</c:v>
                </c:pt>
                <c:pt idx="370">
                  <c:v>3.1897936697987501</c:v>
                </c:pt>
                <c:pt idx="371">
                  <c:v>3.2044050963918402</c:v>
                </c:pt>
                <c:pt idx="372">
                  <c:v>3.2194555671424001</c:v>
                </c:pt>
                <c:pt idx="373">
                  <c:v>3.2356500531079697</c:v>
                </c:pt>
                <c:pt idx="374">
                  <c:v>3.2507140225561697</c:v>
                </c:pt>
                <c:pt idx="375">
                  <c:v>3.2659929377132397</c:v>
                </c:pt>
                <c:pt idx="376">
                  <c:v>3.2820487257083601</c:v>
                </c:pt>
                <c:pt idx="377">
                  <c:v>3.2961981579205699</c:v>
                </c:pt>
                <c:pt idx="378">
                  <c:v>3.3112655020488497</c:v>
                </c:pt>
                <c:pt idx="379">
                  <c:v>3.32858712985171</c:v>
                </c:pt>
                <c:pt idx="380">
                  <c:v>3.3433463448773204</c:v>
                </c:pt>
                <c:pt idx="381">
                  <c:v>3.3576338025682197</c:v>
                </c:pt>
                <c:pt idx="382">
                  <c:v>3.37384853659159</c:v>
                </c:pt>
                <c:pt idx="383">
                  <c:v>3.3894963250190799</c:v>
                </c:pt>
                <c:pt idx="384">
                  <c:v>3.4041249612414495</c:v>
                </c:pt>
                <c:pt idx="385">
                  <c:v>3.4228055499738703</c:v>
                </c:pt>
                <c:pt idx="386">
                  <c:v>3.4360907288373701</c:v>
                </c:pt>
                <c:pt idx="387">
                  <c:v>3.4512964346845401</c:v>
                </c:pt>
                <c:pt idx="388">
                  <c:v>3.4658508280358498</c:v>
                </c:pt>
                <c:pt idx="389">
                  <c:v>3.4827944921119096</c:v>
                </c:pt>
                <c:pt idx="390">
                  <c:v>3.4990318153006696</c:v>
                </c:pt>
                <c:pt idx="391">
                  <c:v>3.5147568850277402</c:v>
                </c:pt>
                <c:pt idx="392">
                  <c:v>3.5283326222895499</c:v>
                </c:pt>
                <c:pt idx="393">
                  <c:v>3.5447970823497599</c:v>
                </c:pt>
                <c:pt idx="394">
                  <c:v>3.5605157389795701</c:v>
                </c:pt>
                <c:pt idx="395">
                  <c:v>3.5783357852892599</c:v>
                </c:pt>
                <c:pt idx="396">
                  <c:v>3.5915095998348101</c:v>
                </c:pt>
                <c:pt idx="397">
                  <c:v>3.6095432843126196</c:v>
                </c:pt>
                <c:pt idx="398">
                  <c:v>3.6244317706064102</c:v>
                </c:pt>
                <c:pt idx="399">
                  <c:v>3.6396644738658801</c:v>
                </c:pt>
                <c:pt idx="400">
                  <c:v>3.6561582724402797</c:v>
                </c:pt>
                <c:pt idx="401">
                  <c:v>3.6715627479338799</c:v>
                </c:pt>
                <c:pt idx="402">
                  <c:v>3.6875075078682999</c:v>
                </c:pt>
                <c:pt idx="403">
                  <c:v>3.7043735543932104</c:v>
                </c:pt>
                <c:pt idx="404">
                  <c:v>3.7185499840120402</c:v>
                </c:pt>
                <c:pt idx="405">
                  <c:v>3.7347410952975202</c:v>
                </c:pt>
                <c:pt idx="406">
                  <c:v>3.7485932197625997</c:v>
                </c:pt>
                <c:pt idx="407">
                  <c:v>3.7664875089490102</c:v>
                </c:pt>
                <c:pt idx="408">
                  <c:v>3.7796009155726997</c:v>
                </c:pt>
                <c:pt idx="409">
                  <c:v>3.7963859698663804</c:v>
                </c:pt>
                <c:pt idx="410">
                  <c:v>3.8125557995328996</c:v>
                </c:pt>
                <c:pt idx="411">
                  <c:v>3.8284934738612697</c:v>
                </c:pt>
                <c:pt idx="412">
                  <c:v>3.84278801714686</c:v>
                </c:pt>
                <c:pt idx="413">
                  <c:v>3.8580443431385398</c:v>
                </c:pt>
                <c:pt idx="414">
                  <c:v>3.8753187254826598</c:v>
                </c:pt>
                <c:pt idx="415">
                  <c:v>3.8910937180276099</c:v>
                </c:pt>
                <c:pt idx="416">
                  <c:v>3.9062518421701498</c:v>
                </c:pt>
                <c:pt idx="417">
                  <c:v>3.9222134754822897</c:v>
                </c:pt>
                <c:pt idx="418">
                  <c:v>3.9366430058066699</c:v>
                </c:pt>
                <c:pt idx="419">
                  <c:v>3.9525978897700003</c:v>
                </c:pt>
                <c:pt idx="420">
                  <c:v>3.9694696520768997</c:v>
                </c:pt>
                <c:pt idx="421">
                  <c:v>3.9840777039955801</c:v>
                </c:pt>
                <c:pt idx="422">
                  <c:v>4.0004082105838297</c:v>
                </c:pt>
                <c:pt idx="423">
                  <c:v>4.0170403708771101</c:v>
                </c:pt>
                <c:pt idx="424">
                  <c:v>4.0318984850841799</c:v>
                </c:pt>
                <c:pt idx="425">
                  <c:v>4.0480716894194302</c:v>
                </c:pt>
                <c:pt idx="426">
                  <c:v>4.06473829380616</c:v>
                </c:pt>
                <c:pt idx="427">
                  <c:v>4.0789889662960395</c:v>
                </c:pt>
                <c:pt idx="428">
                  <c:v>4.0964320824457401</c:v>
                </c:pt>
                <c:pt idx="429">
                  <c:v>4.1118503928942101</c:v>
                </c:pt>
                <c:pt idx="430">
                  <c:v>4.12711918402238</c:v>
                </c:pt>
                <c:pt idx="431">
                  <c:v>4.1422638094559305</c:v>
                </c:pt>
                <c:pt idx="432">
                  <c:v>4.1584920421826199</c:v>
                </c:pt>
                <c:pt idx="433">
                  <c:v>4.1750914892929796</c:v>
                </c:pt>
                <c:pt idx="434">
                  <c:v>4.1914142129485299</c:v>
                </c:pt>
                <c:pt idx="435">
                  <c:v>4.2084479597122</c:v>
                </c:pt>
                <c:pt idx="436">
                  <c:v>4.2240987865738999</c:v>
                </c:pt>
                <c:pt idx="437">
                  <c:v>4.2383055882737599</c:v>
                </c:pt>
                <c:pt idx="438">
                  <c:v>4.2557294899381803</c:v>
                </c:pt>
                <c:pt idx="439">
                  <c:v>4.2721962911059599</c:v>
                </c:pt>
                <c:pt idx="440">
                  <c:v>4.2899117224465</c:v>
                </c:pt>
                <c:pt idx="441">
                  <c:v>4.3037975936726998</c:v>
                </c:pt>
                <c:pt idx="442">
                  <c:v>4.3198165964781801</c:v>
                </c:pt>
                <c:pt idx="443">
                  <c:v>4.3352922764256601</c:v>
                </c:pt>
                <c:pt idx="444">
                  <c:v>4.3508253258608001</c:v>
                </c:pt>
                <c:pt idx="445">
                  <c:v>4.3693776768975603</c:v>
                </c:pt>
                <c:pt idx="446">
                  <c:v>4.3821836517452102</c:v>
                </c:pt>
                <c:pt idx="447">
                  <c:v>4.3992521788368304</c:v>
                </c:pt>
                <c:pt idx="448">
                  <c:v>4.4165366852098504</c:v>
                </c:pt>
                <c:pt idx="449">
                  <c:v>4.43219459766624</c:v>
                </c:pt>
                <c:pt idx="450">
                  <c:v>4.4473317764186495</c:v>
                </c:pt>
                <c:pt idx="451">
                  <c:v>4.4627295025634295</c:v>
                </c:pt>
                <c:pt idx="452">
                  <c:v>4.47871475860779</c:v>
                </c:pt>
                <c:pt idx="453">
                  <c:v>4.4945920250142999</c:v>
                </c:pt>
                <c:pt idx="454">
                  <c:v>4.5121036682587601</c:v>
                </c:pt>
                <c:pt idx="455">
                  <c:v>4.5266627438195401</c:v>
                </c:pt>
                <c:pt idx="456">
                  <c:v>4.5424688057778395</c:v>
                </c:pt>
                <c:pt idx="457">
                  <c:v>4.5574720310583006</c:v>
                </c:pt>
                <c:pt idx="458">
                  <c:v>4.5737137624939797</c:v>
                </c:pt>
                <c:pt idx="459">
                  <c:v>4.59026933880864</c:v>
                </c:pt>
                <c:pt idx="460">
                  <c:v>4.6068880004043002</c:v>
                </c:pt>
                <c:pt idx="461">
                  <c:v>4.6219280108744005</c:v>
                </c:pt>
                <c:pt idx="462">
                  <c:v>4.63771753570086</c:v>
                </c:pt>
                <c:pt idx="463">
                  <c:v>4.6533619494539398</c:v>
                </c:pt>
                <c:pt idx="464">
                  <c:v>4.6693910762883197</c:v>
                </c:pt>
                <c:pt idx="465">
                  <c:v>4.6862155931250999</c:v>
                </c:pt>
                <c:pt idx="466">
                  <c:v>4.7037967347478098</c:v>
                </c:pt>
                <c:pt idx="467">
                  <c:v>4.7182701358735795</c:v>
                </c:pt>
                <c:pt idx="468">
                  <c:v>4.7343971283112305</c:v>
                </c:pt>
                <c:pt idx="469">
                  <c:v>4.7513711644739898</c:v>
                </c:pt>
                <c:pt idx="470">
                  <c:v>4.76714615703031</c:v>
                </c:pt>
                <c:pt idx="471">
                  <c:v>4.7834516710622701</c:v>
                </c:pt>
                <c:pt idx="472">
                  <c:v>4.8013942392856297</c:v>
                </c:pt>
                <c:pt idx="473">
                  <c:v>4.8152770720776106</c:v>
                </c:pt>
                <c:pt idx="474">
                  <c:v>4.8319170152922197</c:v>
                </c:pt>
                <c:pt idx="475">
                  <c:v>4.8476582610874202</c:v>
                </c:pt>
                <c:pt idx="476">
                  <c:v>4.86631358330101</c:v>
                </c:pt>
                <c:pt idx="477">
                  <c:v>4.8790918634154004</c:v>
                </c:pt>
                <c:pt idx="478">
                  <c:v>4.8961671398615199</c:v>
                </c:pt>
                <c:pt idx="479">
                  <c:v>4.9125877291316993</c:v>
                </c:pt>
                <c:pt idx="480">
                  <c:v>4.9285348301680205</c:v>
                </c:pt>
                <c:pt idx="481">
                  <c:v>4.9439224322838999</c:v>
                </c:pt>
                <c:pt idx="482">
                  <c:v>4.96060624629422</c:v>
                </c:pt>
                <c:pt idx="483">
                  <c:v>4.9763080295463196</c:v>
                </c:pt>
                <c:pt idx="484">
                  <c:v>4.9923405310551106</c:v>
                </c:pt>
                <c:pt idx="485">
                  <c:v>5.0098231097479102</c:v>
                </c:pt>
                <c:pt idx="486">
                  <c:v>5.0258890217719498</c:v>
                </c:pt>
                <c:pt idx="487">
                  <c:v>5.0397549811805202</c:v>
                </c:pt>
                <c:pt idx="488">
                  <c:v>5.0562565626819396</c:v>
                </c:pt>
                <c:pt idx="489">
                  <c:v>5.0743779887397995</c:v>
                </c:pt>
                <c:pt idx="490">
                  <c:v>5.0891034570042804</c:v>
                </c:pt>
                <c:pt idx="491">
                  <c:v>5.1049770124905098</c:v>
                </c:pt>
                <c:pt idx="492">
                  <c:v>5.1210746664139597</c:v>
                </c:pt>
                <c:pt idx="493">
                  <c:v>5.1365931835789498</c:v>
                </c:pt>
                <c:pt idx="494">
                  <c:v>5.1537089561406901</c:v>
                </c:pt>
                <c:pt idx="495">
                  <c:v>5.1717517310748899</c:v>
                </c:pt>
                <c:pt idx="496">
                  <c:v>5.18496266706165</c:v>
                </c:pt>
                <c:pt idx="497">
                  <c:v>5.2033473178653402</c:v>
                </c:pt>
                <c:pt idx="498">
                  <c:v>5.2181784346600999</c:v>
                </c:pt>
                <c:pt idx="499">
                  <c:v>5.2337756029487501</c:v>
                </c:pt>
                <c:pt idx="500">
                  <c:v>5.2508768432289799</c:v>
                </c:pt>
                <c:pt idx="501">
                  <c:v>5.2680563983926696</c:v>
                </c:pt>
                <c:pt idx="502">
                  <c:v>5.2828875151874399</c:v>
                </c:pt>
                <c:pt idx="503">
                  <c:v>5.3010764347618498</c:v>
                </c:pt>
                <c:pt idx="504">
                  <c:v>5.3166027348481704</c:v>
                </c:pt>
                <c:pt idx="505">
                  <c:v>5.3327016963180496</c:v>
                </c:pt>
                <c:pt idx="506">
                  <c:v>5.3480353036150099</c:v>
                </c:pt>
                <c:pt idx="507">
                  <c:v>5.3663862076518898</c:v>
                </c:pt>
                <c:pt idx="508">
                  <c:v>5.3814107145512899</c:v>
                </c:pt>
                <c:pt idx="509">
                  <c:v>5.3977459033546902</c:v>
                </c:pt>
                <c:pt idx="510">
                  <c:v>5.4150698722594397</c:v>
                </c:pt>
                <c:pt idx="511">
                  <c:v>5.4307915673234701</c:v>
                </c:pt>
                <c:pt idx="512">
                  <c:v>5.4469286837956998</c:v>
                </c:pt>
                <c:pt idx="513">
                  <c:v>5.4641186992284903</c:v>
                </c:pt>
                <c:pt idx="514">
                  <c:v>5.4795032629158396</c:v>
                </c:pt>
                <c:pt idx="515">
                  <c:v>5.4970735831830098</c:v>
                </c:pt>
                <c:pt idx="516">
                  <c:v>5.5130078828483402</c:v>
                </c:pt>
                <c:pt idx="517">
                  <c:v>5.5280887256799405</c:v>
                </c:pt>
                <c:pt idx="518">
                  <c:v>5.5445565604088598</c:v>
                </c:pt>
                <c:pt idx="519">
                  <c:v>5.5595935324504397</c:v>
                </c:pt>
                <c:pt idx="520">
                  <c:v>5.5787668239020105</c:v>
                </c:pt>
                <c:pt idx="521">
                  <c:v>5.5929935374194901</c:v>
                </c:pt>
                <c:pt idx="522">
                  <c:v>5.6105986380202904</c:v>
                </c:pt>
                <c:pt idx="523">
                  <c:v>5.6266041421281399</c:v>
                </c:pt>
                <c:pt idx="524">
                  <c:v>5.6426714239648801</c:v>
                </c:pt>
                <c:pt idx="525">
                  <c:v>5.6580539205128799</c:v>
                </c:pt>
                <c:pt idx="526">
                  <c:v>5.6749331294952299</c:v>
                </c:pt>
                <c:pt idx="527">
                  <c:v>5.6910499979153402</c:v>
                </c:pt>
                <c:pt idx="528">
                  <c:v>5.7063130732501595</c:v>
                </c:pt>
                <c:pt idx="529">
                  <c:v>5.7236347010643795</c:v>
                </c:pt>
                <c:pt idx="530">
                  <c:v>5.7396627943205702</c:v>
                </c:pt>
                <c:pt idx="531">
                  <c:v>5.7542775955994303</c:v>
                </c:pt>
                <c:pt idx="532">
                  <c:v>5.7720143085759901</c:v>
                </c:pt>
                <c:pt idx="533">
                  <c:v>5.7887554920739603</c:v>
                </c:pt>
                <c:pt idx="534">
                  <c:v>5.8038397095856498</c:v>
                </c:pt>
                <c:pt idx="535">
                  <c:v>5.8208835803839101</c:v>
                </c:pt>
                <c:pt idx="536">
                  <c:v>5.83715872232347</c:v>
                </c:pt>
                <c:pt idx="537">
                  <c:v>5.8521889450162199</c:v>
                </c:pt>
                <c:pt idx="538">
                  <c:v>5.8697569241871905</c:v>
                </c:pt>
                <c:pt idx="539">
                  <c:v>5.8865622265329902</c:v>
                </c:pt>
                <c:pt idx="540">
                  <c:v>5.9036914977980404</c:v>
                </c:pt>
                <c:pt idx="541">
                  <c:v>5.9211636162103805</c:v>
                </c:pt>
                <c:pt idx="542">
                  <c:v>5.9359204901397806</c:v>
                </c:pt>
                <c:pt idx="543">
                  <c:v>5.9525570586799903</c:v>
                </c:pt>
                <c:pt idx="544">
                  <c:v>5.9688055394701696</c:v>
                </c:pt>
                <c:pt idx="545">
                  <c:v>5.9856604283879697</c:v>
                </c:pt>
                <c:pt idx="546">
                  <c:v>6.0015383921211205</c:v>
                </c:pt>
                <c:pt idx="547">
                  <c:v>6.0193280663384003</c:v>
                </c:pt>
                <c:pt idx="548">
                  <c:v>6.0353943146139999</c:v>
                </c:pt>
                <c:pt idx="549">
                  <c:v>6.0516832915141103</c:v>
                </c:pt>
                <c:pt idx="550">
                  <c:v>6.0683255758419801</c:v>
                </c:pt>
                <c:pt idx="551">
                  <c:v>6.0848166970686197</c:v>
                </c:pt>
                <c:pt idx="552">
                  <c:v>6.1004611108160098</c:v>
                </c:pt>
                <c:pt idx="553">
                  <c:v>6.1161595193880203</c:v>
                </c:pt>
                <c:pt idx="554">
                  <c:v>6.1335351420154902</c:v>
                </c:pt>
                <c:pt idx="555">
                  <c:v>6.1496712249095298</c:v>
                </c:pt>
                <c:pt idx="556">
                  <c:v>6.1650487029964998</c:v>
                </c:pt>
                <c:pt idx="557">
                  <c:v>6.1821948476449498</c:v>
                </c:pt>
                <c:pt idx="558">
                  <c:v>6.1981767290149001</c:v>
                </c:pt>
                <c:pt idx="559">
                  <c:v>6.2149516592853598</c:v>
                </c:pt>
                <c:pt idx="560">
                  <c:v>6.2320056541011599</c:v>
                </c:pt>
                <c:pt idx="561">
                  <c:v>6.2479467031039304</c:v>
                </c:pt>
                <c:pt idx="562">
                  <c:v>6.2628395976503297</c:v>
                </c:pt>
                <c:pt idx="563">
                  <c:v>6.2793570189569392</c:v>
                </c:pt>
                <c:pt idx="564">
                  <c:v>6.2962298148363498</c:v>
                </c:pt>
                <c:pt idx="565">
                  <c:v>6.3138136338011508</c:v>
                </c:pt>
                <c:pt idx="566">
                  <c:v>6.3297884295707307</c:v>
                </c:pt>
                <c:pt idx="567">
                  <c:v>6.345287732256109</c:v>
                </c:pt>
                <c:pt idx="568">
                  <c:v>6.3609287713234197</c:v>
                </c:pt>
                <c:pt idx="569">
                  <c:v>6.3785912414232397</c:v>
                </c:pt>
                <c:pt idx="570">
                  <c:v>6.39700860541552</c:v>
                </c:pt>
                <c:pt idx="571">
                  <c:v>6.4099191952323098</c:v>
                </c:pt>
                <c:pt idx="572">
                  <c:v>6.429437737210721</c:v>
                </c:pt>
                <c:pt idx="573">
                  <c:v>6.4450585282315798</c:v>
                </c:pt>
                <c:pt idx="574">
                  <c:v>6.4604532159478394</c:v>
                </c:pt>
                <c:pt idx="575">
                  <c:v>6.4785601097355494</c:v>
                </c:pt>
                <c:pt idx="576">
                  <c:v>6.4952739595810298</c:v>
                </c:pt>
                <c:pt idx="577">
                  <c:v>6.5111680993709298</c:v>
                </c:pt>
                <c:pt idx="578">
                  <c:v>6.5282207866630397</c:v>
                </c:pt>
                <c:pt idx="579">
                  <c:v>6.5458484764235392</c:v>
                </c:pt>
                <c:pt idx="580">
                  <c:v>6.5612826266829005</c:v>
                </c:pt>
                <c:pt idx="581">
                  <c:v>6.5769030814521994</c:v>
                </c:pt>
                <c:pt idx="582">
                  <c:v>6.5947106626254</c:v>
                </c:pt>
                <c:pt idx="583">
                  <c:v>6.6110367609667309</c:v>
                </c:pt>
                <c:pt idx="584">
                  <c:v>6.6278859341082397</c:v>
                </c:pt>
                <c:pt idx="585">
                  <c:v>6.6450681666196898</c:v>
                </c:pt>
                <c:pt idx="586">
                  <c:v>6.6609855928959405</c:v>
                </c:pt>
                <c:pt idx="587">
                  <c:v>6.6765726371499996</c:v>
                </c:pt>
                <c:pt idx="588">
                  <c:v>6.6946434430747104</c:v>
                </c:pt>
                <c:pt idx="589">
                  <c:v>6.7105207094755297</c:v>
                </c:pt>
                <c:pt idx="590">
                  <c:v>6.7262585805906401</c:v>
                </c:pt>
                <c:pt idx="591">
                  <c:v>6.74307367072515</c:v>
                </c:pt>
                <c:pt idx="592">
                  <c:v>6.7588564461971101</c:v>
                </c:pt>
                <c:pt idx="593">
                  <c:v>6.7753006582051993</c:v>
                </c:pt>
                <c:pt idx="594">
                  <c:v>6.7929945339528803</c:v>
                </c:pt>
                <c:pt idx="595">
                  <c:v>6.8100542445563406</c:v>
                </c:pt>
                <c:pt idx="596">
                  <c:v>6.8246656711607994</c:v>
                </c:pt>
                <c:pt idx="597">
                  <c:v>6.8423821360738701</c:v>
                </c:pt>
                <c:pt idx="598">
                  <c:v>6.8589140896506304</c:v>
                </c:pt>
                <c:pt idx="599">
                  <c:v>6.8755709062543202</c:v>
                </c:pt>
                <c:pt idx="600">
                  <c:v>6.8903706173955497</c:v>
                </c:pt>
                <c:pt idx="601">
                  <c:v>6.9085625754041802</c:v>
                </c:pt>
                <c:pt idx="602">
                  <c:v>6.9245579554831194</c:v>
                </c:pt>
                <c:pt idx="603">
                  <c:v>6.9410190408689205</c:v>
                </c:pt>
                <c:pt idx="604">
                  <c:v>6.9571224105743594</c:v>
                </c:pt>
                <c:pt idx="605">
                  <c:v>6.9733462350541204</c:v>
                </c:pt>
                <c:pt idx="606">
                  <c:v>6.989067930112471</c:v>
                </c:pt>
                <c:pt idx="607">
                  <c:v>7.0067371495724702</c:v>
                </c:pt>
                <c:pt idx="608">
                  <c:v>7.0230969946578599</c:v>
                </c:pt>
                <c:pt idx="609">
                  <c:v>7.0401115269419305</c:v>
                </c:pt>
                <c:pt idx="610">
                  <c:v>7.0576592580550797</c:v>
                </c:pt>
                <c:pt idx="611">
                  <c:v>7.0756746993310999</c:v>
                </c:pt>
                <c:pt idx="612">
                  <c:v>7.0899084984489509</c:v>
                </c:pt>
                <c:pt idx="613">
                  <c:v>7.1075540951596796</c:v>
                </c:pt>
                <c:pt idx="614">
                  <c:v>7.1247778573592795</c:v>
                </c:pt>
                <c:pt idx="615">
                  <c:v>7.1419972113062595</c:v>
                </c:pt>
                <c:pt idx="616">
                  <c:v>7.1588696709341093</c:v>
                </c:pt>
                <c:pt idx="617">
                  <c:v>7.1735523019810898</c:v>
                </c:pt>
                <c:pt idx="618">
                  <c:v>7.1911337798496806</c:v>
                </c:pt>
                <c:pt idx="619">
                  <c:v>7.20736876194223</c:v>
                </c:pt>
                <c:pt idx="620">
                  <c:v>7.2266837897814202</c:v>
                </c:pt>
                <c:pt idx="621">
                  <c:v>7.2407080227321803</c:v>
                </c:pt>
                <c:pt idx="622">
                  <c:v>7.2596798671838796</c:v>
                </c:pt>
                <c:pt idx="623">
                  <c:v>7.2756111284093095</c:v>
                </c:pt>
                <c:pt idx="624">
                  <c:v>7.2902836354160199</c:v>
                </c:pt>
                <c:pt idx="625">
                  <c:v>7.3075671082165199</c:v>
                </c:pt>
                <c:pt idx="626">
                  <c:v>7.3250132628004394</c:v>
                </c:pt>
                <c:pt idx="627">
                  <c:v>7.34070492201226</c:v>
                </c:pt>
                <c:pt idx="628">
                  <c:v>7.3580805446454205</c:v>
                </c:pt>
                <c:pt idx="629">
                  <c:v>7.3758678777608093</c:v>
                </c:pt>
                <c:pt idx="630">
                  <c:v>7.3911400435690693</c:v>
                </c:pt>
                <c:pt idx="631">
                  <c:v>7.4066018885559997</c:v>
                </c:pt>
                <c:pt idx="632">
                  <c:v>7.4231169687550409</c:v>
                </c:pt>
                <c:pt idx="633">
                  <c:v>7.4397805347189205</c:v>
                </c:pt>
                <c:pt idx="634">
                  <c:v>7.4577399763143104</c:v>
                </c:pt>
                <c:pt idx="635">
                  <c:v>7.4744835009255395</c:v>
                </c:pt>
                <c:pt idx="636">
                  <c:v>7.48953363543023</c:v>
                </c:pt>
                <c:pt idx="637">
                  <c:v>7.5052421680311499</c:v>
                </c:pt>
                <c:pt idx="638">
                  <c:v>7.523302849915579</c:v>
                </c:pt>
                <c:pt idx="639">
                  <c:v>7.5399394184614694</c:v>
                </c:pt>
                <c:pt idx="640">
                  <c:v>7.55848164546933</c:v>
                </c:pt>
                <c:pt idx="641">
                  <c:v>7.5741290976452502</c:v>
                </c:pt>
                <c:pt idx="642">
                  <c:v>7.5910761363957091</c:v>
                </c:pt>
                <c:pt idx="643">
                  <c:v>7.6064472013740696</c:v>
                </c:pt>
                <c:pt idx="644">
                  <c:v>7.6238430720650303</c:v>
                </c:pt>
                <c:pt idx="645">
                  <c:v>7.6420444567816004</c:v>
                </c:pt>
                <c:pt idx="646">
                  <c:v>7.6569832269569797</c:v>
                </c:pt>
                <c:pt idx="647">
                  <c:v>7.67638365529137</c:v>
                </c:pt>
                <c:pt idx="648">
                  <c:v>7.6917715936588094</c:v>
                </c:pt>
                <c:pt idx="649">
                  <c:v>7.7073957593483993</c:v>
                </c:pt>
                <c:pt idx="650">
                  <c:v>7.72504369717808</c:v>
                </c:pt>
                <c:pt idx="651">
                  <c:v>7.7426923323173495</c:v>
                </c:pt>
                <c:pt idx="652">
                  <c:v>7.7587754539649696</c:v>
                </c:pt>
                <c:pt idx="653">
                  <c:v>7.7759182239447</c:v>
                </c:pt>
                <c:pt idx="654">
                  <c:v>7.7925547924905896</c:v>
                </c:pt>
                <c:pt idx="655">
                  <c:v>7.810003624422281</c:v>
                </c:pt>
                <c:pt idx="656">
                  <c:v>7.8264205027608096</c:v>
                </c:pt>
                <c:pt idx="657">
                  <c:v>7.843195433031271</c:v>
                </c:pt>
                <c:pt idx="658">
                  <c:v>7.85933592417223</c:v>
                </c:pt>
                <c:pt idx="659">
                  <c:v>7.876708172125289</c:v>
                </c:pt>
                <c:pt idx="660">
                  <c:v>7.8947273243329601</c:v>
                </c:pt>
                <c:pt idx="661">
                  <c:v>7.9113028124538705</c:v>
                </c:pt>
                <c:pt idx="662">
                  <c:v>7.9259550714141396</c:v>
                </c:pt>
                <c:pt idx="663">
                  <c:v>7.9432362031070598</c:v>
                </c:pt>
                <c:pt idx="664">
                  <c:v>7.9609290452935992</c:v>
                </c:pt>
                <c:pt idx="665">
                  <c:v>7.9777231900379801</c:v>
                </c:pt>
                <c:pt idx="666">
                  <c:v>7.9951254738375592</c:v>
                </c:pt>
                <c:pt idx="667">
                  <c:v>8.0093828956819397</c:v>
                </c:pt>
                <c:pt idx="668">
                  <c:v>8.0266471539971498</c:v>
                </c:pt>
                <c:pt idx="669">
                  <c:v>8.0433005959207495</c:v>
                </c:pt>
                <c:pt idx="670">
                  <c:v>8.0620891742796594</c:v>
                </c:pt>
                <c:pt idx="671">
                  <c:v>8.0760796604636198</c:v>
                </c:pt>
                <c:pt idx="672">
                  <c:v>8.0944879339995204</c:v>
                </c:pt>
                <c:pt idx="673">
                  <c:v>8.1114079753433508</c:v>
                </c:pt>
                <c:pt idx="674">
                  <c:v>8.1272042495243095</c:v>
                </c:pt>
                <c:pt idx="675">
                  <c:v>8.1440591384534891</c:v>
                </c:pt>
                <c:pt idx="676">
                  <c:v>8.1626526829268204</c:v>
                </c:pt>
                <c:pt idx="677">
                  <c:v>8.1778280166872701</c:v>
                </c:pt>
                <c:pt idx="678">
                  <c:v>8.1948020528443486</c:v>
                </c:pt>
                <c:pt idx="679">
                  <c:v>8.2120865592173704</c:v>
                </c:pt>
                <c:pt idx="680">
                  <c:v>8.2284936497899288</c:v>
                </c:pt>
                <c:pt idx="681">
                  <c:v>8.2451119751340194</c:v>
                </c:pt>
                <c:pt idx="682">
                  <c:v>8.2624336029311998</c:v>
                </c:pt>
                <c:pt idx="683">
                  <c:v>8.2789689311880501</c:v>
                </c:pt>
                <c:pt idx="684">
                  <c:v>8.2970363624326602</c:v>
                </c:pt>
                <c:pt idx="685">
                  <c:v>8.3142388430019292</c:v>
                </c:pt>
                <c:pt idx="686">
                  <c:v>8.3303216284093704</c:v>
                </c:pt>
                <c:pt idx="687">
                  <c:v>8.3462157681992686</c:v>
                </c:pt>
                <c:pt idx="688">
                  <c:v>8.3647826515175403</c:v>
                </c:pt>
                <c:pt idx="689">
                  <c:v>8.3821279020526198</c:v>
                </c:pt>
                <c:pt idx="690">
                  <c:v>8.3996712249131598</c:v>
                </c:pt>
                <c:pt idx="691">
                  <c:v>8.4164626923097803</c:v>
                </c:pt>
                <c:pt idx="692">
                  <c:v>8.4334502271872189</c:v>
                </c:pt>
                <c:pt idx="693">
                  <c:v>8.4491520104279498</c:v>
                </c:pt>
                <c:pt idx="694">
                  <c:v>8.4659843101917396</c:v>
                </c:pt>
                <c:pt idx="695">
                  <c:v>8.4846244028085493</c:v>
                </c:pt>
                <c:pt idx="696">
                  <c:v>8.4987060052526395</c:v>
                </c:pt>
                <c:pt idx="697">
                  <c:v>8.5186160096668608</c:v>
                </c:pt>
                <c:pt idx="698">
                  <c:v>8.5345034001079494</c:v>
                </c:pt>
                <c:pt idx="699">
                  <c:v>8.5505291522736098</c:v>
                </c:pt>
                <c:pt idx="700">
                  <c:v>8.5674616587425607</c:v>
                </c:pt>
                <c:pt idx="701">
                  <c:v>8.5842598754993595</c:v>
                </c:pt>
                <c:pt idx="702">
                  <c:v>8.6011799168431899</c:v>
                </c:pt>
                <c:pt idx="703">
                  <c:v>8.6181539530002702</c:v>
                </c:pt>
                <c:pt idx="704">
                  <c:v>8.6352224800975801</c:v>
                </c:pt>
                <c:pt idx="705">
                  <c:v>8.6517972708975286</c:v>
                </c:pt>
                <c:pt idx="706">
                  <c:v>8.6681365316962893</c:v>
                </c:pt>
                <c:pt idx="707">
                  <c:v>8.6850025782155207</c:v>
                </c:pt>
                <c:pt idx="708">
                  <c:v>8.7013219271966609</c:v>
                </c:pt>
                <c:pt idx="709">
                  <c:v>8.7199225572703689</c:v>
                </c:pt>
                <c:pt idx="710">
                  <c:v>8.7364939734015898</c:v>
                </c:pt>
                <c:pt idx="711">
                  <c:v>8.7537477714477099</c:v>
                </c:pt>
                <c:pt idx="712">
                  <c:v>8.7699523814308087</c:v>
                </c:pt>
                <c:pt idx="713">
                  <c:v>8.7876047275017299</c:v>
                </c:pt>
                <c:pt idx="714">
                  <c:v>8.8058273938486291</c:v>
                </c:pt>
                <c:pt idx="715">
                  <c:v>8.8230399984467986</c:v>
                </c:pt>
                <c:pt idx="716">
                  <c:v>8.8394636261455197</c:v>
                </c:pt>
                <c:pt idx="717">
                  <c:v>8.8566266441716799</c:v>
                </c:pt>
                <c:pt idx="718">
                  <c:v>8.8734758173131887</c:v>
                </c:pt>
                <c:pt idx="719">
                  <c:v>8.8912833984863902</c:v>
                </c:pt>
                <c:pt idx="720">
                  <c:v>8.9088874655203689</c:v>
                </c:pt>
                <c:pt idx="721">
                  <c:v>8.9256958063060701</c:v>
                </c:pt>
                <c:pt idx="722">
                  <c:v>8.9436113771171186</c:v>
                </c:pt>
                <c:pt idx="723">
                  <c:v>8.9608418886655308</c:v>
                </c:pt>
                <c:pt idx="724">
                  <c:v>8.9764323075996799</c:v>
                </c:pt>
                <c:pt idx="725">
                  <c:v>8.9939891291692202</c:v>
                </c:pt>
                <c:pt idx="726">
                  <c:v>9.0118503689154696</c:v>
                </c:pt>
                <c:pt idx="727">
                  <c:v>9.0286927927081706</c:v>
                </c:pt>
                <c:pt idx="728">
                  <c:v>9.046348513459181</c:v>
                </c:pt>
                <c:pt idx="729">
                  <c:v>9.0635823996876788</c:v>
                </c:pt>
                <c:pt idx="730">
                  <c:v>9.0795598727936486</c:v>
                </c:pt>
                <c:pt idx="731">
                  <c:v>9.0977518308136496</c:v>
                </c:pt>
                <c:pt idx="732">
                  <c:v>9.114040807708081</c:v>
                </c:pt>
                <c:pt idx="733">
                  <c:v>9.1315277946478108</c:v>
                </c:pt>
                <c:pt idx="734">
                  <c:v>9.1483499703827</c:v>
                </c:pt>
                <c:pt idx="735">
                  <c:v>9.1660147815900892</c:v>
                </c:pt>
                <c:pt idx="736">
                  <c:v>9.1834001920005903</c:v>
                </c:pt>
                <c:pt idx="737">
                  <c:v>9.1998983988219187</c:v>
                </c:pt>
                <c:pt idx="738">
                  <c:v>9.2166665797321894</c:v>
                </c:pt>
                <c:pt idx="739">
                  <c:v>9.2346192719787688</c:v>
                </c:pt>
                <c:pt idx="740">
                  <c:v>9.2522739591686296</c:v>
                </c:pt>
                <c:pt idx="741">
                  <c:v>9.2690148064207314</c:v>
                </c:pt>
                <c:pt idx="742">
                  <c:v>9.2856851217220502</c:v>
                </c:pt>
                <c:pt idx="743">
                  <c:v>9.3018053648165697</c:v>
                </c:pt>
                <c:pt idx="744">
                  <c:v>9.3194239641206913</c:v>
                </c:pt>
                <c:pt idx="745">
                  <c:v>9.3382226665198704</c:v>
                </c:pt>
                <c:pt idx="746">
                  <c:v>9.3534381601557506</c:v>
                </c:pt>
                <c:pt idx="747">
                  <c:v>9.3727879683456194</c:v>
                </c:pt>
                <c:pt idx="748">
                  <c:v>9.3891208160243913</c:v>
                </c:pt>
                <c:pt idx="749">
                  <c:v>9.4055414052945689</c:v>
                </c:pt>
                <c:pt idx="750">
                  <c:v>9.4234356944752999</c:v>
                </c:pt>
                <c:pt idx="751">
                  <c:v>9.4407681436450694</c:v>
                </c:pt>
                <c:pt idx="752">
                  <c:v>9.457450924082881</c:v>
                </c:pt>
                <c:pt idx="753">
                  <c:v>9.4752990013716989</c:v>
                </c:pt>
                <c:pt idx="754">
                  <c:v>9.4929041019668112</c:v>
                </c:pt>
                <c:pt idx="755">
                  <c:v>9.5098804792314695</c:v>
                </c:pt>
                <c:pt idx="756">
                  <c:v>9.52688792591516</c:v>
                </c:pt>
                <c:pt idx="757">
                  <c:v>9.5450835948440691</c:v>
                </c:pt>
                <c:pt idx="758">
                  <c:v>9.5624220960417006</c:v>
                </c:pt>
                <c:pt idx="759">
                  <c:v>9.5806346383483305</c:v>
                </c:pt>
                <c:pt idx="760">
                  <c:v>9.598346695020151</c:v>
                </c:pt>
                <c:pt idx="761">
                  <c:v>9.6152866481816108</c:v>
                </c:pt>
                <c:pt idx="762">
                  <c:v>9.6316937387428005</c:v>
                </c:pt>
                <c:pt idx="763">
                  <c:v>9.6498084154404804</c:v>
                </c:pt>
                <c:pt idx="764">
                  <c:v>9.6682403117142695</c:v>
                </c:pt>
                <c:pt idx="765">
                  <c:v>9.6860603580239495</c:v>
                </c:pt>
                <c:pt idx="766">
                  <c:v>9.7037663626679205</c:v>
                </c:pt>
                <c:pt idx="767">
                  <c:v>9.7200631224836798</c:v>
                </c:pt>
                <c:pt idx="768">
                  <c:v>9.73665816134144</c:v>
                </c:pt>
                <c:pt idx="769">
                  <c:v>9.7536085747719898</c:v>
                </c:pt>
                <c:pt idx="770">
                  <c:v>9.7728999798846399</c:v>
                </c:pt>
                <c:pt idx="771">
                  <c:v>9.7877071377069989</c:v>
                </c:pt>
                <c:pt idx="772">
                  <c:v>9.8059770495183294</c:v>
                </c:pt>
                <c:pt idx="773">
                  <c:v>9.8235484033580214</c:v>
                </c:pt>
                <c:pt idx="774">
                  <c:v>9.8407789149177898</c:v>
                </c:pt>
                <c:pt idx="775">
                  <c:v>9.8582479948959207</c:v>
                </c:pt>
                <c:pt idx="776">
                  <c:v>9.876433203555731</c:v>
                </c:pt>
                <c:pt idx="777">
                  <c:v>9.8934713585663303</c:v>
                </c:pt>
                <c:pt idx="778">
                  <c:v>9.9105263869546398</c:v>
                </c:pt>
                <c:pt idx="779">
                  <c:v>9.9287085571859297</c:v>
                </c:pt>
                <c:pt idx="780">
                  <c:v>9.9464138644975701</c:v>
                </c:pt>
                <c:pt idx="781">
                  <c:v>9.9625742674561497</c:v>
                </c:pt>
                <c:pt idx="782">
                  <c:v>9.9815596106168396</c:v>
                </c:pt>
                <c:pt idx="783">
                  <c:v>9.9974851560659808</c:v>
                </c:pt>
                <c:pt idx="784">
                  <c:v>10.015970013569101</c:v>
                </c:pt>
                <c:pt idx="785">
                  <c:v>10.034390752241499</c:v>
                </c:pt>
                <c:pt idx="786">
                  <c:v>10.0512969586248</c:v>
                </c:pt>
                <c:pt idx="787">
                  <c:v>10.067137103601501</c:v>
                </c:pt>
                <c:pt idx="788">
                  <c:v>10.0864126689203</c:v>
                </c:pt>
                <c:pt idx="789">
                  <c:v>10.104065014979801</c:v>
                </c:pt>
                <c:pt idx="790">
                  <c:v>10.1227523530724</c:v>
                </c:pt>
                <c:pt idx="791">
                  <c:v>10.139773298453699</c:v>
                </c:pt>
                <c:pt idx="792">
                  <c:v>10.156629220944099</c:v>
                </c:pt>
                <c:pt idx="793">
                  <c:v>10.174541417075</c:v>
                </c:pt>
                <c:pt idx="794">
                  <c:v>10.1932736595131</c:v>
                </c:pt>
                <c:pt idx="795">
                  <c:v>10.2115391630832</c:v>
                </c:pt>
                <c:pt idx="796">
                  <c:v>10.2276691939551</c:v>
                </c:pt>
                <c:pt idx="797">
                  <c:v>10.2483385005144</c:v>
                </c:pt>
                <c:pt idx="798">
                  <c:v>10.2648232086381</c:v>
                </c:pt>
                <c:pt idx="799">
                  <c:v>10.2809444852937</c:v>
                </c:pt>
                <c:pt idx="800">
                  <c:v>10.299624040453601</c:v>
                </c:pt>
                <c:pt idx="801">
                  <c:v>10.3185044324164</c:v>
                </c:pt>
                <c:pt idx="802">
                  <c:v>10.3348069080084</c:v>
                </c:pt>
                <c:pt idx="803">
                  <c:v>10.354035227851501</c:v>
                </c:pt>
                <c:pt idx="804">
                  <c:v>10.371643703126701</c:v>
                </c:pt>
                <c:pt idx="805">
                  <c:v>10.3899024573366</c:v>
                </c:pt>
                <c:pt idx="806">
                  <c:v>10.406491444177799</c:v>
                </c:pt>
                <c:pt idx="807">
                  <c:v>10.4248592215981</c:v>
                </c:pt>
                <c:pt idx="808">
                  <c:v>10.442825412553699</c:v>
                </c:pt>
                <c:pt idx="809">
                  <c:v>10.4607747301316</c:v>
                </c:pt>
                <c:pt idx="810">
                  <c:v>10.4790031122548</c:v>
                </c:pt>
                <c:pt idx="811">
                  <c:v>10.494890166432901</c:v>
                </c:pt>
                <c:pt idx="812">
                  <c:v>10.512832734662</c:v>
                </c:pt>
                <c:pt idx="813">
                  <c:v>10.531551478402399</c:v>
                </c:pt>
                <c:pt idx="814">
                  <c:v>10.550111612360499</c:v>
                </c:pt>
                <c:pt idx="815">
                  <c:v>10.569107079538801</c:v>
                </c:pt>
                <c:pt idx="816">
                  <c:v>10.5873688721886</c:v>
                </c:pt>
                <c:pt idx="817">
                  <c:v>10.604477895390101</c:v>
                </c:pt>
                <c:pt idx="818">
                  <c:v>10.6225824480703</c:v>
                </c:pt>
                <c:pt idx="819">
                  <c:v>10.640305662343499</c:v>
                </c:pt>
                <c:pt idx="820">
                  <c:v>10.660714085258901</c:v>
                </c:pt>
                <c:pt idx="821">
                  <c:v>10.676433439221</c:v>
                </c:pt>
                <c:pt idx="822">
                  <c:v>10.6968654848743</c:v>
                </c:pt>
                <c:pt idx="823">
                  <c:v>10.714045376278101</c:v>
                </c:pt>
                <c:pt idx="824">
                  <c:v>10.7319845698271</c:v>
                </c:pt>
                <c:pt idx="825">
                  <c:v>10.750071215557</c:v>
                </c:pt>
                <c:pt idx="826">
                  <c:v>10.7694476849019</c:v>
                </c:pt>
                <c:pt idx="827">
                  <c:v>10.786637700334701</c:v>
                </c:pt>
                <c:pt idx="828">
                  <c:v>10.8069999113695</c:v>
                </c:pt>
                <c:pt idx="829">
                  <c:v>10.824358660613601</c:v>
                </c:pt>
                <c:pt idx="830">
                  <c:v>10.842833394110601</c:v>
                </c:pt>
                <c:pt idx="831">
                  <c:v>10.861119843048101</c:v>
                </c:pt>
                <c:pt idx="832">
                  <c:v>10.879899330962001</c:v>
                </c:pt>
                <c:pt idx="833">
                  <c:v>10.8991175267647</c:v>
                </c:pt>
                <c:pt idx="834">
                  <c:v>10.916591014995399</c:v>
                </c:pt>
                <c:pt idx="835">
                  <c:v>10.9356326940883</c:v>
                </c:pt>
                <c:pt idx="836">
                  <c:v>10.954718941286499</c:v>
                </c:pt>
                <c:pt idx="837">
                  <c:v>10.972193463078399</c:v>
                </c:pt>
                <c:pt idx="838">
                  <c:v>10.991079907057602</c:v>
                </c:pt>
                <c:pt idx="839">
                  <c:v>11.0102373586983</c:v>
                </c:pt>
                <c:pt idx="840">
                  <c:v>11.0294848930266</c:v>
                </c:pt>
                <c:pt idx="841">
                  <c:v>11.0483652849666</c:v>
                </c:pt>
                <c:pt idx="842">
                  <c:v>11.065626168624499</c:v>
                </c:pt>
                <c:pt idx="843">
                  <c:v>11.0838522096287</c:v>
                </c:pt>
                <c:pt idx="844">
                  <c:v>11.1049635987683</c:v>
                </c:pt>
                <c:pt idx="845">
                  <c:v>11.125186414517401</c:v>
                </c:pt>
                <c:pt idx="846">
                  <c:v>11.1424908326967</c:v>
                </c:pt>
                <c:pt idx="847">
                  <c:v>11.162464955964401</c:v>
                </c:pt>
                <c:pt idx="848">
                  <c:v>11.181646030343</c:v>
                </c:pt>
                <c:pt idx="849">
                  <c:v>11.2009755904751</c:v>
                </c:pt>
                <c:pt idx="850">
                  <c:v>11.2213536413037</c:v>
                </c:pt>
                <c:pt idx="851">
                  <c:v>11.239842570830701</c:v>
                </c:pt>
                <c:pt idx="852">
                  <c:v>11.257933624801799</c:v>
                </c:pt>
                <c:pt idx="853">
                  <c:v>11.277527443235199</c:v>
                </c:pt>
                <c:pt idx="854">
                  <c:v>11.298610801406999</c:v>
                </c:pt>
                <c:pt idx="855">
                  <c:v>11.318334165059699</c:v>
                </c:pt>
                <c:pt idx="856">
                  <c:v>11.3387567840277</c:v>
                </c:pt>
                <c:pt idx="857">
                  <c:v>11.359075124255499</c:v>
                </c:pt>
                <c:pt idx="858">
                  <c:v>11.3807500843222</c:v>
                </c:pt>
                <c:pt idx="859">
                  <c:v>11.401625246128299</c:v>
                </c:pt>
                <c:pt idx="860">
                  <c:v>11.423721007145101</c:v>
                </c:pt>
                <c:pt idx="861">
                  <c:v>11.4445418378978</c:v>
                </c:pt>
                <c:pt idx="862">
                  <c:v>11.465936699823901</c:v>
                </c:pt>
                <c:pt idx="863">
                  <c:v>11.489565597401</c:v>
                </c:pt>
                <c:pt idx="864">
                  <c:v>11.5131101280554</c:v>
                </c:pt>
                <c:pt idx="865">
                  <c:v>11.5356108502056</c:v>
                </c:pt>
                <c:pt idx="866">
                  <c:v>11.558817577008499</c:v>
                </c:pt>
                <c:pt idx="867">
                  <c:v>11.580752387124001</c:v>
                </c:pt>
                <c:pt idx="868">
                  <c:v>11.6054713050858</c:v>
                </c:pt>
                <c:pt idx="869">
                  <c:v>11.6289392517729</c:v>
                </c:pt>
                <c:pt idx="870">
                  <c:v>11.6547393736482</c:v>
                </c:pt>
                <c:pt idx="871">
                  <c:v>11.6778921056152</c:v>
                </c:pt>
                <c:pt idx="872">
                  <c:v>11.703194842561999</c:v>
                </c:pt>
                <c:pt idx="873">
                  <c:v>11.7268844842897</c:v>
                </c:pt>
                <c:pt idx="874">
                  <c:v>11.753918430110801</c:v>
                </c:pt>
                <c:pt idx="875">
                  <c:v>11.7847579770796</c:v>
                </c:pt>
                <c:pt idx="876">
                  <c:v>11.815507105097801</c:v>
                </c:pt>
                <c:pt idx="877">
                  <c:v>11.841049444046799</c:v>
                </c:pt>
                <c:pt idx="878">
                  <c:v>11.8693927642198</c:v>
                </c:pt>
                <c:pt idx="879">
                  <c:v>11.896470580813901</c:v>
                </c:pt>
                <c:pt idx="880">
                  <c:v>11.9233887540759</c:v>
                </c:pt>
                <c:pt idx="881">
                  <c:v>11.952383050504501</c:v>
                </c:pt>
                <c:pt idx="882">
                  <c:v>11.984570126821801</c:v>
                </c:pt>
                <c:pt idx="883">
                  <c:v>12.0195986804674</c:v>
                </c:pt>
                <c:pt idx="884">
                  <c:v>12.056722908016599</c:v>
                </c:pt>
                <c:pt idx="885">
                  <c:v>12.0900776223039</c:v>
                </c:pt>
                <c:pt idx="886">
                  <c:v>12.119286864435699</c:v>
                </c:pt>
                <c:pt idx="887">
                  <c:v>12.146496293405599</c:v>
                </c:pt>
                <c:pt idx="888">
                  <c:v>12.1763345951194</c:v>
                </c:pt>
                <c:pt idx="889">
                  <c:v>12.204860147790001</c:v>
                </c:pt>
                <c:pt idx="890">
                  <c:v>12.2349201445672</c:v>
                </c:pt>
                <c:pt idx="891">
                  <c:v>12.2626972164426</c:v>
                </c:pt>
                <c:pt idx="892">
                  <c:v>12.292838205451099</c:v>
                </c:pt>
                <c:pt idx="893">
                  <c:v>12.3265607594249</c:v>
                </c:pt>
                <c:pt idx="894">
                  <c:v>12.3605971582947</c:v>
                </c:pt>
                <c:pt idx="895">
                  <c:v>12.395641551756901</c:v>
                </c:pt>
                <c:pt idx="896">
                  <c:v>12.4279497801808</c:v>
                </c:pt>
                <c:pt idx="897">
                  <c:v>12.4642809588295</c:v>
                </c:pt>
                <c:pt idx="898">
                  <c:v>12.4998123392288</c:v>
                </c:pt>
                <c:pt idx="899">
                  <c:v>12.536605848527</c:v>
                </c:pt>
                <c:pt idx="900">
                  <c:v>12.573489440501401</c:v>
                </c:pt>
                <c:pt idx="901">
                  <c:v>12.613124090876198</c:v>
                </c:pt>
                <c:pt idx="902">
                  <c:v>12.6568694330672</c:v>
                </c:pt>
                <c:pt idx="903">
                  <c:v>12.704060319629201</c:v>
                </c:pt>
                <c:pt idx="904">
                  <c:v>12.745855099001298</c:v>
                </c:pt>
                <c:pt idx="905">
                  <c:v>12.7833022618915</c:v>
                </c:pt>
                <c:pt idx="906">
                  <c:v>12.820085310909199</c:v>
                </c:pt>
                <c:pt idx="907">
                  <c:v>12.8546694408669</c:v>
                </c:pt>
                <c:pt idx="908">
                  <c:v>12.886501142634199</c:v>
                </c:pt>
                <c:pt idx="909">
                  <c:v>12.915559894145201</c:v>
                </c:pt>
                <c:pt idx="910">
                  <c:v>12.945576020115402</c:v>
                </c:pt>
                <c:pt idx="911">
                  <c:v>12.978144098587999</c:v>
                </c:pt>
                <c:pt idx="912">
                  <c:v>13.012997169107601</c:v>
                </c:pt>
                <c:pt idx="913">
                  <c:v>13.050033655076701</c:v>
                </c:pt>
                <c:pt idx="914">
                  <c:v>13.084522260532999</c:v>
                </c:pt>
                <c:pt idx="915">
                  <c:v>13.1239874797984</c:v>
                </c:pt>
                <c:pt idx="916">
                  <c:v>13.169278087434598</c:v>
                </c:pt>
                <c:pt idx="917">
                  <c:v>13.221655851248201</c:v>
                </c:pt>
                <c:pt idx="918">
                  <c:v>13.279919050319201</c:v>
                </c:pt>
              </c:numCache>
            </c:numRef>
          </c:xVal>
          <c:yVal>
            <c:numRef>
              <c:f>'без среза'!$C$4:$C$922</c:f>
              <c:numCache>
                <c:formatCode>General</c:formatCode>
                <c:ptCount val="919"/>
                <c:pt idx="0">
                  <c:v>0</c:v>
                </c:pt>
                <c:pt idx="1">
                  <c:v>40.585381758457501</c:v>
                </c:pt>
                <c:pt idx="2">
                  <c:v>44.799168042198303</c:v>
                </c:pt>
                <c:pt idx="3">
                  <c:v>48.846662533469498</c:v>
                </c:pt>
                <c:pt idx="4">
                  <c:v>52.766852303175298</c:v>
                </c:pt>
                <c:pt idx="5">
                  <c:v>57.099191108951302</c:v>
                </c:pt>
                <c:pt idx="6">
                  <c:v>61.078259312314898</c:v>
                </c:pt>
                <c:pt idx="7">
                  <c:v>64.655521988286594</c:v>
                </c:pt>
                <c:pt idx="8">
                  <c:v>68.683125116745899</c:v>
                </c:pt>
                <c:pt idx="9">
                  <c:v>72.300170518225102</c:v>
                </c:pt>
                <c:pt idx="10">
                  <c:v>76.239455996197606</c:v>
                </c:pt>
                <c:pt idx="11">
                  <c:v>79.885940614505699</c:v>
                </c:pt>
                <c:pt idx="12">
                  <c:v>83.443311927723698</c:v>
                </c:pt>
                <c:pt idx="13">
                  <c:v>86.927483026054702</c:v>
                </c:pt>
                <c:pt idx="14">
                  <c:v>90.923259974224493</c:v>
                </c:pt>
                <c:pt idx="15">
                  <c:v>94.453579034074195</c:v>
                </c:pt>
                <c:pt idx="16">
                  <c:v>97.9624154221965</c:v>
                </c:pt>
                <c:pt idx="17">
                  <c:v>101.774396178545</c:v>
                </c:pt>
                <c:pt idx="18">
                  <c:v>105.581603007857</c:v>
                </c:pt>
                <c:pt idx="19">
                  <c:v>109.22092673554999</c:v>
                </c:pt>
                <c:pt idx="20">
                  <c:v>112.73771966877401</c:v>
                </c:pt>
                <c:pt idx="21">
                  <c:v>116.619718021946</c:v>
                </c:pt>
                <c:pt idx="22">
                  <c:v>120.33144631003999</c:v>
                </c:pt>
                <c:pt idx="23">
                  <c:v>123.823573953588</c:v>
                </c:pt>
                <c:pt idx="24">
                  <c:v>127.824124828679</c:v>
                </c:pt>
                <c:pt idx="25">
                  <c:v>131.53664877125999</c:v>
                </c:pt>
                <c:pt idx="26">
                  <c:v>135.323168583447</c:v>
                </c:pt>
                <c:pt idx="27">
                  <c:v>139.002275036648</c:v>
                </c:pt>
                <c:pt idx="28">
                  <c:v>143.04579125531001</c:v>
                </c:pt>
                <c:pt idx="29">
                  <c:v>146.67715843790199</c:v>
                </c:pt>
                <c:pt idx="30">
                  <c:v>150.91083608451299</c:v>
                </c:pt>
                <c:pt idx="31">
                  <c:v>154.394211528357</c:v>
                </c:pt>
                <c:pt idx="32">
                  <c:v>158.24995328276401</c:v>
                </c:pt>
                <c:pt idx="33">
                  <c:v>162.022946967976</c:v>
                </c:pt>
                <c:pt idx="34">
                  <c:v>166.115793766221</c:v>
                </c:pt>
                <c:pt idx="35">
                  <c:v>169.813995927805</c:v>
                </c:pt>
                <c:pt idx="36">
                  <c:v>173.73736831545801</c:v>
                </c:pt>
                <c:pt idx="37">
                  <c:v>177.59867965150599</c:v>
                </c:pt>
                <c:pt idx="38">
                  <c:v>181.32075144816201</c:v>
                </c:pt>
                <c:pt idx="39">
                  <c:v>185.14625833137001</c:v>
                </c:pt>
                <c:pt idx="40">
                  <c:v>188.99006526800801</c:v>
                </c:pt>
                <c:pt idx="41">
                  <c:v>192.691450047307</c:v>
                </c:pt>
                <c:pt idx="42">
                  <c:v>196.68006610497801</c:v>
                </c:pt>
                <c:pt idx="43">
                  <c:v>200.464994607959</c:v>
                </c:pt>
                <c:pt idx="44">
                  <c:v>204.331875525415</c:v>
                </c:pt>
                <c:pt idx="45">
                  <c:v>208.077021303121</c:v>
                </c:pt>
                <c:pt idx="46">
                  <c:v>212.09030265058399</c:v>
                </c:pt>
                <c:pt idx="47">
                  <c:v>215.81476141069999</c:v>
                </c:pt>
                <c:pt idx="48">
                  <c:v>219.359402251896</c:v>
                </c:pt>
                <c:pt idx="49">
                  <c:v>223.63684089644801</c:v>
                </c:pt>
                <c:pt idx="50">
                  <c:v>227.65250920713899</c:v>
                </c:pt>
                <c:pt idx="51">
                  <c:v>231.23215884668801</c:v>
                </c:pt>
                <c:pt idx="52">
                  <c:v>235.64008483081099</c:v>
                </c:pt>
                <c:pt idx="53">
                  <c:v>239.39000453543801</c:v>
                </c:pt>
                <c:pt idx="54">
                  <c:v>243.16379387537</c:v>
                </c:pt>
                <c:pt idx="55">
                  <c:v>247.40861068503</c:v>
                </c:pt>
                <c:pt idx="56">
                  <c:v>251.760840853443</c:v>
                </c:pt>
                <c:pt idx="57">
                  <c:v>255.891083413968</c:v>
                </c:pt>
                <c:pt idx="58">
                  <c:v>260.25206578196997</c:v>
                </c:pt>
                <c:pt idx="59">
                  <c:v>263.98607239639398</c:v>
                </c:pt>
                <c:pt idx="60">
                  <c:v>268.34387214621501</c:v>
                </c:pt>
                <c:pt idx="61">
                  <c:v>272.44069721689402</c:v>
                </c:pt>
                <c:pt idx="62">
                  <c:v>276.82634487468698</c:v>
                </c:pt>
                <c:pt idx="63">
                  <c:v>281.13242708239699</c:v>
                </c:pt>
                <c:pt idx="64">
                  <c:v>285.12979533895901</c:v>
                </c:pt>
                <c:pt idx="65">
                  <c:v>289.47009069006901</c:v>
                </c:pt>
                <c:pt idx="66">
                  <c:v>293.44597627501901</c:v>
                </c:pt>
                <c:pt idx="67">
                  <c:v>297.83480655122497</c:v>
                </c:pt>
                <c:pt idx="68">
                  <c:v>302.19260630151302</c:v>
                </c:pt>
                <c:pt idx="69">
                  <c:v>306.441401383374</c:v>
                </c:pt>
                <c:pt idx="70">
                  <c:v>310.36318246228598</c:v>
                </c:pt>
                <c:pt idx="71">
                  <c:v>314.65573854232201</c:v>
                </c:pt>
                <c:pt idx="72">
                  <c:v>318.60775449266703</c:v>
                </c:pt>
                <c:pt idx="73">
                  <c:v>322.49850504566001</c:v>
                </c:pt>
                <c:pt idx="74">
                  <c:v>326.77912630839302</c:v>
                </c:pt>
                <c:pt idx="75">
                  <c:v>330.89743405068299</c:v>
                </c:pt>
                <c:pt idx="76">
                  <c:v>334.28453529859001</c:v>
                </c:pt>
                <c:pt idx="77">
                  <c:v>338.86034438433097</c:v>
                </c:pt>
                <c:pt idx="78">
                  <c:v>342.81076902570197</c:v>
                </c:pt>
                <c:pt idx="79">
                  <c:v>346.31483148643701</c:v>
                </c:pt>
                <c:pt idx="80">
                  <c:v>350.49360897205798</c:v>
                </c:pt>
                <c:pt idx="81">
                  <c:v>354.38913345197199</c:v>
                </c:pt>
                <c:pt idx="82">
                  <c:v>358.08335734065599</c:v>
                </c:pt>
                <c:pt idx="83">
                  <c:v>361.99002098385199</c:v>
                </c:pt>
                <c:pt idx="84">
                  <c:v>365.43997893854998</c:v>
                </c:pt>
                <c:pt idx="85">
                  <c:v>369.32515990920399</c:v>
                </c:pt>
                <c:pt idx="86">
                  <c:v>373.033705579583</c:v>
                </c:pt>
                <c:pt idx="87">
                  <c:v>377.33501385943998</c:v>
                </c:pt>
                <c:pt idx="88">
                  <c:v>381.37296049669402</c:v>
                </c:pt>
                <c:pt idx="89">
                  <c:v>385.07116265781201</c:v>
                </c:pt>
                <c:pt idx="90">
                  <c:v>388.805964927189</c:v>
                </c:pt>
                <c:pt idx="91">
                  <c:v>392.86937250848899</c:v>
                </c:pt>
                <c:pt idx="92">
                  <c:v>396.70204028207797</c:v>
                </c:pt>
                <c:pt idx="93">
                  <c:v>401.17202731780702</c:v>
                </c:pt>
                <c:pt idx="94">
                  <c:v>405.14870855770999</c:v>
                </c:pt>
                <c:pt idx="95">
                  <c:v>408.95909800520201</c:v>
                </c:pt>
                <c:pt idx="96">
                  <c:v>413.03205344080902</c:v>
                </c:pt>
                <c:pt idx="97">
                  <c:v>416.73105125687999</c:v>
                </c:pt>
                <c:pt idx="98">
                  <c:v>420.83344590943301</c:v>
                </c:pt>
                <c:pt idx="99">
                  <c:v>424.78307489585097</c:v>
                </c:pt>
                <c:pt idx="100">
                  <c:v>429.01834385143599</c:v>
                </c:pt>
                <c:pt idx="101">
                  <c:v>432.72927648480999</c:v>
                </c:pt>
                <c:pt idx="102">
                  <c:v>436.655035836156</c:v>
                </c:pt>
                <c:pt idx="103">
                  <c:v>440.67388676479499</c:v>
                </c:pt>
                <c:pt idx="104">
                  <c:v>444.36811065394397</c:v>
                </c:pt>
                <c:pt idx="105">
                  <c:v>448.31535267690202</c:v>
                </c:pt>
                <c:pt idx="106">
                  <c:v>452.29999046167399</c:v>
                </c:pt>
                <c:pt idx="107">
                  <c:v>456.176419233903</c:v>
                </c:pt>
                <c:pt idx="108">
                  <c:v>460.025795751717</c:v>
                </c:pt>
                <c:pt idx="109">
                  <c:v>463.78765027411299</c:v>
                </c:pt>
                <c:pt idx="110">
                  <c:v>467.51688296114997</c:v>
                </c:pt>
                <c:pt idx="111">
                  <c:v>471.02412804029899</c:v>
                </c:pt>
                <c:pt idx="112">
                  <c:v>474.71039538411401</c:v>
                </c:pt>
                <c:pt idx="113">
                  <c:v>478.17944904696202</c:v>
                </c:pt>
                <c:pt idx="114">
                  <c:v>481.51165013387799</c:v>
                </c:pt>
                <c:pt idx="115">
                  <c:v>485.05708662932699</c:v>
                </c:pt>
                <c:pt idx="116">
                  <c:v>488.16570879938098</c:v>
                </c:pt>
                <c:pt idx="117">
                  <c:v>491.75251932907798</c:v>
                </c:pt>
                <c:pt idx="118">
                  <c:v>495.21918602846603</c:v>
                </c:pt>
                <c:pt idx="119">
                  <c:v>498.67391791008401</c:v>
                </c:pt>
                <c:pt idx="120">
                  <c:v>501.76742264395602</c:v>
                </c:pt>
                <c:pt idx="121">
                  <c:v>505.25000243308</c:v>
                </c:pt>
                <c:pt idx="122">
                  <c:v>508.57742959307501</c:v>
                </c:pt>
                <c:pt idx="123">
                  <c:v>511.59296018490602</c:v>
                </c:pt>
                <c:pt idx="124">
                  <c:v>515.33412768971198</c:v>
                </c:pt>
                <c:pt idx="125">
                  <c:v>518.57164589036302</c:v>
                </c:pt>
                <c:pt idx="126">
                  <c:v>521.60229391790904</c:v>
                </c:pt>
                <c:pt idx="127">
                  <c:v>524.95677333138894</c:v>
                </c:pt>
                <c:pt idx="128">
                  <c:v>528.52448815293599</c:v>
                </c:pt>
                <c:pt idx="129">
                  <c:v>531.60128414258395</c:v>
                </c:pt>
                <c:pt idx="130">
                  <c:v>534.95735486503702</c:v>
                </c:pt>
                <c:pt idx="131">
                  <c:v>538.31581255048502</c:v>
                </c:pt>
                <c:pt idx="132">
                  <c:v>541.507978443056</c:v>
                </c:pt>
                <c:pt idx="133">
                  <c:v>545.00567566882796</c:v>
                </c:pt>
                <c:pt idx="134">
                  <c:v>548.02916280552699</c:v>
                </c:pt>
                <c:pt idx="135">
                  <c:v>551.05264994315803</c:v>
                </c:pt>
                <c:pt idx="136">
                  <c:v>554.09921106044203</c:v>
                </c:pt>
                <c:pt idx="137">
                  <c:v>557.55076032504405</c:v>
                </c:pt>
                <c:pt idx="138">
                  <c:v>560.24882476776804</c:v>
                </c:pt>
                <c:pt idx="139">
                  <c:v>563.23491614218801</c:v>
                </c:pt>
                <c:pt idx="140">
                  <c:v>566.17167693842202</c:v>
                </c:pt>
                <c:pt idx="141">
                  <c:v>568.57614486571401</c:v>
                </c:pt>
                <c:pt idx="142">
                  <c:v>571.66248871013499</c:v>
                </c:pt>
                <c:pt idx="143">
                  <c:v>574.31360953673698</c:v>
                </c:pt>
                <c:pt idx="144">
                  <c:v>577.13579608313705</c:v>
                </c:pt>
                <c:pt idx="145">
                  <c:v>579.60948595404602</c:v>
                </c:pt>
                <c:pt idx="146">
                  <c:v>582.22878060024198</c:v>
                </c:pt>
                <c:pt idx="147">
                  <c:v>584.10732089728106</c:v>
                </c:pt>
                <c:pt idx="148">
                  <c:v>586.50064966268803</c:v>
                </c:pt>
                <c:pt idx="149">
                  <c:v>589.08652681950502</c:v>
                </c:pt>
                <c:pt idx="150">
                  <c:v>591.138519800268</c:v>
                </c:pt>
                <c:pt idx="151">
                  <c:v>592.74415060039598</c:v>
                </c:pt>
                <c:pt idx="152">
                  <c:v>595.13031847588695</c:v>
                </c:pt>
                <c:pt idx="153">
                  <c:v>597.11627213191196</c:v>
                </c:pt>
                <c:pt idx="154">
                  <c:v>599.16826511360705</c:v>
                </c:pt>
                <c:pt idx="155">
                  <c:v>601.27515825536102</c:v>
                </c:pt>
                <c:pt idx="156">
                  <c:v>602.86487596482004</c:v>
                </c:pt>
                <c:pt idx="157">
                  <c:v>604.73705102689598</c:v>
                </c:pt>
                <c:pt idx="158">
                  <c:v>606.874974694103</c:v>
                </c:pt>
                <c:pt idx="159">
                  <c:v>608.47503591328905</c:v>
                </c:pt>
                <c:pt idx="160">
                  <c:v>610.29151516035199</c:v>
                </c:pt>
                <c:pt idx="161">
                  <c:v>611.79450652934599</c:v>
                </c:pt>
                <c:pt idx="162">
                  <c:v>613.43514612782701</c:v>
                </c:pt>
                <c:pt idx="163">
                  <c:v>615.25321668200195</c:v>
                </c:pt>
                <c:pt idx="164">
                  <c:v>616.77609941456501</c:v>
                </c:pt>
                <c:pt idx="165">
                  <c:v>618.52096975408494</c:v>
                </c:pt>
                <c:pt idx="166">
                  <c:v>619.62056428752805</c:v>
                </c:pt>
                <c:pt idx="167">
                  <c:v>621.43386091478203</c:v>
                </c:pt>
                <c:pt idx="168">
                  <c:v>623.26227497775096</c:v>
                </c:pt>
                <c:pt idx="169">
                  <c:v>624.64910078886896</c:v>
                </c:pt>
                <c:pt idx="170">
                  <c:v>625.56410347577196</c:v>
                </c:pt>
                <c:pt idx="171">
                  <c:v>627.16098207607899</c:v>
                </c:pt>
                <c:pt idx="172">
                  <c:v>628.59554715733998</c:v>
                </c:pt>
                <c:pt idx="173">
                  <c:v>630.10172114428099</c:v>
                </c:pt>
                <c:pt idx="174">
                  <c:v>631.50525569915806</c:v>
                </c:pt>
                <c:pt idx="175">
                  <c:v>632.72022013645596</c:v>
                </c:pt>
                <c:pt idx="176">
                  <c:v>633.88108006585401</c:v>
                </c:pt>
                <c:pt idx="177">
                  <c:v>635.41271499730601</c:v>
                </c:pt>
                <c:pt idx="178">
                  <c:v>636.48764424026001</c:v>
                </c:pt>
                <c:pt idx="179">
                  <c:v>637.53711253777101</c:v>
                </c:pt>
                <c:pt idx="180">
                  <c:v>638.99395594559599</c:v>
                </c:pt>
                <c:pt idx="181">
                  <c:v>639.86121936142399</c:v>
                </c:pt>
                <c:pt idx="182">
                  <c:v>640.94808342214696</c:v>
                </c:pt>
                <c:pt idx="183">
                  <c:v>641.96015595737799</c:v>
                </c:pt>
                <c:pt idx="184">
                  <c:v>643.27298589889006</c:v>
                </c:pt>
                <c:pt idx="185">
                  <c:v>644.05352297332104</c:v>
                </c:pt>
                <c:pt idx="186">
                  <c:v>644.70993794407696</c:v>
                </c:pt>
                <c:pt idx="187">
                  <c:v>646.06414191983595</c:v>
                </c:pt>
                <c:pt idx="188">
                  <c:v>646.94334015343304</c:v>
                </c:pt>
                <c:pt idx="189">
                  <c:v>647.62203344982095</c:v>
                </c:pt>
                <c:pt idx="190">
                  <c:v>649.01363318692904</c:v>
                </c:pt>
                <c:pt idx="191">
                  <c:v>649.51091725565504</c:v>
                </c:pt>
                <c:pt idx="192">
                  <c:v>650.68450765777402</c:v>
                </c:pt>
                <c:pt idx="193">
                  <c:v>651.57325374521304</c:v>
                </c:pt>
                <c:pt idx="194">
                  <c:v>652.21455128025298</c:v>
                </c:pt>
                <c:pt idx="195">
                  <c:v>653.13353223912395</c:v>
                </c:pt>
                <c:pt idx="196">
                  <c:v>654.30075740441703</c:v>
                </c:pt>
                <c:pt idx="197">
                  <c:v>655.05344657134299</c:v>
                </c:pt>
                <c:pt idx="198">
                  <c:v>656.008231982589</c:v>
                </c:pt>
                <c:pt idx="199">
                  <c:v>657.20569202024501</c:v>
                </c:pt>
                <c:pt idx="200">
                  <c:v>657.98861605767195</c:v>
                </c:pt>
                <c:pt idx="201">
                  <c:v>658.50022190809204</c:v>
                </c:pt>
                <c:pt idx="202">
                  <c:v>659.61493387538906</c:v>
                </c:pt>
                <c:pt idx="203">
                  <c:v>660.41377100348495</c:v>
                </c:pt>
                <c:pt idx="204">
                  <c:v>661.26989525556598</c:v>
                </c:pt>
                <c:pt idx="205">
                  <c:v>662.34800711646699</c:v>
                </c:pt>
                <c:pt idx="206">
                  <c:v>662.88268694747205</c:v>
                </c:pt>
                <c:pt idx="207">
                  <c:v>663.603549933061</c:v>
                </c:pt>
                <c:pt idx="208">
                  <c:v>664.26712579373304</c:v>
                </c:pt>
                <c:pt idx="209">
                  <c:v>665.14950664527703</c:v>
                </c:pt>
                <c:pt idx="210">
                  <c:v>665.953117700294</c:v>
                </c:pt>
                <c:pt idx="211">
                  <c:v>666.69148508552496</c:v>
                </c:pt>
                <c:pt idx="212">
                  <c:v>667.83165799826395</c:v>
                </c:pt>
                <c:pt idx="213">
                  <c:v>668.30268546845798</c:v>
                </c:pt>
                <c:pt idx="214">
                  <c:v>669.17313150130201</c:v>
                </c:pt>
                <c:pt idx="215">
                  <c:v>669.823181235231</c:v>
                </c:pt>
                <c:pt idx="216">
                  <c:v>669.99822522792999</c:v>
                </c:pt>
                <c:pt idx="217">
                  <c:v>670.99358901940298</c:v>
                </c:pt>
                <c:pt idx="218">
                  <c:v>671.64523006323702</c:v>
                </c:pt>
                <c:pt idx="219">
                  <c:v>672.20696214679595</c:v>
                </c:pt>
                <c:pt idx="220">
                  <c:v>672.64298081863706</c:v>
                </c:pt>
                <c:pt idx="221">
                  <c:v>673.55798350554005</c:v>
                </c:pt>
                <c:pt idx="222">
                  <c:v>673.59776623081405</c:v>
                </c:pt>
                <c:pt idx="223">
                  <c:v>674.75544354226395</c:v>
                </c:pt>
                <c:pt idx="224">
                  <c:v>675.29967122711196</c:v>
                </c:pt>
                <c:pt idx="225">
                  <c:v>676.05236039310705</c:v>
                </c:pt>
                <c:pt idx="226">
                  <c:v>676.02053421270102</c:v>
                </c:pt>
                <c:pt idx="227">
                  <c:v>677.13842879887704</c:v>
                </c:pt>
                <c:pt idx="228">
                  <c:v>677.40895133279298</c:v>
                </c:pt>
                <c:pt idx="229">
                  <c:v>677.86883963923901</c:v>
                </c:pt>
                <c:pt idx="230">
                  <c:v>678.79975541494798</c:v>
                </c:pt>
                <c:pt idx="231">
                  <c:v>679.45617038570299</c:v>
                </c:pt>
                <c:pt idx="232">
                  <c:v>679.99641979765101</c:v>
                </c:pt>
                <c:pt idx="233">
                  <c:v>680.68943487573404</c:v>
                </c:pt>
                <c:pt idx="234">
                  <c:v>681.27821921277803</c:v>
                </c:pt>
                <c:pt idx="235">
                  <c:v>681.895647113211</c:v>
                </c:pt>
                <c:pt idx="236">
                  <c:v>682.26085253246094</c:v>
                </c:pt>
                <c:pt idx="237">
                  <c:v>683.09708542283602</c:v>
                </c:pt>
                <c:pt idx="238">
                  <c:v>683.89592255000002</c:v>
                </c:pt>
                <c:pt idx="239">
                  <c:v>684.25317142531298</c:v>
                </c:pt>
                <c:pt idx="240">
                  <c:v>684.97801268380101</c:v>
                </c:pt>
                <c:pt idx="241">
                  <c:v>685.23500909004395</c:v>
                </c:pt>
                <c:pt idx="242">
                  <c:v>686.04180276393902</c:v>
                </c:pt>
                <c:pt idx="243">
                  <c:v>686.93770974129404</c:v>
                </c:pt>
                <c:pt idx="244">
                  <c:v>687.47159391734704</c:v>
                </c:pt>
                <c:pt idx="245">
                  <c:v>687.75325561314799</c:v>
                </c:pt>
                <c:pt idx="246">
                  <c:v>688.52504048775904</c:v>
                </c:pt>
                <c:pt idx="247">
                  <c:v>688.84409794677003</c:v>
                </c:pt>
                <c:pt idx="248">
                  <c:v>689.43924752064004</c:v>
                </c:pt>
                <c:pt idx="249">
                  <c:v>690.11316689010698</c:v>
                </c:pt>
                <c:pt idx="250">
                  <c:v>690.65898588392895</c:v>
                </c:pt>
                <c:pt idx="251">
                  <c:v>690.76560358796303</c:v>
                </c:pt>
                <c:pt idx="252">
                  <c:v>691.56046244315803</c:v>
                </c:pt>
                <c:pt idx="253">
                  <c:v>691.96067666169301</c:v>
                </c:pt>
                <c:pt idx="254">
                  <c:v>692.53513921704098</c:v>
                </c:pt>
                <c:pt idx="255">
                  <c:v>693.20348900556598</c:v>
                </c:pt>
                <c:pt idx="256">
                  <c:v>693.579833589494</c:v>
                </c:pt>
                <c:pt idx="257">
                  <c:v>694.04449582286202</c:v>
                </c:pt>
                <c:pt idx="258">
                  <c:v>694.53223203681398</c:v>
                </c:pt>
                <c:pt idx="259">
                  <c:v>695.195807898417</c:v>
                </c:pt>
                <c:pt idx="260">
                  <c:v>695.41859116125897</c:v>
                </c:pt>
                <c:pt idx="261">
                  <c:v>695.76470087282405</c:v>
                </c:pt>
                <c:pt idx="262">
                  <c:v>696.47601600457006</c:v>
                </c:pt>
                <c:pt idx="263">
                  <c:v>696.74096895568096</c:v>
                </c:pt>
                <c:pt idx="264">
                  <c:v>697.39579261839401</c:v>
                </c:pt>
                <c:pt idx="265">
                  <c:v>697.61618891730905</c:v>
                </c:pt>
                <c:pt idx="266">
                  <c:v>698.351373683661</c:v>
                </c:pt>
                <c:pt idx="267">
                  <c:v>699.02768001705397</c:v>
                </c:pt>
                <c:pt idx="268">
                  <c:v>699.61169042810798</c:v>
                </c:pt>
                <c:pt idx="269">
                  <c:v>700.10977014992397</c:v>
                </c:pt>
                <c:pt idx="270">
                  <c:v>700.19490518327802</c:v>
                </c:pt>
                <c:pt idx="271">
                  <c:v>700.98419445753098</c:v>
                </c:pt>
                <c:pt idx="272">
                  <c:v>701.26267353538401</c:v>
                </c:pt>
                <c:pt idx="273">
                  <c:v>701.65731817204505</c:v>
                </c:pt>
                <c:pt idx="274">
                  <c:v>702.38375073950704</c:v>
                </c:pt>
                <c:pt idx="275">
                  <c:v>702.97730900440399</c:v>
                </c:pt>
                <c:pt idx="276">
                  <c:v>703.16190085001301</c:v>
                </c:pt>
                <c:pt idx="277">
                  <c:v>703.65361533779696</c:v>
                </c:pt>
                <c:pt idx="278">
                  <c:v>704.385617486201</c:v>
                </c:pt>
                <c:pt idx="279">
                  <c:v>704.64818347524897</c:v>
                </c:pt>
                <c:pt idx="280">
                  <c:v>705.33324200660002</c:v>
                </c:pt>
                <c:pt idx="281">
                  <c:v>705.89099581819005</c:v>
                </c:pt>
                <c:pt idx="282">
                  <c:v>706.41612779535399</c:v>
                </c:pt>
                <c:pt idx="283">
                  <c:v>706.69938080105896</c:v>
                </c:pt>
                <c:pt idx="284">
                  <c:v>707.15369952563196</c:v>
                </c:pt>
                <c:pt idx="285">
                  <c:v>707.52208756376103</c:v>
                </c:pt>
                <c:pt idx="286">
                  <c:v>707.81409276928798</c:v>
                </c:pt>
                <c:pt idx="287">
                  <c:v>708.31853772792999</c:v>
                </c:pt>
                <c:pt idx="288">
                  <c:v>708.60179073363497</c:v>
                </c:pt>
                <c:pt idx="289">
                  <c:v>709.10464438330405</c:v>
                </c:pt>
                <c:pt idx="290">
                  <c:v>709.39267131593101</c:v>
                </c:pt>
                <c:pt idx="291">
                  <c:v>709.30196670256601</c:v>
                </c:pt>
                <c:pt idx="292">
                  <c:v>710.25834342278495</c:v>
                </c:pt>
                <c:pt idx="293">
                  <c:v>710.58217480871804</c:v>
                </c:pt>
                <c:pt idx="294">
                  <c:v>710.99989342596405</c:v>
                </c:pt>
                <c:pt idx="295">
                  <c:v>711.10651112999801</c:v>
                </c:pt>
                <c:pt idx="296">
                  <c:v>711.79475228115905</c:v>
                </c:pt>
                <c:pt idx="297">
                  <c:v>711.73269122932095</c:v>
                </c:pt>
                <c:pt idx="298">
                  <c:v>712.26657540630504</c:v>
                </c:pt>
                <c:pt idx="299">
                  <c:v>712.97470792010404</c:v>
                </c:pt>
                <c:pt idx="300">
                  <c:v>713.306495849974</c:v>
                </c:pt>
                <c:pt idx="301">
                  <c:v>713.29694799613196</c:v>
                </c:pt>
                <c:pt idx="302">
                  <c:v>714.15386790223397</c:v>
                </c:pt>
                <c:pt idx="303">
                  <c:v>714.650356316939</c:v>
                </c:pt>
                <c:pt idx="304">
                  <c:v>714.89223528839602</c:v>
                </c:pt>
                <c:pt idx="305">
                  <c:v>715.18981007486605</c:v>
                </c:pt>
                <c:pt idx="306">
                  <c:v>715.62503309082194</c:v>
                </c:pt>
                <c:pt idx="307">
                  <c:v>715.93772531393904</c:v>
                </c:pt>
                <c:pt idx="308">
                  <c:v>716.49707043357205</c:v>
                </c:pt>
                <c:pt idx="309">
                  <c:v>717.01981544680905</c:v>
                </c:pt>
                <c:pt idx="310">
                  <c:v>717.15825933218002</c:v>
                </c:pt>
                <c:pt idx="311">
                  <c:v>717.34842075966299</c:v>
                </c:pt>
                <c:pt idx="312">
                  <c:v>718.23796250205498</c:v>
                </c:pt>
                <c:pt idx="313">
                  <c:v>718.40664125699504</c:v>
                </c:pt>
                <c:pt idx="314">
                  <c:v>718.83311207499401</c:v>
                </c:pt>
                <c:pt idx="315">
                  <c:v>719.34630923345696</c:v>
                </c:pt>
                <c:pt idx="316">
                  <c:v>719.35983536113099</c:v>
                </c:pt>
                <c:pt idx="317">
                  <c:v>720.18890735972695</c:v>
                </c:pt>
                <c:pt idx="318">
                  <c:v>720.61696948576696</c:v>
                </c:pt>
                <c:pt idx="319">
                  <c:v>720.84134405758198</c:v>
                </c:pt>
                <c:pt idx="320">
                  <c:v>721.01240977738098</c:v>
                </c:pt>
                <c:pt idx="321">
                  <c:v>721.50014599226404</c:v>
                </c:pt>
                <c:pt idx="322">
                  <c:v>721.28691058326501</c:v>
                </c:pt>
                <c:pt idx="323">
                  <c:v>721.83034261316095</c:v>
                </c:pt>
                <c:pt idx="324">
                  <c:v>722.31807882804401</c:v>
                </c:pt>
                <c:pt idx="325">
                  <c:v>722.71272346470505</c:v>
                </c:pt>
                <c:pt idx="326">
                  <c:v>722.85991954896599</c:v>
                </c:pt>
                <c:pt idx="327">
                  <c:v>723.38505152519804</c:v>
                </c:pt>
                <c:pt idx="328">
                  <c:v>723.48450833931599</c:v>
                </c:pt>
                <c:pt idx="329">
                  <c:v>723.89983999263495</c:v>
                </c:pt>
                <c:pt idx="330">
                  <c:v>724.20457567088295</c:v>
                </c:pt>
                <c:pt idx="331">
                  <c:v>724.74959900975205</c:v>
                </c:pt>
                <c:pt idx="332">
                  <c:v>724.75357728265203</c:v>
                </c:pt>
                <c:pt idx="333">
                  <c:v>725.29621365759499</c:v>
                </c:pt>
                <c:pt idx="334">
                  <c:v>725.43943146895595</c:v>
                </c:pt>
                <c:pt idx="335">
                  <c:v>725.76405850984202</c:v>
                </c:pt>
                <c:pt idx="336">
                  <c:v>726.01389402523603</c:v>
                </c:pt>
                <c:pt idx="337">
                  <c:v>726.72520915698306</c:v>
                </c:pt>
                <c:pt idx="338">
                  <c:v>726.8206876982</c:v>
                </c:pt>
                <c:pt idx="339">
                  <c:v>727.02914918027795</c:v>
                </c:pt>
                <c:pt idx="340">
                  <c:v>727.38958067260705</c:v>
                </c:pt>
                <c:pt idx="341">
                  <c:v>727.65851189754903</c:v>
                </c:pt>
                <c:pt idx="342">
                  <c:v>728.02530862577305</c:v>
                </c:pt>
                <c:pt idx="343">
                  <c:v>728.60693207290001</c:v>
                </c:pt>
                <c:pt idx="344">
                  <c:v>728.89973293338005</c:v>
                </c:pt>
                <c:pt idx="345">
                  <c:v>728.80505004525196</c:v>
                </c:pt>
                <c:pt idx="346">
                  <c:v>729.44077799934905</c:v>
                </c:pt>
                <c:pt idx="347">
                  <c:v>729.93090117722704</c:v>
                </c:pt>
                <c:pt idx="348">
                  <c:v>730.12742784153704</c:v>
                </c:pt>
                <c:pt idx="349">
                  <c:v>730.75599490385503</c:v>
                </c:pt>
                <c:pt idx="350">
                  <c:v>731.07584801688802</c:v>
                </c:pt>
                <c:pt idx="351">
                  <c:v>730.99946518428601</c:v>
                </c:pt>
                <c:pt idx="352">
                  <c:v>731.65428884513699</c:v>
                </c:pt>
                <c:pt idx="353">
                  <c:v>731.83410676475603</c:v>
                </c:pt>
                <c:pt idx="354">
                  <c:v>732.13088589627296</c:v>
                </c:pt>
                <c:pt idx="355">
                  <c:v>732.63533085677795</c:v>
                </c:pt>
                <c:pt idx="356">
                  <c:v>733.00292323902204</c:v>
                </c:pt>
                <c:pt idx="357">
                  <c:v>733.09999309014495</c:v>
                </c:pt>
                <c:pt idx="358">
                  <c:v>733.14852801524103</c:v>
                </c:pt>
                <c:pt idx="359">
                  <c:v>733.53521610610198</c:v>
                </c:pt>
                <c:pt idx="360">
                  <c:v>733.72458188049495</c:v>
                </c:pt>
                <c:pt idx="361">
                  <c:v>733.78027769550704</c:v>
                </c:pt>
                <c:pt idx="362">
                  <c:v>734.16139620542504</c:v>
                </c:pt>
                <c:pt idx="363">
                  <c:v>734.37622292339802</c:v>
                </c:pt>
                <c:pt idx="364">
                  <c:v>734.76370667014305</c:v>
                </c:pt>
                <c:pt idx="365">
                  <c:v>735.02706831227999</c:v>
                </c:pt>
                <c:pt idx="366">
                  <c:v>734.99603778589506</c:v>
                </c:pt>
                <c:pt idx="367">
                  <c:v>735.44160431157798</c:v>
                </c:pt>
                <c:pt idx="368">
                  <c:v>735.989014615305</c:v>
                </c:pt>
                <c:pt idx="369">
                  <c:v>736.12984546273901</c:v>
                </c:pt>
                <c:pt idx="370">
                  <c:v>735.98424068745203</c:v>
                </c:pt>
                <c:pt idx="371">
                  <c:v>736.21338918618903</c:v>
                </c:pt>
                <c:pt idx="372">
                  <c:v>736.65338613092899</c:v>
                </c:pt>
                <c:pt idx="373">
                  <c:v>736.82365619577502</c:v>
                </c:pt>
                <c:pt idx="374">
                  <c:v>737.26047052163597</c:v>
                </c:pt>
                <c:pt idx="375">
                  <c:v>737.666254321113</c:v>
                </c:pt>
                <c:pt idx="376">
                  <c:v>737.55486269015796</c:v>
                </c:pt>
                <c:pt idx="377">
                  <c:v>738.20729938801401</c:v>
                </c:pt>
                <c:pt idx="378">
                  <c:v>738.643318058923</c:v>
                </c:pt>
                <c:pt idx="379">
                  <c:v>738.54783951770503</c:v>
                </c:pt>
                <c:pt idx="380">
                  <c:v>739.07615411281597</c:v>
                </c:pt>
                <c:pt idx="381">
                  <c:v>739.38168544415396</c:v>
                </c:pt>
                <c:pt idx="382">
                  <c:v>739.547181582078</c:v>
                </c:pt>
                <c:pt idx="383">
                  <c:v>739.84634767845296</c:v>
                </c:pt>
                <c:pt idx="384">
                  <c:v>740.385801435448</c:v>
                </c:pt>
                <c:pt idx="385">
                  <c:v>739.98956548981403</c:v>
                </c:pt>
                <c:pt idx="386">
                  <c:v>740.53140621166699</c:v>
                </c:pt>
                <c:pt idx="387">
                  <c:v>740.93480304721697</c:v>
                </c:pt>
                <c:pt idx="388">
                  <c:v>741.49176120385505</c:v>
                </c:pt>
                <c:pt idx="389">
                  <c:v>741.48539596796002</c:v>
                </c:pt>
                <c:pt idx="390">
                  <c:v>741.66521388757997</c:v>
                </c:pt>
                <c:pt idx="391">
                  <c:v>741.63179639819998</c:v>
                </c:pt>
                <c:pt idx="392">
                  <c:v>742.41949436254799</c:v>
                </c:pt>
                <c:pt idx="393">
                  <c:v>742.52611206658196</c:v>
                </c:pt>
                <c:pt idx="394">
                  <c:v>742.80856941733498</c:v>
                </c:pt>
                <c:pt idx="395">
                  <c:v>742.61522537190501</c:v>
                </c:pt>
                <c:pt idx="396">
                  <c:v>743.18332269228995</c:v>
                </c:pt>
                <c:pt idx="397">
                  <c:v>742.919961049221</c:v>
                </c:pt>
                <c:pt idx="398">
                  <c:v>743.39814940933104</c:v>
                </c:pt>
                <c:pt idx="399">
                  <c:v>743.795181009918</c:v>
                </c:pt>
                <c:pt idx="400">
                  <c:v>743.91452918667301</c:v>
                </c:pt>
                <c:pt idx="401">
                  <c:v>743.95669887587405</c:v>
                </c:pt>
                <c:pt idx="402">
                  <c:v>744.18584737461094</c:v>
                </c:pt>
                <c:pt idx="403">
                  <c:v>744.19778219144803</c:v>
                </c:pt>
                <c:pt idx="404">
                  <c:v>744.84385365434002</c:v>
                </c:pt>
                <c:pt idx="405">
                  <c:v>745.014919374138</c:v>
                </c:pt>
                <c:pt idx="406">
                  <c:v>745.42309013660997</c:v>
                </c:pt>
                <c:pt idx="407">
                  <c:v>745.21224169153697</c:v>
                </c:pt>
                <c:pt idx="408">
                  <c:v>746.10894432477699</c:v>
                </c:pt>
                <c:pt idx="409">
                  <c:v>746.13997485023003</c:v>
                </c:pt>
                <c:pt idx="410">
                  <c:v>746.33570586051803</c:v>
                </c:pt>
                <c:pt idx="411">
                  <c:v>746.25216213613703</c:v>
                </c:pt>
                <c:pt idx="412">
                  <c:v>746.87038568966102</c:v>
                </c:pt>
                <c:pt idx="413">
                  <c:v>747.26184770930604</c:v>
                </c:pt>
                <c:pt idx="414">
                  <c:v>747.17750833090395</c:v>
                </c:pt>
                <c:pt idx="415">
                  <c:v>747.46633091848298</c:v>
                </c:pt>
                <c:pt idx="416">
                  <c:v>747.56658338569105</c:v>
                </c:pt>
                <c:pt idx="417">
                  <c:v>747.79175361339003</c:v>
                </c:pt>
                <c:pt idx="418">
                  <c:v>748.37815098650799</c:v>
                </c:pt>
                <c:pt idx="419">
                  <c:v>748.60491252131806</c:v>
                </c:pt>
                <c:pt idx="420">
                  <c:v>748.635147393681</c:v>
                </c:pt>
                <c:pt idx="421">
                  <c:v>748.86509154643898</c:v>
                </c:pt>
                <c:pt idx="422">
                  <c:v>748.98364406824101</c:v>
                </c:pt>
                <c:pt idx="423">
                  <c:v>749.07037040963803</c:v>
                </c:pt>
                <c:pt idx="424">
                  <c:v>749.55571966059495</c:v>
                </c:pt>
                <c:pt idx="425">
                  <c:v>749.75065501593099</c:v>
                </c:pt>
                <c:pt idx="426">
                  <c:v>749.49524991866201</c:v>
                </c:pt>
                <c:pt idx="427">
                  <c:v>750.12381698098</c:v>
                </c:pt>
                <c:pt idx="428">
                  <c:v>749.99969487730402</c:v>
                </c:pt>
                <c:pt idx="429">
                  <c:v>750.352965479717</c:v>
                </c:pt>
                <c:pt idx="430">
                  <c:v>750.76113624311995</c:v>
                </c:pt>
                <c:pt idx="431">
                  <c:v>750.864571329206</c:v>
                </c:pt>
                <c:pt idx="432">
                  <c:v>751.02688485011504</c:v>
                </c:pt>
                <c:pt idx="433">
                  <c:v>751.10167637374298</c:v>
                </c:pt>
                <c:pt idx="434">
                  <c:v>751.24171156715602</c:v>
                </c:pt>
                <c:pt idx="435">
                  <c:v>751.23375502228703</c:v>
                </c:pt>
                <c:pt idx="436">
                  <c:v>751.21784193254996</c:v>
                </c:pt>
                <c:pt idx="437">
                  <c:v>751.85675250366296</c:v>
                </c:pt>
                <c:pt idx="438">
                  <c:v>751.71751296427101</c:v>
                </c:pt>
                <c:pt idx="439">
                  <c:v>751.84322637598996</c:v>
                </c:pt>
                <c:pt idx="440">
                  <c:v>751.67454762104899</c:v>
                </c:pt>
                <c:pt idx="441">
                  <c:v>752.07476183865197</c:v>
                </c:pt>
                <c:pt idx="442">
                  <c:v>752.28640593867704</c:v>
                </c:pt>
                <c:pt idx="443">
                  <c:v>752.62615041434799</c:v>
                </c:pt>
                <c:pt idx="444">
                  <c:v>752.95236876327499</c:v>
                </c:pt>
                <c:pt idx="445">
                  <c:v>752.58636768907297</c:v>
                </c:pt>
                <c:pt idx="446">
                  <c:v>753.24119134992395</c:v>
                </c:pt>
                <c:pt idx="447">
                  <c:v>753.20538689754903</c:v>
                </c:pt>
                <c:pt idx="448">
                  <c:v>753.11866055615201</c:v>
                </c:pt>
                <c:pt idx="449">
                  <c:v>753.41543968766905</c:v>
                </c:pt>
                <c:pt idx="450">
                  <c:v>753.85464097745705</c:v>
                </c:pt>
                <c:pt idx="451">
                  <c:v>753.89840197563205</c:v>
                </c:pt>
                <c:pt idx="452">
                  <c:v>754.118002620526</c:v>
                </c:pt>
                <c:pt idx="453">
                  <c:v>754.36306420899905</c:v>
                </c:pt>
                <c:pt idx="454">
                  <c:v>754.20313765201695</c:v>
                </c:pt>
                <c:pt idx="455">
                  <c:v>754.79828722588695</c:v>
                </c:pt>
                <c:pt idx="456">
                  <c:v>754.74577402882301</c:v>
                </c:pt>
                <c:pt idx="457">
                  <c:v>755.196910134517</c:v>
                </c:pt>
                <c:pt idx="458">
                  <c:v>755.356041036546</c:v>
                </c:pt>
                <c:pt idx="459">
                  <c:v>755.44117606990005</c:v>
                </c:pt>
                <c:pt idx="460">
                  <c:v>755.53108502924397</c:v>
                </c:pt>
                <c:pt idx="461">
                  <c:v>755.65918540488894</c:v>
                </c:pt>
                <c:pt idx="462">
                  <c:v>755.92493401095305</c:v>
                </c:pt>
                <c:pt idx="463">
                  <c:v>756.22489576227997</c:v>
                </c:pt>
                <c:pt idx="464">
                  <c:v>756.43415289744701</c:v>
                </c:pt>
                <c:pt idx="465">
                  <c:v>756.47552693262696</c:v>
                </c:pt>
                <c:pt idx="466">
                  <c:v>756.00449946243305</c:v>
                </c:pt>
                <c:pt idx="467">
                  <c:v>756.58055332861795</c:v>
                </c:pt>
                <c:pt idx="468">
                  <c:v>756.76673648320104</c:v>
                </c:pt>
                <c:pt idx="469">
                  <c:v>756.75321035645902</c:v>
                </c:pt>
                <c:pt idx="470">
                  <c:v>757.04203294403897</c:v>
                </c:pt>
                <c:pt idx="471">
                  <c:v>756.87176287826196</c:v>
                </c:pt>
                <c:pt idx="472">
                  <c:v>756.62988390680403</c:v>
                </c:pt>
                <c:pt idx="473">
                  <c:v>757.34517731145002</c:v>
                </c:pt>
                <c:pt idx="474">
                  <c:v>757.41042098123603</c:v>
                </c:pt>
                <c:pt idx="475">
                  <c:v>757.70720011368405</c:v>
                </c:pt>
                <c:pt idx="476">
                  <c:v>756.96326314657904</c:v>
                </c:pt>
                <c:pt idx="477">
                  <c:v>757.95862693898403</c:v>
                </c:pt>
                <c:pt idx="478">
                  <c:v>757.92123117670405</c:v>
                </c:pt>
                <c:pt idx="479">
                  <c:v>758.03819238953304</c:v>
                </c:pt>
                <c:pt idx="480">
                  <c:v>758.28643659688498</c:v>
                </c:pt>
                <c:pt idx="481">
                  <c:v>758.33258455805503</c:v>
                </c:pt>
                <c:pt idx="482">
                  <c:v>758.38748471904501</c:v>
                </c:pt>
                <c:pt idx="483">
                  <c:v>758.67392034269903</c:v>
                </c:pt>
                <c:pt idx="484">
                  <c:v>758.88238182477699</c:v>
                </c:pt>
                <c:pt idx="485">
                  <c:v>758.76860322989501</c:v>
                </c:pt>
                <c:pt idx="486">
                  <c:v>758.65482463501405</c:v>
                </c:pt>
                <c:pt idx="487">
                  <c:v>759.37409631162905</c:v>
                </c:pt>
                <c:pt idx="488">
                  <c:v>759.47196181677305</c:v>
                </c:pt>
                <c:pt idx="489">
                  <c:v>759.18791315611497</c:v>
                </c:pt>
                <c:pt idx="490">
                  <c:v>759.72418429516301</c:v>
                </c:pt>
                <c:pt idx="491">
                  <c:v>759.65575800836098</c:v>
                </c:pt>
                <c:pt idx="492">
                  <c:v>759.829210691154</c:v>
                </c:pt>
                <c:pt idx="493">
                  <c:v>760.17850302066699</c:v>
                </c:pt>
                <c:pt idx="494">
                  <c:v>760.13155940454499</c:v>
                </c:pt>
                <c:pt idx="495">
                  <c:v>759.88570216205005</c:v>
                </c:pt>
                <c:pt idx="496">
                  <c:v>760.44504728168204</c:v>
                </c:pt>
                <c:pt idx="497">
                  <c:v>760.09893757011696</c:v>
                </c:pt>
                <c:pt idx="498">
                  <c:v>760.59065205790102</c:v>
                </c:pt>
                <c:pt idx="499">
                  <c:v>760.90175297018095</c:v>
                </c:pt>
                <c:pt idx="500">
                  <c:v>760.87788333464403</c:v>
                </c:pt>
                <c:pt idx="501">
                  <c:v>760.50153875164699</c:v>
                </c:pt>
                <c:pt idx="502">
                  <c:v>760.99325323849905</c:v>
                </c:pt>
                <c:pt idx="503">
                  <c:v>760.693291489035</c:v>
                </c:pt>
                <c:pt idx="504">
                  <c:v>761.02110114693596</c:v>
                </c:pt>
                <c:pt idx="505">
                  <c:v>761.23354090098303</c:v>
                </c:pt>
                <c:pt idx="506">
                  <c:v>761.29241933487401</c:v>
                </c:pt>
                <c:pt idx="507">
                  <c:v>760.95426616817701</c:v>
                </c:pt>
                <c:pt idx="508">
                  <c:v>761.38073698524397</c:v>
                </c:pt>
                <c:pt idx="509">
                  <c:v>761.53748092427804</c:v>
                </c:pt>
                <c:pt idx="510">
                  <c:v>761.46109809074596</c:v>
                </c:pt>
                <c:pt idx="511">
                  <c:v>761.42847625631805</c:v>
                </c:pt>
                <c:pt idx="512">
                  <c:v>761.61227244790598</c:v>
                </c:pt>
                <c:pt idx="513">
                  <c:v>761.54782443214197</c:v>
                </c:pt>
                <c:pt idx="514">
                  <c:v>761.90905157942302</c:v>
                </c:pt>
                <c:pt idx="515">
                  <c:v>761.77458596788301</c:v>
                </c:pt>
                <c:pt idx="516">
                  <c:v>761.69183789845601</c:v>
                </c:pt>
                <c:pt idx="517">
                  <c:v>762.12467395234899</c:v>
                </c:pt>
                <c:pt idx="518">
                  <c:v>762.23049600142997</c:v>
                </c:pt>
                <c:pt idx="519">
                  <c:v>762.67367556411796</c:v>
                </c:pt>
                <c:pt idx="520">
                  <c:v>762.16127405967597</c:v>
                </c:pt>
                <c:pt idx="521">
                  <c:v>762.48112717177696</c:v>
                </c:pt>
                <c:pt idx="522">
                  <c:v>762.31881365180004</c:v>
                </c:pt>
                <c:pt idx="523">
                  <c:v>762.53364036977302</c:v>
                </c:pt>
                <c:pt idx="524">
                  <c:v>762.71425394341304</c:v>
                </c:pt>
                <c:pt idx="525">
                  <c:v>763.11526381690101</c:v>
                </c:pt>
                <c:pt idx="526">
                  <c:v>762.80973248463101</c:v>
                </c:pt>
                <c:pt idx="527">
                  <c:v>762.99830260314002</c:v>
                </c:pt>
                <c:pt idx="528">
                  <c:v>763.38817331287999</c:v>
                </c:pt>
                <c:pt idx="529">
                  <c:v>763.29269477166201</c:v>
                </c:pt>
                <c:pt idx="530">
                  <c:v>763.52184327133</c:v>
                </c:pt>
                <c:pt idx="531">
                  <c:v>763.75019611511402</c:v>
                </c:pt>
                <c:pt idx="532">
                  <c:v>763.55685206968303</c:v>
                </c:pt>
                <c:pt idx="533">
                  <c:v>763.59822610486299</c:v>
                </c:pt>
                <c:pt idx="534">
                  <c:v>764.030266502872</c:v>
                </c:pt>
                <c:pt idx="535">
                  <c:v>764.01992299500898</c:v>
                </c:pt>
                <c:pt idx="536">
                  <c:v>763.85681382007897</c:v>
                </c:pt>
                <c:pt idx="537">
                  <c:v>764.30158469080902</c:v>
                </c:pt>
                <c:pt idx="538">
                  <c:v>764.14802336972195</c:v>
                </c:pt>
                <c:pt idx="539">
                  <c:v>764.17427996918605</c:v>
                </c:pt>
                <c:pt idx="540">
                  <c:v>764.12415373418503</c:v>
                </c:pt>
                <c:pt idx="541">
                  <c:v>763.69847857207105</c:v>
                </c:pt>
                <c:pt idx="542">
                  <c:v>764.20769745856501</c:v>
                </c:pt>
                <c:pt idx="543">
                  <c:v>764.27373678330298</c:v>
                </c:pt>
                <c:pt idx="544">
                  <c:v>764.43127637542796</c:v>
                </c:pt>
                <c:pt idx="545">
                  <c:v>764.46548951976001</c:v>
                </c:pt>
                <c:pt idx="546">
                  <c:v>764.37637621443696</c:v>
                </c:pt>
                <c:pt idx="547">
                  <c:v>764.19019305985398</c:v>
                </c:pt>
                <c:pt idx="548">
                  <c:v>764.39069799520098</c:v>
                </c:pt>
                <c:pt idx="549">
                  <c:v>764.53868973441399</c:v>
                </c:pt>
                <c:pt idx="550">
                  <c:v>764.62302911281597</c:v>
                </c:pt>
                <c:pt idx="551">
                  <c:v>764.40899804979597</c:v>
                </c:pt>
                <c:pt idx="552">
                  <c:v>764.70895979926001</c:v>
                </c:pt>
                <c:pt idx="553">
                  <c:v>764.996191077866</c:v>
                </c:pt>
                <c:pt idx="554">
                  <c:v>764.88798206392698</c:v>
                </c:pt>
                <c:pt idx="555">
                  <c:v>765.09166961908295</c:v>
                </c:pt>
                <c:pt idx="556">
                  <c:v>765.14020454417903</c:v>
                </c:pt>
                <c:pt idx="557">
                  <c:v>765.08610003814101</c:v>
                </c:pt>
                <c:pt idx="558">
                  <c:v>765.30649633612495</c:v>
                </c:pt>
                <c:pt idx="559">
                  <c:v>765.33991382643603</c:v>
                </c:pt>
                <c:pt idx="560">
                  <c:v>765.32718335371499</c:v>
                </c:pt>
                <c:pt idx="561">
                  <c:v>765.24284397531301</c:v>
                </c:pt>
                <c:pt idx="562">
                  <c:v>765.70034531876399</c:v>
                </c:pt>
                <c:pt idx="563">
                  <c:v>765.81412391457695</c:v>
                </c:pt>
                <c:pt idx="564">
                  <c:v>765.82446742244099</c:v>
                </c:pt>
                <c:pt idx="565">
                  <c:v>765.68681919295295</c:v>
                </c:pt>
                <c:pt idx="566">
                  <c:v>765.59452326968301</c:v>
                </c:pt>
                <c:pt idx="567">
                  <c:v>765.92869816348002</c:v>
                </c:pt>
                <c:pt idx="568">
                  <c:v>766.22945556789603</c:v>
                </c:pt>
                <c:pt idx="569">
                  <c:v>766.05361592117697</c:v>
                </c:pt>
                <c:pt idx="570">
                  <c:v>765.71944102644898</c:v>
                </c:pt>
                <c:pt idx="571">
                  <c:v>766.34959939867304</c:v>
                </c:pt>
                <c:pt idx="572">
                  <c:v>765.73614977207001</c:v>
                </c:pt>
                <c:pt idx="573">
                  <c:v>766.041681103408</c:v>
                </c:pt>
                <c:pt idx="574">
                  <c:v>766.40052128769503</c:v>
                </c:pt>
                <c:pt idx="575">
                  <c:v>766.139546608552</c:v>
                </c:pt>
                <c:pt idx="576">
                  <c:v>765.87300234753604</c:v>
                </c:pt>
                <c:pt idx="577">
                  <c:v>766.114085664041</c:v>
                </c:pt>
                <c:pt idx="578">
                  <c:v>766.06236812099803</c:v>
                </c:pt>
                <c:pt idx="579">
                  <c:v>765.91437638178502</c:v>
                </c:pt>
                <c:pt idx="580">
                  <c:v>766.28356007486605</c:v>
                </c:pt>
                <c:pt idx="581">
                  <c:v>766.27480787504498</c:v>
                </c:pt>
                <c:pt idx="582">
                  <c:v>766.06475508492395</c:v>
                </c:pt>
                <c:pt idx="583">
                  <c:v>766.20399462431703</c:v>
                </c:pt>
                <c:pt idx="584">
                  <c:v>766.21990771405399</c:v>
                </c:pt>
                <c:pt idx="585">
                  <c:v>766.17694236990098</c:v>
                </c:pt>
                <c:pt idx="586">
                  <c:v>766.09817257337295</c:v>
                </c:pt>
                <c:pt idx="587">
                  <c:v>766.41166045051102</c:v>
                </c:pt>
                <c:pt idx="588">
                  <c:v>766.139546608552</c:v>
                </c:pt>
                <c:pt idx="589">
                  <c:v>766.38460819702595</c:v>
                </c:pt>
                <c:pt idx="590">
                  <c:v>766.68218298349495</c:v>
                </c:pt>
                <c:pt idx="591">
                  <c:v>766.39176908787294</c:v>
                </c:pt>
                <c:pt idx="592">
                  <c:v>766.65910900291101</c:v>
                </c:pt>
                <c:pt idx="593">
                  <c:v>766.77050063479703</c:v>
                </c:pt>
                <c:pt idx="594">
                  <c:v>766.56760873459302</c:v>
                </c:pt>
                <c:pt idx="595">
                  <c:v>766.57317831646697</c:v>
                </c:pt>
                <c:pt idx="596">
                  <c:v>766.80232681520295</c:v>
                </c:pt>
                <c:pt idx="597">
                  <c:v>766.61375669669405</c:v>
                </c:pt>
                <c:pt idx="598">
                  <c:v>766.70446131005895</c:v>
                </c:pt>
                <c:pt idx="599">
                  <c:v>766.76572670694395</c:v>
                </c:pt>
                <c:pt idx="600">
                  <c:v>767.28449344821297</c:v>
                </c:pt>
                <c:pt idx="601">
                  <c:v>766.66945251263701</c:v>
                </c:pt>
                <c:pt idx="602">
                  <c:v>766.88666619267303</c:v>
                </c:pt>
                <c:pt idx="603">
                  <c:v>766.99407955165998</c:v>
                </c:pt>
                <c:pt idx="604">
                  <c:v>767.18583228904799</c:v>
                </c:pt>
                <c:pt idx="605">
                  <c:v>767.36883282568294</c:v>
                </c:pt>
                <c:pt idx="606">
                  <c:v>767.33621099125605</c:v>
                </c:pt>
                <c:pt idx="607">
                  <c:v>767.15878003556304</c:v>
                </c:pt>
                <c:pt idx="608">
                  <c:v>767.290063030086</c:v>
                </c:pt>
                <c:pt idx="609">
                  <c:v>767.26698904857005</c:v>
                </c:pt>
                <c:pt idx="610">
                  <c:v>767.11820165533595</c:v>
                </c:pt>
                <c:pt idx="611">
                  <c:v>766.564426116645</c:v>
                </c:pt>
                <c:pt idx="612">
                  <c:v>767.19697145186399</c:v>
                </c:pt>
                <c:pt idx="613">
                  <c:v>767.02511007711303</c:v>
                </c:pt>
                <c:pt idx="614">
                  <c:v>766.95270551648002</c:v>
                </c:pt>
                <c:pt idx="615">
                  <c:v>766.90098797343705</c:v>
                </c:pt>
                <c:pt idx="616">
                  <c:v>766.597047952004</c:v>
                </c:pt>
                <c:pt idx="617">
                  <c:v>767.123771236278</c:v>
                </c:pt>
                <c:pt idx="618">
                  <c:v>766.96702729910601</c:v>
                </c:pt>
                <c:pt idx="619">
                  <c:v>767.12774950917799</c:v>
                </c:pt>
                <c:pt idx="620">
                  <c:v>766.58193051628803</c:v>
                </c:pt>
                <c:pt idx="621">
                  <c:v>766.949522899464</c:v>
                </c:pt>
                <c:pt idx="622">
                  <c:v>766.46496930252795</c:v>
                </c:pt>
                <c:pt idx="623">
                  <c:v>766.69730042014305</c:v>
                </c:pt>
                <c:pt idx="624">
                  <c:v>767.22641066927497</c:v>
                </c:pt>
                <c:pt idx="625">
                  <c:v>767.15957568958402</c:v>
                </c:pt>
                <c:pt idx="626">
                  <c:v>766.720374400727</c:v>
                </c:pt>
                <c:pt idx="627">
                  <c:v>767.00919698737596</c:v>
                </c:pt>
                <c:pt idx="628">
                  <c:v>766.90098797343705</c:v>
                </c:pt>
                <c:pt idx="629">
                  <c:v>766.695709110238</c:v>
                </c:pt>
                <c:pt idx="630">
                  <c:v>767.10308421961997</c:v>
                </c:pt>
                <c:pt idx="631">
                  <c:v>767.13172778114699</c:v>
                </c:pt>
                <c:pt idx="632">
                  <c:v>767.22641066927497</c:v>
                </c:pt>
                <c:pt idx="633">
                  <c:v>767.28608475718602</c:v>
                </c:pt>
                <c:pt idx="634">
                  <c:v>767.04022751282901</c:v>
                </c:pt>
                <c:pt idx="635">
                  <c:v>767.10069725569304</c:v>
                </c:pt>
                <c:pt idx="636">
                  <c:v>767.22641066927497</c:v>
                </c:pt>
                <c:pt idx="637">
                  <c:v>767.51125498302304</c:v>
                </c:pt>
                <c:pt idx="638">
                  <c:v>767.24152810405894</c:v>
                </c:pt>
                <c:pt idx="639">
                  <c:v>767.30756742879703</c:v>
                </c:pt>
                <c:pt idx="640">
                  <c:v>766.94395331758994</c:v>
                </c:pt>
                <c:pt idx="641">
                  <c:v>766.92883588187397</c:v>
                </c:pt>
                <c:pt idx="642">
                  <c:v>766.92167499102698</c:v>
                </c:pt>
                <c:pt idx="643">
                  <c:v>767.28608475718602</c:v>
                </c:pt>
                <c:pt idx="644">
                  <c:v>767.17310181632604</c:v>
                </c:pt>
                <c:pt idx="645">
                  <c:v>766.88984881062095</c:v>
                </c:pt>
                <c:pt idx="646">
                  <c:v>767.04181882273394</c:v>
                </c:pt>
                <c:pt idx="647">
                  <c:v>766.45621710270598</c:v>
                </c:pt>
                <c:pt idx="648">
                  <c:v>766.81664859689795</c:v>
                </c:pt>
                <c:pt idx="649">
                  <c:v>767.12138427328296</c:v>
                </c:pt>
                <c:pt idx="650">
                  <c:v>766.96861860714898</c:v>
                </c:pt>
                <c:pt idx="651">
                  <c:v>766.48167804721697</c:v>
                </c:pt>
                <c:pt idx="652">
                  <c:v>766.67820471059497</c:v>
                </c:pt>
                <c:pt idx="653">
                  <c:v>766.62489585951005</c:v>
                </c:pt>
                <c:pt idx="654">
                  <c:v>766.69093518331601</c:v>
                </c:pt>
                <c:pt idx="655">
                  <c:v>766.58511313423503</c:v>
                </c:pt>
                <c:pt idx="656">
                  <c:v>766.38858646992605</c:v>
                </c:pt>
                <c:pt idx="657">
                  <c:v>766.42200395930604</c:v>
                </c:pt>
                <c:pt idx="658">
                  <c:v>766.60500449687197</c:v>
                </c:pt>
                <c:pt idx="659">
                  <c:v>766.49759113788605</c:v>
                </c:pt>
                <c:pt idx="660">
                  <c:v>766.25730347540195</c:v>
                </c:pt>
                <c:pt idx="661">
                  <c:v>766.02338104974501</c:v>
                </c:pt>
                <c:pt idx="662">
                  <c:v>766.55726522579801</c:v>
                </c:pt>
                <c:pt idx="663">
                  <c:v>766.47133453842298</c:v>
                </c:pt>
                <c:pt idx="664">
                  <c:v>766.28833400085603</c:v>
                </c:pt>
                <c:pt idx="665">
                  <c:v>766.33686892688297</c:v>
                </c:pt>
                <c:pt idx="666">
                  <c:v>765.90801114588999</c:v>
                </c:pt>
                <c:pt idx="667">
                  <c:v>766.53498689923401</c:v>
                </c:pt>
                <c:pt idx="668">
                  <c:v>766.45303448475897</c:v>
                </c:pt>
                <c:pt idx="669">
                  <c:v>766.51509553659696</c:v>
                </c:pt>
                <c:pt idx="670">
                  <c:v>766.09339864645199</c:v>
                </c:pt>
                <c:pt idx="671">
                  <c:v>766.46894757542805</c:v>
                </c:pt>
                <c:pt idx="672">
                  <c:v>766.11726828198903</c:v>
                </c:pt>
                <c:pt idx="673">
                  <c:v>766.11647262796805</c:v>
                </c:pt>
                <c:pt idx="674">
                  <c:v>766.38062992412597</c:v>
                </c:pt>
                <c:pt idx="675">
                  <c:v>766.41484306938901</c:v>
                </c:pt>
                <c:pt idx="676">
                  <c:v>765.70511924568598</c:v>
                </c:pt>
                <c:pt idx="677">
                  <c:v>766.11567697301496</c:v>
                </c:pt>
                <c:pt idx="678">
                  <c:v>766.10215084627305</c:v>
                </c:pt>
                <c:pt idx="679">
                  <c:v>766.01542450487602</c:v>
                </c:pt>
                <c:pt idx="680">
                  <c:v>766.13556833565201</c:v>
                </c:pt>
                <c:pt idx="681">
                  <c:v>765.91119376383699</c:v>
                </c:pt>
                <c:pt idx="682">
                  <c:v>765.81571522261902</c:v>
                </c:pt>
                <c:pt idx="683">
                  <c:v>765.90562418289505</c:v>
                </c:pt>
                <c:pt idx="684">
                  <c:v>765.63430599495803</c:v>
                </c:pt>
                <c:pt idx="685">
                  <c:v>765.58656672388304</c:v>
                </c:pt>
                <c:pt idx="686">
                  <c:v>765.46880985610198</c:v>
                </c:pt>
                <c:pt idx="687">
                  <c:v>765.70989317353803</c:v>
                </c:pt>
                <c:pt idx="688">
                  <c:v>765.32081811781995</c:v>
                </c:pt>
                <c:pt idx="689">
                  <c:v>765.21976999472804</c:v>
                </c:pt>
                <c:pt idx="690">
                  <c:v>765.09166961908295</c:v>
                </c:pt>
                <c:pt idx="691">
                  <c:v>764.80682530440401</c:v>
                </c:pt>
                <c:pt idx="692">
                  <c:v>764.79011655971397</c:v>
                </c:pt>
                <c:pt idx="693">
                  <c:v>765.07655218336697</c:v>
                </c:pt>
                <c:pt idx="694">
                  <c:v>765.09644354600505</c:v>
                </c:pt>
                <c:pt idx="695">
                  <c:v>764.70975545421197</c:v>
                </c:pt>
                <c:pt idx="696">
                  <c:v>765.06382171064604</c:v>
                </c:pt>
                <c:pt idx="697">
                  <c:v>764.35807616170496</c:v>
                </c:pt>
                <c:pt idx="698">
                  <c:v>764.60075078718398</c:v>
                </c:pt>
                <c:pt idx="699">
                  <c:v>764.810803577304</c:v>
                </c:pt>
                <c:pt idx="700">
                  <c:v>764.82671666704096</c:v>
                </c:pt>
                <c:pt idx="701">
                  <c:v>764.54028104338795</c:v>
                </c:pt>
                <c:pt idx="702">
                  <c:v>764.53948538936697</c:v>
                </c:pt>
                <c:pt idx="703">
                  <c:v>764.52595926169295</c:v>
                </c:pt>
                <c:pt idx="704">
                  <c:v>764.49015480931803</c:v>
                </c:pt>
                <c:pt idx="705">
                  <c:v>764.59040727745696</c:v>
                </c:pt>
                <c:pt idx="706">
                  <c:v>764.41218066774297</c:v>
                </c:pt>
                <c:pt idx="707">
                  <c:v>764.42411548551195</c:v>
                </c:pt>
                <c:pt idx="708">
                  <c:v>764.56494633387797</c:v>
                </c:pt>
                <c:pt idx="709">
                  <c:v>764.16791473235901</c:v>
                </c:pt>
                <c:pt idx="710">
                  <c:v>764.26896285545104</c:v>
                </c:pt>
                <c:pt idx="711">
                  <c:v>763.87511387374298</c:v>
                </c:pt>
                <c:pt idx="712">
                  <c:v>764.04299697559304</c:v>
                </c:pt>
                <c:pt idx="713">
                  <c:v>763.86954429186903</c:v>
                </c:pt>
                <c:pt idx="714">
                  <c:v>763.56162599660502</c:v>
                </c:pt>
                <c:pt idx="715">
                  <c:v>763.51149976253498</c:v>
                </c:pt>
                <c:pt idx="716">
                  <c:v>763.31338178925205</c:v>
                </c:pt>
                <c:pt idx="717">
                  <c:v>763.25529901031405</c:v>
                </c:pt>
                <c:pt idx="718">
                  <c:v>763.27121210098301</c:v>
                </c:pt>
                <c:pt idx="719">
                  <c:v>763.06115930993099</c:v>
                </c:pt>
                <c:pt idx="720">
                  <c:v>762.91873715259101</c:v>
                </c:pt>
                <c:pt idx="721">
                  <c:v>762.62991456594295</c:v>
                </c:pt>
                <c:pt idx="722">
                  <c:v>762.39440083038096</c:v>
                </c:pt>
                <c:pt idx="723">
                  <c:v>762.32040496170498</c:v>
                </c:pt>
                <c:pt idx="724">
                  <c:v>762.63309718389098</c:v>
                </c:pt>
                <c:pt idx="725">
                  <c:v>762.501814189367</c:v>
                </c:pt>
                <c:pt idx="726">
                  <c:v>761.96474739536598</c:v>
                </c:pt>
                <c:pt idx="727">
                  <c:v>761.98225179500901</c:v>
                </c:pt>
                <c:pt idx="728">
                  <c:v>761.808003457263</c:v>
                </c:pt>
                <c:pt idx="729">
                  <c:v>761.73321193270397</c:v>
                </c:pt>
                <c:pt idx="730">
                  <c:v>761.97429525014002</c:v>
                </c:pt>
                <c:pt idx="731">
                  <c:v>761.35925431270198</c:v>
                </c:pt>
                <c:pt idx="732">
                  <c:v>761.50724605191499</c:v>
                </c:pt>
                <c:pt idx="733">
                  <c:v>761.37278044037498</c:v>
                </c:pt>
                <c:pt idx="734">
                  <c:v>761.39505876600697</c:v>
                </c:pt>
                <c:pt idx="735">
                  <c:v>761.23831482790399</c:v>
                </c:pt>
                <c:pt idx="736">
                  <c:v>760.81343531981099</c:v>
                </c:pt>
                <c:pt idx="737">
                  <c:v>760.91209647897597</c:v>
                </c:pt>
                <c:pt idx="738">
                  <c:v>760.94710527733002</c:v>
                </c:pt>
                <c:pt idx="739">
                  <c:v>760.70283934287704</c:v>
                </c:pt>
                <c:pt idx="740">
                  <c:v>760.548482367769</c:v>
                </c:pt>
                <c:pt idx="741">
                  <c:v>760.275572871789</c:v>
                </c:pt>
                <c:pt idx="742">
                  <c:v>760.33365564979601</c:v>
                </c:pt>
                <c:pt idx="743">
                  <c:v>760.52143011428404</c:v>
                </c:pt>
                <c:pt idx="744">
                  <c:v>760.35593397729099</c:v>
                </c:pt>
                <c:pt idx="745">
                  <c:v>759.93185012321896</c:v>
                </c:pt>
                <c:pt idx="746">
                  <c:v>760.01857646461599</c:v>
                </c:pt>
                <c:pt idx="747">
                  <c:v>759.44490956328798</c:v>
                </c:pt>
                <c:pt idx="748">
                  <c:v>759.58255779277499</c:v>
                </c:pt>
                <c:pt idx="749">
                  <c:v>759.69951900653496</c:v>
                </c:pt>
                <c:pt idx="750">
                  <c:v>759.48867056146298</c:v>
                </c:pt>
                <c:pt idx="751">
                  <c:v>759.05663016159099</c:v>
                </c:pt>
                <c:pt idx="752">
                  <c:v>759.13142168615002</c:v>
                </c:pt>
                <c:pt idx="753">
                  <c:v>758.91182104218797</c:v>
                </c:pt>
                <c:pt idx="754">
                  <c:v>758.74950752127904</c:v>
                </c:pt>
                <c:pt idx="755">
                  <c:v>758.75507710315298</c:v>
                </c:pt>
                <c:pt idx="756">
                  <c:v>758.41931089945103</c:v>
                </c:pt>
                <c:pt idx="757">
                  <c:v>758.11775784008205</c:v>
                </c:pt>
                <c:pt idx="758">
                  <c:v>758.01830102689598</c:v>
                </c:pt>
                <c:pt idx="759">
                  <c:v>757.71276969555799</c:v>
                </c:pt>
                <c:pt idx="760">
                  <c:v>757.54488659370702</c:v>
                </c:pt>
                <c:pt idx="761">
                  <c:v>757.22503348067403</c:v>
                </c:pt>
                <c:pt idx="762">
                  <c:v>757.34517731145002</c:v>
                </c:pt>
                <c:pt idx="763">
                  <c:v>757.062719960697</c:v>
                </c:pt>
                <c:pt idx="764">
                  <c:v>756.70547108538403</c:v>
                </c:pt>
                <c:pt idx="765">
                  <c:v>756.51212703995395</c:v>
                </c:pt>
                <c:pt idx="766">
                  <c:v>756.01166035328094</c:v>
                </c:pt>
                <c:pt idx="767">
                  <c:v>756.13816942088295</c:v>
                </c:pt>
                <c:pt idx="768">
                  <c:v>756.23364796210103</c:v>
                </c:pt>
                <c:pt idx="769">
                  <c:v>756.22569141630095</c:v>
                </c:pt>
                <c:pt idx="770">
                  <c:v>755.68544200435304</c:v>
                </c:pt>
                <c:pt idx="771">
                  <c:v>755.86844254191999</c:v>
                </c:pt>
                <c:pt idx="772">
                  <c:v>755.54938508290797</c:v>
                </c:pt>
                <c:pt idx="773">
                  <c:v>755.39502810873103</c:v>
                </c:pt>
                <c:pt idx="774">
                  <c:v>755.32103223819297</c:v>
                </c:pt>
                <c:pt idx="775">
                  <c:v>755.21043626219</c:v>
                </c:pt>
                <c:pt idx="776">
                  <c:v>754.59698663465701</c:v>
                </c:pt>
                <c:pt idx="777">
                  <c:v>754.56834307219799</c:v>
                </c:pt>
                <c:pt idx="778">
                  <c:v>754.53572123777099</c:v>
                </c:pt>
                <c:pt idx="779">
                  <c:v>754.23735079728101</c:v>
                </c:pt>
                <c:pt idx="780">
                  <c:v>754.07105900347199</c:v>
                </c:pt>
                <c:pt idx="781">
                  <c:v>753.93500208295904</c:v>
                </c:pt>
                <c:pt idx="782">
                  <c:v>753.44726586807496</c:v>
                </c:pt>
                <c:pt idx="783">
                  <c:v>753.66129693109497</c:v>
                </c:pt>
                <c:pt idx="784">
                  <c:v>753.31120894663002</c:v>
                </c:pt>
                <c:pt idx="785">
                  <c:v>752.97623839881305</c:v>
                </c:pt>
                <c:pt idx="786">
                  <c:v>752.66434183064803</c:v>
                </c:pt>
                <c:pt idx="787">
                  <c:v>752.91815561894305</c:v>
                </c:pt>
                <c:pt idx="788">
                  <c:v>752.36199311725795</c:v>
                </c:pt>
                <c:pt idx="789">
                  <c:v>752.18854043446504</c:v>
                </c:pt>
                <c:pt idx="790">
                  <c:v>751.79071317892499</c:v>
                </c:pt>
                <c:pt idx="791">
                  <c:v>751.45176435820804</c:v>
                </c:pt>
                <c:pt idx="792">
                  <c:v>751.46608613897104</c:v>
                </c:pt>
                <c:pt idx="793">
                  <c:v>751.231368058361</c:v>
                </c:pt>
                <c:pt idx="794">
                  <c:v>750.803305932321</c:v>
                </c:pt>
                <c:pt idx="795">
                  <c:v>750.50493549089902</c:v>
                </c:pt>
                <c:pt idx="796">
                  <c:v>750.37603946030094</c:v>
                </c:pt>
                <c:pt idx="797">
                  <c:v>749.49127164576203</c:v>
                </c:pt>
                <c:pt idx="798">
                  <c:v>749.59311542287503</c:v>
                </c:pt>
                <c:pt idx="799">
                  <c:v>749.76099852472498</c:v>
                </c:pt>
                <c:pt idx="800">
                  <c:v>749.38465394079697</c:v>
                </c:pt>
                <c:pt idx="801">
                  <c:v>748.60729948524397</c:v>
                </c:pt>
                <c:pt idx="802">
                  <c:v>748.752108605579</c:v>
                </c:pt>
                <c:pt idx="803">
                  <c:v>748.20708526670899</c:v>
                </c:pt>
                <c:pt idx="804">
                  <c:v>748.04397609178</c:v>
                </c:pt>
                <c:pt idx="805">
                  <c:v>747.74719696026295</c:v>
                </c:pt>
                <c:pt idx="806">
                  <c:v>747.51009191665798</c:v>
                </c:pt>
                <c:pt idx="807">
                  <c:v>747.16796047706202</c:v>
                </c:pt>
                <c:pt idx="808">
                  <c:v>746.92051192466204</c:v>
                </c:pt>
                <c:pt idx="809">
                  <c:v>746.67704164423003</c:v>
                </c:pt>
                <c:pt idx="810">
                  <c:v>746.387423403561</c:v>
                </c:pt>
                <c:pt idx="811">
                  <c:v>746.31581449694897</c:v>
                </c:pt>
                <c:pt idx="812">
                  <c:v>746.07393552642304</c:v>
                </c:pt>
                <c:pt idx="813">
                  <c:v>745.64905601739895</c:v>
                </c:pt>
                <c:pt idx="814">
                  <c:v>745.26157227158501</c:v>
                </c:pt>
                <c:pt idx="815">
                  <c:v>744.77144909370702</c:v>
                </c:pt>
                <c:pt idx="816">
                  <c:v>744.15959077607795</c:v>
                </c:pt>
                <c:pt idx="817">
                  <c:v>744.11423846799903</c:v>
                </c:pt>
                <c:pt idx="818">
                  <c:v>743.83416808117204</c:v>
                </c:pt>
                <c:pt idx="819">
                  <c:v>743.64400665275798</c:v>
                </c:pt>
                <c:pt idx="820">
                  <c:v>742.84039559774101</c:v>
                </c:pt>
                <c:pt idx="821">
                  <c:v>742.78867805469804</c:v>
                </c:pt>
                <c:pt idx="822">
                  <c:v>741.97949741873902</c:v>
                </c:pt>
                <c:pt idx="823">
                  <c:v>741.91743636690103</c:v>
                </c:pt>
                <c:pt idx="824">
                  <c:v>741.67635305039596</c:v>
                </c:pt>
                <c:pt idx="825">
                  <c:v>741.42015229817503</c:v>
                </c:pt>
                <c:pt idx="826">
                  <c:v>740.52583662886195</c:v>
                </c:pt>
                <c:pt idx="827">
                  <c:v>740.46138861402903</c:v>
                </c:pt>
                <c:pt idx="828">
                  <c:v>739.64902536012198</c:v>
                </c:pt>
                <c:pt idx="829">
                  <c:v>739.54479461908295</c:v>
                </c:pt>
                <c:pt idx="830">
                  <c:v>739.19709359761305</c:v>
                </c:pt>
                <c:pt idx="831">
                  <c:v>738.559774335474</c:v>
                </c:pt>
                <c:pt idx="832">
                  <c:v>738.12057304661698</c:v>
                </c:pt>
                <c:pt idx="833">
                  <c:v>737.57793667074304</c:v>
                </c:pt>
                <c:pt idx="834">
                  <c:v>737.44665367621894</c:v>
                </c:pt>
                <c:pt idx="835">
                  <c:v>736.96528269816201</c:v>
                </c:pt>
                <c:pt idx="836">
                  <c:v>736.13939331751305</c:v>
                </c:pt>
                <c:pt idx="837">
                  <c:v>735.98821896035201</c:v>
                </c:pt>
                <c:pt idx="838">
                  <c:v>735.54344808962196</c:v>
                </c:pt>
                <c:pt idx="839">
                  <c:v>735.01513349451102</c:v>
                </c:pt>
                <c:pt idx="840">
                  <c:v>734.48522759135801</c:v>
                </c:pt>
                <c:pt idx="841">
                  <c:v>733.70787313487403</c:v>
                </c:pt>
                <c:pt idx="842">
                  <c:v>733.62671637441997</c:v>
                </c:pt>
                <c:pt idx="843">
                  <c:v>733.31800242513395</c:v>
                </c:pt>
                <c:pt idx="844">
                  <c:v>732.32900387048699</c:v>
                </c:pt>
                <c:pt idx="845">
                  <c:v>731.56915381364502</c:v>
                </c:pt>
                <c:pt idx="846">
                  <c:v>731.163370013237</c:v>
                </c:pt>
                <c:pt idx="847">
                  <c:v>730.44250702764805</c:v>
                </c:pt>
                <c:pt idx="848">
                  <c:v>729.90862285066396</c:v>
                </c:pt>
                <c:pt idx="849">
                  <c:v>729.33972987625702</c:v>
                </c:pt>
                <c:pt idx="850">
                  <c:v>728.54327971208795</c:v>
                </c:pt>
                <c:pt idx="851">
                  <c:v>727.85822117887403</c:v>
                </c:pt>
                <c:pt idx="852">
                  <c:v>727.58133340999495</c:v>
                </c:pt>
                <c:pt idx="853">
                  <c:v>726.93048802111298</c:v>
                </c:pt>
                <c:pt idx="854">
                  <c:v>725.967746064067</c:v>
                </c:pt>
                <c:pt idx="855">
                  <c:v>725.32565287500597</c:v>
                </c:pt>
                <c:pt idx="856">
                  <c:v>724.18468430824601</c:v>
                </c:pt>
                <c:pt idx="857">
                  <c:v>723.38266456127201</c:v>
                </c:pt>
                <c:pt idx="858">
                  <c:v>722.260791702196</c:v>
                </c:pt>
                <c:pt idx="859">
                  <c:v>721.32748896256101</c:v>
                </c:pt>
                <c:pt idx="860">
                  <c:v>720.12605065293599</c:v>
                </c:pt>
                <c:pt idx="861">
                  <c:v>718.89119485393201</c:v>
                </c:pt>
                <c:pt idx="862">
                  <c:v>717.83536131959397</c:v>
                </c:pt>
                <c:pt idx="863">
                  <c:v>716.25280450005096</c:v>
                </c:pt>
                <c:pt idx="864">
                  <c:v>714.69013904221401</c:v>
                </c:pt>
                <c:pt idx="865">
                  <c:v>713.39322219137102</c:v>
                </c:pt>
                <c:pt idx="866">
                  <c:v>711.59583865385503</c:v>
                </c:pt>
                <c:pt idx="867">
                  <c:v>710.41270039789401</c:v>
                </c:pt>
                <c:pt idx="868">
                  <c:v>708.57314717117697</c:v>
                </c:pt>
                <c:pt idx="869">
                  <c:v>707.00889040436596</c:v>
                </c:pt>
                <c:pt idx="870">
                  <c:v>704.95371480658696</c:v>
                </c:pt>
                <c:pt idx="871">
                  <c:v>703.16906174086</c:v>
                </c:pt>
                <c:pt idx="872">
                  <c:v>701.19186028372496</c:v>
                </c:pt>
                <c:pt idx="873">
                  <c:v>699.59498168341804</c:v>
                </c:pt>
                <c:pt idx="874">
                  <c:v>697.20960946194805</c:v>
                </c:pt>
                <c:pt idx="875">
                  <c:v>693.946630318649</c:v>
                </c:pt>
                <c:pt idx="876">
                  <c:v>690.370958950371</c:v>
                </c:pt>
                <c:pt idx="877">
                  <c:v>688.33726602420199</c:v>
                </c:pt>
                <c:pt idx="878">
                  <c:v>685.64317985437799</c:v>
                </c:pt>
                <c:pt idx="879">
                  <c:v>683.24746412504498</c:v>
                </c:pt>
                <c:pt idx="880">
                  <c:v>680.90903552062798</c:v>
                </c:pt>
                <c:pt idx="881">
                  <c:v>677.74710449948896</c:v>
                </c:pt>
                <c:pt idx="882">
                  <c:v>674.14676784258302</c:v>
                </c:pt>
                <c:pt idx="883">
                  <c:v>669.87649008818005</c:v>
                </c:pt>
                <c:pt idx="884">
                  <c:v>665.11211088392895</c:v>
                </c:pt>
                <c:pt idx="885">
                  <c:v>661.236477766186</c:v>
                </c:pt>
                <c:pt idx="886">
                  <c:v>658.04351621866203</c:v>
                </c:pt>
                <c:pt idx="887">
                  <c:v>655.61676996387496</c:v>
                </c:pt>
                <c:pt idx="888">
                  <c:v>652.57020884565998</c:v>
                </c:pt>
                <c:pt idx="889">
                  <c:v>649.83315733168297</c:v>
                </c:pt>
                <c:pt idx="890">
                  <c:v>646.75397437903996</c:v>
                </c:pt>
                <c:pt idx="891">
                  <c:v>643.85938327293798</c:v>
                </c:pt>
                <c:pt idx="892">
                  <c:v>640.76110461168003</c:v>
                </c:pt>
                <c:pt idx="893">
                  <c:v>636.79874515347205</c:v>
                </c:pt>
                <c:pt idx="894">
                  <c:v>632.76238982472603</c:v>
                </c:pt>
                <c:pt idx="895">
                  <c:v>628.50802516192198</c:v>
                </c:pt>
                <c:pt idx="896">
                  <c:v>624.56476141046699</c:v>
                </c:pt>
                <c:pt idx="897">
                  <c:v>619.98736101575196</c:v>
                </c:pt>
                <c:pt idx="898">
                  <c:v>615.59853074047703</c:v>
                </c:pt>
                <c:pt idx="899">
                  <c:v>610.91212567780201</c:v>
                </c:pt>
                <c:pt idx="900">
                  <c:v>606.22412930615201</c:v>
                </c:pt>
                <c:pt idx="901">
                  <c:v>600.55349961388902</c:v>
                </c:pt>
                <c:pt idx="902">
                  <c:v>594.228046261705</c:v>
                </c:pt>
                <c:pt idx="903">
                  <c:v>587.090229654685</c:v>
                </c:pt>
                <c:pt idx="904">
                  <c:v>581.22466460801695</c:v>
                </c:pt>
                <c:pt idx="905">
                  <c:v>576.40379393380101</c:v>
                </c:pt>
                <c:pt idx="906">
                  <c:v>571.40549230296199</c:v>
                </c:pt>
                <c:pt idx="907">
                  <c:v>567.22034958191205</c:v>
                </c:pt>
                <c:pt idx="908">
                  <c:v>563.72344801109296</c:v>
                </c:pt>
                <c:pt idx="909">
                  <c:v>560.860683085397</c:v>
                </c:pt>
                <c:pt idx="910">
                  <c:v>557.79184364061803</c:v>
                </c:pt>
                <c:pt idx="911">
                  <c:v>553.78731449320901</c:v>
                </c:pt>
                <c:pt idx="912">
                  <c:v>549.55841077398497</c:v>
                </c:pt>
                <c:pt idx="913">
                  <c:v>544.81471858639304</c:v>
                </c:pt>
                <c:pt idx="914">
                  <c:v>540.67174555454403</c:v>
                </c:pt>
                <c:pt idx="915">
                  <c:v>535.375073482282</c:v>
                </c:pt>
                <c:pt idx="916">
                  <c:v>528.37092683278001</c:v>
                </c:pt>
                <c:pt idx="917">
                  <c:v>520.01018924359198</c:v>
                </c:pt>
                <c:pt idx="918">
                  <c:v>510.26183019019697</c:v>
                </c:pt>
              </c:numCache>
            </c:numRef>
          </c:yVal>
          <c:smooth val="1"/>
          <c:extLst>
            <c:ext xmlns:c16="http://schemas.microsoft.com/office/drawing/2014/chart" uri="{C3380CC4-5D6E-409C-BE32-E72D297353CC}">
              <c16:uniqueId val="{00000000-710A-457A-A1D7-0D57FCB948F2}"/>
            </c:ext>
          </c:extLst>
        </c:ser>
        <c:ser>
          <c:idx val="1"/>
          <c:order val="1"/>
          <c:tx>
            <c:strRef>
              <c:f>'без среза'!$G$1</c:f>
              <c:strCache>
                <c:ptCount val="1"/>
                <c:pt idx="0">
                  <c:v>Необлученный</c:v>
                </c:pt>
              </c:strCache>
            </c:strRef>
          </c:tx>
          <c:spPr>
            <a:ln w="50800" cap="rnd">
              <a:solidFill>
                <a:srgbClr val="00B0F0"/>
              </a:solidFill>
              <a:round/>
            </a:ln>
            <a:effectLst/>
          </c:spPr>
          <c:marker>
            <c:symbol val="none"/>
          </c:marker>
          <c:xVal>
            <c:numRef>
              <c:f>'без среза'!$H$4:$H$870</c:f>
              <c:numCache>
                <c:formatCode>General</c:formatCode>
                <c:ptCount val="86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1.3889652870045801E-4</c:v>
                </c:pt>
                <c:pt idx="32">
                  <c:v>1.95244603098388E-3</c:v>
                </c:pt>
                <c:pt idx="33">
                  <c:v>5.5178522743060104E-3</c:v>
                </c:pt>
                <c:pt idx="34">
                  <c:v>6.7727789118454699E-3</c:v>
                </c:pt>
                <c:pt idx="35">
                  <c:v>9.1217295289602908E-3</c:v>
                </c:pt>
                <c:pt idx="36">
                  <c:v>1.1955812417308E-2</c:v>
                </c:pt>
                <c:pt idx="37">
                  <c:v>1.3628749850425099E-2</c:v>
                </c:pt>
                <c:pt idx="38">
                  <c:v>1.8343378508300902E-2</c:v>
                </c:pt>
                <c:pt idx="39">
                  <c:v>1.81571678732118E-2</c:v>
                </c:pt>
                <c:pt idx="40">
                  <c:v>2.0834538687108901E-2</c:v>
                </c:pt>
                <c:pt idx="41">
                  <c:v>2.3050991348516601E-2</c:v>
                </c:pt>
                <c:pt idx="42">
                  <c:v>2.63398467434506E-2</c:v>
                </c:pt>
                <c:pt idx="43">
                  <c:v>2.9044872642369799E-2</c:v>
                </c:pt>
                <c:pt idx="44">
                  <c:v>2.93318712368595E-2</c:v>
                </c:pt>
                <c:pt idx="45">
                  <c:v>3.0986371946983799E-2</c:v>
                </c:pt>
                <c:pt idx="46">
                  <c:v>3.22564061472796E-2</c:v>
                </c:pt>
                <c:pt idx="47">
                  <c:v>3.5130435342400901E-2</c:v>
                </c:pt>
                <c:pt idx="48">
                  <c:v>3.6271412482324898E-2</c:v>
                </c:pt>
                <c:pt idx="49">
                  <c:v>3.65123192687999E-2</c:v>
                </c:pt>
                <c:pt idx="50">
                  <c:v>3.5914835065264904E-2</c:v>
                </c:pt>
                <c:pt idx="51">
                  <c:v>3.6791552504889004E-2</c:v>
                </c:pt>
                <c:pt idx="52">
                  <c:v>3.6752579430077099E-2</c:v>
                </c:pt>
                <c:pt idx="53">
                  <c:v>3.7825955250081499E-2</c:v>
                </c:pt>
                <c:pt idx="54">
                  <c:v>3.6170952331904295E-2</c:v>
                </c:pt>
                <c:pt idx="55">
                  <c:v>3.5160978501647101E-2</c:v>
                </c:pt>
                <c:pt idx="56">
                  <c:v>3.5564486712624799E-2</c:v>
                </c:pt>
                <c:pt idx="57">
                  <c:v>3.4231870151346697E-2</c:v>
                </c:pt>
                <c:pt idx="58">
                  <c:v>3.3114716803606101E-2</c:v>
                </c:pt>
                <c:pt idx="59">
                  <c:v>3.0660789285130701E-2</c:v>
                </c:pt>
                <c:pt idx="60">
                  <c:v>2.9094640897442396E-2</c:v>
                </c:pt>
                <c:pt idx="61">
                  <c:v>2.8139977162622298E-2</c:v>
                </c:pt>
                <c:pt idx="62">
                  <c:v>2.8558849309590101E-2</c:v>
                </c:pt>
                <c:pt idx="63">
                  <c:v>2.7905318793930402E-2</c:v>
                </c:pt>
                <c:pt idx="64">
                  <c:v>2.4842979335915099E-2</c:v>
                </c:pt>
                <c:pt idx="65">
                  <c:v>2.4530896235308602E-2</c:v>
                </c:pt>
                <c:pt idx="66">
                  <c:v>2.35977420105726E-2</c:v>
                </c:pt>
                <c:pt idx="67">
                  <c:v>2.31070692171098E-2</c:v>
                </c:pt>
                <c:pt idx="68">
                  <c:v>2.31356973894759E-2</c:v>
                </c:pt>
                <c:pt idx="69">
                  <c:v>2.18340649998039E-2</c:v>
                </c:pt>
                <c:pt idx="70">
                  <c:v>2.09139381379897E-2</c:v>
                </c:pt>
                <c:pt idx="71">
                  <c:v>1.9347789750279201E-2</c:v>
                </c:pt>
                <c:pt idx="72">
                  <c:v>2.0141542008533801E-2</c:v>
                </c:pt>
                <c:pt idx="73">
                  <c:v>2.0520467921469901E-2</c:v>
                </c:pt>
                <c:pt idx="74">
                  <c:v>1.86134964529572E-2</c:v>
                </c:pt>
                <c:pt idx="75">
                  <c:v>1.78155449390704E-2</c:v>
                </c:pt>
                <c:pt idx="76">
                  <c:v>1.68178621841708E-2</c:v>
                </c:pt>
                <c:pt idx="77">
                  <c:v>1.50796377123008E-2</c:v>
                </c:pt>
                <c:pt idx="78">
                  <c:v>1.5940991288698702E-2</c:v>
                </c:pt>
                <c:pt idx="79">
                  <c:v>1.45932670909676E-2</c:v>
                </c:pt>
                <c:pt idx="80">
                  <c:v>1.39493229719401E-2</c:v>
                </c:pt>
                <c:pt idx="81">
                  <c:v>1.2628997560559799E-2</c:v>
                </c:pt>
                <c:pt idx="82">
                  <c:v>1.25347142429622E-2</c:v>
                </c:pt>
                <c:pt idx="83">
                  <c:v>1.17674906011223E-2</c:v>
                </c:pt>
                <c:pt idx="84">
                  <c:v>9.7959906005806695E-3</c:v>
                </c:pt>
                <c:pt idx="85">
                  <c:v>8.9772657186570903E-3</c:v>
                </c:pt>
                <c:pt idx="86">
                  <c:v>8.4493512989558504E-3</c:v>
                </c:pt>
                <c:pt idx="87">
                  <c:v>7.7005643792427093E-3</c:v>
                </c:pt>
                <c:pt idx="88">
                  <c:v>5.9807766313479905E-3</c:v>
                </c:pt>
                <c:pt idx="89">
                  <c:v>3.6528333889729301E-3</c:v>
                </c:pt>
                <c:pt idx="90">
                  <c:v>7.9648241015500799E-4</c:v>
                </c:pt>
                <c:pt idx="91">
                  <c:v>1.3417069387775E-3</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4.9886480525934002E-5</c:v>
                </c:pt>
                <c:pt idx="139">
                  <c:v>8.0087594180044996E-4</c:v>
                </c:pt>
                <c:pt idx="140">
                  <c:v>4.1273409994546694E-3</c:v>
                </c:pt>
                <c:pt idx="141">
                  <c:v>7.3789548409086709E-3</c:v>
                </c:pt>
                <c:pt idx="142">
                  <c:v>1.22134222708681E-2</c:v>
                </c:pt>
                <c:pt idx="143">
                  <c:v>1.7576409028619001E-2</c:v>
                </c:pt>
                <c:pt idx="144">
                  <c:v>2.0592042660849699E-2</c:v>
                </c:pt>
                <c:pt idx="145">
                  <c:v>2.45299923714359E-2</c:v>
                </c:pt>
                <c:pt idx="146">
                  <c:v>2.8353512739176502E-2</c:v>
                </c:pt>
                <c:pt idx="147">
                  <c:v>3.5990362100779501E-2</c:v>
                </c:pt>
                <c:pt idx="148">
                  <c:v>4.01918352932462E-2</c:v>
                </c:pt>
                <c:pt idx="149">
                  <c:v>4.5379929480215998E-2</c:v>
                </c:pt>
                <c:pt idx="150">
                  <c:v>5.0109922146024402E-2</c:v>
                </c:pt>
                <c:pt idx="151">
                  <c:v>5.6490001469100506E-2</c:v>
                </c:pt>
                <c:pt idx="152">
                  <c:v>6.30267929403239E-2</c:v>
                </c:pt>
                <c:pt idx="153">
                  <c:v>7.0147414049426302E-2</c:v>
                </c:pt>
                <c:pt idx="154">
                  <c:v>7.5845590913203892E-2</c:v>
                </c:pt>
                <c:pt idx="155">
                  <c:v>8.0920103780091096E-2</c:v>
                </c:pt>
                <c:pt idx="156">
                  <c:v>8.7472259183662998E-2</c:v>
                </c:pt>
                <c:pt idx="157">
                  <c:v>9.5533153108995406E-2</c:v>
                </c:pt>
                <c:pt idx="158">
                  <c:v>0.102527789945484</c:v>
                </c:pt>
                <c:pt idx="159">
                  <c:v>0.10905869213875301</c:v>
                </c:pt>
                <c:pt idx="160">
                  <c:v>0.117009701935089</c:v>
                </c:pt>
                <c:pt idx="161">
                  <c:v>0.125365583428838</c:v>
                </c:pt>
                <c:pt idx="162">
                  <c:v>0.13348141948945599</c:v>
                </c:pt>
                <c:pt idx="163">
                  <c:v>0.14201244985550002</c:v>
                </c:pt>
                <c:pt idx="164">
                  <c:v>0.14913640005040901</c:v>
                </c:pt>
                <c:pt idx="165">
                  <c:v>0.15729906398487301</c:v>
                </c:pt>
                <c:pt idx="166">
                  <c:v>0.16744060295419402</c:v>
                </c:pt>
                <c:pt idx="167">
                  <c:v>0.177105491870577</c:v>
                </c:pt>
                <c:pt idx="168">
                  <c:v>0.187434102751105</c:v>
                </c:pt>
                <c:pt idx="169">
                  <c:v>0.19469940108542999</c:v>
                </c:pt>
                <c:pt idx="170">
                  <c:v>0.20470536938219699</c:v>
                </c:pt>
                <c:pt idx="171">
                  <c:v>0.213964650313159</c:v>
                </c:pt>
                <c:pt idx="172">
                  <c:v>0.22503380291070099</c:v>
                </c:pt>
                <c:pt idx="173">
                  <c:v>0.23656080087377501</c:v>
                </c:pt>
                <c:pt idx="174">
                  <c:v>0.24744276974857402</c:v>
                </c:pt>
                <c:pt idx="175">
                  <c:v>0.25637670334468499</c:v>
                </c:pt>
                <c:pt idx="176">
                  <c:v>0.26688660866973601</c:v>
                </c:pt>
                <c:pt idx="177">
                  <c:v>0.27790045116802303</c:v>
                </c:pt>
                <c:pt idx="178">
                  <c:v>0.29230357787852795</c:v>
                </c:pt>
                <c:pt idx="179">
                  <c:v>0.30166758987526499</c:v>
                </c:pt>
                <c:pt idx="180">
                  <c:v>0.31377300797323898</c:v>
                </c:pt>
                <c:pt idx="181">
                  <c:v>0.324802214334596</c:v>
                </c:pt>
                <c:pt idx="182">
                  <c:v>0.33757061825454598</c:v>
                </c:pt>
                <c:pt idx="183">
                  <c:v>0.35072275254215401</c:v>
                </c:pt>
                <c:pt idx="184">
                  <c:v>0.36150639229788301</c:v>
                </c:pt>
                <c:pt idx="185">
                  <c:v>0.37314437863358296</c:v>
                </c:pt>
                <c:pt idx="186">
                  <c:v>0.38545801004872299</c:v>
                </c:pt>
                <c:pt idx="187">
                  <c:v>0.39814652150056401</c:v>
                </c:pt>
                <c:pt idx="188">
                  <c:v>0.411523705394501</c:v>
                </c:pt>
                <c:pt idx="189">
                  <c:v>0.42168664206414502</c:v>
                </c:pt>
                <c:pt idx="190">
                  <c:v>0.43419385914518199</c:v>
                </c:pt>
                <c:pt idx="191">
                  <c:v>0.44729719686955594</c:v>
                </c:pt>
                <c:pt idx="192">
                  <c:v>0.46143913667080499</c:v>
                </c:pt>
                <c:pt idx="193">
                  <c:v>0.47320888482218504</c:v>
                </c:pt>
                <c:pt idx="194">
                  <c:v>0.48509258232272101</c:v>
                </c:pt>
                <c:pt idx="195">
                  <c:v>0.49754178448324604</c:v>
                </c:pt>
                <c:pt idx="196">
                  <c:v>0.510995419948301</c:v>
                </c:pt>
                <c:pt idx="197">
                  <c:v>0.52487002733485599</c:v>
                </c:pt>
                <c:pt idx="198">
                  <c:v>0.53666128492437803</c:v>
                </c:pt>
                <c:pt idx="199">
                  <c:v>0.54888606180583099</c:v>
                </c:pt>
                <c:pt idx="200">
                  <c:v>0.56195326230081799</c:v>
                </c:pt>
                <c:pt idx="201">
                  <c:v>0.57572339484650592</c:v>
                </c:pt>
                <c:pt idx="202">
                  <c:v>0.58856247294656305</c:v>
                </c:pt>
                <c:pt idx="203">
                  <c:v>0.602292659259973</c:v>
                </c:pt>
                <c:pt idx="204">
                  <c:v>0.61499371816182702</c:v>
                </c:pt>
                <c:pt idx="205">
                  <c:v>0.628050964151328</c:v>
                </c:pt>
                <c:pt idx="206">
                  <c:v>0.64183338784786792</c:v>
                </c:pt>
                <c:pt idx="207">
                  <c:v>0.65453419044842998</c:v>
                </c:pt>
                <c:pt idx="208">
                  <c:v>0.66762523702408294</c:v>
                </c:pt>
                <c:pt idx="209">
                  <c:v>0.681094492799872</c:v>
                </c:pt>
                <c:pt idx="210">
                  <c:v>0.69442558488503903</c:v>
                </c:pt>
                <c:pt idx="211">
                  <c:v>0.708656635515581</c:v>
                </c:pt>
                <c:pt idx="212">
                  <c:v>0.72137894762676102</c:v>
                </c:pt>
                <c:pt idx="213">
                  <c:v>0.73614159051444994</c:v>
                </c:pt>
                <c:pt idx="214">
                  <c:v>0.74832949395187098</c:v>
                </c:pt>
                <c:pt idx="215">
                  <c:v>0.76370435763379896</c:v>
                </c:pt>
                <c:pt idx="216">
                  <c:v>0.77757859684197705</c:v>
                </c:pt>
                <c:pt idx="217">
                  <c:v>0.79151158718389103</c:v>
                </c:pt>
                <c:pt idx="218">
                  <c:v>0.80671671135519296</c:v>
                </c:pt>
                <c:pt idx="219">
                  <c:v>0.81884623183583505</c:v>
                </c:pt>
                <c:pt idx="220">
                  <c:v>0.83236205925913997</c:v>
                </c:pt>
                <c:pt idx="221">
                  <c:v>0.84552070715631111</c:v>
                </c:pt>
                <c:pt idx="222">
                  <c:v>0.8598961788550239</c:v>
                </c:pt>
                <c:pt idx="223">
                  <c:v>0.87497531875300205</c:v>
                </c:pt>
                <c:pt idx="224">
                  <c:v>0.88846301117655491</c:v>
                </c:pt>
                <c:pt idx="225">
                  <c:v>0.90201497590669499</c:v>
                </c:pt>
                <c:pt idx="226">
                  <c:v>0.91585885534755107</c:v>
                </c:pt>
                <c:pt idx="227">
                  <c:v>0.92890381011585499</c:v>
                </c:pt>
                <c:pt idx="228">
                  <c:v>0.94486791280132798</c:v>
                </c:pt>
                <c:pt idx="229">
                  <c:v>0.95711419919268792</c:v>
                </c:pt>
                <c:pt idx="230">
                  <c:v>0.97051596538761908</c:v>
                </c:pt>
                <c:pt idx="231">
                  <c:v>0.98487300029006497</c:v>
                </c:pt>
                <c:pt idx="232">
                  <c:v>0.99925154470383892</c:v>
                </c:pt>
                <c:pt idx="233">
                  <c:v>1.0144136499320699</c:v>
                </c:pt>
                <c:pt idx="234">
                  <c:v>1.0262113093915601</c:v>
                </c:pt>
                <c:pt idx="235">
                  <c:v>1.0409040143173298</c:v>
                </c:pt>
                <c:pt idx="236">
                  <c:v>1.0553532328359001</c:v>
                </c:pt>
                <c:pt idx="237">
                  <c:v>1.0694917318161901</c:v>
                </c:pt>
                <c:pt idx="238">
                  <c:v>1.0840054788673101</c:v>
                </c:pt>
                <c:pt idx="239">
                  <c:v>1.0963070755039399</c:v>
                </c:pt>
                <c:pt idx="240">
                  <c:v>1.1097119144096701</c:v>
                </c:pt>
                <c:pt idx="241">
                  <c:v>1.1248555829098501</c:v>
                </c:pt>
                <c:pt idx="242">
                  <c:v>1.1401378948704599</c:v>
                </c:pt>
                <c:pt idx="243">
                  <c:v>1.15512177836479</c:v>
                </c:pt>
                <c:pt idx="244">
                  <c:v>1.16718984309898</c:v>
                </c:pt>
                <c:pt idx="245">
                  <c:v>1.18143625773683</c:v>
                </c:pt>
                <c:pt idx="246">
                  <c:v>1.1959838054480099</c:v>
                </c:pt>
                <c:pt idx="247">
                  <c:v>1.2116191198316502</c:v>
                </c:pt>
                <c:pt idx="248">
                  <c:v>1.22727594379484</c:v>
                </c:pt>
                <c:pt idx="249">
                  <c:v>1.2402750630528199</c:v>
                </c:pt>
                <c:pt idx="250">
                  <c:v>1.25412852896432</c:v>
                </c:pt>
                <c:pt idx="251">
                  <c:v>1.2684056714007901</c:v>
                </c:pt>
                <c:pt idx="252">
                  <c:v>1.28286410835727</c:v>
                </c:pt>
                <c:pt idx="253">
                  <c:v>1.2995011513652299</c:v>
                </c:pt>
                <c:pt idx="254">
                  <c:v>1.31284442279309</c:v>
                </c:pt>
                <c:pt idx="255">
                  <c:v>1.3272021939087599</c:v>
                </c:pt>
                <c:pt idx="256">
                  <c:v>1.3413748615832299</c:v>
                </c:pt>
                <c:pt idx="257">
                  <c:v>1.3575171858519801</c:v>
                </c:pt>
                <c:pt idx="258">
                  <c:v>1.3706819793924301</c:v>
                </c:pt>
                <c:pt idx="259">
                  <c:v>1.3844980920154599</c:v>
                </c:pt>
                <c:pt idx="260">
                  <c:v>1.3987633114112399</c:v>
                </c:pt>
                <c:pt idx="261">
                  <c:v>1.4134399161847</c:v>
                </c:pt>
                <c:pt idx="262">
                  <c:v>1.42852212886737</c:v>
                </c:pt>
                <c:pt idx="263">
                  <c:v>1.4428733863042</c:v>
                </c:pt>
                <c:pt idx="264">
                  <c:v>1.4562135849430999</c:v>
                </c:pt>
                <c:pt idx="265">
                  <c:v>1.4705798382806299</c:v>
                </c:pt>
                <c:pt idx="266">
                  <c:v>1.48593552902838</c:v>
                </c:pt>
                <c:pt idx="267">
                  <c:v>1.5012635646868899</c:v>
                </c:pt>
                <c:pt idx="268">
                  <c:v>1.51600777085577</c:v>
                </c:pt>
                <c:pt idx="269">
                  <c:v>1.52892699764635</c:v>
                </c:pt>
                <c:pt idx="270">
                  <c:v>1.5432505999953601</c:v>
                </c:pt>
                <c:pt idx="271">
                  <c:v>1.5583143759585001</c:v>
                </c:pt>
                <c:pt idx="272">
                  <c:v>1.57380526941608</c:v>
                </c:pt>
                <c:pt idx="273">
                  <c:v>1.58837125384821</c:v>
                </c:pt>
                <c:pt idx="274">
                  <c:v>1.6020863325252301</c:v>
                </c:pt>
                <c:pt idx="275">
                  <c:v>1.6155130491199501</c:v>
                </c:pt>
                <c:pt idx="276">
                  <c:v>1.63017428996</c:v>
                </c:pt>
                <c:pt idx="277">
                  <c:v>1.6453025945281801</c:v>
                </c:pt>
                <c:pt idx="278">
                  <c:v>1.66131586173037</c:v>
                </c:pt>
                <c:pt idx="279">
                  <c:v>1.6747728262856798</c:v>
                </c:pt>
                <c:pt idx="280">
                  <c:v>1.6888010730326599</c:v>
                </c:pt>
                <c:pt idx="281">
                  <c:v>1.7032994561475299</c:v>
                </c:pt>
                <c:pt idx="282">
                  <c:v>1.7190115902110399</c:v>
                </c:pt>
                <c:pt idx="283">
                  <c:v>1.7338848533654501</c:v>
                </c:pt>
                <c:pt idx="284">
                  <c:v>1.7480577774051698</c:v>
                </c:pt>
                <c:pt idx="285">
                  <c:v>1.7619819174257101</c:v>
                </c:pt>
                <c:pt idx="286">
                  <c:v>1.7780197669281999</c:v>
                </c:pt>
                <c:pt idx="287">
                  <c:v>1.7933140019266598</c:v>
                </c:pt>
                <c:pt idx="288">
                  <c:v>1.80910295574392</c:v>
                </c:pt>
                <c:pt idx="289">
                  <c:v>1.82122940343845</c:v>
                </c:pt>
                <c:pt idx="290">
                  <c:v>1.8369576376471699</c:v>
                </c:pt>
                <c:pt idx="291">
                  <c:v>1.8527370049213201</c:v>
                </c:pt>
                <c:pt idx="292">
                  <c:v>1.8674627743621399</c:v>
                </c:pt>
                <c:pt idx="293">
                  <c:v>1.8833654212301099</c:v>
                </c:pt>
                <c:pt idx="294">
                  <c:v>1.8964290690206598</c:v>
                </c:pt>
                <c:pt idx="295">
                  <c:v>1.9115208681739702</c:v>
                </c:pt>
                <c:pt idx="296">
                  <c:v>1.9261609676107101</c:v>
                </c:pt>
                <c:pt idx="297">
                  <c:v>1.94137838300605</c:v>
                </c:pt>
                <c:pt idx="298">
                  <c:v>1.95602118711804</c:v>
                </c:pt>
                <c:pt idx="299">
                  <c:v>1.9700496900895801</c:v>
                </c:pt>
                <c:pt idx="300">
                  <c:v>1.98483384248789</c:v>
                </c:pt>
                <c:pt idx="301">
                  <c:v>1.9993445167529</c:v>
                </c:pt>
                <c:pt idx="302">
                  <c:v>2.0138889916779599</c:v>
                </c:pt>
                <c:pt idx="303">
                  <c:v>2.02945363202502</c:v>
                </c:pt>
                <c:pt idx="304">
                  <c:v>2.04349749893424</c:v>
                </c:pt>
                <c:pt idx="305">
                  <c:v>2.05866304497988</c:v>
                </c:pt>
                <c:pt idx="306">
                  <c:v>2.0733580864771302</c:v>
                </c:pt>
                <c:pt idx="307">
                  <c:v>2.0873771147876101</c:v>
                </c:pt>
                <c:pt idx="308">
                  <c:v>2.1034487650240399</c:v>
                </c:pt>
                <c:pt idx="309">
                  <c:v>2.1158671275031802</c:v>
                </c:pt>
                <c:pt idx="310">
                  <c:v>2.1316168712246499</c:v>
                </c:pt>
                <c:pt idx="311">
                  <c:v>2.1465976819314401</c:v>
                </c:pt>
                <c:pt idx="312">
                  <c:v>2.1619072808704201</c:v>
                </c:pt>
                <c:pt idx="313">
                  <c:v>2.1777911229804698</c:v>
                </c:pt>
                <c:pt idx="314">
                  <c:v>2.1907072770574101</c:v>
                </c:pt>
                <c:pt idx="315">
                  <c:v>2.2059588610716201</c:v>
                </c:pt>
                <c:pt idx="316">
                  <c:v>2.2220550936054897</c:v>
                </c:pt>
                <c:pt idx="317">
                  <c:v>2.23750333607597</c:v>
                </c:pt>
                <c:pt idx="318">
                  <c:v>2.2533015081791103</c:v>
                </c:pt>
                <c:pt idx="319">
                  <c:v>2.2668537291338002</c:v>
                </c:pt>
                <c:pt idx="320">
                  <c:v>2.2814903877474499</c:v>
                </c:pt>
                <c:pt idx="321">
                  <c:v>2.2969290437487198</c:v>
                </c:pt>
                <c:pt idx="322">
                  <c:v>2.3134001562482398</c:v>
                </c:pt>
                <c:pt idx="323">
                  <c:v>2.3295086799350901</c:v>
                </c:pt>
                <c:pt idx="324">
                  <c:v>2.34372769570825</c:v>
                </c:pt>
                <c:pt idx="325">
                  <c:v>2.3575965255560001</c:v>
                </c:pt>
                <c:pt idx="326">
                  <c:v>2.37298908974708</c:v>
                </c:pt>
                <c:pt idx="327">
                  <c:v>2.38862747699216</c:v>
                </c:pt>
                <c:pt idx="328">
                  <c:v>2.4053966498485102</c:v>
                </c:pt>
                <c:pt idx="329">
                  <c:v>2.41872455733869</c:v>
                </c:pt>
                <c:pt idx="330">
                  <c:v>2.43394578166374</c:v>
                </c:pt>
                <c:pt idx="331">
                  <c:v>2.4497992639339801</c:v>
                </c:pt>
                <c:pt idx="332">
                  <c:v>2.4651672458304597</c:v>
                </c:pt>
                <c:pt idx="333">
                  <c:v>2.48050142713794</c:v>
                </c:pt>
                <c:pt idx="334">
                  <c:v>2.49440087305004</c:v>
                </c:pt>
                <c:pt idx="335">
                  <c:v>2.50889925623596</c:v>
                </c:pt>
                <c:pt idx="336">
                  <c:v>2.5248879411492502</c:v>
                </c:pt>
                <c:pt idx="337">
                  <c:v>2.5409718824590799</c:v>
                </c:pt>
                <c:pt idx="338">
                  <c:v>2.5561620108050001</c:v>
                </c:pt>
                <c:pt idx="339">
                  <c:v>2.56921029466071</c:v>
                </c:pt>
                <c:pt idx="340">
                  <c:v>2.5839483552459801</c:v>
                </c:pt>
                <c:pt idx="341">
                  <c:v>2.60070523696072</c:v>
                </c:pt>
                <c:pt idx="342">
                  <c:v>2.6158919244068097</c:v>
                </c:pt>
                <c:pt idx="343">
                  <c:v>2.6314043273771399</c:v>
                </c:pt>
                <c:pt idx="344">
                  <c:v>2.6451685706490502</c:v>
                </c:pt>
                <c:pt idx="345">
                  <c:v>2.6603525534170598</c:v>
                </c:pt>
                <c:pt idx="346">
                  <c:v>2.6758373012256702</c:v>
                </c:pt>
                <c:pt idx="347">
                  <c:v>2.6904002129469999</c:v>
                </c:pt>
                <c:pt idx="348">
                  <c:v>2.7069819457835798</c:v>
                </c:pt>
                <c:pt idx="349">
                  <c:v>2.72204905083129</c:v>
                </c:pt>
                <c:pt idx="350">
                  <c:v>2.7360964704428201</c:v>
                </c:pt>
                <c:pt idx="351">
                  <c:v>2.75166111071883</c:v>
                </c:pt>
                <c:pt idx="352">
                  <c:v>2.7664514086922098</c:v>
                </c:pt>
                <c:pt idx="353">
                  <c:v>2.7845142249674399</c:v>
                </c:pt>
                <c:pt idx="354">
                  <c:v>2.7978820786898999</c:v>
                </c:pt>
                <c:pt idx="355">
                  <c:v>2.8139660200764598</c:v>
                </c:pt>
                <c:pt idx="356">
                  <c:v>2.82923259998711</c:v>
                </c:pt>
                <c:pt idx="357">
                  <c:v>2.8446804743538201</c:v>
                </c:pt>
                <c:pt idx="358">
                  <c:v>2.8606138490943098</c:v>
                </c:pt>
                <c:pt idx="359">
                  <c:v>2.8752231089185902</c:v>
                </c:pt>
                <c:pt idx="360">
                  <c:v>2.8899676831173298</c:v>
                </c:pt>
                <c:pt idx="361">
                  <c:v>2.9065893621918799</c:v>
                </c:pt>
                <c:pt idx="362">
                  <c:v>2.9213151315616401</c:v>
                </c:pt>
                <c:pt idx="363">
                  <c:v>2.9391905078909999</c:v>
                </c:pt>
                <c:pt idx="364">
                  <c:v>2.9516457438091899</c:v>
                </c:pt>
                <c:pt idx="365">
                  <c:v>2.96768432952774</c:v>
                </c:pt>
                <c:pt idx="366">
                  <c:v>2.9836883783758603</c:v>
                </c:pt>
                <c:pt idx="367">
                  <c:v>3.0000054834829397</c:v>
                </c:pt>
                <c:pt idx="368">
                  <c:v>3.0155025224388501</c:v>
                </c:pt>
                <c:pt idx="369">
                  <c:v>3.0296877375633398</c:v>
                </c:pt>
                <c:pt idx="370">
                  <c:v>3.04525889151535</c:v>
                </c:pt>
                <c:pt idx="371">
                  <c:v>3.0610850868100701</c:v>
                </c:pt>
                <c:pt idx="372">
                  <c:v>3.07678492979448</c:v>
                </c:pt>
                <c:pt idx="373">
                  <c:v>3.0920422913510501</c:v>
                </c:pt>
                <c:pt idx="374">
                  <c:v>3.1066054592969303</c:v>
                </c:pt>
                <c:pt idx="375">
                  <c:v>3.12185667535232</c:v>
                </c:pt>
                <c:pt idx="376">
                  <c:v>3.1372185116708797</c:v>
                </c:pt>
                <c:pt idx="377">
                  <c:v>3.1524174902699502</c:v>
                </c:pt>
                <c:pt idx="378">
                  <c:v>3.1680896781722403</c:v>
                </c:pt>
                <c:pt idx="379">
                  <c:v>3.18314141928226</c:v>
                </c:pt>
                <c:pt idx="380">
                  <c:v>3.1985742978179097</c:v>
                </c:pt>
                <c:pt idx="381">
                  <c:v>3.21380400428666</c:v>
                </c:pt>
                <c:pt idx="382">
                  <c:v>3.2299739836389598</c:v>
                </c:pt>
                <c:pt idx="383">
                  <c:v>3.2454525859463996</c:v>
                </c:pt>
                <c:pt idx="384">
                  <c:v>3.2599727348724601</c:v>
                </c:pt>
                <c:pt idx="385">
                  <c:v>3.2755842031690499</c:v>
                </c:pt>
                <c:pt idx="386">
                  <c:v>3.2919907871360001</c:v>
                </c:pt>
                <c:pt idx="387">
                  <c:v>3.3080347822192402</c:v>
                </c:pt>
                <c:pt idx="388">
                  <c:v>3.3238725325190899</c:v>
                </c:pt>
                <c:pt idx="389">
                  <c:v>3.3386999602384995</c:v>
                </c:pt>
                <c:pt idx="390">
                  <c:v>3.3545968295698003</c:v>
                </c:pt>
                <c:pt idx="391">
                  <c:v>3.37041651125105</c:v>
                </c:pt>
                <c:pt idx="392">
                  <c:v>3.3862027603163396</c:v>
                </c:pt>
                <c:pt idx="393">
                  <c:v>3.40323004730294</c:v>
                </c:pt>
                <c:pt idx="394">
                  <c:v>3.4186197950020896</c:v>
                </c:pt>
                <c:pt idx="395">
                  <c:v>3.4337112261198399</c:v>
                </c:pt>
                <c:pt idx="396">
                  <c:v>3.4490607712939401</c:v>
                </c:pt>
                <c:pt idx="397">
                  <c:v>3.4653014247510301</c:v>
                </c:pt>
                <c:pt idx="398">
                  <c:v>3.4819538317719902</c:v>
                </c:pt>
                <c:pt idx="399">
                  <c:v>3.4960929550834399</c:v>
                </c:pt>
                <c:pt idx="400">
                  <c:v>3.51077300075531</c:v>
                </c:pt>
                <c:pt idx="401">
                  <c:v>3.5271396384928302</c:v>
                </c:pt>
                <c:pt idx="402">
                  <c:v>3.5435861687688002</c:v>
                </c:pt>
                <c:pt idx="403">
                  <c:v>3.5595103251466802</c:v>
                </c:pt>
                <c:pt idx="404">
                  <c:v>3.57380923338724</c:v>
                </c:pt>
                <c:pt idx="405">
                  <c:v>3.5893070085592198</c:v>
                </c:pt>
                <c:pt idx="406">
                  <c:v>3.6054616239766801</c:v>
                </c:pt>
                <c:pt idx="407">
                  <c:v>3.6220679391192299</c:v>
                </c:pt>
                <c:pt idx="408">
                  <c:v>3.6376817440611804</c:v>
                </c:pt>
                <c:pt idx="409">
                  <c:v>3.6517655572026797</c:v>
                </c:pt>
                <c:pt idx="410">
                  <c:v>3.6674285267395099</c:v>
                </c:pt>
                <c:pt idx="411">
                  <c:v>3.6845602884909603</c:v>
                </c:pt>
                <c:pt idx="412">
                  <c:v>3.7002447674694801</c:v>
                </c:pt>
                <c:pt idx="413">
                  <c:v>3.7164178196121598</c:v>
                </c:pt>
                <c:pt idx="414">
                  <c:v>3.7299024393234999</c:v>
                </c:pt>
                <c:pt idx="415">
                  <c:v>3.7449143460094101</c:v>
                </c:pt>
                <c:pt idx="416">
                  <c:v>3.7613946768715301</c:v>
                </c:pt>
                <c:pt idx="417">
                  <c:v>3.7781945775975601</c:v>
                </c:pt>
                <c:pt idx="418">
                  <c:v>3.7950928075929395</c:v>
                </c:pt>
                <c:pt idx="419">
                  <c:v>3.8084391518054899</c:v>
                </c:pt>
                <c:pt idx="420">
                  <c:v>3.82421962340231</c:v>
                </c:pt>
                <c:pt idx="421">
                  <c:v>3.8400143546141399</c:v>
                </c:pt>
                <c:pt idx="422">
                  <c:v>3.8563656284850403</c:v>
                </c:pt>
                <c:pt idx="423">
                  <c:v>3.8726585193273899</c:v>
                </c:pt>
                <c:pt idx="424">
                  <c:v>3.88814966901236</c:v>
                </c:pt>
                <c:pt idx="425">
                  <c:v>3.90349380481894</c:v>
                </c:pt>
                <c:pt idx="426">
                  <c:v>3.9195900372874299</c:v>
                </c:pt>
                <c:pt idx="427">
                  <c:v>3.9349826015495601</c:v>
                </c:pt>
                <c:pt idx="428">
                  <c:v>3.9530546361788801</c:v>
                </c:pt>
                <c:pt idx="429">
                  <c:v>3.9681555418894696</c:v>
                </c:pt>
                <c:pt idx="430">
                  <c:v>3.9843224485252895</c:v>
                </c:pt>
                <c:pt idx="431">
                  <c:v>3.99976417731409</c:v>
                </c:pt>
                <c:pt idx="432">
                  <c:v>4.0161031599666304</c:v>
                </c:pt>
                <c:pt idx="433">
                  <c:v>4.0333178869673203</c:v>
                </c:pt>
                <c:pt idx="434">
                  <c:v>4.0475276844631498</c:v>
                </c:pt>
                <c:pt idx="435">
                  <c:v>4.06392849096164</c:v>
                </c:pt>
                <c:pt idx="436">
                  <c:v>4.0806792270984698</c:v>
                </c:pt>
                <c:pt idx="437">
                  <c:v>4.0957522214228002</c:v>
                </c:pt>
                <c:pt idx="438">
                  <c:v>4.1122018244891496</c:v>
                </c:pt>
                <c:pt idx="439">
                  <c:v>4.1263808940300395</c:v>
                </c:pt>
                <c:pt idx="440">
                  <c:v>4.1433443887001404</c:v>
                </c:pt>
                <c:pt idx="441">
                  <c:v>4.1600521058114701</c:v>
                </c:pt>
                <c:pt idx="442">
                  <c:v>4.1758376187374306</c:v>
                </c:pt>
                <c:pt idx="443">
                  <c:v>4.1908399389512896</c:v>
                </c:pt>
                <c:pt idx="444">
                  <c:v>4.2069702283754404</c:v>
                </c:pt>
                <c:pt idx="445">
                  <c:v>4.2224676354351196</c:v>
                </c:pt>
                <c:pt idx="446">
                  <c:v>4.2379278010173502</c:v>
                </c:pt>
                <c:pt idx="447">
                  <c:v>4.2556130325749599</c:v>
                </c:pt>
                <c:pt idx="448">
                  <c:v>4.2714726604231101</c:v>
                </c:pt>
                <c:pt idx="449">
                  <c:v>4.2869822468276197</c:v>
                </c:pt>
                <c:pt idx="450">
                  <c:v>4.3009090915916195</c:v>
                </c:pt>
                <c:pt idx="451">
                  <c:v>4.3173740585189098</c:v>
                </c:pt>
                <c:pt idx="452">
                  <c:v>4.33350716442646</c:v>
                </c:pt>
                <c:pt idx="453">
                  <c:v>4.3504975780365402</c:v>
                </c:pt>
                <c:pt idx="454">
                  <c:v>4.3657736326167695</c:v>
                </c:pt>
                <c:pt idx="455">
                  <c:v>4.3816950843165596</c:v>
                </c:pt>
                <c:pt idx="456">
                  <c:v>4.3977329338190403</c:v>
                </c:pt>
                <c:pt idx="457">
                  <c:v>4.4140780620466602</c:v>
                </c:pt>
                <c:pt idx="458">
                  <c:v>4.43065672217244</c:v>
                </c:pt>
                <c:pt idx="459">
                  <c:v>4.4459635046223394</c:v>
                </c:pt>
                <c:pt idx="460">
                  <c:v>4.4624384261282994</c:v>
                </c:pt>
                <c:pt idx="461">
                  <c:v>4.4790170861801899</c:v>
                </c:pt>
                <c:pt idx="462">
                  <c:v>4.4958384964161304</c:v>
                </c:pt>
                <c:pt idx="463">
                  <c:v>4.5119439473182901</c:v>
                </c:pt>
                <c:pt idx="464">
                  <c:v>4.52654976624558</c:v>
                </c:pt>
                <c:pt idx="465">
                  <c:v>4.5430489018656299</c:v>
                </c:pt>
                <c:pt idx="466">
                  <c:v>4.5603066479657199</c:v>
                </c:pt>
                <c:pt idx="467">
                  <c:v>4.5760095636637699</c:v>
                </c:pt>
                <c:pt idx="468">
                  <c:v>4.5933414246917401</c:v>
                </c:pt>
                <c:pt idx="469">
                  <c:v>4.6090261599658806</c:v>
                </c:pt>
                <c:pt idx="470">
                  <c:v>4.6239485877890703</c:v>
                </c:pt>
                <c:pt idx="471">
                  <c:v>4.6410066026453496</c:v>
                </c:pt>
                <c:pt idx="472">
                  <c:v>4.6576467184422699</c:v>
                </c:pt>
                <c:pt idx="473">
                  <c:v>4.6743329261175903</c:v>
                </c:pt>
                <c:pt idx="474">
                  <c:v>4.68865641666412</c:v>
                </c:pt>
                <c:pt idx="475">
                  <c:v>4.70491280216834</c:v>
                </c:pt>
                <c:pt idx="476">
                  <c:v>4.72173113961958</c:v>
                </c:pt>
                <c:pt idx="477">
                  <c:v>4.7373879635870297</c:v>
                </c:pt>
                <c:pt idx="478">
                  <c:v>4.7550636086725699</c:v>
                </c:pt>
                <c:pt idx="479">
                  <c:v>4.7694885011935595</c:v>
                </c:pt>
                <c:pt idx="480">
                  <c:v>4.7852935550849898</c:v>
                </c:pt>
                <c:pt idx="481">
                  <c:v>4.8021733482869404</c:v>
                </c:pt>
                <c:pt idx="482">
                  <c:v>4.81805141286031</c:v>
                </c:pt>
                <c:pt idx="483">
                  <c:v>4.8346884559407499</c:v>
                </c:pt>
                <c:pt idx="484">
                  <c:v>4.8492208960112704</c:v>
                </c:pt>
                <c:pt idx="485">
                  <c:v>4.8662666197912996</c:v>
                </c:pt>
                <c:pt idx="486">
                  <c:v>4.88232597880938</c:v>
                </c:pt>
                <c:pt idx="487">
                  <c:v>4.8989169300114099</c:v>
                </c:pt>
                <c:pt idx="488">
                  <c:v>4.9161255114427105</c:v>
                </c:pt>
                <c:pt idx="489">
                  <c:v>4.9302523436722403</c:v>
                </c:pt>
                <c:pt idx="490">
                  <c:v>4.9463028524371602</c:v>
                </c:pt>
                <c:pt idx="491">
                  <c:v>4.9631795728487296</c:v>
                </c:pt>
                <c:pt idx="492">
                  <c:v>4.9794325174559599</c:v>
                </c:pt>
                <c:pt idx="493">
                  <c:v>4.9972095645898698</c:v>
                </c:pt>
                <c:pt idx="494">
                  <c:v>5.0110782826323002</c:v>
                </c:pt>
                <c:pt idx="495">
                  <c:v>5.0284166573305793</c:v>
                </c:pt>
                <c:pt idx="496">
                  <c:v>5.0437320337437104</c:v>
                </c:pt>
                <c:pt idx="497">
                  <c:v>5.0614906441580798</c:v>
                </c:pt>
                <c:pt idx="498">
                  <c:v>5.0776759874508999</c:v>
                </c:pt>
                <c:pt idx="499">
                  <c:v>5.0946021287472796</c:v>
                </c:pt>
                <c:pt idx="500">
                  <c:v>5.1088919304390901</c:v>
                </c:pt>
                <c:pt idx="501">
                  <c:v>5.1260086963623097</c:v>
                </c:pt>
                <c:pt idx="502">
                  <c:v>5.1432879519779799</c:v>
                </c:pt>
                <c:pt idx="503">
                  <c:v>5.1605487707831799</c:v>
                </c:pt>
                <c:pt idx="504">
                  <c:v>5.1762212149071702</c:v>
                </c:pt>
                <c:pt idx="505">
                  <c:v>5.1926062894494898</c:v>
                </c:pt>
                <c:pt idx="506">
                  <c:v>5.2090343829263501</c:v>
                </c:pt>
                <c:pt idx="507">
                  <c:v>5.22478339042891</c:v>
                </c:pt>
                <c:pt idx="508">
                  <c:v>5.2413313226111296</c:v>
                </c:pt>
                <c:pt idx="509">
                  <c:v>5.2571082415738601</c:v>
                </c:pt>
                <c:pt idx="510">
                  <c:v>5.2727070506193696</c:v>
                </c:pt>
                <c:pt idx="511">
                  <c:v>5.2902075468296106</c:v>
                </c:pt>
                <c:pt idx="512">
                  <c:v>5.3063652350374504</c:v>
                </c:pt>
                <c:pt idx="513">
                  <c:v>5.3233925220979499</c:v>
                </c:pt>
                <c:pt idx="514">
                  <c:v>5.3380017818483294</c:v>
                </c:pt>
                <c:pt idx="515">
                  <c:v>5.3534258101251497</c:v>
                </c:pt>
                <c:pt idx="516">
                  <c:v>5.3724965006040302</c:v>
                </c:pt>
                <c:pt idx="517">
                  <c:v>5.3879105743078499</c:v>
                </c:pt>
                <c:pt idx="518">
                  <c:v>5.4038405082223999</c:v>
                </c:pt>
                <c:pt idx="519">
                  <c:v>5.4192179647827698</c:v>
                </c:pt>
                <c:pt idx="520">
                  <c:v>5.4360305247712395</c:v>
                </c:pt>
                <c:pt idx="521">
                  <c:v>5.4530393751065294</c:v>
                </c:pt>
                <c:pt idx="522">
                  <c:v>5.4694033081602793</c:v>
                </c:pt>
                <c:pt idx="523">
                  <c:v>5.4855517780026704</c:v>
                </c:pt>
                <c:pt idx="524">
                  <c:v>5.5016544123361699</c:v>
                </c:pt>
                <c:pt idx="525">
                  <c:v>5.5167734985502603</c:v>
                </c:pt>
                <c:pt idx="526">
                  <c:v>5.5339790071855095</c:v>
                </c:pt>
                <c:pt idx="527">
                  <c:v>5.5498263438835203</c:v>
                </c:pt>
                <c:pt idx="528">
                  <c:v>5.56778775824682</c:v>
                </c:pt>
                <c:pt idx="529">
                  <c:v>5.5839057565208305</c:v>
                </c:pt>
                <c:pt idx="530">
                  <c:v>5.6004479112402796</c:v>
                </c:pt>
                <c:pt idx="531">
                  <c:v>5.6164488872923402</c:v>
                </c:pt>
                <c:pt idx="532">
                  <c:v>5.6337435067689494</c:v>
                </c:pt>
                <c:pt idx="533">
                  <c:v>5.6507800121835299</c:v>
                </c:pt>
                <c:pt idx="534">
                  <c:v>5.66585940838422</c:v>
                </c:pt>
                <c:pt idx="535">
                  <c:v>5.6824756780940806</c:v>
                </c:pt>
                <c:pt idx="536">
                  <c:v>5.6990819932366303</c:v>
                </c:pt>
                <c:pt idx="537">
                  <c:v>5.7166070717471502</c:v>
                </c:pt>
                <c:pt idx="538">
                  <c:v>5.7342028244306702</c:v>
                </c:pt>
                <c:pt idx="539">
                  <c:v>5.7491070717617294</c:v>
                </c:pt>
                <c:pt idx="540">
                  <c:v>5.76535694358427</c:v>
                </c:pt>
                <c:pt idx="541">
                  <c:v>5.7828574398740802</c:v>
                </c:pt>
                <c:pt idx="542">
                  <c:v>5.7991349667759104</c:v>
                </c:pt>
                <c:pt idx="543">
                  <c:v>5.8175699584069198</c:v>
                </c:pt>
                <c:pt idx="544">
                  <c:v>5.8321392719221894</c:v>
                </c:pt>
                <c:pt idx="545">
                  <c:v>5.8481679031501699</c:v>
                </c:pt>
                <c:pt idx="546">
                  <c:v>5.8652044084908495</c:v>
                </c:pt>
                <c:pt idx="547">
                  <c:v>5.8833194621456597</c:v>
                </c:pt>
                <c:pt idx="548">
                  <c:v>5.9003498219965405</c:v>
                </c:pt>
                <c:pt idx="549">
                  <c:v>5.9148023695968295</c:v>
                </c:pt>
                <c:pt idx="550">
                  <c:v>5.9315565466306497</c:v>
                </c:pt>
                <c:pt idx="551">
                  <c:v>5.9480122951924796</c:v>
                </c:pt>
                <c:pt idx="552">
                  <c:v>5.9646186104032504</c:v>
                </c:pt>
                <c:pt idx="553">
                  <c:v>5.9822389453188398</c:v>
                </c:pt>
                <c:pt idx="554">
                  <c:v>5.99716470215981</c:v>
                </c:pt>
                <c:pt idx="555">
                  <c:v>6.01371951612464</c:v>
                </c:pt>
                <c:pt idx="556">
                  <c:v>6.0310356451111602</c:v>
                </c:pt>
                <c:pt idx="557">
                  <c:v>6.0478201819023498</c:v>
                </c:pt>
                <c:pt idx="558">
                  <c:v>6.0635906989943997</c:v>
                </c:pt>
                <c:pt idx="559">
                  <c:v>6.0797701530077601</c:v>
                </c:pt>
                <c:pt idx="560">
                  <c:v>6.0966069272581098</c:v>
                </c:pt>
                <c:pt idx="561">
                  <c:v>6.1138185814797898</c:v>
                </c:pt>
                <c:pt idx="562">
                  <c:v>6.1302005831464594</c:v>
                </c:pt>
                <c:pt idx="563">
                  <c:v>6.1468468445241298</c:v>
                </c:pt>
                <c:pt idx="564">
                  <c:v>6.1623871588665198</c:v>
                </c:pt>
                <c:pt idx="565">
                  <c:v>6.1785605791214904</c:v>
                </c:pt>
                <c:pt idx="566">
                  <c:v>6.1961225310710706</c:v>
                </c:pt>
                <c:pt idx="567">
                  <c:v>6.2131283085534497</c:v>
                </c:pt>
                <c:pt idx="568">
                  <c:v>6.2308623366675402</c:v>
                </c:pt>
                <c:pt idx="569">
                  <c:v>6.2460246981231604</c:v>
                </c:pt>
                <c:pt idx="570">
                  <c:v>6.2625088379832103</c:v>
                </c:pt>
                <c:pt idx="571">
                  <c:v>6.2795115426752108</c:v>
                </c:pt>
                <c:pt idx="572">
                  <c:v>6.2970423987167097</c:v>
                </c:pt>
                <c:pt idx="573">
                  <c:v>6.3149700123517505</c:v>
                </c:pt>
                <c:pt idx="574">
                  <c:v>6.3310480643963301</c:v>
                </c:pt>
                <c:pt idx="575">
                  <c:v>6.3468097311556404</c:v>
                </c:pt>
                <c:pt idx="576">
                  <c:v>6.36298929698569</c:v>
                </c:pt>
                <c:pt idx="577">
                  <c:v>6.38009033093567</c:v>
                </c:pt>
                <c:pt idx="578">
                  <c:v>6.3990934200887803</c:v>
                </c:pt>
                <c:pt idx="579">
                  <c:v>6.4148457566830102</c:v>
                </c:pt>
                <c:pt idx="580">
                  <c:v>6.4310249544746494</c:v>
                </c:pt>
                <c:pt idx="581">
                  <c:v>6.4477941273253192</c:v>
                </c:pt>
                <c:pt idx="582">
                  <c:v>6.4649258890767696</c:v>
                </c:pt>
                <c:pt idx="583">
                  <c:v>6.4820760875477408</c:v>
                </c:pt>
                <c:pt idx="584">
                  <c:v>6.497011062822371</c:v>
                </c:pt>
                <c:pt idx="585">
                  <c:v>6.5132336476608499</c:v>
                </c:pt>
                <c:pt idx="586">
                  <c:v>6.5316651984062402</c:v>
                </c:pt>
                <c:pt idx="587">
                  <c:v>6.5486771214523305</c:v>
                </c:pt>
                <c:pt idx="588">
                  <c:v>6.5654032753741403</c:v>
                </c:pt>
                <c:pt idx="589">
                  <c:v>6.5806209469883497</c:v>
                </c:pt>
                <c:pt idx="590">
                  <c:v>6.5967240612394606</c:v>
                </c:pt>
                <c:pt idx="591">
                  <c:v>6.6148391148885795</c:v>
                </c:pt>
                <c:pt idx="592">
                  <c:v>6.6324348675038909</c:v>
                </c:pt>
                <c:pt idx="593">
                  <c:v>6.6498335937126303</c:v>
                </c:pt>
                <c:pt idx="594">
                  <c:v>6.6642769229588295</c:v>
                </c:pt>
                <c:pt idx="595">
                  <c:v>6.6808774606215611</c:v>
                </c:pt>
                <c:pt idx="596">
                  <c:v>6.6976066873280597</c:v>
                </c:pt>
                <c:pt idx="597">
                  <c:v>6.71515978903017</c:v>
                </c:pt>
                <c:pt idx="598">
                  <c:v>6.7330658931609806</c:v>
                </c:pt>
                <c:pt idx="599">
                  <c:v>6.7482067451010197</c:v>
                </c:pt>
                <c:pt idx="600">
                  <c:v>6.7654798551302502</c:v>
                </c:pt>
                <c:pt idx="601">
                  <c:v>6.7822244456920107</c:v>
                </c:pt>
                <c:pt idx="602">
                  <c:v>6.7985480644097196</c:v>
                </c:pt>
                <c:pt idx="603">
                  <c:v>6.8169335234074397</c:v>
                </c:pt>
                <c:pt idx="604">
                  <c:v>6.8335278036897806</c:v>
                </c:pt>
                <c:pt idx="605">
                  <c:v>6.8509241932474696</c:v>
                </c:pt>
                <c:pt idx="606">
                  <c:v>6.8692389780835601</c:v>
                </c:pt>
                <c:pt idx="607">
                  <c:v>6.8848036183453605</c:v>
                </c:pt>
                <c:pt idx="608">
                  <c:v>6.9023194785813802</c:v>
                </c:pt>
                <c:pt idx="609">
                  <c:v>6.9191042716624906</c:v>
                </c:pt>
                <c:pt idx="610">
                  <c:v>6.9362920797971102</c:v>
                </c:pt>
                <c:pt idx="611">
                  <c:v>6.9532241103843306</c:v>
                </c:pt>
                <c:pt idx="612">
                  <c:v>6.9693817985921696</c:v>
                </c:pt>
                <c:pt idx="613">
                  <c:v>6.9870390070263992</c:v>
                </c:pt>
                <c:pt idx="614">
                  <c:v>7.0031600780794205</c:v>
                </c:pt>
                <c:pt idx="615">
                  <c:v>7.0210200903943605</c:v>
                </c:pt>
                <c:pt idx="616">
                  <c:v>7.0387295362138502</c:v>
                </c:pt>
                <c:pt idx="617">
                  <c:v>7.0539254420282305</c:v>
                </c:pt>
                <c:pt idx="618">
                  <c:v>7.0719882583034606</c:v>
                </c:pt>
                <c:pt idx="619">
                  <c:v>7.0883309381429198</c:v>
                </c:pt>
                <c:pt idx="620">
                  <c:v>7.1053828075037</c:v>
                </c:pt>
                <c:pt idx="621">
                  <c:v>7.1221181797000099</c:v>
                </c:pt>
                <c:pt idx="622">
                  <c:v>7.1396401854258302</c:v>
                </c:pt>
                <c:pt idx="623">
                  <c:v>7.1569747512057802</c:v>
                </c:pt>
                <c:pt idx="624">
                  <c:v>7.1731234773551504</c:v>
                </c:pt>
                <c:pt idx="625">
                  <c:v>7.1904618520534296</c:v>
                </c:pt>
                <c:pt idx="626">
                  <c:v>7.2065546436192607</c:v>
                </c:pt>
                <c:pt idx="627">
                  <c:v>7.2232654335948592</c:v>
                </c:pt>
                <c:pt idx="628">
                  <c:v>7.2416048007198697</c:v>
                </c:pt>
                <c:pt idx="629">
                  <c:v>7.2577781091581501</c:v>
                </c:pt>
                <c:pt idx="630">
                  <c:v>7.2742991224686193</c:v>
                </c:pt>
                <c:pt idx="631">
                  <c:v>7.29216528036432</c:v>
                </c:pt>
                <c:pt idx="632">
                  <c:v>7.3090082001044703</c:v>
                </c:pt>
                <c:pt idx="633">
                  <c:v>7.3262505822754109</c:v>
                </c:pt>
                <c:pt idx="634">
                  <c:v>7.3423439982548206</c:v>
                </c:pt>
                <c:pt idx="635">
                  <c:v>7.3588980760746399</c:v>
                </c:pt>
                <c:pt idx="636">
                  <c:v>7.3772005697492204</c:v>
                </c:pt>
                <c:pt idx="637">
                  <c:v>7.3947471577639607</c:v>
                </c:pt>
                <c:pt idx="638">
                  <c:v>7.4132493826141399</c:v>
                </c:pt>
                <c:pt idx="639">
                  <c:v>7.4283625795487804</c:v>
                </c:pt>
                <c:pt idx="640">
                  <c:v>7.4453840890555494</c:v>
                </c:pt>
                <c:pt idx="641">
                  <c:v>7.463652782075771</c:v>
                </c:pt>
                <c:pt idx="642">
                  <c:v>7.4817709085209598</c:v>
                </c:pt>
                <c:pt idx="643">
                  <c:v>7.4996339936888008</c:v>
                </c:pt>
                <c:pt idx="644">
                  <c:v>7.51531872897431</c:v>
                </c:pt>
                <c:pt idx="645">
                  <c:v>7.5324911731740896</c:v>
                </c:pt>
                <c:pt idx="646">
                  <c:v>7.5501575998941899</c:v>
                </c:pt>
                <c:pt idx="647">
                  <c:v>7.5675809083918493</c:v>
                </c:pt>
                <c:pt idx="648">
                  <c:v>7.5848447999987894</c:v>
                </c:pt>
                <c:pt idx="649">
                  <c:v>7.6011809661622509</c:v>
                </c:pt>
                <c:pt idx="650">
                  <c:v>7.6178460323490098</c:v>
                </c:pt>
                <c:pt idx="651">
                  <c:v>7.6364192994105906</c:v>
                </c:pt>
                <c:pt idx="652">
                  <c:v>7.6529119214910706</c:v>
                </c:pt>
                <c:pt idx="653">
                  <c:v>7.6718535549161997</c:v>
                </c:pt>
                <c:pt idx="654">
                  <c:v>7.687854787263861</c:v>
                </c:pt>
                <c:pt idx="655">
                  <c:v>7.7046147418286592</c:v>
                </c:pt>
                <c:pt idx="656">
                  <c:v>7.7225915200642703</c:v>
                </c:pt>
                <c:pt idx="657">
                  <c:v>7.7394989683511994</c:v>
                </c:pt>
                <c:pt idx="658">
                  <c:v>7.7573282527964693</c:v>
                </c:pt>
                <c:pt idx="659">
                  <c:v>7.7724445225158005</c:v>
                </c:pt>
                <c:pt idx="660">
                  <c:v>7.7907258747813994</c:v>
                </c:pt>
                <c:pt idx="661">
                  <c:v>7.8079928391730409</c:v>
                </c:pt>
                <c:pt idx="662">
                  <c:v>7.8261601302074295</c:v>
                </c:pt>
                <c:pt idx="663">
                  <c:v>7.8440355065367795</c:v>
                </c:pt>
                <c:pt idx="664">
                  <c:v>7.8588260607375604</c:v>
                </c:pt>
                <c:pt idx="665">
                  <c:v>7.8771200722599106</c:v>
                </c:pt>
                <c:pt idx="666">
                  <c:v>7.8952228347702702</c:v>
                </c:pt>
                <c:pt idx="667">
                  <c:v>7.9129537900144005</c:v>
                </c:pt>
                <c:pt idx="668">
                  <c:v>7.9299161804328806</c:v>
                </c:pt>
                <c:pt idx="669">
                  <c:v>7.9469252870012497</c:v>
                </c:pt>
                <c:pt idx="670">
                  <c:v>7.9635688436951595</c:v>
                </c:pt>
                <c:pt idx="671">
                  <c:v>7.9817607170980391</c:v>
                </c:pt>
                <c:pt idx="672">
                  <c:v>7.9996545300787103</c:v>
                </c:pt>
                <c:pt idx="673">
                  <c:v>8.0174811098458996</c:v>
                </c:pt>
                <c:pt idx="674">
                  <c:v>8.0345977639581214</c:v>
                </c:pt>
                <c:pt idx="675">
                  <c:v>8.0511241866929595</c:v>
                </c:pt>
                <c:pt idx="676">
                  <c:v>8.0686615563536197</c:v>
                </c:pt>
                <c:pt idx="677">
                  <c:v>8.0865983883541013</c:v>
                </c:pt>
                <c:pt idx="678">
                  <c:v>8.1059794304110291</c:v>
                </c:pt>
                <c:pt idx="679">
                  <c:v>8.1227519323647392</c:v>
                </c:pt>
                <c:pt idx="680">
                  <c:v>8.140000828120721</c:v>
                </c:pt>
                <c:pt idx="681">
                  <c:v>8.1564012665239698</c:v>
                </c:pt>
                <c:pt idx="682">
                  <c:v>8.1751278048386702</c:v>
                </c:pt>
                <c:pt idx="683">
                  <c:v>8.1935532100715101</c:v>
                </c:pt>
                <c:pt idx="684">
                  <c:v>8.2096066798158098</c:v>
                </c:pt>
                <c:pt idx="685">
                  <c:v>8.2261215475455209</c:v>
                </c:pt>
                <c:pt idx="686">
                  <c:v>8.2440430155998001</c:v>
                </c:pt>
                <c:pt idx="687">
                  <c:v>8.2629201204895288</c:v>
                </c:pt>
                <c:pt idx="688">
                  <c:v>8.2813178706373911</c:v>
                </c:pt>
                <c:pt idx="689">
                  <c:v>8.2968213114668306</c:v>
                </c:pt>
                <c:pt idx="690">
                  <c:v>8.3133968987340303</c:v>
                </c:pt>
                <c:pt idx="691">
                  <c:v>8.3326089374963903</c:v>
                </c:pt>
                <c:pt idx="692">
                  <c:v>8.3503583294714208</c:v>
                </c:pt>
                <c:pt idx="693">
                  <c:v>8.3681015758770592</c:v>
                </c:pt>
                <c:pt idx="694">
                  <c:v>8.3852981225277308</c:v>
                </c:pt>
                <c:pt idx="695">
                  <c:v>8.4029710629351904</c:v>
                </c:pt>
                <c:pt idx="696">
                  <c:v>8.4208187840999891</c:v>
                </c:pt>
                <c:pt idx="697">
                  <c:v>8.43936710075468</c:v>
                </c:pt>
                <c:pt idx="698">
                  <c:v>8.4575128823530612</c:v>
                </c:pt>
                <c:pt idx="699">
                  <c:v>8.4729640858086004</c:v>
                </c:pt>
                <c:pt idx="700">
                  <c:v>8.4911413314102901</c:v>
                </c:pt>
                <c:pt idx="701">
                  <c:v>8.5083894909757909</c:v>
                </c:pt>
                <c:pt idx="702">
                  <c:v>8.5253983412940197</c:v>
                </c:pt>
                <c:pt idx="703">
                  <c:v>8.5444721045632797</c:v>
                </c:pt>
                <c:pt idx="704">
                  <c:v>8.5605901028316094</c:v>
                </c:pt>
                <c:pt idx="705">
                  <c:v>8.5782353881541002</c:v>
                </c:pt>
                <c:pt idx="706">
                  <c:v>8.5967687089805587</c:v>
                </c:pt>
                <c:pt idx="707">
                  <c:v>8.6139096890974507</c:v>
                </c:pt>
                <c:pt idx="708">
                  <c:v>8.6319694326448406</c:v>
                </c:pt>
                <c:pt idx="709">
                  <c:v>8.6492520172669209</c:v>
                </c:pt>
                <c:pt idx="710">
                  <c:v>8.6675299287207999</c:v>
                </c:pt>
                <c:pt idx="711">
                  <c:v>8.6856572735200608</c:v>
                </c:pt>
                <c:pt idx="712">
                  <c:v>8.7029734025009002</c:v>
                </c:pt>
                <c:pt idx="713">
                  <c:v>8.7214817729318401</c:v>
                </c:pt>
                <c:pt idx="714">
                  <c:v>8.7374584230588006</c:v>
                </c:pt>
                <c:pt idx="715">
                  <c:v>8.7566124468935396</c:v>
                </c:pt>
                <c:pt idx="716">
                  <c:v>8.7756278271967894</c:v>
                </c:pt>
                <c:pt idx="717">
                  <c:v>8.7929255194580911</c:v>
                </c:pt>
                <c:pt idx="718">
                  <c:v>8.8118333522856993</c:v>
                </c:pt>
                <c:pt idx="719">
                  <c:v>8.8285843447238186</c:v>
                </c:pt>
                <c:pt idx="720">
                  <c:v>8.8470227772404506</c:v>
                </c:pt>
                <c:pt idx="721">
                  <c:v>8.86438192525247</c:v>
                </c:pt>
                <c:pt idx="722">
                  <c:v>8.8820664206650708</c:v>
                </c:pt>
                <c:pt idx="723">
                  <c:v>8.9008206140533694</c:v>
                </c:pt>
                <c:pt idx="724">
                  <c:v>8.9180786163751709</c:v>
                </c:pt>
                <c:pt idx="725">
                  <c:v>8.9362800761818999</c:v>
                </c:pt>
                <c:pt idx="726">
                  <c:v>8.9539342118314398</c:v>
                </c:pt>
                <c:pt idx="727">
                  <c:v>8.971945158828019</c:v>
                </c:pt>
                <c:pt idx="728">
                  <c:v>8.9905672223721886</c:v>
                </c:pt>
                <c:pt idx="729">
                  <c:v>9.0069371892013805</c:v>
                </c:pt>
                <c:pt idx="730">
                  <c:v>9.0252458285135599</c:v>
                </c:pt>
                <c:pt idx="731">
                  <c:v>9.0433701005395104</c:v>
                </c:pt>
                <c:pt idx="732">
                  <c:v>9.0615128092622399</c:v>
                </c:pt>
                <c:pt idx="733">
                  <c:v>9.0792744923987794</c:v>
                </c:pt>
                <c:pt idx="734">
                  <c:v>9.0959978298201296</c:v>
                </c:pt>
                <c:pt idx="735">
                  <c:v>9.1144389670262207</c:v>
                </c:pt>
                <c:pt idx="736">
                  <c:v>9.1327291695506609</c:v>
                </c:pt>
                <c:pt idx="737">
                  <c:v>9.1525465473182486</c:v>
                </c:pt>
                <c:pt idx="738">
                  <c:v>9.1704311420130598</c:v>
                </c:pt>
                <c:pt idx="739">
                  <c:v>9.1867888176807391</c:v>
                </c:pt>
                <c:pt idx="740">
                  <c:v>9.2050398101832798</c:v>
                </c:pt>
                <c:pt idx="741">
                  <c:v>9.2240951367216404</c:v>
                </c:pt>
                <c:pt idx="742">
                  <c:v>9.2432733747500606</c:v>
                </c:pt>
                <c:pt idx="743">
                  <c:v>9.2619568941131512</c:v>
                </c:pt>
                <c:pt idx="744">
                  <c:v>9.2783944622510699</c:v>
                </c:pt>
                <c:pt idx="745">
                  <c:v>9.2968014306961813</c:v>
                </c:pt>
                <c:pt idx="746">
                  <c:v>9.3151039244389686</c:v>
                </c:pt>
                <c:pt idx="747">
                  <c:v>9.3338396811077509</c:v>
                </c:pt>
                <c:pt idx="748">
                  <c:v>9.3530889613475701</c:v>
                </c:pt>
                <c:pt idx="749">
                  <c:v>9.3702025426750915</c:v>
                </c:pt>
                <c:pt idx="750">
                  <c:v>9.3877706402736294</c:v>
                </c:pt>
                <c:pt idx="751">
                  <c:v>9.4065463431888894</c:v>
                </c:pt>
                <c:pt idx="752">
                  <c:v>9.4257768186025697</c:v>
                </c:pt>
                <c:pt idx="753">
                  <c:v>9.4453330095234413</c:v>
                </c:pt>
                <c:pt idx="754">
                  <c:v>9.4630365659895705</c:v>
                </c:pt>
                <c:pt idx="755">
                  <c:v>9.4810014211816505</c:v>
                </c:pt>
                <c:pt idx="756">
                  <c:v>9.4988337784116101</c:v>
                </c:pt>
                <c:pt idx="757">
                  <c:v>9.5169887783072191</c:v>
                </c:pt>
                <c:pt idx="758">
                  <c:v>9.5368614663129812</c:v>
                </c:pt>
                <c:pt idx="759">
                  <c:v>9.5542270161900014</c:v>
                </c:pt>
                <c:pt idx="760">
                  <c:v>9.5716022643387113</c:v>
                </c:pt>
                <c:pt idx="761">
                  <c:v>9.5900338150727293</c:v>
                </c:pt>
                <c:pt idx="762">
                  <c:v>9.6093011639368306</c:v>
                </c:pt>
                <c:pt idx="763">
                  <c:v>9.6297638270925709</c:v>
                </c:pt>
                <c:pt idx="764">
                  <c:v>9.6449968626416194</c:v>
                </c:pt>
                <c:pt idx="765">
                  <c:v>9.6638063662112508</c:v>
                </c:pt>
                <c:pt idx="766">
                  <c:v>9.6852031566640999</c:v>
                </c:pt>
                <c:pt idx="767">
                  <c:v>9.7027435991094499</c:v>
                </c:pt>
                <c:pt idx="768">
                  <c:v>9.7216084128490401</c:v>
                </c:pt>
                <c:pt idx="769">
                  <c:v>9.7386881935790406</c:v>
                </c:pt>
                <c:pt idx="770">
                  <c:v>9.7571969321165888</c:v>
                </c:pt>
                <c:pt idx="771">
                  <c:v>9.7763444422753292</c:v>
                </c:pt>
                <c:pt idx="772">
                  <c:v>9.7956732468674108</c:v>
                </c:pt>
                <c:pt idx="773">
                  <c:v>9.8147654469244099</c:v>
                </c:pt>
                <c:pt idx="774">
                  <c:v>9.8318913194020787</c:v>
                </c:pt>
                <c:pt idx="775">
                  <c:v>9.8513222621932108</c:v>
                </c:pt>
                <c:pt idx="776">
                  <c:v>9.8699289618025396</c:v>
                </c:pt>
                <c:pt idx="777">
                  <c:v>9.8892174521324705</c:v>
                </c:pt>
                <c:pt idx="778">
                  <c:v>9.9100887959139108</c:v>
                </c:pt>
                <c:pt idx="779">
                  <c:v>9.9265786014370896</c:v>
                </c:pt>
                <c:pt idx="780">
                  <c:v>9.94616896105072</c:v>
                </c:pt>
                <c:pt idx="781">
                  <c:v>9.9644380221775499</c:v>
                </c:pt>
                <c:pt idx="782">
                  <c:v>9.9845964793303192</c:v>
                </c:pt>
                <c:pt idx="783">
                  <c:v>10.005298819874001</c:v>
                </c:pt>
                <c:pt idx="784">
                  <c:v>10.021724096861801</c:v>
                </c:pt>
                <c:pt idx="785">
                  <c:v>10.041000664170999</c:v>
                </c:pt>
                <c:pt idx="786">
                  <c:v>10.0604523802531</c:v>
                </c:pt>
                <c:pt idx="787">
                  <c:v>10.080804422978</c:v>
                </c:pt>
                <c:pt idx="788">
                  <c:v>10.101878570731101</c:v>
                </c:pt>
                <c:pt idx="789">
                  <c:v>10.11969582039</c:v>
                </c:pt>
                <c:pt idx="790">
                  <c:v>10.1399161013774</c:v>
                </c:pt>
                <c:pt idx="791">
                  <c:v>10.160089922465</c:v>
                </c:pt>
                <c:pt idx="792">
                  <c:v>10.179971828768</c:v>
                </c:pt>
                <c:pt idx="793">
                  <c:v>10.199589475428199</c:v>
                </c:pt>
                <c:pt idx="794">
                  <c:v>10.2174067250189</c:v>
                </c:pt>
                <c:pt idx="795">
                  <c:v>10.237599719062001</c:v>
                </c:pt>
                <c:pt idx="796">
                  <c:v>10.257168201064799</c:v>
                </c:pt>
                <c:pt idx="797">
                  <c:v>10.278564991438099</c:v>
                </c:pt>
                <c:pt idx="798">
                  <c:v>10.2982775263968</c:v>
                </c:pt>
                <c:pt idx="799">
                  <c:v>10.316733915738</c:v>
                </c:pt>
                <c:pt idx="800">
                  <c:v>10.336176781584101</c:v>
                </c:pt>
                <c:pt idx="801">
                  <c:v>10.356955941801999</c:v>
                </c:pt>
                <c:pt idx="802">
                  <c:v>10.3770318018178</c:v>
                </c:pt>
                <c:pt idx="803">
                  <c:v>10.3981551141487</c:v>
                </c:pt>
                <c:pt idx="804">
                  <c:v>10.417272152721999</c:v>
                </c:pt>
                <c:pt idx="805">
                  <c:v>10.437495138467099</c:v>
                </c:pt>
                <c:pt idx="806">
                  <c:v>10.4576136493733</c:v>
                </c:pt>
                <c:pt idx="807">
                  <c:v>10.4787093066307</c:v>
                </c:pt>
                <c:pt idx="808">
                  <c:v>10.4990275487012</c:v>
                </c:pt>
                <c:pt idx="809">
                  <c:v>10.5194812497984</c:v>
                </c:pt>
                <c:pt idx="810">
                  <c:v>10.5395755465224</c:v>
                </c:pt>
                <c:pt idx="811">
                  <c:v>10.5616299133771</c:v>
                </c:pt>
                <c:pt idx="812">
                  <c:v>10.5828177542207</c:v>
                </c:pt>
                <c:pt idx="813">
                  <c:v>10.604319019455501</c:v>
                </c:pt>
                <c:pt idx="814">
                  <c:v>10.623039668484999</c:v>
                </c:pt>
                <c:pt idx="815">
                  <c:v>10.6439977865193</c:v>
                </c:pt>
                <c:pt idx="816">
                  <c:v>10.666414742263401</c:v>
                </c:pt>
                <c:pt idx="817">
                  <c:v>10.6887640966875</c:v>
                </c:pt>
                <c:pt idx="818">
                  <c:v>10.710621805230899</c:v>
                </c:pt>
                <c:pt idx="819">
                  <c:v>10.7312967469284</c:v>
                </c:pt>
                <c:pt idx="820">
                  <c:v>10.751870030344399</c:v>
                </c:pt>
                <c:pt idx="821">
                  <c:v>10.7747571226014</c:v>
                </c:pt>
                <c:pt idx="822">
                  <c:v>10.7969221097846</c:v>
                </c:pt>
                <c:pt idx="823">
                  <c:v>10.8189580399085</c:v>
                </c:pt>
                <c:pt idx="824">
                  <c:v>10.8399467740128</c:v>
                </c:pt>
                <c:pt idx="825">
                  <c:v>10.861669279916001</c:v>
                </c:pt>
                <c:pt idx="826">
                  <c:v>10.883990979255</c:v>
                </c:pt>
                <c:pt idx="827">
                  <c:v>10.906371061560099</c:v>
                </c:pt>
                <c:pt idx="828">
                  <c:v>10.9303827939243</c:v>
                </c:pt>
                <c:pt idx="829">
                  <c:v>10.9506183270469</c:v>
                </c:pt>
                <c:pt idx="830">
                  <c:v>10.9735706839842</c:v>
                </c:pt>
                <c:pt idx="831">
                  <c:v>10.995618537140201</c:v>
                </c:pt>
                <c:pt idx="832">
                  <c:v>11.0190863861135</c:v>
                </c:pt>
                <c:pt idx="833">
                  <c:v>11.0415985983309</c:v>
                </c:pt>
                <c:pt idx="834">
                  <c:v>11.0632875597958</c:v>
                </c:pt>
                <c:pt idx="835">
                  <c:v>11.0865379770758</c:v>
                </c:pt>
                <c:pt idx="836">
                  <c:v>11.1104083611849</c:v>
                </c:pt>
                <c:pt idx="837">
                  <c:v>11.1329297916768</c:v>
                </c:pt>
                <c:pt idx="838">
                  <c:v>11.156649609279199</c:v>
                </c:pt>
                <c:pt idx="839">
                  <c:v>11.1774597535941</c:v>
                </c:pt>
                <c:pt idx="840">
                  <c:v>11.2023257207511</c:v>
                </c:pt>
                <c:pt idx="841">
                  <c:v>11.224785695571899</c:v>
                </c:pt>
                <c:pt idx="842">
                  <c:v>11.2492737098933</c:v>
                </c:pt>
                <c:pt idx="843">
                  <c:v>11.273104147744601</c:v>
                </c:pt>
                <c:pt idx="844">
                  <c:v>11.296145135656801</c:v>
                </c:pt>
                <c:pt idx="845">
                  <c:v>11.319957504906601</c:v>
                </c:pt>
                <c:pt idx="846">
                  <c:v>11.3439200726134</c:v>
                </c:pt>
                <c:pt idx="847">
                  <c:v>11.3698062051071</c:v>
                </c:pt>
                <c:pt idx="848">
                  <c:v>11.3944662955646</c:v>
                </c:pt>
                <c:pt idx="849">
                  <c:v>11.418226315618101</c:v>
                </c:pt>
                <c:pt idx="850">
                  <c:v>11.443258949498199</c:v>
                </c:pt>
                <c:pt idx="851">
                  <c:v>11.467522650343701</c:v>
                </c:pt>
                <c:pt idx="852">
                  <c:v>11.494539200487001</c:v>
                </c:pt>
                <c:pt idx="853">
                  <c:v>11.5217281947707</c:v>
                </c:pt>
                <c:pt idx="854">
                  <c:v>11.547430216319301</c:v>
                </c:pt>
                <c:pt idx="855">
                  <c:v>11.5738728914039</c:v>
                </c:pt>
                <c:pt idx="856">
                  <c:v>11.601397187587301</c:v>
                </c:pt>
                <c:pt idx="857">
                  <c:v>11.6308538988051</c:v>
                </c:pt>
                <c:pt idx="858">
                  <c:v>11.6614598325214</c:v>
                </c:pt>
                <c:pt idx="859">
                  <c:v>11.6908522715107</c:v>
                </c:pt>
                <c:pt idx="860">
                  <c:v>11.7216610091987</c:v>
                </c:pt>
                <c:pt idx="861">
                  <c:v>11.7532871081835</c:v>
                </c:pt>
                <c:pt idx="862">
                  <c:v>11.7870979588815</c:v>
                </c:pt>
                <c:pt idx="863">
                  <c:v>11.822942994695</c:v>
                </c:pt>
                <c:pt idx="864">
                  <c:v>11.865222703306701</c:v>
                </c:pt>
                <c:pt idx="865">
                  <c:v>11.9212194457191</c:v>
                </c:pt>
                <c:pt idx="866">
                  <c:v>11.978733776902601</c:v>
                </c:pt>
              </c:numCache>
            </c:numRef>
          </c:xVal>
          <c:yVal>
            <c:numRef>
              <c:f>'без среза'!$I$4:$I$870</c:f>
              <c:numCache>
                <c:formatCode>General</c:formatCode>
                <c:ptCount val="867"/>
                <c:pt idx="0">
                  <c:v>0</c:v>
                </c:pt>
                <c:pt idx="1">
                  <c:v>92.6736477939412</c:v>
                </c:pt>
                <c:pt idx="2">
                  <c:v>93.271722273319</c:v>
                </c:pt>
                <c:pt idx="3">
                  <c:v>95.389137268066406</c:v>
                </c:pt>
                <c:pt idx="4">
                  <c:v>99.473598133423394</c:v>
                </c:pt>
                <c:pt idx="5">
                  <c:v>103.88941539416599</c:v>
                </c:pt>
                <c:pt idx="6">
                  <c:v>107.648643493652</c:v>
                </c:pt>
                <c:pt idx="7">
                  <c:v>111.29764626245</c:v>
                </c:pt>
                <c:pt idx="8">
                  <c:v>114.733002402587</c:v>
                </c:pt>
                <c:pt idx="9">
                  <c:v>117.756034157355</c:v>
                </c:pt>
                <c:pt idx="10">
                  <c:v>120.987949718023</c:v>
                </c:pt>
                <c:pt idx="11">
                  <c:v>124.013703086181</c:v>
                </c:pt>
                <c:pt idx="12">
                  <c:v>127.067352988408</c:v>
                </c:pt>
                <c:pt idx="13">
                  <c:v>130.32580427685801</c:v>
                </c:pt>
                <c:pt idx="14">
                  <c:v>133.683594443602</c:v>
                </c:pt>
                <c:pt idx="15">
                  <c:v>136.90054113208299</c:v>
                </c:pt>
                <c:pt idx="16">
                  <c:v>139.83103804150599</c:v>
                </c:pt>
                <c:pt idx="17">
                  <c:v>143.054108359385</c:v>
                </c:pt>
                <c:pt idx="18">
                  <c:v>146.281261097174</c:v>
                </c:pt>
                <c:pt idx="19">
                  <c:v>149.363487937255</c:v>
                </c:pt>
                <c:pt idx="20">
                  <c:v>152.49946663598499</c:v>
                </c:pt>
                <c:pt idx="21">
                  <c:v>155.53134363330901</c:v>
                </c:pt>
                <c:pt idx="22">
                  <c:v>158.861237265868</c:v>
                </c:pt>
                <c:pt idx="23">
                  <c:v>162.298634615727</c:v>
                </c:pt>
                <c:pt idx="24">
                  <c:v>165.398551940685</c:v>
                </c:pt>
                <c:pt idx="25">
                  <c:v>168.63250871119101</c:v>
                </c:pt>
                <c:pt idx="26">
                  <c:v>171.678674177499</c:v>
                </c:pt>
                <c:pt idx="27">
                  <c:v>175.514787847176</c:v>
                </c:pt>
                <c:pt idx="28">
                  <c:v>178.46569685475001</c:v>
                </c:pt>
                <c:pt idx="29">
                  <c:v>181.724148143316</c:v>
                </c:pt>
                <c:pt idx="30">
                  <c:v>184.87509571411599</c:v>
                </c:pt>
                <c:pt idx="31">
                  <c:v>188.14715506811601</c:v>
                </c:pt>
                <c:pt idx="32">
                  <c:v>191.472966280766</c:v>
                </c:pt>
                <c:pt idx="33">
                  <c:v>194.429318514653</c:v>
                </c:pt>
                <c:pt idx="34">
                  <c:v>197.602038990241</c:v>
                </c:pt>
                <c:pt idx="35">
                  <c:v>200.84620180982199</c:v>
                </c:pt>
                <c:pt idx="36">
                  <c:v>203.96449002344201</c:v>
                </c:pt>
                <c:pt idx="37">
                  <c:v>207.35834156372599</c:v>
                </c:pt>
                <c:pt idx="38">
                  <c:v>210.06022297241699</c:v>
                </c:pt>
                <c:pt idx="39">
                  <c:v>213.552052584477</c:v>
                </c:pt>
                <c:pt idx="40">
                  <c:v>216.70504136523201</c:v>
                </c:pt>
                <c:pt idx="41">
                  <c:v>219.960090636974</c:v>
                </c:pt>
                <c:pt idx="42">
                  <c:v>222.97767916577899</c:v>
                </c:pt>
                <c:pt idx="43">
                  <c:v>226.12454431690301</c:v>
                </c:pt>
                <c:pt idx="44">
                  <c:v>229.51159182447</c:v>
                </c:pt>
                <c:pt idx="45">
                  <c:v>232.909525784431</c:v>
                </c:pt>
                <c:pt idx="46">
                  <c:v>236.374139265623</c:v>
                </c:pt>
                <c:pt idx="47">
                  <c:v>239.48358223657101</c:v>
                </c:pt>
                <c:pt idx="48">
                  <c:v>242.97677265503401</c:v>
                </c:pt>
                <c:pt idx="49">
                  <c:v>246.37402621191001</c:v>
                </c:pt>
                <c:pt idx="50">
                  <c:v>250.28906666138201</c:v>
                </c:pt>
                <c:pt idx="51">
                  <c:v>253.840771761723</c:v>
                </c:pt>
                <c:pt idx="52">
                  <c:v>257.59523703809799</c:v>
                </c:pt>
                <c:pt idx="53">
                  <c:v>261.103396329097</c:v>
                </c:pt>
                <c:pt idx="54">
                  <c:v>264.92045870702702</c:v>
                </c:pt>
                <c:pt idx="55">
                  <c:v>268.88993141846697</c:v>
                </c:pt>
                <c:pt idx="56">
                  <c:v>272.54641862306698</c:v>
                </c:pt>
                <c:pt idx="57">
                  <c:v>276.58733367919899</c:v>
                </c:pt>
                <c:pt idx="58">
                  <c:v>280.59899139357702</c:v>
                </c:pt>
                <c:pt idx="59">
                  <c:v>284.59295862354298</c:v>
                </c:pt>
                <c:pt idx="60">
                  <c:v>288.685584328137</c:v>
                </c:pt>
                <c:pt idx="61">
                  <c:v>292.642809781246</c:v>
                </c:pt>
                <c:pt idx="62">
                  <c:v>296.29589496925502</c:v>
                </c:pt>
                <c:pt idx="63">
                  <c:v>300.18644090136502</c:v>
                </c:pt>
                <c:pt idx="64">
                  <c:v>304.31512797949802</c:v>
                </c:pt>
                <c:pt idx="65">
                  <c:v>308.14852003613498</c:v>
                </c:pt>
                <c:pt idx="66">
                  <c:v>312.10098266601602</c:v>
                </c:pt>
                <c:pt idx="67">
                  <c:v>315.95546722412098</c:v>
                </c:pt>
                <c:pt idx="68">
                  <c:v>319.69496362842602</c:v>
                </c:pt>
                <c:pt idx="69">
                  <c:v>323.43377962941298</c:v>
                </c:pt>
                <c:pt idx="70">
                  <c:v>327.42026242334401</c:v>
                </c:pt>
                <c:pt idx="71">
                  <c:v>331.51288812793803</c:v>
                </c:pt>
                <c:pt idx="72">
                  <c:v>335.08296411670699</c:v>
                </c:pt>
                <c:pt idx="73">
                  <c:v>338.74489454785402</c:v>
                </c:pt>
                <c:pt idx="74">
                  <c:v>342.61774999415502</c:v>
                </c:pt>
                <c:pt idx="75">
                  <c:v>346.54027487989498</c:v>
                </c:pt>
                <c:pt idx="76">
                  <c:v>350.50702597852802</c:v>
                </c:pt>
                <c:pt idx="77">
                  <c:v>354.63775426661601</c:v>
                </c:pt>
                <c:pt idx="78">
                  <c:v>358.19286138331501</c:v>
                </c:pt>
                <c:pt idx="79">
                  <c:v>361.94188343407598</c:v>
                </c:pt>
                <c:pt idx="80">
                  <c:v>365.84875904396199</c:v>
                </c:pt>
                <c:pt idx="81">
                  <c:v>369.88695248682097</c:v>
                </c:pt>
                <c:pt idx="82">
                  <c:v>373.65366502245899</c:v>
                </c:pt>
                <c:pt idx="83">
                  <c:v>377.569385875482</c:v>
                </c:pt>
                <c:pt idx="84">
                  <c:v>381.456529791001</c:v>
                </c:pt>
                <c:pt idx="85">
                  <c:v>385.42055927589502</c:v>
                </c:pt>
                <c:pt idx="86">
                  <c:v>389.26483778515802</c:v>
                </c:pt>
                <c:pt idx="87">
                  <c:v>393.176476218738</c:v>
                </c:pt>
                <c:pt idx="88">
                  <c:v>397.30312208691601</c:v>
                </c:pt>
                <c:pt idx="89">
                  <c:v>401.26919278223102</c:v>
                </c:pt>
                <c:pt idx="90">
                  <c:v>405.66595875099301</c:v>
                </c:pt>
                <c:pt idx="91">
                  <c:v>409.30951829394297</c:v>
                </c:pt>
                <c:pt idx="92">
                  <c:v>413.46882351953502</c:v>
                </c:pt>
                <c:pt idx="93">
                  <c:v>417.40359566407301</c:v>
                </c:pt>
                <c:pt idx="94">
                  <c:v>421.46560322167397</c:v>
                </c:pt>
                <c:pt idx="95">
                  <c:v>425.53441481152498</c:v>
                </c:pt>
                <c:pt idx="96">
                  <c:v>429.52974284766202</c:v>
                </c:pt>
                <c:pt idx="97">
                  <c:v>433.68156363721903</c:v>
                </c:pt>
                <c:pt idx="98">
                  <c:v>437.725880709477</c:v>
                </c:pt>
                <c:pt idx="99">
                  <c:v>441.46129469433799</c:v>
                </c:pt>
                <c:pt idx="100">
                  <c:v>445.54847717285202</c:v>
                </c:pt>
                <c:pt idx="101">
                  <c:v>449.46828044578399</c:v>
                </c:pt>
                <c:pt idx="102">
                  <c:v>454.11135240038902</c:v>
                </c:pt>
                <c:pt idx="103">
                  <c:v>457.634480563458</c:v>
                </c:pt>
                <c:pt idx="104">
                  <c:v>461.478759072721</c:v>
                </c:pt>
                <c:pt idx="105">
                  <c:v>465.21689467038999</c:v>
                </c:pt>
                <c:pt idx="106">
                  <c:v>469.09723455272598</c:v>
                </c:pt>
                <c:pt idx="107">
                  <c:v>473.00955338915799</c:v>
                </c:pt>
                <c:pt idx="108">
                  <c:v>476.79735842673102</c:v>
                </c:pt>
                <c:pt idx="109">
                  <c:v>480.445680792443</c:v>
                </c:pt>
                <c:pt idx="110">
                  <c:v>484.23756824852899</c:v>
                </c:pt>
                <c:pt idx="111">
                  <c:v>487.54228696040798</c:v>
                </c:pt>
                <c:pt idx="112">
                  <c:v>491.47705910448002</c:v>
                </c:pt>
                <c:pt idx="113">
                  <c:v>495.18593736179201</c:v>
                </c:pt>
                <c:pt idx="114">
                  <c:v>498.78731190087302</c:v>
                </c:pt>
                <c:pt idx="115">
                  <c:v>502.49823136767401</c:v>
                </c:pt>
                <c:pt idx="116">
                  <c:v>506.03632840234798</c:v>
                </c:pt>
                <c:pt idx="117">
                  <c:v>509.77514440380003</c:v>
                </c:pt>
                <c:pt idx="118">
                  <c:v>513.49967193696602</c:v>
                </c:pt>
                <c:pt idx="119">
                  <c:v>517.16500438377295</c:v>
                </c:pt>
                <c:pt idx="120">
                  <c:v>520.65751439984899</c:v>
                </c:pt>
                <c:pt idx="121">
                  <c:v>524.21398232225295</c:v>
                </c:pt>
                <c:pt idx="122">
                  <c:v>527.88952081929904</c:v>
                </c:pt>
                <c:pt idx="123">
                  <c:v>531.44666914548702</c:v>
                </c:pt>
                <c:pt idx="124">
                  <c:v>535.08886788133498</c:v>
                </c:pt>
                <c:pt idx="125">
                  <c:v>538.499049100094</c:v>
                </c:pt>
                <c:pt idx="126">
                  <c:v>542.25555558688905</c:v>
                </c:pt>
                <c:pt idx="127">
                  <c:v>546.05969030223798</c:v>
                </c:pt>
                <c:pt idx="128">
                  <c:v>549.56308677047502</c:v>
                </c:pt>
                <c:pt idx="129">
                  <c:v>552.96306193992496</c:v>
                </c:pt>
                <c:pt idx="130">
                  <c:v>556.38276880420699</c:v>
                </c:pt>
                <c:pt idx="131">
                  <c:v>559.79363042675004</c:v>
                </c:pt>
                <c:pt idx="132">
                  <c:v>563.54877610690903</c:v>
                </c:pt>
                <c:pt idx="133">
                  <c:v>566.97324579395399</c:v>
                </c:pt>
                <c:pt idx="134">
                  <c:v>570.24598555173702</c:v>
                </c:pt>
                <c:pt idx="135">
                  <c:v>573.69018693454598</c:v>
                </c:pt>
                <c:pt idx="136">
                  <c:v>577.03096701949801</c:v>
                </c:pt>
                <c:pt idx="137">
                  <c:v>580.13224515039497</c:v>
                </c:pt>
                <c:pt idx="138">
                  <c:v>583.14030803367496</c:v>
                </c:pt>
                <c:pt idx="139">
                  <c:v>586.42461464647204</c:v>
                </c:pt>
                <c:pt idx="140">
                  <c:v>589.47078011278097</c:v>
                </c:pt>
                <c:pt idx="141">
                  <c:v>592.47816259227704</c:v>
                </c:pt>
                <c:pt idx="142">
                  <c:v>595.15350827295299</c:v>
                </c:pt>
                <c:pt idx="143">
                  <c:v>597.71182459127203</c:v>
                </c:pt>
                <c:pt idx="144">
                  <c:v>600.49467398971296</c:v>
                </c:pt>
                <c:pt idx="145">
                  <c:v>603.40543920360506</c:v>
                </c:pt>
                <c:pt idx="146">
                  <c:v>606.304637562484</c:v>
                </c:pt>
                <c:pt idx="147">
                  <c:v>608.35945545602601</c:v>
                </c:pt>
                <c:pt idx="148">
                  <c:v>611.17496421188105</c:v>
                </c:pt>
                <c:pt idx="149">
                  <c:v>613.476768493652</c:v>
                </c:pt>
                <c:pt idx="150">
                  <c:v>616.17524788621802</c:v>
                </c:pt>
                <c:pt idx="151">
                  <c:v>618.508350719698</c:v>
                </c:pt>
                <c:pt idx="152">
                  <c:v>620.806752985343</c:v>
                </c:pt>
                <c:pt idx="153">
                  <c:v>622.97587862890202</c:v>
                </c:pt>
                <c:pt idx="154">
                  <c:v>625.16473596729304</c:v>
                </c:pt>
                <c:pt idx="155">
                  <c:v>627.80538108106703</c:v>
                </c:pt>
                <c:pt idx="156">
                  <c:v>630.10038133151795</c:v>
                </c:pt>
                <c:pt idx="157">
                  <c:v>632.061303572729</c:v>
                </c:pt>
                <c:pt idx="158">
                  <c:v>634.258325750008</c:v>
                </c:pt>
                <c:pt idx="159">
                  <c:v>636.26279380079404</c:v>
                </c:pt>
                <c:pt idx="160">
                  <c:v>638.28495233785395</c:v>
                </c:pt>
                <c:pt idx="161">
                  <c:v>640.18055586423702</c:v>
                </c:pt>
                <c:pt idx="162">
                  <c:v>642.11085995752399</c:v>
                </c:pt>
                <c:pt idx="163">
                  <c:v>643.96768049802597</c:v>
                </c:pt>
                <c:pt idx="164">
                  <c:v>645.84083071630403</c:v>
                </c:pt>
                <c:pt idx="165">
                  <c:v>647.79767053853698</c:v>
                </c:pt>
                <c:pt idx="166">
                  <c:v>649.31633064989001</c:v>
                </c:pt>
                <c:pt idx="167">
                  <c:v>650.92208238132298</c:v>
                </c:pt>
                <c:pt idx="168">
                  <c:v>652.38086700439499</c:v>
                </c:pt>
                <c:pt idx="169">
                  <c:v>654.222718672827</c:v>
                </c:pt>
                <c:pt idx="170">
                  <c:v>655.75294564012404</c:v>
                </c:pt>
                <c:pt idx="171">
                  <c:v>657.448510603979</c:v>
                </c:pt>
                <c:pt idx="172">
                  <c:v>658.74331803806103</c:v>
                </c:pt>
                <c:pt idx="173">
                  <c:v>659.93674538377695</c:v>
                </c:pt>
                <c:pt idx="174">
                  <c:v>660.97776239551604</c:v>
                </c:pt>
                <c:pt idx="175">
                  <c:v>662.76382099464502</c:v>
                </c:pt>
                <c:pt idx="176">
                  <c:v>664.18246182519897</c:v>
                </c:pt>
                <c:pt idx="177">
                  <c:v>665.48951651807897</c:v>
                </c:pt>
                <c:pt idx="178">
                  <c:v>666.046086398885</c:v>
                </c:pt>
                <c:pt idx="179">
                  <c:v>667.42322262935295</c:v>
                </c:pt>
                <c:pt idx="180">
                  <c:v>668.52547593601003</c:v>
                </c:pt>
                <c:pt idx="181">
                  <c:v>669.82912861276395</c:v>
                </c:pt>
                <c:pt idx="182">
                  <c:v>670.74767303559895</c:v>
                </c:pt>
                <c:pt idx="183">
                  <c:v>671.56279615964695</c:v>
                </c:pt>
                <c:pt idx="184">
                  <c:v>672.62558607664005</c:v>
                </c:pt>
                <c:pt idx="185">
                  <c:v>673.81288979295596</c:v>
                </c:pt>
                <c:pt idx="186">
                  <c:v>674.83213390037395</c:v>
                </c:pt>
                <c:pt idx="187">
                  <c:v>675.76836880855296</c:v>
                </c:pt>
                <c:pt idx="188">
                  <c:v>676.57056427001999</c:v>
                </c:pt>
                <c:pt idx="189">
                  <c:v>677.77079564891801</c:v>
                </c:pt>
                <c:pt idx="190">
                  <c:v>678.74717434961303</c:v>
                </c:pt>
                <c:pt idx="191">
                  <c:v>679.59155481588095</c:v>
                </c:pt>
                <c:pt idx="192">
                  <c:v>680.20595897361602</c:v>
                </c:pt>
                <c:pt idx="193">
                  <c:v>681.34563446044899</c:v>
                </c:pt>
                <c:pt idx="194">
                  <c:v>682.16484000533796</c:v>
                </c:pt>
                <c:pt idx="195">
                  <c:v>683.17251725588005</c:v>
                </c:pt>
                <c:pt idx="196">
                  <c:v>683.93933174852305</c:v>
                </c:pt>
                <c:pt idx="197">
                  <c:v>684.61293099168699</c:v>
                </c:pt>
                <c:pt idx="198">
                  <c:v>685.74784365575795</c:v>
                </c:pt>
                <c:pt idx="199">
                  <c:v>686.49152443651099</c:v>
                </c:pt>
                <c:pt idx="200">
                  <c:v>687.38081151805795</c:v>
                </c:pt>
                <c:pt idx="201">
                  <c:v>688.07754447311197</c:v>
                </c:pt>
                <c:pt idx="202">
                  <c:v>688.98043962009297</c:v>
                </c:pt>
                <c:pt idx="203">
                  <c:v>689.68601781688596</c:v>
                </c:pt>
                <c:pt idx="204">
                  <c:v>690.32423608936404</c:v>
                </c:pt>
                <c:pt idx="205">
                  <c:v>691.17882260400802</c:v>
                </c:pt>
                <c:pt idx="206">
                  <c:v>691.87283394578799</c:v>
                </c:pt>
                <c:pt idx="207">
                  <c:v>692.80634724069398</c:v>
                </c:pt>
                <c:pt idx="208">
                  <c:v>693.65344931930304</c:v>
                </c:pt>
                <c:pt idx="209">
                  <c:v>694.12156677246105</c:v>
                </c:pt>
                <c:pt idx="210">
                  <c:v>694.93396828416701</c:v>
                </c:pt>
                <c:pt idx="211">
                  <c:v>695.52864074706997</c:v>
                </c:pt>
                <c:pt idx="212">
                  <c:v>696.45739121828205</c:v>
                </c:pt>
                <c:pt idx="213">
                  <c:v>696.93435391504295</c:v>
                </c:pt>
                <c:pt idx="214">
                  <c:v>697.68619953561597</c:v>
                </c:pt>
                <c:pt idx="215">
                  <c:v>698.064503756352</c:v>
                </c:pt>
                <c:pt idx="216">
                  <c:v>698.71973211132001</c:v>
                </c:pt>
                <c:pt idx="217">
                  <c:v>699.38040369190298</c:v>
                </c:pt>
                <c:pt idx="218">
                  <c:v>699.75938831735402</c:v>
                </c:pt>
                <c:pt idx="219">
                  <c:v>700.52416159957602</c:v>
                </c:pt>
                <c:pt idx="220">
                  <c:v>701.31410980317696</c:v>
                </c:pt>
                <c:pt idx="221">
                  <c:v>702.14624300878495</c:v>
                </c:pt>
                <c:pt idx="222">
                  <c:v>702.70893651805795</c:v>
                </c:pt>
                <c:pt idx="223">
                  <c:v>703.11581767722998</c:v>
                </c:pt>
                <c:pt idx="224">
                  <c:v>703.57985271140899</c:v>
                </c:pt>
                <c:pt idx="225">
                  <c:v>704.32489429879899</c:v>
                </c:pt>
                <c:pt idx="226">
                  <c:v>705.00529757421498</c:v>
                </c:pt>
                <c:pt idx="227">
                  <c:v>705.86260570213199</c:v>
                </c:pt>
                <c:pt idx="228">
                  <c:v>706.07353071775299</c:v>
                </c:pt>
                <c:pt idx="229">
                  <c:v>706.81244867574401</c:v>
                </c:pt>
                <c:pt idx="230">
                  <c:v>707.60920091066498</c:v>
                </c:pt>
                <c:pt idx="231">
                  <c:v>708.17597684077896</c:v>
                </c:pt>
                <c:pt idx="232">
                  <c:v>708.73798994626804</c:v>
                </c:pt>
                <c:pt idx="233">
                  <c:v>709.12650021631305</c:v>
                </c:pt>
                <c:pt idx="234">
                  <c:v>709.96475705224998</c:v>
                </c:pt>
                <c:pt idx="235">
                  <c:v>710.49411080125697</c:v>
                </c:pt>
                <c:pt idx="236">
                  <c:v>711.04047463182405</c:v>
                </c:pt>
                <c:pt idx="237">
                  <c:v>711.63718830421601</c:v>
                </c:pt>
                <c:pt idx="238">
                  <c:v>712.16926366649602</c:v>
                </c:pt>
                <c:pt idx="239">
                  <c:v>712.89593436475798</c:v>
                </c:pt>
                <c:pt idx="240">
                  <c:v>713.69200619775802</c:v>
                </c:pt>
                <c:pt idx="241">
                  <c:v>714.08459888864297</c:v>
                </c:pt>
                <c:pt idx="242">
                  <c:v>714.4649443198</c:v>
                </c:pt>
                <c:pt idx="243">
                  <c:v>714.89291797950898</c:v>
                </c:pt>
                <c:pt idx="244">
                  <c:v>715.67129932809598</c:v>
                </c:pt>
                <c:pt idx="245">
                  <c:v>716.26256977487401</c:v>
                </c:pt>
                <c:pt idx="246">
                  <c:v>716.78716070111795</c:v>
                </c:pt>
                <c:pt idx="247">
                  <c:v>717.07088886666997</c:v>
                </c:pt>
                <c:pt idx="248">
                  <c:v>717.34985420945998</c:v>
                </c:pt>
                <c:pt idx="249">
                  <c:v>717.92207336425804</c:v>
                </c:pt>
                <c:pt idx="250">
                  <c:v>718.61880631931103</c:v>
                </c:pt>
                <c:pt idx="251">
                  <c:v>719.20327273290604</c:v>
                </c:pt>
                <c:pt idx="252">
                  <c:v>719.747595353983</c:v>
                </c:pt>
                <c:pt idx="253">
                  <c:v>719.80951205175404</c:v>
                </c:pt>
                <c:pt idx="254">
                  <c:v>720.30552603956301</c:v>
                </c:pt>
                <c:pt idx="255">
                  <c:v>720.90904374606896</c:v>
                </c:pt>
                <c:pt idx="256">
                  <c:v>721.51664387062203</c:v>
                </c:pt>
                <c:pt idx="257">
                  <c:v>721.68810549657803</c:v>
                </c:pt>
                <c:pt idx="258">
                  <c:v>722.51887789648003</c:v>
                </c:pt>
                <c:pt idx="259">
                  <c:v>722.89173889160202</c:v>
                </c:pt>
                <c:pt idx="260">
                  <c:v>723.49729780759696</c:v>
                </c:pt>
                <c:pt idx="261">
                  <c:v>723.99331179540604</c:v>
                </c:pt>
                <c:pt idx="262">
                  <c:v>724.39951255172502</c:v>
                </c:pt>
                <c:pt idx="263">
                  <c:v>724.98602017574001</c:v>
                </c:pt>
                <c:pt idx="264">
                  <c:v>725.48271456733301</c:v>
                </c:pt>
                <c:pt idx="265">
                  <c:v>726.04744928609603</c:v>
                </c:pt>
                <c:pt idx="266">
                  <c:v>726.39309414941795</c:v>
                </c:pt>
                <c:pt idx="267">
                  <c:v>726.74486264400196</c:v>
                </c:pt>
                <c:pt idx="268">
                  <c:v>727.22590775974095</c:v>
                </c:pt>
                <c:pt idx="269">
                  <c:v>727.81581739988201</c:v>
                </c:pt>
                <c:pt idx="270">
                  <c:v>728.40844865329598</c:v>
                </c:pt>
                <c:pt idx="271">
                  <c:v>728.81873182859295</c:v>
                </c:pt>
                <c:pt idx="272">
                  <c:v>729.13443894870602</c:v>
                </c:pt>
                <c:pt idx="273">
                  <c:v>729.65494745411002</c:v>
                </c:pt>
                <c:pt idx="274">
                  <c:v>730.06863264646404</c:v>
                </c:pt>
                <c:pt idx="275">
                  <c:v>730.87831254489697</c:v>
                </c:pt>
                <c:pt idx="276">
                  <c:v>731.37772854976402</c:v>
                </c:pt>
                <c:pt idx="277">
                  <c:v>731.77372325584304</c:v>
                </c:pt>
                <c:pt idx="278">
                  <c:v>731.97376181930304</c:v>
                </c:pt>
                <c:pt idx="279">
                  <c:v>732.44460088573396</c:v>
                </c:pt>
                <c:pt idx="280">
                  <c:v>733.08417996484798</c:v>
                </c:pt>
                <c:pt idx="281">
                  <c:v>733.61965734325304</c:v>
                </c:pt>
                <c:pt idx="282">
                  <c:v>733.88637542724598</c:v>
                </c:pt>
                <c:pt idx="283">
                  <c:v>734.33884360548097</c:v>
                </c:pt>
                <c:pt idx="284">
                  <c:v>734.65114871039998</c:v>
                </c:pt>
                <c:pt idx="285">
                  <c:v>735.33223238866799</c:v>
                </c:pt>
                <c:pt idx="286">
                  <c:v>735.52682772558205</c:v>
                </c:pt>
                <c:pt idx="287">
                  <c:v>735.88608065620099</c:v>
                </c:pt>
                <c:pt idx="288">
                  <c:v>736.13578865770296</c:v>
                </c:pt>
                <c:pt idx="289">
                  <c:v>736.901242342778</c:v>
                </c:pt>
                <c:pt idx="290">
                  <c:v>737.20130018796795</c:v>
                </c:pt>
                <c:pt idx="291">
                  <c:v>737.43467851076298</c:v>
                </c:pt>
                <c:pt idx="292">
                  <c:v>737.91980604734295</c:v>
                </c:pt>
                <c:pt idx="293">
                  <c:v>738.14433912839695</c:v>
                </c:pt>
                <c:pt idx="294">
                  <c:v>738.70226981490896</c:v>
                </c:pt>
                <c:pt idx="295">
                  <c:v>739.12480024900299</c:v>
                </c:pt>
                <c:pt idx="296">
                  <c:v>739.64734996482696</c:v>
                </c:pt>
                <c:pt idx="297">
                  <c:v>740.02361297607399</c:v>
                </c:pt>
                <c:pt idx="298">
                  <c:v>740.52711139991902</c:v>
                </c:pt>
                <c:pt idx="299">
                  <c:v>740.87139545846696</c:v>
                </c:pt>
                <c:pt idx="300">
                  <c:v>741.34359533153497</c:v>
                </c:pt>
                <c:pt idx="301">
                  <c:v>741.87635109666701</c:v>
                </c:pt>
                <c:pt idx="302">
                  <c:v>742.40162242576503</c:v>
                </c:pt>
                <c:pt idx="303">
                  <c:v>742.70099986717105</c:v>
                </c:pt>
                <c:pt idx="304">
                  <c:v>743.04188190866296</c:v>
                </c:pt>
                <c:pt idx="305">
                  <c:v>743.44808266405005</c:v>
                </c:pt>
                <c:pt idx="306">
                  <c:v>743.94001423288103</c:v>
                </c:pt>
                <c:pt idx="307">
                  <c:v>744.58163452241604</c:v>
                </c:pt>
                <c:pt idx="308">
                  <c:v>744.76874542329494</c:v>
                </c:pt>
                <c:pt idx="309">
                  <c:v>745.46956079732604</c:v>
                </c:pt>
                <c:pt idx="310">
                  <c:v>745.76485581882298</c:v>
                </c:pt>
                <c:pt idx="311">
                  <c:v>746.19350988231599</c:v>
                </c:pt>
                <c:pt idx="312">
                  <c:v>746.54936079587799</c:v>
                </c:pt>
                <c:pt idx="313">
                  <c:v>746.75960540771496</c:v>
                </c:pt>
                <c:pt idx="314">
                  <c:v>747.35019545164005</c:v>
                </c:pt>
                <c:pt idx="315">
                  <c:v>747.73734491597895</c:v>
                </c:pt>
                <c:pt idx="316">
                  <c:v>747.91901259031101</c:v>
                </c:pt>
                <c:pt idx="317">
                  <c:v>748.26261624507595</c:v>
                </c:pt>
                <c:pt idx="318">
                  <c:v>748.51028303708904</c:v>
                </c:pt>
                <c:pt idx="319">
                  <c:v>748.96002960298199</c:v>
                </c:pt>
                <c:pt idx="320">
                  <c:v>749.46488883253198</c:v>
                </c:pt>
                <c:pt idx="321">
                  <c:v>749.79216280858998</c:v>
                </c:pt>
                <c:pt idx="322">
                  <c:v>749.89082128368295</c:v>
                </c:pt>
                <c:pt idx="323">
                  <c:v>750.06976734474301</c:v>
                </c:pt>
                <c:pt idx="324">
                  <c:v>750.37186640035395</c:v>
                </c:pt>
                <c:pt idx="325">
                  <c:v>751.06519733835</c:v>
                </c:pt>
                <c:pt idx="326">
                  <c:v>751.40267736371595</c:v>
                </c:pt>
                <c:pt idx="327">
                  <c:v>751.68572512548405</c:v>
                </c:pt>
                <c:pt idx="328">
                  <c:v>751.71838448289805</c:v>
                </c:pt>
                <c:pt idx="329">
                  <c:v>752.21780048776395</c:v>
                </c:pt>
                <c:pt idx="330">
                  <c:v>752.63012487255003</c:v>
                </c:pt>
                <c:pt idx="331">
                  <c:v>752.86554440669704</c:v>
                </c:pt>
                <c:pt idx="332">
                  <c:v>753.20846765767806</c:v>
                </c:pt>
                <c:pt idx="333">
                  <c:v>753.558875344694</c:v>
                </c:pt>
                <c:pt idx="334">
                  <c:v>753.93173633981496</c:v>
                </c:pt>
                <c:pt idx="335">
                  <c:v>754.46721371822105</c:v>
                </c:pt>
                <c:pt idx="336">
                  <c:v>754.67269550636399</c:v>
                </c:pt>
                <c:pt idx="337">
                  <c:v>754.85708479490097</c:v>
                </c:pt>
                <c:pt idx="338">
                  <c:v>755.25784232374303</c:v>
                </c:pt>
                <c:pt idx="339">
                  <c:v>755.81917502637998</c:v>
                </c:pt>
                <c:pt idx="340">
                  <c:v>756.30158094968601</c:v>
                </c:pt>
                <c:pt idx="341">
                  <c:v>756.33696191944205</c:v>
                </c:pt>
                <c:pt idx="342">
                  <c:v>756.72002896480296</c:v>
                </c:pt>
                <c:pt idx="343">
                  <c:v>757.03097326122202</c:v>
                </c:pt>
                <c:pt idx="344">
                  <c:v>757.43377200048405</c:v>
                </c:pt>
                <c:pt idx="345">
                  <c:v>757.83589033689304</c:v>
                </c:pt>
                <c:pt idx="346">
                  <c:v>758.15295826271199</c:v>
                </c:pt>
                <c:pt idx="347">
                  <c:v>758.674147172831</c:v>
                </c:pt>
                <c:pt idx="348">
                  <c:v>758.74831112939899</c:v>
                </c:pt>
                <c:pt idx="349">
                  <c:v>758.86261888034596</c:v>
                </c:pt>
                <c:pt idx="350">
                  <c:v>759.53485731687397</c:v>
                </c:pt>
                <c:pt idx="351">
                  <c:v>759.83423475827999</c:v>
                </c:pt>
                <c:pt idx="352">
                  <c:v>760.30507382564201</c:v>
                </c:pt>
                <c:pt idx="353">
                  <c:v>760.05128340329998</c:v>
                </c:pt>
                <c:pt idx="354">
                  <c:v>760.54185416456301</c:v>
                </c:pt>
                <c:pt idx="355">
                  <c:v>760.72624345309998</c:v>
                </c:pt>
                <c:pt idx="356">
                  <c:v>761.09162001218601</c:v>
                </c:pt>
                <c:pt idx="357">
                  <c:v>761.41685277782403</c:v>
                </c:pt>
                <c:pt idx="358">
                  <c:v>761.63458182662703</c:v>
                </c:pt>
                <c:pt idx="359">
                  <c:v>761.85026966501005</c:v>
                </c:pt>
                <c:pt idx="360">
                  <c:v>762.34968566987698</c:v>
                </c:pt>
                <c:pt idx="361">
                  <c:v>762.41500438377295</c:v>
                </c:pt>
                <c:pt idx="362">
                  <c:v>762.90013191942103</c:v>
                </c:pt>
                <c:pt idx="363">
                  <c:v>762.68784609716397</c:v>
                </c:pt>
                <c:pt idx="364">
                  <c:v>763.380496632308</c:v>
                </c:pt>
                <c:pt idx="365">
                  <c:v>763.61183374654502</c:v>
                </c:pt>
                <c:pt idx="366">
                  <c:v>763.81391351856303</c:v>
                </c:pt>
                <c:pt idx="367">
                  <c:v>763.92822126951103</c:v>
                </c:pt>
                <c:pt idx="368">
                  <c:v>764.24256758298702</c:v>
                </c:pt>
                <c:pt idx="369">
                  <c:v>764.55215107277002</c:v>
                </c:pt>
                <c:pt idx="370">
                  <c:v>764.86853859666701</c:v>
                </c:pt>
                <c:pt idx="371">
                  <c:v>765.12845264840905</c:v>
                </c:pt>
                <c:pt idx="372">
                  <c:v>765.39789234567399</c:v>
                </c:pt>
                <c:pt idx="373">
                  <c:v>765.76531011425004</c:v>
                </c:pt>
                <c:pt idx="374">
                  <c:v>765.99120400194101</c:v>
                </c:pt>
                <c:pt idx="375">
                  <c:v>766.359982577153</c:v>
                </c:pt>
                <c:pt idx="376">
                  <c:v>766.70426663570095</c:v>
                </c:pt>
                <c:pt idx="377">
                  <c:v>767.08461206685797</c:v>
                </c:pt>
                <c:pt idx="378">
                  <c:v>767.36017539352201</c:v>
                </c:pt>
                <c:pt idx="379">
                  <c:v>767.47788515966397</c:v>
                </c:pt>
                <c:pt idx="380">
                  <c:v>767.82489083055395</c:v>
                </c:pt>
                <c:pt idx="381">
                  <c:v>768.19843222945894</c:v>
                </c:pt>
                <c:pt idx="382">
                  <c:v>768.36377022508498</c:v>
                </c:pt>
                <c:pt idx="383">
                  <c:v>768.68219895753998</c:v>
                </c:pt>
                <c:pt idx="384">
                  <c:v>768.91761849168699</c:v>
                </c:pt>
                <c:pt idx="385">
                  <c:v>769.24353166017704</c:v>
                </c:pt>
                <c:pt idx="386">
                  <c:v>769.35647860448796</c:v>
                </c:pt>
                <c:pt idx="387">
                  <c:v>769.54971313476597</c:v>
                </c:pt>
                <c:pt idx="388">
                  <c:v>769.77016379684198</c:v>
                </c:pt>
                <c:pt idx="389">
                  <c:v>769.93754300195701</c:v>
                </c:pt>
                <c:pt idx="390">
                  <c:v>770.18180777877603</c:v>
                </c:pt>
                <c:pt idx="391">
                  <c:v>770.42471174802597</c:v>
                </c:pt>
                <c:pt idx="392">
                  <c:v>770.69347104150802</c:v>
                </c:pt>
                <c:pt idx="393">
                  <c:v>770.66897652391299</c:v>
                </c:pt>
                <c:pt idx="394">
                  <c:v>770.71184193063505</c:v>
                </c:pt>
                <c:pt idx="395">
                  <c:v>771.11600147653405</c:v>
                </c:pt>
                <c:pt idx="396">
                  <c:v>771.46300714742404</c:v>
                </c:pt>
                <c:pt idx="397">
                  <c:v>771.61269586812705</c:v>
                </c:pt>
                <c:pt idx="398">
                  <c:v>771.67121054977201</c:v>
                </c:pt>
                <c:pt idx="399">
                  <c:v>771.99100008886296</c:v>
                </c:pt>
                <c:pt idx="400">
                  <c:v>772.50470456294704</c:v>
                </c:pt>
                <c:pt idx="401">
                  <c:v>772.62649674899899</c:v>
                </c:pt>
                <c:pt idx="402">
                  <c:v>772.73059844970703</c:v>
                </c:pt>
                <c:pt idx="403">
                  <c:v>772.95036870800004</c:v>
                </c:pt>
                <c:pt idx="404">
                  <c:v>773.23477727733598</c:v>
                </c:pt>
                <c:pt idx="405">
                  <c:v>773.58586536813505</c:v>
                </c:pt>
                <c:pt idx="406">
                  <c:v>773.75460537988704</c:v>
                </c:pt>
                <c:pt idx="407">
                  <c:v>773.82332611083996</c:v>
                </c:pt>
                <c:pt idx="408">
                  <c:v>774.11181710008498</c:v>
                </c:pt>
                <c:pt idx="409">
                  <c:v>774.44385389890499</c:v>
                </c:pt>
                <c:pt idx="410">
                  <c:v>774.72145843505905</c:v>
                </c:pt>
                <c:pt idx="411">
                  <c:v>774.67383020557497</c:v>
                </c:pt>
                <c:pt idx="412">
                  <c:v>774.94667191989697</c:v>
                </c:pt>
                <c:pt idx="413">
                  <c:v>775.11132951267098</c:v>
                </c:pt>
                <c:pt idx="414">
                  <c:v>775.57604494970303</c:v>
                </c:pt>
                <c:pt idx="415">
                  <c:v>776.01626587007195</c:v>
                </c:pt>
                <c:pt idx="416">
                  <c:v>776.11288313474495</c:v>
                </c:pt>
                <c:pt idx="417">
                  <c:v>776.13873845990702</c:v>
                </c:pt>
                <c:pt idx="418">
                  <c:v>776.14282087888603</c:v>
                </c:pt>
                <c:pt idx="419">
                  <c:v>776.63815446384297</c:v>
                </c:pt>
                <c:pt idx="420">
                  <c:v>776.92664545308799</c:v>
                </c:pt>
                <c:pt idx="421">
                  <c:v>777.15662175975694</c:v>
                </c:pt>
                <c:pt idx="422">
                  <c:v>777.28181596286595</c:v>
                </c:pt>
                <c:pt idx="423">
                  <c:v>777.41993782762404</c:v>
                </c:pt>
                <c:pt idx="424">
                  <c:v>777.44034992624097</c:v>
                </c:pt>
                <c:pt idx="425">
                  <c:v>777.82545818015899</c:v>
                </c:pt>
                <c:pt idx="426">
                  <c:v>778.00712585449196</c:v>
                </c:pt>
                <c:pt idx="427">
                  <c:v>778.34460587985802</c:v>
                </c:pt>
                <c:pt idx="428">
                  <c:v>778.08877424802597</c:v>
                </c:pt>
                <c:pt idx="429">
                  <c:v>778.19559756200795</c:v>
                </c:pt>
                <c:pt idx="430">
                  <c:v>778.36161596141801</c:v>
                </c:pt>
                <c:pt idx="431">
                  <c:v>778.68820953369095</c:v>
                </c:pt>
                <c:pt idx="432">
                  <c:v>778.81612535007298</c:v>
                </c:pt>
                <c:pt idx="433">
                  <c:v>778.75012623239297</c:v>
                </c:pt>
                <c:pt idx="434">
                  <c:v>779.05426649656101</c:v>
                </c:pt>
                <c:pt idx="435">
                  <c:v>779.18694513570495</c:v>
                </c:pt>
                <c:pt idx="436">
                  <c:v>779.22368691209704</c:v>
                </c:pt>
                <c:pt idx="437">
                  <c:v>779.63192887790501</c:v>
                </c:pt>
                <c:pt idx="438">
                  <c:v>779.73535017576103</c:v>
                </c:pt>
                <c:pt idx="439">
                  <c:v>780.04629447311197</c:v>
                </c:pt>
                <c:pt idx="440">
                  <c:v>780.07283020019497</c:v>
                </c:pt>
                <c:pt idx="441">
                  <c:v>780.11909762397397</c:v>
                </c:pt>
                <c:pt idx="442">
                  <c:v>780.35111514013295</c:v>
                </c:pt>
                <c:pt idx="443">
                  <c:v>780.77500638179504</c:v>
                </c:pt>
                <c:pt idx="444">
                  <c:v>780.65389459766402</c:v>
                </c:pt>
                <c:pt idx="445">
                  <c:v>780.98661180026795</c:v>
                </c:pt>
                <c:pt idx="446">
                  <c:v>781.30912295263295</c:v>
                </c:pt>
                <c:pt idx="447">
                  <c:v>781.15739302244003</c:v>
                </c:pt>
                <c:pt idx="448">
                  <c:v>781.39145174995099</c:v>
                </c:pt>
                <c:pt idx="449">
                  <c:v>781.40778142772604</c:v>
                </c:pt>
                <c:pt idx="450">
                  <c:v>782.06981381494597</c:v>
                </c:pt>
                <c:pt idx="451">
                  <c:v>782.16983309667603</c:v>
                </c:pt>
                <c:pt idx="452">
                  <c:v>782.34333593212102</c:v>
                </c:pt>
                <c:pt idx="453">
                  <c:v>782.32700625434495</c:v>
                </c:pt>
                <c:pt idx="454">
                  <c:v>782.39504658151395</c:v>
                </c:pt>
                <c:pt idx="455">
                  <c:v>782.63386813085503</c:v>
                </c:pt>
                <c:pt idx="456">
                  <c:v>782.82846346776898</c:v>
                </c:pt>
                <c:pt idx="457">
                  <c:v>782.95501847751405</c:v>
                </c:pt>
                <c:pt idx="458">
                  <c:v>783.02986283786595</c:v>
                </c:pt>
                <c:pt idx="459">
                  <c:v>783.09109913278405</c:v>
                </c:pt>
                <c:pt idx="460">
                  <c:v>783.22581898048497</c:v>
                </c:pt>
                <c:pt idx="461">
                  <c:v>783.30066334083699</c:v>
                </c:pt>
                <c:pt idx="462">
                  <c:v>783.32175584323704</c:v>
                </c:pt>
                <c:pt idx="463">
                  <c:v>783.50138230714902</c:v>
                </c:pt>
                <c:pt idx="464">
                  <c:v>783.69937966112002</c:v>
                </c:pt>
                <c:pt idx="465">
                  <c:v>783.81028539594297</c:v>
                </c:pt>
                <c:pt idx="466">
                  <c:v>783.73476063180703</c:v>
                </c:pt>
                <c:pt idx="467">
                  <c:v>784.00351992528897</c:v>
                </c:pt>
                <c:pt idx="468">
                  <c:v>783.93003637157403</c:v>
                </c:pt>
                <c:pt idx="469">
                  <c:v>783.907583063468</c:v>
                </c:pt>
                <c:pt idx="470">
                  <c:v>784.34916478954301</c:v>
                </c:pt>
                <c:pt idx="471">
                  <c:v>784.31786623876496</c:v>
                </c:pt>
                <c:pt idx="472">
                  <c:v>784.37910253368295</c:v>
                </c:pt>
                <c:pt idx="473">
                  <c:v>784.43013277929299</c:v>
                </c:pt>
                <c:pt idx="474">
                  <c:v>784.70909812208299</c:v>
                </c:pt>
                <c:pt idx="475">
                  <c:v>784.87375571578696</c:v>
                </c:pt>
                <c:pt idx="476">
                  <c:v>784.89552862103994</c:v>
                </c:pt>
                <c:pt idx="477">
                  <c:v>785.17449396382995</c:v>
                </c:pt>
                <c:pt idx="478">
                  <c:v>785.00643435400002</c:v>
                </c:pt>
                <c:pt idx="479">
                  <c:v>785.26294638961599</c:v>
                </c:pt>
                <c:pt idx="480">
                  <c:v>785.54599415138398</c:v>
                </c:pt>
                <c:pt idx="481">
                  <c:v>785.55415899120305</c:v>
                </c:pt>
                <c:pt idx="482">
                  <c:v>785.78413529787201</c:v>
                </c:pt>
                <c:pt idx="483">
                  <c:v>785.84605199657403</c:v>
                </c:pt>
                <c:pt idx="484">
                  <c:v>786.07874991744802</c:v>
                </c:pt>
                <c:pt idx="485">
                  <c:v>786.05017297901202</c:v>
                </c:pt>
                <c:pt idx="486">
                  <c:v>786.24000549316395</c:v>
                </c:pt>
                <c:pt idx="487">
                  <c:v>786.31212824024306</c:v>
                </c:pt>
                <c:pt idx="488">
                  <c:v>786.24748992919899</c:v>
                </c:pt>
                <c:pt idx="489">
                  <c:v>786.57000108156399</c:v>
                </c:pt>
                <c:pt idx="490">
                  <c:v>786.78024569526303</c:v>
                </c:pt>
                <c:pt idx="491">
                  <c:v>786.78909093700304</c:v>
                </c:pt>
                <c:pt idx="492">
                  <c:v>786.93605804536503</c:v>
                </c:pt>
                <c:pt idx="493">
                  <c:v>786.74554512742895</c:v>
                </c:pt>
                <c:pt idx="494">
                  <c:v>787.12521015573304</c:v>
                </c:pt>
                <c:pt idx="495">
                  <c:v>787.06873668357696</c:v>
                </c:pt>
                <c:pt idx="496">
                  <c:v>787.40485590230696</c:v>
                </c:pt>
                <c:pt idx="497">
                  <c:v>787.21842540427997</c:v>
                </c:pt>
                <c:pt idx="498">
                  <c:v>787.38036138378095</c:v>
                </c:pt>
                <c:pt idx="499">
                  <c:v>787.08302515279502</c:v>
                </c:pt>
                <c:pt idx="500">
                  <c:v>787.68314084131305</c:v>
                </c:pt>
                <c:pt idx="501">
                  <c:v>787.65728551708196</c:v>
                </c:pt>
                <c:pt idx="502">
                  <c:v>787.57699793018401</c:v>
                </c:pt>
                <c:pt idx="503">
                  <c:v>787.50079276412703</c:v>
                </c:pt>
                <c:pt idx="504">
                  <c:v>787.48106106929504</c:v>
                </c:pt>
                <c:pt idx="505">
                  <c:v>787.59877083543699</c:v>
                </c:pt>
                <c:pt idx="506">
                  <c:v>787.70695495605503</c:v>
                </c:pt>
                <c:pt idx="507">
                  <c:v>787.96550820115999</c:v>
                </c:pt>
                <c:pt idx="508">
                  <c:v>788.047156593762</c:v>
                </c:pt>
                <c:pt idx="509">
                  <c:v>788.00429118797194</c:v>
                </c:pt>
                <c:pt idx="510">
                  <c:v>788.31455508246995</c:v>
                </c:pt>
                <c:pt idx="511">
                  <c:v>788.18527845945198</c:v>
                </c:pt>
                <c:pt idx="512">
                  <c:v>788.35333806835104</c:v>
                </c:pt>
                <c:pt idx="513">
                  <c:v>788.32884354982502</c:v>
                </c:pt>
                <c:pt idx="514">
                  <c:v>788.54453138914005</c:v>
                </c:pt>
                <c:pt idx="515">
                  <c:v>788.91194915771496</c:v>
                </c:pt>
                <c:pt idx="516">
                  <c:v>788.43498646188505</c:v>
                </c:pt>
                <c:pt idx="517">
                  <c:v>788.767703663558</c:v>
                </c:pt>
                <c:pt idx="518">
                  <c:v>788.96774222701799</c:v>
                </c:pt>
                <c:pt idx="519">
                  <c:v>789.01332924608096</c:v>
                </c:pt>
                <c:pt idx="520">
                  <c:v>789.05483384616696</c:v>
                </c:pt>
                <c:pt idx="521">
                  <c:v>789.03442174755003</c:v>
                </c:pt>
                <c:pt idx="522">
                  <c:v>789.17526522651303</c:v>
                </c:pt>
                <c:pt idx="523">
                  <c:v>789.34536604490097</c:v>
                </c:pt>
                <c:pt idx="524">
                  <c:v>789.23037789110106</c:v>
                </c:pt>
                <c:pt idx="525">
                  <c:v>789.62841380760096</c:v>
                </c:pt>
                <c:pt idx="526">
                  <c:v>789.56445589940995</c:v>
                </c:pt>
                <c:pt idx="527">
                  <c:v>789.80123624019302</c:v>
                </c:pt>
                <c:pt idx="528">
                  <c:v>789.569899125956</c:v>
                </c:pt>
                <c:pt idx="529">
                  <c:v>789.45150895509903</c:v>
                </c:pt>
                <c:pt idx="530">
                  <c:v>789.55288904439703</c:v>
                </c:pt>
                <c:pt idx="531">
                  <c:v>789.75564922019805</c:v>
                </c:pt>
                <c:pt idx="532">
                  <c:v>789.67195961717505</c:v>
                </c:pt>
                <c:pt idx="533">
                  <c:v>789.64542388916004</c:v>
                </c:pt>
                <c:pt idx="534">
                  <c:v>789.75701002683502</c:v>
                </c:pt>
                <c:pt idx="535">
                  <c:v>789.86043132469104</c:v>
                </c:pt>
                <c:pt idx="536">
                  <c:v>789.92915205564304</c:v>
                </c:pt>
                <c:pt idx="537">
                  <c:v>789.79443220701103</c:v>
                </c:pt>
                <c:pt idx="538">
                  <c:v>789.64406308345497</c:v>
                </c:pt>
                <c:pt idx="539">
                  <c:v>789.79443220701103</c:v>
                </c:pt>
                <c:pt idx="540">
                  <c:v>789.94207971729304</c:v>
                </c:pt>
                <c:pt idx="541">
                  <c:v>789.81280309520696</c:v>
                </c:pt>
                <c:pt idx="542">
                  <c:v>789.95432697702199</c:v>
                </c:pt>
                <c:pt idx="543">
                  <c:v>789.63657864648803</c:v>
                </c:pt>
                <c:pt idx="544">
                  <c:v>789.86111172754295</c:v>
                </c:pt>
                <c:pt idx="545">
                  <c:v>790.05774827487801</c:v>
                </c:pt>
                <c:pt idx="546">
                  <c:v>790.031212546863</c:v>
                </c:pt>
                <c:pt idx="547">
                  <c:v>789.76585526950703</c:v>
                </c:pt>
                <c:pt idx="548">
                  <c:v>789.74068034812797</c:v>
                </c:pt>
                <c:pt idx="549">
                  <c:v>789.99106875341397</c:v>
                </c:pt>
                <c:pt idx="550">
                  <c:v>790.04550101608004</c:v>
                </c:pt>
                <c:pt idx="551">
                  <c:v>790.1475615073</c:v>
                </c:pt>
                <c:pt idx="552">
                  <c:v>790.21628223825201</c:v>
                </c:pt>
                <c:pt idx="553">
                  <c:v>790.06046988721903</c:v>
                </c:pt>
                <c:pt idx="554">
                  <c:v>790.20607618894405</c:v>
                </c:pt>
                <c:pt idx="555">
                  <c:v>790.32310555223398</c:v>
                </c:pt>
                <c:pt idx="556">
                  <c:v>790.23465312644805</c:v>
                </c:pt>
                <c:pt idx="557">
                  <c:v>790.26391046773597</c:v>
                </c:pt>
                <c:pt idx="558">
                  <c:v>790.51770088914805</c:v>
                </c:pt>
                <c:pt idx="559">
                  <c:v>790.38570265378803</c:v>
                </c:pt>
                <c:pt idx="560">
                  <c:v>790.40339313913103</c:v>
                </c:pt>
                <c:pt idx="561">
                  <c:v>790.33807442430395</c:v>
                </c:pt>
                <c:pt idx="562">
                  <c:v>790.45646459423006</c:v>
                </c:pt>
                <c:pt idx="563">
                  <c:v>790.51634008251096</c:v>
                </c:pt>
                <c:pt idx="564">
                  <c:v>790.52586572896701</c:v>
                </c:pt>
                <c:pt idx="565">
                  <c:v>790.70889420993603</c:v>
                </c:pt>
                <c:pt idx="566">
                  <c:v>790.56600952241604</c:v>
                </c:pt>
                <c:pt idx="567">
                  <c:v>790.54627782758303</c:v>
                </c:pt>
                <c:pt idx="568">
                  <c:v>790.36529055517201</c:v>
                </c:pt>
                <c:pt idx="569">
                  <c:v>790.45850580371905</c:v>
                </c:pt>
                <c:pt idx="570">
                  <c:v>790.59118444286298</c:v>
                </c:pt>
                <c:pt idx="571">
                  <c:v>790.57213315088302</c:v>
                </c:pt>
                <c:pt idx="572">
                  <c:v>790.41768160741799</c:v>
                </c:pt>
                <c:pt idx="573">
                  <c:v>790.19382893014699</c:v>
                </c:pt>
                <c:pt idx="574">
                  <c:v>790.08428400196101</c:v>
                </c:pt>
                <c:pt idx="575">
                  <c:v>790.35848652291997</c:v>
                </c:pt>
                <c:pt idx="576">
                  <c:v>790.54015419725295</c:v>
                </c:pt>
                <c:pt idx="577">
                  <c:v>790.49933000002102</c:v>
                </c:pt>
                <c:pt idx="578">
                  <c:v>790.03733617626096</c:v>
                </c:pt>
                <c:pt idx="579">
                  <c:v>789.99991399608598</c:v>
                </c:pt>
                <c:pt idx="580">
                  <c:v>790.163210782222</c:v>
                </c:pt>
                <c:pt idx="581">
                  <c:v>790.19587013963599</c:v>
                </c:pt>
                <c:pt idx="582">
                  <c:v>790.14824191108301</c:v>
                </c:pt>
                <c:pt idx="583">
                  <c:v>790.09653126168996</c:v>
                </c:pt>
                <c:pt idx="584">
                  <c:v>790.24009635299399</c:v>
                </c:pt>
                <c:pt idx="585">
                  <c:v>790.41223838180304</c:v>
                </c:pt>
                <c:pt idx="586">
                  <c:v>790.07679956685797</c:v>
                </c:pt>
                <c:pt idx="587">
                  <c:v>790.05570706538902</c:v>
                </c:pt>
                <c:pt idx="588">
                  <c:v>790.09789206739504</c:v>
                </c:pt>
                <c:pt idx="589">
                  <c:v>790.17886005807702</c:v>
                </c:pt>
                <c:pt idx="590">
                  <c:v>790.39590870309598</c:v>
                </c:pt>
                <c:pt idx="591">
                  <c:v>790.13055142574001</c:v>
                </c:pt>
                <c:pt idx="592">
                  <c:v>789.98018230125297</c:v>
                </c:pt>
                <c:pt idx="593">
                  <c:v>789.85498809907597</c:v>
                </c:pt>
                <c:pt idx="594">
                  <c:v>790.10741771385096</c:v>
                </c:pt>
                <c:pt idx="595">
                  <c:v>790.19587013963599</c:v>
                </c:pt>
                <c:pt idx="596">
                  <c:v>790.23737473878998</c:v>
                </c:pt>
                <c:pt idx="597">
                  <c:v>790.11490214988601</c:v>
                </c:pt>
                <c:pt idx="598">
                  <c:v>789.89581229537703</c:v>
                </c:pt>
                <c:pt idx="599">
                  <c:v>789.99379036668699</c:v>
                </c:pt>
                <c:pt idx="600">
                  <c:v>789.91486358642601</c:v>
                </c:pt>
                <c:pt idx="601">
                  <c:v>789.95296617038503</c:v>
                </c:pt>
                <c:pt idx="602">
                  <c:v>790.08428400196101</c:v>
                </c:pt>
                <c:pt idx="603">
                  <c:v>789.75905123632401</c:v>
                </c:pt>
                <c:pt idx="604">
                  <c:v>789.53519855905301</c:v>
                </c:pt>
                <c:pt idx="605">
                  <c:v>789.44742653612002</c:v>
                </c:pt>
                <c:pt idx="606">
                  <c:v>789.13784304633703</c:v>
                </c:pt>
                <c:pt idx="607">
                  <c:v>789.43722048774396</c:v>
                </c:pt>
                <c:pt idx="608">
                  <c:v>789.30454184860002</c:v>
                </c:pt>
                <c:pt idx="609">
                  <c:v>789.03850416746002</c:v>
                </c:pt>
                <c:pt idx="610">
                  <c:v>789.01537045650196</c:v>
                </c:pt>
                <c:pt idx="611">
                  <c:v>789.01196844037599</c:v>
                </c:pt>
                <c:pt idx="612">
                  <c:v>789.18002804834396</c:v>
                </c:pt>
                <c:pt idx="613">
                  <c:v>789.01605085935398</c:v>
                </c:pt>
                <c:pt idx="614">
                  <c:v>788.89698028564499</c:v>
                </c:pt>
                <c:pt idx="615">
                  <c:v>788.68809648044396</c:v>
                </c:pt>
                <c:pt idx="616">
                  <c:v>788.51255243457899</c:v>
                </c:pt>
                <c:pt idx="617">
                  <c:v>788.89357826951903</c:v>
                </c:pt>
                <c:pt idx="618">
                  <c:v>788.63978784810797</c:v>
                </c:pt>
                <c:pt idx="619">
                  <c:v>788.49009912740405</c:v>
                </c:pt>
                <c:pt idx="620">
                  <c:v>788.46016138326399</c:v>
                </c:pt>
                <c:pt idx="621">
                  <c:v>788.50030517578102</c:v>
                </c:pt>
                <c:pt idx="622">
                  <c:v>788.36626573000103</c:v>
                </c:pt>
                <c:pt idx="623">
                  <c:v>788.273730885237</c:v>
                </c:pt>
                <c:pt idx="624">
                  <c:v>788.14853668212902</c:v>
                </c:pt>
                <c:pt idx="625">
                  <c:v>788.09206321090505</c:v>
                </c:pt>
                <c:pt idx="626">
                  <c:v>788.256040399894</c:v>
                </c:pt>
                <c:pt idx="627">
                  <c:v>788.30162741895799</c:v>
                </c:pt>
                <c:pt idx="628">
                  <c:v>787.98660070262804</c:v>
                </c:pt>
                <c:pt idx="629">
                  <c:v>787.85596327390499</c:v>
                </c:pt>
                <c:pt idx="630">
                  <c:v>787.98047707322996</c:v>
                </c:pt>
                <c:pt idx="631">
                  <c:v>787.77023246139299</c:v>
                </c:pt>
                <c:pt idx="632">
                  <c:v>787.78656214010005</c:v>
                </c:pt>
                <c:pt idx="633">
                  <c:v>787.71443939208996</c:v>
                </c:pt>
                <c:pt idx="634">
                  <c:v>787.60149244871002</c:v>
                </c:pt>
                <c:pt idx="635">
                  <c:v>787.68178003560797</c:v>
                </c:pt>
                <c:pt idx="636">
                  <c:v>787.374918158166</c:v>
                </c:pt>
                <c:pt idx="637">
                  <c:v>787.23543548677105</c:v>
                </c:pt>
                <c:pt idx="638">
                  <c:v>786.88434739597096</c:v>
                </c:pt>
                <c:pt idx="639">
                  <c:v>786.98844909668003</c:v>
                </c:pt>
                <c:pt idx="640">
                  <c:v>786.98368627391801</c:v>
                </c:pt>
                <c:pt idx="641">
                  <c:v>786.68430883251096</c:v>
                </c:pt>
                <c:pt idx="642">
                  <c:v>786.41827115137096</c:v>
                </c:pt>
                <c:pt idx="643">
                  <c:v>786.20870694331802</c:v>
                </c:pt>
                <c:pt idx="644">
                  <c:v>786.186253634281</c:v>
                </c:pt>
                <c:pt idx="645">
                  <c:v>786.16652193944901</c:v>
                </c:pt>
                <c:pt idx="646">
                  <c:v>786.00050354097004</c:v>
                </c:pt>
                <c:pt idx="647">
                  <c:v>785.86986611131601</c:v>
                </c:pt>
                <c:pt idx="648">
                  <c:v>785.792980541475</c:v>
                </c:pt>
                <c:pt idx="649">
                  <c:v>785.62628173921303</c:v>
                </c:pt>
                <c:pt idx="650">
                  <c:v>785.70044569577999</c:v>
                </c:pt>
                <c:pt idx="651">
                  <c:v>785.35207921825304</c:v>
                </c:pt>
                <c:pt idx="652">
                  <c:v>785.44597487058502</c:v>
                </c:pt>
                <c:pt idx="653">
                  <c:v>784.99758911225899</c:v>
                </c:pt>
                <c:pt idx="654">
                  <c:v>784.905054266565</c:v>
                </c:pt>
                <c:pt idx="655">
                  <c:v>784.93975483346696</c:v>
                </c:pt>
                <c:pt idx="656">
                  <c:v>784.70501570310398</c:v>
                </c:pt>
                <c:pt idx="657">
                  <c:v>784.707056912594</c:v>
                </c:pt>
                <c:pt idx="658">
                  <c:v>784.50497713964398</c:v>
                </c:pt>
                <c:pt idx="659">
                  <c:v>784.6083984375</c:v>
                </c:pt>
                <c:pt idx="660">
                  <c:v>784.324670271017</c:v>
                </c:pt>
                <c:pt idx="661">
                  <c:v>784.24710429832305</c:v>
                </c:pt>
                <c:pt idx="662">
                  <c:v>783.97018016502295</c:v>
                </c:pt>
                <c:pt idx="663">
                  <c:v>783.75789434276498</c:v>
                </c:pt>
                <c:pt idx="664">
                  <c:v>783.93343838769897</c:v>
                </c:pt>
                <c:pt idx="665">
                  <c:v>783.66535949706997</c:v>
                </c:pt>
                <c:pt idx="666">
                  <c:v>783.40272383298702</c:v>
                </c:pt>
                <c:pt idx="667">
                  <c:v>783.22241696436004</c:v>
                </c:pt>
                <c:pt idx="668">
                  <c:v>783.19384002778702</c:v>
                </c:pt>
                <c:pt idx="669">
                  <c:v>782.87813290767394</c:v>
                </c:pt>
                <c:pt idx="670">
                  <c:v>782.95705968700304</c:v>
                </c:pt>
                <c:pt idx="671">
                  <c:v>782.674692327157</c:v>
                </c:pt>
                <c:pt idx="672">
                  <c:v>782.45832408592105</c:v>
                </c:pt>
                <c:pt idx="673">
                  <c:v>782.27529560495202</c:v>
                </c:pt>
                <c:pt idx="674">
                  <c:v>781.93577437009696</c:v>
                </c:pt>
                <c:pt idx="675">
                  <c:v>782.02218558546201</c:v>
                </c:pt>
                <c:pt idx="676">
                  <c:v>781.88474412448704</c:v>
                </c:pt>
                <c:pt idx="677">
                  <c:v>781.65885023679596</c:v>
                </c:pt>
                <c:pt idx="678">
                  <c:v>781.11316680908203</c:v>
                </c:pt>
                <c:pt idx="679">
                  <c:v>780.84985074214603</c:v>
                </c:pt>
                <c:pt idx="680">
                  <c:v>780.79473807662703</c:v>
                </c:pt>
                <c:pt idx="681">
                  <c:v>780.90904582664405</c:v>
                </c:pt>
                <c:pt idx="682">
                  <c:v>780.508288296871</c:v>
                </c:pt>
                <c:pt idx="683">
                  <c:v>780.17421028856199</c:v>
                </c:pt>
                <c:pt idx="684">
                  <c:v>780.07010858785395</c:v>
                </c:pt>
                <c:pt idx="685">
                  <c:v>780.19598319381498</c:v>
                </c:pt>
                <c:pt idx="686">
                  <c:v>779.97349132224895</c:v>
                </c:pt>
                <c:pt idx="687">
                  <c:v>779.53939403221</c:v>
                </c:pt>
                <c:pt idx="688">
                  <c:v>779.21143965329998</c:v>
                </c:pt>
                <c:pt idx="689">
                  <c:v>779.22913013864297</c:v>
                </c:pt>
                <c:pt idx="690">
                  <c:v>779.30465490184702</c:v>
                </c:pt>
                <c:pt idx="691">
                  <c:v>778.79639365430899</c:v>
                </c:pt>
                <c:pt idx="692">
                  <c:v>778.612004367635</c:v>
                </c:pt>
                <c:pt idx="693">
                  <c:v>778.42897588573396</c:v>
                </c:pt>
                <c:pt idx="694">
                  <c:v>778.07176416553602</c:v>
                </c:pt>
                <c:pt idx="695">
                  <c:v>777.92275584861602</c:v>
                </c:pt>
                <c:pt idx="696">
                  <c:v>777.71659365575795</c:v>
                </c:pt>
                <c:pt idx="697">
                  <c:v>777.355299516581</c:v>
                </c:pt>
                <c:pt idx="698">
                  <c:v>777.08313820604201</c:v>
                </c:pt>
                <c:pt idx="699">
                  <c:v>777.11239554639894</c:v>
                </c:pt>
                <c:pt idx="700">
                  <c:v>776.87017198093201</c:v>
                </c:pt>
                <c:pt idx="701">
                  <c:v>776.77831753902103</c:v>
                </c:pt>
                <c:pt idx="702">
                  <c:v>776.75790544040501</c:v>
                </c:pt>
                <c:pt idx="703">
                  <c:v>776.28026234079198</c:v>
                </c:pt>
                <c:pt idx="704">
                  <c:v>776.16187217086599</c:v>
                </c:pt>
                <c:pt idx="705">
                  <c:v>776.01898748241399</c:v>
                </c:pt>
                <c:pt idx="706">
                  <c:v>775.67946624849003</c:v>
                </c:pt>
                <c:pt idx="707">
                  <c:v>775.62979680858598</c:v>
                </c:pt>
                <c:pt idx="708">
                  <c:v>775.37668679002695</c:v>
                </c:pt>
                <c:pt idx="709">
                  <c:v>775.00042377878003</c:v>
                </c:pt>
                <c:pt idx="710">
                  <c:v>774.69900512788399</c:v>
                </c:pt>
                <c:pt idx="711">
                  <c:v>774.43092623725499</c:v>
                </c:pt>
                <c:pt idx="712">
                  <c:v>774.34247381146997</c:v>
                </c:pt>
                <c:pt idx="713">
                  <c:v>773.99002491403405</c:v>
                </c:pt>
                <c:pt idx="714">
                  <c:v>773.90293329488497</c:v>
                </c:pt>
                <c:pt idx="715">
                  <c:v>773.42597059812397</c:v>
                </c:pt>
                <c:pt idx="716">
                  <c:v>772.96125516109203</c:v>
                </c:pt>
                <c:pt idx="717">
                  <c:v>772.87688515428499</c:v>
                </c:pt>
                <c:pt idx="718">
                  <c:v>772.43598383199401</c:v>
                </c:pt>
                <c:pt idx="719">
                  <c:v>772.17743058688905</c:v>
                </c:pt>
                <c:pt idx="720">
                  <c:v>771.87737274169899</c:v>
                </c:pt>
                <c:pt idx="721">
                  <c:v>771.77939467039005</c:v>
                </c:pt>
                <c:pt idx="722">
                  <c:v>771.59092296287395</c:v>
                </c:pt>
                <c:pt idx="723">
                  <c:v>771.18404180370305</c:v>
                </c:pt>
                <c:pt idx="724">
                  <c:v>770.81322201807097</c:v>
                </c:pt>
                <c:pt idx="725">
                  <c:v>770.54718433786195</c:v>
                </c:pt>
                <c:pt idx="726">
                  <c:v>770.38388755079404</c:v>
                </c:pt>
                <c:pt idx="727">
                  <c:v>770.16003487352305</c:v>
                </c:pt>
                <c:pt idx="728">
                  <c:v>769.78241105563905</c:v>
                </c:pt>
                <c:pt idx="729">
                  <c:v>769.60822781641002</c:v>
                </c:pt>
                <c:pt idx="730">
                  <c:v>769.30000513326399</c:v>
                </c:pt>
                <c:pt idx="731">
                  <c:v>769.03260664548702</c:v>
                </c:pt>
                <c:pt idx="732">
                  <c:v>768.76112573780097</c:v>
                </c:pt>
                <c:pt idx="733">
                  <c:v>768.57401483692195</c:v>
                </c:pt>
                <c:pt idx="734">
                  <c:v>768.32158522214695</c:v>
                </c:pt>
                <c:pt idx="735">
                  <c:v>768.00247608590905</c:v>
                </c:pt>
                <c:pt idx="736">
                  <c:v>767.69833582173999</c:v>
                </c:pt>
                <c:pt idx="737">
                  <c:v>767.05603512842197</c:v>
                </c:pt>
                <c:pt idx="738">
                  <c:v>766.84170809667603</c:v>
                </c:pt>
                <c:pt idx="739">
                  <c:v>766.67024647165101</c:v>
                </c:pt>
                <c:pt idx="740">
                  <c:v>766.41169322654605</c:v>
                </c:pt>
                <c:pt idx="741">
                  <c:v>765.93813254684198</c:v>
                </c:pt>
                <c:pt idx="742">
                  <c:v>765.437355735339</c:v>
                </c:pt>
                <c:pt idx="743">
                  <c:v>765.04612385202199</c:v>
                </c:pt>
                <c:pt idx="744">
                  <c:v>764.85697174165398</c:v>
                </c:pt>
                <c:pt idx="745">
                  <c:v>764.52697615232296</c:v>
                </c:pt>
                <c:pt idx="746">
                  <c:v>764.22011427488201</c:v>
                </c:pt>
                <c:pt idx="747">
                  <c:v>763.81731553468899</c:v>
                </c:pt>
                <c:pt idx="748">
                  <c:v>763.31926033739001</c:v>
                </c:pt>
                <c:pt idx="749">
                  <c:v>762.980419505388</c:v>
                </c:pt>
                <c:pt idx="750">
                  <c:v>762.83617401216202</c:v>
                </c:pt>
                <c:pt idx="751">
                  <c:v>762.42453003022797</c:v>
                </c:pt>
                <c:pt idx="752">
                  <c:v>761.91218636278097</c:v>
                </c:pt>
                <c:pt idx="753">
                  <c:v>761.32771994825498</c:v>
                </c:pt>
                <c:pt idx="754">
                  <c:v>760.85824168846</c:v>
                </c:pt>
                <c:pt idx="755">
                  <c:v>760.64459505956597</c:v>
                </c:pt>
                <c:pt idx="756">
                  <c:v>760.44183488376405</c:v>
                </c:pt>
                <c:pt idx="757">
                  <c:v>760.16763236280497</c:v>
                </c:pt>
                <c:pt idx="758">
                  <c:v>759.51308441255196</c:v>
                </c:pt>
                <c:pt idx="759">
                  <c:v>759.11845051217801</c:v>
                </c:pt>
                <c:pt idx="760">
                  <c:v>759.05381220113497</c:v>
                </c:pt>
                <c:pt idx="761">
                  <c:v>758.71837338525802</c:v>
                </c:pt>
                <c:pt idx="762">
                  <c:v>758.19786487985402</c:v>
                </c:pt>
                <c:pt idx="763">
                  <c:v>757.41267949901498</c:v>
                </c:pt>
                <c:pt idx="764">
                  <c:v>757.49024547264003</c:v>
                </c:pt>
                <c:pt idx="765">
                  <c:v>757.07111705467105</c:v>
                </c:pt>
                <c:pt idx="766">
                  <c:v>756.079089078121</c:v>
                </c:pt>
                <c:pt idx="767">
                  <c:v>755.940967213362</c:v>
                </c:pt>
                <c:pt idx="768">
                  <c:v>755.50959153566498</c:v>
                </c:pt>
                <c:pt idx="769">
                  <c:v>755.17823514155998</c:v>
                </c:pt>
                <c:pt idx="770">
                  <c:v>754.84415713231999</c:v>
                </c:pt>
                <c:pt idx="771">
                  <c:v>754.35018435400002</c:v>
                </c:pt>
                <c:pt idx="772">
                  <c:v>753.81606778223102</c:v>
                </c:pt>
                <c:pt idx="773">
                  <c:v>753.33434226363897</c:v>
                </c:pt>
                <c:pt idx="774">
                  <c:v>752.99277981836303</c:v>
                </c:pt>
                <c:pt idx="775">
                  <c:v>752.47295171581197</c:v>
                </c:pt>
                <c:pt idx="776">
                  <c:v>752.09872991405405</c:v>
                </c:pt>
                <c:pt idx="777">
                  <c:v>751.55508769676101</c:v>
                </c:pt>
                <c:pt idx="778">
                  <c:v>750.67940868064795</c:v>
                </c:pt>
                <c:pt idx="779">
                  <c:v>750.47868971433502</c:v>
                </c:pt>
                <c:pt idx="780">
                  <c:v>749.90510975290101</c:v>
                </c:pt>
                <c:pt idx="781">
                  <c:v>749.62410319969104</c:v>
                </c:pt>
                <c:pt idx="782">
                  <c:v>748.90627774316795</c:v>
                </c:pt>
                <c:pt idx="783">
                  <c:v>748.068020908162</c:v>
                </c:pt>
                <c:pt idx="784">
                  <c:v>747.88159041013603</c:v>
                </c:pt>
                <c:pt idx="785">
                  <c:v>747.35904069431103</c:v>
                </c:pt>
                <c:pt idx="786">
                  <c:v>746.797707991675</c:v>
                </c:pt>
                <c:pt idx="787">
                  <c:v>746.03701712936197</c:v>
                </c:pt>
                <c:pt idx="788">
                  <c:v>745.11643149610597</c:v>
                </c:pt>
                <c:pt idx="789">
                  <c:v>744.62177831493295</c:v>
                </c:pt>
                <c:pt idx="790">
                  <c:v>743.90871568117302</c:v>
                </c:pt>
                <c:pt idx="791">
                  <c:v>743.18748820945598</c:v>
                </c:pt>
                <c:pt idx="792">
                  <c:v>742.53089904785202</c:v>
                </c:pt>
                <c:pt idx="793">
                  <c:v>741.93282456882298</c:v>
                </c:pt>
                <c:pt idx="794">
                  <c:v>741.43817138764996</c:v>
                </c:pt>
                <c:pt idx="795">
                  <c:v>740.74960327148403</c:v>
                </c:pt>
                <c:pt idx="796">
                  <c:v>740.16241524461702</c:v>
                </c:pt>
                <c:pt idx="797">
                  <c:v>739.17038726806595</c:v>
                </c:pt>
                <c:pt idx="798">
                  <c:v>738.53284939937305</c:v>
                </c:pt>
                <c:pt idx="799">
                  <c:v>737.896672336385</c:v>
                </c:pt>
                <c:pt idx="800">
                  <c:v>737.35575173143297</c:v>
                </c:pt>
                <c:pt idx="801">
                  <c:v>736.50048481393605</c:v>
                </c:pt>
                <c:pt idx="802">
                  <c:v>735.81940113473695</c:v>
                </c:pt>
                <c:pt idx="803">
                  <c:v>734.88792904932097</c:v>
                </c:pt>
                <c:pt idx="804">
                  <c:v>734.10546528268605</c:v>
                </c:pt>
                <c:pt idx="805">
                  <c:v>733.37335135694605</c:v>
                </c:pt>
                <c:pt idx="806">
                  <c:v>732.66437114402697</c:v>
                </c:pt>
                <c:pt idx="807">
                  <c:v>731.73902268894005</c:v>
                </c:pt>
                <c:pt idx="808">
                  <c:v>730.98581626266196</c:v>
                </c:pt>
                <c:pt idx="809">
                  <c:v>729.90737706981599</c:v>
                </c:pt>
                <c:pt idx="810">
                  <c:v>729.22221097070701</c:v>
                </c:pt>
                <c:pt idx="811">
                  <c:v>728.08457669429504</c:v>
                </c:pt>
                <c:pt idx="812">
                  <c:v>727.13881614059198</c:v>
                </c:pt>
                <c:pt idx="813">
                  <c:v>726.123654452153</c:v>
                </c:pt>
                <c:pt idx="814">
                  <c:v>725.42896270751999</c:v>
                </c:pt>
                <c:pt idx="815">
                  <c:v>724.57097417768102</c:v>
                </c:pt>
                <c:pt idx="816">
                  <c:v>723.35305231344</c:v>
                </c:pt>
                <c:pt idx="817">
                  <c:v>722.15009932126804</c:v>
                </c:pt>
                <c:pt idx="818">
                  <c:v>721.05601085349895</c:v>
                </c:pt>
                <c:pt idx="819">
                  <c:v>719.92858262546395</c:v>
                </c:pt>
                <c:pt idx="820">
                  <c:v>719.11890272702999</c:v>
                </c:pt>
                <c:pt idx="821">
                  <c:v>717.79687916208104</c:v>
                </c:pt>
                <c:pt idx="822">
                  <c:v>716.63475036621105</c:v>
                </c:pt>
                <c:pt idx="823">
                  <c:v>715.50119850877695</c:v>
                </c:pt>
                <c:pt idx="824">
                  <c:v>714.32274003513203</c:v>
                </c:pt>
                <c:pt idx="825">
                  <c:v>713.25858931150299</c:v>
                </c:pt>
                <c:pt idx="826">
                  <c:v>712.06175994966202</c:v>
                </c:pt>
                <c:pt idx="827">
                  <c:v>710.85200292430795</c:v>
                </c:pt>
                <c:pt idx="828">
                  <c:v>709.28095176070894</c:v>
                </c:pt>
                <c:pt idx="829">
                  <c:v>708.25082120113098</c:v>
                </c:pt>
                <c:pt idx="830">
                  <c:v>706.95125094335503</c:v>
                </c:pt>
                <c:pt idx="831">
                  <c:v>705.79660658445198</c:v>
                </c:pt>
                <c:pt idx="832">
                  <c:v>704.34598680026795</c:v>
                </c:pt>
                <c:pt idx="833">
                  <c:v>703.10697243455797</c:v>
                </c:pt>
                <c:pt idx="834">
                  <c:v>701.75501112546795</c:v>
                </c:pt>
                <c:pt idx="835">
                  <c:v>700.389441750944</c:v>
                </c:pt>
                <c:pt idx="836">
                  <c:v>698.84968913719104</c:v>
                </c:pt>
                <c:pt idx="837">
                  <c:v>697.60863356199104</c:v>
                </c:pt>
                <c:pt idx="838">
                  <c:v>696.10222070943598</c:v>
                </c:pt>
                <c:pt idx="839">
                  <c:v>694.94485473632801</c:v>
                </c:pt>
                <c:pt idx="840">
                  <c:v>693.18465146143001</c:v>
                </c:pt>
                <c:pt idx="841">
                  <c:v>691.95720395166404</c:v>
                </c:pt>
                <c:pt idx="842">
                  <c:v>690.28069027978904</c:v>
                </c:pt>
                <c:pt idx="843">
                  <c:v>688.74978290963895</c:v>
                </c:pt>
                <c:pt idx="844">
                  <c:v>687.09844415821101</c:v>
                </c:pt>
                <c:pt idx="845">
                  <c:v>685.58999009616696</c:v>
                </c:pt>
                <c:pt idx="846">
                  <c:v>684.02982538379695</c:v>
                </c:pt>
                <c:pt idx="847">
                  <c:v>682.04372822213895</c:v>
                </c:pt>
                <c:pt idx="848">
                  <c:v>680.32911196630403</c:v>
                </c:pt>
                <c:pt idx="849">
                  <c:v>678.51855884864904</c:v>
                </c:pt>
                <c:pt idx="850">
                  <c:v>676.75835557468201</c:v>
                </c:pt>
                <c:pt idx="851">
                  <c:v>675.13151134177997</c:v>
                </c:pt>
                <c:pt idx="852">
                  <c:v>672.87665488570894</c:v>
                </c:pt>
                <c:pt idx="853">
                  <c:v>670.60206673387404</c:v>
                </c:pt>
                <c:pt idx="854">
                  <c:v>668.36149874608998</c:v>
                </c:pt>
                <c:pt idx="855">
                  <c:v>666.270619479939</c:v>
                </c:pt>
                <c:pt idx="856">
                  <c:v>663.94023825973295</c:v>
                </c:pt>
                <c:pt idx="857">
                  <c:v>661.16351249068998</c:v>
                </c:pt>
                <c:pt idx="858">
                  <c:v>658.13231589645102</c:v>
                </c:pt>
                <c:pt idx="859">
                  <c:v>655.07458357419796</c:v>
                </c:pt>
                <c:pt idx="860">
                  <c:v>651.99848036374897</c:v>
                </c:pt>
                <c:pt idx="861">
                  <c:v>648.74138988181903</c:v>
                </c:pt>
                <c:pt idx="862">
                  <c:v>645.00053267087799</c:v>
                </c:pt>
                <c:pt idx="863">
                  <c:v>640.80924849119003</c:v>
                </c:pt>
                <c:pt idx="864">
                  <c:v>634.89790482912201</c:v>
                </c:pt>
                <c:pt idx="865">
                  <c:v>626.26290685590402</c:v>
                </c:pt>
                <c:pt idx="866">
                  <c:v>617.27341877389699</c:v>
                </c:pt>
              </c:numCache>
            </c:numRef>
          </c:yVal>
          <c:smooth val="1"/>
          <c:extLst>
            <c:ext xmlns:c16="http://schemas.microsoft.com/office/drawing/2014/chart" uri="{C3380CC4-5D6E-409C-BE32-E72D297353CC}">
              <c16:uniqueId val="{00000001-710A-457A-A1D7-0D57FCB948F2}"/>
            </c:ext>
          </c:extLst>
        </c:ser>
        <c:ser>
          <c:idx val="2"/>
          <c:order val="2"/>
          <c:tx>
            <c:strRef>
              <c:f>'без среза'!$J$1</c:f>
              <c:strCache>
                <c:ptCount val="1"/>
                <c:pt idx="0">
                  <c:v>Unirradiated</c:v>
                </c:pt>
              </c:strCache>
            </c:strRef>
          </c:tx>
          <c:spPr>
            <a:ln w="50800" cap="rnd">
              <a:solidFill>
                <a:srgbClr val="00B0F0"/>
              </a:solidFill>
              <a:round/>
            </a:ln>
            <a:effectLst/>
          </c:spPr>
          <c:marker>
            <c:symbol val="none"/>
          </c:marker>
          <c:xVal>
            <c:numRef>
              <c:f>'без среза'!$K$4:$K$939</c:f>
              <c:numCache>
                <c:formatCode>General</c:formatCode>
                <c:ptCount val="9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3.8785175602920597E-4</c:v>
                </c:pt>
                <c:pt idx="31">
                  <c:v>1.5279988610783501E-3</c:v>
                </c:pt>
                <c:pt idx="32">
                  <c:v>2.0777676892791397E-3</c:v>
                </c:pt>
                <c:pt idx="33">
                  <c:v>4.4521554411647299E-3</c:v>
                </c:pt>
                <c:pt idx="34">
                  <c:v>8.0591143737152003E-3</c:v>
                </c:pt>
                <c:pt idx="35">
                  <c:v>8.1808973524832903E-3</c:v>
                </c:pt>
                <c:pt idx="36">
                  <c:v>9.8038603580041794E-3</c:v>
                </c:pt>
                <c:pt idx="37">
                  <c:v>9.8198116061154507E-3</c:v>
                </c:pt>
                <c:pt idx="38">
                  <c:v>1.3030626903720598E-2</c:v>
                </c:pt>
                <c:pt idx="39">
                  <c:v>1.48015253700562E-2</c:v>
                </c:pt>
                <c:pt idx="40">
                  <c:v>1.6099747092002101E-2</c:v>
                </c:pt>
                <c:pt idx="41">
                  <c:v>1.6845481208127597E-2</c:v>
                </c:pt>
                <c:pt idx="42">
                  <c:v>1.6365016108066399E-2</c:v>
                </c:pt>
                <c:pt idx="43">
                  <c:v>1.7590166012460003E-2</c:v>
                </c:pt>
                <c:pt idx="44">
                  <c:v>1.9865950517084001E-2</c:v>
                </c:pt>
                <c:pt idx="45">
                  <c:v>1.9984394563832299E-2</c:v>
                </c:pt>
                <c:pt idx="46">
                  <c:v>2.1891236329207898E-2</c:v>
                </c:pt>
                <c:pt idx="47">
                  <c:v>2.1475373356660801E-2</c:v>
                </c:pt>
                <c:pt idx="48">
                  <c:v>2.22347079206653E-2</c:v>
                </c:pt>
                <c:pt idx="49">
                  <c:v>2.2130414043064501E-2</c:v>
                </c:pt>
                <c:pt idx="50">
                  <c:v>2.1993849691703798E-2</c:v>
                </c:pt>
                <c:pt idx="51">
                  <c:v>2.4189700975019199E-2</c:v>
                </c:pt>
                <c:pt idx="52">
                  <c:v>2.3291022102012202E-2</c:v>
                </c:pt>
                <c:pt idx="53">
                  <c:v>2.3917752298996401E-2</c:v>
                </c:pt>
                <c:pt idx="54">
                  <c:v>2.5948728741465001E-2</c:v>
                </c:pt>
                <c:pt idx="55">
                  <c:v>2.5560556104009497E-2</c:v>
                </c:pt>
                <c:pt idx="56">
                  <c:v>2.57129400905498E-2</c:v>
                </c:pt>
                <c:pt idx="57">
                  <c:v>2.4664656290740401E-2</c:v>
                </c:pt>
                <c:pt idx="58">
                  <c:v>2.7399455911858401E-2</c:v>
                </c:pt>
                <c:pt idx="59">
                  <c:v>2.7869780958012E-2</c:v>
                </c:pt>
                <c:pt idx="60">
                  <c:v>2.8363906787998199E-2</c:v>
                </c:pt>
                <c:pt idx="61">
                  <c:v>2.7686724632713901E-2</c:v>
                </c:pt>
                <c:pt idx="62">
                  <c:v>2.4433437627457998E-2</c:v>
                </c:pt>
                <c:pt idx="63">
                  <c:v>2.5556584172736801E-2</c:v>
                </c:pt>
                <c:pt idx="64">
                  <c:v>2.6679730717926699E-2</c:v>
                </c:pt>
                <c:pt idx="65">
                  <c:v>2.6735242103193002E-2</c:v>
                </c:pt>
                <c:pt idx="66">
                  <c:v>2.7431705185598797E-2</c:v>
                </c:pt>
                <c:pt idx="67">
                  <c:v>2.4982575252341398E-2</c:v>
                </c:pt>
                <c:pt idx="68">
                  <c:v>2.5488570884224498E-2</c:v>
                </c:pt>
                <c:pt idx="69">
                  <c:v>2.5435278686325398E-2</c:v>
                </c:pt>
                <c:pt idx="70">
                  <c:v>2.4202147633190001E-2</c:v>
                </c:pt>
                <c:pt idx="71">
                  <c:v>2.4368193247603601E-2</c:v>
                </c:pt>
                <c:pt idx="72">
                  <c:v>2.1987065553785701E-2</c:v>
                </c:pt>
                <c:pt idx="73">
                  <c:v>2.2635865888598301E-2</c:v>
                </c:pt>
                <c:pt idx="74">
                  <c:v>2.1239529460781399E-2</c:v>
                </c:pt>
                <c:pt idx="75">
                  <c:v>1.9758190233654098E-2</c:v>
                </c:pt>
                <c:pt idx="76">
                  <c:v>1.95484928848133E-2</c:v>
                </c:pt>
                <c:pt idx="77">
                  <c:v>1.7604310169661002E-2</c:v>
                </c:pt>
                <c:pt idx="78">
                  <c:v>1.73010791517214E-2</c:v>
                </c:pt>
                <c:pt idx="79">
                  <c:v>1.6594965454652701E-2</c:v>
                </c:pt>
                <c:pt idx="80">
                  <c:v>1.4086792411172099E-2</c:v>
                </c:pt>
                <c:pt idx="81">
                  <c:v>1.1116204139194301E-2</c:v>
                </c:pt>
                <c:pt idx="82">
                  <c:v>8.7826780129418597E-3</c:v>
                </c:pt>
                <c:pt idx="83">
                  <c:v>9.0813279943424696E-3</c:v>
                </c:pt>
                <c:pt idx="84">
                  <c:v>8.0300723420245711E-3</c:v>
                </c:pt>
                <c:pt idx="85">
                  <c:v>6.2835243807457504E-3</c:v>
                </c:pt>
                <c:pt idx="86">
                  <c:v>4.7137822422382803E-3</c:v>
                </c:pt>
                <c:pt idx="87">
                  <c:v>1.0168112143230099E-3</c:v>
                </c:pt>
                <c:pt idx="88">
                  <c:v>1.6010706015728801E-3</c:v>
                </c:pt>
                <c:pt idx="89">
                  <c:v>0</c:v>
                </c:pt>
                <c:pt idx="90">
                  <c:v>1.63311777764616E-4</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8.2850259214006794E-4</c:v>
                </c:pt>
                <c:pt idx="145">
                  <c:v>2.0332518247040401E-3</c:v>
                </c:pt>
                <c:pt idx="146">
                  <c:v>4.1730318503518903E-3</c:v>
                </c:pt>
                <c:pt idx="147">
                  <c:v>5.1257445374486305E-3</c:v>
                </c:pt>
                <c:pt idx="148">
                  <c:v>8.1002214628034305E-3</c:v>
                </c:pt>
                <c:pt idx="149">
                  <c:v>9.1111643129249097E-3</c:v>
                </c:pt>
                <c:pt idx="150">
                  <c:v>1.17847619185651E-2</c:v>
                </c:pt>
                <c:pt idx="151">
                  <c:v>1.3601531306539599E-2</c:v>
                </c:pt>
                <c:pt idx="152">
                  <c:v>1.6011161384765802E-2</c:v>
                </c:pt>
                <c:pt idx="153">
                  <c:v>1.9029900945755102E-2</c:v>
                </c:pt>
                <c:pt idx="154">
                  <c:v>2.3055012471218099E-2</c:v>
                </c:pt>
                <c:pt idx="155">
                  <c:v>2.52695949602533E-2</c:v>
                </c:pt>
                <c:pt idx="156">
                  <c:v>2.8429408578301001E-2</c:v>
                </c:pt>
                <c:pt idx="157">
                  <c:v>3.0907040895922201E-2</c:v>
                </c:pt>
                <c:pt idx="158">
                  <c:v>3.6322859398873995E-2</c:v>
                </c:pt>
                <c:pt idx="159">
                  <c:v>4.1544810339422297E-2</c:v>
                </c:pt>
                <c:pt idx="160">
                  <c:v>4.5371045904341004E-2</c:v>
                </c:pt>
                <c:pt idx="161">
                  <c:v>4.9676697257705606E-2</c:v>
                </c:pt>
                <c:pt idx="162">
                  <c:v>5.4054992169216796E-2</c:v>
                </c:pt>
                <c:pt idx="163">
                  <c:v>6.0008028364144594E-2</c:v>
                </c:pt>
                <c:pt idx="164">
                  <c:v>6.5440786246995203E-2</c:v>
                </c:pt>
                <c:pt idx="165">
                  <c:v>7.3707568050629405E-2</c:v>
                </c:pt>
                <c:pt idx="166">
                  <c:v>7.9097855123855296E-2</c:v>
                </c:pt>
                <c:pt idx="167">
                  <c:v>8.44451819479453E-2</c:v>
                </c:pt>
                <c:pt idx="168">
                  <c:v>9.1379119857570898E-2</c:v>
                </c:pt>
                <c:pt idx="169">
                  <c:v>9.8107381582757086E-2</c:v>
                </c:pt>
                <c:pt idx="170">
                  <c:v>0.106066422662643</c:v>
                </c:pt>
                <c:pt idx="171">
                  <c:v>0.114591612976334</c:v>
                </c:pt>
                <c:pt idx="172">
                  <c:v>0.11941872266838501</c:v>
                </c:pt>
                <c:pt idx="173">
                  <c:v>0.12708708476445499</c:v>
                </c:pt>
                <c:pt idx="174">
                  <c:v>0.13383574716137001</c:v>
                </c:pt>
                <c:pt idx="175">
                  <c:v>0.14317183359118202</c:v>
                </c:pt>
                <c:pt idx="176">
                  <c:v>0.153539884594878</c:v>
                </c:pt>
                <c:pt idx="177">
                  <c:v>0.16016225340962398</c:v>
                </c:pt>
                <c:pt idx="178">
                  <c:v>0.16936746611797601</c:v>
                </c:pt>
                <c:pt idx="179">
                  <c:v>0.18032546713922001</c:v>
                </c:pt>
                <c:pt idx="180">
                  <c:v>0.18818250486027899</c:v>
                </c:pt>
                <c:pt idx="181">
                  <c:v>0.19864575899930501</c:v>
                </c:pt>
                <c:pt idx="182">
                  <c:v>0.20617595771099698</c:v>
                </c:pt>
                <c:pt idx="183">
                  <c:v>0.21787005238493901</c:v>
                </c:pt>
                <c:pt idx="184">
                  <c:v>0.228894324999729</c:v>
                </c:pt>
                <c:pt idx="185">
                  <c:v>0.239077100490803</c:v>
                </c:pt>
                <c:pt idx="186">
                  <c:v>0.24854919139940501</c:v>
                </c:pt>
                <c:pt idx="187">
                  <c:v>0.25727282941439</c:v>
                </c:pt>
                <c:pt idx="188">
                  <c:v>0.26938853797311396</c:v>
                </c:pt>
                <c:pt idx="189">
                  <c:v>0.280644018202025</c:v>
                </c:pt>
                <c:pt idx="190">
                  <c:v>0.29204403378031402</c:v>
                </c:pt>
                <c:pt idx="191">
                  <c:v>0.30185953599826099</c:v>
                </c:pt>
                <c:pt idx="192">
                  <c:v>0.31125639618423401</c:v>
                </c:pt>
                <c:pt idx="193">
                  <c:v>0.32423573318460802</c:v>
                </c:pt>
                <c:pt idx="194">
                  <c:v>0.336579249245261</c:v>
                </c:pt>
                <c:pt idx="195">
                  <c:v>0.34989352786496403</c:v>
                </c:pt>
                <c:pt idx="196">
                  <c:v>0.36006944195214896</c:v>
                </c:pt>
                <c:pt idx="197">
                  <c:v>0.37043193393842</c:v>
                </c:pt>
                <c:pt idx="198">
                  <c:v>0.38241163801835398</c:v>
                </c:pt>
                <c:pt idx="199">
                  <c:v>0.39434034041860899</c:v>
                </c:pt>
                <c:pt idx="200">
                  <c:v>0.40898573228602703</c:v>
                </c:pt>
                <c:pt idx="201">
                  <c:v>0.42122557552204398</c:v>
                </c:pt>
                <c:pt idx="202">
                  <c:v>0.43132112812855905</c:v>
                </c:pt>
                <c:pt idx="203">
                  <c:v>0.44457927431125199</c:v>
                </c:pt>
                <c:pt idx="204">
                  <c:v>0.45889145520519004</c:v>
                </c:pt>
                <c:pt idx="205">
                  <c:v>0.47203399758046799</c:v>
                </c:pt>
                <c:pt idx="206">
                  <c:v>0.483345610246744</c:v>
                </c:pt>
                <c:pt idx="207">
                  <c:v>0.49494234287976696</c:v>
                </c:pt>
                <c:pt idx="208">
                  <c:v>0.50909298786549995</c:v>
                </c:pt>
                <c:pt idx="209">
                  <c:v>0.52349017155890498</c:v>
                </c:pt>
                <c:pt idx="210">
                  <c:v>0.53551747720632603</c:v>
                </c:pt>
                <c:pt idx="211">
                  <c:v>0.54771991921000995</c:v>
                </c:pt>
                <c:pt idx="212">
                  <c:v>0.56035028588396996</c:v>
                </c:pt>
                <c:pt idx="213">
                  <c:v>0.57487834329847898</c:v>
                </c:pt>
                <c:pt idx="214">
                  <c:v>0.58721845924765093</c:v>
                </c:pt>
                <c:pt idx="215">
                  <c:v>0.60021819691940004</c:v>
                </c:pt>
                <c:pt idx="216">
                  <c:v>0.61298672697702705</c:v>
                </c:pt>
                <c:pt idx="217">
                  <c:v>0.62465999271950101</c:v>
                </c:pt>
                <c:pt idx="218">
                  <c:v>0.63864063210630195</c:v>
                </c:pt>
                <c:pt idx="219">
                  <c:v>0.65377904021062194</c:v>
                </c:pt>
                <c:pt idx="220">
                  <c:v>0.66688758146611293</c:v>
                </c:pt>
                <c:pt idx="221">
                  <c:v>0.67928209920609095</c:v>
                </c:pt>
                <c:pt idx="222">
                  <c:v>0.69195326722351103</c:v>
                </c:pt>
                <c:pt idx="223">
                  <c:v>0.705298146850453</c:v>
                </c:pt>
                <c:pt idx="224">
                  <c:v>0.71728292050892206</c:v>
                </c:pt>
                <c:pt idx="225">
                  <c:v>0.73174130621822497</c:v>
                </c:pt>
                <c:pt idx="226">
                  <c:v>0.74546526774028599</c:v>
                </c:pt>
                <c:pt idx="227">
                  <c:v>0.75805143295823996</c:v>
                </c:pt>
                <c:pt idx="228">
                  <c:v>0.77281755939111496</c:v>
                </c:pt>
                <c:pt idx="229">
                  <c:v>0.78702260616836406</c:v>
                </c:pt>
                <c:pt idx="230">
                  <c:v>0.80043035727754808</c:v>
                </c:pt>
                <c:pt idx="231">
                  <c:v>0.81401151409750094</c:v>
                </c:pt>
                <c:pt idx="232">
                  <c:v>0.82614206430946502</c:v>
                </c:pt>
                <c:pt idx="233">
                  <c:v>0.84155421201757008</c:v>
                </c:pt>
                <c:pt idx="234">
                  <c:v>0.8553818463653331</c:v>
                </c:pt>
                <c:pt idx="235">
                  <c:v>0.86873859579554791</c:v>
                </c:pt>
                <c:pt idx="236">
                  <c:v>0.88175193391464313</c:v>
                </c:pt>
                <c:pt idx="237">
                  <c:v>0.89584094862686903</c:v>
                </c:pt>
                <c:pt idx="238">
                  <c:v>0.91103715863312096</c:v>
                </c:pt>
                <c:pt idx="239">
                  <c:v>0.92479005169820994</c:v>
                </c:pt>
                <c:pt idx="240">
                  <c:v>0.93928750810476891</c:v>
                </c:pt>
                <c:pt idx="241">
                  <c:v>0.95276326145352608</c:v>
                </c:pt>
                <c:pt idx="242">
                  <c:v>0.96569963820485294</c:v>
                </c:pt>
                <c:pt idx="243">
                  <c:v>0.97883538035574702</c:v>
                </c:pt>
                <c:pt idx="244">
                  <c:v>0.99435293153362603</c:v>
                </c:pt>
                <c:pt idx="245">
                  <c:v>1.0089727919734099</c:v>
                </c:pt>
                <c:pt idx="246">
                  <c:v>1.02352298070514</c:v>
                </c:pt>
                <c:pt idx="247">
                  <c:v>1.0354427239761301</c:v>
                </c:pt>
                <c:pt idx="248">
                  <c:v>1.0507001359982802</c:v>
                </c:pt>
                <c:pt idx="249">
                  <c:v>1.0642422221209802</c:v>
                </c:pt>
                <c:pt idx="250">
                  <c:v>1.07867167628797</c:v>
                </c:pt>
                <c:pt idx="251">
                  <c:v>1.09370128080997</c:v>
                </c:pt>
                <c:pt idx="252">
                  <c:v>1.10638264916219</c:v>
                </c:pt>
                <c:pt idx="253">
                  <c:v>1.12020181382064</c:v>
                </c:pt>
                <c:pt idx="254">
                  <c:v>1.1351498156528801</c:v>
                </c:pt>
                <c:pt idx="255">
                  <c:v>1.14900811218916</c:v>
                </c:pt>
                <c:pt idx="256">
                  <c:v>1.1619755182067599</c:v>
                </c:pt>
                <c:pt idx="257">
                  <c:v>1.1757415222803</c:v>
                </c:pt>
                <c:pt idx="258">
                  <c:v>1.1915021508770001</c:v>
                </c:pt>
                <c:pt idx="259">
                  <c:v>1.20679356401894</c:v>
                </c:pt>
                <c:pt idx="260">
                  <c:v>1.21971002953671</c:v>
                </c:pt>
                <c:pt idx="261">
                  <c:v>1.23245302816599</c:v>
                </c:pt>
                <c:pt idx="262">
                  <c:v>1.2456104121952198</c:v>
                </c:pt>
                <c:pt idx="263">
                  <c:v>1.26166005030939</c:v>
                </c:pt>
                <c:pt idx="264">
                  <c:v>1.27487399503536</c:v>
                </c:pt>
                <c:pt idx="265">
                  <c:v>1.28950071687512</c:v>
                </c:pt>
                <c:pt idx="266">
                  <c:v>1.30410017664246</c:v>
                </c:pt>
                <c:pt idx="267">
                  <c:v>1.31731876268759</c:v>
                </c:pt>
                <c:pt idx="268">
                  <c:v>1.33226676452125</c:v>
                </c:pt>
                <c:pt idx="269">
                  <c:v>1.3470209599717</c:v>
                </c:pt>
                <c:pt idx="270">
                  <c:v>1.3615337474718099</c:v>
                </c:pt>
                <c:pt idx="271">
                  <c:v>1.37665348555203</c:v>
                </c:pt>
                <c:pt idx="272">
                  <c:v>1.38956946163091</c:v>
                </c:pt>
                <c:pt idx="273">
                  <c:v>1.4036113030329</c:v>
                </c:pt>
                <c:pt idx="274">
                  <c:v>1.4181308907566901</c:v>
                </c:pt>
                <c:pt idx="275">
                  <c:v>1.4340955260721</c:v>
                </c:pt>
                <c:pt idx="276">
                  <c:v>1.4487766497040901</c:v>
                </c:pt>
                <c:pt idx="277">
                  <c:v>1.4622638445956702</c:v>
                </c:pt>
                <c:pt idx="278">
                  <c:v>1.4770945119764198</c:v>
                </c:pt>
                <c:pt idx="279">
                  <c:v>1.4934603605027499</c:v>
                </c:pt>
                <c:pt idx="280">
                  <c:v>1.5065349006391699</c:v>
                </c:pt>
                <c:pt idx="281">
                  <c:v>1.52108001979343</c:v>
                </c:pt>
                <c:pt idx="282">
                  <c:v>1.53422380337389</c:v>
                </c:pt>
                <c:pt idx="283">
                  <c:v>1.5506083219264599</c:v>
                </c:pt>
                <c:pt idx="284">
                  <c:v>1.5655631239837899</c:v>
                </c:pt>
                <c:pt idx="285">
                  <c:v>1.5788518711758601</c:v>
                </c:pt>
                <c:pt idx="286">
                  <c:v>1.5917904068317099</c:v>
                </c:pt>
                <c:pt idx="287">
                  <c:v>1.6056584142631902</c:v>
                </c:pt>
                <c:pt idx="288">
                  <c:v>1.6217471842537599</c:v>
                </c:pt>
                <c:pt idx="289">
                  <c:v>1.6359556311442698</c:v>
                </c:pt>
                <c:pt idx="290">
                  <c:v>1.6503290140519802</c:v>
                </c:pt>
                <c:pt idx="291">
                  <c:v>1.66554902484393</c:v>
                </c:pt>
                <c:pt idx="292">
                  <c:v>1.67845140047689</c:v>
                </c:pt>
                <c:pt idx="293">
                  <c:v>1.6934181335130898</c:v>
                </c:pt>
                <c:pt idx="294">
                  <c:v>1.7094116391888299</c:v>
                </c:pt>
                <c:pt idx="295">
                  <c:v>1.7231662017195499</c:v>
                </c:pt>
                <c:pt idx="296">
                  <c:v>1.7391546378178202</c:v>
                </c:pt>
                <c:pt idx="297">
                  <c:v>1.75093837661109</c:v>
                </c:pt>
                <c:pt idx="298">
                  <c:v>1.7663063228639</c:v>
                </c:pt>
                <c:pt idx="299">
                  <c:v>1.7801203567614701</c:v>
                </c:pt>
                <c:pt idx="300">
                  <c:v>1.7957483809908599</c:v>
                </c:pt>
                <c:pt idx="301">
                  <c:v>1.80994155796554</c:v>
                </c:pt>
                <c:pt idx="302">
                  <c:v>1.82444878644787</c:v>
                </c:pt>
                <c:pt idx="303">
                  <c:v>1.8391247793232399</c:v>
                </c:pt>
                <c:pt idx="304">
                  <c:v>1.85459132882499</c:v>
                </c:pt>
                <c:pt idx="305">
                  <c:v>1.8692009889264201</c:v>
                </c:pt>
                <c:pt idx="306">
                  <c:v>1.8849888184178099</c:v>
                </c:pt>
                <c:pt idx="307">
                  <c:v>1.89848961375674</c:v>
                </c:pt>
                <c:pt idx="308">
                  <c:v>1.91455285231825</c:v>
                </c:pt>
                <c:pt idx="309">
                  <c:v>1.9288497632970798</c:v>
                </c:pt>
                <c:pt idx="310">
                  <c:v>1.9440578431073201</c:v>
                </c:pt>
                <c:pt idx="311">
                  <c:v>1.9584176255705199</c:v>
                </c:pt>
                <c:pt idx="312">
                  <c:v>1.9730234572989498</c:v>
                </c:pt>
                <c:pt idx="313">
                  <c:v>1.98842027391208</c:v>
                </c:pt>
                <c:pt idx="314">
                  <c:v>2.0026865838872299</c:v>
                </c:pt>
                <c:pt idx="315">
                  <c:v>2.0188534952723098</c:v>
                </c:pt>
                <c:pt idx="316">
                  <c:v>2.0332914803077502</c:v>
                </c:pt>
                <c:pt idx="317">
                  <c:v>2.0463570613145499</c:v>
                </c:pt>
                <c:pt idx="318">
                  <c:v>2.0620904890165499</c:v>
                </c:pt>
                <c:pt idx="319">
                  <c:v>2.07769131234841</c:v>
                </c:pt>
                <c:pt idx="320">
                  <c:v>2.09330746677665</c:v>
                </c:pt>
                <c:pt idx="321">
                  <c:v>2.1081551347151599</c:v>
                </c:pt>
                <c:pt idx="322">
                  <c:v>2.1219041382266801</c:v>
                </c:pt>
                <c:pt idx="323">
                  <c:v>2.13780077130252</c:v>
                </c:pt>
                <c:pt idx="324">
                  <c:v>2.1513581273382001</c:v>
                </c:pt>
                <c:pt idx="325">
                  <c:v>2.1671340870256</c:v>
                </c:pt>
                <c:pt idx="326">
                  <c:v>2.18244757030845</c:v>
                </c:pt>
                <c:pt idx="327">
                  <c:v>2.19570355758378</c:v>
                </c:pt>
                <c:pt idx="328">
                  <c:v>2.21103577206918</c:v>
                </c:pt>
                <c:pt idx="329">
                  <c:v>2.2271568125347598</c:v>
                </c:pt>
                <c:pt idx="330">
                  <c:v>2.2408621040341399</c:v>
                </c:pt>
                <c:pt idx="331">
                  <c:v>2.2554207624551696</c:v>
                </c:pt>
                <c:pt idx="332">
                  <c:v>2.2700707956403199</c:v>
                </c:pt>
                <c:pt idx="333">
                  <c:v>2.2864842457352101</c:v>
                </c:pt>
                <c:pt idx="334">
                  <c:v>2.30203066727768</c:v>
                </c:pt>
                <c:pt idx="335">
                  <c:v>2.3156084239843699</c:v>
                </c:pt>
                <c:pt idx="336">
                  <c:v>2.32937831760864</c:v>
                </c:pt>
                <c:pt idx="337">
                  <c:v>2.34429522899404</c:v>
                </c:pt>
                <c:pt idx="338">
                  <c:v>2.3603346667727001</c:v>
                </c:pt>
                <c:pt idx="339">
                  <c:v>2.3758402869702899</c:v>
                </c:pt>
                <c:pt idx="340">
                  <c:v>2.3914037090719398</c:v>
                </c:pt>
                <c:pt idx="341">
                  <c:v>2.40554761501244</c:v>
                </c:pt>
                <c:pt idx="342">
                  <c:v>2.4196706308430302</c:v>
                </c:pt>
                <c:pt idx="343">
                  <c:v>2.4346611034843599</c:v>
                </c:pt>
                <c:pt idx="344">
                  <c:v>2.4497859111420399</c:v>
                </c:pt>
                <c:pt idx="345">
                  <c:v>2.4659137518312901</c:v>
                </c:pt>
                <c:pt idx="346">
                  <c:v>2.4817203125280698</c:v>
                </c:pt>
                <c:pt idx="347">
                  <c:v>2.4961085370904397</c:v>
                </c:pt>
                <c:pt idx="348">
                  <c:v>2.51098680603832</c:v>
                </c:pt>
                <c:pt idx="349">
                  <c:v>2.5247583691310598</c:v>
                </c:pt>
                <c:pt idx="350">
                  <c:v>2.5420184471073504</c:v>
                </c:pt>
                <c:pt idx="351">
                  <c:v>2.5581972894713099</c:v>
                </c:pt>
                <c:pt idx="352">
                  <c:v>2.5718460202739402</c:v>
                </c:pt>
                <c:pt idx="353">
                  <c:v>2.5876151185599401</c:v>
                </c:pt>
                <c:pt idx="354">
                  <c:v>2.6037599598055303</c:v>
                </c:pt>
                <c:pt idx="355">
                  <c:v>2.61887116701587</c:v>
                </c:pt>
                <c:pt idx="356">
                  <c:v>2.6341829808330899</c:v>
                </c:pt>
                <c:pt idx="357">
                  <c:v>2.6479693855748101</c:v>
                </c:pt>
                <c:pt idx="358">
                  <c:v>2.6637997470572801</c:v>
                </c:pt>
                <c:pt idx="359">
                  <c:v>2.67981365340404</c:v>
                </c:pt>
                <c:pt idx="360">
                  <c:v>2.6944624453847199</c:v>
                </c:pt>
                <c:pt idx="361">
                  <c:v>2.7097504584105501</c:v>
                </c:pt>
                <c:pt idx="362">
                  <c:v>2.7225134294525302</c:v>
                </c:pt>
                <c:pt idx="363">
                  <c:v>2.7407578704384199</c:v>
                </c:pt>
                <c:pt idx="364">
                  <c:v>2.7550037185562801</c:v>
                </c:pt>
                <c:pt idx="365">
                  <c:v>2.76962870975126</c:v>
                </c:pt>
                <c:pt idx="366">
                  <c:v>2.7844475073322901</c:v>
                </c:pt>
                <c:pt idx="367">
                  <c:v>2.7991825433161899</c:v>
                </c:pt>
                <c:pt idx="368">
                  <c:v>2.8152475125267502</c:v>
                </c:pt>
                <c:pt idx="369">
                  <c:v>2.8317068335411499</c:v>
                </c:pt>
                <c:pt idx="370">
                  <c:v>2.84654943190219</c:v>
                </c:pt>
                <c:pt idx="371">
                  <c:v>2.8626704723677698</c:v>
                </c:pt>
                <c:pt idx="372">
                  <c:v>2.8762562705054497</c:v>
                </c:pt>
                <c:pt idx="373">
                  <c:v>2.8921529035812901</c:v>
                </c:pt>
                <c:pt idx="374">
                  <c:v>2.9065858190421099</c:v>
                </c:pt>
                <c:pt idx="375">
                  <c:v>2.9228275328876001</c:v>
                </c:pt>
                <c:pt idx="376">
                  <c:v>2.9387377664136198</c:v>
                </c:pt>
                <c:pt idx="377">
                  <c:v>2.9541290240103999</c:v>
                </c:pt>
                <c:pt idx="378">
                  <c:v>2.96954624129171</c:v>
                </c:pt>
                <c:pt idx="379">
                  <c:v>2.9849889900106099</c:v>
                </c:pt>
                <c:pt idx="380">
                  <c:v>3.0008974928847501</c:v>
                </c:pt>
                <c:pt idx="381">
                  <c:v>3.0158284941592202</c:v>
                </c:pt>
                <c:pt idx="382">
                  <c:v>3.0309579431332199</c:v>
                </c:pt>
                <c:pt idx="383">
                  <c:v>3.0471605862885598</c:v>
                </c:pt>
                <c:pt idx="384">
                  <c:v>3.0632017547077299</c:v>
                </c:pt>
                <c:pt idx="385">
                  <c:v>3.07725379644523</c:v>
                </c:pt>
                <c:pt idx="386">
                  <c:v>3.0920623936879101</c:v>
                </c:pt>
                <c:pt idx="387">
                  <c:v>3.1071986428884197</c:v>
                </c:pt>
                <c:pt idx="388">
                  <c:v>3.1234488876094701</c:v>
                </c:pt>
                <c:pt idx="389">
                  <c:v>3.1394373237049003</c:v>
                </c:pt>
                <c:pt idx="390">
                  <c:v>3.15553289391914</c:v>
                </c:pt>
                <c:pt idx="391">
                  <c:v>3.17120678906804</c:v>
                </c:pt>
                <c:pt idx="392">
                  <c:v>3.18512239807092</c:v>
                </c:pt>
                <c:pt idx="393">
                  <c:v>3.2016480518564103</c:v>
                </c:pt>
                <c:pt idx="394">
                  <c:v>3.2167048572773602</c:v>
                </c:pt>
                <c:pt idx="395">
                  <c:v>3.23261342133492</c:v>
                </c:pt>
                <c:pt idx="396">
                  <c:v>3.2492903495153804</c:v>
                </c:pt>
                <c:pt idx="397">
                  <c:v>3.26288974810041</c:v>
                </c:pt>
                <c:pt idx="398">
                  <c:v>3.2780859581066601</c:v>
                </c:pt>
                <c:pt idx="399">
                  <c:v>3.2932005654288297</c:v>
                </c:pt>
                <c:pt idx="400">
                  <c:v>3.3086467142595701</c:v>
                </c:pt>
                <c:pt idx="401">
                  <c:v>3.32466402071532</c:v>
                </c:pt>
                <c:pt idx="402">
                  <c:v>3.34019468290307</c:v>
                </c:pt>
                <c:pt idx="403">
                  <c:v>3.3555472980651797</c:v>
                </c:pt>
                <c:pt idx="404">
                  <c:v>3.3717873424507201</c:v>
                </c:pt>
                <c:pt idx="405">
                  <c:v>3.3864395345403899</c:v>
                </c:pt>
                <c:pt idx="406">
                  <c:v>3.4019162843719601</c:v>
                </c:pt>
                <c:pt idx="407">
                  <c:v>3.4164285824374501</c:v>
                </c:pt>
                <c:pt idx="408">
                  <c:v>3.4322300123790201</c:v>
                </c:pt>
                <c:pt idx="409">
                  <c:v>3.4491806801611298</c:v>
                </c:pt>
                <c:pt idx="410">
                  <c:v>3.4640946808735897</c:v>
                </c:pt>
                <c:pt idx="411">
                  <c:v>3.4809178750549599</c:v>
                </c:pt>
                <c:pt idx="412">
                  <c:v>3.4944424711739002</c:v>
                </c:pt>
                <c:pt idx="413">
                  <c:v>3.51084059017239</c:v>
                </c:pt>
                <c:pt idx="414">
                  <c:v>3.5264380133980899</c:v>
                </c:pt>
                <c:pt idx="415">
                  <c:v>3.5434396828634398</c:v>
                </c:pt>
                <c:pt idx="416">
                  <c:v>3.5579576011173204</c:v>
                </c:pt>
                <c:pt idx="417">
                  <c:v>3.5736242677899099</c:v>
                </c:pt>
                <c:pt idx="418">
                  <c:v>3.5892743621502596</c:v>
                </c:pt>
                <c:pt idx="419">
                  <c:v>3.60595642109161</c:v>
                </c:pt>
                <c:pt idx="420">
                  <c:v>3.6218496540527703</c:v>
                </c:pt>
                <c:pt idx="421">
                  <c:v>3.6386337163548901</c:v>
                </c:pt>
                <c:pt idx="422">
                  <c:v>3.6528128646239097</c:v>
                </c:pt>
                <c:pt idx="423">
                  <c:v>3.6682113507026797</c:v>
                </c:pt>
                <c:pt idx="424">
                  <c:v>3.6837271712386204</c:v>
                </c:pt>
                <c:pt idx="425">
                  <c:v>3.70016102200452</c:v>
                </c:pt>
                <c:pt idx="426">
                  <c:v>3.7169688850895</c:v>
                </c:pt>
                <c:pt idx="427">
                  <c:v>3.7318705265590801</c:v>
                </c:pt>
                <c:pt idx="428">
                  <c:v>3.7479864974443404</c:v>
                </c:pt>
                <c:pt idx="429">
                  <c:v>3.7642452118575398</c:v>
                </c:pt>
                <c:pt idx="430">
                  <c:v>3.7792068141357</c:v>
                </c:pt>
                <c:pt idx="431">
                  <c:v>3.7938590062253801</c:v>
                </c:pt>
                <c:pt idx="432">
                  <c:v>3.8091992621445998</c:v>
                </c:pt>
                <c:pt idx="433">
                  <c:v>3.8264882716589503</c:v>
                </c:pt>
                <c:pt idx="434">
                  <c:v>3.8424579765546705</c:v>
                </c:pt>
                <c:pt idx="435">
                  <c:v>3.8573277758132498</c:v>
                </c:pt>
                <c:pt idx="436">
                  <c:v>3.8730748039597502</c:v>
                </c:pt>
                <c:pt idx="437">
                  <c:v>3.8878744420742399</c:v>
                </c:pt>
                <c:pt idx="438">
                  <c:v>3.9047146368090999</c:v>
                </c:pt>
                <c:pt idx="439">
                  <c:v>3.9204021324053402</c:v>
                </c:pt>
                <c:pt idx="440">
                  <c:v>3.9378832176623697</c:v>
                </c:pt>
                <c:pt idx="441">
                  <c:v>3.9515459771678301</c:v>
                </c:pt>
                <c:pt idx="442">
                  <c:v>3.9671140405857801</c:v>
                </c:pt>
                <c:pt idx="443">
                  <c:v>3.9832962830701</c:v>
                </c:pt>
                <c:pt idx="444">
                  <c:v>3.9990314414183095</c:v>
                </c:pt>
                <c:pt idx="445">
                  <c:v>4.0153921591866002</c:v>
                </c:pt>
                <c:pt idx="446">
                  <c:v>4.0316730049084999</c:v>
                </c:pt>
                <c:pt idx="447">
                  <c:v>4.0455206116689606</c:v>
                </c:pt>
                <c:pt idx="448">
                  <c:v>4.0621176678143893</c:v>
                </c:pt>
                <c:pt idx="449">
                  <c:v>4.07812823522704</c:v>
                </c:pt>
                <c:pt idx="450">
                  <c:v>4.0944141505349299</c:v>
                </c:pt>
                <c:pt idx="451">
                  <c:v>4.1107629985049199</c:v>
                </c:pt>
                <c:pt idx="452">
                  <c:v>4.1261644564315203</c:v>
                </c:pt>
                <c:pt idx="453">
                  <c:v>4.1423228981272997</c:v>
                </c:pt>
                <c:pt idx="454">
                  <c:v>4.1594487022734894</c:v>
                </c:pt>
                <c:pt idx="455">
                  <c:v>4.1758094200417899</c:v>
                </c:pt>
                <c:pt idx="456">
                  <c:v>4.1914578449393503</c:v>
                </c:pt>
                <c:pt idx="457">
                  <c:v>4.2068593028773202</c:v>
                </c:pt>
                <c:pt idx="458">
                  <c:v>4.22360936405539</c:v>
                </c:pt>
                <c:pt idx="459">
                  <c:v>4.2410870492005897</c:v>
                </c:pt>
                <c:pt idx="460">
                  <c:v>4.2564175942175098</c:v>
                </c:pt>
                <c:pt idx="461">
                  <c:v>4.2715678721265204</c:v>
                </c:pt>
                <c:pt idx="462">
                  <c:v>4.2869727301706506</c:v>
                </c:pt>
                <c:pt idx="463">
                  <c:v>4.3036887902303498</c:v>
                </c:pt>
                <c:pt idx="464">
                  <c:v>4.3193032140095493</c:v>
                </c:pt>
                <c:pt idx="465">
                  <c:v>4.3361706096391099</c:v>
                </c:pt>
                <c:pt idx="466">
                  <c:v>4.351977109161</c:v>
                </c:pt>
                <c:pt idx="467">
                  <c:v>4.3655153057329699</c:v>
                </c:pt>
                <c:pt idx="468">
                  <c:v>4.3818131520197294</c:v>
                </c:pt>
                <c:pt idx="469">
                  <c:v>4.3993316385012795</c:v>
                </c:pt>
                <c:pt idx="470">
                  <c:v>4.4151551997572396</c:v>
                </c:pt>
                <c:pt idx="471">
                  <c:v>4.4300912706091804</c:v>
                </c:pt>
                <c:pt idx="472">
                  <c:v>4.4457511370524099</c:v>
                </c:pt>
                <c:pt idx="473">
                  <c:v>4.4623515933039899</c:v>
                </c:pt>
                <c:pt idx="474">
                  <c:v>4.4774219991722903</c:v>
                </c:pt>
                <c:pt idx="475">
                  <c:v>4.4921489937280494</c:v>
                </c:pt>
                <c:pt idx="476">
                  <c:v>4.5097372130953799</c:v>
                </c:pt>
                <c:pt idx="477">
                  <c:v>4.5252865453107898</c:v>
                </c:pt>
                <c:pt idx="478">
                  <c:v>4.5417781979836001</c:v>
                </c:pt>
                <c:pt idx="479">
                  <c:v>4.5593612865957294</c:v>
                </c:pt>
                <c:pt idx="480">
                  <c:v>4.5738808743237795</c:v>
                </c:pt>
                <c:pt idx="481">
                  <c:v>4.5906734674929295</c:v>
                </c:pt>
                <c:pt idx="482">
                  <c:v>4.6045482751480895</c:v>
                </c:pt>
                <c:pt idx="483">
                  <c:v>4.6216570175488396</c:v>
                </c:pt>
                <c:pt idx="484">
                  <c:v>4.6388830944010797</c:v>
                </c:pt>
                <c:pt idx="485">
                  <c:v>4.6545485198635097</c:v>
                </c:pt>
                <c:pt idx="486">
                  <c:v>4.6704570839210602</c:v>
                </c:pt>
                <c:pt idx="487">
                  <c:v>4.6861679520475299</c:v>
                </c:pt>
                <c:pt idx="488">
                  <c:v>4.7027190760843505</c:v>
                </c:pt>
                <c:pt idx="489">
                  <c:v>4.7191427265147503</c:v>
                </c:pt>
                <c:pt idx="490">
                  <c:v>4.7364266052738895</c:v>
                </c:pt>
                <c:pt idx="491">
                  <c:v>4.7524966440619201</c:v>
                </c:pt>
                <c:pt idx="492">
                  <c:v>4.7673218136026199</c:v>
                </c:pt>
                <c:pt idx="493">
                  <c:v>4.78349892532606</c:v>
                </c:pt>
                <c:pt idx="494">
                  <c:v>4.7994601605239504</c:v>
                </c:pt>
                <c:pt idx="495">
                  <c:v>4.81669643771738</c:v>
                </c:pt>
                <c:pt idx="496">
                  <c:v>4.8346535386485794</c:v>
                </c:pt>
                <c:pt idx="497">
                  <c:v>4.84831073914052</c:v>
                </c:pt>
                <c:pt idx="498">
                  <c:v>4.8659975617567897</c:v>
                </c:pt>
                <c:pt idx="499">
                  <c:v>4.8792675777463002</c:v>
                </c:pt>
                <c:pt idx="500">
                  <c:v>4.8985711230102398</c:v>
                </c:pt>
                <c:pt idx="501">
                  <c:v>4.9144065540701805</c:v>
                </c:pt>
                <c:pt idx="502">
                  <c:v>4.9286451737089001</c:v>
                </c:pt>
                <c:pt idx="503">
                  <c:v>4.9470052185029099</c:v>
                </c:pt>
                <c:pt idx="504">
                  <c:v>4.9633999373895694</c:v>
                </c:pt>
                <c:pt idx="505">
                  <c:v>4.9790449621809802</c:v>
                </c:pt>
                <c:pt idx="506">
                  <c:v>4.9941697698329799</c:v>
                </c:pt>
                <c:pt idx="507">
                  <c:v>5.0095848282126099</c:v>
                </c:pt>
                <c:pt idx="508">
                  <c:v>5.0259932087271899</c:v>
                </c:pt>
                <c:pt idx="509">
                  <c:v>5.0442749897683798</c:v>
                </c:pt>
                <c:pt idx="510">
                  <c:v>5.0594235982032405</c:v>
                </c:pt>
                <c:pt idx="511">
                  <c:v>5.0745008042952104</c:v>
                </c:pt>
                <c:pt idx="512">
                  <c:v>5.0897186561826402</c:v>
                </c:pt>
                <c:pt idx="513">
                  <c:v>5.1072915444535703</c:v>
                </c:pt>
                <c:pt idx="514">
                  <c:v>5.12408413762273</c:v>
                </c:pt>
                <c:pt idx="515">
                  <c:v>5.1405638593109897</c:v>
                </c:pt>
                <c:pt idx="516">
                  <c:v>5.1562224845497395</c:v>
                </c:pt>
                <c:pt idx="517">
                  <c:v>5.1714743375555399</c:v>
                </c:pt>
                <c:pt idx="518">
                  <c:v>5.1874321726415902</c:v>
                </c:pt>
                <c:pt idx="519">
                  <c:v>5.2045137753339095</c:v>
                </c:pt>
                <c:pt idx="520">
                  <c:v>5.2220339312839297</c:v>
                </c:pt>
                <c:pt idx="521">
                  <c:v>5.2392668083655298</c:v>
                </c:pt>
                <c:pt idx="522">
                  <c:v>5.25416164961712</c:v>
                </c:pt>
                <c:pt idx="523">
                  <c:v>5.2717311377819005</c:v>
                </c:pt>
                <c:pt idx="524">
                  <c:v>5.2860382490962401</c:v>
                </c:pt>
                <c:pt idx="525">
                  <c:v>5.3030483882480395</c:v>
                </c:pt>
                <c:pt idx="526">
                  <c:v>5.3208626844821101</c:v>
                </c:pt>
                <c:pt idx="527">
                  <c:v>5.3359751328912397</c:v>
                </c:pt>
                <c:pt idx="528">
                  <c:v>5.3523545818734402</c:v>
                </c:pt>
                <c:pt idx="529">
                  <c:v>5.3695398573836401</c:v>
                </c:pt>
                <c:pt idx="530">
                  <c:v>5.3861352440605996</c:v>
                </c:pt>
                <c:pt idx="531">
                  <c:v>5.4016425337238205</c:v>
                </c:pt>
                <c:pt idx="532">
                  <c:v>5.4189480543584505</c:v>
                </c:pt>
                <c:pt idx="533">
                  <c:v>5.4340626616806302</c:v>
                </c:pt>
                <c:pt idx="534">
                  <c:v>5.4516695510756099</c:v>
                </c:pt>
                <c:pt idx="535">
                  <c:v>5.4682989388652503</c:v>
                </c:pt>
                <c:pt idx="536">
                  <c:v>5.4847140584286098</c:v>
                </c:pt>
                <c:pt idx="537">
                  <c:v>5.5003773249893602</c:v>
                </c:pt>
                <c:pt idx="538">
                  <c:v>5.5168519770972999</c:v>
                </c:pt>
                <c:pt idx="539">
                  <c:v>5.53218419157702</c:v>
                </c:pt>
                <c:pt idx="540">
                  <c:v>5.54953440311579</c:v>
                </c:pt>
                <c:pt idx="541">
                  <c:v>5.56531710185482</c:v>
                </c:pt>
                <c:pt idx="542">
                  <c:v>5.57986853178818</c:v>
                </c:pt>
                <c:pt idx="543">
                  <c:v>5.5969178028249207</c:v>
                </c:pt>
                <c:pt idx="544">
                  <c:v>5.6138582702715194</c:v>
                </c:pt>
                <c:pt idx="545">
                  <c:v>5.6303465228325003</c:v>
                </c:pt>
                <c:pt idx="546">
                  <c:v>5.6476253320113301</c:v>
                </c:pt>
                <c:pt idx="547">
                  <c:v>5.6620101564647003</c:v>
                </c:pt>
                <c:pt idx="548">
                  <c:v>5.6795201120792198</c:v>
                </c:pt>
                <c:pt idx="549">
                  <c:v>5.6949339292543799</c:v>
                </c:pt>
                <c:pt idx="550">
                  <c:v>5.7116601896552801</c:v>
                </c:pt>
                <c:pt idx="551">
                  <c:v>5.7290580027540701</c:v>
                </c:pt>
                <c:pt idx="552">
                  <c:v>5.7454998949481295</c:v>
                </c:pt>
                <c:pt idx="553">
                  <c:v>5.7623332282844304</c:v>
                </c:pt>
                <c:pt idx="554">
                  <c:v>5.7788044802805398</c:v>
                </c:pt>
                <c:pt idx="555">
                  <c:v>5.7949969230946898</c:v>
                </c:pt>
                <c:pt idx="556">
                  <c:v>5.8102662660985498</c:v>
                </c:pt>
                <c:pt idx="557">
                  <c:v>5.8265211521415905</c:v>
                </c:pt>
                <c:pt idx="558">
                  <c:v>5.8442555151486903</c:v>
                </c:pt>
                <c:pt idx="559">
                  <c:v>5.8604071566151097</c:v>
                </c:pt>
                <c:pt idx="560">
                  <c:v>5.8773782250796103</c:v>
                </c:pt>
                <c:pt idx="561">
                  <c:v>5.8934788648741705</c:v>
                </c:pt>
                <c:pt idx="562">
                  <c:v>5.9101740959988502</c:v>
                </c:pt>
                <c:pt idx="563">
                  <c:v>5.9265263440749996</c:v>
                </c:pt>
                <c:pt idx="564">
                  <c:v>5.94409750170826</c:v>
                </c:pt>
                <c:pt idx="565">
                  <c:v>5.96068095740634</c:v>
                </c:pt>
                <c:pt idx="566">
                  <c:v>5.9768359989902802</c:v>
                </c:pt>
                <c:pt idx="567">
                  <c:v>5.9925060657690201</c:v>
                </c:pt>
                <c:pt idx="568">
                  <c:v>6.0089756483023402</c:v>
                </c:pt>
                <c:pt idx="569">
                  <c:v>6.0270874237346606</c:v>
                </c:pt>
                <c:pt idx="570">
                  <c:v>6.0433546690091999</c:v>
                </c:pt>
                <c:pt idx="571">
                  <c:v>6.0594179075735601</c:v>
                </c:pt>
                <c:pt idx="572">
                  <c:v>6.0763018143291001</c:v>
                </c:pt>
                <c:pt idx="573">
                  <c:v>6.0921831774862802</c:v>
                </c:pt>
                <c:pt idx="574">
                  <c:v>6.1077074677086802</c:v>
                </c:pt>
                <c:pt idx="575">
                  <c:v>6.1247091371740199</c:v>
                </c:pt>
                <c:pt idx="576">
                  <c:v>6.1419318139201105</c:v>
                </c:pt>
                <c:pt idx="577">
                  <c:v>6.1574590759960302</c:v>
                </c:pt>
                <c:pt idx="578">
                  <c:v>6.1747344850687096</c:v>
                </c:pt>
                <c:pt idx="579">
                  <c:v>6.1919673621446201</c:v>
                </c:pt>
                <c:pt idx="580">
                  <c:v>6.20820227577497</c:v>
                </c:pt>
                <c:pt idx="581">
                  <c:v>6.2230686749160196</c:v>
                </c:pt>
                <c:pt idx="582">
                  <c:v>6.2398165771924097</c:v>
                </c:pt>
                <c:pt idx="583">
                  <c:v>6.2564680351215403</c:v>
                </c:pt>
                <c:pt idx="584">
                  <c:v>6.2757019087030104</c:v>
                </c:pt>
                <c:pt idx="585">
                  <c:v>6.2902503667828595</c:v>
                </c:pt>
                <c:pt idx="586">
                  <c:v>6.3071262321045705</c:v>
                </c:pt>
                <c:pt idx="587">
                  <c:v>6.3224800884654497</c:v>
                </c:pt>
                <c:pt idx="588">
                  <c:v>6.3403283858178794</c:v>
                </c:pt>
                <c:pt idx="589">
                  <c:v>6.3570359761911304</c:v>
                </c:pt>
                <c:pt idx="590">
                  <c:v>6.3745663324766593</c:v>
                </c:pt>
                <c:pt idx="591">
                  <c:v>6.3901229543489491</c:v>
                </c:pt>
                <c:pt idx="592">
                  <c:v>6.4065784469903502</c:v>
                </c:pt>
                <c:pt idx="593">
                  <c:v>6.4226076844306608</c:v>
                </c:pt>
                <c:pt idx="594">
                  <c:v>6.44064131847699</c:v>
                </c:pt>
                <c:pt idx="595">
                  <c:v>6.4570853695840897</c:v>
                </c:pt>
                <c:pt idx="596">
                  <c:v>6.4749489368409696</c:v>
                </c:pt>
                <c:pt idx="597">
                  <c:v>6.48963297114733</c:v>
                </c:pt>
                <c:pt idx="598">
                  <c:v>6.5067910457628404</c:v>
                </c:pt>
                <c:pt idx="599">
                  <c:v>6.5222184633853404</c:v>
                </c:pt>
                <c:pt idx="600">
                  <c:v>6.5414149357138696</c:v>
                </c:pt>
                <c:pt idx="601">
                  <c:v>6.5589690927936299</c:v>
                </c:pt>
                <c:pt idx="602">
                  <c:v>6.5749825708849103</c:v>
                </c:pt>
                <c:pt idx="603">
                  <c:v>6.5917700332875002</c:v>
                </c:pt>
                <c:pt idx="604">
                  <c:v>6.6095877296333994</c:v>
                </c:pt>
                <c:pt idx="605">
                  <c:v>6.6247006674871001</c:v>
                </c:pt>
                <c:pt idx="606">
                  <c:v>6.6416564048495301</c:v>
                </c:pt>
                <c:pt idx="607">
                  <c:v>6.6577854867546193</c:v>
                </c:pt>
                <c:pt idx="608">
                  <c:v>6.6753855759202496</c:v>
                </c:pt>
                <c:pt idx="609">
                  <c:v>6.6938356930904801</c:v>
                </c:pt>
                <c:pt idx="610">
                  <c:v>6.7089724317270294</c:v>
                </c:pt>
                <c:pt idx="611">
                  <c:v>6.7244610513626002</c:v>
                </c:pt>
                <c:pt idx="612">
                  <c:v>6.7397757758499193</c:v>
                </c:pt>
                <c:pt idx="613">
                  <c:v>6.7578484805949302</c:v>
                </c:pt>
                <c:pt idx="614">
                  <c:v>6.7739151192654408</c:v>
                </c:pt>
                <c:pt idx="615">
                  <c:v>6.7929262549000695</c:v>
                </c:pt>
                <c:pt idx="616">
                  <c:v>6.8087940176155799</c:v>
                </c:pt>
                <c:pt idx="617">
                  <c:v>6.8246952920048898</c:v>
                </c:pt>
                <c:pt idx="618">
                  <c:v>6.8405697937691894</c:v>
                </c:pt>
                <c:pt idx="619">
                  <c:v>6.8570716467775101</c:v>
                </c:pt>
                <c:pt idx="620">
                  <c:v>6.8748961433357199</c:v>
                </c:pt>
                <c:pt idx="621">
                  <c:v>6.8918179407546605</c:v>
                </c:pt>
                <c:pt idx="622">
                  <c:v>6.9078416191814496</c:v>
                </c:pt>
                <c:pt idx="623">
                  <c:v>6.9245015468141009</c:v>
                </c:pt>
                <c:pt idx="624">
                  <c:v>6.9398133606227903</c:v>
                </c:pt>
                <c:pt idx="625">
                  <c:v>6.95885169716348</c:v>
                </c:pt>
                <c:pt idx="626">
                  <c:v>6.9759741011921506</c:v>
                </c:pt>
                <c:pt idx="627">
                  <c:v>6.9919161769348603</c:v>
                </c:pt>
                <c:pt idx="628">
                  <c:v>7.0084979019838993</c:v>
                </c:pt>
                <c:pt idx="629">
                  <c:v>7.0266556095134503</c:v>
                </c:pt>
                <c:pt idx="630">
                  <c:v>7.0440754927517402</c:v>
                </c:pt>
                <c:pt idx="631">
                  <c:v>7.0597817195562103</c:v>
                </c:pt>
                <c:pt idx="632">
                  <c:v>7.0757731275080005</c:v>
                </c:pt>
                <c:pt idx="633">
                  <c:v>7.0939580359436096</c:v>
                </c:pt>
                <c:pt idx="634">
                  <c:v>7.1113217867377898</c:v>
                </c:pt>
                <c:pt idx="635">
                  <c:v>7.1288640740135607</c:v>
                </c:pt>
                <c:pt idx="636">
                  <c:v>7.14543392925862</c:v>
                </c:pt>
                <c:pt idx="637">
                  <c:v>7.1612161997336399</c:v>
                </c:pt>
                <c:pt idx="638">
                  <c:v>7.1785052092536699</c:v>
                </c:pt>
                <c:pt idx="639">
                  <c:v>7.1955697501948608</c:v>
                </c:pt>
                <c:pt idx="640">
                  <c:v>7.2125952204487502</c:v>
                </c:pt>
                <c:pt idx="641">
                  <c:v>7.2292364780423695</c:v>
                </c:pt>
                <c:pt idx="642">
                  <c:v>7.2440089152564697</c:v>
                </c:pt>
                <c:pt idx="643">
                  <c:v>7.2611517199561604</c:v>
                </c:pt>
                <c:pt idx="644">
                  <c:v>7.2803583314566795</c:v>
                </c:pt>
                <c:pt idx="645">
                  <c:v>7.2963569678904605</c:v>
                </c:pt>
                <c:pt idx="646">
                  <c:v>7.3146336793456594</c:v>
                </c:pt>
                <c:pt idx="647">
                  <c:v>7.3293993163360893</c:v>
                </c:pt>
                <c:pt idx="648">
                  <c:v>7.3464435177925198</c:v>
                </c:pt>
                <c:pt idx="649">
                  <c:v>7.3635471906186494</c:v>
                </c:pt>
                <c:pt idx="650">
                  <c:v>7.3805539296586202</c:v>
                </c:pt>
                <c:pt idx="651">
                  <c:v>7.3988476416843696</c:v>
                </c:pt>
                <c:pt idx="652">
                  <c:v>7.4145347090166096</c:v>
                </c:pt>
                <c:pt idx="653">
                  <c:v>7.4314615760158604</c:v>
                </c:pt>
                <c:pt idx="654">
                  <c:v>7.4491789996500302</c:v>
                </c:pt>
                <c:pt idx="655">
                  <c:v>7.4653255103612493</c:v>
                </c:pt>
                <c:pt idx="656">
                  <c:v>7.4823271798209108</c:v>
                </c:pt>
                <c:pt idx="657">
                  <c:v>7.4971540188357695</c:v>
                </c:pt>
                <c:pt idx="658">
                  <c:v>7.5166139692555607</c:v>
                </c:pt>
                <c:pt idx="659">
                  <c:v>7.5336921718417198</c:v>
                </c:pt>
                <c:pt idx="660">
                  <c:v>7.5495530731359395</c:v>
                </c:pt>
                <c:pt idx="661">
                  <c:v>7.5665989440722097</c:v>
                </c:pt>
                <c:pt idx="662">
                  <c:v>7.5837276588799796</c:v>
                </c:pt>
                <c:pt idx="663">
                  <c:v>7.6007667295698393</c:v>
                </c:pt>
                <c:pt idx="664">
                  <c:v>7.6180727396604198</c:v>
                </c:pt>
                <c:pt idx="665">
                  <c:v>7.6361114432756896</c:v>
                </c:pt>
                <c:pt idx="666">
                  <c:v>7.6535363960943004</c:v>
                </c:pt>
                <c:pt idx="667">
                  <c:v>7.6694580711546196</c:v>
                </c:pt>
                <c:pt idx="668">
                  <c:v>7.6870139588777402</c:v>
                </c:pt>
                <c:pt idx="669">
                  <c:v>7.7036008146706099</c:v>
                </c:pt>
                <c:pt idx="670">
                  <c:v>7.72175685275442</c:v>
                </c:pt>
                <c:pt idx="671">
                  <c:v>7.7402766416298601</c:v>
                </c:pt>
                <c:pt idx="672">
                  <c:v>7.7550932802978396</c:v>
                </c:pt>
                <c:pt idx="673">
                  <c:v>7.7725743655491897</c:v>
                </c:pt>
                <c:pt idx="674">
                  <c:v>7.7895318335549701</c:v>
                </c:pt>
                <c:pt idx="675">
                  <c:v>7.8085957015218792</c:v>
                </c:pt>
                <c:pt idx="676">
                  <c:v>7.8251298250052104</c:v>
                </c:pt>
                <c:pt idx="677">
                  <c:v>7.8417587233616404</c:v>
                </c:pt>
                <c:pt idx="678">
                  <c:v>7.8586549893543607</c:v>
                </c:pt>
                <c:pt idx="679">
                  <c:v>7.8775301205269006</c:v>
                </c:pt>
                <c:pt idx="680">
                  <c:v>7.8930782727070392</c:v>
                </c:pt>
                <c:pt idx="681">
                  <c:v>7.9096651285226498</c:v>
                </c:pt>
                <c:pt idx="682">
                  <c:v>7.9261222906325202</c:v>
                </c:pt>
                <c:pt idx="683">
                  <c:v>7.9453272326532005</c:v>
                </c:pt>
                <c:pt idx="684">
                  <c:v>7.9618630867798901</c:v>
                </c:pt>
                <c:pt idx="685">
                  <c:v>7.9788919571342403</c:v>
                </c:pt>
                <c:pt idx="686">
                  <c:v>7.9945557131281904</c:v>
                </c:pt>
                <c:pt idx="687">
                  <c:v>8.009736163785421</c:v>
                </c:pt>
                <c:pt idx="688">
                  <c:v>8.0303062201778594</c:v>
                </c:pt>
                <c:pt idx="689">
                  <c:v>8.045944444745599</c:v>
                </c:pt>
                <c:pt idx="690">
                  <c:v>8.0650779844177087</c:v>
                </c:pt>
                <c:pt idx="691">
                  <c:v>8.0802317236134495</c:v>
                </c:pt>
                <c:pt idx="692">
                  <c:v>8.0964866096564911</c:v>
                </c:pt>
                <c:pt idx="693">
                  <c:v>8.1136191528457893</c:v>
                </c:pt>
                <c:pt idx="694">
                  <c:v>8.1314912509696988</c:v>
                </c:pt>
                <c:pt idx="695">
                  <c:v>8.1488261314120809</c:v>
                </c:pt>
                <c:pt idx="696">
                  <c:v>8.167247378219141</c:v>
                </c:pt>
                <c:pt idx="697">
                  <c:v>8.1823666268633097</c:v>
                </c:pt>
                <c:pt idx="698">
                  <c:v>8.2000227872867999</c:v>
                </c:pt>
                <c:pt idx="699">
                  <c:v>8.2164362373759996</c:v>
                </c:pt>
                <c:pt idx="700">
                  <c:v>8.2349101553290893</c:v>
                </c:pt>
                <c:pt idx="701">
                  <c:v>8.2533398718282989</c:v>
                </c:pt>
                <c:pt idx="702">
                  <c:v>8.2694672842535493</c:v>
                </c:pt>
                <c:pt idx="703">
                  <c:v>8.2869109682860689</c:v>
                </c:pt>
                <c:pt idx="704">
                  <c:v>8.3048119367731505</c:v>
                </c:pt>
                <c:pt idx="705">
                  <c:v>8.3224562274040199</c:v>
                </c:pt>
                <c:pt idx="706">
                  <c:v>8.3411851537448491</c:v>
                </c:pt>
                <c:pt idx="707">
                  <c:v>8.3568314197464098</c:v>
                </c:pt>
                <c:pt idx="708">
                  <c:v>8.3751064617331394</c:v>
                </c:pt>
                <c:pt idx="709">
                  <c:v>8.3929394279948593</c:v>
                </c:pt>
                <c:pt idx="710">
                  <c:v>8.4090706687902603</c:v>
                </c:pt>
                <c:pt idx="711">
                  <c:v>8.4263715481142789</c:v>
                </c:pt>
                <c:pt idx="712">
                  <c:v>8.4431466512796796</c:v>
                </c:pt>
                <c:pt idx="713">
                  <c:v>8.4619861118653699</c:v>
                </c:pt>
                <c:pt idx="714">
                  <c:v>8.4791254552669706</c:v>
                </c:pt>
                <c:pt idx="715">
                  <c:v>8.4967527453386502</c:v>
                </c:pt>
                <c:pt idx="716">
                  <c:v>8.5138938193949798</c:v>
                </c:pt>
                <c:pt idx="717">
                  <c:v>8.5292442756553992</c:v>
                </c:pt>
                <c:pt idx="718">
                  <c:v>8.5473221111442399</c:v>
                </c:pt>
                <c:pt idx="719">
                  <c:v>8.5656192232704598</c:v>
                </c:pt>
                <c:pt idx="720">
                  <c:v>8.582833369143831</c:v>
                </c:pt>
                <c:pt idx="721">
                  <c:v>8.6016710990747889</c:v>
                </c:pt>
                <c:pt idx="722">
                  <c:v>8.6177015777366304</c:v>
                </c:pt>
                <c:pt idx="723">
                  <c:v>8.63469984708445</c:v>
                </c:pt>
                <c:pt idx="724">
                  <c:v>8.6520840597359001</c:v>
                </c:pt>
                <c:pt idx="725">
                  <c:v>8.6707568536439794</c:v>
                </c:pt>
                <c:pt idx="726">
                  <c:v>8.6882481392422104</c:v>
                </c:pt>
                <c:pt idx="727">
                  <c:v>8.7042106156445698</c:v>
                </c:pt>
                <c:pt idx="728">
                  <c:v>8.7212666869049791</c:v>
                </c:pt>
                <c:pt idx="729">
                  <c:v>8.7411465817467597</c:v>
                </c:pt>
                <c:pt idx="730">
                  <c:v>8.7586225362429104</c:v>
                </c:pt>
                <c:pt idx="731">
                  <c:v>8.7754507999989109</c:v>
                </c:pt>
                <c:pt idx="732">
                  <c:v>8.792028696666419</c:v>
                </c:pt>
                <c:pt idx="733">
                  <c:v>8.8107848239133109</c:v>
                </c:pt>
                <c:pt idx="734">
                  <c:v>8.828801457400461</c:v>
                </c:pt>
                <c:pt idx="735">
                  <c:v>8.8463573451235806</c:v>
                </c:pt>
                <c:pt idx="736">
                  <c:v>8.8636972951348998</c:v>
                </c:pt>
                <c:pt idx="737">
                  <c:v>8.8810096159932108</c:v>
                </c:pt>
                <c:pt idx="738">
                  <c:v>8.8985213022624485</c:v>
                </c:pt>
                <c:pt idx="739">
                  <c:v>8.9172570288383195</c:v>
                </c:pt>
                <c:pt idx="740">
                  <c:v>8.9355184703663291</c:v>
                </c:pt>
                <c:pt idx="741">
                  <c:v>8.9524402066217608</c:v>
                </c:pt>
                <c:pt idx="742">
                  <c:v>8.9695383204230001</c:v>
                </c:pt>
                <c:pt idx="743">
                  <c:v>8.9876892277402511</c:v>
                </c:pt>
                <c:pt idx="744">
                  <c:v>9.0058707360640291</c:v>
                </c:pt>
                <c:pt idx="745">
                  <c:v>9.0253256169034994</c:v>
                </c:pt>
                <c:pt idx="746">
                  <c:v>9.0434373923471902</c:v>
                </c:pt>
                <c:pt idx="747">
                  <c:v>9.0596548771486596</c:v>
                </c:pt>
                <c:pt idx="748">
                  <c:v>9.0772651666611601</c:v>
                </c:pt>
                <c:pt idx="749">
                  <c:v>9.0946068473158412</c:v>
                </c:pt>
                <c:pt idx="750">
                  <c:v>9.1148403538113598</c:v>
                </c:pt>
                <c:pt idx="751">
                  <c:v>9.1317842213698004</c:v>
                </c:pt>
                <c:pt idx="752">
                  <c:v>9.1487309996068706</c:v>
                </c:pt>
                <c:pt idx="753">
                  <c:v>9.1670213115094192</c:v>
                </c:pt>
                <c:pt idx="754">
                  <c:v>9.1855326307040706</c:v>
                </c:pt>
                <c:pt idx="755">
                  <c:v>9.2024186963499197</c:v>
                </c:pt>
                <c:pt idx="756">
                  <c:v>9.2193982956814597</c:v>
                </c:pt>
                <c:pt idx="757">
                  <c:v>9.2368262203535814</c:v>
                </c:pt>
                <c:pt idx="758">
                  <c:v>9.2554548128077805</c:v>
                </c:pt>
                <c:pt idx="759">
                  <c:v>9.2741123368114096</c:v>
                </c:pt>
                <c:pt idx="760">
                  <c:v>9.2914336167950804</c:v>
                </c:pt>
                <c:pt idx="761">
                  <c:v>9.3073523811881405</c:v>
                </c:pt>
                <c:pt idx="762">
                  <c:v>9.3249231105573891</c:v>
                </c:pt>
                <c:pt idx="763">
                  <c:v>9.3432898944001899</c:v>
                </c:pt>
                <c:pt idx="764">
                  <c:v>9.3618182141426605</c:v>
                </c:pt>
                <c:pt idx="765">
                  <c:v>9.3799521208893601</c:v>
                </c:pt>
                <c:pt idx="766">
                  <c:v>9.3985229726285997</c:v>
                </c:pt>
                <c:pt idx="767">
                  <c:v>9.4141284372767604</c:v>
                </c:pt>
                <c:pt idx="768">
                  <c:v>9.4343108809084697</c:v>
                </c:pt>
                <c:pt idx="769">
                  <c:v>9.4524617882143502</c:v>
                </c:pt>
                <c:pt idx="770">
                  <c:v>9.4714627235248408</c:v>
                </c:pt>
                <c:pt idx="771">
                  <c:v>9.4900454450566905</c:v>
                </c:pt>
                <c:pt idx="772">
                  <c:v>9.5057427127358096</c:v>
                </c:pt>
                <c:pt idx="773">
                  <c:v>9.5246875767770707</c:v>
                </c:pt>
                <c:pt idx="774">
                  <c:v>9.5424491406788512</c:v>
                </c:pt>
                <c:pt idx="775">
                  <c:v>9.561885290327151</c:v>
                </c:pt>
                <c:pt idx="776">
                  <c:v>9.58159344892238</c:v>
                </c:pt>
                <c:pt idx="777">
                  <c:v>9.5978925364079295</c:v>
                </c:pt>
                <c:pt idx="778">
                  <c:v>9.6162457809782591</c:v>
                </c:pt>
                <c:pt idx="779">
                  <c:v>9.6368838396074388</c:v>
                </c:pt>
                <c:pt idx="780">
                  <c:v>9.6540827155763491</c:v>
                </c:pt>
                <c:pt idx="781">
                  <c:v>9.6719718142708206</c:v>
                </c:pt>
                <c:pt idx="782">
                  <c:v>9.6902769678195</c:v>
                </c:pt>
                <c:pt idx="783">
                  <c:v>9.7095278419487805</c:v>
                </c:pt>
                <c:pt idx="784">
                  <c:v>9.7282278367629296</c:v>
                </c:pt>
                <c:pt idx="785">
                  <c:v>9.7454335129441496</c:v>
                </c:pt>
                <c:pt idx="786">
                  <c:v>9.7642236413093997</c:v>
                </c:pt>
                <c:pt idx="787">
                  <c:v>9.7819983774002104</c:v>
                </c:pt>
                <c:pt idx="788">
                  <c:v>9.8026789680147903</c:v>
                </c:pt>
                <c:pt idx="789">
                  <c:v>9.8192369534672288</c:v>
                </c:pt>
                <c:pt idx="790">
                  <c:v>9.838164755774411</c:v>
                </c:pt>
                <c:pt idx="791">
                  <c:v>9.8557546446158995</c:v>
                </c:pt>
                <c:pt idx="792">
                  <c:v>9.8738251904478602</c:v>
                </c:pt>
                <c:pt idx="793">
                  <c:v>9.8932477396374487</c:v>
                </c:pt>
                <c:pt idx="794">
                  <c:v>9.9121144011178295</c:v>
                </c:pt>
                <c:pt idx="795">
                  <c:v>9.9305831883043503</c:v>
                </c:pt>
                <c:pt idx="796">
                  <c:v>9.9485436893473906</c:v>
                </c:pt>
                <c:pt idx="797">
                  <c:v>9.9661926213002499</c:v>
                </c:pt>
                <c:pt idx="798">
                  <c:v>9.9865366008316396</c:v>
                </c:pt>
                <c:pt idx="799">
                  <c:v>10.003308793329801</c:v>
                </c:pt>
                <c:pt idx="800">
                  <c:v>10.024497670087799</c:v>
                </c:pt>
                <c:pt idx="801">
                  <c:v>10.042012756480299</c:v>
                </c:pt>
                <c:pt idx="802">
                  <c:v>10.0601989061261</c:v>
                </c:pt>
                <c:pt idx="803">
                  <c:v>10.080257276240399</c:v>
                </c:pt>
                <c:pt idx="804">
                  <c:v>10.099883832151599</c:v>
                </c:pt>
                <c:pt idx="805">
                  <c:v>10.119365913908499</c:v>
                </c:pt>
                <c:pt idx="806">
                  <c:v>10.137341684855999</c:v>
                </c:pt>
                <c:pt idx="807">
                  <c:v>10.1558100437842</c:v>
                </c:pt>
                <c:pt idx="808">
                  <c:v>10.175593004839801</c:v>
                </c:pt>
                <c:pt idx="809">
                  <c:v>10.196344997825699</c:v>
                </c:pt>
                <c:pt idx="810">
                  <c:v>10.2152116593061</c:v>
                </c:pt>
                <c:pt idx="811">
                  <c:v>10.233452638988199</c:v>
                </c:pt>
                <c:pt idx="812">
                  <c:v>10.2542976761811</c:v>
                </c:pt>
                <c:pt idx="813">
                  <c:v>10.2733428129568</c:v>
                </c:pt>
                <c:pt idx="814">
                  <c:v>10.2929863694271</c:v>
                </c:pt>
                <c:pt idx="815">
                  <c:v>10.313114472444299</c:v>
                </c:pt>
                <c:pt idx="816">
                  <c:v>10.3330521080011</c:v>
                </c:pt>
                <c:pt idx="817">
                  <c:v>10.3505140338029</c:v>
                </c:pt>
                <c:pt idx="818">
                  <c:v>10.3710484195972</c:v>
                </c:pt>
                <c:pt idx="819">
                  <c:v>10.3912291937718</c:v>
                </c:pt>
                <c:pt idx="820">
                  <c:v>10.4110359555989</c:v>
                </c:pt>
                <c:pt idx="821">
                  <c:v>10.4308138470856</c:v>
                </c:pt>
                <c:pt idx="822">
                  <c:v>10.450426313104801</c:v>
                </c:pt>
                <c:pt idx="823">
                  <c:v>10.4697706597335</c:v>
                </c:pt>
                <c:pt idx="824">
                  <c:v>10.4886389906824</c:v>
                </c:pt>
                <c:pt idx="825">
                  <c:v>10.510115207489399</c:v>
                </c:pt>
                <c:pt idx="826">
                  <c:v>10.5291926759151</c:v>
                </c:pt>
                <c:pt idx="827">
                  <c:v>10.5495412967684</c:v>
                </c:pt>
                <c:pt idx="828">
                  <c:v>10.5703901623428</c:v>
                </c:pt>
                <c:pt idx="829">
                  <c:v>10.591964982415899</c:v>
                </c:pt>
                <c:pt idx="830">
                  <c:v>10.610785711799101</c:v>
                </c:pt>
                <c:pt idx="831">
                  <c:v>10.6315904370945</c:v>
                </c:pt>
                <c:pt idx="832">
                  <c:v>10.6515378447284</c:v>
                </c:pt>
                <c:pt idx="833">
                  <c:v>10.672118101467699</c:v>
                </c:pt>
                <c:pt idx="834">
                  <c:v>10.6953793770685</c:v>
                </c:pt>
                <c:pt idx="835">
                  <c:v>10.715995365569601</c:v>
                </c:pt>
                <c:pt idx="836">
                  <c:v>10.738427013859599</c:v>
                </c:pt>
                <c:pt idx="837">
                  <c:v>10.761364850566201</c:v>
                </c:pt>
                <c:pt idx="838">
                  <c:v>10.785056209749699</c:v>
                </c:pt>
                <c:pt idx="839">
                  <c:v>10.8095415256685</c:v>
                </c:pt>
                <c:pt idx="840">
                  <c:v>10.8344076541471</c:v>
                </c:pt>
                <c:pt idx="841">
                  <c:v>10.861123443521601</c:v>
                </c:pt>
                <c:pt idx="842">
                  <c:v>10.8946440981754</c:v>
                </c:pt>
                <c:pt idx="843">
                  <c:v>10.940732056099002</c:v>
                </c:pt>
                <c:pt idx="844">
                  <c:v>11.0024570678434</c:v>
                </c:pt>
                <c:pt idx="845">
                  <c:v>11.0987561487718</c:v>
                </c:pt>
                <c:pt idx="846">
                  <c:v>11.2284375290642</c:v>
                </c:pt>
                <c:pt idx="847">
                  <c:v>11.3137758902099</c:v>
                </c:pt>
                <c:pt idx="848">
                  <c:v>11.372019248460701</c:v>
                </c:pt>
                <c:pt idx="849">
                  <c:v>11.4174339230544</c:v>
                </c:pt>
                <c:pt idx="850">
                  <c:v>11.4577331597729</c:v>
                </c:pt>
                <c:pt idx="851">
                  <c:v>11.49155518317</c:v>
                </c:pt>
                <c:pt idx="852">
                  <c:v>11.521152108593901</c:v>
                </c:pt>
                <c:pt idx="853">
                  <c:v>11.5502769078944</c:v>
                </c:pt>
                <c:pt idx="854">
                  <c:v>11.5799456639252</c:v>
                </c:pt>
                <c:pt idx="855">
                  <c:v>11.6076882871312</c:v>
                </c:pt>
                <c:pt idx="856">
                  <c:v>11.633938261161299</c:v>
                </c:pt>
                <c:pt idx="857">
                  <c:v>11.6586152245532</c:v>
                </c:pt>
                <c:pt idx="858">
                  <c:v>11.683726161084</c:v>
                </c:pt>
                <c:pt idx="859">
                  <c:v>11.7108686951042</c:v>
                </c:pt>
                <c:pt idx="860">
                  <c:v>11.736389314535201</c:v>
                </c:pt>
                <c:pt idx="861">
                  <c:v>11.762119071443101</c:v>
                </c:pt>
                <c:pt idx="862">
                  <c:v>11.789900337066699</c:v>
                </c:pt>
                <c:pt idx="863">
                  <c:v>11.8176327599258</c:v>
                </c:pt>
                <c:pt idx="864">
                  <c:v>11.8449350992137</c:v>
                </c:pt>
                <c:pt idx="865">
                  <c:v>11.8717715619596</c:v>
                </c:pt>
                <c:pt idx="866">
                  <c:v>11.8969505007385</c:v>
                </c:pt>
                <c:pt idx="867">
                  <c:v>11.920995043306</c:v>
                </c:pt>
                <c:pt idx="868">
                  <c:v>11.9467350005493</c:v>
                </c:pt>
                <c:pt idx="869">
                  <c:v>11.9739455368062</c:v>
                </c:pt>
                <c:pt idx="870">
                  <c:v>12.0013804192808</c:v>
                </c:pt>
                <c:pt idx="871">
                  <c:v>12.028919035742499</c:v>
                </c:pt>
                <c:pt idx="872">
                  <c:v>12.055377657816301</c:v>
                </c:pt>
                <c:pt idx="873">
                  <c:v>12.094412052886099</c:v>
                </c:pt>
                <c:pt idx="874">
                  <c:v>12.153517308922799</c:v>
                </c:pt>
                <c:pt idx="875">
                  <c:v>12.20815314839</c:v>
                </c:pt>
                <c:pt idx="876">
                  <c:v>12.2512863478391</c:v>
                </c:pt>
                <c:pt idx="877">
                  <c:v>12.286088844689399</c:v>
                </c:pt>
                <c:pt idx="878">
                  <c:v>12.317479788032399</c:v>
                </c:pt>
                <c:pt idx="879">
                  <c:v>12.3494929518756</c:v>
                </c:pt>
                <c:pt idx="880">
                  <c:v>12.3800321977455</c:v>
                </c:pt>
                <c:pt idx="881">
                  <c:v>12.4109997965547</c:v>
                </c:pt>
                <c:pt idx="882">
                  <c:v>12.4395290868279</c:v>
                </c:pt>
                <c:pt idx="883">
                  <c:v>12.469967998822499</c:v>
                </c:pt>
                <c:pt idx="884">
                  <c:v>12.4960513673614</c:v>
                </c:pt>
                <c:pt idx="885">
                  <c:v>12.522425476072399</c:v>
                </c:pt>
                <c:pt idx="886">
                  <c:v>12.547952895738501</c:v>
                </c:pt>
                <c:pt idx="887">
                  <c:v>12.5730582732558</c:v>
                </c:pt>
                <c:pt idx="888">
                  <c:v>12.597727195202399</c:v>
                </c:pt>
                <c:pt idx="889">
                  <c:v>12.6210530729395</c:v>
                </c:pt>
                <c:pt idx="890">
                  <c:v>12.6461164079046</c:v>
                </c:pt>
                <c:pt idx="891">
                  <c:v>12.669821428721701</c:v>
                </c:pt>
                <c:pt idx="892">
                  <c:v>12.694056377563401</c:v>
                </c:pt>
                <c:pt idx="893">
                  <c:v>12.7180367462643</c:v>
                </c:pt>
                <c:pt idx="894">
                  <c:v>12.742341856255701</c:v>
                </c:pt>
                <c:pt idx="895">
                  <c:v>12.766429359066899</c:v>
                </c:pt>
                <c:pt idx="896">
                  <c:v>12.791909238330801</c:v>
                </c:pt>
                <c:pt idx="897">
                  <c:v>12.816637203422902</c:v>
                </c:pt>
                <c:pt idx="898">
                  <c:v>12.842871846351001</c:v>
                </c:pt>
                <c:pt idx="899">
                  <c:v>12.8720663173681</c:v>
                </c:pt>
                <c:pt idx="900">
                  <c:v>12.910437690584301</c:v>
                </c:pt>
                <c:pt idx="901">
                  <c:v>12.9456656908815</c:v>
                </c:pt>
                <c:pt idx="902">
                  <c:v>12.974691397494102</c:v>
                </c:pt>
                <c:pt idx="903">
                  <c:v>13.006471623066302</c:v>
                </c:pt>
                <c:pt idx="904">
                  <c:v>13.0455978211558</c:v>
                </c:pt>
                <c:pt idx="905">
                  <c:v>13.0814701120926</c:v>
                </c:pt>
                <c:pt idx="906">
                  <c:v>13.115938156761301</c:v>
                </c:pt>
                <c:pt idx="907">
                  <c:v>13.1509055896458</c:v>
                </c:pt>
                <c:pt idx="908">
                  <c:v>13.187814914704198</c:v>
                </c:pt>
                <c:pt idx="909">
                  <c:v>13.2247837111663</c:v>
                </c:pt>
                <c:pt idx="910">
                  <c:v>13.2590239483307</c:v>
                </c:pt>
                <c:pt idx="911">
                  <c:v>13.292740568272199</c:v>
                </c:pt>
                <c:pt idx="912">
                  <c:v>13.326342825598699</c:v>
                </c:pt>
                <c:pt idx="913">
                  <c:v>13.359802767672599</c:v>
                </c:pt>
                <c:pt idx="914">
                  <c:v>13.3964553536998</c:v>
                </c:pt>
                <c:pt idx="915">
                  <c:v>13.437795024674401</c:v>
                </c:pt>
                <c:pt idx="916">
                  <c:v>13.4732253010498</c:v>
                </c:pt>
                <c:pt idx="917">
                  <c:v>13.509513646840801</c:v>
                </c:pt>
                <c:pt idx="918">
                  <c:v>13.552296695934299</c:v>
                </c:pt>
                <c:pt idx="919">
                  <c:v>13.5966709362719</c:v>
                </c:pt>
                <c:pt idx="920">
                  <c:v>13.641699728737001</c:v>
                </c:pt>
                <c:pt idx="921">
                  <c:v>13.692277503969299</c:v>
                </c:pt>
                <c:pt idx="922">
                  <c:v>13.743108128665</c:v>
                </c:pt>
                <c:pt idx="923">
                  <c:v>13.788131851560999</c:v>
                </c:pt>
                <c:pt idx="924">
                  <c:v>13.8358467324906</c:v>
                </c:pt>
                <c:pt idx="925">
                  <c:v>13.8815504165905</c:v>
                </c:pt>
                <c:pt idx="926">
                  <c:v>13.922890087587799</c:v>
                </c:pt>
                <c:pt idx="927">
                  <c:v>13.9634795750226</c:v>
                </c:pt>
                <c:pt idx="928">
                  <c:v>14.010732040719601</c:v>
                </c:pt>
                <c:pt idx="929">
                  <c:v>14.0629402002105</c:v>
                </c:pt>
                <c:pt idx="930">
                  <c:v>14.122642145321199</c:v>
                </c:pt>
                <c:pt idx="931">
                  <c:v>14.1741991527851</c:v>
                </c:pt>
                <c:pt idx="932">
                  <c:v>14.216862708531201</c:v>
                </c:pt>
                <c:pt idx="933">
                  <c:v>14.266002236377101</c:v>
                </c:pt>
                <c:pt idx="934">
                  <c:v>14.361969837000299</c:v>
                </c:pt>
                <c:pt idx="935">
                  <c:v>14.458763603624899</c:v>
                </c:pt>
              </c:numCache>
            </c:numRef>
          </c:xVal>
          <c:yVal>
            <c:numRef>
              <c:f>'без среза'!$L$4:$L$939</c:f>
              <c:numCache>
                <c:formatCode>General</c:formatCode>
                <c:ptCount val="936"/>
                <c:pt idx="0">
                  <c:v>0</c:v>
                </c:pt>
                <c:pt idx="1">
                  <c:v>89.088386321556797</c:v>
                </c:pt>
                <c:pt idx="2">
                  <c:v>92.682174517540304</c:v>
                </c:pt>
                <c:pt idx="3">
                  <c:v>96.659826993709402</c:v>
                </c:pt>
                <c:pt idx="4">
                  <c:v>100.420850179391</c:v>
                </c:pt>
                <c:pt idx="5">
                  <c:v>103.822000602377</c:v>
                </c:pt>
                <c:pt idx="6">
                  <c:v>107.54280271462601</c:v>
                </c:pt>
                <c:pt idx="7">
                  <c:v>111.02933471463599</c:v>
                </c:pt>
                <c:pt idx="8">
                  <c:v>114.18563053256401</c:v>
                </c:pt>
                <c:pt idx="9">
                  <c:v>117.193743448239</c:v>
                </c:pt>
                <c:pt idx="10">
                  <c:v>120.238549273112</c:v>
                </c:pt>
                <c:pt idx="11">
                  <c:v>123.837982531986</c:v>
                </c:pt>
                <c:pt idx="12">
                  <c:v>126.872909496655</c:v>
                </c:pt>
                <c:pt idx="13">
                  <c:v>129.88596184225801</c:v>
                </c:pt>
                <c:pt idx="14">
                  <c:v>133.19114619540099</c:v>
                </c:pt>
                <c:pt idx="15">
                  <c:v>136.35590960783901</c:v>
                </c:pt>
                <c:pt idx="16">
                  <c:v>139.553132131929</c:v>
                </c:pt>
                <c:pt idx="17">
                  <c:v>142.65509421913899</c:v>
                </c:pt>
                <c:pt idx="18">
                  <c:v>145.515024232445</c:v>
                </c:pt>
                <c:pt idx="19">
                  <c:v>148.65720739331999</c:v>
                </c:pt>
                <c:pt idx="20">
                  <c:v>151.84737358870899</c:v>
                </c:pt>
                <c:pt idx="21">
                  <c:v>154.67131632589701</c:v>
                </c:pt>
                <c:pt idx="22">
                  <c:v>157.88406277331501</c:v>
                </c:pt>
                <c:pt idx="23">
                  <c:v>160.84701518551401</c:v>
                </c:pt>
                <c:pt idx="24">
                  <c:v>164.111272832146</c:v>
                </c:pt>
                <c:pt idx="25">
                  <c:v>167.04741119523499</c:v>
                </c:pt>
                <c:pt idx="26">
                  <c:v>170.08798322291099</c:v>
                </c:pt>
                <c:pt idx="27">
                  <c:v>173.11585385887901</c:v>
                </c:pt>
                <c:pt idx="28">
                  <c:v>176.15007519046799</c:v>
                </c:pt>
                <c:pt idx="29">
                  <c:v>179.27885132678799</c:v>
                </c:pt>
                <c:pt idx="30">
                  <c:v>182.26156145893</c:v>
                </c:pt>
                <c:pt idx="31">
                  <c:v>185.535697965883</c:v>
                </c:pt>
                <c:pt idx="32">
                  <c:v>188.67294169636401</c:v>
                </c:pt>
                <c:pt idx="33">
                  <c:v>191.69093347224401</c:v>
                </c:pt>
                <c:pt idx="34">
                  <c:v>194.47042133892</c:v>
                </c:pt>
                <c:pt idx="35">
                  <c:v>197.93860688433099</c:v>
                </c:pt>
                <c:pt idx="36">
                  <c:v>201.11254352377699</c:v>
                </c:pt>
                <c:pt idx="37">
                  <c:v>204.36057161469901</c:v>
                </c:pt>
                <c:pt idx="38">
                  <c:v>207.20497770491099</c:v>
                </c:pt>
                <c:pt idx="39">
                  <c:v>210.36550732003499</c:v>
                </c:pt>
                <c:pt idx="40">
                  <c:v>213.589543893468</c:v>
                </c:pt>
                <c:pt idx="41">
                  <c:v>216.945533812977</c:v>
                </c:pt>
                <c:pt idx="42">
                  <c:v>220.29658430232701</c:v>
                </c:pt>
                <c:pt idx="43">
                  <c:v>223.553079987643</c:v>
                </c:pt>
                <c:pt idx="44">
                  <c:v>226.591535116546</c:v>
                </c:pt>
                <c:pt idx="45">
                  <c:v>230.09500230546101</c:v>
                </c:pt>
                <c:pt idx="46">
                  <c:v>233.192730595358</c:v>
                </c:pt>
                <c:pt idx="47">
                  <c:v>236.53037406015201</c:v>
                </c:pt>
                <c:pt idx="48">
                  <c:v>239.883541448275</c:v>
                </c:pt>
                <c:pt idx="49">
                  <c:v>243.41593958484</c:v>
                </c:pt>
                <c:pt idx="50">
                  <c:v>246.97232923889499</c:v>
                </c:pt>
                <c:pt idx="51">
                  <c:v>250.01007873495101</c:v>
                </c:pt>
                <c:pt idx="52">
                  <c:v>253.447922067018</c:v>
                </c:pt>
                <c:pt idx="53">
                  <c:v>256.828609136865</c:v>
                </c:pt>
                <c:pt idx="54">
                  <c:v>259.91786983236699</c:v>
                </c:pt>
                <c:pt idx="55">
                  <c:v>263.52647631894803</c:v>
                </c:pt>
                <c:pt idx="56">
                  <c:v>266.98831116827199</c:v>
                </c:pt>
                <c:pt idx="57">
                  <c:v>270.45720234699502</c:v>
                </c:pt>
                <c:pt idx="58">
                  <c:v>273.40039703855302</c:v>
                </c:pt>
                <c:pt idx="59">
                  <c:v>276.81354322051601</c:v>
                </c:pt>
                <c:pt idx="60">
                  <c:v>280.221749972086</c:v>
                </c:pt>
                <c:pt idx="61">
                  <c:v>283.89033525204297</c:v>
                </c:pt>
                <c:pt idx="62">
                  <c:v>287.79954134021</c:v>
                </c:pt>
                <c:pt idx="63">
                  <c:v>291.07720601139602</c:v>
                </c:pt>
                <c:pt idx="64">
                  <c:v>294.35487068258197</c:v>
                </c:pt>
                <c:pt idx="65">
                  <c:v>297.85410407418402</c:v>
                </c:pt>
                <c:pt idx="66">
                  <c:v>301.237613675185</c:v>
                </c:pt>
                <c:pt idx="67">
                  <c:v>304.99722559517198</c:v>
                </c:pt>
                <c:pt idx="68">
                  <c:v>308.38567462656601</c:v>
                </c:pt>
                <c:pt idx="69">
                  <c:v>311.90748827019701</c:v>
                </c:pt>
                <c:pt idx="70">
                  <c:v>315.67415651911898</c:v>
                </c:pt>
                <c:pt idx="71">
                  <c:v>319.16774484747998</c:v>
                </c:pt>
                <c:pt idx="72">
                  <c:v>322.91324411006599</c:v>
                </c:pt>
                <c:pt idx="73">
                  <c:v>326.272056561429</c:v>
                </c:pt>
                <c:pt idx="74">
                  <c:v>330.07259518746298</c:v>
                </c:pt>
                <c:pt idx="75">
                  <c:v>333.89077463559801</c:v>
                </c:pt>
                <c:pt idx="76">
                  <c:v>337.44504739111301</c:v>
                </c:pt>
                <c:pt idx="77">
                  <c:v>341.11716083530303</c:v>
                </c:pt>
                <c:pt idx="78">
                  <c:v>344.673550489359</c:v>
                </c:pt>
                <c:pt idx="79">
                  <c:v>348.33084564330102</c:v>
                </c:pt>
                <c:pt idx="80">
                  <c:v>352.36212621768902</c:v>
                </c:pt>
                <c:pt idx="81">
                  <c:v>356.48937286157201</c:v>
                </c:pt>
                <c:pt idx="82">
                  <c:v>360.22499326383701</c:v>
                </c:pt>
                <c:pt idx="83">
                  <c:v>363.69106191117299</c:v>
                </c:pt>
                <c:pt idx="84">
                  <c:v>367.40269079618201</c:v>
                </c:pt>
                <c:pt idx="85">
                  <c:v>371.27590960729901</c:v>
                </c:pt>
                <c:pt idx="86">
                  <c:v>375.112435509916</c:v>
                </c:pt>
                <c:pt idx="87">
                  <c:v>379.13101469259698</c:v>
                </c:pt>
                <c:pt idx="88">
                  <c:v>382.53781017847399</c:v>
                </c:pt>
                <c:pt idx="89">
                  <c:v>386.45618949364899</c:v>
                </c:pt>
                <c:pt idx="90">
                  <c:v>389.84040472796198</c:v>
                </c:pt>
                <c:pt idx="91">
                  <c:v>393.626125063747</c:v>
                </c:pt>
                <c:pt idx="92">
                  <c:v>397.63835355080698</c:v>
                </c:pt>
                <c:pt idx="93">
                  <c:v>401.28859237628097</c:v>
                </c:pt>
                <c:pt idx="94">
                  <c:v>404.62482457561401</c:v>
                </c:pt>
                <c:pt idx="95">
                  <c:v>407.995632784907</c:v>
                </c:pt>
                <c:pt idx="96">
                  <c:v>411.62188009265799</c:v>
                </c:pt>
                <c:pt idx="97">
                  <c:v>415.421713086311</c:v>
                </c:pt>
                <c:pt idx="98">
                  <c:v>419.13616450270598</c:v>
                </c:pt>
                <c:pt idx="99">
                  <c:v>422.74194845789998</c:v>
                </c:pt>
                <c:pt idx="100">
                  <c:v>425.84461617749201</c:v>
                </c:pt>
                <c:pt idx="101">
                  <c:v>429.62257455196197</c:v>
                </c:pt>
                <c:pt idx="102">
                  <c:v>433.46262861881399</c:v>
                </c:pt>
                <c:pt idx="103">
                  <c:v>436.845432587434</c:v>
                </c:pt>
                <c:pt idx="104">
                  <c:v>440.00807910086598</c:v>
                </c:pt>
                <c:pt idx="105">
                  <c:v>443.48543787375098</c:v>
                </c:pt>
                <c:pt idx="106">
                  <c:v>447.10110068879999</c:v>
                </c:pt>
                <c:pt idx="107">
                  <c:v>450.95385614736</c:v>
                </c:pt>
                <c:pt idx="108">
                  <c:v>453.96267469599798</c:v>
                </c:pt>
                <c:pt idx="109">
                  <c:v>457.26785904867597</c:v>
                </c:pt>
                <c:pt idx="110">
                  <c:v>460.75368541618798</c:v>
                </c:pt>
                <c:pt idx="111">
                  <c:v>464.61561410175602</c:v>
                </c:pt>
                <c:pt idx="112">
                  <c:v>468.56221873173502</c:v>
                </c:pt>
                <c:pt idx="113">
                  <c:v>471.98806630494101</c:v>
                </c:pt>
                <c:pt idx="114">
                  <c:v>475.49647292448202</c:v>
                </c:pt>
                <c:pt idx="115">
                  <c:v>479.04862878099101</c:v>
                </c:pt>
                <c:pt idx="116">
                  <c:v>482.47235945612198</c:v>
                </c:pt>
                <c:pt idx="117">
                  <c:v>486.39991199877102</c:v>
                </c:pt>
                <c:pt idx="118">
                  <c:v>490.10801271954602</c:v>
                </c:pt>
                <c:pt idx="119">
                  <c:v>493.34969011414802</c:v>
                </c:pt>
                <c:pt idx="120">
                  <c:v>497.24690044298802</c:v>
                </c:pt>
                <c:pt idx="121">
                  <c:v>500.69391700252902</c:v>
                </c:pt>
                <c:pt idx="122">
                  <c:v>504.30181785626303</c:v>
                </c:pt>
                <c:pt idx="123">
                  <c:v>507.946411618963</c:v>
                </c:pt>
                <c:pt idx="124">
                  <c:v>511.80834030406498</c:v>
                </c:pt>
                <c:pt idx="125">
                  <c:v>515.08247681148396</c:v>
                </c:pt>
                <c:pt idx="126">
                  <c:v>518.53090463671799</c:v>
                </c:pt>
                <c:pt idx="127">
                  <c:v>521.88336639106296</c:v>
                </c:pt>
                <c:pt idx="128">
                  <c:v>525.28098864946503</c:v>
                </c:pt>
                <c:pt idx="129">
                  <c:v>528.47327174432598</c:v>
                </c:pt>
                <c:pt idx="130">
                  <c:v>532.07693880051397</c:v>
                </c:pt>
                <c:pt idx="131">
                  <c:v>535.51760466396797</c:v>
                </c:pt>
                <c:pt idx="132">
                  <c:v>538.44668669905502</c:v>
                </c:pt>
                <c:pt idx="133">
                  <c:v>541.72717390116304</c:v>
                </c:pt>
                <c:pt idx="134">
                  <c:v>544.90675560385</c:v>
                </c:pt>
                <c:pt idx="135">
                  <c:v>548.209117425606</c:v>
                </c:pt>
                <c:pt idx="136">
                  <c:v>551.64202132821094</c:v>
                </c:pt>
                <c:pt idx="137">
                  <c:v>554.82230866234704</c:v>
                </c:pt>
                <c:pt idx="138">
                  <c:v>557.84382860362496</c:v>
                </c:pt>
                <c:pt idx="139">
                  <c:v>560.80889791436505</c:v>
                </c:pt>
                <c:pt idx="140">
                  <c:v>563.97789512295299</c:v>
                </c:pt>
                <c:pt idx="141">
                  <c:v>567.210399290547</c:v>
                </c:pt>
                <c:pt idx="142">
                  <c:v>570.42596826981799</c:v>
                </c:pt>
                <c:pt idx="143">
                  <c:v>573.47500789258595</c:v>
                </c:pt>
                <c:pt idx="144">
                  <c:v>576.42949270922702</c:v>
                </c:pt>
                <c:pt idx="145">
                  <c:v>579.690222191624</c:v>
                </c:pt>
                <c:pt idx="146">
                  <c:v>582.75690263602905</c:v>
                </c:pt>
                <c:pt idx="147">
                  <c:v>585.82781687658303</c:v>
                </c:pt>
                <c:pt idx="148">
                  <c:v>588.70397644583102</c:v>
                </c:pt>
                <c:pt idx="149">
                  <c:v>592.00492700189398</c:v>
                </c:pt>
                <c:pt idx="150">
                  <c:v>594.96082308515895</c:v>
                </c:pt>
                <c:pt idx="151">
                  <c:v>598.09453865140699</c:v>
                </c:pt>
                <c:pt idx="152">
                  <c:v>600.845801203512</c:v>
                </c:pt>
                <c:pt idx="153">
                  <c:v>603.74736355524499</c:v>
                </c:pt>
                <c:pt idx="154">
                  <c:v>606.40548256877798</c:v>
                </c:pt>
                <c:pt idx="155">
                  <c:v>609.45663908962194</c:v>
                </c:pt>
                <c:pt idx="156">
                  <c:v>612.31162967346597</c:v>
                </c:pt>
                <c:pt idx="157">
                  <c:v>615.04877956770395</c:v>
                </c:pt>
                <c:pt idx="158">
                  <c:v>617.45287074800603</c:v>
                </c:pt>
                <c:pt idx="159">
                  <c:v>619.86260699201398</c:v>
                </c:pt>
                <c:pt idx="160">
                  <c:v>622.579293533228</c:v>
                </c:pt>
                <c:pt idx="161">
                  <c:v>625.19648583978403</c:v>
                </c:pt>
                <c:pt idx="162">
                  <c:v>627.539186961018</c:v>
                </c:pt>
                <c:pt idx="163">
                  <c:v>629.83178814873099</c:v>
                </c:pt>
                <c:pt idx="164">
                  <c:v>632.19777515530598</c:v>
                </c:pt>
                <c:pt idx="165">
                  <c:v>633.99290517065697</c:v>
                </c:pt>
                <c:pt idx="166">
                  <c:v>636.38500059302896</c:v>
                </c:pt>
                <c:pt idx="167">
                  <c:v>638.52659634686995</c:v>
                </c:pt>
                <c:pt idx="168">
                  <c:v>640.59833444748097</c:v>
                </c:pt>
                <c:pt idx="169">
                  <c:v>642.73005134053506</c:v>
                </c:pt>
                <c:pt idx="170">
                  <c:v>644.571753125638</c:v>
                </c:pt>
                <c:pt idx="171">
                  <c:v>646.3132550437</c:v>
                </c:pt>
                <c:pt idx="172">
                  <c:v>648.56281262636196</c:v>
                </c:pt>
                <c:pt idx="173">
                  <c:v>650.48213402647502</c:v>
                </c:pt>
                <c:pt idx="174">
                  <c:v>652.60961712337996</c:v>
                </c:pt>
                <c:pt idx="175">
                  <c:v>654.16553759668</c:v>
                </c:pt>
                <c:pt idx="176">
                  <c:v>655.52458650059998</c:v>
                </c:pt>
                <c:pt idx="177">
                  <c:v>657.40156992897403</c:v>
                </c:pt>
                <c:pt idx="178">
                  <c:v>659.00194527301903</c:v>
                </c:pt>
                <c:pt idx="179">
                  <c:v>660.25585487950605</c:v>
                </c:pt>
                <c:pt idx="180">
                  <c:v>662.11872565094404</c:v>
                </c:pt>
                <c:pt idx="181">
                  <c:v>663.45801683329</c:v>
                </c:pt>
                <c:pt idx="182">
                  <c:v>665.14659628644597</c:v>
                </c:pt>
                <c:pt idx="183">
                  <c:v>666.23044837173097</c:v>
                </c:pt>
                <c:pt idx="184">
                  <c:v>667.45331013202701</c:v>
                </c:pt>
                <c:pt idx="185">
                  <c:v>668.86810403224104</c:v>
                </c:pt>
                <c:pt idx="186">
                  <c:v>670.39579919073697</c:v>
                </c:pt>
                <c:pt idx="187">
                  <c:v>671.83670150674902</c:v>
                </c:pt>
                <c:pt idx="188">
                  <c:v>672.83305511623598</c:v>
                </c:pt>
                <c:pt idx="189">
                  <c:v>674.00793384108704</c:v>
                </c:pt>
                <c:pt idx="190">
                  <c:v>675.17011117469497</c:v>
                </c:pt>
                <c:pt idx="191">
                  <c:v>676.626537414268</c:v>
                </c:pt>
                <c:pt idx="192">
                  <c:v>677.92772442195599</c:v>
                </c:pt>
                <c:pt idx="193">
                  <c:v>678.74484728369896</c:v>
                </c:pt>
                <c:pt idx="194">
                  <c:v>679.69392349105306</c:v>
                </c:pt>
                <c:pt idx="195">
                  <c:v>680.45882951933902</c:v>
                </c:pt>
                <c:pt idx="196">
                  <c:v>681.840458674356</c:v>
                </c:pt>
                <c:pt idx="197">
                  <c:v>682.94124594796403</c:v>
                </c:pt>
                <c:pt idx="198">
                  <c:v>683.96582487225498</c:v>
                </c:pt>
                <c:pt idx="199">
                  <c:v>685.00098828971397</c:v>
                </c:pt>
                <c:pt idx="200">
                  <c:v>685.47235104534798</c:v>
                </c:pt>
                <c:pt idx="201">
                  <c:v>686.46023706067399</c:v>
                </c:pt>
                <c:pt idx="202">
                  <c:v>687.59912850894</c:v>
                </c:pt>
                <c:pt idx="203">
                  <c:v>688.35838947538298</c:v>
                </c:pt>
                <c:pt idx="204">
                  <c:v>688.89890425186604</c:v>
                </c:pt>
                <c:pt idx="205">
                  <c:v>689.68215673509997</c:v>
                </c:pt>
                <c:pt idx="206">
                  <c:v>690.86268052272499</c:v>
                </c:pt>
                <c:pt idx="207">
                  <c:v>691.70732306595903</c:v>
                </c:pt>
                <c:pt idx="208">
                  <c:v>692.26406739838399</c:v>
                </c:pt>
                <c:pt idx="209">
                  <c:v>692.78694135416299</c:v>
                </c:pt>
                <c:pt idx="210">
                  <c:v>693.80164141766704</c:v>
                </c:pt>
                <c:pt idx="211">
                  <c:v>694.79728939384199</c:v>
                </c:pt>
                <c:pt idx="212">
                  <c:v>695.42741954512906</c:v>
                </c:pt>
                <c:pt idx="213">
                  <c:v>695.90583863016195</c:v>
                </c:pt>
                <c:pt idx="214">
                  <c:v>696.855620468967</c:v>
                </c:pt>
                <c:pt idx="215">
                  <c:v>697.66850953362905</c:v>
                </c:pt>
                <c:pt idx="216">
                  <c:v>698.529381631874</c:v>
                </c:pt>
                <c:pt idx="217">
                  <c:v>699.37543544080097</c:v>
                </c:pt>
                <c:pt idx="218">
                  <c:v>699.96746141649805</c:v>
                </c:pt>
                <c:pt idx="219">
                  <c:v>700.33650740701705</c:v>
                </c:pt>
                <c:pt idx="220">
                  <c:v>701.126816218719</c:v>
                </c:pt>
                <c:pt idx="221">
                  <c:v>702.06530793290597</c:v>
                </c:pt>
                <c:pt idx="222">
                  <c:v>702.68697049003094</c:v>
                </c:pt>
                <c:pt idx="223">
                  <c:v>703.44552582316101</c:v>
                </c:pt>
                <c:pt idx="224">
                  <c:v>704.45175829157199</c:v>
                </c:pt>
                <c:pt idx="225">
                  <c:v>704.96193085610901</c:v>
                </c:pt>
                <c:pt idx="226">
                  <c:v>705.62452011834796</c:v>
                </c:pt>
                <c:pt idx="227">
                  <c:v>706.263823497109</c:v>
                </c:pt>
                <c:pt idx="228">
                  <c:v>706.72742429096297</c:v>
                </c:pt>
                <c:pt idx="229">
                  <c:v>707.27287849783897</c:v>
                </c:pt>
                <c:pt idx="230">
                  <c:v>708.00109161716</c:v>
                </c:pt>
                <c:pt idx="231">
                  <c:v>708.69331746082798</c:v>
                </c:pt>
                <c:pt idx="232">
                  <c:v>709.42717564292298</c:v>
                </c:pt>
                <c:pt idx="233">
                  <c:v>709.75670619308903</c:v>
                </c:pt>
                <c:pt idx="234">
                  <c:v>710.380485647358</c:v>
                </c:pt>
                <c:pt idx="235">
                  <c:v>711.11928326077805</c:v>
                </c:pt>
                <c:pt idx="236">
                  <c:v>711.92934979312099</c:v>
                </c:pt>
                <c:pt idx="237">
                  <c:v>712.25676344335102</c:v>
                </c:pt>
                <c:pt idx="238">
                  <c:v>712.61381367500906</c:v>
                </c:pt>
                <c:pt idx="239">
                  <c:v>713.28769306372897</c:v>
                </c:pt>
                <c:pt idx="240">
                  <c:v>713.77246284391697</c:v>
                </c:pt>
                <c:pt idx="241">
                  <c:v>714.48656330537096</c:v>
                </c:pt>
                <c:pt idx="242">
                  <c:v>715.05318649951403</c:v>
                </c:pt>
                <c:pt idx="243">
                  <c:v>715.83785024751</c:v>
                </c:pt>
                <c:pt idx="244">
                  <c:v>716.145506178029</c:v>
                </c:pt>
                <c:pt idx="245">
                  <c:v>716.60487317573302</c:v>
                </c:pt>
                <c:pt idx="246">
                  <c:v>717.09599365200802</c:v>
                </c:pt>
                <c:pt idx="247">
                  <c:v>717.873601071537</c:v>
                </c:pt>
                <c:pt idx="248">
                  <c:v>718.21794991102104</c:v>
                </c:pt>
                <c:pt idx="249">
                  <c:v>718.93557853717402</c:v>
                </c:pt>
                <c:pt idx="250">
                  <c:v>719.43446097522997</c:v>
                </c:pt>
                <c:pt idx="251">
                  <c:v>719.82608721684699</c:v>
                </c:pt>
                <c:pt idx="252">
                  <c:v>720.44563287496601</c:v>
                </c:pt>
                <c:pt idx="253">
                  <c:v>721.08846441749495</c:v>
                </c:pt>
                <c:pt idx="254">
                  <c:v>721.497025847435</c:v>
                </c:pt>
                <c:pt idx="255">
                  <c:v>722.14903061743803</c:v>
                </c:pt>
                <c:pt idx="256">
                  <c:v>722.95133518893294</c:v>
                </c:pt>
                <c:pt idx="257">
                  <c:v>723.34578396193695</c:v>
                </c:pt>
                <c:pt idx="258">
                  <c:v>723.58569913636904</c:v>
                </c:pt>
                <c:pt idx="259">
                  <c:v>723.92299164831604</c:v>
                </c:pt>
                <c:pt idx="260">
                  <c:v>724.77045672200597</c:v>
                </c:pt>
                <c:pt idx="261">
                  <c:v>725.61933306232095</c:v>
                </c:pt>
                <c:pt idx="262">
                  <c:v>726.14009011816199</c:v>
                </c:pt>
                <c:pt idx="263">
                  <c:v>726.32002649921901</c:v>
                </c:pt>
                <c:pt idx="264">
                  <c:v>727.08846069220499</c:v>
                </c:pt>
                <c:pt idx="265">
                  <c:v>727.58099243510503</c:v>
                </c:pt>
                <c:pt idx="266">
                  <c:v>728.044593228959</c:v>
                </c:pt>
                <c:pt idx="267">
                  <c:v>728.55264889355703</c:v>
                </c:pt>
                <c:pt idx="268">
                  <c:v>728.96121032442898</c:v>
                </c:pt>
                <c:pt idx="269">
                  <c:v>729.40999282803398</c:v>
                </c:pt>
                <c:pt idx="270">
                  <c:v>729.90887526609004</c:v>
                </c:pt>
                <c:pt idx="271">
                  <c:v>730.29909024108201</c:v>
                </c:pt>
                <c:pt idx="272">
                  <c:v>730.869947232306</c:v>
                </c:pt>
                <c:pt idx="273">
                  <c:v>731.44927181582898</c:v>
                </c:pt>
                <c:pt idx="274">
                  <c:v>731.946742988192</c:v>
                </c:pt>
                <c:pt idx="275">
                  <c:v>732.14432019088395</c:v>
                </c:pt>
                <c:pt idx="276">
                  <c:v>732.62556180730496</c:v>
                </c:pt>
                <c:pt idx="277">
                  <c:v>733.07787247560896</c:v>
                </c:pt>
                <c:pt idx="278">
                  <c:v>733.49349023401703</c:v>
                </c:pt>
                <c:pt idx="279">
                  <c:v>733.60780275985599</c:v>
                </c:pt>
                <c:pt idx="280">
                  <c:v>734.40516790002596</c:v>
                </c:pt>
                <c:pt idx="281">
                  <c:v>734.91463483031805</c:v>
                </c:pt>
                <c:pt idx="282">
                  <c:v>735.43821441847797</c:v>
                </c:pt>
                <c:pt idx="283">
                  <c:v>735.531357956119</c:v>
                </c:pt>
                <c:pt idx="284">
                  <c:v>735.93850812129699</c:v>
                </c:pt>
                <c:pt idx="285">
                  <c:v>736.69141839165195</c:v>
                </c:pt>
                <c:pt idx="286">
                  <c:v>737.51700884755701</c:v>
                </c:pt>
                <c:pt idx="287">
                  <c:v>737.89028863422595</c:v>
                </c:pt>
                <c:pt idx="288">
                  <c:v>738.07939824275695</c:v>
                </c:pt>
                <c:pt idx="289">
                  <c:v>738.62414681725204</c:v>
                </c:pt>
                <c:pt idx="290">
                  <c:v>739.151960201561</c:v>
                </c:pt>
                <c:pt idx="291">
                  <c:v>739.50407100282598</c:v>
                </c:pt>
                <c:pt idx="292">
                  <c:v>740.07775052450597</c:v>
                </c:pt>
                <c:pt idx="293">
                  <c:v>740.49971897900105</c:v>
                </c:pt>
                <c:pt idx="294">
                  <c:v>740.67401029821497</c:v>
                </c:pt>
                <c:pt idx="295">
                  <c:v>741.33024886529904</c:v>
                </c:pt>
                <c:pt idx="296">
                  <c:v>741.52288663759805</c:v>
                </c:pt>
                <c:pt idx="297">
                  <c:v>742.32871937286097</c:v>
                </c:pt>
                <c:pt idx="298">
                  <c:v>742.66742314957105</c:v>
                </c:pt>
                <c:pt idx="299">
                  <c:v>743.29402513615798</c:v>
                </c:pt>
                <c:pt idx="300">
                  <c:v>743.56145999301202</c:v>
                </c:pt>
                <c:pt idx="301">
                  <c:v>744.12667191959895</c:v>
                </c:pt>
                <c:pt idx="302">
                  <c:v>744.36729272827495</c:v>
                </c:pt>
                <c:pt idx="303">
                  <c:v>744.83230478782195</c:v>
                </c:pt>
                <c:pt idx="304">
                  <c:v>745.15054521150898</c:v>
                </c:pt>
                <c:pt idx="305">
                  <c:v>745.61202910728798</c:v>
                </c:pt>
                <c:pt idx="306">
                  <c:v>745.84629921894498</c:v>
                </c:pt>
                <c:pt idx="307">
                  <c:v>746.29578735586301</c:v>
                </c:pt>
                <c:pt idx="308">
                  <c:v>746.47290120553203</c:v>
                </c:pt>
                <c:pt idx="309">
                  <c:v>747.03387933597003</c:v>
                </c:pt>
                <c:pt idx="310">
                  <c:v>747.37117184698604</c:v>
                </c:pt>
                <c:pt idx="311">
                  <c:v>747.90180776268198</c:v>
                </c:pt>
                <c:pt idx="312">
                  <c:v>748.12196521833505</c:v>
                </c:pt>
                <c:pt idx="313">
                  <c:v>748.437383109704</c:v>
                </c:pt>
                <c:pt idx="314">
                  <c:v>749.00471193622798</c:v>
                </c:pt>
                <c:pt idx="315">
                  <c:v>749.143015976995</c:v>
                </c:pt>
                <c:pt idx="316">
                  <c:v>749.65742233861204</c:v>
                </c:pt>
                <c:pt idx="317">
                  <c:v>750.19723148271396</c:v>
                </c:pt>
                <c:pt idx="318">
                  <c:v>750.44279172085203</c:v>
                </c:pt>
                <c:pt idx="319">
                  <c:v>750.71587164048105</c:v>
                </c:pt>
                <c:pt idx="320">
                  <c:v>751.00306421704602</c:v>
                </c:pt>
                <c:pt idx="321">
                  <c:v>751.41515381168597</c:v>
                </c:pt>
                <c:pt idx="322">
                  <c:v>751.81313075032097</c:v>
                </c:pt>
                <c:pt idx="323">
                  <c:v>752.02482061088097</c:v>
                </c:pt>
                <c:pt idx="324">
                  <c:v>752.72198588401102</c:v>
                </c:pt>
                <c:pt idx="325">
                  <c:v>752.97601371631004</c:v>
                </c:pt>
                <c:pt idx="326">
                  <c:v>753.29143160860997</c:v>
                </c:pt>
                <c:pt idx="327">
                  <c:v>753.79172531142797</c:v>
                </c:pt>
                <c:pt idx="328">
                  <c:v>754.12055022828304</c:v>
                </c:pt>
                <c:pt idx="329">
                  <c:v>754.28566831909097</c:v>
                </c:pt>
                <c:pt idx="330">
                  <c:v>754.96942656766601</c:v>
                </c:pt>
                <c:pt idx="331">
                  <c:v>755.44149495568104</c:v>
                </c:pt>
                <c:pt idx="332">
                  <c:v>755.65247918386001</c:v>
                </c:pt>
                <c:pt idx="333">
                  <c:v>755.75691284798097</c:v>
                </c:pt>
                <c:pt idx="334">
                  <c:v>756.04128289409005</c:v>
                </c:pt>
                <c:pt idx="335">
                  <c:v>756.73421437013894</c:v>
                </c:pt>
                <c:pt idx="336">
                  <c:v>757.40456559509005</c:v>
                </c:pt>
                <c:pt idx="337">
                  <c:v>757.54286963678896</c:v>
                </c:pt>
                <c:pt idx="338">
                  <c:v>757.72492291685205</c:v>
                </c:pt>
                <c:pt idx="339">
                  <c:v>758.01776055712298</c:v>
                </c:pt>
                <c:pt idx="340">
                  <c:v>758.29860243760004</c:v>
                </c:pt>
                <c:pt idx="341">
                  <c:v>758.89133404661004</c:v>
                </c:pt>
                <c:pt idx="342">
                  <c:v>759.21169136930303</c:v>
                </c:pt>
                <c:pt idx="343">
                  <c:v>759.59414438344504</c:v>
                </c:pt>
                <c:pt idx="344">
                  <c:v>759.96601290535204</c:v>
                </c:pt>
                <c:pt idx="345">
                  <c:v>760.12971972953505</c:v>
                </c:pt>
                <c:pt idx="346">
                  <c:v>760.37739686667896</c:v>
                </c:pt>
                <c:pt idx="347">
                  <c:v>760.64271482545905</c:v>
                </c:pt>
                <c:pt idx="348">
                  <c:v>761.04845372401201</c:v>
                </c:pt>
                <c:pt idx="349">
                  <c:v>761.70116412732796</c:v>
                </c:pt>
                <c:pt idx="350">
                  <c:v>761.62989520747203</c:v>
                </c:pt>
                <c:pt idx="351">
                  <c:v>761.78301753941901</c:v>
                </c:pt>
                <c:pt idx="352">
                  <c:v>762.21909865178202</c:v>
                </c:pt>
                <c:pt idx="353">
                  <c:v>762.439961739816</c:v>
                </c:pt>
                <c:pt idx="354">
                  <c:v>762.600140400231</c:v>
                </c:pt>
                <c:pt idx="355">
                  <c:v>762.97483145352498</c:v>
                </c:pt>
                <c:pt idx="356">
                  <c:v>763.30789016745996</c:v>
                </c:pt>
                <c:pt idx="357">
                  <c:v>763.69810514338303</c:v>
                </c:pt>
                <c:pt idx="358">
                  <c:v>763.940842849202</c:v>
                </c:pt>
                <c:pt idx="359">
                  <c:v>764.11090037040401</c:v>
                </c:pt>
                <c:pt idx="360">
                  <c:v>764.58155749365699</c:v>
                </c:pt>
                <c:pt idx="361">
                  <c:v>764.91955563705403</c:v>
                </c:pt>
                <c:pt idx="362">
                  <c:v>765.52216610685002</c:v>
                </c:pt>
                <c:pt idx="363">
                  <c:v>765.26390447653796</c:v>
                </c:pt>
                <c:pt idx="364">
                  <c:v>765.80089108925301</c:v>
                </c:pt>
                <c:pt idx="365">
                  <c:v>766.27648764196795</c:v>
                </c:pt>
                <c:pt idx="366">
                  <c:v>766.71186312194902</c:v>
                </c:pt>
                <c:pt idx="367">
                  <c:v>766.90520652756095</c:v>
                </c:pt>
                <c:pt idx="368">
                  <c:v>767.099255566485</c:v>
                </c:pt>
                <c:pt idx="369">
                  <c:v>767.17687518149603</c:v>
                </c:pt>
                <c:pt idx="370">
                  <c:v>767.60731123108405</c:v>
                </c:pt>
                <c:pt idx="371">
                  <c:v>767.77242932189301</c:v>
                </c:pt>
                <c:pt idx="372">
                  <c:v>768.20427663717396</c:v>
                </c:pt>
                <c:pt idx="373">
                  <c:v>768.41596649773396</c:v>
                </c:pt>
                <c:pt idx="374">
                  <c:v>768.94871931336797</c:v>
                </c:pt>
                <c:pt idx="375">
                  <c:v>769.07149943150603</c:v>
                </c:pt>
                <c:pt idx="376">
                  <c:v>769.28036676067904</c:v>
                </c:pt>
                <c:pt idx="377">
                  <c:v>769.33752302359801</c:v>
                </c:pt>
                <c:pt idx="378">
                  <c:v>769.64870711695403</c:v>
                </c:pt>
                <c:pt idx="379">
                  <c:v>769.971886971034</c:v>
                </c:pt>
                <c:pt idx="380">
                  <c:v>770.16381911095198</c:v>
                </c:pt>
                <c:pt idx="381">
                  <c:v>770.57590870652302</c:v>
                </c:pt>
                <c:pt idx="382">
                  <c:v>770.68739869911201</c:v>
                </c:pt>
                <c:pt idx="383">
                  <c:v>770.83558160159703</c:v>
                </c:pt>
                <c:pt idx="384">
                  <c:v>771.03457007091504</c:v>
                </c:pt>
                <c:pt idx="385">
                  <c:v>771.61177775636304</c:v>
                </c:pt>
                <c:pt idx="386">
                  <c:v>772.04927013441898</c:v>
                </c:pt>
                <c:pt idx="387">
                  <c:v>772.15934886131402</c:v>
                </c:pt>
                <c:pt idx="388">
                  <c:v>772.29765290394403</c:v>
                </c:pt>
                <c:pt idx="389">
                  <c:v>772.49029067624394</c:v>
                </c:pt>
                <c:pt idx="390">
                  <c:v>772.67798902001198</c:v>
                </c:pt>
                <c:pt idx="391">
                  <c:v>772.918609827757</c:v>
                </c:pt>
                <c:pt idx="392">
                  <c:v>773.28201075457002</c:v>
                </c:pt>
                <c:pt idx="393">
                  <c:v>773.36315853428096</c:v>
                </c:pt>
                <c:pt idx="394">
                  <c:v>773.74913971312299</c:v>
                </c:pt>
                <c:pt idx="395">
                  <c:v>773.97564786300097</c:v>
                </c:pt>
                <c:pt idx="396">
                  <c:v>774.00810697581596</c:v>
                </c:pt>
                <c:pt idx="397">
                  <c:v>774.43713175877895</c:v>
                </c:pt>
                <c:pt idx="398">
                  <c:v>774.79418199043698</c:v>
                </c:pt>
                <c:pt idx="399">
                  <c:v>775.16816741041805</c:v>
                </c:pt>
                <c:pt idx="400">
                  <c:v>775.49064163118601</c:v>
                </c:pt>
                <c:pt idx="401">
                  <c:v>775.65999351907499</c:v>
                </c:pt>
                <c:pt idx="402">
                  <c:v>775.68821883387898</c:v>
                </c:pt>
                <c:pt idx="403">
                  <c:v>776.01280995365198</c:v>
                </c:pt>
                <c:pt idx="404">
                  <c:v>776.15323089342598</c:v>
                </c:pt>
                <c:pt idx="405">
                  <c:v>776.62318238429702</c:v>
                </c:pt>
                <c:pt idx="406">
                  <c:v>776.939305908047</c:v>
                </c:pt>
                <c:pt idx="407">
                  <c:v>777.16158026177402</c:v>
                </c:pt>
                <c:pt idx="408">
                  <c:v>777.39302784204494</c:v>
                </c:pt>
                <c:pt idx="409">
                  <c:v>777.38597151357703</c:v>
                </c:pt>
                <c:pt idx="410">
                  <c:v>777.80158927291598</c:v>
                </c:pt>
                <c:pt idx="411">
                  <c:v>777.83828218188103</c:v>
                </c:pt>
                <c:pt idx="412">
                  <c:v>778.28283088840499</c:v>
                </c:pt>
                <c:pt idx="413">
                  <c:v>778.37315189652099</c:v>
                </c:pt>
                <c:pt idx="414">
                  <c:v>778.64693744853105</c:v>
                </c:pt>
                <c:pt idx="415">
                  <c:v>778.62929662689601</c:v>
                </c:pt>
                <c:pt idx="416">
                  <c:v>779.14440862089396</c:v>
                </c:pt>
                <c:pt idx="417">
                  <c:v>779.14440862089396</c:v>
                </c:pt>
                <c:pt idx="418">
                  <c:v>779.38996885810002</c:v>
                </c:pt>
                <c:pt idx="419">
                  <c:v>779.43865752685804</c:v>
                </c:pt>
                <c:pt idx="420">
                  <c:v>779.65105301886797</c:v>
                </c:pt>
                <c:pt idx="421">
                  <c:v>779.67857270222203</c:v>
                </c:pt>
                <c:pt idx="422">
                  <c:v>780.00457508582599</c:v>
                </c:pt>
                <c:pt idx="423">
                  <c:v>780.30235215648997</c:v>
                </c:pt>
                <c:pt idx="424">
                  <c:v>780.59307289775495</c:v>
                </c:pt>
                <c:pt idx="425">
                  <c:v>780.69327276572596</c:v>
                </c:pt>
                <c:pt idx="426">
                  <c:v>780.71585301775497</c:v>
                </c:pt>
                <c:pt idx="427">
                  <c:v>780.87462041247602</c:v>
                </c:pt>
                <c:pt idx="428">
                  <c:v>781.05808495823305</c:v>
                </c:pt>
                <c:pt idx="429">
                  <c:v>781.17733691260196</c:v>
                </c:pt>
                <c:pt idx="430">
                  <c:v>781.58307581208601</c:v>
                </c:pt>
                <c:pt idx="431">
                  <c:v>782.05302730202698</c:v>
                </c:pt>
                <c:pt idx="432">
                  <c:v>782.12076805718198</c:v>
                </c:pt>
                <c:pt idx="433">
                  <c:v>782.06078926287603</c:v>
                </c:pt>
                <c:pt idx="434">
                  <c:v>782.240020012483</c:v>
                </c:pt>
                <c:pt idx="435">
                  <c:v>782.66481099836506</c:v>
                </c:pt>
                <c:pt idx="436">
                  <c:v>782.90754870418505</c:v>
                </c:pt>
                <c:pt idx="437">
                  <c:v>783.08748508617305</c:v>
                </c:pt>
                <c:pt idx="438">
                  <c:v>783.12064983043797</c:v>
                </c:pt>
                <c:pt idx="439">
                  <c:v>783.35844810772699</c:v>
                </c:pt>
                <c:pt idx="440">
                  <c:v>783.24131305143203</c:v>
                </c:pt>
                <c:pt idx="441">
                  <c:v>783.916603705846</c:v>
                </c:pt>
                <c:pt idx="442">
                  <c:v>783.93706705886905</c:v>
                </c:pt>
                <c:pt idx="443">
                  <c:v>784.08948375843499</c:v>
                </c:pt>
                <c:pt idx="444">
                  <c:v>784.35197918489598</c:v>
                </c:pt>
                <c:pt idx="445">
                  <c:v>784.45006215386104</c:v>
                </c:pt>
                <c:pt idx="446">
                  <c:v>784.58201550040405</c:v>
                </c:pt>
                <c:pt idx="447">
                  <c:v>784.95952908508502</c:v>
                </c:pt>
                <c:pt idx="448">
                  <c:v>785.02585857361601</c:v>
                </c:pt>
                <c:pt idx="449">
                  <c:v>785.23119773901999</c:v>
                </c:pt>
                <c:pt idx="450">
                  <c:v>785.34480463061504</c:v>
                </c:pt>
                <c:pt idx="451">
                  <c:v>785.46264531929</c:v>
                </c:pt>
                <c:pt idx="452">
                  <c:v>785.51768468320404</c:v>
                </c:pt>
                <c:pt idx="453">
                  <c:v>785.67504081223206</c:v>
                </c:pt>
                <c:pt idx="454">
                  <c:v>785.64893239643402</c:v>
                </c:pt>
                <c:pt idx="455">
                  <c:v>785.74701536539897</c:v>
                </c:pt>
                <c:pt idx="456">
                  <c:v>786.01021642517298</c:v>
                </c:pt>
                <c:pt idx="457">
                  <c:v>786.06525578815501</c:v>
                </c:pt>
                <c:pt idx="458">
                  <c:v>786.09983179904498</c:v>
                </c:pt>
                <c:pt idx="459">
                  <c:v>785.98340237606305</c:v>
                </c:pt>
                <c:pt idx="460">
                  <c:v>786.32986811362196</c:v>
                </c:pt>
                <c:pt idx="461">
                  <c:v>786.67915638349996</c:v>
                </c:pt>
                <c:pt idx="462">
                  <c:v>786.73349011410005</c:v>
                </c:pt>
                <c:pt idx="463">
                  <c:v>786.77512245345895</c:v>
                </c:pt>
                <c:pt idx="464">
                  <c:v>787.04537984263197</c:v>
                </c:pt>
                <c:pt idx="465">
                  <c:v>787.07289952412202</c:v>
                </c:pt>
                <c:pt idx="466">
                  <c:v>787.28600064944499</c:v>
                </c:pt>
                <c:pt idx="467">
                  <c:v>787.72772682458196</c:v>
                </c:pt>
                <c:pt idx="468">
                  <c:v>787.85615200735594</c:v>
                </c:pt>
                <c:pt idx="469">
                  <c:v>787.73125498928096</c:v>
                </c:pt>
                <c:pt idx="470">
                  <c:v>787.97540396172599</c:v>
                </c:pt>
                <c:pt idx="471">
                  <c:v>788.36914710141696</c:v>
                </c:pt>
                <c:pt idx="472">
                  <c:v>788.370558368042</c:v>
                </c:pt>
                <c:pt idx="473">
                  <c:v>788.43618222419195</c:v>
                </c:pt>
                <c:pt idx="474">
                  <c:v>788.819340871647</c:v>
                </c:pt>
                <c:pt idx="475">
                  <c:v>789.27376843895797</c:v>
                </c:pt>
                <c:pt idx="476">
                  <c:v>789.15169395320095</c:v>
                </c:pt>
                <c:pt idx="477">
                  <c:v>789.15875028166897</c:v>
                </c:pt>
                <c:pt idx="478">
                  <c:v>789.24695438984804</c:v>
                </c:pt>
                <c:pt idx="479">
                  <c:v>789.10865034721803</c:v>
                </c:pt>
                <c:pt idx="480">
                  <c:v>789.60612151958003</c:v>
                </c:pt>
                <c:pt idx="481">
                  <c:v>789.64916512463196</c:v>
                </c:pt>
                <c:pt idx="482">
                  <c:v>790.02103364560799</c:v>
                </c:pt>
                <c:pt idx="483">
                  <c:v>789.963877382688</c:v>
                </c:pt>
                <c:pt idx="484">
                  <c:v>789.89966479223199</c:v>
                </c:pt>
                <c:pt idx="485">
                  <c:v>790.15933768730599</c:v>
                </c:pt>
                <c:pt idx="486">
                  <c:v>790.38584583811496</c:v>
                </c:pt>
                <c:pt idx="487">
                  <c:v>790.37667261064098</c:v>
                </c:pt>
                <c:pt idx="488">
                  <c:v>790.43524013925298</c:v>
                </c:pt>
                <c:pt idx="489">
                  <c:v>790.53755690529897</c:v>
                </c:pt>
                <c:pt idx="490">
                  <c:v>790.46134855505102</c:v>
                </c:pt>
                <c:pt idx="491">
                  <c:v>790.63705113995798</c:v>
                </c:pt>
                <c:pt idx="492">
                  <c:v>790.82898327894497</c:v>
                </c:pt>
                <c:pt idx="493">
                  <c:v>790.96517042350001</c:v>
                </c:pt>
                <c:pt idx="494">
                  <c:v>791.16345325857401</c:v>
                </c:pt>
                <c:pt idx="495">
                  <c:v>791.09712376911205</c:v>
                </c:pt>
                <c:pt idx="496">
                  <c:v>790.881200111471</c:v>
                </c:pt>
                <c:pt idx="497">
                  <c:v>791.29822913650401</c:v>
                </c:pt>
                <c:pt idx="498">
                  <c:v>791.15569129772496</c:v>
                </c:pt>
                <c:pt idx="499">
                  <c:v>791.89519454259403</c:v>
                </c:pt>
                <c:pt idx="500">
                  <c:v>791.39984026923798</c:v>
                </c:pt>
                <c:pt idx="501">
                  <c:v>791.62423152197198</c:v>
                </c:pt>
                <c:pt idx="502">
                  <c:v>791.92059732601001</c:v>
                </c:pt>
                <c:pt idx="503">
                  <c:v>791.63834417890803</c:v>
                </c:pt>
                <c:pt idx="504">
                  <c:v>791.72937081847294</c:v>
                </c:pt>
                <c:pt idx="505">
                  <c:v>791.99327751155897</c:v>
                </c:pt>
                <c:pt idx="506">
                  <c:v>792.36514603253499</c:v>
                </c:pt>
                <c:pt idx="507">
                  <c:v>792.41736286506102</c:v>
                </c:pt>
                <c:pt idx="508">
                  <c:v>792.54014298412903</c:v>
                </c:pt>
                <c:pt idx="509">
                  <c:v>792.23954338207795</c:v>
                </c:pt>
                <c:pt idx="510">
                  <c:v>792.60647247266002</c:v>
                </c:pt>
                <c:pt idx="511">
                  <c:v>792.98821985442203</c:v>
                </c:pt>
                <c:pt idx="512">
                  <c:v>793.08136339392502</c:v>
                </c:pt>
                <c:pt idx="513">
                  <c:v>792.94517624936998</c:v>
                </c:pt>
                <c:pt idx="514">
                  <c:v>792.98821985442203</c:v>
                </c:pt>
                <c:pt idx="515">
                  <c:v>793.061605673283</c:v>
                </c:pt>
                <c:pt idx="516">
                  <c:v>793.32268983405095</c:v>
                </c:pt>
                <c:pt idx="517">
                  <c:v>793.40877704415504</c:v>
                </c:pt>
                <c:pt idx="518">
                  <c:v>793.60776551347203</c:v>
                </c:pt>
                <c:pt idx="519">
                  <c:v>793.59083032421802</c:v>
                </c:pt>
                <c:pt idx="520">
                  <c:v>793.44829248450696</c:v>
                </c:pt>
                <c:pt idx="521">
                  <c:v>793.38266862742603</c:v>
                </c:pt>
                <c:pt idx="522">
                  <c:v>793.54284728877201</c:v>
                </c:pt>
                <c:pt idx="523">
                  <c:v>793.40736577846098</c:v>
                </c:pt>
                <c:pt idx="524">
                  <c:v>793.96622700989201</c:v>
                </c:pt>
                <c:pt idx="525">
                  <c:v>793.92953409999598</c:v>
                </c:pt>
                <c:pt idx="526">
                  <c:v>793.74324702378397</c:v>
                </c:pt>
                <c:pt idx="527">
                  <c:v>793.85826518107206</c:v>
                </c:pt>
                <c:pt idx="528">
                  <c:v>793.96975517459202</c:v>
                </c:pt>
                <c:pt idx="529">
                  <c:v>793.91401017736598</c:v>
                </c:pt>
                <c:pt idx="530">
                  <c:v>793.99798048846401</c:v>
                </c:pt>
                <c:pt idx="531">
                  <c:v>794.27317730709899</c:v>
                </c:pt>
                <c:pt idx="532">
                  <c:v>793.93306226469599</c:v>
                </c:pt>
                <c:pt idx="533">
                  <c:v>794.30704768467695</c:v>
                </c:pt>
                <c:pt idx="534">
                  <c:v>794.16380421258498</c:v>
                </c:pt>
                <c:pt idx="535">
                  <c:v>794.24071819521498</c:v>
                </c:pt>
                <c:pt idx="536">
                  <c:v>794.32751103863097</c:v>
                </c:pt>
                <c:pt idx="537">
                  <c:v>794.328216671012</c:v>
                </c:pt>
                <c:pt idx="538">
                  <c:v>794.41994894389097</c:v>
                </c:pt>
                <c:pt idx="539">
                  <c:v>794.74877385981404</c:v>
                </c:pt>
                <c:pt idx="540">
                  <c:v>794.67609367519594</c:v>
                </c:pt>
                <c:pt idx="541">
                  <c:v>794.89413423091196</c:v>
                </c:pt>
                <c:pt idx="542">
                  <c:v>795.12558181118197</c:v>
                </c:pt>
                <c:pt idx="543">
                  <c:v>795.09806212969102</c:v>
                </c:pt>
                <c:pt idx="544">
                  <c:v>795.09312270022895</c:v>
                </c:pt>
                <c:pt idx="545">
                  <c:v>795.18203244078904</c:v>
                </c:pt>
                <c:pt idx="546">
                  <c:v>795.12417054642003</c:v>
                </c:pt>
                <c:pt idx="547">
                  <c:v>795.39019413664903</c:v>
                </c:pt>
                <c:pt idx="548">
                  <c:v>795.24977319594495</c:v>
                </c:pt>
                <c:pt idx="549">
                  <c:v>795.56166292447597</c:v>
                </c:pt>
                <c:pt idx="550">
                  <c:v>795.601178364828</c:v>
                </c:pt>
                <c:pt idx="551">
                  <c:v>795.51861931942403</c:v>
                </c:pt>
                <c:pt idx="552">
                  <c:v>795.357735025696</c:v>
                </c:pt>
                <c:pt idx="553">
                  <c:v>795.357735025696</c:v>
                </c:pt>
                <c:pt idx="554">
                  <c:v>795.450172930956</c:v>
                </c:pt>
                <c:pt idx="555">
                  <c:v>795.60047273151599</c:v>
                </c:pt>
                <c:pt idx="556">
                  <c:v>795.95963986124798</c:v>
                </c:pt>
                <c:pt idx="557">
                  <c:v>795.83756537549198</c:v>
                </c:pt>
                <c:pt idx="558">
                  <c:v>795.65057266596705</c:v>
                </c:pt>
                <c:pt idx="559">
                  <c:v>795.80934006068901</c:v>
                </c:pt>
                <c:pt idx="560">
                  <c:v>795.79804993514006</c:v>
                </c:pt>
                <c:pt idx="561">
                  <c:v>795.96740182302904</c:v>
                </c:pt>
                <c:pt idx="562">
                  <c:v>795.77123588509903</c:v>
                </c:pt>
                <c:pt idx="563">
                  <c:v>795.88837094139296</c:v>
                </c:pt>
                <c:pt idx="564">
                  <c:v>795.73524860944599</c:v>
                </c:pt>
                <c:pt idx="565">
                  <c:v>795.80440063029505</c:v>
                </c:pt>
                <c:pt idx="566">
                  <c:v>795.96246239263598</c:v>
                </c:pt>
                <c:pt idx="567">
                  <c:v>795.96175675932295</c:v>
                </c:pt>
                <c:pt idx="568">
                  <c:v>796.07183548715</c:v>
                </c:pt>
                <c:pt idx="569">
                  <c:v>795.80651752837002</c:v>
                </c:pt>
                <c:pt idx="570">
                  <c:v>795.94129340630002</c:v>
                </c:pt>
                <c:pt idx="571">
                  <c:v>796.11840725690104</c:v>
                </c:pt>
                <c:pt idx="572">
                  <c:v>795.86579069029494</c:v>
                </c:pt>
                <c:pt idx="573">
                  <c:v>796.09794390387799</c:v>
                </c:pt>
                <c:pt idx="574">
                  <c:v>796.36961255781398</c:v>
                </c:pt>
                <c:pt idx="575">
                  <c:v>796.35197173617803</c:v>
                </c:pt>
                <c:pt idx="576">
                  <c:v>796.28846477810305</c:v>
                </c:pt>
                <c:pt idx="577">
                  <c:v>796.31739572621905</c:v>
                </c:pt>
                <c:pt idx="578">
                  <c:v>796.26023946329997</c:v>
                </c:pt>
                <c:pt idx="579">
                  <c:v>796.19461560621903</c:v>
                </c:pt>
                <c:pt idx="580">
                  <c:v>796.31880699098099</c:v>
                </c:pt>
                <c:pt idx="581">
                  <c:v>796.74430361110694</c:v>
                </c:pt>
                <c:pt idx="582">
                  <c:v>796.51991235837295</c:v>
                </c:pt>
                <c:pt idx="583">
                  <c:v>796.57495172228698</c:v>
                </c:pt>
                <c:pt idx="584">
                  <c:v>796.11135092843301</c:v>
                </c:pt>
                <c:pt idx="585">
                  <c:v>796.585536215454</c:v>
                </c:pt>
                <c:pt idx="586">
                  <c:v>796.59400380961597</c:v>
                </c:pt>
                <c:pt idx="587">
                  <c:v>796.65892203338399</c:v>
                </c:pt>
                <c:pt idx="588">
                  <c:v>796.46557862777297</c:v>
                </c:pt>
                <c:pt idx="589">
                  <c:v>796.52626305445995</c:v>
                </c:pt>
                <c:pt idx="590">
                  <c:v>796.38160831574396</c:v>
                </c:pt>
                <c:pt idx="591">
                  <c:v>796.66386146284594</c:v>
                </c:pt>
                <c:pt idx="592">
                  <c:v>796.50015463866305</c:v>
                </c:pt>
                <c:pt idx="593">
                  <c:v>796.68432481680099</c:v>
                </c:pt>
                <c:pt idx="594">
                  <c:v>796.46981242485299</c:v>
                </c:pt>
                <c:pt idx="595">
                  <c:v>796.56789539381896</c:v>
                </c:pt>
                <c:pt idx="596">
                  <c:v>796.354088634253</c:v>
                </c:pt>
                <c:pt idx="597">
                  <c:v>796.55801653303195</c:v>
                </c:pt>
                <c:pt idx="598">
                  <c:v>796.50791660044297</c:v>
                </c:pt>
                <c:pt idx="599">
                  <c:v>796.81698379572504</c:v>
                </c:pt>
                <c:pt idx="600">
                  <c:v>796.36114496272103</c:v>
                </c:pt>
                <c:pt idx="601">
                  <c:v>796.21155079547304</c:v>
                </c:pt>
                <c:pt idx="602">
                  <c:v>796.139576243237</c:v>
                </c:pt>
                <c:pt idx="603">
                  <c:v>796.16639029141504</c:v>
                </c:pt>
                <c:pt idx="604">
                  <c:v>795.97939758189</c:v>
                </c:pt>
                <c:pt idx="605">
                  <c:v>796.37102382350702</c:v>
                </c:pt>
                <c:pt idx="606">
                  <c:v>796.34562104009103</c:v>
                </c:pt>
                <c:pt idx="607">
                  <c:v>796.24965497013204</c:v>
                </c:pt>
                <c:pt idx="608">
                  <c:v>796.10782276373402</c:v>
                </c:pt>
                <c:pt idx="609">
                  <c:v>795.78958234004699</c:v>
                </c:pt>
                <c:pt idx="610">
                  <c:v>796.17626915220205</c:v>
                </c:pt>
                <c:pt idx="611">
                  <c:v>796.47263495717198</c:v>
                </c:pt>
                <c:pt idx="612">
                  <c:v>796.52837995346601</c:v>
                </c:pt>
                <c:pt idx="613">
                  <c:v>796.28846477810305</c:v>
                </c:pt>
                <c:pt idx="614">
                  <c:v>796.46487299539103</c:v>
                </c:pt>
                <c:pt idx="615">
                  <c:v>796.03020314872299</c:v>
                </c:pt>
                <c:pt idx="616">
                  <c:v>796.26517889276101</c:v>
                </c:pt>
                <c:pt idx="617">
                  <c:v>796.216490224935</c:v>
                </c:pt>
                <c:pt idx="618">
                  <c:v>796.41547869425301</c:v>
                </c:pt>
                <c:pt idx="619">
                  <c:v>796.50156590342499</c:v>
                </c:pt>
                <c:pt idx="620">
                  <c:v>796.31316192820702</c:v>
                </c:pt>
                <c:pt idx="621">
                  <c:v>796.32939148414903</c:v>
                </c:pt>
                <c:pt idx="622">
                  <c:v>796.25530003290601</c:v>
                </c:pt>
                <c:pt idx="623">
                  <c:v>796.29128730949003</c:v>
                </c:pt>
                <c:pt idx="624">
                  <c:v>796.62434602342501</c:v>
                </c:pt>
                <c:pt idx="625">
                  <c:v>796.18403111305099</c:v>
                </c:pt>
                <c:pt idx="626">
                  <c:v>796.15862833056599</c:v>
                </c:pt>
                <c:pt idx="627">
                  <c:v>796.10147206764702</c:v>
                </c:pt>
                <c:pt idx="628">
                  <c:v>796.15368890017305</c:v>
                </c:pt>
                <c:pt idx="629">
                  <c:v>795.89613290317402</c:v>
                </c:pt>
                <c:pt idx="630">
                  <c:v>795.79169923905295</c:v>
                </c:pt>
                <c:pt idx="631">
                  <c:v>796.04290453996498</c:v>
                </c:pt>
                <c:pt idx="632">
                  <c:v>795.99280460644502</c:v>
                </c:pt>
                <c:pt idx="633">
                  <c:v>795.72960354667202</c:v>
                </c:pt>
                <c:pt idx="634">
                  <c:v>795.61952481884498</c:v>
                </c:pt>
                <c:pt idx="635">
                  <c:v>795.48968837130803</c:v>
                </c:pt>
                <c:pt idx="636">
                  <c:v>795.56166292447597</c:v>
                </c:pt>
                <c:pt idx="637">
                  <c:v>795.53767140675302</c:v>
                </c:pt>
                <c:pt idx="638">
                  <c:v>795.47769261337805</c:v>
                </c:pt>
                <c:pt idx="639">
                  <c:v>795.42970957793295</c:v>
                </c:pt>
                <c:pt idx="640">
                  <c:v>795.40712932590395</c:v>
                </c:pt>
                <c:pt idx="641">
                  <c:v>795.46428558789205</c:v>
                </c:pt>
                <c:pt idx="642">
                  <c:v>795.64986703265504</c:v>
                </c:pt>
                <c:pt idx="643">
                  <c:v>795.62023045215801</c:v>
                </c:pt>
                <c:pt idx="644">
                  <c:v>795.12769871018804</c:v>
                </c:pt>
                <c:pt idx="645">
                  <c:v>795.31821958441299</c:v>
                </c:pt>
                <c:pt idx="646">
                  <c:v>795.03596643730998</c:v>
                </c:pt>
                <c:pt idx="647">
                  <c:v>795.22295914776601</c:v>
                </c:pt>
                <c:pt idx="648">
                  <c:v>795.21378592029203</c:v>
                </c:pt>
                <c:pt idx="649">
                  <c:v>795.17497611232102</c:v>
                </c:pt>
                <c:pt idx="650">
                  <c:v>795.13898883666798</c:v>
                </c:pt>
                <c:pt idx="651">
                  <c:v>794.85320752486598</c:v>
                </c:pt>
                <c:pt idx="652">
                  <c:v>794.84897372778505</c:v>
                </c:pt>
                <c:pt idx="653">
                  <c:v>794.84685682877898</c:v>
                </c:pt>
                <c:pt idx="654">
                  <c:v>794.69796829391305</c:v>
                </c:pt>
                <c:pt idx="655">
                  <c:v>794.84050613269198</c:v>
                </c:pt>
                <c:pt idx="656">
                  <c:v>794.82286531105603</c:v>
                </c:pt>
                <c:pt idx="657">
                  <c:v>794.99715663026996</c:v>
                </c:pt>
                <c:pt idx="658">
                  <c:v>794.46934324409801</c:v>
                </c:pt>
                <c:pt idx="659">
                  <c:v>794.45311368815601</c:v>
                </c:pt>
                <c:pt idx="660">
                  <c:v>794.654924688861</c:v>
                </c:pt>
                <c:pt idx="661">
                  <c:v>794.62811063975096</c:v>
                </c:pt>
                <c:pt idx="662">
                  <c:v>794.32468850631301</c:v>
                </c:pt>
                <c:pt idx="663">
                  <c:v>794.29928572382801</c:v>
                </c:pt>
                <c:pt idx="664">
                  <c:v>794.23577876575303</c:v>
                </c:pt>
                <c:pt idx="665">
                  <c:v>794.00291991885797</c:v>
                </c:pt>
                <c:pt idx="666">
                  <c:v>793.88013979978905</c:v>
                </c:pt>
                <c:pt idx="667">
                  <c:v>793.82721733488097</c:v>
                </c:pt>
                <c:pt idx="668">
                  <c:v>793.69455835595704</c:v>
                </c:pt>
                <c:pt idx="669">
                  <c:v>793.76300474442496</c:v>
                </c:pt>
                <c:pt idx="670">
                  <c:v>793.52308956906199</c:v>
                </c:pt>
                <c:pt idx="671">
                  <c:v>793.17309566680296</c:v>
                </c:pt>
                <c:pt idx="672">
                  <c:v>793.34950388316099</c:v>
                </c:pt>
                <c:pt idx="673">
                  <c:v>793.23236882686604</c:v>
                </c:pt>
                <c:pt idx="674">
                  <c:v>793.22390123270497</c:v>
                </c:pt>
                <c:pt idx="675">
                  <c:v>792.79558208212302</c:v>
                </c:pt>
                <c:pt idx="676">
                  <c:v>792.85767777450405</c:v>
                </c:pt>
                <c:pt idx="677">
                  <c:v>792.65798367280502</c:v>
                </c:pt>
                <c:pt idx="678">
                  <c:v>792.66221746988595</c:v>
                </c:pt>
                <c:pt idx="679">
                  <c:v>792.25577293802098</c:v>
                </c:pt>
                <c:pt idx="680">
                  <c:v>792.55707817245298</c:v>
                </c:pt>
                <c:pt idx="681">
                  <c:v>792.62552456092101</c:v>
                </c:pt>
                <c:pt idx="682">
                  <c:v>792.44417691323895</c:v>
                </c:pt>
                <c:pt idx="683">
                  <c:v>791.96928599383705</c:v>
                </c:pt>
                <c:pt idx="684">
                  <c:v>792.04831687547301</c:v>
                </c:pt>
                <c:pt idx="685">
                  <c:v>792.02503099013097</c:v>
                </c:pt>
                <c:pt idx="686">
                  <c:v>792.30234470777202</c:v>
                </c:pt>
                <c:pt idx="687">
                  <c:v>792.40325020719297</c:v>
                </c:pt>
                <c:pt idx="688">
                  <c:v>791.62775968573999</c:v>
                </c:pt>
                <c:pt idx="689">
                  <c:v>791.89307764451996</c:v>
                </c:pt>
                <c:pt idx="690">
                  <c:v>791.433005014434</c:v>
                </c:pt>
                <c:pt idx="691">
                  <c:v>791.81616366095795</c:v>
                </c:pt>
                <c:pt idx="692">
                  <c:v>791.69408917520195</c:v>
                </c:pt>
                <c:pt idx="693">
                  <c:v>791.63199348282103</c:v>
                </c:pt>
                <c:pt idx="694">
                  <c:v>791.43371064681605</c:v>
                </c:pt>
                <c:pt idx="695">
                  <c:v>791.34691780433104</c:v>
                </c:pt>
                <c:pt idx="696">
                  <c:v>791.05196326598502</c:v>
                </c:pt>
                <c:pt idx="697">
                  <c:v>791.16557015757996</c:v>
                </c:pt>
                <c:pt idx="698">
                  <c:v>790.99480700306594</c:v>
                </c:pt>
                <c:pt idx="699">
                  <c:v>791.099240668118</c:v>
                </c:pt>
                <c:pt idx="700">
                  <c:v>790.77606081403803</c:v>
                </c:pt>
                <c:pt idx="701">
                  <c:v>790.46205418743205</c:v>
                </c:pt>
                <c:pt idx="702">
                  <c:v>790.38372893910901</c:v>
                </c:pt>
                <c:pt idx="703">
                  <c:v>790.27435584459499</c:v>
                </c:pt>
                <c:pt idx="704">
                  <c:v>790.05278712417896</c:v>
                </c:pt>
                <c:pt idx="705">
                  <c:v>789.90178169123806</c:v>
                </c:pt>
                <c:pt idx="706">
                  <c:v>789.52567937225103</c:v>
                </c:pt>
                <c:pt idx="707">
                  <c:v>789.52991316933196</c:v>
                </c:pt>
                <c:pt idx="708">
                  <c:v>789.26530084386502</c:v>
                </c:pt>
                <c:pt idx="709">
                  <c:v>789.05784478038504</c:v>
                </c:pt>
                <c:pt idx="710">
                  <c:v>789.22084597311903</c:v>
                </c:pt>
                <c:pt idx="711">
                  <c:v>789.14110946003302</c:v>
                </c:pt>
                <c:pt idx="712">
                  <c:v>788.91107314452495</c:v>
                </c:pt>
                <c:pt idx="713">
                  <c:v>788.52932576276396</c:v>
                </c:pt>
                <c:pt idx="714">
                  <c:v>788.46581880468898</c:v>
                </c:pt>
                <c:pt idx="715">
                  <c:v>788.31834153551597</c:v>
                </c:pt>
                <c:pt idx="716">
                  <c:v>788.27176976576402</c:v>
                </c:pt>
                <c:pt idx="717">
                  <c:v>788.33739362284496</c:v>
                </c:pt>
                <c:pt idx="718">
                  <c:v>788.11370800435498</c:v>
                </c:pt>
                <c:pt idx="719">
                  <c:v>787.82722105923995</c:v>
                </c:pt>
                <c:pt idx="720">
                  <c:v>787.74819017760501</c:v>
                </c:pt>
                <c:pt idx="721">
                  <c:v>787.34950760751997</c:v>
                </c:pt>
                <c:pt idx="722">
                  <c:v>787.27400489151501</c:v>
                </c:pt>
                <c:pt idx="723">
                  <c:v>787.25706970225997</c:v>
                </c:pt>
                <c:pt idx="724">
                  <c:v>787.17733318824298</c:v>
                </c:pt>
                <c:pt idx="725">
                  <c:v>786.79558580648199</c:v>
                </c:pt>
                <c:pt idx="726">
                  <c:v>786.67633385211195</c:v>
                </c:pt>
                <c:pt idx="727">
                  <c:v>786.61494379304304</c:v>
                </c:pt>
                <c:pt idx="728">
                  <c:v>786.58601284492795</c:v>
                </c:pt>
                <c:pt idx="729">
                  <c:v>785.98834180552501</c:v>
                </c:pt>
                <c:pt idx="730">
                  <c:v>785.85497719422006</c:v>
                </c:pt>
                <c:pt idx="731">
                  <c:v>785.87332364823703</c:v>
                </c:pt>
                <c:pt idx="732">
                  <c:v>785.68421403970603</c:v>
                </c:pt>
                <c:pt idx="733">
                  <c:v>785.30246665887501</c:v>
                </c:pt>
                <c:pt idx="734">
                  <c:v>785.09148243069603</c:v>
                </c:pt>
                <c:pt idx="735">
                  <c:v>784.95882345177199</c:v>
                </c:pt>
                <c:pt idx="736">
                  <c:v>784.85368415433902</c:v>
                </c:pt>
                <c:pt idx="737">
                  <c:v>784.51215784624196</c:v>
                </c:pt>
                <c:pt idx="738">
                  <c:v>784.38867209479201</c:v>
                </c:pt>
                <c:pt idx="739">
                  <c:v>784.01115851011104</c:v>
                </c:pt>
                <c:pt idx="740">
                  <c:v>783.74936871603097</c:v>
                </c:pt>
                <c:pt idx="741">
                  <c:v>783.73102226108301</c:v>
                </c:pt>
                <c:pt idx="742">
                  <c:v>783.43395082373195</c:v>
                </c:pt>
                <c:pt idx="743">
                  <c:v>783.17780609335796</c:v>
                </c:pt>
                <c:pt idx="744">
                  <c:v>782.91531066596497</c:v>
                </c:pt>
                <c:pt idx="745">
                  <c:v>782.40584373567299</c:v>
                </c:pt>
                <c:pt idx="746">
                  <c:v>782.140525777824</c:v>
                </c:pt>
                <c:pt idx="747">
                  <c:v>782.02621325291705</c:v>
                </c:pt>
                <c:pt idx="748">
                  <c:v>781.88226414751296</c:v>
                </c:pt>
                <c:pt idx="749">
                  <c:v>781.794060039334</c:v>
                </c:pt>
                <c:pt idx="750">
                  <c:v>781.12300318200096</c:v>
                </c:pt>
                <c:pt idx="751">
                  <c:v>781.11735811922699</c:v>
                </c:pt>
                <c:pt idx="752">
                  <c:v>780.83439933881198</c:v>
                </c:pt>
                <c:pt idx="753">
                  <c:v>780.54932366032199</c:v>
                </c:pt>
                <c:pt idx="754">
                  <c:v>780.21838184539195</c:v>
                </c:pt>
                <c:pt idx="755">
                  <c:v>780.22473254147906</c:v>
                </c:pt>
                <c:pt idx="756">
                  <c:v>780.22896633855999</c:v>
                </c:pt>
                <c:pt idx="757">
                  <c:v>779.86344851273998</c:v>
                </c:pt>
                <c:pt idx="758">
                  <c:v>779.49087435845297</c:v>
                </c:pt>
                <c:pt idx="759">
                  <c:v>779.12959032971401</c:v>
                </c:pt>
                <c:pt idx="760">
                  <c:v>779.04562001861598</c:v>
                </c:pt>
                <c:pt idx="761">
                  <c:v>779.27001127041899</c:v>
                </c:pt>
                <c:pt idx="762">
                  <c:v>778.87485686503396</c:v>
                </c:pt>
                <c:pt idx="763">
                  <c:v>778.55661644227803</c:v>
                </c:pt>
                <c:pt idx="764">
                  <c:v>778.22214646171801</c:v>
                </c:pt>
                <c:pt idx="765">
                  <c:v>777.96952989511203</c:v>
                </c:pt>
                <c:pt idx="766">
                  <c:v>777.64352751057595</c:v>
                </c:pt>
                <c:pt idx="767">
                  <c:v>777.65622890274994</c:v>
                </c:pt>
                <c:pt idx="768">
                  <c:v>776.96118052769498</c:v>
                </c:pt>
                <c:pt idx="769">
                  <c:v>776.70503579638898</c:v>
                </c:pt>
                <c:pt idx="770">
                  <c:v>776.27248284872599</c:v>
                </c:pt>
                <c:pt idx="771">
                  <c:v>775.92672274261702</c:v>
                </c:pt>
                <c:pt idx="772">
                  <c:v>775.92037204746202</c:v>
                </c:pt>
                <c:pt idx="773">
                  <c:v>775.51675004698302</c:v>
                </c:pt>
                <c:pt idx="774">
                  <c:v>775.32411227375303</c:v>
                </c:pt>
                <c:pt idx="775">
                  <c:v>774.80123831890501</c:v>
                </c:pt>
                <c:pt idx="776">
                  <c:v>774.22191373445105</c:v>
                </c:pt>
                <c:pt idx="777">
                  <c:v>774.09066602028895</c:v>
                </c:pt>
                <c:pt idx="778">
                  <c:v>773.80982413981098</c:v>
                </c:pt>
                <c:pt idx="779">
                  <c:v>773.02022096048995</c:v>
                </c:pt>
                <c:pt idx="780">
                  <c:v>772.96165343187704</c:v>
                </c:pt>
                <c:pt idx="781">
                  <c:v>772.75984243210405</c:v>
                </c:pt>
                <c:pt idx="782">
                  <c:v>772.21227132715296</c:v>
                </c:pt>
                <c:pt idx="783">
                  <c:v>771.745142367668</c:v>
                </c:pt>
                <c:pt idx="784">
                  <c:v>771.35774992406402</c:v>
                </c:pt>
                <c:pt idx="785">
                  <c:v>771.29777112975705</c:v>
                </c:pt>
                <c:pt idx="786">
                  <c:v>770.90896741952702</c:v>
                </c:pt>
                <c:pt idx="787">
                  <c:v>770.47147504147097</c:v>
                </c:pt>
                <c:pt idx="788">
                  <c:v>769.69033945724402</c:v>
                </c:pt>
                <c:pt idx="789">
                  <c:v>769.78207173012197</c:v>
                </c:pt>
                <c:pt idx="790">
                  <c:v>769.34740188345302</c:v>
                </c:pt>
                <c:pt idx="791">
                  <c:v>769.20768657512997</c:v>
                </c:pt>
                <c:pt idx="792">
                  <c:v>768.70880413800501</c:v>
                </c:pt>
                <c:pt idx="793">
                  <c:v>768.18875271361298</c:v>
                </c:pt>
                <c:pt idx="794">
                  <c:v>767.80136027000799</c:v>
                </c:pt>
                <c:pt idx="795">
                  <c:v>767.46195085998602</c:v>
                </c:pt>
                <c:pt idx="796">
                  <c:v>767.24532156996395</c:v>
                </c:pt>
                <c:pt idx="797">
                  <c:v>766.83393760770605</c:v>
                </c:pt>
                <c:pt idx="798">
                  <c:v>766.12265967763994</c:v>
                </c:pt>
                <c:pt idx="799">
                  <c:v>766.16993707884103</c:v>
                </c:pt>
                <c:pt idx="800">
                  <c:v>765.26602137554403</c:v>
                </c:pt>
                <c:pt idx="801">
                  <c:v>765.14182999078196</c:v>
                </c:pt>
                <c:pt idx="802">
                  <c:v>764.61895603593405</c:v>
                </c:pt>
                <c:pt idx="803">
                  <c:v>763.96695126593102</c:v>
                </c:pt>
                <c:pt idx="804">
                  <c:v>763.40456186979998</c:v>
                </c:pt>
                <c:pt idx="805">
                  <c:v>762.88944987673301</c:v>
                </c:pt>
                <c:pt idx="806">
                  <c:v>762.65235723275703</c:v>
                </c:pt>
                <c:pt idx="807">
                  <c:v>762.070915749297</c:v>
                </c:pt>
                <c:pt idx="808">
                  <c:v>761.47606724221305</c:v>
                </c:pt>
                <c:pt idx="809">
                  <c:v>760.68011336680502</c:v>
                </c:pt>
                <c:pt idx="810">
                  <c:v>760.29272092226904</c:v>
                </c:pt>
                <c:pt idx="811">
                  <c:v>760.00058891531103</c:v>
                </c:pt>
                <c:pt idx="812">
                  <c:v>758.92591005843099</c:v>
                </c:pt>
                <c:pt idx="813">
                  <c:v>758.48418388236303</c:v>
                </c:pt>
                <c:pt idx="814">
                  <c:v>757.91826632246398</c:v>
                </c:pt>
                <c:pt idx="815">
                  <c:v>757.26908408384804</c:v>
                </c:pt>
                <c:pt idx="816">
                  <c:v>756.62484127562504</c:v>
                </c:pt>
                <c:pt idx="817">
                  <c:v>756.25226712133701</c:v>
                </c:pt>
                <c:pt idx="818">
                  <c:v>755.50147374998801</c:v>
                </c:pt>
                <c:pt idx="819">
                  <c:v>754.82406619656797</c:v>
                </c:pt>
                <c:pt idx="820">
                  <c:v>754.22427825909097</c:v>
                </c:pt>
                <c:pt idx="821">
                  <c:v>753.64777620695497</c:v>
                </c:pt>
                <c:pt idx="822">
                  <c:v>752.81160125788301</c:v>
                </c:pt>
                <c:pt idx="823">
                  <c:v>752.30777938943402</c:v>
                </c:pt>
                <c:pt idx="824">
                  <c:v>751.90274612419296</c:v>
                </c:pt>
                <c:pt idx="825">
                  <c:v>750.95649244822596</c:v>
                </c:pt>
                <c:pt idx="826">
                  <c:v>750.525350766256</c:v>
                </c:pt>
                <c:pt idx="827">
                  <c:v>749.55369430687301</c:v>
                </c:pt>
                <c:pt idx="828">
                  <c:v>748.72034189011902</c:v>
                </c:pt>
                <c:pt idx="829">
                  <c:v>747.75362486112897</c:v>
                </c:pt>
                <c:pt idx="830">
                  <c:v>747.35847045481205</c:v>
                </c:pt>
                <c:pt idx="831">
                  <c:v>746.56886727549102</c:v>
                </c:pt>
                <c:pt idx="832">
                  <c:v>745.68047549575601</c:v>
                </c:pt>
                <c:pt idx="833">
                  <c:v>744.90286807436496</c:v>
                </c:pt>
                <c:pt idx="834">
                  <c:v>743.586157143116</c:v>
                </c:pt>
                <c:pt idx="835">
                  <c:v>742.81842858344305</c:v>
                </c:pt>
                <c:pt idx="836">
                  <c:v>741.67389207147096</c:v>
                </c:pt>
                <c:pt idx="837">
                  <c:v>740.18218418862705</c:v>
                </c:pt>
                <c:pt idx="838">
                  <c:v>738.75892269518204</c:v>
                </c:pt>
                <c:pt idx="839">
                  <c:v>737.18818393070296</c:v>
                </c:pt>
                <c:pt idx="840">
                  <c:v>735.538414285518</c:v>
                </c:pt>
                <c:pt idx="841">
                  <c:v>733.50478036049799</c:v>
                </c:pt>
                <c:pt idx="842">
                  <c:v>729.79950217157602</c:v>
                </c:pt>
                <c:pt idx="843">
                  <c:v>723.76281298696995</c:v>
                </c:pt>
                <c:pt idx="844">
                  <c:v>714.44634223263699</c:v>
                </c:pt>
                <c:pt idx="845">
                  <c:v>697.97193166613602</c:v>
                </c:pt>
                <c:pt idx="846">
                  <c:v>674.56961760390504</c:v>
                </c:pt>
                <c:pt idx="847">
                  <c:v>660.11049450840801</c:v>
                </c:pt>
                <c:pt idx="848">
                  <c:v>651.55116782151197</c:v>
                </c:pt>
                <c:pt idx="849">
                  <c:v>645.61961793433898</c:v>
                </c:pt>
                <c:pt idx="850">
                  <c:v>640.76698070205703</c:v>
                </c:pt>
                <c:pt idx="851">
                  <c:v>637.258574083447</c:v>
                </c:pt>
                <c:pt idx="852">
                  <c:v>634.36759622395004</c:v>
                </c:pt>
                <c:pt idx="853">
                  <c:v>631.85130941681598</c:v>
                </c:pt>
                <c:pt idx="854">
                  <c:v>629.187545340508</c:v>
                </c:pt>
                <c:pt idx="855">
                  <c:v>626.94081029016502</c:v>
                </c:pt>
                <c:pt idx="856">
                  <c:v>625.00384806748502</c:v>
                </c:pt>
                <c:pt idx="857">
                  <c:v>623.133920967579</c:v>
                </c:pt>
                <c:pt idx="858">
                  <c:v>621.43334575649396</c:v>
                </c:pt>
                <c:pt idx="859">
                  <c:v>619.32844291068602</c:v>
                </c:pt>
                <c:pt idx="860">
                  <c:v>617.525550933555</c:v>
                </c:pt>
                <c:pt idx="861">
                  <c:v>615.69655054062605</c:v>
                </c:pt>
                <c:pt idx="862">
                  <c:v>613.18238063156605</c:v>
                </c:pt>
                <c:pt idx="863">
                  <c:v>610.93776247929804</c:v>
                </c:pt>
                <c:pt idx="864">
                  <c:v>608.79969488922495</c:v>
                </c:pt>
                <c:pt idx="865">
                  <c:v>606.72372299246501</c:v>
                </c:pt>
                <c:pt idx="866">
                  <c:v>605.00903512351204</c:v>
                </c:pt>
                <c:pt idx="867">
                  <c:v>603.270355737768</c:v>
                </c:pt>
                <c:pt idx="868">
                  <c:v>601.43923844583298</c:v>
                </c:pt>
                <c:pt idx="869">
                  <c:v>599.32022294309002</c:v>
                </c:pt>
                <c:pt idx="870">
                  <c:v>597.12005966156698</c:v>
                </c:pt>
                <c:pt idx="871">
                  <c:v>594.91566258203204</c:v>
                </c:pt>
                <c:pt idx="872">
                  <c:v>592.67598385922599</c:v>
                </c:pt>
                <c:pt idx="873">
                  <c:v>588.08584205340605</c:v>
                </c:pt>
                <c:pt idx="874">
                  <c:v>579.33034942951099</c:v>
                </c:pt>
                <c:pt idx="875">
                  <c:v>571.519699214958</c:v>
                </c:pt>
                <c:pt idx="876">
                  <c:v>566.06162898242496</c:v>
                </c:pt>
                <c:pt idx="877">
                  <c:v>562.09032720141101</c:v>
                </c:pt>
                <c:pt idx="878">
                  <c:v>559.08644808363204</c:v>
                </c:pt>
                <c:pt idx="879">
                  <c:v>555.953438150696</c:v>
                </c:pt>
                <c:pt idx="880">
                  <c:v>553.143608069979</c:v>
                </c:pt>
                <c:pt idx="881">
                  <c:v>550.210292238742</c:v>
                </c:pt>
                <c:pt idx="882">
                  <c:v>547.54088309966005</c:v>
                </c:pt>
                <c:pt idx="883">
                  <c:v>544.73458118457302</c:v>
                </c:pt>
                <c:pt idx="884">
                  <c:v>542.83219497278299</c:v>
                </c:pt>
                <c:pt idx="885">
                  <c:v>540.88676515594102</c:v>
                </c:pt>
                <c:pt idx="886">
                  <c:v>539.08246191311605</c:v>
                </c:pt>
                <c:pt idx="887">
                  <c:v>537.12362507171895</c:v>
                </c:pt>
                <c:pt idx="888">
                  <c:v>535.51478213258099</c:v>
                </c:pt>
                <c:pt idx="889">
                  <c:v>534.18466417677701</c:v>
                </c:pt>
                <c:pt idx="890">
                  <c:v>532.49396782554697</c:v>
                </c:pt>
                <c:pt idx="891">
                  <c:v>531.10245980974298</c:v>
                </c:pt>
                <c:pt idx="892">
                  <c:v>529.32426498271502</c:v>
                </c:pt>
                <c:pt idx="893">
                  <c:v>527.84102469496395</c:v>
                </c:pt>
                <c:pt idx="894">
                  <c:v>526.30768447276205</c:v>
                </c:pt>
                <c:pt idx="895">
                  <c:v>524.81950475461804</c:v>
                </c:pt>
                <c:pt idx="896">
                  <c:v>523.05965638253804</c:v>
                </c:pt>
                <c:pt idx="897">
                  <c:v>521.179144789465</c:v>
                </c:pt>
                <c:pt idx="898">
                  <c:v>519.22806990984805</c:v>
                </c:pt>
                <c:pt idx="899">
                  <c:v>516.68002962414198</c:v>
                </c:pt>
                <c:pt idx="900">
                  <c:v>512.22748622763902</c:v>
                </c:pt>
                <c:pt idx="901">
                  <c:v>508.44458842277498</c:v>
                </c:pt>
                <c:pt idx="902">
                  <c:v>505.67215688526602</c:v>
                </c:pt>
                <c:pt idx="903">
                  <c:v>502.57019479805598</c:v>
                </c:pt>
                <c:pt idx="904">
                  <c:v>497.96100090537198</c:v>
                </c:pt>
                <c:pt idx="905">
                  <c:v>494.027097667102</c:v>
                </c:pt>
                <c:pt idx="906">
                  <c:v>490.384620802943</c:v>
                </c:pt>
                <c:pt idx="907">
                  <c:v>486.396383834537</c:v>
                </c:pt>
                <c:pt idx="908">
                  <c:v>482.24726257147302</c:v>
                </c:pt>
                <c:pt idx="909">
                  <c:v>478.068504727446</c:v>
                </c:pt>
                <c:pt idx="910">
                  <c:v>474.47330526588502</c:v>
                </c:pt>
                <c:pt idx="911">
                  <c:v>470.98677326552598</c:v>
                </c:pt>
                <c:pt idx="912">
                  <c:v>467.26455988781498</c:v>
                </c:pt>
                <c:pt idx="913">
                  <c:v>463.84859117446501</c:v>
                </c:pt>
                <c:pt idx="914">
                  <c:v>459.73545718751802</c:v>
                </c:pt>
                <c:pt idx="915">
                  <c:v>454.666896297596</c:v>
                </c:pt>
                <c:pt idx="916">
                  <c:v>450.82472533220403</c:v>
                </c:pt>
                <c:pt idx="917">
                  <c:v>446.545061988756</c:v>
                </c:pt>
                <c:pt idx="918">
                  <c:v>441.19424795219697</c:v>
                </c:pt>
                <c:pt idx="919">
                  <c:v>435.47862172266503</c:v>
                </c:pt>
                <c:pt idx="920">
                  <c:v>429.64444917114503</c:v>
                </c:pt>
                <c:pt idx="921">
                  <c:v>422.658683779184</c:v>
                </c:pt>
                <c:pt idx="922">
                  <c:v>415.361028660089</c:v>
                </c:pt>
                <c:pt idx="923">
                  <c:v>409.54520256258502</c:v>
                </c:pt>
                <c:pt idx="924">
                  <c:v>403.15358004579298</c:v>
                </c:pt>
                <c:pt idx="925">
                  <c:v>397.16205136477902</c:v>
                </c:pt>
                <c:pt idx="926">
                  <c:v>392.09349047485699</c:v>
                </c:pt>
                <c:pt idx="927">
                  <c:v>386.92120155366098</c:v>
                </c:pt>
                <c:pt idx="928">
                  <c:v>380.62554510682799</c:v>
                </c:pt>
                <c:pt idx="929">
                  <c:v>373.31871675979301</c:v>
                </c:pt>
                <c:pt idx="930">
                  <c:v>364.422097561881</c:v>
                </c:pt>
                <c:pt idx="931">
                  <c:v>357.23310990398699</c:v>
                </c:pt>
                <c:pt idx="932">
                  <c:v>351.630384933203</c:v>
                </c:pt>
                <c:pt idx="933">
                  <c:v>344.94310224475299</c:v>
                </c:pt>
                <c:pt idx="934">
                  <c:v>328.554778888822</c:v>
                </c:pt>
                <c:pt idx="935">
                  <c:v>311.96041073557001</c:v>
                </c:pt>
              </c:numCache>
            </c:numRef>
          </c:yVal>
          <c:smooth val="1"/>
          <c:extLst>
            <c:ext xmlns:c16="http://schemas.microsoft.com/office/drawing/2014/chart" uri="{C3380CC4-5D6E-409C-BE32-E72D297353CC}">
              <c16:uniqueId val="{00000002-710A-457A-A1D7-0D57FCB948F2}"/>
            </c:ext>
          </c:extLst>
        </c:ser>
        <c:ser>
          <c:idx val="4"/>
          <c:order val="4"/>
          <c:tx>
            <c:strRef>
              <c:f>'без среза'!$S$1</c:f>
              <c:strCache>
                <c:ptCount val="1"/>
                <c:pt idx="0">
                  <c:v>Облученный 53 сна при Т=295℃
</c:v>
                </c:pt>
              </c:strCache>
            </c:strRef>
          </c:tx>
          <c:spPr>
            <a:ln w="38100" cap="rnd">
              <a:solidFill>
                <a:schemeClr val="tx1"/>
              </a:solidFill>
              <a:round/>
            </a:ln>
            <a:effectLst/>
          </c:spPr>
          <c:marker>
            <c:symbol val="none"/>
          </c:marker>
          <c:xVal>
            <c:numRef>
              <c:f>'без среза'!$T$4:$T$446</c:f>
              <c:numCache>
                <c:formatCode>General</c:formatCode>
                <c:ptCount val="4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1.2321556592323499E-3</c:v>
                </c:pt>
                <c:pt idx="101">
                  <c:v>4.0056733300208903E-3</c:v>
                </c:pt>
                <c:pt idx="102">
                  <c:v>5.0511120480656296E-3</c:v>
                </c:pt>
                <c:pt idx="103">
                  <c:v>6.8177575488159699E-3</c:v>
                </c:pt>
                <c:pt idx="104">
                  <c:v>8.9284844836723404E-3</c:v>
                </c:pt>
                <c:pt idx="105">
                  <c:v>1.01301380577512E-2</c:v>
                </c:pt>
                <c:pt idx="106">
                  <c:v>1.2269829440869601E-2</c:v>
                </c:pt>
                <c:pt idx="107">
                  <c:v>1.0747436698665999E-2</c:v>
                </c:pt>
                <c:pt idx="108">
                  <c:v>1.4205475292561298E-2</c:v>
                </c:pt>
                <c:pt idx="109">
                  <c:v>1.37881817087182E-2</c:v>
                </c:pt>
                <c:pt idx="110">
                  <c:v>1.6036527365548298E-2</c:v>
                </c:pt>
                <c:pt idx="111">
                  <c:v>1.52099695608587E-2</c:v>
                </c:pt>
                <c:pt idx="112">
                  <c:v>1.5827996844786099E-2</c:v>
                </c:pt>
                <c:pt idx="113">
                  <c:v>1.6540706743417601E-2</c:v>
                </c:pt>
                <c:pt idx="114">
                  <c:v>1.6702902124920999E-2</c:v>
                </c:pt>
                <c:pt idx="115">
                  <c:v>1.6915792512772799E-2</c:v>
                </c:pt>
                <c:pt idx="116">
                  <c:v>1.93923218106518E-2</c:v>
                </c:pt>
                <c:pt idx="117">
                  <c:v>1.8999903950622801E-2</c:v>
                </c:pt>
                <c:pt idx="118">
                  <c:v>1.93649104700322E-2</c:v>
                </c:pt>
                <c:pt idx="119">
                  <c:v>2.0392717354478198E-2</c:v>
                </c:pt>
                <c:pt idx="120">
                  <c:v>2.1956551717350298E-2</c:v>
                </c:pt>
                <c:pt idx="121">
                  <c:v>2.3415343380728301E-2</c:v>
                </c:pt>
                <c:pt idx="122">
                  <c:v>2.3330807587496099E-2</c:v>
                </c:pt>
                <c:pt idx="123">
                  <c:v>2.5307527374618399E-2</c:v>
                </c:pt>
                <c:pt idx="124">
                  <c:v>2.7497934134901297E-2</c:v>
                </c:pt>
                <c:pt idx="125">
                  <c:v>2.8920507830676498E-2</c:v>
                </c:pt>
                <c:pt idx="126">
                  <c:v>3.1299248690164198E-2</c:v>
                </c:pt>
                <c:pt idx="127">
                  <c:v>3.2054904696066103E-2</c:v>
                </c:pt>
                <c:pt idx="128">
                  <c:v>3.3234827341255303E-2</c:v>
                </c:pt>
                <c:pt idx="129">
                  <c:v>3.44980517569482E-2</c:v>
                </c:pt>
                <c:pt idx="130">
                  <c:v>3.6297293280229695E-2</c:v>
                </c:pt>
                <c:pt idx="131">
                  <c:v>3.6003141008800199E-2</c:v>
                </c:pt>
                <c:pt idx="132">
                  <c:v>3.6052583392143199E-2</c:v>
                </c:pt>
                <c:pt idx="133">
                  <c:v>3.8558077138306501E-2</c:v>
                </c:pt>
                <c:pt idx="134">
                  <c:v>3.9462742710316703E-2</c:v>
                </c:pt>
                <c:pt idx="135">
                  <c:v>4.1124365882439E-2</c:v>
                </c:pt>
                <c:pt idx="136">
                  <c:v>4.1876905322890699E-2</c:v>
                </c:pt>
                <c:pt idx="137">
                  <c:v>4.0589929741097194E-2</c:v>
                </c:pt>
                <c:pt idx="138">
                  <c:v>4.2287770880866694E-2</c:v>
                </c:pt>
                <c:pt idx="139">
                  <c:v>3.4558050868938005E-2</c:v>
                </c:pt>
                <c:pt idx="140">
                  <c:v>3.88998003204577E-2</c:v>
                </c:pt>
                <c:pt idx="141">
                  <c:v>4.3567493992835403E-2</c:v>
                </c:pt>
                <c:pt idx="142">
                  <c:v>5.0741018705036098E-2</c:v>
                </c:pt>
                <c:pt idx="143">
                  <c:v>5.5770921395659201E-2</c:v>
                </c:pt>
                <c:pt idx="144">
                  <c:v>3.2931026426385998E-2</c:v>
                </c:pt>
                <c:pt idx="145">
                  <c:v>3.0449331725535E-2</c:v>
                </c:pt>
                <c:pt idx="146">
                  <c:v>2.5646020988734402E-2</c:v>
                </c:pt>
                <c:pt idx="147">
                  <c:v>4.85852492746464E-2</c:v>
                </c:pt>
                <c:pt idx="148">
                  <c:v>4.1069205494181901E-2</c:v>
                </c:pt>
                <c:pt idx="149">
                  <c:v>3.9482068515095399E-2</c:v>
                </c:pt>
                <c:pt idx="150">
                  <c:v>4.0886543227092197E-2</c:v>
                </c:pt>
                <c:pt idx="151">
                  <c:v>4.09944016571906E-2</c:v>
                </c:pt>
                <c:pt idx="152">
                  <c:v>4.0638229994183199E-2</c:v>
                </c:pt>
                <c:pt idx="153">
                  <c:v>4.02136642907003E-2</c:v>
                </c:pt>
                <c:pt idx="154">
                  <c:v>3.8832960394641299E-2</c:v>
                </c:pt>
                <c:pt idx="155">
                  <c:v>4.0914712881212602E-2</c:v>
                </c:pt>
                <c:pt idx="156">
                  <c:v>4.0247514356561695E-2</c:v>
                </c:pt>
                <c:pt idx="157">
                  <c:v>4.1253142133035298E-2</c:v>
                </c:pt>
                <c:pt idx="158">
                  <c:v>4.1600039668665503E-2</c:v>
                </c:pt>
                <c:pt idx="159">
                  <c:v>4.2515570334256098E-2</c:v>
                </c:pt>
                <c:pt idx="160">
                  <c:v>4.46118102304549E-2</c:v>
                </c:pt>
                <c:pt idx="161">
                  <c:v>4.3404952653114399E-2</c:v>
                </c:pt>
                <c:pt idx="162">
                  <c:v>4.4109913652778901E-2</c:v>
                </c:pt>
                <c:pt idx="163">
                  <c:v>4.40113289998489E-2</c:v>
                </c:pt>
                <c:pt idx="164">
                  <c:v>4.84146589221357E-2</c:v>
                </c:pt>
                <c:pt idx="165">
                  <c:v>4.6287872890449201E-2</c:v>
                </c:pt>
                <c:pt idx="166">
                  <c:v>4.68339696188202E-2</c:v>
                </c:pt>
                <c:pt idx="167">
                  <c:v>4.5891037241707601E-2</c:v>
                </c:pt>
                <c:pt idx="168">
                  <c:v>4.6353842199442503E-2</c:v>
                </c:pt>
                <c:pt idx="169">
                  <c:v>4.0043860152660898E-2</c:v>
                </c:pt>
                <c:pt idx="170">
                  <c:v>4.5732931634123695E-2</c:v>
                </c:pt>
                <c:pt idx="171">
                  <c:v>4.6608622757915399E-2</c:v>
                </c:pt>
                <c:pt idx="172">
                  <c:v>4.5013793338721804E-2</c:v>
                </c:pt>
                <c:pt idx="173">
                  <c:v>4.3756230755098699E-2</c:v>
                </c:pt>
                <c:pt idx="174">
                  <c:v>3.9036231417943802E-2</c:v>
                </c:pt>
                <c:pt idx="175">
                  <c:v>3.8441469570260602E-2</c:v>
                </c:pt>
                <c:pt idx="176">
                  <c:v>4.4242806528771404E-2</c:v>
                </c:pt>
                <c:pt idx="177">
                  <c:v>4.2296605326441701E-2</c:v>
                </c:pt>
                <c:pt idx="178">
                  <c:v>4.1683724124030902E-2</c:v>
                </c:pt>
                <c:pt idx="179">
                  <c:v>4.2856403620694601E-2</c:v>
                </c:pt>
                <c:pt idx="180">
                  <c:v>4.2384782714588502E-2</c:v>
                </c:pt>
                <c:pt idx="181">
                  <c:v>4.3217001980488903E-2</c:v>
                </c:pt>
                <c:pt idx="182">
                  <c:v>4.0948488502357001E-2</c:v>
                </c:pt>
                <c:pt idx="183">
                  <c:v>4.0368213693397999E-2</c:v>
                </c:pt>
                <c:pt idx="184">
                  <c:v>3.9298984838032104E-2</c:v>
                </c:pt>
                <c:pt idx="185">
                  <c:v>4.04064715479713E-2</c:v>
                </c:pt>
                <c:pt idx="186">
                  <c:v>3.7294554275168999E-2</c:v>
                </c:pt>
                <c:pt idx="187">
                  <c:v>2.3320391926051603E-2</c:v>
                </c:pt>
                <c:pt idx="188">
                  <c:v>3.6600758853833099E-2</c:v>
                </c:pt>
                <c:pt idx="189">
                  <c:v>3.6085676460695396E-2</c:v>
                </c:pt>
                <c:pt idx="190">
                  <c:v>1.9649134558652501E-2</c:v>
                </c:pt>
                <c:pt idx="191">
                  <c:v>1.0144719683002899E-2</c:v>
                </c:pt>
                <c:pt idx="192">
                  <c:v>3.8382650056956201E-2</c:v>
                </c:pt>
                <c:pt idx="193">
                  <c:v>2.28587930899193E-2</c:v>
                </c:pt>
                <c:pt idx="194">
                  <c:v>2.5516412967663299E-2</c:v>
                </c:pt>
                <c:pt idx="195">
                  <c:v>4.1216188374937303E-3</c:v>
                </c:pt>
                <c:pt idx="196">
                  <c:v>3.9936862627820702E-2</c:v>
                </c:pt>
                <c:pt idx="197">
                  <c:v>4.14458928890582E-2</c:v>
                </c:pt>
                <c:pt idx="198">
                  <c:v>2.9558339365154403E-2</c:v>
                </c:pt>
                <c:pt idx="199">
                  <c:v>3.2860630624131901E-2</c:v>
                </c:pt>
                <c:pt idx="200">
                  <c:v>3.7129953769543499E-2</c:v>
                </c:pt>
                <c:pt idx="201">
                  <c:v>4.2963897492276394E-2</c:v>
                </c:pt>
                <c:pt idx="202">
                  <c:v>4.2618591293797095E-2</c:v>
                </c:pt>
                <c:pt idx="203">
                  <c:v>4.3197284415530404E-2</c:v>
                </c:pt>
                <c:pt idx="204">
                  <c:v>2.4986057649778501E-2</c:v>
                </c:pt>
                <c:pt idx="205">
                  <c:v>3.2265101840867096E-2</c:v>
                </c:pt>
                <c:pt idx="206">
                  <c:v>4.3256486984555295E-2</c:v>
                </c:pt>
                <c:pt idx="207">
                  <c:v>3.6721457491317701E-2</c:v>
                </c:pt>
                <c:pt idx="208">
                  <c:v>3.9686920835535502E-2</c:v>
                </c:pt>
                <c:pt idx="209">
                  <c:v>2.4278972032432102E-2</c:v>
                </c:pt>
                <c:pt idx="210">
                  <c:v>2.9671055140978501E-2</c:v>
                </c:pt>
                <c:pt idx="211">
                  <c:v>3.08654551957055E-2</c:v>
                </c:pt>
                <c:pt idx="212">
                  <c:v>3.4170901249552799E-2</c:v>
                </c:pt>
                <c:pt idx="213">
                  <c:v>8.3285291247792194E-3</c:v>
                </c:pt>
                <c:pt idx="214">
                  <c:v>1.6129103384687801E-2</c:v>
                </c:pt>
                <c:pt idx="215">
                  <c:v>2.0655574990291501E-2</c:v>
                </c:pt>
                <c:pt idx="216">
                  <c:v>2.3693484269737799E-2</c:v>
                </c:pt>
                <c:pt idx="217">
                  <c:v>7.2456287241950993E-3</c:v>
                </c:pt>
                <c:pt idx="218">
                  <c:v>1.2797061112768099E-2</c:v>
                </c:pt>
                <c:pt idx="219">
                  <c:v>1.2752813411287501E-2</c:v>
                </c:pt>
                <c:pt idx="220">
                  <c:v>1.01588146330878E-2</c:v>
                </c:pt>
                <c:pt idx="221">
                  <c:v>1.2055844965597199E-2</c:v>
                </c:pt>
                <c:pt idx="222">
                  <c:v>1.2246509044855398E-2</c:v>
                </c:pt>
                <c:pt idx="223">
                  <c:v>9.1490691816353796E-3</c:v>
                </c:pt>
                <c:pt idx="224">
                  <c:v>1.39037472142861E-3</c:v>
                </c:pt>
                <c:pt idx="225">
                  <c:v>5.6488320315017902E-3</c:v>
                </c:pt>
                <c:pt idx="226">
                  <c:v>0</c:v>
                </c:pt>
                <c:pt idx="227">
                  <c:v>0</c:v>
                </c:pt>
                <c:pt idx="228">
                  <c:v>8.9852909371246296E-3</c:v>
                </c:pt>
                <c:pt idx="229">
                  <c:v>1.35588359748029E-2</c:v>
                </c:pt>
                <c:pt idx="230">
                  <c:v>1.75927449268087E-2</c:v>
                </c:pt>
                <c:pt idx="231">
                  <c:v>0</c:v>
                </c:pt>
                <c:pt idx="232">
                  <c:v>0</c:v>
                </c:pt>
                <c:pt idx="233">
                  <c:v>1.13169583852213E-2</c:v>
                </c:pt>
                <c:pt idx="234">
                  <c:v>8.4730546661804206E-3</c:v>
                </c:pt>
                <c:pt idx="235">
                  <c:v>8.9141283241778203E-3</c:v>
                </c:pt>
                <c:pt idx="236">
                  <c:v>8.4135233406446002E-3</c:v>
                </c:pt>
                <c:pt idx="237">
                  <c:v>0</c:v>
                </c:pt>
                <c:pt idx="238">
                  <c:v>1.08090197445121E-3</c:v>
                </c:pt>
                <c:pt idx="239">
                  <c:v>5.74500193115668E-3</c:v>
                </c:pt>
                <c:pt idx="240">
                  <c:v>4.99088191604491E-3</c:v>
                </c:pt>
                <c:pt idx="241">
                  <c:v>4.6677433419906001E-3</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4.2210924177776797E-3</c:v>
                </c:pt>
                <c:pt idx="321">
                  <c:v>3.3039885814045698E-3</c:v>
                </c:pt>
                <c:pt idx="322">
                  <c:v>4.51240074984538E-3</c:v>
                </c:pt>
                <c:pt idx="323">
                  <c:v>0</c:v>
                </c:pt>
                <c:pt idx="324">
                  <c:v>0</c:v>
                </c:pt>
                <c:pt idx="325">
                  <c:v>1.42092291277596E-2</c:v>
                </c:pt>
                <c:pt idx="326">
                  <c:v>1.53167169503199E-2</c:v>
                </c:pt>
                <c:pt idx="327">
                  <c:v>1.42180743550657E-2</c:v>
                </c:pt>
                <c:pt idx="328">
                  <c:v>1.8849578289259501E-2</c:v>
                </c:pt>
                <c:pt idx="329">
                  <c:v>1.8957434864996799E-2</c:v>
                </c:pt>
                <c:pt idx="330">
                  <c:v>2.07494428688948E-2</c:v>
                </c:pt>
                <c:pt idx="331">
                  <c:v>2.35265821139308E-2</c:v>
                </c:pt>
                <c:pt idx="332">
                  <c:v>3.2721411801661699E-3</c:v>
                </c:pt>
                <c:pt idx="333">
                  <c:v>2.9819194582358901E-2</c:v>
                </c:pt>
                <c:pt idx="334">
                  <c:v>3.3164946215702401E-2</c:v>
                </c:pt>
                <c:pt idx="335">
                  <c:v>2.85028972585533E-2</c:v>
                </c:pt>
                <c:pt idx="336">
                  <c:v>3.4311488849025899E-2</c:v>
                </c:pt>
                <c:pt idx="337">
                  <c:v>3.3256270623960298E-2</c:v>
                </c:pt>
                <c:pt idx="338">
                  <c:v>3.1719838651245204E-2</c:v>
                </c:pt>
                <c:pt idx="339">
                  <c:v>4.4044055819147901E-2</c:v>
                </c:pt>
                <c:pt idx="340">
                  <c:v>5.27211096425617E-2</c:v>
                </c:pt>
                <c:pt idx="341">
                  <c:v>5.7928479113478204E-2</c:v>
                </c:pt>
                <c:pt idx="342">
                  <c:v>6.3454120448991305E-2</c:v>
                </c:pt>
                <c:pt idx="343">
                  <c:v>7.5622604361580401E-2</c:v>
                </c:pt>
                <c:pt idx="344">
                  <c:v>7.3220548660746204E-2</c:v>
                </c:pt>
                <c:pt idx="345">
                  <c:v>5.1800402027346606E-2</c:v>
                </c:pt>
                <c:pt idx="346">
                  <c:v>6.6286803571991001E-2</c:v>
                </c:pt>
                <c:pt idx="347">
                  <c:v>7.8078140652504402E-2</c:v>
                </c:pt>
                <c:pt idx="348">
                  <c:v>9.4371859087694104E-2</c:v>
                </c:pt>
                <c:pt idx="349">
                  <c:v>9.7732100726588597E-2</c:v>
                </c:pt>
                <c:pt idx="350">
                  <c:v>9.9524136959949799E-2</c:v>
                </c:pt>
                <c:pt idx="351">
                  <c:v>0.106531545652189</c:v>
                </c:pt>
                <c:pt idx="352">
                  <c:v>0.11240119047943901</c:v>
                </c:pt>
                <c:pt idx="353">
                  <c:v>9.0948447823535589E-2</c:v>
                </c:pt>
                <c:pt idx="354">
                  <c:v>0.120425542075075</c:v>
                </c:pt>
                <c:pt idx="355">
                  <c:v>0.13278234897420299</c:v>
                </c:pt>
                <c:pt idx="356">
                  <c:v>0.13526974373654399</c:v>
                </c:pt>
                <c:pt idx="357">
                  <c:v>0.140324550751281</c:v>
                </c:pt>
                <c:pt idx="358">
                  <c:v>0.14446344898111399</c:v>
                </c:pt>
                <c:pt idx="359">
                  <c:v>0.12106217328842199</c:v>
                </c:pt>
                <c:pt idx="360">
                  <c:v>0.13983683140619299</c:v>
                </c:pt>
                <c:pt idx="361">
                  <c:v>0.15560175662407999</c:v>
                </c:pt>
                <c:pt idx="362">
                  <c:v>0.14958470097159401</c:v>
                </c:pt>
                <c:pt idx="363">
                  <c:v>0.146407593878983</c:v>
                </c:pt>
                <c:pt idx="364">
                  <c:v>0.15269426293880201</c:v>
                </c:pt>
                <c:pt idx="365">
                  <c:v>0.17302628440578602</c:v>
                </c:pt>
                <c:pt idx="366">
                  <c:v>0.15545611781799801</c:v>
                </c:pt>
                <c:pt idx="367">
                  <c:v>0.17700094101282801</c:v>
                </c:pt>
                <c:pt idx="368">
                  <c:v>0.187289707362126</c:v>
                </c:pt>
                <c:pt idx="369">
                  <c:v>0.18815815274137998</c:v>
                </c:pt>
                <c:pt idx="370">
                  <c:v>0.19362266067250999</c:v>
                </c:pt>
                <c:pt idx="371">
                  <c:v>0.23898499572361201</c:v>
                </c:pt>
                <c:pt idx="372">
                  <c:v>0.21305160115865401</c:v>
                </c:pt>
                <c:pt idx="373">
                  <c:v>0.23023989962425201</c:v>
                </c:pt>
                <c:pt idx="374">
                  <c:v>0.237848526727547</c:v>
                </c:pt>
                <c:pt idx="375">
                  <c:v>0.25998422084469996</c:v>
                </c:pt>
                <c:pt idx="376">
                  <c:v>0.25826306560503604</c:v>
                </c:pt>
                <c:pt idx="377">
                  <c:v>0.28753326822368297</c:v>
                </c:pt>
                <c:pt idx="378">
                  <c:v>0.28798158502993898</c:v>
                </c:pt>
                <c:pt idx="379">
                  <c:v>0.29860717818159799</c:v>
                </c:pt>
                <c:pt idx="380">
                  <c:v>0.29780234241840703</c:v>
                </c:pt>
                <c:pt idx="381">
                  <c:v>0.31318336480587999</c:v>
                </c:pt>
                <c:pt idx="382">
                  <c:v>0.29960391355103899</c:v>
                </c:pt>
                <c:pt idx="383">
                  <c:v>0.31666183421812399</c:v>
                </c:pt>
                <c:pt idx="384">
                  <c:v>0.32930839559988101</c:v>
                </c:pt>
                <c:pt idx="385">
                  <c:v>0.34163622619658401</c:v>
                </c:pt>
                <c:pt idx="386">
                  <c:v>0.35354031850047801</c:v>
                </c:pt>
                <c:pt idx="387">
                  <c:v>0.331884275702166</c:v>
                </c:pt>
                <c:pt idx="388">
                  <c:v>0.37133218987790401</c:v>
                </c:pt>
                <c:pt idx="389">
                  <c:v>0.381649928821304</c:v>
                </c:pt>
                <c:pt idx="390">
                  <c:v>0.37528925213905501</c:v>
                </c:pt>
                <c:pt idx="391">
                  <c:v>0.39652672650518606</c:v>
                </c:pt>
                <c:pt idx="392">
                  <c:v>0.413953624784824</c:v>
                </c:pt>
                <c:pt idx="393">
                  <c:v>0.42074372418738903</c:v>
                </c:pt>
                <c:pt idx="394">
                  <c:v>0.43353515595612196</c:v>
                </c:pt>
                <c:pt idx="395">
                  <c:v>0.44798898970839202</c:v>
                </c:pt>
                <c:pt idx="396">
                  <c:v>0.45994740747943297</c:v>
                </c:pt>
                <c:pt idx="397">
                  <c:v>0.47952921134068999</c:v>
                </c:pt>
                <c:pt idx="398">
                  <c:v>0.47964432106510901</c:v>
                </c:pt>
                <c:pt idx="399">
                  <c:v>0.50853830292254498</c:v>
                </c:pt>
                <c:pt idx="400">
                  <c:v>0.49277540870491504</c:v>
                </c:pt>
                <c:pt idx="401">
                  <c:v>0.53609504607976499</c:v>
                </c:pt>
                <c:pt idx="402">
                  <c:v>0.54499255805353597</c:v>
                </c:pt>
                <c:pt idx="403">
                  <c:v>0.56527387748133207</c:v>
                </c:pt>
                <c:pt idx="404">
                  <c:v>0.576750594355246</c:v>
                </c:pt>
                <c:pt idx="405">
                  <c:v>0.58982815088697305</c:v>
                </c:pt>
                <c:pt idx="406">
                  <c:v>0.60532868449598698</c:v>
                </c:pt>
                <c:pt idx="407">
                  <c:v>0.62585584688577001</c:v>
                </c:pt>
                <c:pt idx="408">
                  <c:v>0.62883218569496102</c:v>
                </c:pt>
                <c:pt idx="409">
                  <c:v>0.64385827155462005</c:v>
                </c:pt>
                <c:pt idx="410">
                  <c:v>0.638964417011323</c:v>
                </c:pt>
                <c:pt idx="411">
                  <c:v>0.65057151797560697</c:v>
                </c:pt>
                <c:pt idx="412">
                  <c:v>0.67725930666497902</c:v>
                </c:pt>
                <c:pt idx="413">
                  <c:v>0.69042016125848704</c:v>
                </c:pt>
                <c:pt idx="414">
                  <c:v>0.69600782384000603</c:v>
                </c:pt>
                <c:pt idx="415">
                  <c:v>0.71351845910143707</c:v>
                </c:pt>
                <c:pt idx="416">
                  <c:v>0.73071763043586202</c:v>
                </c:pt>
                <c:pt idx="417">
                  <c:v>0.72909379982348799</c:v>
                </c:pt>
                <c:pt idx="418">
                  <c:v>0.75553943172863602</c:v>
                </c:pt>
                <c:pt idx="419">
                  <c:v>0.767356598834112</c:v>
                </c:pt>
                <c:pt idx="420">
                  <c:v>0.78783350439550792</c:v>
                </c:pt>
                <c:pt idx="421">
                  <c:v>0.7969161967864119</c:v>
                </c:pt>
                <c:pt idx="422">
                  <c:v>0.81603809936296989</c:v>
                </c:pt>
                <c:pt idx="423">
                  <c:v>0.822466019090484</c:v>
                </c:pt>
                <c:pt idx="424">
                  <c:v>0.85100868413974207</c:v>
                </c:pt>
                <c:pt idx="425">
                  <c:v>0.86803762221308001</c:v>
                </c:pt>
                <c:pt idx="426">
                  <c:v>0.87979684042096606</c:v>
                </c:pt>
                <c:pt idx="427">
                  <c:v>0.89422119249036291</c:v>
                </c:pt>
                <c:pt idx="428">
                  <c:v>0.92791044646389798</c:v>
                </c:pt>
                <c:pt idx="429">
                  <c:v>0.94498647314651407</c:v>
                </c:pt>
                <c:pt idx="430">
                  <c:v>0.96633260215810401</c:v>
                </c:pt>
                <c:pt idx="431">
                  <c:v>0.98793951305822192</c:v>
                </c:pt>
                <c:pt idx="432">
                  <c:v>0.99024534083298499</c:v>
                </c:pt>
                <c:pt idx="433">
                  <c:v>1.0129206710345799</c:v>
                </c:pt>
                <c:pt idx="434">
                  <c:v>1.03500927912421</c:v>
                </c:pt>
                <c:pt idx="435">
                  <c:v>1.0662610597222499</c:v>
                </c:pt>
                <c:pt idx="436">
                  <c:v>1.07797318190279</c:v>
                </c:pt>
                <c:pt idx="437">
                  <c:v>1.09978608659276</c:v>
                </c:pt>
                <c:pt idx="438">
                  <c:v>1.1196038211394901</c:v>
                </c:pt>
                <c:pt idx="439">
                  <c:v>1.13846902417691</c:v>
                </c:pt>
                <c:pt idx="440">
                  <c:v>1.17057191849739</c:v>
                </c:pt>
                <c:pt idx="441">
                  <c:v>1.205032614142</c:v>
                </c:pt>
                <c:pt idx="442">
                  <c:v>1.2208223868554999</c:v>
                </c:pt>
              </c:numCache>
            </c:numRef>
          </c:xVal>
          <c:yVal>
            <c:numRef>
              <c:f>'без среза'!$U$4:$U$446</c:f>
              <c:numCache>
                <c:formatCode>General</c:formatCode>
                <c:ptCount val="443"/>
                <c:pt idx="0">
                  <c:v>0.45496458620709701</c:v>
                </c:pt>
                <c:pt idx="1">
                  <c:v>4.1019794195381101</c:v>
                </c:pt>
                <c:pt idx="2">
                  <c:v>7.4615448078766304</c:v>
                </c:pt>
                <c:pt idx="3">
                  <c:v>11.1085596412158</c:v>
                </c:pt>
                <c:pt idx="4">
                  <c:v>14.755574474547799</c:v>
                </c:pt>
                <c:pt idx="5">
                  <c:v>18.4025893078942</c:v>
                </c:pt>
                <c:pt idx="6">
                  <c:v>22.049604141211599</c:v>
                </c:pt>
                <c:pt idx="7">
                  <c:v>25.427135119883999</c:v>
                </c:pt>
                <c:pt idx="8">
                  <c:v>29.074149953201399</c:v>
                </c:pt>
                <c:pt idx="9">
                  <c:v>32.721164786547902</c:v>
                </c:pt>
                <c:pt idx="10">
                  <c:v>36.368179619894399</c:v>
                </c:pt>
                <c:pt idx="11">
                  <c:v>40.015194453182602</c:v>
                </c:pt>
                <c:pt idx="12">
                  <c:v>43.410691022174397</c:v>
                </c:pt>
                <c:pt idx="13">
                  <c:v>47.057705855520901</c:v>
                </c:pt>
                <c:pt idx="14">
                  <c:v>50.704720688809203</c:v>
                </c:pt>
                <c:pt idx="15">
                  <c:v>54.3517355221557</c:v>
                </c:pt>
                <c:pt idx="16">
                  <c:v>57.998750355502096</c:v>
                </c:pt>
                <c:pt idx="17">
                  <c:v>61.358315743797</c:v>
                </c:pt>
                <c:pt idx="18">
                  <c:v>65.005330577143496</c:v>
                </c:pt>
                <c:pt idx="19">
                  <c:v>68.652345410548193</c:v>
                </c:pt>
                <c:pt idx="20">
                  <c:v>72.299360243836404</c:v>
                </c:pt>
                <c:pt idx="21">
                  <c:v>75.946375077124699</c:v>
                </c:pt>
                <c:pt idx="22">
                  <c:v>79.323906055884393</c:v>
                </c:pt>
                <c:pt idx="23">
                  <c:v>82.970920889172703</c:v>
                </c:pt>
                <c:pt idx="24">
                  <c:v>86.617935722460999</c:v>
                </c:pt>
                <c:pt idx="25">
                  <c:v>90.264950555749195</c:v>
                </c:pt>
                <c:pt idx="26">
                  <c:v>93.911965389153906</c:v>
                </c:pt>
                <c:pt idx="27">
                  <c:v>97.307461958145694</c:v>
                </c:pt>
                <c:pt idx="28">
                  <c:v>100.95447679154999</c:v>
                </c:pt>
                <c:pt idx="29">
                  <c:v>104.601491624839</c:v>
                </c:pt>
                <c:pt idx="30">
                  <c:v>108.248506458127</c:v>
                </c:pt>
                <c:pt idx="31">
                  <c:v>111.89552129141499</c:v>
                </c:pt>
                <c:pt idx="32">
                  <c:v>115.25508667971</c:v>
                </c:pt>
                <c:pt idx="33">
                  <c:v>118.902101513231</c:v>
                </c:pt>
                <c:pt idx="34">
                  <c:v>122.549116346519</c:v>
                </c:pt>
                <c:pt idx="35">
                  <c:v>126.19613117980801</c:v>
                </c:pt>
                <c:pt idx="36">
                  <c:v>129.843146013096</c:v>
                </c:pt>
                <c:pt idx="37">
                  <c:v>133.22067699185601</c:v>
                </c:pt>
                <c:pt idx="38">
                  <c:v>136.86769182514399</c:v>
                </c:pt>
                <c:pt idx="39">
                  <c:v>140.514706658432</c:v>
                </c:pt>
                <c:pt idx="40">
                  <c:v>144.16172149172101</c:v>
                </c:pt>
                <c:pt idx="41">
                  <c:v>147.80873632500899</c:v>
                </c:pt>
                <c:pt idx="42">
                  <c:v>151.20423289411701</c:v>
                </c:pt>
                <c:pt idx="43">
                  <c:v>154.851247727405</c:v>
                </c:pt>
                <c:pt idx="44">
                  <c:v>158.498262560694</c:v>
                </c:pt>
                <c:pt idx="45">
                  <c:v>162.12731180363301</c:v>
                </c:pt>
                <c:pt idx="46">
                  <c:v>165.77432663715399</c:v>
                </c:pt>
                <c:pt idx="47">
                  <c:v>169.151857615681</c:v>
                </c:pt>
                <c:pt idx="48">
                  <c:v>172.79887244897</c:v>
                </c:pt>
                <c:pt idx="49">
                  <c:v>176.463852872839</c:v>
                </c:pt>
                <c:pt idx="50">
                  <c:v>180.11086770612701</c:v>
                </c:pt>
                <c:pt idx="51">
                  <c:v>183.75788253941599</c:v>
                </c:pt>
                <c:pt idx="52">
                  <c:v>187.11744792759399</c:v>
                </c:pt>
                <c:pt idx="53">
                  <c:v>190.764462761115</c:v>
                </c:pt>
                <c:pt idx="54">
                  <c:v>194.411477594404</c:v>
                </c:pt>
                <c:pt idx="55">
                  <c:v>198.05849242769199</c:v>
                </c:pt>
                <c:pt idx="56">
                  <c:v>201.70550726098</c:v>
                </c:pt>
                <c:pt idx="57">
                  <c:v>205.08303823974001</c:v>
                </c:pt>
                <c:pt idx="58">
                  <c:v>208.73005307302799</c:v>
                </c:pt>
                <c:pt idx="59">
                  <c:v>212.377067906316</c:v>
                </c:pt>
                <c:pt idx="60">
                  <c:v>216.02408273983701</c:v>
                </c:pt>
                <c:pt idx="61">
                  <c:v>219.67109757312599</c:v>
                </c:pt>
                <c:pt idx="62">
                  <c:v>223.06659414200101</c:v>
                </c:pt>
                <c:pt idx="63">
                  <c:v>226.71360897528899</c:v>
                </c:pt>
                <c:pt idx="64">
                  <c:v>230.360623808578</c:v>
                </c:pt>
                <c:pt idx="65">
                  <c:v>234.00763864186601</c:v>
                </c:pt>
                <c:pt idx="66">
                  <c:v>237.65465347538699</c:v>
                </c:pt>
                <c:pt idx="67">
                  <c:v>241.01421886379799</c:v>
                </c:pt>
                <c:pt idx="68">
                  <c:v>244.661233697087</c:v>
                </c:pt>
                <c:pt idx="69">
                  <c:v>248.30824853037501</c:v>
                </c:pt>
                <c:pt idx="70">
                  <c:v>251.95526336366299</c:v>
                </c:pt>
                <c:pt idx="71">
                  <c:v>255.60227819718401</c:v>
                </c:pt>
                <c:pt idx="72">
                  <c:v>258.97980917571101</c:v>
                </c:pt>
                <c:pt idx="73">
                  <c:v>262.626824009232</c:v>
                </c:pt>
                <c:pt idx="74">
                  <c:v>266.273838842288</c:v>
                </c:pt>
                <c:pt idx="75">
                  <c:v>269.92085367580898</c:v>
                </c:pt>
                <c:pt idx="76">
                  <c:v>273.56786850886402</c:v>
                </c:pt>
                <c:pt idx="77">
                  <c:v>276.96336507797201</c:v>
                </c:pt>
                <c:pt idx="78">
                  <c:v>280.61037991149402</c:v>
                </c:pt>
                <c:pt idx="79">
                  <c:v>284.257394744549</c:v>
                </c:pt>
                <c:pt idx="80">
                  <c:v>287.90440957806999</c:v>
                </c:pt>
                <c:pt idx="81">
                  <c:v>291.55142441112503</c:v>
                </c:pt>
                <c:pt idx="82">
                  <c:v>294.91098980000203</c:v>
                </c:pt>
                <c:pt idx="83">
                  <c:v>298.55800463305798</c:v>
                </c:pt>
                <c:pt idx="84">
                  <c:v>302.20501946657902</c:v>
                </c:pt>
                <c:pt idx="85">
                  <c:v>305.852034299634</c:v>
                </c:pt>
                <c:pt idx="86">
                  <c:v>309.49904913315498</c:v>
                </c:pt>
                <c:pt idx="87">
                  <c:v>312.87658011168202</c:v>
                </c:pt>
                <c:pt idx="88">
                  <c:v>316.52359494520402</c:v>
                </c:pt>
                <c:pt idx="89">
                  <c:v>322.85536706447601</c:v>
                </c:pt>
                <c:pt idx="90">
                  <c:v>325.50807676557503</c:v>
                </c:pt>
                <c:pt idx="91">
                  <c:v>328.32825152995099</c:v>
                </c:pt>
                <c:pt idx="92">
                  <c:v>331.554116295185</c:v>
                </c:pt>
                <c:pt idx="93">
                  <c:v>334.710793691687</c:v>
                </c:pt>
                <c:pt idx="94">
                  <c:v>337.554555026814</c:v>
                </c:pt>
                <c:pt idx="95">
                  <c:v>340.792213156819</c:v>
                </c:pt>
                <c:pt idx="96">
                  <c:v>343.79950854182198</c:v>
                </c:pt>
                <c:pt idx="97">
                  <c:v>346.90508146211499</c:v>
                </c:pt>
                <c:pt idx="98">
                  <c:v>349.74805662641302</c:v>
                </c:pt>
                <c:pt idx="99">
                  <c:v>353.02345336508</c:v>
                </c:pt>
                <c:pt idx="100">
                  <c:v>355.99929990992001</c:v>
                </c:pt>
                <c:pt idx="101">
                  <c:v>359.06949289468997</c:v>
                </c:pt>
                <c:pt idx="102">
                  <c:v>362.24346717400499</c:v>
                </c:pt>
                <c:pt idx="103">
                  <c:v>365.53222961910097</c:v>
                </c:pt>
                <c:pt idx="104">
                  <c:v>368.74630109919201</c:v>
                </c:pt>
                <c:pt idx="105">
                  <c:v>372.15771406190498</c:v>
                </c:pt>
                <c:pt idx="106">
                  <c:v>375.36549577396403</c:v>
                </c:pt>
                <c:pt idx="107">
                  <c:v>379.11498370999499</c:v>
                </c:pt>
                <c:pt idx="108">
                  <c:v>382.036581014749</c:v>
                </c:pt>
                <c:pt idx="109">
                  <c:v>385.79943473823403</c:v>
                </c:pt>
                <c:pt idx="110">
                  <c:v>388.98362979944801</c:v>
                </c:pt>
                <c:pt idx="111">
                  <c:v>392.83532652678002</c:v>
                </c:pt>
                <c:pt idx="112">
                  <c:v>396.083991771564</c:v>
                </c:pt>
                <c:pt idx="113">
                  <c:v>399.60154454037502</c:v>
                </c:pt>
                <c:pt idx="114">
                  <c:v>403.23860290227498</c:v>
                </c:pt>
                <c:pt idx="115">
                  <c:v>406.86465423042</c:v>
                </c:pt>
                <c:pt idx="116">
                  <c:v>409.99931739876001</c:v>
                </c:pt>
                <c:pt idx="117">
                  <c:v>413.48542132694303</c:v>
                </c:pt>
                <c:pt idx="118">
                  <c:v>417.07845131261303</c:v>
                </c:pt>
                <c:pt idx="119">
                  <c:v>420.52760288352101</c:v>
                </c:pt>
                <c:pt idx="120">
                  <c:v>423.86039370577799</c:v>
                </c:pt>
                <c:pt idx="121">
                  <c:v>427.21598500711798</c:v>
                </c:pt>
                <c:pt idx="122">
                  <c:v>430.65334321279101</c:v>
                </c:pt>
                <c:pt idx="123">
                  <c:v>433.89650494046498</c:v>
                </c:pt>
                <c:pt idx="124">
                  <c:v>437.09327953821003</c:v>
                </c:pt>
                <c:pt idx="125">
                  <c:v>440.456733029801</c:v>
                </c:pt>
                <c:pt idx="126">
                  <c:v>443.61262409435602</c:v>
                </c:pt>
                <c:pt idx="127">
                  <c:v>446.83141292072798</c:v>
                </c:pt>
                <c:pt idx="128">
                  <c:v>450.24754322972097</c:v>
                </c:pt>
                <c:pt idx="129">
                  <c:v>453.64559040498</c:v>
                </c:pt>
                <c:pt idx="130">
                  <c:v>456.92727691214498</c:v>
                </c:pt>
                <c:pt idx="131">
                  <c:v>460.66339914128201</c:v>
                </c:pt>
                <c:pt idx="132">
                  <c:v>464.05358412675599</c:v>
                </c:pt>
                <c:pt idx="133">
                  <c:v>467.18195752706401</c:v>
                </c:pt>
                <c:pt idx="134">
                  <c:v>470.65784059232101</c:v>
                </c:pt>
                <c:pt idx="135">
                  <c:v>473.969403437339</c:v>
                </c:pt>
                <c:pt idx="136">
                  <c:v>477.47830784507101</c:v>
                </c:pt>
                <c:pt idx="137">
                  <c:v>481.17669146554499</c:v>
                </c:pt>
                <c:pt idx="138">
                  <c:v>484.48039212031301</c:v>
                </c:pt>
                <c:pt idx="139">
                  <c:v>489.830626068637</c:v>
                </c:pt>
                <c:pt idx="140">
                  <c:v>492.560385407414</c:v>
                </c:pt>
                <c:pt idx="141">
                  <c:v>495.20130174234498</c:v>
                </c:pt>
                <c:pt idx="142">
                  <c:v>497.04499003570498</c:v>
                </c:pt>
                <c:pt idx="143">
                  <c:v>499.62536736344902</c:v>
                </c:pt>
                <c:pt idx="144">
                  <c:v>508.25571539625503</c:v>
                </c:pt>
                <c:pt idx="145">
                  <c:v>512.48479820694797</c:v>
                </c:pt>
                <c:pt idx="146">
                  <c:v>517.19976558070596</c:v>
                </c:pt>
                <c:pt idx="147">
                  <c:v>515.60295066423703</c:v>
                </c:pt>
                <c:pt idx="148">
                  <c:v>520.90679764282004</c:v>
                </c:pt>
                <c:pt idx="149">
                  <c:v>524.92360076215095</c:v>
                </c:pt>
                <c:pt idx="150">
                  <c:v>528.29098534863397</c:v>
                </c:pt>
                <c:pt idx="151">
                  <c:v>531.93983699474495</c:v>
                </c:pt>
                <c:pt idx="152">
                  <c:v>535.43616186641202</c:v>
                </c:pt>
                <c:pt idx="153">
                  <c:v>539.18250495847303</c:v>
                </c:pt>
                <c:pt idx="154">
                  <c:v>543.15449345018703</c:v>
                </c:pt>
                <c:pt idx="155">
                  <c:v>546.37485469784599</c:v>
                </c:pt>
                <c:pt idx="156">
                  <c:v>550.19195774197601</c:v>
                </c:pt>
                <c:pt idx="157">
                  <c:v>553.39266343414795</c:v>
                </c:pt>
                <c:pt idx="158">
                  <c:v>556.98962451424404</c:v>
                </c:pt>
                <c:pt idx="159">
                  <c:v>560.46314898785204</c:v>
                </c:pt>
                <c:pt idx="160">
                  <c:v>563.680365310051</c:v>
                </c:pt>
                <c:pt idx="161">
                  <c:v>567.61461527459301</c:v>
                </c:pt>
                <c:pt idx="162">
                  <c:v>570.84441113378898</c:v>
                </c:pt>
                <c:pt idx="163">
                  <c:v>574.53807740844798</c:v>
                </c:pt>
                <c:pt idx="164">
                  <c:v>577.25447104126204</c:v>
                </c:pt>
                <c:pt idx="165">
                  <c:v>581.38842108007498</c:v>
                </c:pt>
                <c:pt idx="166">
                  <c:v>584.94214003533102</c:v>
                </c:pt>
                <c:pt idx="167">
                  <c:v>588.54774955660105</c:v>
                </c:pt>
                <c:pt idx="168">
                  <c:v>592.11955164559197</c:v>
                </c:pt>
                <c:pt idx="169">
                  <c:v>597.161586958915</c:v>
                </c:pt>
                <c:pt idx="170">
                  <c:v>599.59887204226095</c:v>
                </c:pt>
                <c:pt idx="171">
                  <c:v>603.08104487508501</c:v>
                </c:pt>
                <c:pt idx="172">
                  <c:v>606.84625735320196</c:v>
                </c:pt>
                <c:pt idx="173">
                  <c:v>610.79151434917003</c:v>
                </c:pt>
                <c:pt idx="174">
                  <c:v>615.488398670219</c:v>
                </c:pt>
                <c:pt idx="175">
                  <c:v>619.28977717272903</c:v>
                </c:pt>
                <c:pt idx="176">
                  <c:v>621.70268951542698</c:v>
                </c:pt>
                <c:pt idx="177">
                  <c:v>625.50799919292297</c:v>
                </c:pt>
                <c:pt idx="178">
                  <c:v>629.31330887135096</c:v>
                </c:pt>
                <c:pt idx="179">
                  <c:v>632.73101152200297</c:v>
                </c:pt>
                <c:pt idx="180">
                  <c:v>636.50565861072403</c:v>
                </c:pt>
                <c:pt idx="181">
                  <c:v>639.99726613611006</c:v>
                </c:pt>
                <c:pt idx="182">
                  <c:v>643.89063256606505</c:v>
                </c:pt>
                <c:pt idx="183">
                  <c:v>647.68886622507102</c:v>
                </c:pt>
                <c:pt idx="184">
                  <c:v>651.593239770271</c:v>
                </c:pt>
                <c:pt idx="185">
                  <c:v>655.025094459765</c:v>
                </c:pt>
                <c:pt idx="186">
                  <c:v>659.37289661262196</c:v>
                </c:pt>
                <c:pt idx="187">
                  <c:v>665.82541247364099</c:v>
                </c:pt>
                <c:pt idx="188">
                  <c:v>666.61477832589298</c:v>
                </c:pt>
                <c:pt idx="189">
                  <c:v>670.39886002521996</c:v>
                </c:pt>
                <c:pt idx="190">
                  <c:v>677.63916931673896</c:v>
                </c:pt>
                <c:pt idx="191">
                  <c:v>683.37465153820801</c:v>
                </c:pt>
                <c:pt idx="192">
                  <c:v>680.62759531755</c:v>
                </c:pt>
                <c:pt idx="193">
                  <c:v>687.66977695468802</c:v>
                </c:pt>
                <c:pt idx="194">
                  <c:v>690.76512901112403</c:v>
                </c:pt>
                <c:pt idx="195">
                  <c:v>699.08177481125995</c:v>
                </c:pt>
                <c:pt idx="196">
                  <c:v>694.979273612611</c:v>
                </c:pt>
                <c:pt idx="197">
                  <c:v>698.05261152330797</c:v>
                </c:pt>
                <c:pt idx="198">
                  <c:v>704.30542722810105</c:v>
                </c:pt>
                <c:pt idx="199">
                  <c:v>707.26083196699597</c:v>
                </c:pt>
                <c:pt idx="200">
                  <c:v>710.00631576590195</c:v>
                </c:pt>
                <c:pt idx="201">
                  <c:v>712.41215200908505</c:v>
                </c:pt>
                <c:pt idx="202">
                  <c:v>715.90611820761103</c:v>
                </c:pt>
                <c:pt idx="203">
                  <c:v>719.45276114437695</c:v>
                </c:pt>
                <c:pt idx="204">
                  <c:v>727.07831870950804</c:v>
                </c:pt>
                <c:pt idx="205">
                  <c:v>729.17045280057903</c:v>
                </c:pt>
                <c:pt idx="206">
                  <c:v>730.45671041030403</c:v>
                </c:pt>
                <c:pt idx="207">
                  <c:v>735.25816211476899</c:v>
                </c:pt>
                <c:pt idx="208">
                  <c:v>738.28668539691705</c:v>
                </c:pt>
                <c:pt idx="209">
                  <c:v>745.30370788089897</c:v>
                </c:pt>
                <c:pt idx="210">
                  <c:v>747.80546314735</c:v>
                </c:pt>
                <c:pt idx="211">
                  <c:v>751.21844853274501</c:v>
                </c:pt>
                <c:pt idx="212">
                  <c:v>753.90182082261902</c:v>
                </c:pt>
                <c:pt idx="213">
                  <c:v>763.18394606001698</c:v>
                </c:pt>
                <c:pt idx="214">
                  <c:v>765.16286432649895</c:v>
                </c:pt>
                <c:pt idx="215">
                  <c:v>767.85252638440602</c:v>
                </c:pt>
                <c:pt idx="216">
                  <c:v>770.86532528605301</c:v>
                </c:pt>
                <c:pt idx="217">
                  <c:v>777.85483002569504</c:v>
                </c:pt>
                <c:pt idx="218">
                  <c:v>780.32199160847802</c:v>
                </c:pt>
                <c:pt idx="219">
                  <c:v>784.00386459752895</c:v>
                </c:pt>
                <c:pt idx="220">
                  <c:v>788.23923709616099</c:v>
                </c:pt>
                <c:pt idx="221">
                  <c:v>791.49969562608703</c:v>
                </c:pt>
                <c:pt idx="222">
                  <c:v>794.84113496914495</c:v>
                </c:pt>
                <c:pt idx="223">
                  <c:v>799.18579219840501</c:v>
                </c:pt>
                <c:pt idx="224">
                  <c:v>804.54231591429595</c:v>
                </c:pt>
                <c:pt idx="225">
                  <c:v>807.29015846736695</c:v>
                </c:pt>
                <c:pt idx="226">
                  <c:v>813.65383140463405</c:v>
                </c:pt>
                <c:pt idx="227">
                  <c:v>816.62417427170999</c:v>
                </c:pt>
                <c:pt idx="228">
                  <c:v>817.31133173499302</c:v>
                </c:pt>
                <c:pt idx="229">
                  <c:v>819.99077292904303</c:v>
                </c:pt>
                <c:pt idx="230">
                  <c:v>822.78736039996102</c:v>
                </c:pt>
                <c:pt idx="231">
                  <c:v>831.19913961645204</c:v>
                </c:pt>
                <c:pt idx="232">
                  <c:v>833.92968472372695</c:v>
                </c:pt>
                <c:pt idx="233">
                  <c:v>834.91324745584302</c:v>
                </c:pt>
                <c:pt idx="234">
                  <c:v>839.20286927465304</c:v>
                </c:pt>
                <c:pt idx="235">
                  <c:v>842.77938879001897</c:v>
                </c:pt>
                <c:pt idx="236">
                  <c:v>846.56032556667901</c:v>
                </c:pt>
                <c:pt idx="237">
                  <c:v>852.17394336033601</c:v>
                </c:pt>
                <c:pt idx="238">
                  <c:v>855.20718390774005</c:v>
                </c:pt>
                <c:pt idx="239">
                  <c:v>857.86696962732799</c:v>
                </c:pt>
                <c:pt idx="240">
                  <c:v>861.70294157322496</c:v>
                </c:pt>
                <c:pt idx="241">
                  <c:v>865.44535397179402</c:v>
                </c:pt>
                <c:pt idx="242">
                  <c:v>875.18427384737902</c:v>
                </c:pt>
                <c:pt idx="243">
                  <c:v>876.58767829649196</c:v>
                </c:pt>
                <c:pt idx="244">
                  <c:v>877.24967588111804</c:v>
                </c:pt>
                <c:pt idx="245">
                  <c:v>881.70125932805195</c:v>
                </c:pt>
                <c:pt idx="246">
                  <c:v>887.06878999806895</c:v>
                </c:pt>
                <c:pt idx="247">
                  <c:v>893.45133264176502</c:v>
                </c:pt>
                <c:pt idx="248">
                  <c:v>896.62609276920602</c:v>
                </c:pt>
                <c:pt idx="249">
                  <c:v>899.958884075284</c:v>
                </c:pt>
                <c:pt idx="250">
                  <c:v>901.41889603342895</c:v>
                </c:pt>
                <c:pt idx="251">
                  <c:v>908.90686471015204</c:v>
                </c:pt>
                <c:pt idx="252">
                  <c:v>911.99199654813901</c:v>
                </c:pt>
                <c:pt idx="253">
                  <c:v>914.412771082483</c:v>
                </c:pt>
                <c:pt idx="254">
                  <c:v>917.73769907001395</c:v>
                </c:pt>
                <c:pt idx="255">
                  <c:v>923.87572693079699</c:v>
                </c:pt>
                <c:pt idx="256">
                  <c:v>928.85800900403399</c:v>
                </c:pt>
                <c:pt idx="257">
                  <c:v>927.73214092291903</c:v>
                </c:pt>
                <c:pt idx="258">
                  <c:v>931.29922558553505</c:v>
                </c:pt>
                <c:pt idx="259">
                  <c:v>938.04185694828595</c:v>
                </c:pt>
                <c:pt idx="260">
                  <c:v>943.07838842272804</c:v>
                </c:pt>
                <c:pt idx="261">
                  <c:v>947.05981200840301</c:v>
                </c:pt>
                <c:pt idx="262">
                  <c:v>946.73038515448604</c:v>
                </c:pt>
                <c:pt idx="263">
                  <c:v>954.661783084273</c:v>
                </c:pt>
                <c:pt idx="264">
                  <c:v>956.91509239189304</c:v>
                </c:pt>
                <c:pt idx="265">
                  <c:v>960.55293644126505</c:v>
                </c:pt>
                <c:pt idx="266">
                  <c:v>961.06869742274296</c:v>
                </c:pt>
                <c:pt idx="267">
                  <c:v>964.50841438211501</c:v>
                </c:pt>
                <c:pt idx="268">
                  <c:v>968.59361893963103</c:v>
                </c:pt>
                <c:pt idx="269">
                  <c:v>972.189007356763</c:v>
                </c:pt>
                <c:pt idx="270">
                  <c:v>979.58892008569103</c:v>
                </c:pt>
                <c:pt idx="271">
                  <c:v>979.05586173944198</c:v>
                </c:pt>
                <c:pt idx="272">
                  <c:v>982.86431650258601</c:v>
                </c:pt>
                <c:pt idx="273">
                  <c:v>986.53832762409002</c:v>
                </c:pt>
                <c:pt idx="274">
                  <c:v>990.16988230869197</c:v>
                </c:pt>
                <c:pt idx="275">
                  <c:v>995.99577987566602</c:v>
                </c:pt>
                <c:pt idx="276">
                  <c:v>1001.59131453652</c:v>
                </c:pt>
                <c:pt idx="277">
                  <c:v>1003.64649675414</c:v>
                </c:pt>
                <c:pt idx="278">
                  <c:v>1007.81661257707</c:v>
                </c:pt>
                <c:pt idx="279">
                  <c:v>1012.72027275059</c:v>
                </c:pt>
                <c:pt idx="280">
                  <c:v>1016.7834629192899</c:v>
                </c:pt>
                <c:pt idx="281">
                  <c:v>1018.9778058026</c:v>
                </c:pt>
                <c:pt idx="282">
                  <c:v>1025.77468656562</c:v>
                </c:pt>
                <c:pt idx="283">
                  <c:v>1023.41052034777</c:v>
                </c:pt>
                <c:pt idx="284">
                  <c:v>1027.29759700969</c:v>
                </c:pt>
                <c:pt idx="285">
                  <c:v>1036.58050809614</c:v>
                </c:pt>
                <c:pt idx="286">
                  <c:v>1036.84939618409</c:v>
                </c:pt>
                <c:pt idx="287">
                  <c:v>1045.16761424579</c:v>
                </c:pt>
                <c:pt idx="288">
                  <c:v>1042.43156473525</c:v>
                </c:pt>
                <c:pt idx="289">
                  <c:v>1046.8572033420201</c:v>
                </c:pt>
                <c:pt idx="290">
                  <c:v>1050.2080769762399</c:v>
                </c:pt>
                <c:pt idx="291">
                  <c:v>1054.8043246846601</c:v>
                </c:pt>
                <c:pt idx="292">
                  <c:v>1058.4563214182899</c:v>
                </c:pt>
                <c:pt idx="293">
                  <c:v>1064.33725495823</c:v>
                </c:pt>
                <c:pt idx="294">
                  <c:v>1065.83421975747</c:v>
                </c:pt>
                <c:pt idx="295">
                  <c:v>1068.03878326155</c:v>
                </c:pt>
                <c:pt idx="296">
                  <c:v>1071.8723970968299</c:v>
                </c:pt>
                <c:pt idx="297">
                  <c:v>1074.6847095917899</c:v>
                </c:pt>
                <c:pt idx="298">
                  <c:v>1078.6755672264801</c:v>
                </c:pt>
                <c:pt idx="299">
                  <c:v>1082.1467326227601</c:v>
                </c:pt>
                <c:pt idx="300">
                  <c:v>1088.1518891844901</c:v>
                </c:pt>
                <c:pt idx="301">
                  <c:v>1088.5394958909601</c:v>
                </c:pt>
                <c:pt idx="302">
                  <c:v>1092.0208827126801</c:v>
                </c:pt>
                <c:pt idx="303">
                  <c:v>1095.73027352802</c:v>
                </c:pt>
                <c:pt idx="304">
                  <c:v>1098.87908881716</c:v>
                </c:pt>
                <c:pt idx="305">
                  <c:v>1102.1395467817799</c:v>
                </c:pt>
                <c:pt idx="306">
                  <c:v>1105.6626034695701</c:v>
                </c:pt>
                <c:pt idx="307">
                  <c:v>1114.0594434309801</c:v>
                </c:pt>
                <c:pt idx="308">
                  <c:v>1121.8972810097</c:v>
                </c:pt>
                <c:pt idx="309">
                  <c:v>1118.8160804268</c:v>
                </c:pt>
                <c:pt idx="310">
                  <c:v>1122.6127422284301</c:v>
                </c:pt>
                <c:pt idx="311">
                  <c:v>1122.6284664459499</c:v>
                </c:pt>
                <c:pt idx="312">
                  <c:v>1128.73190038092</c:v>
                </c:pt>
                <c:pt idx="313">
                  <c:v>1131.5520745813801</c:v>
                </c:pt>
                <c:pt idx="314">
                  <c:v>1140.7422118932</c:v>
                </c:pt>
                <c:pt idx="315">
                  <c:v>1135.18284349889</c:v>
                </c:pt>
                <c:pt idx="316">
                  <c:v>1138.5683110579801</c:v>
                </c:pt>
                <c:pt idx="317">
                  <c:v>1142.9365547746399</c:v>
                </c:pt>
                <c:pt idx="318">
                  <c:v>1144.90839726478</c:v>
                </c:pt>
                <c:pt idx="319">
                  <c:v>1152.5858455561099</c:v>
                </c:pt>
                <c:pt idx="320">
                  <c:v>1151.30980880931</c:v>
                </c:pt>
                <c:pt idx="321">
                  <c:v>1155.1811612546401</c:v>
                </c:pt>
                <c:pt idx="322">
                  <c:v>1158.31975511461</c:v>
                </c:pt>
                <c:pt idx="323">
                  <c:v>1163.5331866685301</c:v>
                </c:pt>
                <c:pt idx="324">
                  <c:v>1170.5046085957399</c:v>
                </c:pt>
                <c:pt idx="325">
                  <c:v>1167.2315702885401</c:v>
                </c:pt>
                <c:pt idx="326">
                  <c:v>1170.66342473589</c:v>
                </c:pt>
                <c:pt idx="327">
                  <c:v>1174.3209250662501</c:v>
                </c:pt>
                <c:pt idx="328">
                  <c:v>1176.9877867232999</c:v>
                </c:pt>
                <c:pt idx="329">
                  <c:v>1180.63663877361</c:v>
                </c:pt>
                <c:pt idx="330">
                  <c:v>1183.91989770345</c:v>
                </c:pt>
                <c:pt idx="331">
                  <c:v>1186.9893045164599</c:v>
                </c:pt>
                <c:pt idx="332">
                  <c:v>1194.7689614389101</c:v>
                </c:pt>
                <c:pt idx="333">
                  <c:v>1192.67839952745</c:v>
                </c:pt>
                <c:pt idx="334">
                  <c:v>1195.62436989509</c:v>
                </c:pt>
                <c:pt idx="335">
                  <c:v>1200.30867435969</c:v>
                </c:pt>
                <c:pt idx="336">
                  <c:v>1202.72001403943</c:v>
                </c:pt>
                <c:pt idx="337">
                  <c:v>1206.34999638051</c:v>
                </c:pt>
                <c:pt idx="338">
                  <c:v>1210.3557924665499</c:v>
                </c:pt>
                <c:pt idx="339">
                  <c:v>1211.3527213074301</c:v>
                </c:pt>
                <c:pt idx="340">
                  <c:v>1213.14137354679</c:v>
                </c:pt>
                <c:pt idx="341">
                  <c:v>1215.6832264177499</c:v>
                </c:pt>
                <c:pt idx="342">
                  <c:v>1217.90272837318</c:v>
                </c:pt>
                <c:pt idx="343">
                  <c:v>1218.93346376158</c:v>
                </c:pt>
                <c:pt idx="344">
                  <c:v>1223.12716712058</c:v>
                </c:pt>
                <c:pt idx="345">
                  <c:v>1231.44931643829</c:v>
                </c:pt>
                <c:pt idx="346">
                  <c:v>1231.9587872475399</c:v>
                </c:pt>
                <c:pt idx="347">
                  <c:v>1232.80004382879</c:v>
                </c:pt>
                <c:pt idx="348">
                  <c:v>1232.93527404219</c:v>
                </c:pt>
                <c:pt idx="349">
                  <c:v>1235.8780989218501</c:v>
                </c:pt>
                <c:pt idx="350">
                  <c:v>1239.1794409844999</c:v>
                </c:pt>
                <c:pt idx="351">
                  <c:v>1241.3305416610101</c:v>
                </c:pt>
                <c:pt idx="352">
                  <c:v>1243.4391867071399</c:v>
                </c:pt>
                <c:pt idx="353">
                  <c:v>1251.76841196232</c:v>
                </c:pt>
                <c:pt idx="354">
                  <c:v>1249.0417973045301</c:v>
                </c:pt>
                <c:pt idx="355">
                  <c:v>1250.03164940327</c:v>
                </c:pt>
                <c:pt idx="356">
                  <c:v>1253.16395389847</c:v>
                </c:pt>
                <c:pt idx="357">
                  <c:v>1255.48566448316</c:v>
                </c:pt>
                <c:pt idx="358">
                  <c:v>1258.2413694690899</c:v>
                </c:pt>
                <c:pt idx="359">
                  <c:v>1266.99358192831</c:v>
                </c:pt>
                <c:pt idx="360">
                  <c:v>1266.59025019966</c:v>
                </c:pt>
                <c:pt idx="361">
                  <c:v>1266.84026858024</c:v>
                </c:pt>
                <c:pt idx="362">
                  <c:v>1271.5654571391599</c:v>
                </c:pt>
                <c:pt idx="363">
                  <c:v>1275.92741068639</c:v>
                </c:pt>
                <c:pt idx="364">
                  <c:v>1278.2349693961401</c:v>
                </c:pt>
                <c:pt idx="365">
                  <c:v>1277.49356333725</c:v>
                </c:pt>
                <c:pt idx="366">
                  <c:v>1284.9799596723201</c:v>
                </c:pt>
                <c:pt idx="367">
                  <c:v>1283.68583979458</c:v>
                </c:pt>
                <c:pt idx="368">
                  <c:v>1285.1246239356699</c:v>
                </c:pt>
                <c:pt idx="369">
                  <c:v>1288.60836967453</c:v>
                </c:pt>
                <c:pt idx="370">
                  <c:v>1291.0944008044901</c:v>
                </c:pt>
                <c:pt idx="371">
                  <c:v>1284.91942090727</c:v>
                </c:pt>
                <c:pt idx="372">
                  <c:v>1293.94995550252</c:v>
                </c:pt>
                <c:pt idx="373">
                  <c:v>1293.89098827355</c:v>
                </c:pt>
                <c:pt idx="374">
                  <c:v>1295.9115765653601</c:v>
                </c:pt>
                <c:pt idx="375">
                  <c:v>1294.7786317411801</c:v>
                </c:pt>
                <c:pt idx="376">
                  <c:v>1298.8245253488401</c:v>
                </c:pt>
                <c:pt idx="377">
                  <c:v>1295.88956217654</c:v>
                </c:pt>
                <c:pt idx="378">
                  <c:v>1299.46450934932</c:v>
                </c:pt>
                <c:pt idx="379">
                  <c:v>1300.8301751911599</c:v>
                </c:pt>
                <c:pt idx="380">
                  <c:v>1304.6771543305399</c:v>
                </c:pt>
                <c:pt idx="381">
                  <c:v>1305.01051243953</c:v>
                </c:pt>
                <c:pt idx="382">
                  <c:v>1311.3411637935801</c:v>
                </c:pt>
                <c:pt idx="383">
                  <c:v>1311.3105011228499</c:v>
                </c:pt>
                <c:pt idx="384">
                  <c:v>1312.2374555394099</c:v>
                </c:pt>
                <c:pt idx="385">
                  <c:v>1313.23359780945</c:v>
                </c:pt>
                <c:pt idx="386">
                  <c:v>1314.32172728144</c:v>
                </c:pt>
                <c:pt idx="387">
                  <c:v>1322.4237351193999</c:v>
                </c:pt>
                <c:pt idx="388">
                  <c:v>1317.53265448101</c:v>
                </c:pt>
                <c:pt idx="389">
                  <c:v>1318.96514925733</c:v>
                </c:pt>
                <c:pt idx="390">
                  <c:v>1324.0181915257101</c:v>
                </c:pt>
                <c:pt idx="391">
                  <c:v>1323.08022991195</c:v>
                </c:pt>
                <c:pt idx="392">
                  <c:v>1322.71620913222</c:v>
                </c:pt>
                <c:pt idx="393">
                  <c:v>1324.9144832715399</c:v>
                </c:pt>
                <c:pt idx="394">
                  <c:v>1325.8099892512</c:v>
                </c:pt>
                <c:pt idx="395">
                  <c:v>1326.34461913258</c:v>
                </c:pt>
                <c:pt idx="396">
                  <c:v>1327.4209556430601</c:v>
                </c:pt>
                <c:pt idx="397">
                  <c:v>1326.5529676508199</c:v>
                </c:pt>
                <c:pt idx="398">
                  <c:v>1330.20024736039</c:v>
                </c:pt>
                <c:pt idx="399">
                  <c:v>1327.6002146359499</c:v>
                </c:pt>
                <c:pt idx="400">
                  <c:v>1334.6942864395701</c:v>
                </c:pt>
                <c:pt idx="401">
                  <c:v>1328.9627349898201</c:v>
                </c:pt>
                <c:pt idx="402">
                  <c:v>1330.4321826063101</c:v>
                </c:pt>
                <c:pt idx="403">
                  <c:v>1329.70178293809</c:v>
                </c:pt>
                <c:pt idx="404">
                  <c:v>1330.88268699124</c:v>
                </c:pt>
                <c:pt idx="405">
                  <c:v>1331.7160810586099</c:v>
                </c:pt>
                <c:pt idx="406">
                  <c:v>1332.02349352278</c:v>
                </c:pt>
                <c:pt idx="407">
                  <c:v>1330.98646796495</c:v>
                </c:pt>
                <c:pt idx="408">
                  <c:v>1334.01263257302</c:v>
                </c:pt>
                <c:pt idx="409">
                  <c:v>1334.4230402391399</c:v>
                </c:pt>
                <c:pt idx="410">
                  <c:v>1339.15766284801</c:v>
                </c:pt>
                <c:pt idx="411">
                  <c:v>1340.3102631475799</c:v>
                </c:pt>
                <c:pt idx="412">
                  <c:v>1337.8997092340101</c:v>
                </c:pt>
                <c:pt idx="413">
                  <c:v>1338.7150209732399</c:v>
                </c:pt>
                <c:pt idx="414">
                  <c:v>1341.1743198838101</c:v>
                </c:pt>
                <c:pt idx="415">
                  <c:v>1341.0453798398401</c:v>
                </c:pt>
                <c:pt idx="416">
                  <c:v>1340.9840545002401</c:v>
                </c:pt>
                <c:pt idx="417">
                  <c:v>1344.7374732885501</c:v>
                </c:pt>
                <c:pt idx="418">
                  <c:v>1342.6689257677599</c:v>
                </c:pt>
                <c:pt idx="419">
                  <c:v>1343.7759249471101</c:v>
                </c:pt>
                <c:pt idx="420">
                  <c:v>1343.0030696466599</c:v>
                </c:pt>
                <c:pt idx="421">
                  <c:v>1344.70366593823</c:v>
                </c:pt>
                <c:pt idx="422">
                  <c:v>1343.9716939274199</c:v>
                </c:pt>
                <c:pt idx="423">
                  <c:v>1346.24858996645</c:v>
                </c:pt>
                <c:pt idx="424">
                  <c:v>1343.72482103482</c:v>
                </c:pt>
                <c:pt idx="425">
                  <c:v>1343.70044773072</c:v>
                </c:pt>
                <c:pt idx="426">
                  <c:v>1344.8200264442701</c:v>
                </c:pt>
                <c:pt idx="427">
                  <c:v>1345.0716171674401</c:v>
                </c:pt>
                <c:pt idx="428">
                  <c:v>1341.4306276310199</c:v>
                </c:pt>
                <c:pt idx="429">
                  <c:v>1341.3960345108101</c:v>
                </c:pt>
                <c:pt idx="430">
                  <c:v>1340.4344861675099</c:v>
                </c:pt>
                <c:pt idx="431">
                  <c:v>1339.4163295086501</c:v>
                </c:pt>
                <c:pt idx="432">
                  <c:v>1342.3166987560701</c:v>
                </c:pt>
                <c:pt idx="433">
                  <c:v>1341.0666076559601</c:v>
                </c:pt>
                <c:pt idx="434">
                  <c:v>1339.9438842590901</c:v>
                </c:pt>
                <c:pt idx="435">
                  <c:v>1336.8320210054501</c:v>
                </c:pt>
                <c:pt idx="436">
                  <c:v>1337.9618211463101</c:v>
                </c:pt>
                <c:pt idx="437">
                  <c:v>1336.64568687975</c:v>
                </c:pt>
                <c:pt idx="438">
                  <c:v>1336.0159243047201</c:v>
                </c:pt>
                <c:pt idx="439">
                  <c:v>1335.59293710068</c:v>
                </c:pt>
                <c:pt idx="440">
                  <c:v>1332.2963120639299</c:v>
                </c:pt>
                <c:pt idx="441">
                  <c:v>1328.48785810359</c:v>
                </c:pt>
                <c:pt idx="442">
                  <c:v>1328.44304355793</c:v>
                </c:pt>
              </c:numCache>
            </c:numRef>
          </c:yVal>
          <c:smooth val="1"/>
          <c:extLst>
            <c:ext xmlns:c16="http://schemas.microsoft.com/office/drawing/2014/chart" uri="{C3380CC4-5D6E-409C-BE32-E72D297353CC}">
              <c16:uniqueId val="{00000003-710A-457A-A1D7-0D57FCB948F2}"/>
            </c:ext>
          </c:extLst>
        </c:ser>
        <c:ser>
          <c:idx val="5"/>
          <c:order val="5"/>
          <c:tx>
            <c:strRef>
              <c:f>'без среза'!$V$1</c:f>
              <c:strCache>
                <c:ptCount val="1"/>
                <c:pt idx="0">
                  <c:v>Облученный 50,3 сна при Т=350℃
</c:v>
                </c:pt>
              </c:strCache>
            </c:strRef>
          </c:tx>
          <c:spPr>
            <a:ln w="31750" cap="rnd">
              <a:noFill/>
              <a:round/>
            </a:ln>
            <a:effectLst/>
          </c:spPr>
          <c:marker>
            <c:symbol val="circle"/>
            <c:size val="5"/>
            <c:spPr>
              <a:noFill/>
              <a:ln w="9525">
                <a:noFill/>
              </a:ln>
              <a:effectLst/>
            </c:spPr>
          </c:marker>
          <c:xVal>
            <c:numRef>
              <c:f>'без среза'!$W$4:$W$511</c:f>
              <c:numCache>
                <c:formatCode>General</c:formatCode>
                <c:ptCount val="50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5.4189968740070405E-4</c:v>
                </c:pt>
                <c:pt idx="169">
                  <c:v>3.3860587562883895E-3</c:v>
                </c:pt>
                <c:pt idx="170">
                  <c:v>3.9149190881715406E-3</c:v>
                </c:pt>
                <c:pt idx="171">
                  <c:v>8.7824160920457802E-3</c:v>
                </c:pt>
                <c:pt idx="172">
                  <c:v>1.0672566066516301E-2</c:v>
                </c:pt>
                <c:pt idx="173">
                  <c:v>1.302748969505E-2</c:v>
                </c:pt>
                <c:pt idx="174">
                  <c:v>1.4840759828294001E-2</c:v>
                </c:pt>
                <c:pt idx="175">
                  <c:v>1.48863026217416E-2</c:v>
                </c:pt>
                <c:pt idx="176">
                  <c:v>1.85656564413605E-2</c:v>
                </c:pt>
                <c:pt idx="177">
                  <c:v>1.7628724555818202E-2</c:v>
                </c:pt>
                <c:pt idx="178">
                  <c:v>1.9655161550380402E-2</c:v>
                </c:pt>
                <c:pt idx="179">
                  <c:v>1.9511489966150802E-2</c:v>
                </c:pt>
                <c:pt idx="180">
                  <c:v>1.9823153297648902E-2</c:v>
                </c:pt>
                <c:pt idx="181">
                  <c:v>2.1035362752574997E-2</c:v>
                </c:pt>
                <c:pt idx="182">
                  <c:v>2.1227166886417199E-2</c:v>
                </c:pt>
                <c:pt idx="183">
                  <c:v>1.99827156003307E-2</c:v>
                </c:pt>
                <c:pt idx="184">
                  <c:v>2.0569402612968801E-2</c:v>
                </c:pt>
                <c:pt idx="185">
                  <c:v>2.0899074237767899E-2</c:v>
                </c:pt>
                <c:pt idx="186">
                  <c:v>2.1544632815806399E-2</c:v>
                </c:pt>
                <c:pt idx="187">
                  <c:v>1.9098060186317798E-2</c:v>
                </c:pt>
                <c:pt idx="188">
                  <c:v>2.12118606500056E-2</c:v>
                </c:pt>
                <c:pt idx="189">
                  <c:v>1.9464195769325301E-2</c:v>
                </c:pt>
                <c:pt idx="190">
                  <c:v>1.9538230466476E-2</c:v>
                </c:pt>
                <c:pt idx="191">
                  <c:v>1.9649660210418998E-2</c:v>
                </c:pt>
                <c:pt idx="192">
                  <c:v>1.99398470365653E-2</c:v>
                </c:pt>
                <c:pt idx="193">
                  <c:v>1.97961754481835E-2</c:v>
                </c:pt>
                <c:pt idx="194">
                  <c:v>1.8946607031766802E-2</c:v>
                </c:pt>
                <c:pt idx="195">
                  <c:v>1.67067214737582E-2</c:v>
                </c:pt>
                <c:pt idx="196">
                  <c:v>1.7698774983965198E-2</c:v>
                </c:pt>
                <c:pt idx="197">
                  <c:v>1.8509112490017202E-2</c:v>
                </c:pt>
                <c:pt idx="198">
                  <c:v>2.06299020237832E-2</c:v>
                </c:pt>
                <c:pt idx="199">
                  <c:v>1.8438430718292799E-2</c:v>
                </c:pt>
                <c:pt idx="200">
                  <c:v>1.7369751241824698E-2</c:v>
                </c:pt>
                <c:pt idx="201">
                  <c:v>1.8410728307172199E-2</c:v>
                </c:pt>
                <c:pt idx="202">
                  <c:v>2.0038787874265798E-2</c:v>
                </c:pt>
                <c:pt idx="203">
                  <c:v>2.1292931791849799E-2</c:v>
                </c:pt>
                <c:pt idx="204">
                  <c:v>1.99716006421768E-2</c:v>
                </c:pt>
                <c:pt idx="205">
                  <c:v>1.9378714033835301E-2</c:v>
                </c:pt>
                <c:pt idx="206">
                  <c:v>1.9434231165793601E-2</c:v>
                </c:pt>
                <c:pt idx="207">
                  <c:v>2.1118203353975899E-2</c:v>
                </c:pt>
                <c:pt idx="208">
                  <c:v>2.13164609676131E-2</c:v>
                </c:pt>
                <c:pt idx="209">
                  <c:v>2.0638124958915999E-2</c:v>
                </c:pt>
                <c:pt idx="210">
                  <c:v>2.08694138956078E-2</c:v>
                </c:pt>
                <c:pt idx="211">
                  <c:v>2.10891743469999E-2</c:v>
                </c:pt>
                <c:pt idx="212">
                  <c:v>2.0596048886289998E-2</c:v>
                </c:pt>
                <c:pt idx="213">
                  <c:v>1.99531938605002E-2</c:v>
                </c:pt>
                <c:pt idx="214">
                  <c:v>1.9257385148918598E-2</c:v>
                </c:pt>
                <c:pt idx="215">
                  <c:v>1.74088879301149E-2</c:v>
                </c:pt>
                <c:pt idx="216">
                  <c:v>1.7170863797555398E-2</c:v>
                </c:pt>
                <c:pt idx="217">
                  <c:v>1.66113420969616E-2</c:v>
                </c:pt>
                <c:pt idx="218">
                  <c:v>1.5352912652466501E-2</c:v>
                </c:pt>
                <c:pt idx="219">
                  <c:v>1.5146339367966298E-2</c:v>
                </c:pt>
                <c:pt idx="220">
                  <c:v>1.3329828596631E-2</c:v>
                </c:pt>
                <c:pt idx="221">
                  <c:v>1.0778419800028201E-2</c:v>
                </c:pt>
                <c:pt idx="222">
                  <c:v>1.12567761142879E-2</c:v>
                </c:pt>
                <c:pt idx="223">
                  <c:v>9.7956634230955703E-3</c:v>
                </c:pt>
                <c:pt idx="224">
                  <c:v>7.5867194237799803E-3</c:v>
                </c:pt>
                <c:pt idx="225">
                  <c:v>3.38047973330591E-3</c:v>
                </c:pt>
                <c:pt idx="226">
                  <c:v>4.2991479286214095E-3</c:v>
                </c:pt>
                <c:pt idx="227">
                  <c:v>4.3162251375072902E-3</c:v>
                </c:pt>
                <c:pt idx="228">
                  <c:v>3.3303697059283701E-3</c:v>
                </c:pt>
                <c:pt idx="229">
                  <c:v>2.47327661505037E-3</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4.0777565735866704E-4</c:v>
                </c:pt>
                <c:pt idx="347">
                  <c:v>2.1371768527234099E-3</c:v>
                </c:pt>
                <c:pt idx="348">
                  <c:v>5.2783717033988396E-3</c:v>
                </c:pt>
                <c:pt idx="349">
                  <c:v>6.1376327422091297E-3</c:v>
                </c:pt>
                <c:pt idx="350">
                  <c:v>5.4952870008839706E-3</c:v>
                </c:pt>
                <c:pt idx="351">
                  <c:v>9.604469100188421E-3</c:v>
                </c:pt>
                <c:pt idx="352">
                  <c:v>1.1875523795024099E-2</c:v>
                </c:pt>
                <c:pt idx="353">
                  <c:v>1.3601430445886499E-2</c:v>
                </c:pt>
                <c:pt idx="354">
                  <c:v>1.5418195109639899E-2</c:v>
                </c:pt>
                <c:pt idx="355">
                  <c:v>1.62825311637693E-2</c:v>
                </c:pt>
                <c:pt idx="356">
                  <c:v>1.8550091332292198E-2</c:v>
                </c:pt>
                <c:pt idx="357">
                  <c:v>1.8951567796210402E-2</c:v>
                </c:pt>
                <c:pt idx="358">
                  <c:v>2.1890079400188601E-2</c:v>
                </c:pt>
                <c:pt idx="359">
                  <c:v>2.41151695107522E-2</c:v>
                </c:pt>
                <c:pt idx="360">
                  <c:v>2.5024398966966298E-2</c:v>
                </c:pt>
                <c:pt idx="361">
                  <c:v>2.83962333818444E-2</c:v>
                </c:pt>
                <c:pt idx="362">
                  <c:v>2.5453436246092299E-2</c:v>
                </c:pt>
                <c:pt idx="363">
                  <c:v>3.0254537010066002E-2</c:v>
                </c:pt>
                <c:pt idx="364">
                  <c:v>3.1226158899544398E-2</c:v>
                </c:pt>
                <c:pt idx="365">
                  <c:v>3.2879189520729199E-2</c:v>
                </c:pt>
                <c:pt idx="366">
                  <c:v>3.5192178682397199E-2</c:v>
                </c:pt>
                <c:pt idx="367">
                  <c:v>3.7138241282175202E-2</c:v>
                </c:pt>
                <c:pt idx="368">
                  <c:v>3.9370856062959099E-2</c:v>
                </c:pt>
                <c:pt idx="369">
                  <c:v>4.1208587955932102E-2</c:v>
                </c:pt>
                <c:pt idx="370">
                  <c:v>4.28761323349569E-2</c:v>
                </c:pt>
                <c:pt idx="371">
                  <c:v>4.5814643938957303E-2</c:v>
                </c:pt>
                <c:pt idx="372">
                  <c:v>4.8997773256420595E-2</c:v>
                </c:pt>
                <c:pt idx="373">
                  <c:v>5.2778468708503098E-2</c:v>
                </c:pt>
                <c:pt idx="374">
                  <c:v>5.7072861351592494E-2</c:v>
                </c:pt>
                <c:pt idx="375">
                  <c:v>5.8017571804036494E-2</c:v>
                </c:pt>
                <c:pt idx="376">
                  <c:v>6.2413306066311201E-2</c:v>
                </c:pt>
                <c:pt idx="377">
                  <c:v>6.8213844931097598E-2</c:v>
                </c:pt>
                <c:pt idx="378">
                  <c:v>7.3479719349212005E-2</c:v>
                </c:pt>
                <c:pt idx="379">
                  <c:v>7.7798573765352999E-2</c:v>
                </c:pt>
                <c:pt idx="380">
                  <c:v>8.2750448983936992E-2</c:v>
                </c:pt>
                <c:pt idx="381">
                  <c:v>8.7373328274242795E-2</c:v>
                </c:pt>
                <c:pt idx="382">
                  <c:v>9.4040512751103505E-2</c:v>
                </c:pt>
                <c:pt idx="383">
                  <c:v>0.100854467848777</c:v>
                </c:pt>
                <c:pt idx="384">
                  <c:v>0.10605744057077302</c:v>
                </c:pt>
                <c:pt idx="385">
                  <c:v>0.11192192600297798</c:v>
                </c:pt>
                <c:pt idx="386">
                  <c:v>0.11773644300880899</c:v>
                </c:pt>
                <c:pt idx="387">
                  <c:v>0.12538908741923599</c:v>
                </c:pt>
                <c:pt idx="388">
                  <c:v>0.132765663254553</c:v>
                </c:pt>
                <c:pt idx="389">
                  <c:v>0.139715905359239</c:v>
                </c:pt>
                <c:pt idx="390">
                  <c:v>0.145350286827473</c:v>
                </c:pt>
                <c:pt idx="391">
                  <c:v>0.15435478214200801</c:v>
                </c:pt>
                <c:pt idx="392">
                  <c:v>0.162423276651147</c:v>
                </c:pt>
                <c:pt idx="393">
                  <c:v>0.17098799566674902</c:v>
                </c:pt>
                <c:pt idx="394">
                  <c:v>0.178591716531074</c:v>
                </c:pt>
                <c:pt idx="395">
                  <c:v>0.18604971162776701</c:v>
                </c:pt>
                <c:pt idx="396">
                  <c:v>0.19454857001193199</c:v>
                </c:pt>
                <c:pt idx="397">
                  <c:v>0.20637369370177799</c:v>
                </c:pt>
                <c:pt idx="398">
                  <c:v>0.21587844363999401</c:v>
                </c:pt>
                <c:pt idx="399">
                  <c:v>0.223898014620971</c:v>
                </c:pt>
                <c:pt idx="400">
                  <c:v>0.23285812580446899</c:v>
                </c:pt>
                <c:pt idx="401">
                  <c:v>0.24563376403179399</c:v>
                </c:pt>
                <c:pt idx="402">
                  <c:v>0.25605058859277097</c:v>
                </c:pt>
                <c:pt idx="403">
                  <c:v>0.26771496349518004</c:v>
                </c:pt>
                <c:pt idx="404">
                  <c:v>0.27896698282390303</c:v>
                </c:pt>
                <c:pt idx="405">
                  <c:v>0.28998591293500897</c:v>
                </c:pt>
                <c:pt idx="406">
                  <c:v>0.302992190717433</c:v>
                </c:pt>
                <c:pt idx="407">
                  <c:v>0.31685812504065297</c:v>
                </c:pt>
                <c:pt idx="408">
                  <c:v>0.32889641560132099</c:v>
                </c:pt>
                <c:pt idx="409">
                  <c:v>0.34403785657381997</c:v>
                </c:pt>
                <c:pt idx="410">
                  <c:v>0.35620702553273997</c:v>
                </c:pt>
                <c:pt idx="411">
                  <c:v>0.368811431356875</c:v>
                </c:pt>
                <c:pt idx="412">
                  <c:v>0.38212173402314398</c:v>
                </c:pt>
                <c:pt idx="413">
                  <c:v>0.39924054834230605</c:v>
                </c:pt>
                <c:pt idx="414">
                  <c:v>0.413847324885808</c:v>
                </c:pt>
                <c:pt idx="415">
                  <c:v>0.42784010748206897</c:v>
                </c:pt>
                <c:pt idx="416">
                  <c:v>0.44405437185730501</c:v>
                </c:pt>
                <c:pt idx="417">
                  <c:v>0.45998208404398599</c:v>
                </c:pt>
                <c:pt idx="418">
                  <c:v>0.47672106484242199</c:v>
                </c:pt>
                <c:pt idx="419">
                  <c:v>0.49342107010161795</c:v>
                </c:pt>
                <c:pt idx="420">
                  <c:v>0.50733294270770601</c:v>
                </c:pt>
                <c:pt idx="421">
                  <c:v>0.52524205838437898</c:v>
                </c:pt>
                <c:pt idx="422">
                  <c:v>0.542675916783253</c:v>
                </c:pt>
                <c:pt idx="423">
                  <c:v>0.56003289535482303</c:v>
                </c:pt>
                <c:pt idx="424">
                  <c:v>0.57647081020633106</c:v>
                </c:pt>
                <c:pt idx="425">
                  <c:v>0.59249741435607495</c:v>
                </c:pt>
                <c:pt idx="426">
                  <c:v>0.61015492323974696</c:v>
                </c:pt>
                <c:pt idx="427">
                  <c:v>0.62712051344178099</c:v>
                </c:pt>
                <c:pt idx="428">
                  <c:v>0.64495274928191304</c:v>
                </c:pt>
                <c:pt idx="429">
                  <c:v>0.66335110038480105</c:v>
                </c:pt>
                <c:pt idx="430">
                  <c:v>0.67995833357485902</c:v>
                </c:pt>
                <c:pt idx="431">
                  <c:v>0.69867119316739901</c:v>
                </c:pt>
                <c:pt idx="432">
                  <c:v>0.71792570626030305</c:v>
                </c:pt>
                <c:pt idx="433">
                  <c:v>0.73630658466967702</c:v>
                </c:pt>
                <c:pt idx="434">
                  <c:v>0.75447725516255604</c:v>
                </c:pt>
                <c:pt idx="435">
                  <c:v>0.772572626264179</c:v>
                </c:pt>
                <c:pt idx="436">
                  <c:v>0.79174327043034487</c:v>
                </c:pt>
                <c:pt idx="437">
                  <c:v>0.81014162154389202</c:v>
                </c:pt>
                <c:pt idx="438">
                  <c:v>0.83082190645882292</c:v>
                </c:pt>
                <c:pt idx="439">
                  <c:v>0.84872456864673007</c:v>
                </c:pt>
                <c:pt idx="440">
                  <c:v>0.86862258615667509</c:v>
                </c:pt>
                <c:pt idx="441">
                  <c:v>0.88761500884970701</c:v>
                </c:pt>
                <c:pt idx="442">
                  <c:v>0.90698484174538407</c:v>
                </c:pt>
                <c:pt idx="443">
                  <c:v>0.92591785727904607</c:v>
                </c:pt>
                <c:pt idx="444">
                  <c:v>0.94555327510050802</c:v>
                </c:pt>
                <c:pt idx="445">
                  <c:v>0.96423922324646605</c:v>
                </c:pt>
                <c:pt idx="446">
                  <c:v>0.98464693415820592</c:v>
                </c:pt>
                <c:pt idx="447">
                  <c:v>1.0053307136089999</c:v>
                </c:pt>
                <c:pt idx="448">
                  <c:v>1.02775127882779</c:v>
                </c:pt>
                <c:pt idx="449">
                  <c:v>1.0461601135460801</c:v>
                </c:pt>
                <c:pt idx="450">
                  <c:v>1.06489202630371</c:v>
                </c:pt>
                <c:pt idx="451">
                  <c:v>1.08536263889221</c:v>
                </c:pt>
                <c:pt idx="452">
                  <c:v>1.1057319098554799</c:v>
                </c:pt>
                <c:pt idx="453">
                  <c:v>1.12557001093165</c:v>
                </c:pt>
                <c:pt idx="454">
                  <c:v>1.1463935719504499</c:v>
                </c:pt>
                <c:pt idx="455">
                  <c:v>1.16603299359639</c:v>
                </c:pt>
                <c:pt idx="456">
                  <c:v>1.1867761802079702</c:v>
                </c:pt>
                <c:pt idx="457">
                  <c:v>1.2083475725077599</c:v>
                </c:pt>
                <c:pt idx="458">
                  <c:v>1.2296324126282299</c:v>
                </c:pt>
                <c:pt idx="459">
                  <c:v>1.2498549129603</c:v>
                </c:pt>
                <c:pt idx="460">
                  <c:v>1.27090666387915</c:v>
                </c:pt>
                <c:pt idx="461">
                  <c:v>1.2923068237768101</c:v>
                </c:pt>
                <c:pt idx="462">
                  <c:v>1.31335054071826</c:v>
                </c:pt>
                <c:pt idx="463">
                  <c:v>1.3373681101555199</c:v>
                </c:pt>
                <c:pt idx="464">
                  <c:v>1.35946717780371</c:v>
                </c:pt>
                <c:pt idx="465">
                  <c:v>1.38240302070187</c:v>
                </c:pt>
                <c:pt idx="466">
                  <c:v>1.40694826548895</c:v>
                </c:pt>
                <c:pt idx="467">
                  <c:v>1.43282788850172</c:v>
                </c:pt>
                <c:pt idx="468">
                  <c:v>1.4568838978632899</c:v>
                </c:pt>
                <c:pt idx="469">
                  <c:v>1.4854653349218001</c:v>
                </c:pt>
                <c:pt idx="470">
                  <c:v>1.5106790815067901</c:v>
                </c:pt>
                <c:pt idx="471">
                  <c:v>1.5414760561455401</c:v>
                </c:pt>
                <c:pt idx="472">
                  <c:v>1.57206738859372</c:v>
                </c:pt>
                <c:pt idx="473">
                  <c:v>1.60404551733677</c:v>
                </c:pt>
                <c:pt idx="474">
                  <c:v>1.6358069846802399</c:v>
                </c:pt>
                <c:pt idx="475">
                  <c:v>1.66751304868171</c:v>
                </c:pt>
                <c:pt idx="476">
                  <c:v>1.7051663083776698</c:v>
                </c:pt>
                <c:pt idx="477">
                  <c:v>1.7402650602349499</c:v>
                </c:pt>
                <c:pt idx="478">
                  <c:v>1.77711108147491</c:v>
                </c:pt>
                <c:pt idx="479">
                  <c:v>1.8129646537062198</c:v>
                </c:pt>
                <c:pt idx="480">
                  <c:v>1.84842438794419</c:v>
                </c:pt>
                <c:pt idx="481">
                  <c:v>1.88779346617025</c:v>
                </c:pt>
                <c:pt idx="482">
                  <c:v>1.9233744643827302</c:v>
                </c:pt>
                <c:pt idx="483">
                  <c:v>1.9609578332989499</c:v>
                </c:pt>
                <c:pt idx="484">
                  <c:v>1.9976081603715601</c:v>
                </c:pt>
                <c:pt idx="485">
                  <c:v>2.0330264957294699</c:v>
                </c:pt>
                <c:pt idx="486">
                  <c:v>2.0688486171309299</c:v>
                </c:pt>
                <c:pt idx="487">
                  <c:v>2.1033812537154999</c:v>
                </c:pt>
                <c:pt idx="488">
                  <c:v>2.1441930408428798</c:v>
                </c:pt>
                <c:pt idx="489">
                  <c:v>2.1768106702012302</c:v>
                </c:pt>
                <c:pt idx="490">
                  <c:v>2.2107502800565704</c:v>
                </c:pt>
                <c:pt idx="491">
                  <c:v>2.2463312782690497</c:v>
                </c:pt>
                <c:pt idx="492">
                  <c:v>2.2809163329242201</c:v>
                </c:pt>
                <c:pt idx="493">
                  <c:v>2.3175846682931898</c:v>
                </c:pt>
                <c:pt idx="494">
                  <c:v>2.3547521870966599</c:v>
                </c:pt>
                <c:pt idx="495">
                  <c:v>2.3885305125929799</c:v>
                </c:pt>
                <c:pt idx="496">
                  <c:v>2.4236851770723398</c:v>
                </c:pt>
                <c:pt idx="497">
                  <c:v>2.4625300744844503</c:v>
                </c:pt>
                <c:pt idx="498">
                  <c:v>2.4983032723412202</c:v>
                </c:pt>
                <c:pt idx="499">
                  <c:v>2.53310848294461</c:v>
                </c:pt>
                <c:pt idx="500">
                  <c:v>2.5697633494246497</c:v>
                </c:pt>
                <c:pt idx="501">
                  <c:v>2.6108482461808102</c:v>
                </c:pt>
                <c:pt idx="502">
                  <c:v>2.6484700550270199</c:v>
                </c:pt>
                <c:pt idx="503">
                  <c:v>2.68529510905466</c:v>
                </c:pt>
                <c:pt idx="504">
                  <c:v>2.7263066205023301</c:v>
                </c:pt>
                <c:pt idx="505">
                  <c:v>2.7662364054151602</c:v>
                </c:pt>
                <c:pt idx="506">
                  <c:v>2.8113085709094299</c:v>
                </c:pt>
                <c:pt idx="507">
                  <c:v>2.8632509996128896</c:v>
                </c:pt>
              </c:numCache>
            </c:numRef>
          </c:xVal>
          <c:yVal>
            <c:numRef>
              <c:f>'без среза'!$X$4:$X$511</c:f>
              <c:numCache>
                <c:formatCode>General</c:formatCode>
                <c:ptCount val="508"/>
                <c:pt idx="0">
                  <c:v>0</c:v>
                </c:pt>
                <c:pt idx="1">
                  <c:v>52.781880646361998</c:v>
                </c:pt>
                <c:pt idx="2">
                  <c:v>54.599988402158502</c:v>
                </c:pt>
                <c:pt idx="3">
                  <c:v>56.846418515953701</c:v>
                </c:pt>
                <c:pt idx="4">
                  <c:v>59.015177497989498</c:v>
                </c:pt>
                <c:pt idx="5">
                  <c:v>61.376229087938597</c:v>
                </c:pt>
                <c:pt idx="6">
                  <c:v>63.431874771136798</c:v>
                </c:pt>
                <c:pt idx="7">
                  <c:v>65.142147848731796</c:v>
                </c:pt>
                <c:pt idx="8">
                  <c:v>67.265661511220998</c:v>
                </c:pt>
                <c:pt idx="9">
                  <c:v>69.159178132889807</c:v>
                </c:pt>
                <c:pt idx="10">
                  <c:v>71.181643915129797</c:v>
                </c:pt>
                <c:pt idx="11">
                  <c:v>73.262174524017595</c:v>
                </c:pt>
                <c:pt idx="12">
                  <c:v>75.444507102016402</c:v>
                </c:pt>
                <c:pt idx="13">
                  <c:v>77.239992197952205</c:v>
                </c:pt>
                <c:pt idx="14">
                  <c:v>79.524880833341697</c:v>
                </c:pt>
                <c:pt idx="15">
                  <c:v>81.539051640429506</c:v>
                </c:pt>
                <c:pt idx="16">
                  <c:v>83.304373190039797</c:v>
                </c:pt>
                <c:pt idx="17">
                  <c:v>85.445230891695203</c:v>
                </c:pt>
                <c:pt idx="18">
                  <c:v>87.348550665890798</c:v>
                </c:pt>
                <c:pt idx="19">
                  <c:v>89.343869256437799</c:v>
                </c:pt>
                <c:pt idx="20">
                  <c:v>91.6611837041564</c:v>
                </c:pt>
                <c:pt idx="21">
                  <c:v>93.627846925635794</c:v>
                </c:pt>
                <c:pt idx="22">
                  <c:v>95.681984431692399</c:v>
                </c:pt>
                <c:pt idx="23">
                  <c:v>97.713499277713694</c:v>
                </c:pt>
                <c:pt idx="24">
                  <c:v>99.751046833116604</c:v>
                </c:pt>
                <c:pt idx="25">
                  <c:v>101.89642906677901</c:v>
                </c:pt>
                <c:pt idx="26">
                  <c:v>104.188858588808</c:v>
                </c:pt>
                <c:pt idx="27">
                  <c:v>105.914213439566</c:v>
                </c:pt>
                <c:pt idx="28">
                  <c:v>108.09805419470599</c:v>
                </c:pt>
                <c:pt idx="29">
                  <c:v>110.462122139288</c:v>
                </c:pt>
                <c:pt idx="30">
                  <c:v>112.716847228468</c:v>
                </c:pt>
                <c:pt idx="31">
                  <c:v>114.881835767068</c:v>
                </c:pt>
                <c:pt idx="32">
                  <c:v>117.197642037412</c:v>
                </c:pt>
                <c:pt idx="33">
                  <c:v>119.74419943743899</c:v>
                </c:pt>
                <c:pt idx="34">
                  <c:v>122.250790138496</c:v>
                </c:pt>
                <c:pt idx="35">
                  <c:v>124.261944590951</c:v>
                </c:pt>
                <c:pt idx="36">
                  <c:v>126.684831450693</c:v>
                </c:pt>
                <c:pt idx="37">
                  <c:v>129.353551213397</c:v>
                </c:pt>
                <c:pt idx="38">
                  <c:v>131.72893048776299</c:v>
                </c:pt>
                <c:pt idx="39">
                  <c:v>134.33732315781501</c:v>
                </c:pt>
                <c:pt idx="40">
                  <c:v>136.99473159061699</c:v>
                </c:pt>
                <c:pt idx="41">
                  <c:v>139.31430830433999</c:v>
                </c:pt>
                <c:pt idx="42">
                  <c:v>141.99735575145999</c:v>
                </c:pt>
                <c:pt idx="43">
                  <c:v>144.75656615290799</c:v>
                </c:pt>
                <c:pt idx="44">
                  <c:v>147.66810246393999</c:v>
                </c:pt>
                <c:pt idx="45">
                  <c:v>150.22220075037299</c:v>
                </c:pt>
                <c:pt idx="46">
                  <c:v>152.85095381387501</c:v>
                </c:pt>
                <c:pt idx="47">
                  <c:v>155.54229623638099</c:v>
                </c:pt>
                <c:pt idx="48">
                  <c:v>158.30452299281001</c:v>
                </c:pt>
                <c:pt idx="49">
                  <c:v>161.047897532582</c:v>
                </c:pt>
                <c:pt idx="50">
                  <c:v>163.868189115543</c:v>
                </c:pt>
                <c:pt idx="51">
                  <c:v>166.168159523979</c:v>
                </c:pt>
                <c:pt idx="52">
                  <c:v>168.9778938659</c:v>
                </c:pt>
                <c:pt idx="53">
                  <c:v>171.52369717718099</c:v>
                </c:pt>
                <c:pt idx="54">
                  <c:v>174.163761570817</c:v>
                </c:pt>
                <c:pt idx="55">
                  <c:v>176.89884113543701</c:v>
                </c:pt>
                <c:pt idx="56">
                  <c:v>179.383563265204</c:v>
                </c:pt>
                <c:pt idx="57">
                  <c:v>182.51680164155599</c:v>
                </c:pt>
                <c:pt idx="58">
                  <c:v>184.71647825860401</c:v>
                </c:pt>
                <c:pt idx="59">
                  <c:v>187.74565239995701</c:v>
                </c:pt>
                <c:pt idx="60">
                  <c:v>190.198702806374</c:v>
                </c:pt>
                <c:pt idx="61">
                  <c:v>192.69021173403601</c:v>
                </c:pt>
                <c:pt idx="62">
                  <c:v>195.61456755199501</c:v>
                </c:pt>
                <c:pt idx="63">
                  <c:v>198.29082820122099</c:v>
                </c:pt>
                <c:pt idx="64">
                  <c:v>200.87433594558399</c:v>
                </c:pt>
                <c:pt idx="65">
                  <c:v>203.41033610422201</c:v>
                </c:pt>
                <c:pt idx="66">
                  <c:v>206.240430839825</c:v>
                </c:pt>
                <c:pt idx="67">
                  <c:v>209.04036202910399</c:v>
                </c:pt>
                <c:pt idx="68">
                  <c:v>212.01071725506301</c:v>
                </c:pt>
                <c:pt idx="69">
                  <c:v>214.52032431075301</c:v>
                </c:pt>
                <c:pt idx="70">
                  <c:v>217.39868072047801</c:v>
                </c:pt>
                <c:pt idx="71">
                  <c:v>219.853993392782</c:v>
                </c:pt>
                <c:pt idx="72">
                  <c:v>222.84847945580299</c:v>
                </c:pt>
                <c:pt idx="73">
                  <c:v>225.61673892126399</c:v>
                </c:pt>
                <c:pt idx="74">
                  <c:v>228.618011782411</c:v>
                </c:pt>
                <c:pt idx="75">
                  <c:v>231.42171341506801</c:v>
                </c:pt>
                <c:pt idx="76">
                  <c:v>234.220890515484</c:v>
                </c:pt>
                <c:pt idx="77">
                  <c:v>237.211606135126</c:v>
                </c:pt>
                <c:pt idx="78">
                  <c:v>240.10956885013701</c:v>
                </c:pt>
                <c:pt idx="79">
                  <c:v>243.23224998521599</c:v>
                </c:pt>
                <c:pt idx="80">
                  <c:v>245.78182373964199</c:v>
                </c:pt>
                <c:pt idx="81">
                  <c:v>248.880374037661</c:v>
                </c:pt>
                <c:pt idx="82">
                  <c:v>251.62978128693101</c:v>
                </c:pt>
                <c:pt idx="83">
                  <c:v>254.80826498288701</c:v>
                </c:pt>
                <c:pt idx="84">
                  <c:v>257.35180602828001</c:v>
                </c:pt>
                <c:pt idx="85">
                  <c:v>260.252031008713</c:v>
                </c:pt>
                <c:pt idx="86">
                  <c:v>263.21258308226197</c:v>
                </c:pt>
                <c:pt idx="87">
                  <c:v>266.14297160925298</c:v>
                </c:pt>
                <c:pt idx="88">
                  <c:v>268.934607823845</c:v>
                </c:pt>
                <c:pt idx="89">
                  <c:v>271.66516285622498</c:v>
                </c:pt>
                <c:pt idx="90">
                  <c:v>274.62194448662899</c:v>
                </c:pt>
                <c:pt idx="91">
                  <c:v>277.11043705977499</c:v>
                </c:pt>
                <c:pt idx="92">
                  <c:v>279.90358145069303</c:v>
                </c:pt>
                <c:pt idx="93">
                  <c:v>282.89429707080097</c:v>
                </c:pt>
                <c:pt idx="94">
                  <c:v>285.43708402710001</c:v>
                </c:pt>
                <c:pt idx="95">
                  <c:v>288.14803275465999</c:v>
                </c:pt>
                <c:pt idx="96">
                  <c:v>291.031667784788</c:v>
                </c:pt>
                <c:pt idx="97">
                  <c:v>293.49301316682198</c:v>
                </c:pt>
                <c:pt idx="98">
                  <c:v>296.09688130486802</c:v>
                </c:pt>
                <c:pt idx="99">
                  <c:v>298.88700934173499</c:v>
                </c:pt>
                <c:pt idx="100">
                  <c:v>301.83700417354697</c:v>
                </c:pt>
                <c:pt idx="101">
                  <c:v>304.30815270775901</c:v>
                </c:pt>
                <c:pt idx="102">
                  <c:v>307.17218143306701</c:v>
                </c:pt>
                <c:pt idx="103">
                  <c:v>309.96758809033798</c:v>
                </c:pt>
                <c:pt idx="104">
                  <c:v>312.723028048407</c:v>
                </c:pt>
                <c:pt idx="105">
                  <c:v>315.63003982696699</c:v>
                </c:pt>
                <c:pt idx="106">
                  <c:v>318.36436530295799</c:v>
                </c:pt>
                <c:pt idx="107">
                  <c:v>321.11528072971902</c:v>
                </c:pt>
                <c:pt idx="108">
                  <c:v>323.82321310229599</c:v>
                </c:pt>
                <c:pt idx="109">
                  <c:v>326.67366823181499</c:v>
                </c:pt>
                <c:pt idx="110">
                  <c:v>329.367272920441</c:v>
                </c:pt>
                <c:pt idx="111">
                  <c:v>332.27051425585501</c:v>
                </c:pt>
                <c:pt idx="112">
                  <c:v>335.34945824835398</c:v>
                </c:pt>
                <c:pt idx="113">
                  <c:v>338.187847959343</c:v>
                </c:pt>
                <c:pt idx="114">
                  <c:v>341.560886529274</c:v>
                </c:pt>
                <c:pt idx="115">
                  <c:v>344.65491229482001</c:v>
                </c:pt>
                <c:pt idx="116">
                  <c:v>347.18110930081502</c:v>
                </c:pt>
                <c:pt idx="117">
                  <c:v>350.21103753102898</c:v>
                </c:pt>
                <c:pt idx="118">
                  <c:v>353.259817977902</c:v>
                </c:pt>
                <c:pt idx="119">
                  <c:v>356.27692670095701</c:v>
                </c:pt>
                <c:pt idx="120">
                  <c:v>359.24049512902297</c:v>
                </c:pt>
                <c:pt idx="121">
                  <c:v>362.21235853200801</c:v>
                </c:pt>
                <c:pt idx="122">
                  <c:v>365.16914016241202</c:v>
                </c:pt>
                <c:pt idx="123">
                  <c:v>367.77828692132601</c:v>
                </c:pt>
                <c:pt idx="124">
                  <c:v>371.01257317746098</c:v>
                </c:pt>
                <c:pt idx="125">
                  <c:v>373.95879756612698</c:v>
                </c:pt>
                <c:pt idx="126">
                  <c:v>376.54532166523899</c:v>
                </c:pt>
                <c:pt idx="127">
                  <c:v>379.49984102929</c:v>
                </c:pt>
                <c:pt idx="128">
                  <c:v>382.39704965567199</c:v>
                </c:pt>
                <c:pt idx="129">
                  <c:v>385.40058478293901</c:v>
                </c:pt>
                <c:pt idx="130">
                  <c:v>388.02255104854697</c:v>
                </c:pt>
                <c:pt idx="131">
                  <c:v>391.15201898151997</c:v>
                </c:pt>
                <c:pt idx="132">
                  <c:v>393.83355825161601</c:v>
                </c:pt>
                <c:pt idx="133">
                  <c:v>396.30998540576502</c:v>
                </c:pt>
                <c:pt idx="134">
                  <c:v>399.796137274709</c:v>
                </c:pt>
                <c:pt idx="135">
                  <c:v>402.14738571178202</c:v>
                </c:pt>
                <c:pt idx="136">
                  <c:v>405.165248523466</c:v>
                </c:pt>
                <c:pt idx="137">
                  <c:v>408.201209463179</c:v>
                </c:pt>
                <c:pt idx="138">
                  <c:v>411.323890598025</c:v>
                </c:pt>
                <c:pt idx="139">
                  <c:v>414.07405193569099</c:v>
                </c:pt>
                <c:pt idx="140">
                  <c:v>417.22765070572501</c:v>
                </c:pt>
                <c:pt idx="141">
                  <c:v>419.77948672650399</c:v>
                </c:pt>
                <c:pt idx="142">
                  <c:v>422.97229810664402</c:v>
                </c:pt>
                <c:pt idx="143">
                  <c:v>426.05501254275401</c:v>
                </c:pt>
                <c:pt idx="144">
                  <c:v>429.55247574113298</c:v>
                </c:pt>
                <c:pt idx="145">
                  <c:v>432.371259146836</c:v>
                </c:pt>
                <c:pt idx="146">
                  <c:v>435.53164471499599</c:v>
                </c:pt>
                <c:pt idx="147">
                  <c:v>438.52236033463902</c:v>
                </c:pt>
                <c:pt idx="148">
                  <c:v>441.75589250260998</c:v>
                </c:pt>
                <c:pt idx="149">
                  <c:v>444.66667472478002</c:v>
                </c:pt>
                <c:pt idx="150">
                  <c:v>448.145285706501</c:v>
                </c:pt>
                <c:pt idx="151">
                  <c:v>451.257409600541</c:v>
                </c:pt>
                <c:pt idx="152">
                  <c:v>454.30694413557597</c:v>
                </c:pt>
                <c:pt idx="153">
                  <c:v>457.42510073864798</c:v>
                </c:pt>
                <c:pt idx="154">
                  <c:v>460.89617083407899</c:v>
                </c:pt>
                <c:pt idx="155">
                  <c:v>463.88839463144501</c:v>
                </c:pt>
                <c:pt idx="156">
                  <c:v>467.36625152453797</c:v>
                </c:pt>
                <c:pt idx="157">
                  <c:v>470.185789018869</c:v>
                </c:pt>
                <c:pt idx="158">
                  <c:v>473.40951803419699</c:v>
                </c:pt>
                <c:pt idx="159">
                  <c:v>476.09633592423103</c:v>
                </c:pt>
                <c:pt idx="160">
                  <c:v>479.43619459355301</c:v>
                </c:pt>
                <c:pt idx="161">
                  <c:v>482.45028696162598</c:v>
                </c:pt>
                <c:pt idx="162">
                  <c:v>485.83237459510599</c:v>
                </c:pt>
                <c:pt idx="163">
                  <c:v>488.69640332041303</c:v>
                </c:pt>
                <c:pt idx="164">
                  <c:v>491.75498691946302</c:v>
                </c:pt>
                <c:pt idx="165">
                  <c:v>494.92215928575001</c:v>
                </c:pt>
                <c:pt idx="166">
                  <c:v>497.62330486020102</c:v>
                </c:pt>
                <c:pt idx="167">
                  <c:v>500.74975643865798</c:v>
                </c:pt>
                <c:pt idx="168">
                  <c:v>503.86188033269701</c:v>
                </c:pt>
                <c:pt idx="169">
                  <c:v>506.89859536057298</c:v>
                </c:pt>
                <c:pt idx="170">
                  <c:v>510.14720930205698</c:v>
                </c:pt>
                <c:pt idx="171">
                  <c:v>512.74730699602503</c:v>
                </c:pt>
                <c:pt idx="172">
                  <c:v>515.98988822847605</c:v>
                </c:pt>
                <c:pt idx="173">
                  <c:v>519.13217566907394</c:v>
                </c:pt>
                <c:pt idx="174">
                  <c:v>522.391346850432</c:v>
                </c:pt>
                <c:pt idx="175">
                  <c:v>525.78022128157295</c:v>
                </c:pt>
                <c:pt idx="176">
                  <c:v>528.63670912105601</c:v>
                </c:pt>
                <c:pt idx="177">
                  <c:v>532.48934807721503</c:v>
                </c:pt>
                <c:pt idx="178">
                  <c:v>535.70251985173695</c:v>
                </c:pt>
                <c:pt idx="179">
                  <c:v>539.38398068211995</c:v>
                </c:pt>
                <c:pt idx="180">
                  <c:v>542.69744624849397</c:v>
                </c:pt>
                <c:pt idx="181">
                  <c:v>546.08632067963504</c:v>
                </c:pt>
                <c:pt idx="182">
                  <c:v>549.69538899976806</c:v>
                </c:pt>
                <c:pt idx="183">
                  <c:v>553.61438775807596</c:v>
                </c:pt>
                <c:pt idx="184">
                  <c:v>557.13824405986804</c:v>
                </c:pt>
                <c:pt idx="185">
                  <c:v>560.429841054603</c:v>
                </c:pt>
                <c:pt idx="186">
                  <c:v>563.95897597633302</c:v>
                </c:pt>
                <c:pt idx="187">
                  <c:v>568.13738123327505</c:v>
                </c:pt>
                <c:pt idx="188">
                  <c:v>571.33170079067304</c:v>
                </c:pt>
                <c:pt idx="189">
                  <c:v>575.35928831622005</c:v>
                </c:pt>
                <c:pt idx="190">
                  <c:v>578.72403191123203</c:v>
                </c:pt>
                <c:pt idx="191">
                  <c:v>582.350444270298</c:v>
                </c:pt>
                <c:pt idx="192">
                  <c:v>585.92029997892701</c:v>
                </c:pt>
                <c:pt idx="193">
                  <c:v>589.60176081117197</c:v>
                </c:pt>
                <c:pt idx="194">
                  <c:v>593.43554755020898</c:v>
                </c:pt>
                <c:pt idx="195">
                  <c:v>597.31759596429799</c:v>
                </c:pt>
                <c:pt idx="196">
                  <c:v>600.753977982327</c:v>
                </c:pt>
                <c:pt idx="197">
                  <c:v>604.22957260906696</c:v>
                </c:pt>
                <c:pt idx="198">
                  <c:v>607.42238398920699</c:v>
                </c:pt>
                <c:pt idx="199">
                  <c:v>611.54574077483301</c:v>
                </c:pt>
                <c:pt idx="200">
                  <c:v>615.15707136038702</c:v>
                </c:pt>
                <c:pt idx="201">
                  <c:v>618.58289613574698</c:v>
                </c:pt>
                <c:pt idx="202">
                  <c:v>621.88203401677299</c:v>
                </c:pt>
                <c:pt idx="203">
                  <c:v>625.26185938529704</c:v>
                </c:pt>
                <c:pt idx="204">
                  <c:v>629.197448093444</c:v>
                </c:pt>
                <c:pt idx="205">
                  <c:v>632.68812449369602</c:v>
                </c:pt>
                <c:pt idx="206">
                  <c:v>636.32660227175802</c:v>
                </c:pt>
                <c:pt idx="207">
                  <c:v>639.613674733788</c:v>
                </c:pt>
                <c:pt idx="208">
                  <c:v>643.23933300469105</c:v>
                </c:pt>
                <c:pt idx="209">
                  <c:v>647.03616940043901</c:v>
                </c:pt>
                <c:pt idx="210">
                  <c:v>650.36697900481499</c:v>
                </c:pt>
                <c:pt idx="211">
                  <c:v>653.97001461591606</c:v>
                </c:pt>
                <c:pt idx="212">
                  <c:v>657.72688431292795</c:v>
                </c:pt>
                <c:pt idx="213">
                  <c:v>661.49808169435698</c:v>
                </c:pt>
                <c:pt idx="214">
                  <c:v>665.29868853371602</c:v>
                </c:pt>
                <c:pt idx="215">
                  <c:v>669.09627901762701</c:v>
                </c:pt>
                <c:pt idx="216">
                  <c:v>672.798100242391</c:v>
                </c:pt>
                <c:pt idx="217">
                  <c:v>676.56929762382094</c:v>
                </c:pt>
                <c:pt idx="218">
                  <c:v>680.491312737577</c:v>
                </c:pt>
                <c:pt idx="219">
                  <c:v>684.186347164214</c:v>
                </c:pt>
                <c:pt idx="220">
                  <c:v>687.95905272290099</c:v>
                </c:pt>
                <c:pt idx="221">
                  <c:v>692.160080639645</c:v>
                </c:pt>
                <c:pt idx="222">
                  <c:v>695.70731368940301</c:v>
                </c:pt>
                <c:pt idx="223">
                  <c:v>699.673065944575</c:v>
                </c:pt>
                <c:pt idx="224">
                  <c:v>703.80019317381095</c:v>
                </c:pt>
                <c:pt idx="225">
                  <c:v>708.07059724628903</c:v>
                </c:pt>
                <c:pt idx="226">
                  <c:v>711.52281512599404</c:v>
                </c:pt>
                <c:pt idx="227">
                  <c:v>715.16958787851001</c:v>
                </c:pt>
                <c:pt idx="228">
                  <c:v>719.03278407640801</c:v>
                </c:pt>
                <c:pt idx="229">
                  <c:v>722.88617712166194</c:v>
                </c:pt>
                <c:pt idx="230">
                  <c:v>727.18599065206899</c:v>
                </c:pt>
                <c:pt idx="231">
                  <c:v>731.16003788262606</c:v>
                </c:pt>
                <c:pt idx="232">
                  <c:v>734.557961378247</c:v>
                </c:pt>
                <c:pt idx="233">
                  <c:v>738.430960728787</c:v>
                </c:pt>
                <c:pt idx="234">
                  <c:v>741.87035910040095</c:v>
                </c:pt>
                <c:pt idx="235">
                  <c:v>745.42739530280198</c:v>
                </c:pt>
                <c:pt idx="236">
                  <c:v>749.25891977734898</c:v>
                </c:pt>
                <c:pt idx="237">
                  <c:v>752.84913588035897</c:v>
                </c:pt>
                <c:pt idx="238">
                  <c:v>756.32322233077105</c:v>
                </c:pt>
                <c:pt idx="239">
                  <c:v>760.16304177977099</c:v>
                </c:pt>
                <c:pt idx="240">
                  <c:v>763.571522516198</c:v>
                </c:pt>
                <c:pt idx="241">
                  <c:v>767.61796225793705</c:v>
                </c:pt>
                <c:pt idx="242">
                  <c:v>770.90880516450898</c:v>
                </c:pt>
                <c:pt idx="243">
                  <c:v>774.70941200293601</c:v>
                </c:pt>
                <c:pt idx="244">
                  <c:v>778.37579106167004</c:v>
                </c:pt>
                <c:pt idx="245">
                  <c:v>781.54070116113905</c:v>
                </c:pt>
                <c:pt idx="246">
                  <c:v>785.82015429809701</c:v>
                </c:pt>
                <c:pt idx="247">
                  <c:v>789.20752055291098</c:v>
                </c:pt>
                <c:pt idx="248">
                  <c:v>792.778130350634</c:v>
                </c:pt>
                <c:pt idx="249">
                  <c:v>796.49050881713595</c:v>
                </c:pt>
                <c:pt idx="250">
                  <c:v>800.26396846491798</c:v>
                </c:pt>
                <c:pt idx="251">
                  <c:v>803.98841234948497</c:v>
                </c:pt>
                <c:pt idx="252">
                  <c:v>807.80334687233005</c:v>
                </c:pt>
                <c:pt idx="253">
                  <c:v>811.23143391497399</c:v>
                </c:pt>
                <c:pt idx="254">
                  <c:v>815.04259799514</c:v>
                </c:pt>
                <c:pt idx="255">
                  <c:v>818.85979478526895</c:v>
                </c:pt>
                <c:pt idx="256">
                  <c:v>822.89416910801106</c:v>
                </c:pt>
                <c:pt idx="257">
                  <c:v>826.50549969356496</c:v>
                </c:pt>
                <c:pt idx="258">
                  <c:v>830.11607619095605</c:v>
                </c:pt>
                <c:pt idx="259">
                  <c:v>834.22585937939596</c:v>
                </c:pt>
                <c:pt idx="260">
                  <c:v>837.849255383946</c:v>
                </c:pt>
                <c:pt idx="261">
                  <c:v>841.692845277488</c:v>
                </c:pt>
                <c:pt idx="262">
                  <c:v>845.73099004384096</c:v>
                </c:pt>
                <c:pt idx="263">
                  <c:v>849.14248713478401</c:v>
                </c:pt>
                <c:pt idx="264">
                  <c:v>853.06902678031497</c:v>
                </c:pt>
                <c:pt idx="265">
                  <c:v>856.88169903680705</c:v>
                </c:pt>
                <c:pt idx="266">
                  <c:v>860.55938942544196</c:v>
                </c:pt>
                <c:pt idx="267">
                  <c:v>864.36678306199599</c:v>
                </c:pt>
                <c:pt idx="268">
                  <c:v>868.119128227234</c:v>
                </c:pt>
                <c:pt idx="269">
                  <c:v>871.80058905854798</c:v>
                </c:pt>
                <c:pt idx="270">
                  <c:v>875.65926072373998</c:v>
                </c:pt>
                <c:pt idx="271">
                  <c:v>878.92521870415703</c:v>
                </c:pt>
                <c:pt idx="272">
                  <c:v>882.499598946422</c:v>
                </c:pt>
                <c:pt idx="273">
                  <c:v>886.103388644755</c:v>
                </c:pt>
                <c:pt idx="274">
                  <c:v>889.87986464798496</c:v>
                </c:pt>
                <c:pt idx="275">
                  <c:v>893.71591365337395</c:v>
                </c:pt>
                <c:pt idx="276">
                  <c:v>896.78354631643697</c:v>
                </c:pt>
                <c:pt idx="277">
                  <c:v>900.52382606267895</c:v>
                </c:pt>
                <c:pt idx="278">
                  <c:v>903.89837281033397</c:v>
                </c:pt>
                <c:pt idx="279">
                  <c:v>907.51045748498302</c:v>
                </c:pt>
                <c:pt idx="280">
                  <c:v>910.829201670364</c:v>
                </c:pt>
                <c:pt idx="281">
                  <c:v>914.65997205581505</c:v>
                </c:pt>
                <c:pt idx="282">
                  <c:v>918.224549145438</c:v>
                </c:pt>
                <c:pt idx="283">
                  <c:v>922.05079499818396</c:v>
                </c:pt>
                <c:pt idx="284">
                  <c:v>925.46002982370601</c:v>
                </c:pt>
                <c:pt idx="285">
                  <c:v>929.13394976872996</c:v>
                </c:pt>
                <c:pt idx="286">
                  <c:v>932.44816942326702</c:v>
                </c:pt>
                <c:pt idx="287">
                  <c:v>936.73817980103195</c:v>
                </c:pt>
                <c:pt idx="288">
                  <c:v>940.32085501868301</c:v>
                </c:pt>
                <c:pt idx="289">
                  <c:v>944.07018382847298</c:v>
                </c:pt>
                <c:pt idx="290">
                  <c:v>947.92583914008003</c:v>
                </c:pt>
                <c:pt idx="291">
                  <c:v>951.13222411554295</c:v>
                </c:pt>
                <c:pt idx="292">
                  <c:v>955.17187706008599</c:v>
                </c:pt>
                <c:pt idx="293">
                  <c:v>958.95891030225903</c:v>
                </c:pt>
                <c:pt idx="294">
                  <c:v>962.788172511384</c:v>
                </c:pt>
                <c:pt idx="295">
                  <c:v>966.86930033098895</c:v>
                </c:pt>
                <c:pt idx="296">
                  <c:v>970.50476175360404</c:v>
                </c:pt>
                <c:pt idx="297">
                  <c:v>974.33628622815002</c:v>
                </c:pt>
                <c:pt idx="298">
                  <c:v>977.70555435400502</c:v>
                </c:pt>
                <c:pt idx="299">
                  <c:v>981.571766907349</c:v>
                </c:pt>
                <c:pt idx="300">
                  <c:v>985.77128664590396</c:v>
                </c:pt>
                <c:pt idx="301">
                  <c:v>988.98370433226205</c:v>
                </c:pt>
                <c:pt idx="302">
                  <c:v>992.62896890751995</c:v>
                </c:pt>
                <c:pt idx="303">
                  <c:v>996.23200451768901</c:v>
                </c:pt>
                <c:pt idx="304">
                  <c:v>999.69628781545896</c:v>
                </c:pt>
                <c:pt idx="305">
                  <c:v>1003.40187948383</c:v>
                </c:pt>
                <c:pt idx="306">
                  <c:v>1006.94911253266</c:v>
                </c:pt>
                <c:pt idx="307">
                  <c:v>1010.54762361199</c:v>
                </c:pt>
                <c:pt idx="308">
                  <c:v>1013.79020484351</c:v>
                </c:pt>
                <c:pt idx="309">
                  <c:v>1017.13232577872</c:v>
                </c:pt>
                <c:pt idx="310">
                  <c:v>1020.56342917494</c:v>
                </c:pt>
                <c:pt idx="311">
                  <c:v>1023.80751858465</c:v>
                </c:pt>
                <c:pt idx="312">
                  <c:v>1027.62245310657</c:v>
                </c:pt>
                <c:pt idx="313">
                  <c:v>1030.88011611253</c:v>
                </c:pt>
                <c:pt idx="314">
                  <c:v>1034.32780946046</c:v>
                </c:pt>
                <c:pt idx="315">
                  <c:v>1037.66691404022</c:v>
                </c:pt>
                <c:pt idx="316">
                  <c:v>1040.8499222677201</c:v>
                </c:pt>
                <c:pt idx="317">
                  <c:v>1044.5185635928101</c:v>
                </c:pt>
                <c:pt idx="318">
                  <c:v>1047.6623592078699</c:v>
                </c:pt>
                <c:pt idx="319">
                  <c:v>1051.38981944695</c:v>
                </c:pt>
                <c:pt idx="320">
                  <c:v>1054.7138422559899</c:v>
                </c:pt>
                <c:pt idx="321">
                  <c:v>1058.2120595425399</c:v>
                </c:pt>
                <c:pt idx="322">
                  <c:v>1061.49762382731</c:v>
                </c:pt>
                <c:pt idx="323">
                  <c:v>1065.09839717112</c:v>
                </c:pt>
                <c:pt idx="324">
                  <c:v>1068.73385859467</c:v>
                </c:pt>
                <c:pt idx="325">
                  <c:v>1071.93948948197</c:v>
                </c:pt>
                <c:pt idx="326">
                  <c:v>1075.6254748459901</c:v>
                </c:pt>
                <c:pt idx="327">
                  <c:v>1079.2443463187701</c:v>
                </c:pt>
                <c:pt idx="328">
                  <c:v>1082.8986599575701</c:v>
                </c:pt>
                <c:pt idx="329">
                  <c:v>1086.1751751787999</c:v>
                </c:pt>
                <c:pt idx="330">
                  <c:v>1089.7638831045499</c:v>
                </c:pt>
                <c:pt idx="331">
                  <c:v>1093.53206413053</c:v>
                </c:pt>
                <c:pt idx="332">
                  <c:v>1096.72110506892</c:v>
                </c:pt>
                <c:pt idx="333">
                  <c:v>1100.2479777243</c:v>
                </c:pt>
                <c:pt idx="334">
                  <c:v>1103.5855741277301</c:v>
                </c:pt>
                <c:pt idx="335">
                  <c:v>1107.19313427061</c:v>
                </c:pt>
                <c:pt idx="336">
                  <c:v>1110.9175781533099</c:v>
                </c:pt>
                <c:pt idx="337">
                  <c:v>1114.7702171113301</c:v>
                </c:pt>
                <c:pt idx="338">
                  <c:v>1117.8604724332699</c:v>
                </c:pt>
                <c:pt idx="339">
                  <c:v>1121.46954075433</c:v>
                </c:pt>
                <c:pt idx="340">
                  <c:v>1124.7279578466</c:v>
                </c:pt>
                <c:pt idx="341">
                  <c:v>1128.13191405311</c:v>
                </c:pt>
                <c:pt idx="342">
                  <c:v>1131.3217090778101</c:v>
                </c:pt>
                <c:pt idx="343">
                  <c:v>1134.4587178975301</c:v>
                </c:pt>
                <c:pt idx="344">
                  <c:v>1137.4924165718301</c:v>
                </c:pt>
                <c:pt idx="345">
                  <c:v>1141.0253219362301</c:v>
                </c:pt>
                <c:pt idx="346">
                  <c:v>1143.96174317226</c:v>
                </c:pt>
                <c:pt idx="347">
                  <c:v>1147.2390124835099</c:v>
                </c:pt>
                <c:pt idx="348">
                  <c:v>1150.2116299755901</c:v>
                </c:pt>
                <c:pt idx="349">
                  <c:v>1153.67666736059</c:v>
                </c:pt>
                <c:pt idx="350">
                  <c:v>1157.1959991287399</c:v>
                </c:pt>
                <c:pt idx="351">
                  <c:v>1159.9597340636001</c:v>
                </c:pt>
                <c:pt idx="352">
                  <c:v>1163.12011963129</c:v>
                </c:pt>
                <c:pt idx="353">
                  <c:v>1166.3981430307001</c:v>
                </c:pt>
                <c:pt idx="354">
                  <c:v>1169.6565601248301</c:v>
                </c:pt>
                <c:pt idx="355">
                  <c:v>1172.8327815551299</c:v>
                </c:pt>
                <c:pt idx="356">
                  <c:v>1175.99392121099</c:v>
                </c:pt>
                <c:pt idx="357">
                  <c:v>1179.55774421059</c:v>
                </c:pt>
                <c:pt idx="358">
                  <c:v>1182.5740988459399</c:v>
                </c:pt>
                <c:pt idx="359">
                  <c:v>1185.7623856924499</c:v>
                </c:pt>
                <c:pt idx="360">
                  <c:v>1188.9469020981301</c:v>
                </c:pt>
                <c:pt idx="361">
                  <c:v>1191.86974973977</c:v>
                </c:pt>
                <c:pt idx="362">
                  <c:v>1196.1552355848301</c:v>
                </c:pt>
                <c:pt idx="363">
                  <c:v>1198.76966096461</c:v>
                </c:pt>
                <c:pt idx="364">
                  <c:v>1202.1924693845201</c:v>
                </c:pt>
                <c:pt idx="365">
                  <c:v>1205.2344630342</c:v>
                </c:pt>
                <c:pt idx="366">
                  <c:v>1208.38579954021</c:v>
                </c:pt>
                <c:pt idx="367">
                  <c:v>1211.6163153518</c:v>
                </c:pt>
                <c:pt idx="368">
                  <c:v>1214.78499589488</c:v>
                </c:pt>
                <c:pt idx="369">
                  <c:v>1218.0388884562999</c:v>
                </c:pt>
                <c:pt idx="370">
                  <c:v>1221.0597676225</c:v>
                </c:pt>
                <c:pt idx="371">
                  <c:v>1224.076122256</c:v>
                </c:pt>
                <c:pt idx="372">
                  <c:v>1227.0396906845299</c:v>
                </c:pt>
                <c:pt idx="373">
                  <c:v>1229.8743099533001</c:v>
                </c:pt>
                <c:pt idx="374">
                  <c:v>1232.5980781875601</c:v>
                </c:pt>
                <c:pt idx="375">
                  <c:v>1235.7569555770599</c:v>
                </c:pt>
                <c:pt idx="376">
                  <c:v>1238.4588552434</c:v>
                </c:pt>
                <c:pt idx="377">
                  <c:v>1240.8576112650301</c:v>
                </c:pt>
                <c:pt idx="378">
                  <c:v>1243.3717428538901</c:v>
                </c:pt>
                <c:pt idx="379">
                  <c:v>1246.09023246728</c:v>
                </c:pt>
                <c:pt idx="380">
                  <c:v>1248.4203664213401</c:v>
                </c:pt>
                <c:pt idx="381">
                  <c:v>1251.0732503235299</c:v>
                </c:pt>
                <c:pt idx="382">
                  <c:v>1253.2849923577201</c:v>
                </c:pt>
                <c:pt idx="383">
                  <c:v>1255.46506266855</c:v>
                </c:pt>
                <c:pt idx="384">
                  <c:v>1257.9927678536601</c:v>
                </c:pt>
                <c:pt idx="385">
                  <c:v>1260.1079865396</c:v>
                </c:pt>
                <c:pt idx="386">
                  <c:v>1262.50372620858</c:v>
                </c:pt>
                <c:pt idx="387">
                  <c:v>1264.50281524099</c:v>
                </c:pt>
                <c:pt idx="388">
                  <c:v>1266.5614772792901</c:v>
                </c:pt>
                <c:pt idx="389">
                  <c:v>1268.71213813499</c:v>
                </c:pt>
                <c:pt idx="390">
                  <c:v>1270.8590285461401</c:v>
                </c:pt>
                <c:pt idx="391">
                  <c:v>1272.58438339643</c:v>
                </c:pt>
                <c:pt idx="392">
                  <c:v>1274.4937358796601</c:v>
                </c:pt>
                <c:pt idx="393">
                  <c:v>1276.2960077729099</c:v>
                </c:pt>
                <c:pt idx="394">
                  <c:v>1278.3056540489199</c:v>
                </c:pt>
                <c:pt idx="395">
                  <c:v>1280.07700830884</c:v>
                </c:pt>
                <c:pt idx="396">
                  <c:v>1281.8755097594101</c:v>
                </c:pt>
                <c:pt idx="397">
                  <c:v>1282.97421693243</c:v>
                </c:pt>
                <c:pt idx="398">
                  <c:v>1284.5736389793501</c:v>
                </c:pt>
                <c:pt idx="399">
                  <c:v>1286.49354870245</c:v>
                </c:pt>
                <c:pt idx="400">
                  <c:v>1287.95874296688</c:v>
                </c:pt>
                <c:pt idx="401">
                  <c:v>1288.85233802721</c:v>
                </c:pt>
                <c:pt idx="402">
                  <c:v>1290.2549429312301</c:v>
                </c:pt>
                <c:pt idx="403">
                  <c:v>1291.38833818585</c:v>
                </c:pt>
                <c:pt idx="404">
                  <c:v>1292.61071590148</c:v>
                </c:pt>
                <c:pt idx="405">
                  <c:v>1293.6136538181499</c:v>
                </c:pt>
                <c:pt idx="406">
                  <c:v>1294.4574790261699</c:v>
                </c:pt>
                <c:pt idx="407">
                  <c:v>1295.1157984249301</c:v>
                </c:pt>
                <c:pt idx="408">
                  <c:v>1296.16850619204</c:v>
                </c:pt>
                <c:pt idx="409">
                  <c:v>1296.5515832305</c:v>
                </c:pt>
                <c:pt idx="410">
                  <c:v>1297.2883278504</c:v>
                </c:pt>
                <c:pt idx="411">
                  <c:v>1298.21887325495</c:v>
                </c:pt>
                <c:pt idx="412">
                  <c:v>1298.99709275179</c:v>
                </c:pt>
                <c:pt idx="413">
                  <c:v>1298.9714537356001</c:v>
                </c:pt>
                <c:pt idx="414">
                  <c:v>1299.46990633942</c:v>
                </c:pt>
                <c:pt idx="415">
                  <c:v>1299.8311148081</c:v>
                </c:pt>
                <c:pt idx="416">
                  <c:v>1299.9826866276601</c:v>
                </c:pt>
                <c:pt idx="417">
                  <c:v>1300.1960937194499</c:v>
                </c:pt>
                <c:pt idx="418">
                  <c:v>1300.2164541110401</c:v>
                </c:pt>
                <c:pt idx="419">
                  <c:v>1300.26320760883</c:v>
                </c:pt>
                <c:pt idx="420">
                  <c:v>1300.6598582435399</c:v>
                </c:pt>
                <c:pt idx="421">
                  <c:v>1300.4456970635799</c:v>
                </c:pt>
                <c:pt idx="422">
                  <c:v>1300.3340919427601</c:v>
                </c:pt>
                <c:pt idx="423">
                  <c:v>1300.23907677084</c:v>
                </c:pt>
                <c:pt idx="424">
                  <c:v>1300.3423869181399</c:v>
                </c:pt>
                <c:pt idx="425">
                  <c:v>1300.26471578516</c:v>
                </c:pt>
                <c:pt idx="426">
                  <c:v>1300.10484899022</c:v>
                </c:pt>
                <c:pt idx="427">
                  <c:v>1300.0942917503401</c:v>
                </c:pt>
                <c:pt idx="428">
                  <c:v>1299.89672052115</c:v>
                </c:pt>
                <c:pt idx="429">
                  <c:v>1299.5769869293999</c:v>
                </c:pt>
                <c:pt idx="430">
                  <c:v>1299.3560389522499</c:v>
                </c:pt>
                <c:pt idx="431">
                  <c:v>1298.9684373810901</c:v>
                </c:pt>
                <c:pt idx="432">
                  <c:v>1298.4639520701</c:v>
                </c:pt>
                <c:pt idx="433">
                  <c:v>1298.14798892103</c:v>
                </c:pt>
                <c:pt idx="434">
                  <c:v>1297.89536922053</c:v>
                </c:pt>
                <c:pt idx="435">
                  <c:v>1297.3712776023899</c:v>
                </c:pt>
                <c:pt idx="436">
                  <c:v>1296.8848904184999</c:v>
                </c:pt>
                <c:pt idx="437">
                  <c:v>1296.56515682861</c:v>
                </c:pt>
                <c:pt idx="438">
                  <c:v>1295.7530033420801</c:v>
                </c:pt>
                <c:pt idx="439">
                  <c:v>1295.52225221135</c:v>
                </c:pt>
                <c:pt idx="440">
                  <c:v>1294.62714897469</c:v>
                </c:pt>
                <c:pt idx="441">
                  <c:v>1294.17922031134</c:v>
                </c:pt>
                <c:pt idx="442">
                  <c:v>1293.6498500723401</c:v>
                </c:pt>
                <c:pt idx="443">
                  <c:v>1293.21474091709</c:v>
                </c:pt>
                <c:pt idx="444">
                  <c:v>1292.6280599404099</c:v>
                </c:pt>
                <c:pt idx="445">
                  <c:v>1291.9765273407099</c:v>
                </c:pt>
                <c:pt idx="446">
                  <c:v>1291.22319277003</c:v>
                </c:pt>
                <c:pt idx="447">
                  <c:v>1290.4102851953401</c:v>
                </c:pt>
                <c:pt idx="448">
                  <c:v>1289.2225955594299</c:v>
                </c:pt>
                <c:pt idx="449">
                  <c:v>1288.9005997013301</c:v>
                </c:pt>
                <c:pt idx="450">
                  <c:v>1288.2211658209601</c:v>
                </c:pt>
                <c:pt idx="451">
                  <c:v>1287.45425765403</c:v>
                </c:pt>
                <c:pt idx="452">
                  <c:v>1286.7092180606001</c:v>
                </c:pt>
                <c:pt idx="453">
                  <c:v>1286.07879994065</c:v>
                </c:pt>
                <c:pt idx="454">
                  <c:v>1285.23572882079</c:v>
                </c:pt>
                <c:pt idx="455">
                  <c:v>1284.3964281436099</c:v>
                </c:pt>
                <c:pt idx="456">
                  <c:v>1283.57070106268</c:v>
                </c:pt>
                <c:pt idx="457">
                  <c:v>1282.5662549696899</c:v>
                </c:pt>
                <c:pt idx="458">
                  <c:v>1281.6236441470701</c:v>
                </c:pt>
                <c:pt idx="459">
                  <c:v>1280.9102762769901</c:v>
                </c:pt>
                <c:pt idx="460">
                  <c:v>1279.7482256516801</c:v>
                </c:pt>
                <c:pt idx="461">
                  <c:v>1278.78072990291</c:v>
                </c:pt>
                <c:pt idx="462">
                  <c:v>1277.89015119895</c:v>
                </c:pt>
                <c:pt idx="463">
                  <c:v>1276.3578430432799</c:v>
                </c:pt>
                <c:pt idx="464">
                  <c:v>1275.23952956311</c:v>
                </c:pt>
                <c:pt idx="465">
                  <c:v>1273.6529270261501</c:v>
                </c:pt>
                <c:pt idx="466">
                  <c:v>1272.0067514833099</c:v>
                </c:pt>
                <c:pt idx="467">
                  <c:v>1270.0906122010199</c:v>
                </c:pt>
                <c:pt idx="468">
                  <c:v>1268.5500090718299</c:v>
                </c:pt>
                <c:pt idx="469">
                  <c:v>1266.03286113031</c:v>
                </c:pt>
                <c:pt idx="470">
                  <c:v>1263.97269091569</c:v>
                </c:pt>
                <c:pt idx="471">
                  <c:v>1260.9774507638101</c:v>
                </c:pt>
                <c:pt idx="472">
                  <c:v>1258.00860371627</c:v>
                </c:pt>
                <c:pt idx="473">
                  <c:v>1254.7584815975299</c:v>
                </c:pt>
                <c:pt idx="474">
                  <c:v>1251.55511297472</c:v>
                </c:pt>
                <c:pt idx="475">
                  <c:v>1248.1119441594899</c:v>
                </c:pt>
                <c:pt idx="476">
                  <c:v>1243.6371820587699</c:v>
                </c:pt>
                <c:pt idx="477">
                  <c:v>1239.71365876868</c:v>
                </c:pt>
                <c:pt idx="478">
                  <c:v>1235.41309114918</c:v>
                </c:pt>
                <c:pt idx="479">
                  <c:v>1231.32668470778</c:v>
                </c:pt>
                <c:pt idx="480">
                  <c:v>1227.0555265471301</c:v>
                </c:pt>
                <c:pt idx="481">
                  <c:v>1222.21050691605</c:v>
                </c:pt>
                <c:pt idx="482">
                  <c:v>1218.1829193905</c:v>
                </c:pt>
                <c:pt idx="483">
                  <c:v>1213.72323906422</c:v>
                </c:pt>
                <c:pt idx="484">
                  <c:v>1209.4649004098001</c:v>
                </c:pt>
                <c:pt idx="485">
                  <c:v>1205.1846931837499</c:v>
                </c:pt>
                <c:pt idx="486">
                  <c:v>1201.1050735414001</c:v>
                </c:pt>
                <c:pt idx="487">
                  <c:v>1197.30371261202</c:v>
                </c:pt>
                <c:pt idx="488">
                  <c:v>1192.16535249352</c:v>
                </c:pt>
                <c:pt idx="489">
                  <c:v>1188.77723214962</c:v>
                </c:pt>
                <c:pt idx="490">
                  <c:v>1184.83410255425</c:v>
                </c:pt>
                <c:pt idx="491">
                  <c:v>1180.8065150287</c:v>
                </c:pt>
                <c:pt idx="492">
                  <c:v>1176.99384277128</c:v>
                </c:pt>
                <c:pt idx="493">
                  <c:v>1172.71363554709</c:v>
                </c:pt>
                <c:pt idx="494">
                  <c:v>1168.3436917699901</c:v>
                </c:pt>
                <c:pt idx="495">
                  <c:v>1164.4533483795799</c:v>
                </c:pt>
                <c:pt idx="496">
                  <c:v>1160.5177596695701</c:v>
                </c:pt>
                <c:pt idx="497">
                  <c:v>1155.7858533374999</c:v>
                </c:pt>
                <c:pt idx="498">
                  <c:v>1151.71679093689</c:v>
                </c:pt>
                <c:pt idx="499">
                  <c:v>1147.8566110935101</c:v>
                </c:pt>
                <c:pt idx="500">
                  <c:v>1143.3275546096299</c:v>
                </c:pt>
                <c:pt idx="501">
                  <c:v>1138.1122774481801</c:v>
                </c:pt>
                <c:pt idx="502">
                  <c:v>1133.64430214651</c:v>
                </c:pt>
                <c:pt idx="503">
                  <c:v>1129.3482590578501</c:v>
                </c:pt>
                <c:pt idx="504">
                  <c:v>1124.14881775714</c:v>
                </c:pt>
                <c:pt idx="505">
                  <c:v>1118.89508207329</c:v>
                </c:pt>
                <c:pt idx="506">
                  <c:v>1112.8193897511801</c:v>
                </c:pt>
                <c:pt idx="507">
                  <c:v>1105.26115912758</c:v>
                </c:pt>
              </c:numCache>
            </c:numRef>
          </c:yVal>
          <c:smooth val="1"/>
          <c:extLst>
            <c:ext xmlns:c16="http://schemas.microsoft.com/office/drawing/2014/chart" uri="{C3380CC4-5D6E-409C-BE32-E72D297353CC}">
              <c16:uniqueId val="{00000004-710A-457A-A1D7-0D57FCB948F2}"/>
            </c:ext>
          </c:extLst>
        </c:ser>
        <c:ser>
          <c:idx val="6"/>
          <c:order val="6"/>
          <c:tx>
            <c:strRef>
              <c:f>'без среза'!$Y$1</c:f>
              <c:strCache>
                <c:ptCount val="1"/>
                <c:pt idx="0">
                  <c:v>Irradiated 53 dpa 405℃
</c:v>
                </c:pt>
              </c:strCache>
            </c:strRef>
          </c:tx>
          <c:spPr>
            <a:ln w="50800" cap="rnd">
              <a:noFill/>
              <a:round/>
            </a:ln>
            <a:effectLst/>
          </c:spPr>
          <c:marker>
            <c:symbol val="none"/>
          </c:marker>
          <c:xVal>
            <c:numRef>
              <c:f>'без среза'!$Z$4:$Z$776</c:f>
              <c:numCache>
                <c:formatCode>General</c:formatCode>
                <c:ptCount val="77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8.2744927228095599E-4</c:v>
                </c:pt>
                <c:pt idx="73">
                  <c:v>3.3477218935595902E-3</c:v>
                </c:pt>
                <c:pt idx="74">
                  <c:v>3.4088400068965604E-3</c:v>
                </c:pt>
                <c:pt idx="75">
                  <c:v>7.1523877002599391E-3</c:v>
                </c:pt>
                <c:pt idx="76">
                  <c:v>8.64269302813803E-3</c:v>
                </c:pt>
                <c:pt idx="77">
                  <c:v>1.1585848559470001E-2</c:v>
                </c:pt>
                <c:pt idx="78">
                  <c:v>1.5177107696473499E-2</c:v>
                </c:pt>
                <c:pt idx="79">
                  <c:v>1.39741742776645E-2</c:v>
                </c:pt>
                <c:pt idx="80">
                  <c:v>1.6122126577333702E-2</c:v>
                </c:pt>
                <c:pt idx="81">
                  <c:v>1.5466434820199401E-2</c:v>
                </c:pt>
                <c:pt idx="82">
                  <c:v>1.6805393706276199E-2</c:v>
                </c:pt>
                <c:pt idx="83">
                  <c:v>1.6802160461271101E-2</c:v>
                </c:pt>
                <c:pt idx="84">
                  <c:v>1.74516270785352E-2</c:v>
                </c:pt>
                <c:pt idx="85">
                  <c:v>1.7788538475938E-2</c:v>
                </c:pt>
                <c:pt idx="86">
                  <c:v>1.59521347159686E-2</c:v>
                </c:pt>
                <c:pt idx="87">
                  <c:v>1.7042880211226599E-2</c:v>
                </c:pt>
                <c:pt idx="88">
                  <c:v>1.6713281564362199E-2</c:v>
                </c:pt>
                <c:pt idx="89">
                  <c:v>1.64388517625902E-2</c:v>
                </c:pt>
                <c:pt idx="90">
                  <c:v>1.7951877964828E-2</c:v>
                </c:pt>
                <c:pt idx="91">
                  <c:v>1.68457338751038E-2</c:v>
                </c:pt>
                <c:pt idx="92">
                  <c:v>1.51785488831102E-2</c:v>
                </c:pt>
                <c:pt idx="93">
                  <c:v>1.5998088292290501E-2</c:v>
                </c:pt>
                <c:pt idx="94">
                  <c:v>1.4804347857411099E-2</c:v>
                </c:pt>
                <c:pt idx="95">
                  <c:v>1.41759832312571E-2</c:v>
                </c:pt>
                <c:pt idx="96">
                  <c:v>1.2044798486954299E-2</c:v>
                </c:pt>
                <c:pt idx="97">
                  <c:v>1.1113062095569099E-2</c:v>
                </c:pt>
                <c:pt idx="98">
                  <c:v>1.04525217902607E-2</c:v>
                </c:pt>
                <c:pt idx="99">
                  <c:v>8.0636683795987096E-3</c:v>
                </c:pt>
                <c:pt idx="100">
                  <c:v>9.7933344965439595E-3</c:v>
                </c:pt>
                <c:pt idx="101">
                  <c:v>7.0783975049226707E-3</c:v>
                </c:pt>
                <c:pt idx="102">
                  <c:v>8.1001849144835009E-3</c:v>
                </c:pt>
                <c:pt idx="103">
                  <c:v>7.3155376784095295E-3</c:v>
                </c:pt>
                <c:pt idx="104">
                  <c:v>6.5079077470997504E-3</c:v>
                </c:pt>
                <c:pt idx="105">
                  <c:v>5.7830056127361499E-3</c:v>
                </c:pt>
                <c:pt idx="106">
                  <c:v>5.4031166689838496E-3</c:v>
                </c:pt>
                <c:pt idx="107">
                  <c:v>5.2849694771595103E-3</c:v>
                </c:pt>
                <c:pt idx="108">
                  <c:v>5.3558727775015998E-3</c:v>
                </c:pt>
                <c:pt idx="109">
                  <c:v>5.5502812762342497E-3</c:v>
                </c:pt>
                <c:pt idx="110">
                  <c:v>7.0593129542051393E-3</c:v>
                </c:pt>
                <c:pt idx="111">
                  <c:v>4.2932121124550403E-3</c:v>
                </c:pt>
                <c:pt idx="112">
                  <c:v>6.28488133150862E-3</c:v>
                </c:pt>
                <c:pt idx="113">
                  <c:v>5.7898170907677597E-3</c:v>
                </c:pt>
                <c:pt idx="114">
                  <c:v>6.0026110867195098E-3</c:v>
                </c:pt>
                <c:pt idx="115">
                  <c:v>7.2450429352555207E-3</c:v>
                </c:pt>
                <c:pt idx="116">
                  <c:v>5.4356268654742702E-3</c:v>
                </c:pt>
                <c:pt idx="117">
                  <c:v>6.6504692914692897E-3</c:v>
                </c:pt>
                <c:pt idx="118">
                  <c:v>5.5900292420030294E-3</c:v>
                </c:pt>
                <c:pt idx="119">
                  <c:v>5.9039574734964803E-3</c:v>
                </c:pt>
                <c:pt idx="120">
                  <c:v>6.351176090380049E-3</c:v>
                </c:pt>
                <c:pt idx="121">
                  <c:v>5.2823966102177895E-3</c:v>
                </c:pt>
                <c:pt idx="122">
                  <c:v>4.1340298334246999E-3</c:v>
                </c:pt>
                <c:pt idx="123">
                  <c:v>2.72883841422045E-3</c:v>
                </c:pt>
                <c:pt idx="124">
                  <c:v>1.3328499789674901E-3</c:v>
                </c:pt>
                <c:pt idx="125">
                  <c:v>3.25097438503286E-3</c:v>
                </c:pt>
                <c:pt idx="126">
                  <c:v>4.8546574633601098E-4</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3.6319674525109303E-4</c:v>
                </c:pt>
                <c:pt idx="161">
                  <c:v>0</c:v>
                </c:pt>
                <c:pt idx="162">
                  <c:v>2.0077453734834699E-3</c:v>
                </c:pt>
                <c:pt idx="163">
                  <c:v>4.9049250436805601E-3</c:v>
                </c:pt>
                <c:pt idx="164">
                  <c:v>4.0237502993756297E-3</c:v>
                </c:pt>
                <c:pt idx="165">
                  <c:v>7.5546626022826606E-3</c:v>
                </c:pt>
                <c:pt idx="166">
                  <c:v>8.0481184305036795E-3</c:v>
                </c:pt>
                <c:pt idx="167">
                  <c:v>8.3758363732644395E-3</c:v>
                </c:pt>
                <c:pt idx="168">
                  <c:v>1.1603968172624299E-2</c:v>
                </c:pt>
                <c:pt idx="169">
                  <c:v>1.2524641346645099E-2</c:v>
                </c:pt>
                <c:pt idx="170">
                  <c:v>1.5136845219521099E-2</c:v>
                </c:pt>
                <c:pt idx="171">
                  <c:v>1.6558794194088101E-2</c:v>
                </c:pt>
                <c:pt idx="172">
                  <c:v>2.0274170261847E-2</c:v>
                </c:pt>
                <c:pt idx="173">
                  <c:v>2.2357770732495102E-2</c:v>
                </c:pt>
                <c:pt idx="174">
                  <c:v>2.4275885609226201E-2</c:v>
                </c:pt>
                <c:pt idx="175">
                  <c:v>2.92966818722817E-2</c:v>
                </c:pt>
                <c:pt idx="176">
                  <c:v>3.3063474081718204E-2</c:v>
                </c:pt>
                <c:pt idx="177">
                  <c:v>3.7067830471126904E-2</c:v>
                </c:pt>
                <c:pt idx="178">
                  <c:v>4.0714258453178297E-2</c:v>
                </c:pt>
                <c:pt idx="179">
                  <c:v>4.4664058671184399E-2</c:v>
                </c:pt>
                <c:pt idx="180">
                  <c:v>4.9473403949917796E-2</c:v>
                </c:pt>
                <c:pt idx="181">
                  <c:v>5.5059837842552597E-2</c:v>
                </c:pt>
                <c:pt idx="182">
                  <c:v>5.9496872328956799E-2</c:v>
                </c:pt>
                <c:pt idx="183">
                  <c:v>6.497331938426501E-2</c:v>
                </c:pt>
                <c:pt idx="184">
                  <c:v>7.1727005479971198E-2</c:v>
                </c:pt>
                <c:pt idx="185">
                  <c:v>7.6858119433165201E-2</c:v>
                </c:pt>
                <c:pt idx="186">
                  <c:v>8.1855592618929093E-2</c:v>
                </c:pt>
                <c:pt idx="187">
                  <c:v>8.6871792625231606E-2</c:v>
                </c:pt>
                <c:pt idx="188">
                  <c:v>9.51791232483679E-2</c:v>
                </c:pt>
                <c:pt idx="189">
                  <c:v>0.10224077830738301</c:v>
                </c:pt>
                <c:pt idx="190">
                  <c:v>0.10790968817602201</c:v>
                </c:pt>
                <c:pt idx="191">
                  <c:v>0.11234698448330199</c:v>
                </c:pt>
                <c:pt idx="192">
                  <c:v>0.11892140527400799</c:v>
                </c:pt>
                <c:pt idx="193">
                  <c:v>0.12611637024768599</c:v>
                </c:pt>
                <c:pt idx="194">
                  <c:v>0.13227251485528102</c:v>
                </c:pt>
                <c:pt idx="195">
                  <c:v>0.13957319079178598</c:v>
                </c:pt>
                <c:pt idx="196">
                  <c:v>0.146235809659956</c:v>
                </c:pt>
                <c:pt idx="197">
                  <c:v>0.15262178169059801</c:v>
                </c:pt>
                <c:pt idx="198">
                  <c:v>0.15991726869693002</c:v>
                </c:pt>
                <c:pt idx="199">
                  <c:v>0.167732768324313</c:v>
                </c:pt>
                <c:pt idx="200">
                  <c:v>0.17627911935420601</c:v>
                </c:pt>
                <c:pt idx="201">
                  <c:v>0.183023874286903</c:v>
                </c:pt>
                <c:pt idx="202">
                  <c:v>0.191708121488432</c:v>
                </c:pt>
                <c:pt idx="203">
                  <c:v>0.19839746622594101</c:v>
                </c:pt>
                <c:pt idx="204">
                  <c:v>0.20718802612229598</c:v>
                </c:pt>
                <c:pt idx="205">
                  <c:v>0.21507246383549702</c:v>
                </c:pt>
                <c:pt idx="206">
                  <c:v>0.22262103325161298</c:v>
                </c:pt>
                <c:pt idx="207">
                  <c:v>0.23069392925343402</c:v>
                </c:pt>
                <c:pt idx="208">
                  <c:v>0.24097777637308598</c:v>
                </c:pt>
                <c:pt idx="209">
                  <c:v>0.249878061756448</c:v>
                </c:pt>
                <c:pt idx="210">
                  <c:v>0.25938967833951698</c:v>
                </c:pt>
                <c:pt idx="211">
                  <c:v>0.26781678098721801</c:v>
                </c:pt>
                <c:pt idx="212">
                  <c:v>0.28459555434530198</c:v>
                </c:pt>
                <c:pt idx="213">
                  <c:v>0.296318112045313</c:v>
                </c:pt>
                <c:pt idx="214">
                  <c:v>0.30588949372969398</c:v>
                </c:pt>
                <c:pt idx="215">
                  <c:v>0.31724433736499702</c:v>
                </c:pt>
                <c:pt idx="216">
                  <c:v>0.32442636665095403</c:v>
                </c:pt>
                <c:pt idx="217">
                  <c:v>0.33534452766517098</c:v>
                </c:pt>
                <c:pt idx="218">
                  <c:v>0.34231885867015399</c:v>
                </c:pt>
                <c:pt idx="219">
                  <c:v>0.35240445184285801</c:v>
                </c:pt>
                <c:pt idx="220">
                  <c:v>0.36464642949063403</c:v>
                </c:pt>
                <c:pt idx="221">
                  <c:v>0.37547293154425199</c:v>
                </c:pt>
                <c:pt idx="222">
                  <c:v>0.38463980722838198</c:v>
                </c:pt>
                <c:pt idx="223">
                  <c:v>0.39507993695764299</c:v>
                </c:pt>
                <c:pt idx="224">
                  <c:v>0.404490439304794</c:v>
                </c:pt>
                <c:pt idx="225">
                  <c:v>0.41773445538240095</c:v>
                </c:pt>
                <c:pt idx="226">
                  <c:v>0.42782550930624602</c:v>
                </c:pt>
                <c:pt idx="227">
                  <c:v>0.43890915638513694</c:v>
                </c:pt>
                <c:pt idx="228">
                  <c:v>0.44891720022022197</c:v>
                </c:pt>
                <c:pt idx="229">
                  <c:v>0.45976182689102502</c:v>
                </c:pt>
                <c:pt idx="230">
                  <c:v>0.46995374275908802</c:v>
                </c:pt>
                <c:pt idx="231">
                  <c:v>0.48122150369067596</c:v>
                </c:pt>
                <c:pt idx="232">
                  <c:v>0.49397369877297603</c:v>
                </c:pt>
                <c:pt idx="233">
                  <c:v>0.50392659423366104</c:v>
                </c:pt>
                <c:pt idx="234">
                  <c:v>0.51590655877902203</c:v>
                </c:pt>
                <c:pt idx="235">
                  <c:v>0.52666385045512198</c:v>
                </c:pt>
                <c:pt idx="236">
                  <c:v>0.53665378014358101</c:v>
                </c:pt>
                <c:pt idx="237">
                  <c:v>0.54748061258038705</c:v>
                </c:pt>
                <c:pt idx="238">
                  <c:v>0.559336470194438</c:v>
                </c:pt>
                <c:pt idx="239">
                  <c:v>0.572042699415931</c:v>
                </c:pt>
                <c:pt idx="240">
                  <c:v>0.582979256867588</c:v>
                </c:pt>
                <c:pt idx="241">
                  <c:v>0.59386491229105298</c:v>
                </c:pt>
                <c:pt idx="242">
                  <c:v>0.60514161438547398</c:v>
                </c:pt>
                <c:pt idx="243">
                  <c:v>0.61655620312279802</c:v>
                </c:pt>
                <c:pt idx="244">
                  <c:v>0.62626548144848493</c:v>
                </c:pt>
                <c:pt idx="245">
                  <c:v>0.63850745909661599</c:v>
                </c:pt>
                <c:pt idx="246">
                  <c:v>0.651747140267389</c:v>
                </c:pt>
                <c:pt idx="247">
                  <c:v>0.66571282476388705</c:v>
                </c:pt>
                <c:pt idx="248">
                  <c:v>0.67565193051351002</c:v>
                </c:pt>
                <c:pt idx="249">
                  <c:v>0.68733771580724601</c:v>
                </c:pt>
                <c:pt idx="250">
                  <c:v>0.70208021709703394</c:v>
                </c:pt>
                <c:pt idx="251">
                  <c:v>0.71390935931248101</c:v>
                </c:pt>
                <c:pt idx="252">
                  <c:v>0.726619583058152</c:v>
                </c:pt>
                <c:pt idx="253">
                  <c:v>0.73762968532378204</c:v>
                </c:pt>
                <c:pt idx="254">
                  <c:v>0.75136554239634301</c:v>
                </c:pt>
                <c:pt idx="255">
                  <c:v>0.76523009265798703</c:v>
                </c:pt>
                <c:pt idx="256">
                  <c:v>0.77738040134462894</c:v>
                </c:pt>
                <c:pt idx="257">
                  <c:v>0.79051870646083011</c:v>
                </c:pt>
                <c:pt idx="258">
                  <c:v>0.80295372912360108</c:v>
                </c:pt>
                <c:pt idx="259">
                  <c:v>0.81599609893316905</c:v>
                </c:pt>
                <c:pt idx="260">
                  <c:v>0.82841734235614695</c:v>
                </c:pt>
                <c:pt idx="261">
                  <c:v>0.83935355942656997</c:v>
                </c:pt>
                <c:pt idx="262">
                  <c:v>0.85374212636395408</c:v>
                </c:pt>
                <c:pt idx="263">
                  <c:v>0.86730791111619998</c:v>
                </c:pt>
                <c:pt idx="264">
                  <c:v>0.8803404857388839</c:v>
                </c:pt>
                <c:pt idx="265">
                  <c:v>0.89450382150744212</c:v>
                </c:pt>
                <c:pt idx="266">
                  <c:v>0.90514186527173002</c:v>
                </c:pt>
                <c:pt idx="267">
                  <c:v>0.91747116744329593</c:v>
                </c:pt>
                <c:pt idx="268">
                  <c:v>0.93260437549389508</c:v>
                </c:pt>
                <c:pt idx="269">
                  <c:v>0.94586678753927289</c:v>
                </c:pt>
                <c:pt idx="270">
                  <c:v>0.95942336930789907</c:v>
                </c:pt>
                <c:pt idx="271">
                  <c:v>0.97088019073083809</c:v>
                </c:pt>
                <c:pt idx="272">
                  <c:v>0.98362778908551696</c:v>
                </c:pt>
                <c:pt idx="273">
                  <c:v>0.99846621615142794</c:v>
                </c:pt>
                <c:pt idx="274">
                  <c:v>1.0114528349134799</c:v>
                </c:pt>
                <c:pt idx="275">
                  <c:v>1.0255058539328799</c:v>
                </c:pt>
                <c:pt idx="276">
                  <c:v>1.0382583008350801</c:v>
                </c:pt>
                <c:pt idx="277">
                  <c:v>1.05064736810903</c:v>
                </c:pt>
                <c:pt idx="278">
                  <c:v>1.06282959065567</c:v>
                </c:pt>
                <c:pt idx="279">
                  <c:v>1.076570033986</c:v>
                </c:pt>
                <c:pt idx="280">
                  <c:v>1.0913958657454301</c:v>
                </c:pt>
                <c:pt idx="281">
                  <c:v>1.10467633384701</c:v>
                </c:pt>
                <c:pt idx="282">
                  <c:v>1.11828347726259</c:v>
                </c:pt>
                <c:pt idx="283">
                  <c:v>1.13155508229283</c:v>
                </c:pt>
                <c:pt idx="284">
                  <c:v>1.1459160702756301</c:v>
                </c:pt>
                <c:pt idx="285">
                  <c:v>1.1590911377965101</c:v>
                </c:pt>
                <c:pt idx="286">
                  <c:v>1.1734248081793901</c:v>
                </c:pt>
                <c:pt idx="287">
                  <c:v>1.1884752784311601</c:v>
                </c:pt>
                <c:pt idx="288">
                  <c:v>1.20164115296859</c:v>
                </c:pt>
                <c:pt idx="289">
                  <c:v>1.21496332011759</c:v>
                </c:pt>
                <c:pt idx="290">
                  <c:v>1.22885086307321</c:v>
                </c:pt>
                <c:pt idx="291">
                  <c:v>1.2424220981046099</c:v>
                </c:pt>
                <c:pt idx="292">
                  <c:v>1.25618092787363</c:v>
                </c:pt>
                <c:pt idx="293">
                  <c:v>1.2699121877489001</c:v>
                </c:pt>
                <c:pt idx="294">
                  <c:v>1.2833170931642701</c:v>
                </c:pt>
                <c:pt idx="295">
                  <c:v>1.29787053396342</c:v>
                </c:pt>
                <c:pt idx="296">
                  <c:v>1.3128569142054398</c:v>
                </c:pt>
                <c:pt idx="297">
                  <c:v>1.3262250372150701</c:v>
                </c:pt>
                <c:pt idx="298">
                  <c:v>1.33957018705786</c:v>
                </c:pt>
                <c:pt idx="299">
                  <c:v>1.3545654989343301</c:v>
                </c:pt>
                <c:pt idx="300">
                  <c:v>1.3698917524720899</c:v>
                </c:pt>
                <c:pt idx="301">
                  <c:v>1.38263961264755</c:v>
                </c:pt>
                <c:pt idx="302">
                  <c:v>1.3967845624478101</c:v>
                </c:pt>
                <c:pt idx="303">
                  <c:v>1.4093666752089</c:v>
                </c:pt>
                <c:pt idx="304">
                  <c:v>1.42415054563401</c:v>
                </c:pt>
                <c:pt idx="305">
                  <c:v>1.43931592983364</c:v>
                </c:pt>
                <c:pt idx="306">
                  <c:v>1.4519074969285801</c:v>
                </c:pt>
                <c:pt idx="307">
                  <c:v>1.4647792022131501</c:v>
                </c:pt>
                <c:pt idx="308">
                  <c:v>1.4789747141321599</c:v>
                </c:pt>
                <c:pt idx="309">
                  <c:v>1.4936896264700299</c:v>
                </c:pt>
                <c:pt idx="310">
                  <c:v>1.50701179361761</c:v>
                </c:pt>
                <c:pt idx="311">
                  <c:v>1.51918508499875</c:v>
                </c:pt>
                <c:pt idx="312">
                  <c:v>1.53464463844983</c:v>
                </c:pt>
                <c:pt idx="313">
                  <c:v>1.5499485114943901</c:v>
                </c:pt>
                <c:pt idx="314">
                  <c:v>1.5639555646544099</c:v>
                </c:pt>
                <c:pt idx="315">
                  <c:v>1.57901063163592</c:v>
                </c:pt>
                <c:pt idx="316">
                  <c:v>1.59036513488786</c:v>
                </c:pt>
                <c:pt idx="317">
                  <c:v>1.6057373638148</c:v>
                </c:pt>
                <c:pt idx="318">
                  <c:v>1.62127046207843</c:v>
                </c:pt>
                <c:pt idx="319">
                  <c:v>1.6350155116640501</c:v>
                </c:pt>
                <c:pt idx="320">
                  <c:v>1.6483514689951999</c:v>
                </c:pt>
                <c:pt idx="321">
                  <c:v>1.6626805326495699</c:v>
                </c:pt>
                <c:pt idx="322">
                  <c:v>1.6796017989065599</c:v>
                </c:pt>
                <c:pt idx="323">
                  <c:v>1.6915633874845097</c:v>
                </c:pt>
                <c:pt idx="324">
                  <c:v>1.7068988340042799</c:v>
                </c:pt>
                <c:pt idx="325">
                  <c:v>1.7228180523034102</c:v>
                </c:pt>
                <c:pt idx="326">
                  <c:v>1.73654097321787</c:v>
                </c:pt>
                <c:pt idx="327">
                  <c:v>1.7514575418232401</c:v>
                </c:pt>
                <c:pt idx="328">
                  <c:v>1.76540483988106</c:v>
                </c:pt>
                <c:pt idx="329">
                  <c:v>1.7807081207223501</c:v>
                </c:pt>
                <c:pt idx="330">
                  <c:v>1.7961998498520901</c:v>
                </c:pt>
                <c:pt idx="331">
                  <c:v>1.8101060405967901</c:v>
                </c:pt>
                <c:pt idx="332">
                  <c:v>1.8238005285354599</c:v>
                </c:pt>
                <c:pt idx="333">
                  <c:v>1.8383821409599901</c:v>
                </c:pt>
                <c:pt idx="334">
                  <c:v>1.8552442443194699</c:v>
                </c:pt>
                <c:pt idx="335">
                  <c:v>1.86890655657805</c:v>
                </c:pt>
                <c:pt idx="336">
                  <c:v>1.8804265354276601</c:v>
                </c:pt>
                <c:pt idx="337">
                  <c:v>1.8958906956044099</c:v>
                </c:pt>
                <c:pt idx="338">
                  <c:v>1.9109917279763502</c:v>
                </c:pt>
                <c:pt idx="339">
                  <c:v>1.9252607747091599</c:v>
                </c:pt>
                <c:pt idx="340">
                  <c:v>1.9402744725539398</c:v>
                </c:pt>
                <c:pt idx="341">
                  <c:v>1.9534544086212702</c:v>
                </c:pt>
                <c:pt idx="342">
                  <c:v>1.9679532827780102</c:v>
                </c:pt>
                <c:pt idx="343">
                  <c:v>1.9825992565586099</c:v>
                </c:pt>
                <c:pt idx="344">
                  <c:v>1.9967166274085499</c:v>
                </c:pt>
                <c:pt idx="345">
                  <c:v>2.0118084567968699</c:v>
                </c:pt>
                <c:pt idx="346">
                  <c:v>2.0268551843457798</c:v>
                </c:pt>
                <c:pt idx="347">
                  <c:v>2.0427238405233101</c:v>
                </c:pt>
                <c:pt idx="348">
                  <c:v>2.0570710387971798</c:v>
                </c:pt>
                <c:pt idx="349">
                  <c:v>2.0714038451558299</c:v>
                </c:pt>
                <c:pt idx="350">
                  <c:v>2.08622448798508</c:v>
                </c:pt>
                <c:pt idx="351">
                  <c:v>2.09917458662972</c:v>
                </c:pt>
                <c:pt idx="352">
                  <c:v>2.1147444673005102</c:v>
                </c:pt>
                <c:pt idx="353">
                  <c:v>2.1284389547702198</c:v>
                </c:pt>
                <c:pt idx="354">
                  <c:v>2.14431219814628</c:v>
                </c:pt>
                <c:pt idx="355">
                  <c:v>2.1592529433831902</c:v>
                </c:pt>
                <c:pt idx="356">
                  <c:v>2.1746294381870297</c:v>
                </c:pt>
                <c:pt idx="357">
                  <c:v>2.18855834027636</c:v>
                </c:pt>
                <c:pt idx="358">
                  <c:v>2.2041374139291698</c:v>
                </c:pt>
                <c:pt idx="359">
                  <c:v>2.2180617292917799</c:v>
                </c:pt>
                <c:pt idx="360">
                  <c:v>2.2331397689697501</c:v>
                </c:pt>
                <c:pt idx="361">
                  <c:v>2.2462507569514401</c:v>
                </c:pt>
                <c:pt idx="362">
                  <c:v>2.2636546612204702</c:v>
                </c:pt>
                <c:pt idx="363">
                  <c:v>2.2775330011938899</c:v>
                </c:pt>
                <c:pt idx="364">
                  <c:v>2.2918847957214399</c:v>
                </c:pt>
                <c:pt idx="365">
                  <c:v>2.3086313934015799</c:v>
                </c:pt>
                <c:pt idx="366">
                  <c:v>2.3234339020831398</c:v>
                </c:pt>
                <c:pt idx="367">
                  <c:v>2.3371427714664597</c:v>
                </c:pt>
                <c:pt idx="368">
                  <c:v>2.35256096578382</c:v>
                </c:pt>
                <c:pt idx="369">
                  <c:v>2.3674091880366199</c:v>
                </c:pt>
                <c:pt idx="370">
                  <c:v>2.3836771422281799</c:v>
                </c:pt>
                <c:pt idx="371">
                  <c:v>2.3981533055064097</c:v>
                </c:pt>
                <c:pt idx="372">
                  <c:v>2.4120730146137199</c:v>
                </c:pt>
                <c:pt idx="373">
                  <c:v>2.4273303295956299</c:v>
                </c:pt>
                <c:pt idx="374">
                  <c:v>2.4416177727658797</c:v>
                </c:pt>
                <c:pt idx="375">
                  <c:v>2.4575829464538401</c:v>
                </c:pt>
                <c:pt idx="376">
                  <c:v>2.47073989982596</c:v>
                </c:pt>
                <c:pt idx="377">
                  <c:v>2.4848848496304798</c:v>
                </c:pt>
                <c:pt idx="378">
                  <c:v>2.4996962894732602</c:v>
                </c:pt>
                <c:pt idx="379">
                  <c:v>2.5144985463384701</c:v>
                </c:pt>
                <c:pt idx="380">
                  <c:v>2.5304269576196199</c:v>
                </c:pt>
                <c:pt idx="381">
                  <c:v>2.5443331388345301</c:v>
                </c:pt>
                <c:pt idx="382">
                  <c:v>2.55943876792912</c:v>
                </c:pt>
                <c:pt idx="383">
                  <c:v>2.5751051761119501</c:v>
                </c:pt>
                <c:pt idx="384">
                  <c:v>2.5900545121288601</c:v>
                </c:pt>
                <c:pt idx="385">
                  <c:v>2.6052520720071501</c:v>
                </c:pt>
                <c:pt idx="386">
                  <c:v>2.61873078405586</c:v>
                </c:pt>
                <c:pt idx="387">
                  <c:v>2.63588646446351</c:v>
                </c:pt>
                <c:pt idx="388">
                  <c:v>2.6497056515324897</c:v>
                </c:pt>
                <c:pt idx="389">
                  <c:v>2.6644113804195499</c:v>
                </c:pt>
                <c:pt idx="390">
                  <c:v>2.6815211054326897</c:v>
                </c:pt>
                <c:pt idx="391">
                  <c:v>2.6936386362365301</c:v>
                </c:pt>
                <c:pt idx="392">
                  <c:v>2.7101783891879401</c:v>
                </c:pt>
                <c:pt idx="393">
                  <c:v>2.7240061670454501</c:v>
                </c:pt>
                <c:pt idx="394">
                  <c:v>2.7395944336831199</c:v>
                </c:pt>
                <c:pt idx="395">
                  <c:v>2.75596871103971</c:v>
                </c:pt>
                <c:pt idx="396">
                  <c:v>2.7715618262306001</c:v>
                </c:pt>
                <c:pt idx="397">
                  <c:v>2.7869846168016501</c:v>
                </c:pt>
                <c:pt idx="398">
                  <c:v>2.79960810869966</c:v>
                </c:pt>
                <c:pt idx="399">
                  <c:v>2.8163684856139097</c:v>
                </c:pt>
                <c:pt idx="400">
                  <c:v>2.8310742149699299</c:v>
                </c:pt>
                <c:pt idx="401">
                  <c:v>2.8467322837201401</c:v>
                </c:pt>
                <c:pt idx="402">
                  <c:v>2.8612449575859999</c:v>
                </c:pt>
                <c:pt idx="403">
                  <c:v>2.8768647981735298</c:v>
                </c:pt>
                <c:pt idx="404">
                  <c:v>2.8921772719968399</c:v>
                </c:pt>
                <c:pt idx="405">
                  <c:v>2.90860669772997</c:v>
                </c:pt>
                <c:pt idx="406">
                  <c:v>2.9213361719342901</c:v>
                </c:pt>
                <c:pt idx="407">
                  <c:v>2.9368830694409103</c:v>
                </c:pt>
                <c:pt idx="408">
                  <c:v>2.9521357781646902</c:v>
                </c:pt>
                <c:pt idx="409">
                  <c:v>2.96809236106981</c:v>
                </c:pt>
                <c:pt idx="410">
                  <c:v>2.98335886950554</c:v>
                </c:pt>
                <c:pt idx="411">
                  <c:v>2.9969748755235099</c:v>
                </c:pt>
                <c:pt idx="412">
                  <c:v>3.01242524598706</c:v>
                </c:pt>
                <c:pt idx="413">
                  <c:v>3.0288408920114298</c:v>
                </c:pt>
                <c:pt idx="414">
                  <c:v>3.0422549804086398</c:v>
                </c:pt>
                <c:pt idx="415">
                  <c:v>3.0586200643114103</c:v>
                </c:pt>
                <c:pt idx="416">
                  <c:v>3.07228263792183</c:v>
                </c:pt>
                <c:pt idx="417">
                  <c:v>3.0867769158192</c:v>
                </c:pt>
                <c:pt idx="418">
                  <c:v>3.10195608973061</c:v>
                </c:pt>
                <c:pt idx="419">
                  <c:v>3.11733291491691</c:v>
                </c:pt>
                <c:pt idx="420">
                  <c:v>3.1327924683694199</c:v>
                </c:pt>
                <c:pt idx="421">
                  <c:v>3.1482896582474504</c:v>
                </c:pt>
                <c:pt idx="422">
                  <c:v>3.1635056040954601</c:v>
                </c:pt>
                <c:pt idx="423">
                  <c:v>3.17765515062547</c:v>
                </c:pt>
                <c:pt idx="424">
                  <c:v>3.1938495600002197</c:v>
                </c:pt>
                <c:pt idx="425">
                  <c:v>3.20955274058861</c:v>
                </c:pt>
                <c:pt idx="426">
                  <c:v>3.22309119773649</c:v>
                </c:pt>
                <c:pt idx="427">
                  <c:v>3.2391023472882798</c:v>
                </c:pt>
                <c:pt idx="428">
                  <c:v>3.2549801969196301</c:v>
                </c:pt>
                <c:pt idx="429">
                  <c:v>3.2689228882531998</c:v>
                </c:pt>
                <c:pt idx="430">
                  <c:v>3.2859268927779803</c:v>
                </c:pt>
                <c:pt idx="431">
                  <c:v>3.3008581146418701</c:v>
                </c:pt>
                <c:pt idx="432">
                  <c:v>3.3152972337006799</c:v>
                </c:pt>
                <c:pt idx="433">
                  <c:v>3.33059132155427</c:v>
                </c:pt>
                <c:pt idx="434">
                  <c:v>3.3472597776949402</c:v>
                </c:pt>
                <c:pt idx="435">
                  <c:v>3.36380871362962</c:v>
                </c:pt>
                <c:pt idx="436">
                  <c:v>3.37638190475786</c:v>
                </c:pt>
                <c:pt idx="437">
                  <c:v>3.3935421918954503</c:v>
                </c:pt>
                <c:pt idx="438">
                  <c:v>3.40822033182349</c:v>
                </c:pt>
                <c:pt idx="439">
                  <c:v>3.4230501676347598</c:v>
                </c:pt>
                <c:pt idx="440">
                  <c:v>3.4405000377660104</c:v>
                </c:pt>
                <c:pt idx="441">
                  <c:v>3.4543326736979898</c:v>
                </c:pt>
                <c:pt idx="442">
                  <c:v>3.4684506362793903</c:v>
                </c:pt>
                <c:pt idx="443">
                  <c:v>3.4846134721817599</c:v>
                </c:pt>
                <c:pt idx="444">
                  <c:v>3.4989744596941796</c:v>
                </c:pt>
                <c:pt idx="445">
                  <c:v>3.5160927759648102</c:v>
                </c:pt>
                <c:pt idx="446">
                  <c:v>3.5305965186694301</c:v>
                </c:pt>
                <c:pt idx="447">
                  <c:v>3.5451183755185398</c:v>
                </c:pt>
                <c:pt idx="448">
                  <c:v>3.55939202897844</c:v>
                </c:pt>
                <c:pt idx="449">
                  <c:v>3.5740747751674498</c:v>
                </c:pt>
                <c:pt idx="450">
                  <c:v>3.5906650802303401</c:v>
                </c:pt>
                <c:pt idx="451">
                  <c:v>3.6036795402367301</c:v>
                </c:pt>
                <c:pt idx="452">
                  <c:v>3.6197780243128399</c:v>
                </c:pt>
                <c:pt idx="453">
                  <c:v>3.6352513674728497</c:v>
                </c:pt>
                <c:pt idx="454">
                  <c:v>3.6521036856470297</c:v>
                </c:pt>
                <c:pt idx="455">
                  <c:v>3.6668094145284198</c:v>
                </c:pt>
                <c:pt idx="456">
                  <c:v>3.6814746287689095</c:v>
                </c:pt>
                <c:pt idx="457">
                  <c:v>3.6970163278169799</c:v>
                </c:pt>
                <c:pt idx="458">
                  <c:v>3.7126413673320298</c:v>
                </c:pt>
                <c:pt idx="459">
                  <c:v>3.7277377929740405</c:v>
                </c:pt>
                <c:pt idx="460">
                  <c:v>3.7440385250533801</c:v>
                </c:pt>
                <c:pt idx="461">
                  <c:v>3.7586571816973398</c:v>
                </c:pt>
                <c:pt idx="462">
                  <c:v>3.7760289002903797</c:v>
                </c:pt>
                <c:pt idx="463">
                  <c:v>3.78993082516104</c:v>
                </c:pt>
                <c:pt idx="464">
                  <c:v>3.8059327812504802</c:v>
                </c:pt>
                <c:pt idx="465">
                  <c:v>3.8227483270134104</c:v>
                </c:pt>
                <c:pt idx="466">
                  <c:v>3.8360195921370597</c:v>
                </c:pt>
                <c:pt idx="467">
                  <c:v>3.8536027621773896</c:v>
                </c:pt>
                <c:pt idx="468">
                  <c:v>3.8688922428377701</c:v>
                </c:pt>
                <c:pt idx="469">
                  <c:v>3.8832854064992302</c:v>
                </c:pt>
                <c:pt idx="470">
                  <c:v>3.8978992046054399</c:v>
                </c:pt>
                <c:pt idx="471">
                  <c:v>3.9156113296599</c:v>
                </c:pt>
                <c:pt idx="472">
                  <c:v>3.92959999684876</c:v>
                </c:pt>
                <c:pt idx="473">
                  <c:v>3.9446826432481403</c:v>
                </c:pt>
                <c:pt idx="474">
                  <c:v>3.9606937828011701</c:v>
                </c:pt>
                <c:pt idx="475">
                  <c:v>3.97732086980227</c:v>
                </c:pt>
                <c:pt idx="476">
                  <c:v>3.9925560561130196</c:v>
                </c:pt>
                <c:pt idx="477">
                  <c:v>4.0079282850399505</c:v>
                </c:pt>
                <c:pt idx="478">
                  <c:v>4.0229735568345903</c:v>
                </c:pt>
                <c:pt idx="479">
                  <c:v>4.0385342445176802</c:v>
                </c:pt>
                <c:pt idx="480">
                  <c:v>4.0527481324090804</c:v>
                </c:pt>
                <c:pt idx="481">
                  <c:v>4.0668427823789006</c:v>
                </c:pt>
                <c:pt idx="482">
                  <c:v>4.0824862073918702</c:v>
                </c:pt>
                <c:pt idx="483">
                  <c:v>4.0986904024350697</c:v>
                </c:pt>
                <c:pt idx="484">
                  <c:v>4.1154048239604899</c:v>
                </c:pt>
                <c:pt idx="485">
                  <c:v>4.1309017520234201</c:v>
                </c:pt>
                <c:pt idx="486">
                  <c:v>4.1442971235994701</c:v>
                </c:pt>
                <c:pt idx="487">
                  <c:v>4.1612275833131198</c:v>
                </c:pt>
                <c:pt idx="488">
                  <c:v>4.1776616153015294</c:v>
                </c:pt>
                <c:pt idx="489">
                  <c:v>4.1925511966837803</c:v>
                </c:pt>
                <c:pt idx="490">
                  <c:v>4.2091598977208395</c:v>
                </c:pt>
                <c:pt idx="491">
                  <c:v>4.2237509749497795</c:v>
                </c:pt>
                <c:pt idx="492">
                  <c:v>4.2386129764395299</c:v>
                </c:pt>
                <c:pt idx="493">
                  <c:v>4.25470226753077</c:v>
                </c:pt>
                <c:pt idx="494">
                  <c:v>4.2696424205644199</c:v>
                </c:pt>
                <c:pt idx="495">
                  <c:v>4.2864211839230402</c:v>
                </c:pt>
                <c:pt idx="496">
                  <c:v>4.3026722079048296</c:v>
                </c:pt>
                <c:pt idx="497">
                  <c:v>4.3179846817281504</c:v>
                </c:pt>
                <c:pt idx="498">
                  <c:v>4.3328466936941403</c:v>
                </c:pt>
                <c:pt idx="499">
                  <c:v>4.34866878227922</c:v>
                </c:pt>
                <c:pt idx="500">
                  <c:v>4.3651028147337501</c:v>
                </c:pt>
                <c:pt idx="501">
                  <c:v>4.3786366751589902</c:v>
                </c:pt>
                <c:pt idx="502">
                  <c:v>4.3945512972015894</c:v>
                </c:pt>
                <c:pt idx="503">
                  <c:v>4.4107417120528698</c:v>
                </c:pt>
                <c:pt idx="504">
                  <c:v>4.4276675650394299</c:v>
                </c:pt>
                <c:pt idx="505">
                  <c:v>4.4437706453663894</c:v>
                </c:pt>
                <c:pt idx="506">
                  <c:v>4.4581318951713893</c:v>
                </c:pt>
                <c:pt idx="507">
                  <c:v>4.4746624446702299</c:v>
                </c:pt>
                <c:pt idx="508">
                  <c:v>4.4908850356762304</c:v>
                </c:pt>
                <c:pt idx="509">
                  <c:v>4.5071398023594593</c:v>
                </c:pt>
                <c:pt idx="510">
                  <c:v>4.5228843420773002</c:v>
                </c:pt>
                <c:pt idx="511">
                  <c:v>4.5348094195958293</c:v>
                </c:pt>
                <c:pt idx="512">
                  <c:v>4.5531831961454801</c:v>
                </c:pt>
                <c:pt idx="513">
                  <c:v>4.5675074017253801</c:v>
                </c:pt>
                <c:pt idx="514">
                  <c:v>4.5831646164458606</c:v>
                </c:pt>
                <c:pt idx="515">
                  <c:v>4.6006604519675403</c:v>
                </c:pt>
                <c:pt idx="516">
                  <c:v>4.6133301610723301</c:v>
                </c:pt>
                <c:pt idx="517">
                  <c:v>4.6292361818643695</c:v>
                </c:pt>
                <c:pt idx="518">
                  <c:v>4.6457897240543407</c:v>
                </c:pt>
                <c:pt idx="519">
                  <c:v>4.6630051700333297</c:v>
                </c:pt>
                <c:pt idx="520">
                  <c:v>4.6783727922331799</c:v>
                </c:pt>
                <c:pt idx="521">
                  <c:v>4.6935562324904403</c:v>
                </c:pt>
                <c:pt idx="522">
                  <c:v>4.7075219069824898</c:v>
                </c:pt>
                <c:pt idx="523">
                  <c:v>4.7226643084854896</c:v>
                </c:pt>
                <c:pt idx="524">
                  <c:v>4.7403531990255505</c:v>
                </c:pt>
                <c:pt idx="525">
                  <c:v>4.7563597418445598</c:v>
                </c:pt>
                <c:pt idx="526">
                  <c:v>4.7701142467133204</c:v>
                </c:pt>
                <c:pt idx="527">
                  <c:v>4.7857163030585097</c:v>
                </c:pt>
                <c:pt idx="528">
                  <c:v>4.8012448045994898</c:v>
                </c:pt>
                <c:pt idx="529">
                  <c:v>4.8173616751114405</c:v>
                </c:pt>
                <c:pt idx="530">
                  <c:v>4.8333406485085098</c:v>
                </c:pt>
                <c:pt idx="531">
                  <c:v>4.8473301697242697</c:v>
                </c:pt>
                <c:pt idx="532">
                  <c:v>4.8629959757022299</c:v>
                </c:pt>
                <c:pt idx="533">
                  <c:v>4.8803309318827797</c:v>
                </c:pt>
                <c:pt idx="534">
                  <c:v>4.8958088712993204</c:v>
                </c:pt>
                <c:pt idx="535">
                  <c:v>4.9111397315641598</c:v>
                </c:pt>
                <c:pt idx="536">
                  <c:v>4.9252113983754997</c:v>
                </c:pt>
                <c:pt idx="537">
                  <c:v>4.9430335788258599</c:v>
                </c:pt>
                <c:pt idx="538">
                  <c:v>4.95814380417983</c:v>
                </c:pt>
                <c:pt idx="539">
                  <c:v>4.9755437043927504</c:v>
                </c:pt>
                <c:pt idx="540">
                  <c:v>4.9915778366425894</c:v>
                </c:pt>
                <c:pt idx="541">
                  <c:v>5.0057776044297997</c:v>
                </c:pt>
                <c:pt idx="542">
                  <c:v>5.0214486093409496</c:v>
                </c:pt>
                <c:pt idx="543">
                  <c:v>5.03795157987952</c:v>
                </c:pt>
                <c:pt idx="544">
                  <c:v>5.0553922565654803</c:v>
                </c:pt>
                <c:pt idx="545">
                  <c:v>5.0702174961145401</c:v>
                </c:pt>
                <c:pt idx="546">
                  <c:v>5.0854934493599995</c:v>
                </c:pt>
                <c:pt idx="547">
                  <c:v>5.1024514880168699</c:v>
                </c:pt>
                <c:pt idx="548">
                  <c:v>5.1178558930928402</c:v>
                </c:pt>
                <c:pt idx="549">
                  <c:v>5.1325983843867098</c:v>
                </c:pt>
                <c:pt idx="550">
                  <c:v>5.1503654164662303</c:v>
                </c:pt>
                <c:pt idx="551">
                  <c:v>5.1645525889512101</c:v>
                </c:pt>
                <c:pt idx="552">
                  <c:v>5.1807567935156795</c:v>
                </c:pt>
                <c:pt idx="553">
                  <c:v>5.19866171223953</c:v>
                </c:pt>
                <c:pt idx="554">
                  <c:v>5.2121165870914901</c:v>
                </c:pt>
                <c:pt idx="555">
                  <c:v>5.2288218056389706</c:v>
                </c:pt>
                <c:pt idx="556">
                  <c:v>5.2429302453219906</c:v>
                </c:pt>
                <c:pt idx="557">
                  <c:v>5.2601364978443099</c:v>
                </c:pt>
                <c:pt idx="558">
                  <c:v>5.2752742926259106</c:v>
                </c:pt>
                <c:pt idx="559">
                  <c:v>5.2923426489826397</c:v>
                </c:pt>
                <c:pt idx="560">
                  <c:v>5.3069938112173496</c:v>
                </c:pt>
                <c:pt idx="561">
                  <c:v>5.3215245311435</c:v>
                </c:pt>
                <c:pt idx="562">
                  <c:v>5.33830330449518</c:v>
                </c:pt>
                <c:pt idx="563">
                  <c:v>5.3545304922295101</c:v>
                </c:pt>
                <c:pt idx="564">
                  <c:v>5.3705002626543301</c:v>
                </c:pt>
                <c:pt idx="565">
                  <c:v>5.3877340945916803</c:v>
                </c:pt>
                <c:pt idx="566">
                  <c:v>5.4025595959785697</c:v>
                </c:pt>
                <c:pt idx="567">
                  <c:v>5.4175043357361101</c:v>
                </c:pt>
                <c:pt idx="568">
                  <c:v>5.4330604266965601</c:v>
                </c:pt>
                <c:pt idx="569">
                  <c:v>5.4502207138284602</c:v>
                </c:pt>
                <c:pt idx="570">
                  <c:v>5.4663467668547101</c:v>
                </c:pt>
                <c:pt idx="571">
                  <c:v>5.4817606267363299</c:v>
                </c:pt>
                <c:pt idx="572">
                  <c:v>5.4996385677611697</c:v>
                </c:pt>
                <c:pt idx="573">
                  <c:v>5.5147028277247001</c:v>
                </c:pt>
                <c:pt idx="574">
                  <c:v>5.5304151917710005</c:v>
                </c:pt>
                <c:pt idx="575">
                  <c:v>5.54908255536475</c:v>
                </c:pt>
                <c:pt idx="576">
                  <c:v>5.5642711740801998</c:v>
                </c:pt>
                <c:pt idx="577">
                  <c:v>5.5794411545321099</c:v>
                </c:pt>
                <c:pt idx="578">
                  <c:v>5.5959349420959397</c:v>
                </c:pt>
                <c:pt idx="579">
                  <c:v>5.6121253469541399</c:v>
                </c:pt>
                <c:pt idx="580">
                  <c:v>5.6291477379090802</c:v>
                </c:pt>
                <c:pt idx="581">
                  <c:v>5.6435411629252004</c:v>
                </c:pt>
                <c:pt idx="582">
                  <c:v>5.6586973441426398</c:v>
                </c:pt>
                <c:pt idx="583">
                  <c:v>5.6749842865087903</c:v>
                </c:pt>
                <c:pt idx="584">
                  <c:v>5.6928892152257005</c:v>
                </c:pt>
                <c:pt idx="585">
                  <c:v>5.70743405476719</c:v>
                </c:pt>
                <c:pt idx="586">
                  <c:v>5.72040714611148</c:v>
                </c:pt>
                <c:pt idx="587">
                  <c:v>5.7378754022124703</c:v>
                </c:pt>
                <c:pt idx="588">
                  <c:v>5.7548472210498902</c:v>
                </c:pt>
                <c:pt idx="589">
                  <c:v>5.7707342636717796</c:v>
                </c:pt>
                <c:pt idx="590">
                  <c:v>5.78738433337094</c:v>
                </c:pt>
                <c:pt idx="591">
                  <c:v>5.8017225904791303</c:v>
                </c:pt>
                <c:pt idx="592">
                  <c:v>5.8182485537258799</c:v>
                </c:pt>
                <c:pt idx="593">
                  <c:v>5.8339339400674799</c:v>
                </c:pt>
                <c:pt idx="594">
                  <c:v>5.8510528580711698</c:v>
                </c:pt>
                <c:pt idx="595">
                  <c:v>5.86612630148693</c:v>
                </c:pt>
                <c:pt idx="596">
                  <c:v>5.8831575550527804</c:v>
                </c:pt>
                <c:pt idx="597">
                  <c:v>5.8978448874938705</c:v>
                </c:pt>
                <c:pt idx="598">
                  <c:v>5.9147063991247295</c:v>
                </c:pt>
                <c:pt idx="599">
                  <c:v>5.9296787283074099</c:v>
                </c:pt>
                <c:pt idx="600">
                  <c:v>5.9457726056564297</c:v>
                </c:pt>
                <c:pt idx="601">
                  <c:v>5.9612278341944602</c:v>
                </c:pt>
                <c:pt idx="602">
                  <c:v>5.9780249939933601</c:v>
                </c:pt>
                <c:pt idx="603">
                  <c:v>5.9933282643669399</c:v>
                </c:pt>
                <c:pt idx="604">
                  <c:v>6.0099093864494098</c:v>
                </c:pt>
                <c:pt idx="605">
                  <c:v>6.0273684490937303</c:v>
                </c:pt>
                <c:pt idx="606">
                  <c:v>6.0405305914002803</c:v>
                </c:pt>
                <c:pt idx="607">
                  <c:v>6.0565555201890202</c:v>
                </c:pt>
                <c:pt idx="608">
                  <c:v>6.0735359498096404</c:v>
                </c:pt>
                <c:pt idx="609">
                  <c:v>6.0906916306862495</c:v>
                </c:pt>
                <c:pt idx="610">
                  <c:v>6.1061465974148597</c:v>
                </c:pt>
                <c:pt idx="611">
                  <c:v>6.1216983534734499</c:v>
                </c:pt>
                <c:pt idx="612">
                  <c:v>6.1405455650401599</c:v>
                </c:pt>
                <c:pt idx="613">
                  <c:v>6.1557293352166198</c:v>
                </c:pt>
                <c:pt idx="614">
                  <c:v>6.1719892908229195</c:v>
                </c:pt>
                <c:pt idx="615">
                  <c:v>6.1896551986706099</c:v>
                </c:pt>
                <c:pt idx="616">
                  <c:v>6.2052293352110199</c:v>
                </c:pt>
                <c:pt idx="617">
                  <c:v>6.2201694887164605</c:v>
                </c:pt>
                <c:pt idx="618">
                  <c:v>6.2360886970168403</c:v>
                </c:pt>
                <c:pt idx="619">
                  <c:v>6.2526606256369606</c:v>
                </c:pt>
                <c:pt idx="620">
                  <c:v>6.2705701506160896</c:v>
                </c:pt>
                <c:pt idx="621">
                  <c:v>6.2849267936940096</c:v>
                </c:pt>
                <c:pt idx="622">
                  <c:v>6.3011355949811305</c:v>
                </c:pt>
                <c:pt idx="623">
                  <c:v>6.3180476682646303</c:v>
                </c:pt>
                <c:pt idx="624">
                  <c:v>6.3323075220068903</c:v>
                </c:pt>
                <c:pt idx="625">
                  <c:v>6.3513202191870706</c:v>
                </c:pt>
                <c:pt idx="626">
                  <c:v>6.3637009474973594</c:v>
                </c:pt>
                <c:pt idx="627">
                  <c:v>6.37974427271502</c:v>
                </c:pt>
                <c:pt idx="628">
                  <c:v>6.39667012570726</c:v>
                </c:pt>
                <c:pt idx="629">
                  <c:v>6.4133701657965503</c:v>
                </c:pt>
                <c:pt idx="630">
                  <c:v>6.4308797810212992</c:v>
                </c:pt>
                <c:pt idx="631">
                  <c:v>6.4453927167051006</c:v>
                </c:pt>
                <c:pt idx="632">
                  <c:v>6.4618727140896199</c:v>
                </c:pt>
                <c:pt idx="633">
                  <c:v>6.4792260467129399</c:v>
                </c:pt>
                <c:pt idx="634">
                  <c:v>6.4965839855858603</c:v>
                </c:pt>
                <c:pt idx="635">
                  <c:v>6.5131565064120904</c:v>
                </c:pt>
                <c:pt idx="636">
                  <c:v>6.5252372643499301</c:v>
                </c:pt>
                <c:pt idx="637">
                  <c:v>6.5421125656826007</c:v>
                </c:pt>
                <c:pt idx="638">
                  <c:v>6.5588637596192694</c:v>
                </c:pt>
                <c:pt idx="639">
                  <c:v>6.5757436472153996</c:v>
                </c:pt>
                <c:pt idx="640">
                  <c:v>6.5925913691216902</c:v>
                </c:pt>
                <c:pt idx="641">
                  <c:v>6.6078903150582802</c:v>
                </c:pt>
                <c:pt idx="642">
                  <c:v>6.6231200410925295</c:v>
                </c:pt>
                <c:pt idx="643">
                  <c:v>6.6400459040778497</c:v>
                </c:pt>
                <c:pt idx="644">
                  <c:v>6.6562547053649697</c:v>
                </c:pt>
                <c:pt idx="645">
                  <c:v>6.6724680929155493</c:v>
                </c:pt>
                <c:pt idx="646">
                  <c:v>6.6896746072643491</c:v>
                </c:pt>
                <c:pt idx="647">
                  <c:v>6.7061046351909699</c:v>
                </c:pt>
                <c:pt idx="648">
                  <c:v>6.7228926015331991</c:v>
                </c:pt>
                <c:pt idx="649">
                  <c:v>6.7385819824153304</c:v>
                </c:pt>
                <c:pt idx="650">
                  <c:v>6.7555991844415102</c:v>
                </c:pt>
                <c:pt idx="651">
                  <c:v>6.7720104860313795</c:v>
                </c:pt>
                <c:pt idx="652">
                  <c:v>6.7872448183152301</c:v>
                </c:pt>
                <c:pt idx="653">
                  <c:v>6.8037707815506092</c:v>
                </c:pt>
                <c:pt idx="654">
                  <c:v>6.8204392276925301</c:v>
                </c:pt>
                <c:pt idx="655">
                  <c:v>6.8371030875709904</c:v>
                </c:pt>
                <c:pt idx="656">
                  <c:v>6.8532569918488706</c:v>
                </c:pt>
                <c:pt idx="657">
                  <c:v>6.8705735515891302</c:v>
                </c:pt>
                <c:pt idx="658">
                  <c:v>6.8859779566650996</c:v>
                </c:pt>
                <c:pt idx="659">
                  <c:v>6.9031428400535306</c:v>
                </c:pt>
                <c:pt idx="660">
                  <c:v>6.9187173074510593</c:v>
                </c:pt>
                <c:pt idx="661">
                  <c:v>6.9336767004870099</c:v>
                </c:pt>
                <c:pt idx="662">
                  <c:v>6.9499308754302502</c:v>
                </c:pt>
                <c:pt idx="663">
                  <c:v>6.967316383258999</c:v>
                </c:pt>
                <c:pt idx="664">
                  <c:v>6.9835987293686204</c:v>
                </c:pt>
                <c:pt idx="665">
                  <c:v>7.0004648372446399</c:v>
                </c:pt>
                <c:pt idx="666">
                  <c:v>7.0164164835205201</c:v>
                </c:pt>
                <c:pt idx="667">
                  <c:v>7.0319909609111209</c:v>
                </c:pt>
                <c:pt idx="668">
                  <c:v>7.0493127191184595</c:v>
                </c:pt>
                <c:pt idx="669">
                  <c:v>7.0654985377132107</c:v>
                </c:pt>
                <c:pt idx="670">
                  <c:v>7.0809856705864096</c:v>
                </c:pt>
                <c:pt idx="671">
                  <c:v>7.0983754547569307</c:v>
                </c:pt>
                <c:pt idx="672">
                  <c:v>7.1140832220749006</c:v>
                </c:pt>
                <c:pt idx="673">
                  <c:v>7.1324156294963403</c:v>
                </c:pt>
                <c:pt idx="674">
                  <c:v>7.1482750931636501</c:v>
                </c:pt>
                <c:pt idx="675">
                  <c:v>7.1665523322053604</c:v>
                </c:pt>
                <c:pt idx="676">
                  <c:v>7.1808216507520202</c:v>
                </c:pt>
                <c:pt idx="677">
                  <c:v>7.1983588549414907</c:v>
                </c:pt>
                <c:pt idx="678">
                  <c:v>7.2148158596178309</c:v>
                </c:pt>
                <c:pt idx="679">
                  <c:v>7.2317141436542398</c:v>
                </c:pt>
                <c:pt idx="680">
                  <c:v>7.2484929170059305</c:v>
                </c:pt>
                <c:pt idx="681">
                  <c:v>7.2649140133080392</c:v>
                </c:pt>
                <c:pt idx="682">
                  <c:v>7.2818260770532106</c:v>
                </c:pt>
                <c:pt idx="683">
                  <c:v>7.2990317373751195</c:v>
                </c:pt>
                <c:pt idx="684">
                  <c:v>7.3168631112821503</c:v>
                </c:pt>
                <c:pt idx="685">
                  <c:v>7.3328650673715901</c:v>
                </c:pt>
                <c:pt idx="686">
                  <c:v>7.3484903687130991</c:v>
                </c:pt>
                <c:pt idx="687">
                  <c:v>7.3670020319013902</c:v>
                </c:pt>
                <c:pt idx="688">
                  <c:v>7.3835463811065001</c:v>
                </c:pt>
                <c:pt idx="689">
                  <c:v>7.400435471686249</c:v>
                </c:pt>
                <c:pt idx="690">
                  <c:v>7.4171504858895805</c:v>
                </c:pt>
                <c:pt idx="691">
                  <c:v>7.4323982674968603</c:v>
                </c:pt>
                <c:pt idx="692">
                  <c:v>7.4494160617405196</c:v>
                </c:pt>
                <c:pt idx="693">
                  <c:v>7.468097797254809</c:v>
                </c:pt>
                <c:pt idx="694">
                  <c:v>7.48461456703353</c:v>
                </c:pt>
                <c:pt idx="695">
                  <c:v>7.5024781266279206</c:v>
                </c:pt>
                <c:pt idx="696">
                  <c:v>7.51829187624935</c:v>
                </c:pt>
                <c:pt idx="697">
                  <c:v>7.5365323528785693</c:v>
                </c:pt>
                <c:pt idx="698">
                  <c:v>7.5527043817714894</c:v>
                </c:pt>
                <c:pt idx="699">
                  <c:v>7.5685776246814402</c:v>
                </c:pt>
                <c:pt idx="700">
                  <c:v>7.58842689421044</c:v>
                </c:pt>
                <c:pt idx="701">
                  <c:v>7.6029680010606198</c:v>
                </c:pt>
                <c:pt idx="702">
                  <c:v>7.6212314603822104</c:v>
                </c:pt>
                <c:pt idx="703">
                  <c:v>7.6376103240022504</c:v>
                </c:pt>
                <c:pt idx="704">
                  <c:v>7.6543609261989305</c:v>
                </c:pt>
                <c:pt idx="705">
                  <c:v>7.6741090614973499</c:v>
                </c:pt>
                <c:pt idx="706">
                  <c:v>7.6894080074339399</c:v>
                </c:pt>
                <c:pt idx="707">
                  <c:v>7.707947260053059</c:v>
                </c:pt>
                <c:pt idx="708">
                  <c:v>7.7252868024856998</c:v>
                </c:pt>
                <c:pt idx="709">
                  <c:v>7.7427596553093299</c:v>
                </c:pt>
                <c:pt idx="710">
                  <c:v>7.7599291354317801</c:v>
                </c:pt>
                <c:pt idx="711">
                  <c:v>7.7768644436900995</c:v>
                </c:pt>
                <c:pt idx="712">
                  <c:v>7.7948291270445198</c:v>
                </c:pt>
                <c:pt idx="713">
                  <c:v>7.8127478450028303</c:v>
                </c:pt>
                <c:pt idx="714">
                  <c:v>7.8305792189098593</c:v>
                </c:pt>
                <c:pt idx="715">
                  <c:v>7.8486082540848701</c:v>
                </c:pt>
                <c:pt idx="716">
                  <c:v>7.8663893376983705</c:v>
                </c:pt>
                <c:pt idx="717">
                  <c:v>7.8841977284355398</c:v>
                </c:pt>
                <c:pt idx="718">
                  <c:v>7.9029760014464001</c:v>
                </c:pt>
                <c:pt idx="719">
                  <c:v>7.9222736848919295</c:v>
                </c:pt>
                <c:pt idx="720">
                  <c:v>7.9395902446321998</c:v>
                </c:pt>
                <c:pt idx="721">
                  <c:v>7.9584101486148002</c:v>
                </c:pt>
                <c:pt idx="722">
                  <c:v>7.9765133207956804</c:v>
                </c:pt>
                <c:pt idx="723">
                  <c:v>7.9951536971861996</c:v>
                </c:pt>
                <c:pt idx="724">
                  <c:v>8.0154028564606996</c:v>
                </c:pt>
                <c:pt idx="725">
                  <c:v>8.0366862498522096</c:v>
                </c:pt>
                <c:pt idx="726">
                  <c:v>8.0524626348733399</c:v>
                </c:pt>
                <c:pt idx="727">
                  <c:v>8.0723900459474898</c:v>
                </c:pt>
                <c:pt idx="728">
                  <c:v>8.0918807844000202</c:v>
                </c:pt>
                <c:pt idx="729">
                  <c:v>8.1120104334786411</c:v>
                </c:pt>
                <c:pt idx="730">
                  <c:v>8.1304439651262292</c:v>
                </c:pt>
                <c:pt idx="731">
                  <c:v>8.1500866512897101</c:v>
                </c:pt>
                <c:pt idx="732">
                  <c:v>8.16977043522229</c:v>
                </c:pt>
                <c:pt idx="733">
                  <c:v>8.18925198022953</c:v>
                </c:pt>
                <c:pt idx="734">
                  <c:v>8.2092161637092396</c:v>
                </c:pt>
                <c:pt idx="735">
                  <c:v>8.2283575540600395</c:v>
                </c:pt>
                <c:pt idx="736">
                  <c:v>8.2484926638926499</c:v>
                </c:pt>
                <c:pt idx="737">
                  <c:v>8.27046954407251</c:v>
                </c:pt>
                <c:pt idx="738">
                  <c:v>8.2925849030971186</c:v>
                </c:pt>
                <c:pt idx="739">
                  <c:v>8.31345460657076</c:v>
                </c:pt>
                <c:pt idx="740">
                  <c:v>8.3358733478348803</c:v>
                </c:pt>
                <c:pt idx="741">
                  <c:v>8.3560308381493105</c:v>
                </c:pt>
                <c:pt idx="742">
                  <c:v>8.3771027900866102</c:v>
                </c:pt>
                <c:pt idx="743">
                  <c:v>8.3980736177863911</c:v>
                </c:pt>
                <c:pt idx="744">
                  <c:v>8.4210215546477194</c:v>
                </c:pt>
                <c:pt idx="745">
                  <c:v>8.4444101581880204</c:v>
                </c:pt>
                <c:pt idx="746">
                  <c:v>8.4680604449317798</c:v>
                </c:pt>
                <c:pt idx="747">
                  <c:v>8.4899459765324501</c:v>
                </c:pt>
                <c:pt idx="748">
                  <c:v>8.5144653412271492</c:v>
                </c:pt>
                <c:pt idx="749">
                  <c:v>8.5376379170497803</c:v>
                </c:pt>
                <c:pt idx="750">
                  <c:v>8.5635730096328206</c:v>
                </c:pt>
                <c:pt idx="751">
                  <c:v>8.5876008056175088</c:v>
                </c:pt>
                <c:pt idx="752">
                  <c:v>8.6108285398267999</c:v>
                </c:pt>
                <c:pt idx="753">
                  <c:v>8.6359960085928797</c:v>
                </c:pt>
                <c:pt idx="754">
                  <c:v>8.6621563423250301</c:v>
                </c:pt>
                <c:pt idx="755">
                  <c:v>8.6864228969034194</c:v>
                </c:pt>
                <c:pt idx="756">
                  <c:v>8.7129655984426808</c:v>
                </c:pt>
                <c:pt idx="757">
                  <c:v>8.7393741355754209</c:v>
                </c:pt>
                <c:pt idx="758">
                  <c:v>8.76499608073118</c:v>
                </c:pt>
                <c:pt idx="759">
                  <c:v>8.7912575287077708</c:v>
                </c:pt>
                <c:pt idx="760">
                  <c:v>8.8174316521644904</c:v>
                </c:pt>
                <c:pt idx="761">
                  <c:v>8.8424936717842701</c:v>
                </c:pt>
                <c:pt idx="762">
                  <c:v>8.8712188710019309</c:v>
                </c:pt>
                <c:pt idx="763">
                  <c:v>8.8978802287101608</c:v>
                </c:pt>
                <c:pt idx="764">
                  <c:v>8.9252816312978194</c:v>
                </c:pt>
                <c:pt idx="765">
                  <c:v>8.9548486008652599</c:v>
                </c:pt>
                <c:pt idx="766">
                  <c:v>8.9815326013763297</c:v>
                </c:pt>
                <c:pt idx="767">
                  <c:v>9.0097521898769592</c:v>
                </c:pt>
                <c:pt idx="768">
                  <c:v>9.0414191811419204</c:v>
                </c:pt>
                <c:pt idx="769">
                  <c:v>9.0729528829570008</c:v>
                </c:pt>
                <c:pt idx="770">
                  <c:v>9.1030248810284302</c:v>
                </c:pt>
                <c:pt idx="771">
                  <c:v>9.1348484171931013</c:v>
                </c:pt>
                <c:pt idx="772">
                  <c:v>9.1684459700218195</c:v>
                </c:pt>
              </c:numCache>
            </c:numRef>
          </c:xVal>
          <c:yVal>
            <c:numRef>
              <c:f>'без среза'!$AA$4:$AA$776</c:f>
              <c:numCache>
                <c:formatCode>General</c:formatCode>
                <c:ptCount val="773"/>
                <c:pt idx="0">
                  <c:v>2.4282326383945501</c:v>
                </c:pt>
                <c:pt idx="1">
                  <c:v>5.28596662120981</c:v>
                </c:pt>
                <c:pt idx="2">
                  <c:v>8.1437005930783908</c:v>
                </c:pt>
                <c:pt idx="3">
                  <c:v>11.001434575897299</c:v>
                </c:pt>
                <c:pt idx="4">
                  <c:v>13.859168558716201</c:v>
                </c:pt>
                <c:pt idx="5">
                  <c:v>16.716902530577499</c:v>
                </c:pt>
                <c:pt idx="6">
                  <c:v>19.574636513396399</c:v>
                </c:pt>
                <c:pt idx="7">
                  <c:v>22.432370496186198</c:v>
                </c:pt>
                <c:pt idx="8">
                  <c:v>25.290104468062101</c:v>
                </c:pt>
                <c:pt idx="9">
                  <c:v>28.147838450881</c:v>
                </c:pt>
                <c:pt idx="10">
                  <c:v>31.0055724336999</c:v>
                </c:pt>
                <c:pt idx="11">
                  <c:v>33.863306405546602</c:v>
                </c:pt>
                <c:pt idx="12">
                  <c:v>36.721040388394599</c:v>
                </c:pt>
                <c:pt idx="13">
                  <c:v>39.578774371184402</c:v>
                </c:pt>
                <c:pt idx="14">
                  <c:v>42.4365083430894</c:v>
                </c:pt>
                <c:pt idx="15">
                  <c:v>45.308389527432197</c:v>
                </c:pt>
                <c:pt idx="16">
                  <c:v>47.968062732135898</c:v>
                </c:pt>
                <c:pt idx="17">
                  <c:v>50.839943905593799</c:v>
                </c:pt>
                <c:pt idx="18">
                  <c:v>53.711825089936603</c:v>
                </c:pt>
                <c:pt idx="19">
                  <c:v>56.583706263394603</c:v>
                </c:pt>
                <c:pt idx="20">
                  <c:v>59.455587436852497</c:v>
                </c:pt>
                <c:pt idx="21">
                  <c:v>62.115260652441101</c:v>
                </c:pt>
                <c:pt idx="22">
                  <c:v>64.987141825957195</c:v>
                </c:pt>
                <c:pt idx="23">
                  <c:v>67.859022999298801</c:v>
                </c:pt>
                <c:pt idx="24">
                  <c:v>70.730904183699707</c:v>
                </c:pt>
                <c:pt idx="25">
                  <c:v>73.6027853571577</c:v>
                </c:pt>
                <c:pt idx="26">
                  <c:v>76.2624585618032</c:v>
                </c:pt>
                <c:pt idx="27">
                  <c:v>79.134339746204205</c:v>
                </c:pt>
                <c:pt idx="28">
                  <c:v>82.006220919662198</c:v>
                </c:pt>
                <c:pt idx="29">
                  <c:v>84.878102093120106</c:v>
                </c:pt>
                <c:pt idx="30">
                  <c:v>87.749983277404695</c:v>
                </c:pt>
                <c:pt idx="31">
                  <c:v>90.409656482166596</c:v>
                </c:pt>
                <c:pt idx="32">
                  <c:v>93.295684857177505</c:v>
                </c:pt>
                <c:pt idx="33">
                  <c:v>96.167566030519097</c:v>
                </c:pt>
                <c:pt idx="34">
                  <c:v>99.039447214920102</c:v>
                </c:pt>
                <c:pt idx="35">
                  <c:v>101.911328388378</c:v>
                </c:pt>
                <c:pt idx="36">
                  <c:v>104.556854402414</c:v>
                </c:pt>
                <c:pt idx="37">
                  <c:v>107.428735575988</c:v>
                </c:pt>
                <c:pt idx="38">
                  <c:v>110.3006167165</c:v>
                </c:pt>
                <c:pt idx="39">
                  <c:v>113.17249796656</c:v>
                </c:pt>
                <c:pt idx="40">
                  <c:v>116.044379107072</c:v>
                </c:pt>
                <c:pt idx="41">
                  <c:v>117.78691406245299</c:v>
                </c:pt>
                <c:pt idx="42">
                  <c:v>121.06482915882999</c:v>
                </c:pt>
                <c:pt idx="43">
                  <c:v>124.03066359914401</c:v>
                </c:pt>
                <c:pt idx="44">
                  <c:v>127.078793362365</c:v>
                </c:pt>
                <c:pt idx="45">
                  <c:v>130.77245965693101</c:v>
                </c:pt>
                <c:pt idx="46">
                  <c:v>133.75325689325101</c:v>
                </c:pt>
                <c:pt idx="47">
                  <c:v>136.988421222195</c:v>
                </c:pt>
                <c:pt idx="48">
                  <c:v>140.044032328762</c:v>
                </c:pt>
                <c:pt idx="49">
                  <c:v>143.74304245552</c:v>
                </c:pt>
                <c:pt idx="50">
                  <c:v>146.90980555675901</c:v>
                </c:pt>
                <c:pt idx="51">
                  <c:v>150.15779506135701</c:v>
                </c:pt>
                <c:pt idx="52">
                  <c:v>153.50945521774699</c:v>
                </c:pt>
                <c:pt idx="53">
                  <c:v>156.861115373904</c:v>
                </c:pt>
                <c:pt idx="54">
                  <c:v>160.34102783212401</c:v>
                </c:pt>
                <c:pt idx="55">
                  <c:v>164.13195213582401</c:v>
                </c:pt>
                <c:pt idx="56">
                  <c:v>167.49750627786901</c:v>
                </c:pt>
                <c:pt idx="57">
                  <c:v>170.904742486309</c:v>
                </c:pt>
                <c:pt idx="58">
                  <c:v>174.137769195018</c:v>
                </c:pt>
                <c:pt idx="59">
                  <c:v>177.67005138401899</c:v>
                </c:pt>
                <c:pt idx="60">
                  <c:v>181.54647722258201</c:v>
                </c:pt>
                <c:pt idx="61">
                  <c:v>185.51374842785299</c:v>
                </c:pt>
                <c:pt idx="62">
                  <c:v>188.612110301619</c:v>
                </c:pt>
                <c:pt idx="63">
                  <c:v>192.13904854911399</c:v>
                </c:pt>
                <c:pt idx="64">
                  <c:v>195.64354265737299</c:v>
                </c:pt>
                <c:pt idx="65">
                  <c:v>199.77540439902799</c:v>
                </c:pt>
                <c:pt idx="66">
                  <c:v>203.24676670366901</c:v>
                </c:pt>
                <c:pt idx="67">
                  <c:v>206.67324062064301</c:v>
                </c:pt>
                <c:pt idx="68">
                  <c:v>210.384007222252</c:v>
                </c:pt>
                <c:pt idx="69">
                  <c:v>214.60030168783899</c:v>
                </c:pt>
                <c:pt idx="70">
                  <c:v>217.80233421339699</c:v>
                </c:pt>
                <c:pt idx="71">
                  <c:v>221.062080192612</c:v>
                </c:pt>
                <c:pt idx="72">
                  <c:v>224.60077491495801</c:v>
                </c:pt>
                <c:pt idx="73">
                  <c:v>227.94816004904001</c:v>
                </c:pt>
                <c:pt idx="74">
                  <c:v>231.86733665480301</c:v>
                </c:pt>
                <c:pt idx="75">
                  <c:v>234.94966692221399</c:v>
                </c:pt>
                <c:pt idx="76">
                  <c:v>238.22651320858901</c:v>
                </c:pt>
                <c:pt idx="77">
                  <c:v>241.475571523421</c:v>
                </c:pt>
                <c:pt idx="78">
                  <c:v>244.573933396721</c:v>
                </c:pt>
                <c:pt idx="79">
                  <c:v>248.78702154173499</c:v>
                </c:pt>
                <c:pt idx="80">
                  <c:v>252.220976911252</c:v>
                </c:pt>
                <c:pt idx="81">
                  <c:v>256.016176237259</c:v>
                </c:pt>
                <c:pt idx="82">
                  <c:v>259.63823509216297</c:v>
                </c:pt>
                <c:pt idx="83">
                  <c:v>263.57237438484998</c:v>
                </c:pt>
                <c:pt idx="84">
                  <c:v>267.35474853496999</c:v>
                </c:pt>
                <c:pt idx="85">
                  <c:v>271.20979893533502</c:v>
                </c:pt>
                <c:pt idx="86">
                  <c:v>275.29890990955801</c:v>
                </c:pt>
                <c:pt idx="87">
                  <c:v>278.97868221858499</c:v>
                </c:pt>
                <c:pt idx="88">
                  <c:v>282.98870419105498</c:v>
                </c:pt>
                <c:pt idx="89">
                  <c:v>286.98590087890602</c:v>
                </c:pt>
                <c:pt idx="90">
                  <c:v>290.54810855071997</c:v>
                </c:pt>
                <c:pt idx="91">
                  <c:v>294.44804733805398</c:v>
                </c:pt>
                <c:pt idx="92">
                  <c:v>298.76908115670102</c:v>
                </c:pt>
                <c:pt idx="93">
                  <c:v>302.51191075192799</c:v>
                </c:pt>
                <c:pt idx="94">
                  <c:v>306.72286138543899</c:v>
                </c:pt>
                <c:pt idx="95">
                  <c:v>310.80235339607998</c:v>
                </c:pt>
                <c:pt idx="96">
                  <c:v>314.94062767038099</c:v>
                </c:pt>
                <c:pt idx="97">
                  <c:v>319.09065831033502</c:v>
                </c:pt>
                <c:pt idx="98">
                  <c:v>323.17763166408997</c:v>
                </c:pt>
                <c:pt idx="99">
                  <c:v>327.66646223049599</c:v>
                </c:pt>
                <c:pt idx="100">
                  <c:v>331.19767560949498</c:v>
                </c:pt>
                <c:pt idx="101">
                  <c:v>335.47168363863602</c:v>
                </c:pt>
                <c:pt idx="102">
                  <c:v>339.16748744435603</c:v>
                </c:pt>
                <c:pt idx="103">
                  <c:v>343.28331757942198</c:v>
                </c:pt>
                <c:pt idx="104">
                  <c:v>347.40449154702901</c:v>
                </c:pt>
                <c:pt idx="105">
                  <c:v>351.50642769690597</c:v>
                </c:pt>
                <c:pt idx="106">
                  <c:v>355.23750092694502</c:v>
                </c:pt>
                <c:pt idx="107">
                  <c:v>359.19835948990698</c:v>
                </c:pt>
                <c:pt idx="108">
                  <c:v>363.13463640259602</c:v>
                </c:pt>
                <c:pt idx="109">
                  <c:v>367.02281860634702</c:v>
                </c:pt>
                <c:pt idx="110">
                  <c:v>370.605332905892</c:v>
                </c:pt>
                <c:pt idx="111">
                  <c:v>374.87185948202398</c:v>
                </c:pt>
                <c:pt idx="112">
                  <c:v>378.34215308632702</c:v>
                </c:pt>
                <c:pt idx="113">
                  <c:v>382.390650694724</c:v>
                </c:pt>
                <c:pt idx="114">
                  <c:v>386.274557985831</c:v>
                </c:pt>
                <c:pt idx="115">
                  <c:v>389.919060870539</c:v>
                </c:pt>
                <c:pt idx="116">
                  <c:v>393.98252127505799</c:v>
                </c:pt>
                <c:pt idx="117">
                  <c:v>397.63343680277501</c:v>
                </c:pt>
                <c:pt idx="118">
                  <c:v>401.81339303404098</c:v>
                </c:pt>
                <c:pt idx="119">
                  <c:v>405.67378737591201</c:v>
                </c:pt>
                <c:pt idx="120">
                  <c:v>409.50318731553898</c:v>
                </c:pt>
                <c:pt idx="121">
                  <c:v>413.41381376795499</c:v>
                </c:pt>
                <c:pt idx="122">
                  <c:v>417.59483881015302</c:v>
                </c:pt>
                <c:pt idx="123">
                  <c:v>421.85495274374301</c:v>
                </c:pt>
                <c:pt idx="124">
                  <c:v>426.11292916722601</c:v>
                </c:pt>
                <c:pt idx="125">
                  <c:v>429.60032307775703</c:v>
                </c:pt>
                <c:pt idx="126">
                  <c:v>433.88608747208502</c:v>
                </c:pt>
                <c:pt idx="127">
                  <c:v>438.03398071043199</c:v>
                </c:pt>
                <c:pt idx="128">
                  <c:v>442.25775651959702</c:v>
                </c:pt>
                <c:pt idx="129">
                  <c:v>446.42916259728401</c:v>
                </c:pt>
                <c:pt idx="130">
                  <c:v>450.55674920789897</c:v>
                </c:pt>
                <c:pt idx="131">
                  <c:v>454.25789684569497</c:v>
                </c:pt>
                <c:pt idx="132">
                  <c:v>458.33738885633602</c:v>
                </c:pt>
                <c:pt idx="133">
                  <c:v>462.57826497219497</c:v>
                </c:pt>
                <c:pt idx="134">
                  <c:v>466.64813801925601</c:v>
                </c:pt>
                <c:pt idx="135">
                  <c:v>471.32186564011499</c:v>
                </c:pt>
                <c:pt idx="136">
                  <c:v>475.51678466796898</c:v>
                </c:pt>
                <c:pt idx="137">
                  <c:v>479.10998663213098</c:v>
                </c:pt>
                <c:pt idx="138">
                  <c:v>483.501559189055</c:v>
                </c:pt>
                <c:pt idx="139">
                  <c:v>487.644108595327</c:v>
                </c:pt>
                <c:pt idx="140">
                  <c:v>491.250135844108</c:v>
                </c:pt>
                <c:pt idx="141">
                  <c:v>495.52093744278</c:v>
                </c:pt>
                <c:pt idx="142">
                  <c:v>499.231704044156</c:v>
                </c:pt>
                <c:pt idx="143">
                  <c:v>502.87086309678898</c:v>
                </c:pt>
                <c:pt idx="144">
                  <c:v>507.07433227822202</c:v>
                </c:pt>
                <c:pt idx="145">
                  <c:v>510.71456014039001</c:v>
                </c:pt>
                <c:pt idx="146">
                  <c:v>514.13355282414705</c:v>
                </c:pt>
                <c:pt idx="147">
                  <c:v>517.80584368016605</c:v>
                </c:pt>
                <c:pt idx="148">
                  <c:v>522.14825282711502</c:v>
                </c:pt>
                <c:pt idx="149">
                  <c:v>525.63885306008206</c:v>
                </c:pt>
                <c:pt idx="150">
                  <c:v>529.24488019943203</c:v>
                </c:pt>
                <c:pt idx="151">
                  <c:v>532.88083303999201</c:v>
                </c:pt>
                <c:pt idx="152">
                  <c:v>536.55526140704796</c:v>
                </c:pt>
                <c:pt idx="153">
                  <c:v>540.51291375793505</c:v>
                </c:pt>
                <c:pt idx="154">
                  <c:v>544.16596679668896</c:v>
                </c:pt>
                <c:pt idx="155">
                  <c:v>548.04987397883099</c:v>
                </c:pt>
                <c:pt idx="156">
                  <c:v>551.37588367424905</c:v>
                </c:pt>
                <c:pt idx="157">
                  <c:v>555.55904633645002</c:v>
                </c:pt>
                <c:pt idx="158">
                  <c:v>558.77924786973699</c:v>
                </c:pt>
                <c:pt idx="159">
                  <c:v>562.18648396898095</c:v>
                </c:pt>
                <c:pt idx="160">
                  <c:v>565.90580072347097</c:v>
                </c:pt>
                <c:pt idx="161">
                  <c:v>569.73306315206003</c:v>
                </c:pt>
                <c:pt idx="162">
                  <c:v>573.11892392300103</c:v>
                </c:pt>
                <c:pt idx="163">
                  <c:v>576.37867001164705</c:v>
                </c:pt>
                <c:pt idx="164">
                  <c:v>580.51694428548205</c:v>
                </c:pt>
                <c:pt idx="165">
                  <c:v>583.60996221844096</c:v>
                </c:pt>
                <c:pt idx="166">
                  <c:v>587.13796927593603</c:v>
                </c:pt>
                <c:pt idx="167">
                  <c:v>590.99515729676898</c:v>
                </c:pt>
                <c:pt idx="168">
                  <c:v>594.17795189470098</c:v>
                </c:pt>
                <c:pt idx="169">
                  <c:v>597.89726864919101</c:v>
                </c:pt>
                <c:pt idx="170">
                  <c:v>601.22327834554005</c:v>
                </c:pt>
                <c:pt idx="171">
                  <c:v>604.53539405576896</c:v>
                </c:pt>
                <c:pt idx="172">
                  <c:v>607.60489914752497</c:v>
                </c:pt>
                <c:pt idx="173">
                  <c:v>611.05381731316402</c:v>
                </c:pt>
                <c:pt idx="174">
                  <c:v>614.54121111426502</c:v>
                </c:pt>
                <c:pt idx="175">
                  <c:v>617.30718581378505</c:v>
                </c:pt>
                <c:pt idx="176">
                  <c:v>620.09346703067399</c:v>
                </c:pt>
                <c:pt idx="177">
                  <c:v>623.076401887462</c:v>
                </c:pt>
                <c:pt idx="178">
                  <c:v>626.16193847637601</c:v>
                </c:pt>
                <c:pt idx="179">
                  <c:v>629.176936326548</c:v>
                </c:pt>
                <c:pt idx="180">
                  <c:v>631.99207432568096</c:v>
                </c:pt>
                <c:pt idx="181">
                  <c:v>634.33588518388603</c:v>
                </c:pt>
                <c:pt idx="182">
                  <c:v>637.23759352788295</c:v>
                </c:pt>
                <c:pt idx="183">
                  <c:v>639.916997882538</c:v>
                </c:pt>
                <c:pt idx="184">
                  <c:v>642.28004655800805</c:v>
                </c:pt>
                <c:pt idx="185">
                  <c:v>645.02037068828895</c:v>
                </c:pt>
                <c:pt idx="186">
                  <c:v>647.48174618370797</c:v>
                </c:pt>
                <c:pt idx="187">
                  <c:v>650.24878958333295</c:v>
                </c:pt>
                <c:pt idx="188">
                  <c:v>652.25059419311594</c:v>
                </c:pt>
                <c:pt idx="189">
                  <c:v>654.54203532077395</c:v>
                </c:pt>
                <c:pt idx="190">
                  <c:v>657.157313578762</c:v>
                </c:pt>
                <c:pt idx="191">
                  <c:v>659.76831670477998</c:v>
                </c:pt>
                <c:pt idx="192">
                  <c:v>662.17304733861204</c:v>
                </c:pt>
                <c:pt idx="193">
                  <c:v>664.43349417298998</c:v>
                </c:pt>
                <c:pt idx="194">
                  <c:v>666.93548281490803</c:v>
                </c:pt>
                <c:pt idx="195">
                  <c:v>669.17134789004899</c:v>
                </c:pt>
                <c:pt idx="196">
                  <c:v>671.28430460486595</c:v>
                </c:pt>
                <c:pt idx="197">
                  <c:v>673.73285481613095</c:v>
                </c:pt>
                <c:pt idx="198">
                  <c:v>675.95055088400795</c:v>
                </c:pt>
                <c:pt idx="199">
                  <c:v>678.06671380996704</c:v>
                </c:pt>
                <c:pt idx="200">
                  <c:v>680.01294247806095</c:v>
                </c:pt>
                <c:pt idx="201">
                  <c:v>682.08742344658799</c:v>
                </c:pt>
                <c:pt idx="202">
                  <c:v>684.001589121297</c:v>
                </c:pt>
                <c:pt idx="203">
                  <c:v>686.37960048392404</c:v>
                </c:pt>
                <c:pt idx="204">
                  <c:v>688.28842232562602</c:v>
                </c:pt>
                <c:pt idx="205">
                  <c:v>690.38855375628896</c:v>
                </c:pt>
                <c:pt idx="206">
                  <c:v>692.25676223170001</c:v>
                </c:pt>
                <c:pt idx="207">
                  <c:v>694.31307419389498</c:v>
                </c:pt>
                <c:pt idx="208">
                  <c:v>695.85530813783396</c:v>
                </c:pt>
                <c:pt idx="209">
                  <c:v>697.71924159210198</c:v>
                </c:pt>
                <c:pt idx="210">
                  <c:v>699.44102875795204</c:v>
                </c:pt>
                <c:pt idx="211">
                  <c:v>701.12434018030797</c:v>
                </c:pt>
                <c:pt idx="212">
                  <c:v>701.15640328265704</c:v>
                </c:pt>
                <c:pt idx="213">
                  <c:v>702.36411243211501</c:v>
                </c:pt>
                <c:pt idx="214">
                  <c:v>704.07200561184402</c:v>
                </c:pt>
                <c:pt idx="215">
                  <c:v>705.36521629616595</c:v>
                </c:pt>
                <c:pt idx="216">
                  <c:v>707.357402051799</c:v>
                </c:pt>
                <c:pt idx="217">
                  <c:v>708.752145876177</c:v>
                </c:pt>
                <c:pt idx="218">
                  <c:v>711.06389352306701</c:v>
                </c:pt>
                <c:pt idx="219">
                  <c:v>712.63284673728003</c:v>
                </c:pt>
                <c:pt idx="220">
                  <c:v>713.71978503651906</c:v>
                </c:pt>
                <c:pt idx="221">
                  <c:v>714.84519897121902</c:v>
                </c:pt>
                <c:pt idx="222">
                  <c:v>716.64714373182505</c:v>
                </c:pt>
                <c:pt idx="223">
                  <c:v>718.15303955040895</c:v>
                </c:pt>
                <c:pt idx="224">
                  <c:v>719.89833966735796</c:v>
                </c:pt>
                <c:pt idx="225">
                  <c:v>720.75228620320604</c:v>
                </c:pt>
                <c:pt idx="226">
                  <c:v>722.04870320670295</c:v>
                </c:pt>
                <c:pt idx="227">
                  <c:v>723.40497128665402</c:v>
                </c:pt>
                <c:pt idx="228">
                  <c:v>725.01133143622405</c:v>
                </c:pt>
                <c:pt idx="229">
                  <c:v>726.42317545693402</c:v>
                </c:pt>
                <c:pt idx="230">
                  <c:v>727.98678483907099</c:v>
                </c:pt>
                <c:pt idx="231">
                  <c:v>729.00959693361096</c:v>
                </c:pt>
                <c:pt idx="232">
                  <c:v>729.977901785634</c:v>
                </c:pt>
                <c:pt idx="233">
                  <c:v>731.59708711039298</c:v>
                </c:pt>
                <c:pt idx="234">
                  <c:v>732.74494518525898</c:v>
                </c:pt>
                <c:pt idx="235">
                  <c:v>734.17709594499297</c:v>
                </c:pt>
                <c:pt idx="236">
                  <c:v>735.49702589958895</c:v>
                </c:pt>
                <c:pt idx="237">
                  <c:v>736.93238287046597</c:v>
                </c:pt>
                <c:pt idx="238">
                  <c:v>738.10909772664297</c:v>
                </c:pt>
                <c:pt idx="239">
                  <c:v>739.08809035271395</c:v>
                </c:pt>
                <c:pt idx="240">
                  <c:v>740.47855904512096</c:v>
                </c:pt>
                <c:pt idx="241">
                  <c:v>741.57084106747095</c:v>
                </c:pt>
                <c:pt idx="242">
                  <c:v>742.88222086709004</c:v>
                </c:pt>
                <c:pt idx="243">
                  <c:v>744.16153756529104</c:v>
                </c:pt>
                <c:pt idx="244">
                  <c:v>745.83736764267098</c:v>
                </c:pt>
                <c:pt idx="245">
                  <c:v>746.92430594284099</c:v>
                </c:pt>
                <c:pt idx="246">
                  <c:v>747.48861607164099</c:v>
                </c:pt>
                <c:pt idx="247">
                  <c:v>748.174765859731</c:v>
                </c:pt>
                <c:pt idx="248">
                  <c:v>749.79715750645801</c:v>
                </c:pt>
                <c:pt idx="249">
                  <c:v>751.01341680809901</c:v>
                </c:pt>
                <c:pt idx="250">
                  <c:v>751.51894467230898</c:v>
                </c:pt>
                <c:pt idx="251">
                  <c:v>752.43060477171105</c:v>
                </c:pt>
                <c:pt idx="252">
                  <c:v>753.38929076958402</c:v>
                </c:pt>
                <c:pt idx="253">
                  <c:v>754.76265915483202</c:v>
                </c:pt>
                <c:pt idx="254">
                  <c:v>755.50224737450503</c:v>
                </c:pt>
                <c:pt idx="255">
                  <c:v>756.21191011182998</c:v>
                </c:pt>
                <c:pt idx="256">
                  <c:v>757.02951852232195</c:v>
                </c:pt>
                <c:pt idx="257">
                  <c:v>757.90804681740701</c:v>
                </c:pt>
                <c:pt idx="258">
                  <c:v>758.95009683910803</c:v>
                </c:pt>
                <c:pt idx="259">
                  <c:v>759.870307091624</c:v>
                </c:pt>
                <c:pt idx="260">
                  <c:v>760.91556332446601</c:v>
                </c:pt>
                <c:pt idx="261">
                  <c:v>761.99608898162796</c:v>
                </c:pt>
                <c:pt idx="262">
                  <c:v>762.58391205966495</c:v>
                </c:pt>
                <c:pt idx="263">
                  <c:v>763.36304472480003</c:v>
                </c:pt>
                <c:pt idx="264">
                  <c:v>764.26615467108797</c:v>
                </c:pt>
                <c:pt idx="265">
                  <c:v>764.90634747874003</c:v>
                </c:pt>
                <c:pt idx="266">
                  <c:v>766.07558088283997</c:v>
                </c:pt>
                <c:pt idx="267">
                  <c:v>767.142212553881</c:v>
                </c:pt>
                <c:pt idx="268">
                  <c:v>767.55689505115197</c:v>
                </c:pt>
                <c:pt idx="269">
                  <c:v>768.406566565856</c:v>
                </c:pt>
                <c:pt idx="270">
                  <c:v>769.18783674296003</c:v>
                </c:pt>
                <c:pt idx="271">
                  <c:v>770.186067185365</c:v>
                </c:pt>
                <c:pt idx="272">
                  <c:v>771.15544084832095</c:v>
                </c:pt>
                <c:pt idx="273">
                  <c:v>771.61928664706602</c:v>
                </c:pt>
                <c:pt idx="274">
                  <c:v>772.53308436553903</c:v>
                </c:pt>
                <c:pt idx="275">
                  <c:v>773.19892752450005</c:v>
                </c:pt>
                <c:pt idx="276">
                  <c:v>773.87652715947502</c:v>
                </c:pt>
                <c:pt idx="277">
                  <c:v>774.92926484439499</c:v>
                </c:pt>
                <c:pt idx="278">
                  <c:v>776.03009713068604</c:v>
                </c:pt>
                <c:pt idx="279">
                  <c:v>776.76861664932198</c:v>
                </c:pt>
                <c:pt idx="280">
                  <c:v>777.27414440456801</c:v>
                </c:pt>
                <c:pt idx="281">
                  <c:v>777.80959775112603</c:v>
                </c:pt>
                <c:pt idx="282">
                  <c:v>778.57911156211003</c:v>
                </c:pt>
                <c:pt idx="283">
                  <c:v>779.42664556577802</c:v>
                </c:pt>
                <c:pt idx="284">
                  <c:v>780.02088117599499</c:v>
                </c:pt>
                <c:pt idx="285">
                  <c:v>780.89085931703403</c:v>
                </c:pt>
                <c:pt idx="286">
                  <c:v>781.20080235321097</c:v>
                </c:pt>
                <c:pt idx="287">
                  <c:v>781.63472266867802</c:v>
                </c:pt>
                <c:pt idx="288">
                  <c:v>782.50683832168602</c:v>
                </c:pt>
                <c:pt idx="289">
                  <c:v>783.34261584933802</c:v>
                </c:pt>
                <c:pt idx="290">
                  <c:v>784.04693475458805</c:v>
                </c:pt>
                <c:pt idx="291">
                  <c:v>784.55353131983395</c:v>
                </c:pt>
                <c:pt idx="292">
                  <c:v>785.28777570743102</c:v>
                </c:pt>
                <c:pt idx="293">
                  <c:v>786.028432847001</c:v>
                </c:pt>
                <c:pt idx="294">
                  <c:v>786.84497244749195</c:v>
                </c:pt>
                <c:pt idx="295">
                  <c:v>787.37508196197496</c:v>
                </c:pt>
                <c:pt idx="296">
                  <c:v>787.53325985558297</c:v>
                </c:pt>
                <c:pt idx="297">
                  <c:v>788.35834961011994</c:v>
                </c:pt>
                <c:pt idx="298">
                  <c:v>789.18878330476605</c:v>
                </c:pt>
                <c:pt idx="299">
                  <c:v>789.63552879542101</c:v>
                </c:pt>
                <c:pt idx="300">
                  <c:v>790.00532290618901</c:v>
                </c:pt>
                <c:pt idx="301">
                  <c:v>790.68399135023401</c:v>
                </c:pt>
                <c:pt idx="302">
                  <c:v>791.32845918182295</c:v>
                </c:pt>
                <c:pt idx="303">
                  <c:v>792.33630847930897</c:v>
                </c:pt>
                <c:pt idx="304">
                  <c:v>792.83221738040402</c:v>
                </c:pt>
                <c:pt idx="305">
                  <c:v>793.23941842466604</c:v>
                </c:pt>
                <c:pt idx="306">
                  <c:v>793.95442510303099</c:v>
                </c:pt>
                <c:pt idx="307">
                  <c:v>794.89494198374496</c:v>
                </c:pt>
                <c:pt idx="308">
                  <c:v>795.52765334025003</c:v>
                </c:pt>
                <c:pt idx="309">
                  <c:v>796.03959373757198</c:v>
                </c:pt>
                <c:pt idx="310">
                  <c:v>796.875371265225</c:v>
                </c:pt>
                <c:pt idx="311">
                  <c:v>797.68763584457304</c:v>
                </c:pt>
                <c:pt idx="312">
                  <c:v>798.02643566112999</c:v>
                </c:pt>
                <c:pt idx="313">
                  <c:v>798.420811421238</c:v>
                </c:pt>
                <c:pt idx="314">
                  <c:v>799.09734235517703</c:v>
                </c:pt>
                <c:pt idx="315">
                  <c:v>799.53019385971095</c:v>
                </c:pt>
                <c:pt idx="316">
                  <c:v>800.51346150785696</c:v>
                </c:pt>
                <c:pt idx="317">
                  <c:v>800.87256795354199</c:v>
                </c:pt>
                <c:pt idx="318">
                  <c:v>801.19426746387001</c:v>
                </c:pt>
                <c:pt idx="319">
                  <c:v>801.93171828240202</c:v>
                </c:pt>
                <c:pt idx="320">
                  <c:v>802.76428937911999</c:v>
                </c:pt>
                <c:pt idx="321">
                  <c:v>803.07530122436594</c:v>
                </c:pt>
                <c:pt idx="322">
                  <c:v>803.07423252426099</c:v>
                </c:pt>
                <c:pt idx="323">
                  <c:v>804.22636562027003</c:v>
                </c:pt>
                <c:pt idx="324">
                  <c:v>804.59402221906896</c:v>
                </c:pt>
                <c:pt idx="325">
                  <c:v>804.82594517338998</c:v>
                </c:pt>
                <c:pt idx="326">
                  <c:v>805.29727242328204</c:v>
                </c:pt>
                <c:pt idx="327">
                  <c:v>805.74294910393701</c:v>
                </c:pt>
                <c:pt idx="328">
                  <c:v>806.43337402306497</c:v>
                </c:pt>
                <c:pt idx="329">
                  <c:v>806.808511965908</c:v>
                </c:pt>
                <c:pt idx="330">
                  <c:v>807.13983043935104</c:v>
                </c:pt>
                <c:pt idx="331">
                  <c:v>807.54916910454597</c:v>
                </c:pt>
                <c:pt idx="332">
                  <c:v>808.29837628733401</c:v>
                </c:pt>
                <c:pt idx="333">
                  <c:v>808.84131097793602</c:v>
                </c:pt>
                <c:pt idx="334">
                  <c:v>808.87337408028498</c:v>
                </c:pt>
                <c:pt idx="335">
                  <c:v>809.630062607117</c:v>
                </c:pt>
                <c:pt idx="336">
                  <c:v>810.57485461886995</c:v>
                </c:pt>
                <c:pt idx="337">
                  <c:v>810.91258562635596</c:v>
                </c:pt>
                <c:pt idx="338">
                  <c:v>811.33474946767103</c:v>
                </c:pt>
                <c:pt idx="339">
                  <c:v>811.95036051515501</c:v>
                </c:pt>
                <c:pt idx="340">
                  <c:v>812.39283098466694</c:v>
                </c:pt>
                <c:pt idx="341">
                  <c:v>812.97103509865701</c:v>
                </c:pt>
                <c:pt idx="342">
                  <c:v>813.53320771548897</c:v>
                </c:pt>
                <c:pt idx="343">
                  <c:v>814.06117971986498</c:v>
                </c:pt>
                <c:pt idx="344">
                  <c:v>814.71206008456602</c:v>
                </c:pt>
                <c:pt idx="345">
                  <c:v>815.13636143505596</c:v>
                </c:pt>
                <c:pt idx="346">
                  <c:v>815.299883161671</c:v>
                </c:pt>
                <c:pt idx="347">
                  <c:v>815.54356258921302</c:v>
                </c:pt>
                <c:pt idx="348">
                  <c:v>816.14100452139996</c:v>
                </c:pt>
                <c:pt idx="349">
                  <c:v>816.72241495735898</c:v>
                </c:pt>
                <c:pt idx="350">
                  <c:v>817.20977370347805</c:v>
                </c:pt>
                <c:pt idx="351">
                  <c:v>817.84141624998301</c:v>
                </c:pt>
                <c:pt idx="352">
                  <c:v>818.15456560719804</c:v>
                </c:pt>
                <c:pt idx="353">
                  <c:v>818.90377289988101</c:v>
                </c:pt>
                <c:pt idx="354">
                  <c:v>819.14638340752595</c:v>
                </c:pt>
                <c:pt idx="355">
                  <c:v>819.62519200146198</c:v>
                </c:pt>
                <c:pt idx="356">
                  <c:v>819.67328671086602</c:v>
                </c:pt>
                <c:pt idx="357">
                  <c:v>820.36798665206902</c:v>
                </c:pt>
                <c:pt idx="358">
                  <c:v>820.67899849824596</c:v>
                </c:pt>
                <c:pt idx="359">
                  <c:v>821.37476724944997</c:v>
                </c:pt>
                <c:pt idx="360">
                  <c:v>821.80227492190897</c:v>
                </c:pt>
                <c:pt idx="361">
                  <c:v>822.39651053305704</c:v>
                </c:pt>
                <c:pt idx="362">
                  <c:v>822.28322102781397</c:v>
                </c:pt>
                <c:pt idx="363">
                  <c:v>822.98967744316894</c:v>
                </c:pt>
                <c:pt idx="364">
                  <c:v>823.58605067431904</c:v>
                </c:pt>
                <c:pt idx="365">
                  <c:v>823.62559511978202</c:v>
                </c:pt>
                <c:pt idx="366">
                  <c:v>823.82652367185801</c:v>
                </c:pt>
                <c:pt idx="367">
                  <c:v>824.5917624617</c:v>
                </c:pt>
                <c:pt idx="368">
                  <c:v>824.94018124230195</c:v>
                </c:pt>
                <c:pt idx="369">
                  <c:v>825.42112734634395</c:v>
                </c:pt>
                <c:pt idx="370">
                  <c:v>825.55258597061004</c:v>
                </c:pt>
                <c:pt idx="371">
                  <c:v>825.82939720246895</c:v>
                </c:pt>
                <c:pt idx="372">
                  <c:v>826.52623465377803</c:v>
                </c:pt>
                <c:pt idx="373">
                  <c:v>826.91206036973699</c:v>
                </c:pt>
                <c:pt idx="374">
                  <c:v>827.52339628804498</c:v>
                </c:pt>
                <c:pt idx="375">
                  <c:v>827.74463157635205</c:v>
                </c:pt>
                <c:pt idx="376">
                  <c:v>828.32817952241703</c:v>
                </c:pt>
                <c:pt idx="377">
                  <c:v>828.97264735400699</c:v>
                </c:pt>
                <c:pt idx="378">
                  <c:v>829.462143612094</c:v>
                </c:pt>
                <c:pt idx="379">
                  <c:v>829.95377738214995</c:v>
                </c:pt>
                <c:pt idx="380">
                  <c:v>830.18356282357104</c:v>
                </c:pt>
                <c:pt idx="381">
                  <c:v>830.59290137887001</c:v>
                </c:pt>
                <c:pt idx="382">
                  <c:v>831.01399641018395</c:v>
                </c:pt>
                <c:pt idx="383">
                  <c:v>831.304701628163</c:v>
                </c:pt>
                <c:pt idx="384">
                  <c:v>831.76213489286602</c:v>
                </c:pt>
                <c:pt idx="385">
                  <c:v>832.16185459494602</c:v>
                </c:pt>
                <c:pt idx="386">
                  <c:v>832.67058867123001</c:v>
                </c:pt>
                <c:pt idx="387">
                  <c:v>832.61501272767805</c:v>
                </c:pt>
                <c:pt idx="388">
                  <c:v>833.35460094735004</c:v>
                </c:pt>
                <c:pt idx="389">
                  <c:v>833.86867896560602</c:v>
                </c:pt>
                <c:pt idx="390">
                  <c:v>833.82379068713601</c:v>
                </c:pt>
                <c:pt idx="391">
                  <c:v>834.62964262254502</c:v>
                </c:pt>
                <c:pt idx="392">
                  <c:v>834.71728166844696</c:v>
                </c:pt>
                <c:pt idx="393">
                  <c:v>835.43549455888603</c:v>
                </c:pt>
                <c:pt idx="394">
                  <c:v>835.74436889309402</c:v>
                </c:pt>
                <c:pt idx="395">
                  <c:v>835.87048357445701</c:v>
                </c:pt>
                <c:pt idx="396">
                  <c:v>835.88758388161705</c:v>
                </c:pt>
                <c:pt idx="397">
                  <c:v>836.23493396211404</c:v>
                </c:pt>
                <c:pt idx="398">
                  <c:v>837.23316429648503</c:v>
                </c:pt>
                <c:pt idx="399">
                  <c:v>837.26950253173698</c:v>
                </c:pt>
                <c:pt idx="400">
                  <c:v>837.78358043916501</c:v>
                </c:pt>
                <c:pt idx="401">
                  <c:v>837.804955878295</c:v>
                </c:pt>
                <c:pt idx="402">
                  <c:v>838.363922174089</c:v>
                </c:pt>
                <c:pt idx="403">
                  <c:v>838.64607723802305</c:v>
                </c:pt>
                <c:pt idx="404">
                  <c:v>839.01907766982902</c:v>
                </c:pt>
                <c:pt idx="405">
                  <c:v>839.13236717507198</c:v>
                </c:pt>
                <c:pt idx="406">
                  <c:v>839.81531064212299</c:v>
                </c:pt>
                <c:pt idx="407">
                  <c:v>840.13380394037802</c:v>
                </c:pt>
                <c:pt idx="408">
                  <c:v>840.52069835644204</c:v>
                </c:pt>
                <c:pt idx="409">
                  <c:v>840.76330897491403</c:v>
                </c:pt>
                <c:pt idx="410">
                  <c:v>841.14699706993997</c:v>
                </c:pt>
                <c:pt idx="411">
                  <c:v>841.60443033557397</c:v>
                </c:pt>
                <c:pt idx="412">
                  <c:v>841.94536766409897</c:v>
                </c:pt>
                <c:pt idx="413">
                  <c:v>842.06186349038001</c:v>
                </c:pt>
                <c:pt idx="414">
                  <c:v>842.87626557983504</c:v>
                </c:pt>
                <c:pt idx="415">
                  <c:v>843.00451788213104</c:v>
                </c:pt>
                <c:pt idx="416">
                  <c:v>843.47050130087905</c:v>
                </c:pt>
                <c:pt idx="417">
                  <c:v>844.03374261781596</c:v>
                </c:pt>
                <c:pt idx="418">
                  <c:v>844.43773734196998</c:v>
                </c:pt>
                <c:pt idx="419">
                  <c:v>844.79577508661896</c:v>
                </c:pt>
                <c:pt idx="420">
                  <c:v>845.13457490410701</c:v>
                </c:pt>
                <c:pt idx="421">
                  <c:v>845.19335716869705</c:v>
                </c:pt>
                <c:pt idx="422">
                  <c:v>845.58880184777104</c:v>
                </c:pt>
                <c:pt idx="423">
                  <c:v>846.23220086749598</c:v>
                </c:pt>
                <c:pt idx="424">
                  <c:v>846.38075979798998</c:v>
                </c:pt>
                <c:pt idx="425">
                  <c:v>846.66291486192495</c:v>
                </c:pt>
                <c:pt idx="426">
                  <c:v>847.157754952088</c:v>
                </c:pt>
                <c:pt idx="427">
                  <c:v>847.36830246727902</c:v>
                </c:pt>
                <c:pt idx="428">
                  <c:v>847.609844276682</c:v>
                </c:pt>
                <c:pt idx="429">
                  <c:v>848.30133800487999</c:v>
                </c:pt>
                <c:pt idx="430">
                  <c:v>848.28103137668199</c:v>
                </c:pt>
                <c:pt idx="431">
                  <c:v>848.45203444641095</c:v>
                </c:pt>
                <c:pt idx="432">
                  <c:v>849.02810104936395</c:v>
                </c:pt>
                <c:pt idx="433">
                  <c:v>849.40537650324404</c:v>
                </c:pt>
                <c:pt idx="434">
                  <c:v>849.46309006493505</c:v>
                </c:pt>
                <c:pt idx="435">
                  <c:v>849.54859159980003</c:v>
                </c:pt>
                <c:pt idx="436">
                  <c:v>850.26787330117099</c:v>
                </c:pt>
                <c:pt idx="437">
                  <c:v>850.21122854761802</c:v>
                </c:pt>
                <c:pt idx="438">
                  <c:v>850.73171909898497</c:v>
                </c:pt>
                <c:pt idx="439">
                  <c:v>851.21694033499796</c:v>
                </c:pt>
                <c:pt idx="440">
                  <c:v>851.09296305570797</c:v>
                </c:pt>
                <c:pt idx="441">
                  <c:v>851.51940202713001</c:v>
                </c:pt>
                <c:pt idx="442">
                  <c:v>852.18952031899198</c:v>
                </c:pt>
                <c:pt idx="443">
                  <c:v>852.36479840986397</c:v>
                </c:pt>
                <c:pt idx="444">
                  <c:v>852.959034129977</c:v>
                </c:pt>
                <c:pt idx="445">
                  <c:v>852.89277041330899</c:v>
                </c:pt>
                <c:pt idx="446">
                  <c:v>853.16316900215998</c:v>
                </c:pt>
                <c:pt idx="447">
                  <c:v>853.71999778691702</c:v>
                </c:pt>
                <c:pt idx="448">
                  <c:v>854.33454002626195</c:v>
                </c:pt>
                <c:pt idx="449">
                  <c:v>854.85396187566198</c:v>
                </c:pt>
                <c:pt idx="450">
                  <c:v>854.92984444741205</c:v>
                </c:pt>
                <c:pt idx="451">
                  <c:v>855.54652430675901</c:v>
                </c:pt>
                <c:pt idx="452">
                  <c:v>855.73676519468404</c:v>
                </c:pt>
                <c:pt idx="453">
                  <c:v>856.07235868927103</c:v>
                </c:pt>
                <c:pt idx="454">
                  <c:v>856.08732148539298</c:v>
                </c:pt>
                <c:pt idx="455">
                  <c:v>856.60139950364805</c:v>
                </c:pt>
                <c:pt idx="456">
                  <c:v>856.85362897627101</c:v>
                </c:pt>
                <c:pt idx="457">
                  <c:v>857.15395315736498</c:v>
                </c:pt>
                <c:pt idx="458">
                  <c:v>857.45427722949501</c:v>
                </c:pt>
                <c:pt idx="459">
                  <c:v>857.87750987987999</c:v>
                </c:pt>
                <c:pt idx="460">
                  <c:v>858.02072497829795</c:v>
                </c:pt>
                <c:pt idx="461">
                  <c:v>858.264404296875</c:v>
                </c:pt>
                <c:pt idx="462">
                  <c:v>858.15859613381303</c:v>
                </c:pt>
                <c:pt idx="463">
                  <c:v>858.87894653622095</c:v>
                </c:pt>
                <c:pt idx="464">
                  <c:v>859.09163167234499</c:v>
                </c:pt>
                <c:pt idx="465">
                  <c:v>859.11514462158095</c:v>
                </c:pt>
                <c:pt idx="466">
                  <c:v>859.65273547824495</c:v>
                </c:pt>
                <c:pt idx="467">
                  <c:v>859.497763906606</c:v>
                </c:pt>
                <c:pt idx="468">
                  <c:v>859.87610827851995</c:v>
                </c:pt>
                <c:pt idx="469">
                  <c:v>860.46286254655604</c:v>
                </c:pt>
                <c:pt idx="470">
                  <c:v>860.99831589311395</c:v>
                </c:pt>
                <c:pt idx="471">
                  <c:v>860.52271362114698</c:v>
                </c:pt>
                <c:pt idx="472">
                  <c:v>861.20351957529795</c:v>
                </c:pt>
                <c:pt idx="473">
                  <c:v>861.62995843868703</c:v>
                </c:pt>
                <c:pt idx="474">
                  <c:v>861.84050595387805</c:v>
                </c:pt>
                <c:pt idx="475">
                  <c:v>861.90783848054696</c:v>
                </c:pt>
                <c:pt idx="476">
                  <c:v>862.02754062972997</c:v>
                </c:pt>
                <c:pt idx="477">
                  <c:v>862.386647075415</c:v>
                </c:pt>
                <c:pt idx="478">
                  <c:v>862.80239827279001</c:v>
                </c:pt>
                <c:pt idx="479">
                  <c:v>863.11768514104199</c:v>
                </c:pt>
                <c:pt idx="480">
                  <c:v>863.74612147454195</c:v>
                </c:pt>
                <c:pt idx="481">
                  <c:v>864.11164045333896</c:v>
                </c:pt>
                <c:pt idx="482">
                  <c:v>864.40768961235904</c:v>
                </c:pt>
                <c:pt idx="483">
                  <c:v>864.57334874011599</c:v>
                </c:pt>
                <c:pt idx="484">
                  <c:v>864.62037463858701</c:v>
                </c:pt>
                <c:pt idx="485">
                  <c:v>864.96986212115701</c:v>
                </c:pt>
                <c:pt idx="486">
                  <c:v>865.47859630547498</c:v>
                </c:pt>
                <c:pt idx="487">
                  <c:v>865.47538998443599</c:v>
                </c:pt>
                <c:pt idx="488">
                  <c:v>865.58761079050601</c:v>
                </c:pt>
                <c:pt idx="489">
                  <c:v>866.05893793143298</c:v>
                </c:pt>
                <c:pt idx="490">
                  <c:v>866.13054548017703</c:v>
                </c:pt>
                <c:pt idx="491">
                  <c:v>866.38063744176202</c:v>
                </c:pt>
                <c:pt idx="492">
                  <c:v>866.85837733466201</c:v>
                </c:pt>
                <c:pt idx="493">
                  <c:v>867.05075573269301</c:v>
                </c:pt>
                <c:pt idx="494">
                  <c:v>867.51032650843297</c:v>
                </c:pt>
                <c:pt idx="495">
                  <c:v>867.54238961078204</c:v>
                </c:pt>
                <c:pt idx="496">
                  <c:v>867.425893784501</c:v>
                </c:pt>
                <c:pt idx="497">
                  <c:v>867.79889421444398</c:v>
                </c:pt>
                <c:pt idx="498">
                  <c:v>868.27663399744802</c:v>
                </c:pt>
                <c:pt idx="499">
                  <c:v>868.511763272807</c:v>
                </c:pt>
                <c:pt idx="500">
                  <c:v>868.62398396898095</c:v>
                </c:pt>
                <c:pt idx="501">
                  <c:v>869.119892870076</c:v>
                </c:pt>
                <c:pt idx="502">
                  <c:v>869.35288452450197</c:v>
                </c:pt>
                <c:pt idx="503">
                  <c:v>869.52175008226197</c:v>
                </c:pt>
                <c:pt idx="504">
                  <c:v>869.51961257215601</c:v>
                </c:pt>
                <c:pt idx="505">
                  <c:v>869.708784757182</c:v>
                </c:pt>
                <c:pt idx="506">
                  <c:v>870.012315151282</c:v>
                </c:pt>
                <c:pt idx="507">
                  <c:v>870.10209181718506</c:v>
                </c:pt>
                <c:pt idx="508">
                  <c:v>870.26347592193599</c:v>
                </c:pt>
                <c:pt idx="509">
                  <c:v>870.41737868543703</c:v>
                </c:pt>
                <c:pt idx="510">
                  <c:v>870.68991478439398</c:v>
                </c:pt>
                <c:pt idx="511">
                  <c:v>871.559892927296</c:v>
                </c:pt>
                <c:pt idx="512">
                  <c:v>871.22109310980898</c:v>
                </c:pt>
                <c:pt idx="513">
                  <c:v>871.82387887313996</c:v>
                </c:pt>
                <c:pt idx="514">
                  <c:v>872.11672171205305</c:v>
                </c:pt>
                <c:pt idx="515">
                  <c:v>871.98205676767998</c:v>
                </c:pt>
                <c:pt idx="516">
                  <c:v>872.67889421898894</c:v>
                </c:pt>
                <c:pt idx="517">
                  <c:v>872.933261312544</c:v>
                </c:pt>
                <c:pt idx="518">
                  <c:v>873.01769414637204</c:v>
                </c:pt>
                <c:pt idx="519">
                  <c:v>872.94822410866595</c:v>
                </c:pt>
                <c:pt idx="520">
                  <c:v>873.308399364352</c:v>
                </c:pt>
                <c:pt idx="521">
                  <c:v>873.40138224139798</c:v>
                </c:pt>
                <c:pt idx="522">
                  <c:v>874.08753202948697</c:v>
                </c:pt>
                <c:pt idx="523">
                  <c:v>874.500076907687</c:v>
                </c:pt>
                <c:pt idx="524">
                  <c:v>874.32052368391305</c:v>
                </c:pt>
                <c:pt idx="525">
                  <c:v>874.53214001003698</c:v>
                </c:pt>
                <c:pt idx="526">
                  <c:v>874.976747989655</c:v>
                </c:pt>
                <c:pt idx="527">
                  <c:v>875.28241600282502</c:v>
                </c:pt>
                <c:pt idx="528">
                  <c:v>875.60518432315405</c:v>
                </c:pt>
                <c:pt idx="529">
                  <c:v>875.791150079109</c:v>
                </c:pt>
                <c:pt idx="530">
                  <c:v>876.00917904730898</c:v>
                </c:pt>
                <c:pt idx="531">
                  <c:v>876.41851760260795</c:v>
                </c:pt>
                <c:pt idx="532">
                  <c:v>876.68998500239104</c:v>
                </c:pt>
                <c:pt idx="533">
                  <c:v>876.59272699337498</c:v>
                </c:pt>
                <c:pt idx="534">
                  <c:v>876.927251788788</c:v>
                </c:pt>
                <c:pt idx="535">
                  <c:v>877.29597708769097</c:v>
                </c:pt>
                <c:pt idx="536">
                  <c:v>877.66684000845999</c:v>
                </c:pt>
                <c:pt idx="537">
                  <c:v>877.45629249326896</c:v>
                </c:pt>
                <c:pt idx="538">
                  <c:v>877.87631882168398</c:v>
                </c:pt>
                <c:pt idx="539">
                  <c:v>877.78333583474205</c:v>
                </c:pt>
                <c:pt idx="540">
                  <c:v>877.988539518788</c:v>
                </c:pt>
                <c:pt idx="541">
                  <c:v>878.31023913808201</c:v>
                </c:pt>
                <c:pt idx="542">
                  <c:v>878.59987554512895</c:v>
                </c:pt>
                <c:pt idx="543">
                  <c:v>878.696064745076</c:v>
                </c:pt>
                <c:pt idx="544">
                  <c:v>878.57422508485604</c:v>
                </c:pt>
                <c:pt idx="545">
                  <c:v>879.06051502190496</c:v>
                </c:pt>
                <c:pt idx="546">
                  <c:v>879.15136038884498</c:v>
                </c:pt>
                <c:pt idx="547">
                  <c:v>879.14174153562601</c:v>
                </c:pt>
                <c:pt idx="548">
                  <c:v>879.49336652737099</c:v>
                </c:pt>
                <c:pt idx="549">
                  <c:v>879.99889439158096</c:v>
                </c:pt>
                <c:pt idx="550">
                  <c:v>879.80117205250997</c:v>
                </c:pt>
                <c:pt idx="551">
                  <c:v>880.16455362923398</c:v>
                </c:pt>
                <c:pt idx="552">
                  <c:v>880.33021286502503</c:v>
                </c:pt>
                <c:pt idx="553">
                  <c:v>880.10042742360395</c:v>
                </c:pt>
                <c:pt idx="554">
                  <c:v>880.88597283978004</c:v>
                </c:pt>
                <c:pt idx="555">
                  <c:v>880.93513625115202</c:v>
                </c:pt>
                <c:pt idx="556">
                  <c:v>881.29744890797895</c:v>
                </c:pt>
                <c:pt idx="557">
                  <c:v>881.230116489343</c:v>
                </c:pt>
                <c:pt idx="558">
                  <c:v>881.64373017754394</c:v>
                </c:pt>
                <c:pt idx="559">
                  <c:v>881.60846075322502</c:v>
                </c:pt>
                <c:pt idx="560">
                  <c:v>882.15460187476106</c:v>
                </c:pt>
                <c:pt idx="561">
                  <c:v>882.39935000240803</c:v>
                </c:pt>
                <c:pt idx="562">
                  <c:v>882.43141310661997</c:v>
                </c:pt>
                <c:pt idx="563">
                  <c:v>882.59172840137001</c:v>
                </c:pt>
                <c:pt idx="564">
                  <c:v>882.81189487967595</c:v>
                </c:pt>
                <c:pt idx="565">
                  <c:v>882.73814981989597</c:v>
                </c:pt>
                <c:pt idx="566">
                  <c:v>882.93373453896504</c:v>
                </c:pt>
                <c:pt idx="567">
                  <c:v>883.39223650563497</c:v>
                </c:pt>
                <c:pt idx="568">
                  <c:v>883.70859218295698</c:v>
                </c:pt>
                <c:pt idx="569">
                  <c:v>883.65194743033499</c:v>
                </c:pt>
                <c:pt idx="570">
                  <c:v>883.83577578421705</c:v>
                </c:pt>
                <c:pt idx="571">
                  <c:v>883.89455804787599</c:v>
                </c:pt>
                <c:pt idx="572">
                  <c:v>883.69042317476101</c:v>
                </c:pt>
                <c:pt idx="573">
                  <c:v>884.12113717012096</c:v>
                </c:pt>
                <c:pt idx="574">
                  <c:v>884.40115461405401</c:v>
                </c:pt>
                <c:pt idx="575">
                  <c:v>883.97471575066402</c:v>
                </c:pt>
                <c:pt idx="576">
                  <c:v>884.08586774580203</c:v>
                </c:pt>
                <c:pt idx="577">
                  <c:v>884.49200008995797</c:v>
                </c:pt>
                <c:pt idx="578">
                  <c:v>884.59032680001098</c:v>
                </c:pt>
                <c:pt idx="579">
                  <c:v>884.75919235684</c:v>
                </c:pt>
                <c:pt idx="580">
                  <c:v>884.73461059760302</c:v>
                </c:pt>
                <c:pt idx="581">
                  <c:v>885.03065975755499</c:v>
                </c:pt>
                <c:pt idx="582">
                  <c:v>885.43999831285305</c:v>
                </c:pt>
                <c:pt idx="583">
                  <c:v>885.58641973230999</c:v>
                </c:pt>
                <c:pt idx="584">
                  <c:v>885.35663428902603</c:v>
                </c:pt>
                <c:pt idx="585">
                  <c:v>885.90811924263801</c:v>
                </c:pt>
                <c:pt idx="586">
                  <c:v>886.53441795706703</c:v>
                </c:pt>
                <c:pt idx="587">
                  <c:v>886.40616565477103</c:v>
                </c:pt>
                <c:pt idx="588">
                  <c:v>886.39334036968603</c:v>
                </c:pt>
                <c:pt idx="589">
                  <c:v>886.63274466618896</c:v>
                </c:pt>
                <c:pt idx="590">
                  <c:v>886.69473336078204</c:v>
                </c:pt>
                <c:pt idx="591">
                  <c:v>887.00360758695797</c:v>
                </c:pt>
                <c:pt idx="592">
                  <c:v>887.09445295389696</c:v>
                </c:pt>
                <c:pt idx="593">
                  <c:v>887.40012096706801</c:v>
                </c:pt>
                <c:pt idx="594">
                  <c:v>887.35309517756104</c:v>
                </c:pt>
                <c:pt idx="595">
                  <c:v>887.78167155105598</c:v>
                </c:pt>
                <c:pt idx="596">
                  <c:v>887.44500924460601</c:v>
                </c:pt>
                <c:pt idx="597">
                  <c:v>887.96336239390098</c:v>
                </c:pt>
                <c:pt idx="598">
                  <c:v>887.97618757002101</c:v>
                </c:pt>
                <c:pt idx="599">
                  <c:v>888.428276892751</c:v>
                </c:pt>
                <c:pt idx="600">
                  <c:v>888.61958658974595</c:v>
                </c:pt>
                <c:pt idx="601">
                  <c:v>888.66874999925506</c:v>
                </c:pt>
                <c:pt idx="602">
                  <c:v>888.69653797149704</c:v>
                </c:pt>
                <c:pt idx="603">
                  <c:v>889.07167602237303</c:v>
                </c:pt>
                <c:pt idx="604">
                  <c:v>889.14969610516005</c:v>
                </c:pt>
                <c:pt idx="605">
                  <c:v>889.02358142379705</c:v>
                </c:pt>
                <c:pt idx="606">
                  <c:v>889.625298377126</c:v>
                </c:pt>
                <c:pt idx="607">
                  <c:v>889.83263968117501</c:v>
                </c:pt>
                <c:pt idx="608">
                  <c:v>889.79843906685699</c:v>
                </c:pt>
                <c:pt idx="609">
                  <c:v>889.74286301527195</c:v>
                </c:pt>
                <c:pt idx="610">
                  <c:v>890.08273164276</c:v>
                </c:pt>
                <c:pt idx="611">
                  <c:v>890.10945091303404</c:v>
                </c:pt>
                <c:pt idx="612">
                  <c:v>889.66056780144595</c:v>
                </c:pt>
                <c:pt idx="613">
                  <c:v>890.06349382456403</c:v>
                </c:pt>
                <c:pt idx="614">
                  <c:v>890.23556559439703</c:v>
                </c:pt>
                <c:pt idx="615">
                  <c:v>890.061356204562</c:v>
                </c:pt>
                <c:pt idx="616">
                  <c:v>890.06349382456403</c:v>
                </c:pt>
                <c:pt idx="617">
                  <c:v>890.52306449040805</c:v>
                </c:pt>
                <c:pt idx="618">
                  <c:v>890.75498744379695</c:v>
                </c:pt>
                <c:pt idx="619">
                  <c:v>890.835145146586</c:v>
                </c:pt>
                <c:pt idx="620">
                  <c:v>890.60429100319698</c:v>
                </c:pt>
                <c:pt idx="621">
                  <c:v>890.908890206367</c:v>
                </c:pt>
                <c:pt idx="622">
                  <c:v>891.073480633087</c:v>
                </c:pt>
                <c:pt idx="623">
                  <c:v>891.07454944308802</c:v>
                </c:pt>
                <c:pt idx="624">
                  <c:v>891.69229800347205</c:v>
                </c:pt>
                <c:pt idx="625">
                  <c:v>891.20493925642199</c:v>
                </c:pt>
                <c:pt idx="626">
                  <c:v>891.98834705352795</c:v>
                </c:pt>
                <c:pt idx="627">
                  <c:v>892.19141322560597</c:v>
                </c:pt>
                <c:pt idx="628">
                  <c:v>892.18927571456902</c:v>
                </c:pt>
                <c:pt idx="629">
                  <c:v>892.22027000784897</c:v>
                </c:pt>
                <c:pt idx="630">
                  <c:v>892.08239874150604</c:v>
                </c:pt>
                <c:pt idx="631">
                  <c:v>892.35065982025105</c:v>
                </c:pt>
                <c:pt idx="632">
                  <c:v>892.452192960307</c:v>
                </c:pt>
                <c:pt idx="633">
                  <c:v>892.35065982025105</c:v>
                </c:pt>
                <c:pt idx="634">
                  <c:v>892.24805797822796</c:v>
                </c:pt>
                <c:pt idx="635">
                  <c:v>892.34745349921297</c:v>
                </c:pt>
                <c:pt idx="636">
                  <c:v>893.16185569856304</c:v>
                </c:pt>
                <c:pt idx="637">
                  <c:v>893.17147455178201</c:v>
                </c:pt>
                <c:pt idx="638">
                  <c:v>893.20995029807102</c:v>
                </c:pt>
                <c:pt idx="639">
                  <c:v>893.21850045025303</c:v>
                </c:pt>
                <c:pt idx="640">
                  <c:v>893.23453194741205</c:v>
                </c:pt>
                <c:pt idx="641">
                  <c:v>893.32003348227602</c:v>
                </c:pt>
                <c:pt idx="642">
                  <c:v>893.71227173041598</c:v>
                </c:pt>
                <c:pt idx="643">
                  <c:v>893.71013421937801</c:v>
                </c:pt>
                <c:pt idx="644">
                  <c:v>893.87472464703001</c:v>
                </c:pt>
                <c:pt idx="645">
                  <c:v>894.03824637364596</c:v>
                </c:pt>
                <c:pt idx="646">
                  <c:v>893.68020873796195</c:v>
                </c:pt>
                <c:pt idx="647">
                  <c:v>893.81273606140201</c:v>
                </c:pt>
                <c:pt idx="648">
                  <c:v>893.84266165271401</c:v>
                </c:pt>
                <c:pt idx="649">
                  <c:v>894.12802303955004</c:v>
                </c:pt>
                <c:pt idx="650">
                  <c:v>894.08527227211698</c:v>
                </c:pt>
                <c:pt idx="651">
                  <c:v>893.91213158238702</c:v>
                </c:pt>
                <c:pt idx="652">
                  <c:v>894.303301130421</c:v>
                </c:pt>
                <c:pt idx="653">
                  <c:v>894.39414649643004</c:v>
                </c:pt>
                <c:pt idx="654">
                  <c:v>894.45186005998403</c:v>
                </c:pt>
                <c:pt idx="655">
                  <c:v>894.51064232457395</c:v>
                </c:pt>
                <c:pt idx="656">
                  <c:v>894.397352817468</c:v>
                </c:pt>
                <c:pt idx="657">
                  <c:v>894.30436994042202</c:v>
                </c:pt>
                <c:pt idx="658">
                  <c:v>894.65599493309901</c:v>
                </c:pt>
                <c:pt idx="659">
                  <c:v>894.59828147944097</c:v>
                </c:pt>
                <c:pt idx="660">
                  <c:v>894.91036202479199</c:v>
                </c:pt>
                <c:pt idx="661">
                  <c:v>895.09419037960504</c:v>
                </c:pt>
                <c:pt idx="662">
                  <c:v>895.22885521408205</c:v>
                </c:pt>
                <c:pt idx="663">
                  <c:v>895.11984083987795</c:v>
                </c:pt>
                <c:pt idx="664">
                  <c:v>895.26733095943905</c:v>
                </c:pt>
                <c:pt idx="665">
                  <c:v>895.27908743545402</c:v>
                </c:pt>
                <c:pt idx="666">
                  <c:v>895.21282371878601</c:v>
                </c:pt>
                <c:pt idx="667">
                  <c:v>895.52490426413704</c:v>
                </c:pt>
                <c:pt idx="668">
                  <c:v>895.45009050425097</c:v>
                </c:pt>
                <c:pt idx="669">
                  <c:v>895.62002476304804</c:v>
                </c:pt>
                <c:pt idx="670">
                  <c:v>895.95241193752702</c:v>
                </c:pt>
                <c:pt idx="671">
                  <c:v>895.532385716215</c:v>
                </c:pt>
                <c:pt idx="672">
                  <c:v>895.81347197201103</c:v>
                </c:pt>
                <c:pt idx="673">
                  <c:v>895.48429111763801</c:v>
                </c:pt>
                <c:pt idx="674">
                  <c:v>895.73010794818401</c:v>
                </c:pt>
                <c:pt idx="675">
                  <c:v>895.41375226993102</c:v>
                </c:pt>
                <c:pt idx="676">
                  <c:v>895.73865810036705</c:v>
                </c:pt>
                <c:pt idx="677">
                  <c:v>895.594374301843</c:v>
                </c:pt>
                <c:pt idx="678">
                  <c:v>895.70125127490599</c:v>
                </c:pt>
                <c:pt idx="679">
                  <c:v>895.705526297912</c:v>
                </c:pt>
                <c:pt idx="680">
                  <c:v>895.73758940026198</c:v>
                </c:pt>
                <c:pt idx="681">
                  <c:v>895.58154912758596</c:v>
                </c:pt>
                <c:pt idx="682">
                  <c:v>895.58261782769102</c:v>
                </c:pt>
                <c:pt idx="683">
                  <c:v>895.49604759272199</c:v>
                </c:pt>
                <c:pt idx="684">
                  <c:v>895.28336245659705</c:v>
                </c:pt>
                <c:pt idx="685">
                  <c:v>895.49604759272199</c:v>
                </c:pt>
                <c:pt idx="686">
                  <c:v>895.50566644594096</c:v>
                </c:pt>
                <c:pt idx="687">
                  <c:v>895.13480352703505</c:v>
                </c:pt>
                <c:pt idx="688">
                  <c:v>895.22137387190003</c:v>
                </c:pt>
                <c:pt idx="689">
                  <c:v>895.22778651397698</c:v>
                </c:pt>
                <c:pt idx="690">
                  <c:v>895.29405012074903</c:v>
                </c:pt>
                <c:pt idx="691">
                  <c:v>895.3720703125</c:v>
                </c:pt>
                <c:pt idx="692">
                  <c:v>895.34855736326404</c:v>
                </c:pt>
                <c:pt idx="693">
                  <c:v>894.93814999703295</c:v>
                </c:pt>
                <c:pt idx="694">
                  <c:v>895.031132983975</c:v>
                </c:pt>
                <c:pt idx="695">
                  <c:v>894.81096650566894</c:v>
                </c:pt>
                <c:pt idx="696">
                  <c:v>894.77676589135103</c:v>
                </c:pt>
                <c:pt idx="697">
                  <c:v>894.46896036714304</c:v>
                </c:pt>
                <c:pt idx="698">
                  <c:v>894.64210094697796</c:v>
                </c:pt>
                <c:pt idx="699">
                  <c:v>894.88471156544995</c:v>
                </c:pt>
                <c:pt idx="700">
                  <c:v>894.20283679943498</c:v>
                </c:pt>
                <c:pt idx="701">
                  <c:v>894.48392316233401</c:v>
                </c:pt>
                <c:pt idx="702">
                  <c:v>894.17077380604997</c:v>
                </c:pt>
                <c:pt idx="703">
                  <c:v>894.29581978730903</c:v>
                </c:pt>
                <c:pt idx="704">
                  <c:v>894.31505760550499</c:v>
                </c:pt>
                <c:pt idx="705">
                  <c:v>893.65669578872598</c:v>
                </c:pt>
                <c:pt idx="706">
                  <c:v>893.74219732359097</c:v>
                </c:pt>
                <c:pt idx="707">
                  <c:v>893.36492176074501</c:v>
                </c:pt>
                <c:pt idx="708">
                  <c:v>893.26659504976101</c:v>
                </c:pt>
                <c:pt idx="709">
                  <c:v>893.13727393746399</c:v>
                </c:pt>
                <c:pt idx="710">
                  <c:v>893.07849167473603</c:v>
                </c:pt>
                <c:pt idx="711">
                  <c:v>892.78351132571697</c:v>
                </c:pt>
                <c:pt idx="712">
                  <c:v>892.53983200527705</c:v>
                </c:pt>
                <c:pt idx="713">
                  <c:v>892.30684035271395</c:v>
                </c:pt>
                <c:pt idx="714">
                  <c:v>892.09415521659002</c:v>
                </c:pt>
                <c:pt idx="715">
                  <c:v>891.83551310189102</c:v>
                </c:pt>
                <c:pt idx="716">
                  <c:v>891.34387922286999</c:v>
                </c:pt>
                <c:pt idx="717">
                  <c:v>891.13653802871704</c:v>
                </c:pt>
                <c:pt idx="718">
                  <c:v>890.70368652418301</c:v>
                </c:pt>
                <c:pt idx="719">
                  <c:v>890.15006405953295</c:v>
                </c:pt>
                <c:pt idx="720">
                  <c:v>890.05708118155599</c:v>
                </c:pt>
                <c:pt idx="721">
                  <c:v>889.32390549499496</c:v>
                </c:pt>
                <c:pt idx="722">
                  <c:v>889.06740089133405</c:v>
                </c:pt>
                <c:pt idx="723">
                  <c:v>888.66661248821799</c:v>
                </c:pt>
                <c:pt idx="724">
                  <c:v>887.89175484515704</c:v>
                </c:pt>
                <c:pt idx="725">
                  <c:v>886.87642409559305</c:v>
                </c:pt>
                <c:pt idx="726">
                  <c:v>886.83153581619297</c:v>
                </c:pt>
                <c:pt idx="727">
                  <c:v>886.13149193394895</c:v>
                </c:pt>
                <c:pt idx="728">
                  <c:v>885.53298119176202</c:v>
                </c:pt>
                <c:pt idx="729">
                  <c:v>884.78591151907995</c:v>
                </c:pt>
                <c:pt idx="730">
                  <c:v>884.43321771547198</c:v>
                </c:pt>
                <c:pt idx="731">
                  <c:v>883.50873244181298</c:v>
                </c:pt>
                <c:pt idx="732">
                  <c:v>882.86533331219096</c:v>
                </c:pt>
                <c:pt idx="733">
                  <c:v>882.26896019000606</c:v>
                </c:pt>
                <c:pt idx="734">
                  <c:v>881.56036615371704</c:v>
                </c:pt>
                <c:pt idx="735">
                  <c:v>881.04308192431904</c:v>
                </c:pt>
                <c:pt idx="736">
                  <c:v>880.02347604185297</c:v>
                </c:pt>
                <c:pt idx="737">
                  <c:v>878.82752336747899</c:v>
                </c:pt>
                <c:pt idx="738">
                  <c:v>877.61874540802103</c:v>
                </c:pt>
                <c:pt idx="739">
                  <c:v>876.69960396550596</c:v>
                </c:pt>
                <c:pt idx="740">
                  <c:v>875.42028726916806</c:v>
                </c:pt>
                <c:pt idx="741">
                  <c:v>874.37609973642998</c:v>
                </c:pt>
                <c:pt idx="742">
                  <c:v>873.40993239637498</c:v>
                </c:pt>
                <c:pt idx="743">
                  <c:v>872.46727800369297</c:v>
                </c:pt>
                <c:pt idx="744">
                  <c:v>871.08429065439896</c:v>
                </c:pt>
                <c:pt idx="745">
                  <c:v>869.57946364488498</c:v>
                </c:pt>
                <c:pt idx="746">
                  <c:v>867.70377371739596</c:v>
                </c:pt>
                <c:pt idx="747">
                  <c:v>866.548434189521</c:v>
                </c:pt>
                <c:pt idx="748">
                  <c:v>864.780690044165</c:v>
                </c:pt>
                <c:pt idx="749">
                  <c:v>863.32609514519595</c:v>
                </c:pt>
                <c:pt idx="750">
                  <c:v>861.22917003650196</c:v>
                </c:pt>
                <c:pt idx="751">
                  <c:v>859.285078880377</c:v>
                </c:pt>
                <c:pt idx="752">
                  <c:v>857.81765880622004</c:v>
                </c:pt>
                <c:pt idx="753">
                  <c:v>855.89921810943599</c:v>
                </c:pt>
                <c:pt idx="754">
                  <c:v>853.74992327019595</c:v>
                </c:pt>
                <c:pt idx="755">
                  <c:v>852.040961388499</c:v>
                </c:pt>
                <c:pt idx="756">
                  <c:v>849.53149129264102</c:v>
                </c:pt>
                <c:pt idx="757">
                  <c:v>847.32448299974203</c:v>
                </c:pt>
                <c:pt idx="758">
                  <c:v>845.28099632356304</c:v>
                </c:pt>
                <c:pt idx="759">
                  <c:v>843.10818853415503</c:v>
                </c:pt>
                <c:pt idx="760">
                  <c:v>840.95568737294502</c:v>
                </c:pt>
                <c:pt idx="761">
                  <c:v>838.77112321835</c:v>
                </c:pt>
                <c:pt idx="762">
                  <c:v>836.02545514795895</c:v>
                </c:pt>
                <c:pt idx="763">
                  <c:v>833.75966448150598</c:v>
                </c:pt>
                <c:pt idx="764">
                  <c:v>831.32180193532304</c:v>
                </c:pt>
                <c:pt idx="765">
                  <c:v>828.39978707209195</c:v>
                </c:pt>
                <c:pt idx="766">
                  <c:v>825.81870942749094</c:v>
                </c:pt>
                <c:pt idx="767">
                  <c:v>823.19060599431396</c:v>
                </c:pt>
                <c:pt idx="768">
                  <c:v>819.76092575676705</c:v>
                </c:pt>
                <c:pt idx="769">
                  <c:v>816.36223970167305</c:v>
                </c:pt>
                <c:pt idx="770">
                  <c:v>813.30342238396395</c:v>
                </c:pt>
                <c:pt idx="771">
                  <c:v>809.54669869318604</c:v>
                </c:pt>
                <c:pt idx="772">
                  <c:v>805.66813534311996</c:v>
                </c:pt>
              </c:numCache>
            </c:numRef>
          </c:yVal>
          <c:smooth val="1"/>
          <c:extLst>
            <c:ext xmlns:c16="http://schemas.microsoft.com/office/drawing/2014/chart" uri="{C3380CC4-5D6E-409C-BE32-E72D297353CC}">
              <c16:uniqueId val="{00000005-710A-457A-A1D7-0D57FCB948F2}"/>
            </c:ext>
          </c:extLst>
        </c:ser>
        <c:ser>
          <c:idx val="7"/>
          <c:order val="7"/>
          <c:tx>
            <c:strRef>
              <c:f>'без среза'!$P$1</c:f>
              <c:strCache>
                <c:ptCount val="1"/>
                <c:pt idx="0">
                  <c:v>Облученный 53 сна при T=410℃</c:v>
                </c:pt>
              </c:strCache>
            </c:strRef>
          </c:tx>
          <c:spPr>
            <a:ln w="50800" cap="rnd">
              <a:noFill/>
              <a:round/>
            </a:ln>
            <a:effectLst/>
          </c:spPr>
          <c:marker>
            <c:symbol val="none"/>
          </c:marker>
          <c:xVal>
            <c:numRef>
              <c:f>'без среза'!$Q$4:$Q$176</c:f>
              <c:numCache>
                <c:formatCode>General</c:formatCode>
                <c:ptCount val="173"/>
                <c:pt idx="0">
                  <c:v>0</c:v>
                </c:pt>
                <c:pt idx="1">
                  <c:v>0</c:v>
                </c:pt>
                <c:pt idx="2">
                  <c:v>0</c:v>
                </c:pt>
                <c:pt idx="3">
                  <c:v>0</c:v>
                </c:pt>
                <c:pt idx="4">
                  <c:v>0</c:v>
                </c:pt>
                <c:pt idx="5">
                  <c:v>0</c:v>
                </c:pt>
                <c:pt idx="6">
                  <c:v>0</c:v>
                </c:pt>
                <c:pt idx="7">
                  <c:v>0</c:v>
                </c:pt>
                <c:pt idx="8">
                  <c:v>0</c:v>
                </c:pt>
                <c:pt idx="9">
                  <c:v>0</c:v>
                </c:pt>
                <c:pt idx="10">
                  <c:v>0</c:v>
                </c:pt>
                <c:pt idx="11">
                  <c:v>0</c:v>
                </c:pt>
                <c:pt idx="12">
                  <c:v>7.8154057612578286E-3</c:v>
                </c:pt>
                <c:pt idx="13">
                  <c:v>2.2706683875428599E-2</c:v>
                </c:pt>
                <c:pt idx="14">
                  <c:v>1.6062419126061697E-2</c:v>
                </c:pt>
                <c:pt idx="15">
                  <c:v>0</c:v>
                </c:pt>
                <c:pt idx="16">
                  <c:v>3.0328466782325602E-2</c:v>
                </c:pt>
                <c:pt idx="17">
                  <c:v>1.7039937283613901E-2</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1.9426606239703E-2</c:v>
                </c:pt>
                <c:pt idx="34">
                  <c:v>1.24697262613882E-2</c:v>
                </c:pt>
                <c:pt idx="35">
                  <c:v>0</c:v>
                </c:pt>
                <c:pt idx="36">
                  <c:v>0</c:v>
                </c:pt>
                <c:pt idx="37">
                  <c:v>0</c:v>
                </c:pt>
                <c:pt idx="38">
                  <c:v>0</c:v>
                </c:pt>
                <c:pt idx="39">
                  <c:v>0</c:v>
                </c:pt>
                <c:pt idx="40">
                  <c:v>2.2671775941285301E-2</c:v>
                </c:pt>
                <c:pt idx="41">
                  <c:v>0</c:v>
                </c:pt>
                <c:pt idx="42">
                  <c:v>2.1137512353025501E-3</c:v>
                </c:pt>
                <c:pt idx="43">
                  <c:v>2.30240636409196E-2</c:v>
                </c:pt>
                <c:pt idx="44">
                  <c:v>2.5252042714241103E-2</c:v>
                </c:pt>
                <c:pt idx="45">
                  <c:v>1.4816722746813199E-2</c:v>
                </c:pt>
                <c:pt idx="46">
                  <c:v>1.3878877059947401E-2</c:v>
                </c:pt>
                <c:pt idx="47">
                  <c:v>0</c:v>
                </c:pt>
                <c:pt idx="48">
                  <c:v>2.1500659966844402E-2</c:v>
                </c:pt>
                <c:pt idx="49">
                  <c:v>0</c:v>
                </c:pt>
                <c:pt idx="50">
                  <c:v>0</c:v>
                </c:pt>
                <c:pt idx="51">
                  <c:v>4.7492160977080602E-2</c:v>
                </c:pt>
                <c:pt idx="52">
                  <c:v>3.1350421947085004E-2</c:v>
                </c:pt>
                <c:pt idx="53">
                  <c:v>0</c:v>
                </c:pt>
                <c:pt idx="54">
                  <c:v>2.0602486750687099E-2</c:v>
                </c:pt>
                <c:pt idx="55">
                  <c:v>2.9162115344449901E-2</c:v>
                </c:pt>
                <c:pt idx="56">
                  <c:v>2.8536884886509701E-2</c:v>
                </c:pt>
                <c:pt idx="57">
                  <c:v>1.8414180148029799E-2</c:v>
                </c:pt>
                <c:pt idx="58">
                  <c:v>0</c:v>
                </c:pt>
                <c:pt idx="59">
                  <c:v>0</c:v>
                </c:pt>
                <c:pt idx="60">
                  <c:v>1.0219802022509699E-3</c:v>
                </c:pt>
                <c:pt idx="61">
                  <c:v>6.7283992647437802E-3</c:v>
                </c:pt>
                <c:pt idx="62">
                  <c:v>0</c:v>
                </c:pt>
                <c:pt idx="63">
                  <c:v>0</c:v>
                </c:pt>
                <c:pt idx="64">
                  <c:v>0</c:v>
                </c:pt>
                <c:pt idx="65">
                  <c:v>0</c:v>
                </c:pt>
                <c:pt idx="66">
                  <c:v>0</c:v>
                </c:pt>
                <c:pt idx="67">
                  <c:v>0</c:v>
                </c:pt>
                <c:pt idx="68">
                  <c:v>0</c:v>
                </c:pt>
                <c:pt idx="69">
                  <c:v>0</c:v>
                </c:pt>
                <c:pt idx="70">
                  <c:v>3.3293042169701996E-3</c:v>
                </c:pt>
                <c:pt idx="71">
                  <c:v>0</c:v>
                </c:pt>
                <c:pt idx="72">
                  <c:v>0</c:v>
                </c:pt>
                <c:pt idx="73">
                  <c:v>0</c:v>
                </c:pt>
                <c:pt idx="74">
                  <c:v>0</c:v>
                </c:pt>
                <c:pt idx="75">
                  <c:v>0</c:v>
                </c:pt>
                <c:pt idx="76">
                  <c:v>0</c:v>
                </c:pt>
                <c:pt idx="77">
                  <c:v>0</c:v>
                </c:pt>
                <c:pt idx="78">
                  <c:v>0</c:v>
                </c:pt>
                <c:pt idx="79">
                  <c:v>0</c:v>
                </c:pt>
                <c:pt idx="80">
                  <c:v>0</c:v>
                </c:pt>
                <c:pt idx="81">
                  <c:v>0</c:v>
                </c:pt>
                <c:pt idx="82">
                  <c:v>0</c:v>
                </c:pt>
                <c:pt idx="83">
                  <c:v>4.0735520869417102E-3</c:v>
                </c:pt>
                <c:pt idx="84">
                  <c:v>0</c:v>
                </c:pt>
                <c:pt idx="85">
                  <c:v>0</c:v>
                </c:pt>
                <c:pt idx="86">
                  <c:v>0</c:v>
                </c:pt>
                <c:pt idx="87">
                  <c:v>5.1600595960632503E-2</c:v>
                </c:pt>
                <c:pt idx="88">
                  <c:v>2.9439822639254497E-2</c:v>
                </c:pt>
                <c:pt idx="89">
                  <c:v>7.2790493178320802E-3</c:v>
                </c:pt>
                <c:pt idx="90">
                  <c:v>1.61512931405428E-2</c:v>
                </c:pt>
                <c:pt idx="91">
                  <c:v>7.7592096970935401E-2</c:v>
                </c:pt>
                <c:pt idx="92">
                  <c:v>0.11433153317757</c:v>
                </c:pt>
                <c:pt idx="93">
                  <c:v>9.8189794147529597E-2</c:v>
                </c:pt>
                <c:pt idx="94">
                  <c:v>0.13176340559404301</c:v>
                </c:pt>
                <c:pt idx="95">
                  <c:v>0.180853525612612</c:v>
                </c:pt>
                <c:pt idx="96">
                  <c:v>0.22677782087079401</c:v>
                </c:pt>
                <c:pt idx="97">
                  <c:v>0.26637046660837899</c:v>
                </c:pt>
                <c:pt idx="98">
                  <c:v>0.32179223614790003</c:v>
                </c:pt>
                <c:pt idx="99">
                  <c:v>0.33984933902218001</c:v>
                </c:pt>
                <c:pt idx="100">
                  <c:v>0.413640826663908</c:v>
                </c:pt>
                <c:pt idx="101">
                  <c:v>0.44436122857902705</c:v>
                </c:pt>
                <c:pt idx="102">
                  <c:v>0.543166699073794</c:v>
                </c:pt>
                <c:pt idx="103">
                  <c:v>0.61410497718483703</c:v>
                </c:pt>
                <c:pt idx="104">
                  <c:v>0.675858396245133</c:v>
                </c:pt>
                <c:pt idx="105">
                  <c:v>0.74077764006332791</c:v>
                </c:pt>
                <c:pt idx="106">
                  <c:v>0.81456912770647705</c:v>
                </c:pt>
                <c:pt idx="107">
                  <c:v>0.89785808962972202</c:v>
                </c:pt>
                <c:pt idx="108">
                  <c:v>0.97196219250008709</c:v>
                </c:pt>
                <c:pt idx="109">
                  <c:v>1.04923212013261</c:v>
                </c:pt>
                <c:pt idx="110">
                  <c:v>1.1293552572937</c:v>
                </c:pt>
                <c:pt idx="111">
                  <c:v>1.3120749201704001</c:v>
                </c:pt>
                <c:pt idx="112">
                  <c:v>1.3956764973201501</c:v>
                </c:pt>
                <c:pt idx="113">
                  <c:v>1.4729464249541</c:v>
                </c:pt>
                <c:pt idx="114">
                  <c:v>1.5749177202081899</c:v>
                </c:pt>
                <c:pt idx="115">
                  <c:v>1.72343854117969</c:v>
                </c:pt>
                <c:pt idx="116">
                  <c:v>1.8007084688122201</c:v>
                </c:pt>
                <c:pt idx="117">
                  <c:v>1.98026230692676</c:v>
                </c:pt>
                <c:pt idx="118">
                  <c:v>2.05753223455645</c:v>
                </c:pt>
                <c:pt idx="119">
                  <c:v>2.1968681964779102</c:v>
                </c:pt>
                <c:pt idx="120">
                  <c:v>2.3115027907749703</c:v>
                </c:pt>
                <c:pt idx="121">
                  <c:v>2.4321564193598997</c:v>
                </c:pt>
                <c:pt idx="122">
                  <c:v>2.62722676604881</c:v>
                </c:pt>
                <c:pt idx="123">
                  <c:v>2.7757475870203101</c:v>
                </c:pt>
                <c:pt idx="124">
                  <c:v>2.9369317070319303</c:v>
                </c:pt>
                <c:pt idx="125">
                  <c:v>3.0484004765696699</c:v>
                </c:pt>
                <c:pt idx="126">
                  <c:v>3.2871671394389104</c:v>
                </c:pt>
                <c:pt idx="127">
                  <c:v>3.42048406706681</c:v>
                </c:pt>
                <c:pt idx="128">
                  <c:v>3.5262464175389101</c:v>
                </c:pt>
                <c:pt idx="129">
                  <c:v>3.68743053755338</c:v>
                </c:pt>
                <c:pt idx="130">
                  <c:v>3.7770511489952705</c:v>
                </c:pt>
                <c:pt idx="131">
                  <c:v>3.9163871109167303</c:v>
                </c:pt>
                <c:pt idx="132">
                  <c:v>4.06838637187548</c:v>
                </c:pt>
                <c:pt idx="133">
                  <c:v>4.3042998252190001</c:v>
                </c:pt>
                <c:pt idx="134">
                  <c:v>4.4129153852225</c:v>
                </c:pt>
                <c:pt idx="135">
                  <c:v>4.6051325223800195</c:v>
                </c:pt>
                <c:pt idx="136">
                  <c:v>4.68271506523479</c:v>
                </c:pt>
                <c:pt idx="137">
                  <c:v>4.7292645909578805</c:v>
                </c:pt>
                <c:pt idx="138">
                  <c:v>4.8378801509556997</c:v>
                </c:pt>
                <c:pt idx="139">
                  <c:v>4.9373108519091602</c:v>
                </c:pt>
                <c:pt idx="140">
                  <c:v>5.0525706766620697</c:v>
                </c:pt>
                <c:pt idx="141">
                  <c:v>5.1922192538142999</c:v>
                </c:pt>
                <c:pt idx="142">
                  <c:v>5.2539726728696206</c:v>
                </c:pt>
                <c:pt idx="143">
                  <c:v>5.36290084810389</c:v>
                </c:pt>
                <c:pt idx="144">
                  <c:v>5.41546940811486</c:v>
                </c:pt>
                <c:pt idx="145">
                  <c:v>5.47120379288799</c:v>
                </c:pt>
                <c:pt idx="146">
                  <c:v>5.5335824424048505</c:v>
                </c:pt>
                <c:pt idx="147">
                  <c:v>5.5649280747729799</c:v>
                </c:pt>
                <c:pt idx="148">
                  <c:v>5.6580271262021098</c:v>
                </c:pt>
                <c:pt idx="149">
                  <c:v>5.8131922119287101</c:v>
                </c:pt>
                <c:pt idx="150">
                  <c:v>5.93130524621301</c:v>
                </c:pt>
                <c:pt idx="151">
                  <c:v>6.0497308957224005</c:v>
                </c:pt>
                <c:pt idx="152">
                  <c:v>6.2207251052484498</c:v>
                </c:pt>
                <c:pt idx="153">
                  <c:v>6.3920319299995798</c:v>
                </c:pt>
                <c:pt idx="154">
                  <c:v>6.5196424385589991</c:v>
                </c:pt>
                <c:pt idx="155">
                  <c:v>6.61938575474323</c:v>
                </c:pt>
                <c:pt idx="156">
                  <c:v>6.6909492633158196</c:v>
                </c:pt>
                <c:pt idx="157">
                  <c:v>6.7688444214013499</c:v>
                </c:pt>
                <c:pt idx="158">
                  <c:v>6.8746067718734594</c:v>
                </c:pt>
                <c:pt idx="159">
                  <c:v>6.9183030880594698</c:v>
                </c:pt>
                <c:pt idx="160">
                  <c:v>6.9372980366210895</c:v>
                </c:pt>
                <c:pt idx="161">
                  <c:v>6.9746627032827702</c:v>
                </c:pt>
                <c:pt idx="162">
                  <c:v>6.9999893013687098</c:v>
                </c:pt>
                <c:pt idx="163">
                  <c:v>7.0436856175547309</c:v>
                </c:pt>
                <c:pt idx="164">
                  <c:v>7.0439982327798107</c:v>
                </c:pt>
                <c:pt idx="165">
                  <c:v>7.0534957070549398</c:v>
                </c:pt>
                <c:pt idx="166">
                  <c:v>7.1345566899140094</c:v>
                </c:pt>
                <c:pt idx="167">
                  <c:v>7.1662149375129003</c:v>
                </c:pt>
                <c:pt idx="168">
                  <c:v>7.2194087279740398</c:v>
                </c:pt>
                <c:pt idx="169">
                  <c:v>7.2634176593965094</c:v>
                </c:pt>
                <c:pt idx="170">
                  <c:v>7.2979291165324893</c:v>
                </c:pt>
                <c:pt idx="171">
                  <c:v>7.3419380479435903</c:v>
                </c:pt>
                <c:pt idx="172">
                  <c:v>7.3925912441041008</c:v>
                </c:pt>
              </c:numCache>
            </c:numRef>
          </c:xVal>
          <c:yVal>
            <c:numRef>
              <c:f>'без среза'!$R$4:$R$176</c:f>
              <c:numCache>
                <c:formatCode>General</c:formatCode>
                <c:ptCount val="173"/>
                <c:pt idx="0">
                  <c:v>0</c:v>
                </c:pt>
                <c:pt idx="1">
                  <c:v>3.33311551668521</c:v>
                </c:pt>
                <c:pt idx="2">
                  <c:v>10.2361481826374</c:v>
                </c:pt>
                <c:pt idx="3">
                  <c:v>22.661606981331701</c:v>
                </c:pt>
                <c:pt idx="4">
                  <c:v>33.706459246866899</c:v>
                </c:pt>
                <c:pt idx="5">
                  <c:v>42.680401712597799</c:v>
                </c:pt>
                <c:pt idx="6">
                  <c:v>51.654344178328799</c:v>
                </c:pt>
                <c:pt idx="7">
                  <c:v>61.318589910631999</c:v>
                </c:pt>
                <c:pt idx="8">
                  <c:v>72.363442176254495</c:v>
                </c:pt>
                <c:pt idx="9">
                  <c:v>77.885868308949298</c:v>
                </c:pt>
                <c:pt idx="10">
                  <c:v>81.337384641868994</c:v>
                </c:pt>
                <c:pt idx="11">
                  <c:v>87.550114041310707</c:v>
                </c:pt>
                <c:pt idx="12">
                  <c:v>92.382236907375002</c:v>
                </c:pt>
                <c:pt idx="13">
                  <c:v>99.285269573330893</c:v>
                </c:pt>
                <c:pt idx="14">
                  <c:v>104.11739243962801</c:v>
                </c:pt>
                <c:pt idx="15">
                  <c:v>111.710728372098</c:v>
                </c:pt>
                <c:pt idx="16">
                  <c:v>117.923457771423</c:v>
                </c:pt>
                <c:pt idx="17">
                  <c:v>127.587703503668</c:v>
                </c:pt>
                <c:pt idx="18">
                  <c:v>135.871342702769</c:v>
                </c:pt>
                <c:pt idx="19">
                  <c:v>145.53558843512999</c:v>
                </c:pt>
                <c:pt idx="20">
                  <c:v>151.058014567941</c:v>
                </c:pt>
                <c:pt idx="21">
                  <c:v>157.27074396726701</c:v>
                </c:pt>
                <c:pt idx="22">
                  <c:v>167.62529296614201</c:v>
                </c:pt>
                <c:pt idx="23">
                  <c:v>176.59923543199</c:v>
                </c:pt>
                <c:pt idx="24">
                  <c:v>185.57317789760401</c:v>
                </c:pt>
                <c:pt idx="25">
                  <c:v>192.47621056367601</c:v>
                </c:pt>
                <c:pt idx="26">
                  <c:v>204.21136609581299</c:v>
                </c:pt>
                <c:pt idx="27">
                  <c:v>217.32712816121099</c:v>
                </c:pt>
                <c:pt idx="28">
                  <c:v>226.99137389333899</c:v>
                </c:pt>
                <c:pt idx="29">
                  <c:v>235.965316359187</c:v>
                </c:pt>
                <c:pt idx="30">
                  <c:v>244.24895555828701</c:v>
                </c:pt>
                <c:pt idx="31">
                  <c:v>251.84229149087301</c:v>
                </c:pt>
                <c:pt idx="32">
                  <c:v>261.506537223235</c:v>
                </c:pt>
                <c:pt idx="33">
                  <c:v>272.55138948885701</c:v>
                </c:pt>
                <c:pt idx="34">
                  <c:v>280.83502868749201</c:v>
                </c:pt>
                <c:pt idx="35">
                  <c:v>289.11866788659199</c:v>
                </c:pt>
                <c:pt idx="36">
                  <c:v>300.85382341872901</c:v>
                </c:pt>
                <c:pt idx="37">
                  <c:v>311.89867568481702</c:v>
                </c:pt>
                <c:pt idx="38">
                  <c:v>319.49201161693799</c:v>
                </c:pt>
                <c:pt idx="39">
                  <c:v>328.465954083018</c:v>
                </c:pt>
                <c:pt idx="40">
                  <c:v>339.51080634817498</c:v>
                </c:pt>
                <c:pt idx="41">
                  <c:v>349.86535534728301</c:v>
                </c:pt>
                <c:pt idx="42">
                  <c:v>360.91020761290599</c:v>
                </c:pt>
                <c:pt idx="43">
                  <c:v>369.88415007852001</c:v>
                </c:pt>
                <c:pt idx="44">
                  <c:v>379.54839581064903</c:v>
                </c:pt>
                <c:pt idx="45">
                  <c:v>391.973854609765</c:v>
                </c:pt>
                <c:pt idx="46">
                  <c:v>402.32840360794199</c:v>
                </c:pt>
                <c:pt idx="47">
                  <c:v>412.68295260705099</c:v>
                </c:pt>
                <c:pt idx="48">
                  <c:v>420.96659180661698</c:v>
                </c:pt>
                <c:pt idx="49">
                  <c:v>428.55992773873697</c:v>
                </c:pt>
                <c:pt idx="50">
                  <c:v>434.08235387178098</c:v>
                </c:pt>
                <c:pt idx="51">
                  <c:v>442.36599307088198</c:v>
                </c:pt>
                <c:pt idx="52">
                  <c:v>449.26902573695401</c:v>
                </c:pt>
                <c:pt idx="53">
                  <c:v>456.86236166907503</c:v>
                </c:pt>
                <c:pt idx="54">
                  <c:v>465.14600086817501</c:v>
                </c:pt>
                <c:pt idx="55">
                  <c:v>473.42964006774099</c:v>
                </c:pt>
                <c:pt idx="56">
                  <c:v>480.33267273381398</c:v>
                </c:pt>
                <c:pt idx="57">
                  <c:v>489.306615199894</c:v>
                </c:pt>
                <c:pt idx="58">
                  <c:v>496.899951132014</c:v>
                </c:pt>
                <c:pt idx="59">
                  <c:v>502.422377265058</c:v>
                </c:pt>
                <c:pt idx="60">
                  <c:v>510.01571319717902</c:v>
                </c:pt>
                <c:pt idx="61">
                  <c:v>515.53813933022298</c:v>
                </c:pt>
                <c:pt idx="62">
                  <c:v>523.82177852932398</c:v>
                </c:pt>
                <c:pt idx="63">
                  <c:v>530.03450792841602</c:v>
                </c:pt>
                <c:pt idx="64">
                  <c:v>537.62784386053704</c:v>
                </c:pt>
                <c:pt idx="65">
                  <c:v>545.91148305963702</c:v>
                </c:pt>
                <c:pt idx="66">
                  <c:v>554.19512225873802</c:v>
                </c:pt>
                <c:pt idx="67">
                  <c:v>563.85936799179797</c:v>
                </c:pt>
                <c:pt idx="68">
                  <c:v>572.14300719089795</c:v>
                </c:pt>
                <c:pt idx="69">
                  <c:v>580.42664638999804</c:v>
                </c:pt>
                <c:pt idx="70">
                  <c:v>587.32967905607097</c:v>
                </c:pt>
                <c:pt idx="71">
                  <c:v>595.61331825517095</c:v>
                </c:pt>
                <c:pt idx="72">
                  <c:v>605.27756398730003</c:v>
                </c:pt>
                <c:pt idx="73">
                  <c:v>612.18059665337205</c:v>
                </c:pt>
                <c:pt idx="74">
                  <c:v>617.70302278548502</c:v>
                </c:pt>
                <c:pt idx="75">
                  <c:v>623.22544891852897</c:v>
                </c:pt>
                <c:pt idx="76">
                  <c:v>629.43817831762101</c:v>
                </c:pt>
                <c:pt idx="77">
                  <c:v>637.03151425067301</c:v>
                </c:pt>
                <c:pt idx="78">
                  <c:v>644.62485018279403</c:v>
                </c:pt>
                <c:pt idx="79">
                  <c:v>652.90848938189401</c:v>
                </c:pt>
                <c:pt idx="80">
                  <c:v>661.882431847975</c:v>
                </c:pt>
                <c:pt idx="81">
                  <c:v>668.78546451404702</c:v>
                </c:pt>
                <c:pt idx="82">
                  <c:v>677.069103713147</c:v>
                </c:pt>
                <c:pt idx="83">
                  <c:v>681.90122657921199</c:v>
                </c:pt>
                <c:pt idx="84">
                  <c:v>686.73334944620694</c:v>
                </c:pt>
                <c:pt idx="85">
                  <c:v>692.25577557832003</c:v>
                </c:pt>
                <c:pt idx="86">
                  <c:v>698.46850497741298</c:v>
                </c:pt>
                <c:pt idx="87">
                  <c:v>705.371537643485</c:v>
                </c:pt>
                <c:pt idx="88">
                  <c:v>710.20366050954897</c:v>
                </c:pt>
                <c:pt idx="89">
                  <c:v>715.03578337561305</c:v>
                </c:pt>
                <c:pt idx="90">
                  <c:v>719.86790624167804</c:v>
                </c:pt>
                <c:pt idx="91">
                  <c:v>726.77093890774995</c:v>
                </c:pt>
                <c:pt idx="92">
                  <c:v>732.29336503986303</c:v>
                </c:pt>
                <c:pt idx="93">
                  <c:v>739.19639770593506</c:v>
                </c:pt>
                <c:pt idx="94">
                  <c:v>745.40912710502698</c:v>
                </c:pt>
                <c:pt idx="95">
                  <c:v>751.62185650598303</c:v>
                </c:pt>
                <c:pt idx="96">
                  <c:v>758.52488917112396</c:v>
                </c:pt>
                <c:pt idx="97">
                  <c:v>766.80852837022405</c:v>
                </c:pt>
                <c:pt idx="98">
                  <c:v>771.64065123628802</c:v>
                </c:pt>
                <c:pt idx="99">
                  <c:v>777.85338063631195</c:v>
                </c:pt>
                <c:pt idx="100">
                  <c:v>785.44671656843298</c:v>
                </c:pt>
                <c:pt idx="101">
                  <c:v>788.89823290146899</c:v>
                </c:pt>
                <c:pt idx="102">
                  <c:v>794.42065903451305</c:v>
                </c:pt>
                <c:pt idx="103">
                  <c:v>799.25278190057702</c:v>
                </c:pt>
                <c:pt idx="104">
                  <c:v>802.70429823361303</c:v>
                </c:pt>
                <c:pt idx="105">
                  <c:v>805.46551129966997</c:v>
                </c:pt>
                <c:pt idx="106">
                  <c:v>813.05884723272197</c:v>
                </c:pt>
                <c:pt idx="107">
                  <c:v>818.58127336483403</c:v>
                </c:pt>
                <c:pt idx="108">
                  <c:v>822.72309296485003</c:v>
                </c:pt>
                <c:pt idx="109">
                  <c:v>826.17460929788604</c:v>
                </c:pt>
                <c:pt idx="110">
                  <c:v>832.38733869697899</c:v>
                </c:pt>
                <c:pt idx="111">
                  <c:v>836.52915829699498</c:v>
                </c:pt>
                <c:pt idx="112">
                  <c:v>838.60006809607103</c:v>
                </c:pt>
                <c:pt idx="113">
                  <c:v>842.05158442910795</c:v>
                </c:pt>
                <c:pt idx="114">
                  <c:v>846.88370729610301</c:v>
                </c:pt>
                <c:pt idx="115">
                  <c:v>851.715830161236</c:v>
                </c:pt>
                <c:pt idx="116">
                  <c:v>855.16734649427201</c:v>
                </c:pt>
                <c:pt idx="117">
                  <c:v>859.99946936126798</c:v>
                </c:pt>
                <c:pt idx="118">
                  <c:v>863.45098569430399</c:v>
                </c:pt>
                <c:pt idx="119">
                  <c:v>866.90250202734001</c:v>
                </c:pt>
                <c:pt idx="120">
                  <c:v>868.97341182641696</c:v>
                </c:pt>
                <c:pt idx="121">
                  <c:v>873.11523142643296</c:v>
                </c:pt>
                <c:pt idx="122">
                  <c:v>877.94735429156594</c:v>
                </c:pt>
                <c:pt idx="123">
                  <c:v>882.77947715856101</c:v>
                </c:pt>
                <c:pt idx="124">
                  <c:v>884.85038695763797</c:v>
                </c:pt>
                <c:pt idx="125">
                  <c:v>887.611600024626</c:v>
                </c:pt>
                <c:pt idx="126">
                  <c:v>889.68250982463405</c:v>
                </c:pt>
                <c:pt idx="127">
                  <c:v>891.06311635766201</c:v>
                </c:pt>
                <c:pt idx="128">
                  <c:v>888.30190329067398</c:v>
                </c:pt>
                <c:pt idx="129">
                  <c:v>890.37281309068203</c:v>
                </c:pt>
                <c:pt idx="130">
                  <c:v>894.51463269069802</c:v>
                </c:pt>
                <c:pt idx="131">
                  <c:v>897.96614902373403</c:v>
                </c:pt>
                <c:pt idx="132">
                  <c:v>898.65645228978201</c:v>
                </c:pt>
                <c:pt idx="133">
                  <c:v>897.96614902373403</c:v>
                </c:pt>
                <c:pt idx="134">
                  <c:v>897.96614902373403</c:v>
                </c:pt>
                <c:pt idx="135">
                  <c:v>900.03705882281099</c:v>
                </c:pt>
                <c:pt idx="136">
                  <c:v>900.03705882281099</c:v>
                </c:pt>
                <c:pt idx="137">
                  <c:v>900.03705882281099</c:v>
                </c:pt>
                <c:pt idx="138">
                  <c:v>900.03705882281099</c:v>
                </c:pt>
                <c:pt idx="139">
                  <c:v>898.65645228978201</c:v>
                </c:pt>
                <c:pt idx="140">
                  <c:v>893.82432942371804</c:v>
                </c:pt>
                <c:pt idx="141">
                  <c:v>893.82432942371804</c:v>
                </c:pt>
                <c:pt idx="142">
                  <c:v>897.27584575675405</c:v>
                </c:pt>
                <c:pt idx="143">
                  <c:v>893.82432942371804</c:v>
                </c:pt>
                <c:pt idx="144">
                  <c:v>895.89523922372598</c:v>
                </c:pt>
                <c:pt idx="145">
                  <c:v>897.27584575675405</c:v>
                </c:pt>
                <c:pt idx="146">
                  <c:v>893.82432942371804</c:v>
                </c:pt>
                <c:pt idx="147">
                  <c:v>890.37281309068203</c:v>
                </c:pt>
                <c:pt idx="148">
                  <c:v>890.37281309068203</c:v>
                </c:pt>
                <c:pt idx="149">
                  <c:v>890.37281309068203</c:v>
                </c:pt>
                <c:pt idx="150">
                  <c:v>888.30190329067398</c:v>
                </c:pt>
                <c:pt idx="151">
                  <c:v>882.77947715856101</c:v>
                </c:pt>
                <c:pt idx="152">
                  <c:v>879.327960825525</c:v>
                </c:pt>
                <c:pt idx="153">
                  <c:v>872.42492815945297</c:v>
                </c:pt>
                <c:pt idx="154">
                  <c:v>868.28310855943698</c:v>
                </c:pt>
                <c:pt idx="155">
                  <c:v>863.45098569430399</c:v>
                </c:pt>
                <c:pt idx="156">
                  <c:v>861.38007589336496</c:v>
                </c:pt>
                <c:pt idx="157">
                  <c:v>857.92855956032895</c:v>
                </c:pt>
                <c:pt idx="158">
                  <c:v>855.16734649427201</c:v>
                </c:pt>
                <c:pt idx="159">
                  <c:v>852.40613342821598</c:v>
                </c:pt>
                <c:pt idx="160">
                  <c:v>848.26431382819999</c:v>
                </c:pt>
                <c:pt idx="161">
                  <c:v>846.88370729610301</c:v>
                </c:pt>
                <c:pt idx="162">
                  <c:v>841.36128116212797</c:v>
                </c:pt>
                <c:pt idx="163">
                  <c:v>838.60006809607103</c:v>
                </c:pt>
                <c:pt idx="164">
                  <c:v>835.14855176303502</c:v>
                </c:pt>
                <c:pt idx="165">
                  <c:v>833.07764196395897</c:v>
                </c:pt>
                <c:pt idx="166">
                  <c:v>828.93582236394298</c:v>
                </c:pt>
                <c:pt idx="167">
                  <c:v>822.03278969787095</c:v>
                </c:pt>
                <c:pt idx="168">
                  <c:v>817.20066683273797</c:v>
                </c:pt>
                <c:pt idx="169">
                  <c:v>810.98793743271403</c:v>
                </c:pt>
                <c:pt idx="170">
                  <c:v>806.84611783362902</c:v>
                </c:pt>
                <c:pt idx="171">
                  <c:v>800.63338843360498</c:v>
                </c:pt>
                <c:pt idx="172">
                  <c:v>789.58853616844897</c:v>
                </c:pt>
              </c:numCache>
            </c:numRef>
          </c:yVal>
          <c:smooth val="1"/>
          <c:extLst>
            <c:ext xmlns:c16="http://schemas.microsoft.com/office/drawing/2014/chart" uri="{C3380CC4-5D6E-409C-BE32-E72D297353CC}">
              <c16:uniqueId val="{00000006-710A-457A-A1D7-0D57FCB948F2}"/>
            </c:ext>
          </c:extLst>
        </c:ser>
        <c:ser>
          <c:idx val="8"/>
          <c:order val="8"/>
          <c:tx>
            <c:strRef>
              <c:f>'без среза'!$AB$1</c:f>
              <c:strCache>
                <c:ptCount val="1"/>
                <c:pt idx="0">
                  <c:v>Irradiated 53 dpa 405℃</c:v>
                </c:pt>
              </c:strCache>
            </c:strRef>
          </c:tx>
          <c:spPr>
            <a:ln w="50800" cap="rnd">
              <a:noFill/>
              <a:round/>
            </a:ln>
            <a:effectLst/>
          </c:spPr>
          <c:marker>
            <c:symbol val="none"/>
          </c:marker>
          <c:xVal>
            <c:numRef>
              <c:f>'без среза'!$AC$4:$AC$741</c:f>
              <c:numCache>
                <c:formatCode>General</c:formatCode>
                <c:ptCount val="7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5.6590235773146301E-4</c:v>
                </c:pt>
                <c:pt idx="56">
                  <c:v>0</c:v>
                </c:pt>
                <c:pt idx="57">
                  <c:v>0</c:v>
                </c:pt>
                <c:pt idx="58">
                  <c:v>1.6094090883211902E-3</c:v>
                </c:pt>
                <c:pt idx="59">
                  <c:v>3.2944284129055E-3</c:v>
                </c:pt>
                <c:pt idx="60">
                  <c:v>4.8808185433024702E-3</c:v>
                </c:pt>
                <c:pt idx="61">
                  <c:v>6.4641786098373899E-3</c:v>
                </c:pt>
                <c:pt idx="62">
                  <c:v>6.6323142708934997E-3</c:v>
                </c:pt>
                <c:pt idx="63">
                  <c:v>8.0504499319555799E-3</c:v>
                </c:pt>
                <c:pt idx="64">
                  <c:v>9.7239973609042386E-3</c:v>
                </c:pt>
                <c:pt idx="65">
                  <c:v>1.07138489181757E-2</c:v>
                </c:pt>
                <c:pt idx="66">
                  <c:v>1.19530521156008E-2</c:v>
                </c:pt>
                <c:pt idx="67">
                  <c:v>1.1853510211796699E-2</c:v>
                </c:pt>
                <c:pt idx="68">
                  <c:v>1.32907656989012E-2</c:v>
                </c:pt>
                <c:pt idx="69">
                  <c:v>1.4158250369398198E-2</c:v>
                </c:pt>
                <c:pt idx="70">
                  <c:v>1.4111013452797701E-2</c:v>
                </c:pt>
                <c:pt idx="71">
                  <c:v>1.63818933562077E-2</c:v>
                </c:pt>
                <c:pt idx="72">
                  <c:v>1.38434555482547E-2</c:v>
                </c:pt>
                <c:pt idx="73">
                  <c:v>1.5510148948134598E-2</c:v>
                </c:pt>
                <c:pt idx="74">
                  <c:v>1.5926405723547501E-2</c:v>
                </c:pt>
                <c:pt idx="75">
                  <c:v>1.85521204903694E-2</c:v>
                </c:pt>
                <c:pt idx="76">
                  <c:v>1.9683458760510999E-2</c:v>
                </c:pt>
                <c:pt idx="77">
                  <c:v>1.9063857587830999E-2</c:v>
                </c:pt>
                <c:pt idx="78">
                  <c:v>1.9572683429700501E-2</c:v>
                </c:pt>
                <c:pt idx="79">
                  <c:v>1.8543481354846798E-2</c:v>
                </c:pt>
                <c:pt idx="80">
                  <c:v>1.6813699744808702E-2</c:v>
                </c:pt>
                <c:pt idx="81">
                  <c:v>1.6465163477761301E-2</c:v>
                </c:pt>
                <c:pt idx="82">
                  <c:v>1.03161086080483E-2</c:v>
                </c:pt>
                <c:pt idx="83">
                  <c:v>1.1421473023034399E-2</c:v>
                </c:pt>
                <c:pt idx="84">
                  <c:v>1.29199119535528E-2</c:v>
                </c:pt>
                <c:pt idx="85">
                  <c:v>1.2039844522000499E-2</c:v>
                </c:pt>
                <c:pt idx="86">
                  <c:v>1.33271714645034E-2</c:v>
                </c:pt>
                <c:pt idx="87">
                  <c:v>9.9275475824356398E-3</c:v>
                </c:pt>
                <c:pt idx="88">
                  <c:v>8.4479115138957894E-3</c:v>
                </c:pt>
                <c:pt idx="89">
                  <c:v>6.7762832833828694E-3</c:v>
                </c:pt>
                <c:pt idx="90">
                  <c:v>3.6247805156985899E-3</c:v>
                </c:pt>
                <c:pt idx="91">
                  <c:v>4.8432760843786201E-3</c:v>
                </c:pt>
                <c:pt idx="92">
                  <c:v>2.7399764093116699E-3</c:v>
                </c:pt>
                <c:pt idx="93">
                  <c:v>4.0510410444172295E-3</c:v>
                </c:pt>
                <c:pt idx="94">
                  <c:v>3.4241492182207601E-3</c:v>
                </c:pt>
                <c:pt idx="95">
                  <c:v>3.9513009847968999E-3</c:v>
                </c:pt>
                <c:pt idx="96">
                  <c:v>1.20434462828389E-3</c:v>
                </c:pt>
                <c:pt idx="97">
                  <c:v>4.2031295147460001E-4</c:v>
                </c:pt>
                <c:pt idx="98">
                  <c:v>1.0430638483705E-3</c:v>
                </c:pt>
                <c:pt idx="99">
                  <c:v>1.30333195142551E-3</c:v>
                </c:pt>
                <c:pt idx="100">
                  <c:v>2.4193743607137099E-3</c:v>
                </c:pt>
                <c:pt idx="101">
                  <c:v>1.0498393819724501E-3</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6.9648785993026098E-5</c:v>
                </c:pt>
                <c:pt idx="152">
                  <c:v>1.33526246299587E-3</c:v>
                </c:pt>
                <c:pt idx="153">
                  <c:v>3.7293031545360096E-3</c:v>
                </c:pt>
                <c:pt idx="154">
                  <c:v>3.1475050095464098E-3</c:v>
                </c:pt>
                <c:pt idx="155">
                  <c:v>2.92898355971793E-3</c:v>
                </c:pt>
                <c:pt idx="156">
                  <c:v>4.3004377368926995E-3</c:v>
                </c:pt>
                <c:pt idx="157">
                  <c:v>2.430399939779E-3</c:v>
                </c:pt>
                <c:pt idx="158">
                  <c:v>4.2279020581936803E-3</c:v>
                </c:pt>
                <c:pt idx="159">
                  <c:v>6.4146547269405794E-3</c:v>
                </c:pt>
                <c:pt idx="160">
                  <c:v>7.2018361279635491E-3</c:v>
                </c:pt>
                <c:pt idx="161">
                  <c:v>9.0206942349801995E-3</c:v>
                </c:pt>
                <c:pt idx="162">
                  <c:v>8.4240368535670705E-3</c:v>
                </c:pt>
                <c:pt idx="163">
                  <c:v>8.3890657339402708E-3</c:v>
                </c:pt>
                <c:pt idx="164">
                  <c:v>1.03242305999984E-2</c:v>
                </c:pt>
                <c:pt idx="165">
                  <c:v>1.35358059456436E-2</c:v>
                </c:pt>
                <c:pt idx="166">
                  <c:v>1.3187269678613899E-2</c:v>
                </c:pt>
                <c:pt idx="167">
                  <c:v>1.5018036305694002E-2</c:v>
                </c:pt>
                <c:pt idx="168">
                  <c:v>1.7457170678447698E-2</c:v>
                </c:pt>
                <c:pt idx="169">
                  <c:v>1.90214109189135E-2</c:v>
                </c:pt>
                <c:pt idx="170">
                  <c:v>2.30972024025533E-2</c:v>
                </c:pt>
                <c:pt idx="171">
                  <c:v>2.5276307140877897E-2</c:v>
                </c:pt>
                <c:pt idx="172">
                  <c:v>2.6335426696419997E-2</c:v>
                </c:pt>
                <c:pt idx="173">
                  <c:v>3.0311001183171999E-2</c:v>
                </c:pt>
                <c:pt idx="174">
                  <c:v>3.39325347078656E-2</c:v>
                </c:pt>
                <c:pt idx="175">
                  <c:v>3.8815182851337199E-2</c:v>
                </c:pt>
                <c:pt idx="176">
                  <c:v>4.3583112038376698E-2</c:v>
                </c:pt>
                <c:pt idx="177">
                  <c:v>4.7231056042704701E-2</c:v>
                </c:pt>
                <c:pt idx="178">
                  <c:v>5.2835639709911703E-2</c:v>
                </c:pt>
                <c:pt idx="179">
                  <c:v>5.4968856865684798E-2</c:v>
                </c:pt>
                <c:pt idx="180">
                  <c:v>5.9098977763625299E-2</c:v>
                </c:pt>
                <c:pt idx="181">
                  <c:v>6.3213008899367693E-2</c:v>
                </c:pt>
                <c:pt idx="182">
                  <c:v>6.6642986886549196E-2</c:v>
                </c:pt>
                <c:pt idx="183">
                  <c:v>7.3111786691768502E-2</c:v>
                </c:pt>
                <c:pt idx="184">
                  <c:v>7.60977480899072E-2</c:v>
                </c:pt>
                <c:pt idx="185">
                  <c:v>8.2208682967888108E-2</c:v>
                </c:pt>
                <c:pt idx="186">
                  <c:v>8.65789197727906E-2</c:v>
                </c:pt>
                <c:pt idx="187">
                  <c:v>9.0498365307212197E-2</c:v>
                </c:pt>
                <c:pt idx="188">
                  <c:v>9.6761464892267696E-2</c:v>
                </c:pt>
                <c:pt idx="189">
                  <c:v>0.10202189169035601</c:v>
                </c:pt>
                <c:pt idx="190">
                  <c:v>0.10687856597869001</c:v>
                </c:pt>
                <c:pt idx="191">
                  <c:v>0.111027012801372</c:v>
                </c:pt>
                <c:pt idx="192">
                  <c:v>0.11573801913471</c:v>
                </c:pt>
                <c:pt idx="193">
                  <c:v>0.120536540043474</c:v>
                </c:pt>
                <c:pt idx="194">
                  <c:v>0.124795087955931</c:v>
                </c:pt>
                <c:pt idx="195">
                  <c:v>0.130010421072768</c:v>
                </c:pt>
                <c:pt idx="196">
                  <c:v>0.13728766534058001</c:v>
                </c:pt>
                <c:pt idx="197">
                  <c:v>0.141015912614222</c:v>
                </c:pt>
                <c:pt idx="198">
                  <c:v>0.14876271070178901</c:v>
                </c:pt>
                <c:pt idx="199">
                  <c:v>0.15561390702828198</c:v>
                </c:pt>
                <c:pt idx="200">
                  <c:v>0.1635901430285</c:v>
                </c:pt>
                <c:pt idx="201">
                  <c:v>0.171276551573953</c:v>
                </c:pt>
                <c:pt idx="202">
                  <c:v>0.177387129174917</c:v>
                </c:pt>
                <c:pt idx="203">
                  <c:v>0.183133993456295</c:v>
                </c:pt>
                <c:pt idx="204">
                  <c:v>0.19209681248128199</c:v>
                </c:pt>
                <c:pt idx="205">
                  <c:v>0.20148712170879401</c:v>
                </c:pt>
                <c:pt idx="206">
                  <c:v>0.21066487668690601</c:v>
                </c:pt>
                <c:pt idx="207">
                  <c:v>0.21579269522845798</c:v>
                </c:pt>
                <c:pt idx="208">
                  <c:v>0.22595241536492899</c:v>
                </c:pt>
                <c:pt idx="209">
                  <c:v>0.236620722874648</c:v>
                </c:pt>
                <c:pt idx="210">
                  <c:v>0.24690201599668199</c:v>
                </c:pt>
                <c:pt idx="211">
                  <c:v>0.25623193568208097</c:v>
                </c:pt>
                <c:pt idx="212">
                  <c:v>0.26342087147298804</c:v>
                </c:pt>
                <c:pt idx="213">
                  <c:v>0.27386818290153797</c:v>
                </c:pt>
                <c:pt idx="214">
                  <c:v>0.28509478933216303</c:v>
                </c:pt>
                <c:pt idx="215">
                  <c:v>0.29406828635160298</c:v>
                </c:pt>
                <c:pt idx="216">
                  <c:v>0.30294697814184701</c:v>
                </c:pt>
                <c:pt idx="217">
                  <c:v>0.31446081858803199</c:v>
                </c:pt>
                <c:pt idx="218">
                  <c:v>0.32530199843336</c:v>
                </c:pt>
                <c:pt idx="219">
                  <c:v>0.33571792423913399</c:v>
                </c:pt>
                <c:pt idx="220">
                  <c:v>0.34680304395692502</c:v>
                </c:pt>
                <c:pt idx="221">
                  <c:v>0.35620100111486902</c:v>
                </c:pt>
                <c:pt idx="222">
                  <c:v>0.36626938271069798</c:v>
                </c:pt>
                <c:pt idx="223">
                  <c:v>0.37864779657184</c:v>
                </c:pt>
                <c:pt idx="224">
                  <c:v>0.39008472108889702</c:v>
                </c:pt>
                <c:pt idx="225">
                  <c:v>0.40030944863417506</c:v>
                </c:pt>
                <c:pt idx="226">
                  <c:v>0.41106108947701597</c:v>
                </c:pt>
                <c:pt idx="227">
                  <c:v>0.42094592074306503</c:v>
                </c:pt>
                <c:pt idx="228">
                  <c:v>0.43313999037252404</c:v>
                </c:pt>
                <c:pt idx="229">
                  <c:v>0.44578990576326299</c:v>
                </c:pt>
                <c:pt idx="230">
                  <c:v>0.45691326513349401</c:v>
                </c:pt>
                <c:pt idx="231">
                  <c:v>0.46901476569644301</c:v>
                </c:pt>
                <c:pt idx="232">
                  <c:v>0.48062802923766401</c:v>
                </c:pt>
                <c:pt idx="233">
                  <c:v>0.49249323785886601</c:v>
                </c:pt>
                <c:pt idx="234">
                  <c:v>0.50701689620439094</c:v>
                </c:pt>
                <c:pt idx="235">
                  <c:v>0.51984956802414195</c:v>
                </c:pt>
                <c:pt idx="236">
                  <c:v>0.53420035403348698</c:v>
                </c:pt>
                <c:pt idx="237">
                  <c:v>0.54444766809240297</c:v>
                </c:pt>
                <c:pt idx="238">
                  <c:v>0.55515039128920307</c:v>
                </c:pt>
                <c:pt idx="239">
                  <c:v>0.56976200083397499</c:v>
                </c:pt>
                <c:pt idx="240">
                  <c:v>0.58174192841192995</c:v>
                </c:pt>
                <c:pt idx="241">
                  <c:v>0.59505259588320303</c:v>
                </c:pt>
                <c:pt idx="242">
                  <c:v>0.60770215399713801</c:v>
                </c:pt>
                <c:pt idx="243">
                  <c:v>0.61911534082185005</c:v>
                </c:pt>
                <c:pt idx="244">
                  <c:v>0.63486187413332107</c:v>
                </c:pt>
                <c:pt idx="245">
                  <c:v>0.64739324660308706</c:v>
                </c:pt>
                <c:pt idx="246">
                  <c:v>0.66083392889140702</c:v>
                </c:pt>
                <c:pt idx="247">
                  <c:v>0.67243954450304999</c:v>
                </c:pt>
                <c:pt idx="248">
                  <c:v>0.68735930742718698</c:v>
                </c:pt>
                <c:pt idx="249">
                  <c:v>0.70185922808036605</c:v>
                </c:pt>
                <c:pt idx="250">
                  <c:v>0.71576722802546999</c:v>
                </c:pt>
                <c:pt idx="251">
                  <c:v>0.73032068419138296</c:v>
                </c:pt>
                <c:pt idx="252">
                  <c:v>0.74298936213153899</c:v>
                </c:pt>
                <c:pt idx="253">
                  <c:v>0.75610803744098098</c:v>
                </c:pt>
                <c:pt idx="254">
                  <c:v>0.77092534720577499</c:v>
                </c:pt>
                <c:pt idx="255">
                  <c:v>0.78338024037179799</c:v>
                </c:pt>
                <c:pt idx="256">
                  <c:v>0.79696623333802596</c:v>
                </c:pt>
                <c:pt idx="257">
                  <c:v>0.81012437882577604</c:v>
                </c:pt>
                <c:pt idx="258">
                  <c:v>0.82471607464299301</c:v>
                </c:pt>
                <c:pt idx="259">
                  <c:v>0.83983468375890891</c:v>
                </c:pt>
                <c:pt idx="260">
                  <c:v>0.85318741484684302</c:v>
                </c:pt>
                <c:pt idx="261">
                  <c:v>0.86696539997547006</c:v>
                </c:pt>
                <c:pt idx="262">
                  <c:v>0.87855571972681912</c:v>
                </c:pt>
                <c:pt idx="263">
                  <c:v>0.89131956017240499</c:v>
                </c:pt>
                <c:pt idx="264">
                  <c:v>0.90462560977698603</c:v>
                </c:pt>
                <c:pt idx="265">
                  <c:v>0.91950027902043996</c:v>
                </c:pt>
                <c:pt idx="266">
                  <c:v>0.93276585281046198</c:v>
                </c:pt>
                <c:pt idx="267">
                  <c:v>0.94778244539156697</c:v>
                </c:pt>
                <c:pt idx="268">
                  <c:v>0.96243532465223303</c:v>
                </c:pt>
                <c:pt idx="269">
                  <c:v>0.97411236507696197</c:v>
                </c:pt>
                <c:pt idx="270">
                  <c:v>0.98973653150210306</c:v>
                </c:pt>
                <c:pt idx="271">
                  <c:v>1.00402310400341</c:v>
                </c:pt>
                <c:pt idx="272">
                  <c:v>1.01731508827356</c:v>
                </c:pt>
                <c:pt idx="273">
                  <c:v>1.0327289366114201</c:v>
                </c:pt>
                <c:pt idx="274">
                  <c:v>1.04709119451627</c:v>
                </c:pt>
                <c:pt idx="275">
                  <c:v>1.0622327474232001</c:v>
                </c:pt>
                <c:pt idx="276">
                  <c:v>1.07647263844115</c:v>
                </c:pt>
                <c:pt idx="277">
                  <c:v>1.08887060875304</c:v>
                </c:pt>
                <c:pt idx="278">
                  <c:v>1.1031219716664999</c:v>
                </c:pt>
                <c:pt idx="279">
                  <c:v>1.11785515419683</c:v>
                </c:pt>
                <c:pt idx="280">
                  <c:v>1.1335244143026602</c:v>
                </c:pt>
                <c:pt idx="281">
                  <c:v>1.1477413615295999</c:v>
                </c:pt>
                <c:pt idx="282">
                  <c:v>1.1600314669135499</c:v>
                </c:pt>
                <c:pt idx="283">
                  <c:v>1.1759699923868498</c:v>
                </c:pt>
                <c:pt idx="284">
                  <c:v>1.19038578580557</c:v>
                </c:pt>
                <c:pt idx="285">
                  <c:v>1.20520612563382</c:v>
                </c:pt>
                <c:pt idx="286">
                  <c:v>1.21987812472071</c:v>
                </c:pt>
                <c:pt idx="287">
                  <c:v>1.23402667719802</c:v>
                </c:pt>
                <c:pt idx="288">
                  <c:v>1.2490130353341999</c:v>
                </c:pt>
                <c:pt idx="289">
                  <c:v>1.26339058909934</c:v>
                </c:pt>
                <c:pt idx="290">
                  <c:v>1.2790032836301199</c:v>
                </c:pt>
                <c:pt idx="291">
                  <c:v>1.29464577597901</c:v>
                </c:pt>
                <c:pt idx="292">
                  <c:v>1.3096623685601101</c:v>
                </c:pt>
                <c:pt idx="293">
                  <c:v>1.3249928835648499</c:v>
                </c:pt>
                <c:pt idx="294">
                  <c:v>1.3383876782700099</c:v>
                </c:pt>
                <c:pt idx="295">
                  <c:v>1.3543445296682</c:v>
                </c:pt>
                <c:pt idx="296">
                  <c:v>1.3673829017079702</c:v>
                </c:pt>
                <c:pt idx="297">
                  <c:v>1.38213181672427</c:v>
                </c:pt>
                <c:pt idx="298">
                  <c:v>1.39685352736024</c:v>
                </c:pt>
                <c:pt idx="299">
                  <c:v>1.4118169417042701</c:v>
                </c:pt>
                <c:pt idx="300">
                  <c:v>1.4240568989157498</c:v>
                </c:pt>
                <c:pt idx="301">
                  <c:v>1.43777976072897</c:v>
                </c:pt>
                <c:pt idx="302">
                  <c:v>1.4519703768246499</c:v>
                </c:pt>
                <c:pt idx="303">
                  <c:v>1.4679387001183399</c:v>
                </c:pt>
                <c:pt idx="304">
                  <c:v>1.4823973510533499</c:v>
                </c:pt>
                <c:pt idx="305">
                  <c:v>1.4978494390447799</c:v>
                </c:pt>
                <c:pt idx="306">
                  <c:v>1.5128082355226999</c:v>
                </c:pt>
                <c:pt idx="307">
                  <c:v>1.5262944481173701</c:v>
                </c:pt>
                <c:pt idx="308">
                  <c:v>1.54253044897587</c:v>
                </c:pt>
                <c:pt idx="309">
                  <c:v>1.55742885591053</c:v>
                </c:pt>
                <c:pt idx="310">
                  <c:v>1.57138577350452</c:v>
                </c:pt>
                <c:pt idx="311">
                  <c:v>1.58544593815577</c:v>
                </c:pt>
                <c:pt idx="312">
                  <c:v>1.59695977860338</c:v>
                </c:pt>
                <c:pt idx="313">
                  <c:v>1.6128278849009798</c:v>
                </c:pt>
                <c:pt idx="314">
                  <c:v>1.6267848024926899</c:v>
                </c:pt>
                <c:pt idx="315">
                  <c:v>1.64324721120011</c:v>
                </c:pt>
                <c:pt idx="316">
                  <c:v>1.6607183528231002</c:v>
                </c:pt>
                <c:pt idx="317">
                  <c:v>1.6738879702052099</c:v>
                </c:pt>
                <c:pt idx="318">
                  <c:v>1.6904596861013501</c:v>
                </c:pt>
                <c:pt idx="319">
                  <c:v>1.7062215152736802</c:v>
                </c:pt>
                <c:pt idx="320">
                  <c:v>1.72426322161527</c:v>
                </c:pt>
                <c:pt idx="321">
                  <c:v>1.73778038320734</c:v>
                </c:pt>
                <c:pt idx="322">
                  <c:v>1.75289639888433</c:v>
                </c:pt>
                <c:pt idx="323">
                  <c:v>1.76908189429241</c:v>
                </c:pt>
                <c:pt idx="324">
                  <c:v>1.7845225103883402</c:v>
                </c:pt>
                <c:pt idx="325">
                  <c:v>1.7984725739506799</c:v>
                </c:pt>
                <c:pt idx="326">
                  <c:v>1.8147888780799801</c:v>
                </c:pt>
                <c:pt idx="327">
                  <c:v>1.8274537320553501</c:v>
                </c:pt>
                <c:pt idx="328">
                  <c:v>1.8438503394531802</c:v>
                </c:pt>
                <c:pt idx="329">
                  <c:v>1.85897659649754</c:v>
                </c:pt>
                <c:pt idx="330">
                  <c:v>1.8737977302293998</c:v>
                </c:pt>
                <c:pt idx="331">
                  <c:v>1.88863495372061</c:v>
                </c:pt>
                <c:pt idx="332">
                  <c:v>1.90209519246082</c:v>
                </c:pt>
                <c:pt idx="333">
                  <c:v>1.9175587523454802</c:v>
                </c:pt>
                <c:pt idx="334">
                  <c:v>1.93239056407037</c:v>
                </c:pt>
                <c:pt idx="335">
                  <c:v>1.9476705736269602</c:v>
                </c:pt>
                <c:pt idx="336">
                  <c:v>1.9621330485279</c:v>
                </c:pt>
                <c:pt idx="337">
                  <c:v>1.9755015121017998</c:v>
                </c:pt>
                <c:pt idx="338">
                  <c:v>1.9917948724400998</c:v>
                </c:pt>
                <c:pt idx="339">
                  <c:v>2.00749090030286</c:v>
                </c:pt>
                <c:pt idx="340">
                  <c:v>2.02255294384031</c:v>
                </c:pt>
                <c:pt idx="341">
                  <c:v>2.0372754483764801</c:v>
                </c:pt>
                <c:pt idx="342">
                  <c:v>2.0521811459661898</c:v>
                </c:pt>
                <c:pt idx="343">
                  <c:v>2.0683674352767403</c:v>
                </c:pt>
                <c:pt idx="344">
                  <c:v>2.0820107877216301</c:v>
                </c:pt>
                <c:pt idx="345">
                  <c:v>2.0987354622275198</c:v>
                </c:pt>
                <c:pt idx="346">
                  <c:v>2.1133195101151601</c:v>
                </c:pt>
                <c:pt idx="347">
                  <c:v>2.1265511048409302</c:v>
                </c:pt>
                <c:pt idx="348">
                  <c:v>2.1431197906736097</c:v>
                </c:pt>
                <c:pt idx="349">
                  <c:v>2.1571302437791902</c:v>
                </c:pt>
                <c:pt idx="350">
                  <c:v>2.1702718628807802</c:v>
                </c:pt>
                <c:pt idx="351">
                  <c:v>2.1839305111870999</c:v>
                </c:pt>
                <c:pt idx="352">
                  <c:v>2.1973983978546099</c:v>
                </c:pt>
                <c:pt idx="353">
                  <c:v>2.2125874261473699</c:v>
                </c:pt>
                <c:pt idx="354">
                  <c:v>2.22856339737291</c:v>
                </c:pt>
                <c:pt idx="355">
                  <c:v>2.2457087080511</c:v>
                </c:pt>
                <c:pt idx="356">
                  <c:v>2.2623041616384398</c:v>
                </c:pt>
                <c:pt idx="357">
                  <c:v>2.2743839489362498</c:v>
                </c:pt>
                <c:pt idx="358">
                  <c:v>2.29153467138303</c:v>
                </c:pt>
                <c:pt idx="359">
                  <c:v>2.3065928909568401</c:v>
                </c:pt>
                <c:pt idx="360">
                  <c:v>2.3232036404056098</c:v>
                </c:pt>
                <c:pt idx="361">
                  <c:v>2.3390258591211901</c:v>
                </c:pt>
                <c:pt idx="362">
                  <c:v>2.3535415122569199</c:v>
                </c:pt>
                <c:pt idx="363">
                  <c:v>2.3685661100466899</c:v>
                </c:pt>
                <c:pt idx="364">
                  <c:v>2.3845153135130199</c:v>
                </c:pt>
                <c:pt idx="365">
                  <c:v>2.3986251897144899</c:v>
                </c:pt>
                <c:pt idx="366">
                  <c:v>2.4143250415431803</c:v>
                </c:pt>
                <c:pt idx="367">
                  <c:v>2.4284391783339703</c:v>
                </c:pt>
                <c:pt idx="368">
                  <c:v>2.4423387364458899</c:v>
                </c:pt>
                <c:pt idx="369">
                  <c:v>2.4573480383742199</c:v>
                </c:pt>
                <c:pt idx="370">
                  <c:v>2.4714502666438398</c:v>
                </c:pt>
                <c:pt idx="371">
                  <c:v>2.48794932720102</c:v>
                </c:pt>
                <c:pt idx="372">
                  <c:v>2.5020519920963098</c:v>
                </c:pt>
                <c:pt idx="373">
                  <c:v>2.5190719058218702</c:v>
                </c:pt>
                <c:pt idx="374">
                  <c:v>2.5355993219409401</c:v>
                </c:pt>
                <c:pt idx="375">
                  <c:v>2.5506269497918801</c:v>
                </c:pt>
                <c:pt idx="376">
                  <c:v>2.5665379136080397</c:v>
                </c:pt>
                <c:pt idx="377">
                  <c:v>2.5818443336447698</c:v>
                </c:pt>
                <c:pt idx="378">
                  <c:v>2.5974111405912499</c:v>
                </c:pt>
                <c:pt idx="379">
                  <c:v>2.6122636599438898</c:v>
                </c:pt>
                <c:pt idx="380">
                  <c:v>2.6283237584038903</c:v>
                </c:pt>
                <c:pt idx="381">
                  <c:v>2.6442194263563601</c:v>
                </c:pt>
                <c:pt idx="382">
                  <c:v>2.6588612703471899</c:v>
                </c:pt>
                <c:pt idx="383">
                  <c:v>2.6764386890954497</c:v>
                </c:pt>
                <c:pt idx="384">
                  <c:v>2.6913210062684803</c:v>
                </c:pt>
                <c:pt idx="385">
                  <c:v>2.7063570759491999</c:v>
                </c:pt>
                <c:pt idx="386">
                  <c:v>2.7191935717382898</c:v>
                </c:pt>
                <c:pt idx="387">
                  <c:v>2.7349214218475</c:v>
                </c:pt>
                <c:pt idx="388">
                  <c:v>2.7514013625795997</c:v>
                </c:pt>
                <c:pt idx="389">
                  <c:v>2.7671173041653701</c:v>
                </c:pt>
                <c:pt idx="390">
                  <c:v>2.7820233590318799</c:v>
                </c:pt>
                <c:pt idx="391">
                  <c:v>2.7978157799270797</c:v>
                </c:pt>
                <c:pt idx="392">
                  <c:v>2.8131191699003502</c:v>
                </c:pt>
                <c:pt idx="393">
                  <c:v>2.8304059672927901</c:v>
                </c:pt>
                <c:pt idx="394">
                  <c:v>2.8449861912122301</c:v>
                </c:pt>
                <c:pt idx="395">
                  <c:v>2.8580299750183302</c:v>
                </c:pt>
                <c:pt idx="396">
                  <c:v>2.8707135121976499</c:v>
                </c:pt>
                <c:pt idx="397">
                  <c:v>2.8844108367775299</c:v>
                </c:pt>
                <c:pt idx="398">
                  <c:v>2.9015645892877697</c:v>
                </c:pt>
                <c:pt idx="399">
                  <c:v>2.9163811051512298</c:v>
                </c:pt>
                <c:pt idx="400">
                  <c:v>2.93124812646511</c:v>
                </c:pt>
                <c:pt idx="401">
                  <c:v>2.9458253203256399</c:v>
                </c:pt>
                <c:pt idx="402">
                  <c:v>2.9600006405598798</c:v>
                </c:pt>
                <c:pt idx="403">
                  <c:v>2.9771505691042002</c:v>
                </c:pt>
                <c:pt idx="404">
                  <c:v>2.99125582743727</c:v>
                </c:pt>
                <c:pt idx="405">
                  <c:v>3.0081801420328702</c:v>
                </c:pt>
                <c:pt idx="406">
                  <c:v>3.02339593808028</c:v>
                </c:pt>
                <c:pt idx="407">
                  <c:v>3.0354680774507901</c:v>
                </c:pt>
                <c:pt idx="408">
                  <c:v>3.05123373058905</c:v>
                </c:pt>
                <c:pt idx="409">
                  <c:v>3.0674995292656599</c:v>
                </c:pt>
                <c:pt idx="410">
                  <c:v>3.0833416617088001</c:v>
                </c:pt>
                <c:pt idx="411">
                  <c:v>3.0984848024172602</c:v>
                </c:pt>
                <c:pt idx="412">
                  <c:v>3.11313429433994</c:v>
                </c:pt>
                <c:pt idx="413">
                  <c:v>3.1276915744683698</c:v>
                </c:pt>
                <c:pt idx="414">
                  <c:v>3.1446426568209098</c:v>
                </c:pt>
                <c:pt idx="415">
                  <c:v>3.1628854455175297</c:v>
                </c:pt>
                <c:pt idx="416">
                  <c:v>3.1788461208816399</c:v>
                </c:pt>
                <c:pt idx="417">
                  <c:v>3.1933549199902695</c:v>
                </c:pt>
                <c:pt idx="418">
                  <c:v>3.20773629771793</c:v>
                </c:pt>
                <c:pt idx="419">
                  <c:v>3.22162055997069</c:v>
                </c:pt>
                <c:pt idx="420">
                  <c:v>3.2390220763181801</c:v>
                </c:pt>
                <c:pt idx="421">
                  <c:v>3.2571050523756599</c:v>
                </c:pt>
                <c:pt idx="422">
                  <c:v>3.2721139970271902</c:v>
                </c:pt>
                <c:pt idx="423">
                  <c:v>3.2886031734915404</c:v>
                </c:pt>
                <c:pt idx="424">
                  <c:v>3.3031795734496003</c:v>
                </c:pt>
                <c:pt idx="425">
                  <c:v>3.31945684402399</c:v>
                </c:pt>
                <c:pt idx="426">
                  <c:v>3.3361326008798597</c:v>
                </c:pt>
                <c:pt idx="427">
                  <c:v>3.3516310130789901</c:v>
                </c:pt>
                <c:pt idx="428">
                  <c:v>3.3675886583796499</c:v>
                </c:pt>
                <c:pt idx="429">
                  <c:v>3.3834766784002603</c:v>
                </c:pt>
                <c:pt idx="430">
                  <c:v>3.3967491062230701</c:v>
                </c:pt>
                <c:pt idx="431">
                  <c:v>3.41327875849856</c:v>
                </c:pt>
                <c:pt idx="432">
                  <c:v>3.4269531392919799</c:v>
                </c:pt>
                <c:pt idx="433">
                  <c:v>3.4438208883102601</c:v>
                </c:pt>
                <c:pt idx="434">
                  <c:v>3.4588791078840599</c:v>
                </c:pt>
                <c:pt idx="435">
                  <c:v>3.4761705231403499</c:v>
                </c:pt>
                <c:pt idx="436">
                  <c:v>3.4935032081148196</c:v>
                </c:pt>
                <c:pt idx="437">
                  <c:v>3.50627895708385</c:v>
                </c:pt>
                <c:pt idx="438">
                  <c:v>3.5232835749502605</c:v>
                </c:pt>
                <c:pt idx="439">
                  <c:v>3.5413711688715899</c:v>
                </c:pt>
                <c:pt idx="440">
                  <c:v>3.5556492995419795</c:v>
                </c:pt>
                <c:pt idx="441">
                  <c:v>3.5715594694556798</c:v>
                </c:pt>
                <c:pt idx="442">
                  <c:v>3.5865875339322901</c:v>
                </c:pt>
                <c:pt idx="443">
                  <c:v>3.6019478467596899</c:v>
                </c:pt>
                <c:pt idx="444">
                  <c:v>3.6154007948425702</c:v>
                </c:pt>
                <c:pt idx="445">
                  <c:v>3.6312352793538603</c:v>
                </c:pt>
                <c:pt idx="446">
                  <c:v>3.6471538911018802</c:v>
                </c:pt>
                <c:pt idx="447">
                  <c:v>3.6623502100474097</c:v>
                </c:pt>
                <c:pt idx="448">
                  <c:v>3.6784439302891796</c:v>
                </c:pt>
                <c:pt idx="449">
                  <c:v>3.6939541716628796</c:v>
                </c:pt>
                <c:pt idx="450">
                  <c:v>3.7105610971457299</c:v>
                </c:pt>
                <c:pt idx="451">
                  <c:v>3.7253516391547197</c:v>
                </c:pt>
                <c:pt idx="452">
                  <c:v>3.7388080539267303</c:v>
                </c:pt>
                <c:pt idx="453">
                  <c:v>3.7563663528499101</c:v>
                </c:pt>
                <c:pt idx="454">
                  <c:v>3.7731874203836897</c:v>
                </c:pt>
                <c:pt idx="455">
                  <c:v>3.7918294892642699</c:v>
                </c:pt>
                <c:pt idx="456">
                  <c:v>3.80874233196664</c:v>
                </c:pt>
                <c:pt idx="457">
                  <c:v>3.8241642648608796</c:v>
                </c:pt>
                <c:pt idx="458">
                  <c:v>3.8416040208585396</c:v>
                </c:pt>
                <c:pt idx="459">
                  <c:v>3.8563219075285802</c:v>
                </c:pt>
                <c:pt idx="460">
                  <c:v>3.8731934805127799</c:v>
                </c:pt>
                <c:pt idx="461">
                  <c:v>3.8890585567469298</c:v>
                </c:pt>
                <c:pt idx="462">
                  <c:v>3.9037921759017999</c:v>
                </c:pt>
                <c:pt idx="463">
                  <c:v>3.9208847449663202</c:v>
                </c:pt>
                <c:pt idx="464">
                  <c:v>3.9355406542927103</c:v>
                </c:pt>
                <c:pt idx="465">
                  <c:v>3.9501178481486896</c:v>
                </c:pt>
                <c:pt idx="466">
                  <c:v>3.9657687823319097</c:v>
                </c:pt>
                <c:pt idx="467">
                  <c:v>3.9808962699044095</c:v>
                </c:pt>
                <c:pt idx="468">
                  <c:v>3.9982297487767902</c:v>
                </c:pt>
                <c:pt idx="469">
                  <c:v>4.0144687797010201</c:v>
                </c:pt>
                <c:pt idx="470">
                  <c:v>4.0307736119348201</c:v>
                </c:pt>
                <c:pt idx="471">
                  <c:v>4.0462035500331703</c:v>
                </c:pt>
                <c:pt idx="472">
                  <c:v>4.0605433007703997</c:v>
                </c:pt>
                <c:pt idx="473">
                  <c:v>4.07664546285105</c:v>
                </c:pt>
                <c:pt idx="474">
                  <c:v>4.0928309582568501</c:v>
                </c:pt>
                <c:pt idx="475">
                  <c:v>4.1069140667013899</c:v>
                </c:pt>
                <c:pt idx="476">
                  <c:v>4.1231738052556501</c:v>
                </c:pt>
                <c:pt idx="477">
                  <c:v>4.1393643551555197</c:v>
                </c:pt>
                <c:pt idx="478">
                  <c:v>4.1562619019941804</c:v>
                </c:pt>
                <c:pt idx="479">
                  <c:v>4.1728267638609404</c:v>
                </c:pt>
                <c:pt idx="480">
                  <c:v>4.18645785051012</c:v>
                </c:pt>
                <c:pt idx="481">
                  <c:v>4.2024613833927997</c:v>
                </c:pt>
                <c:pt idx="482">
                  <c:v>4.2158757345487201</c:v>
                </c:pt>
                <c:pt idx="483">
                  <c:v>4.2328956482788307</c:v>
                </c:pt>
                <c:pt idx="484">
                  <c:v>4.2492043044740102</c:v>
                </c:pt>
                <c:pt idx="485">
                  <c:v>4.2650991785285397</c:v>
                </c:pt>
                <c:pt idx="486">
                  <c:v>4.2811783968136297</c:v>
                </c:pt>
                <c:pt idx="487">
                  <c:v>4.2985581998937104</c:v>
                </c:pt>
                <c:pt idx="488">
                  <c:v>4.3137357562909502</c:v>
                </c:pt>
                <c:pt idx="489">
                  <c:v>4.3298608621580605</c:v>
                </c:pt>
                <c:pt idx="490">
                  <c:v>4.3436716751739404</c:v>
                </c:pt>
                <c:pt idx="491">
                  <c:v>4.3592270102226403</c:v>
                </c:pt>
                <c:pt idx="492">
                  <c:v>4.3741059400554203</c:v>
                </c:pt>
                <c:pt idx="493">
                  <c:v>4.3911954790610306</c:v>
                </c:pt>
                <c:pt idx="494">
                  <c:v>4.4085748455154299</c:v>
                </c:pt>
                <c:pt idx="495">
                  <c:v>4.4266081100249703</c:v>
                </c:pt>
                <c:pt idx="496">
                  <c:v>4.4450459209474502</c:v>
                </c:pt>
                <c:pt idx="497">
                  <c:v>4.4587355975954797</c:v>
                </c:pt>
                <c:pt idx="498">
                  <c:v>4.4755345152452701</c:v>
                </c:pt>
                <c:pt idx="499">
                  <c:v>4.49413755056867</c:v>
                </c:pt>
                <c:pt idx="500">
                  <c:v>4.5099605631867199</c:v>
                </c:pt>
                <c:pt idx="501">
                  <c:v>4.5263104891000703</c:v>
                </c:pt>
                <c:pt idx="502">
                  <c:v>4.5404513936455304</c:v>
                </c:pt>
                <c:pt idx="503">
                  <c:v>4.5564847243485893</c:v>
                </c:pt>
                <c:pt idx="504">
                  <c:v>4.57217086811852</c:v>
                </c:pt>
                <c:pt idx="505">
                  <c:v>4.5880053526298097</c:v>
                </c:pt>
                <c:pt idx="506">
                  <c:v>4.6025580148943801</c:v>
                </c:pt>
                <c:pt idx="507">
                  <c:v>4.6168174623608103</c:v>
                </c:pt>
                <c:pt idx="508">
                  <c:v>4.6358105421404598</c:v>
                </c:pt>
                <c:pt idx="509">
                  <c:v>4.6516305246905194</c:v>
                </c:pt>
                <c:pt idx="510">
                  <c:v>4.66726998697595</c:v>
                </c:pt>
                <c:pt idx="511">
                  <c:v>4.6839686876273801</c:v>
                </c:pt>
                <c:pt idx="512">
                  <c:v>4.6991259730202701</c:v>
                </c:pt>
                <c:pt idx="513">
                  <c:v>4.7160502876158699</c:v>
                </c:pt>
                <c:pt idx="514">
                  <c:v>4.7303712758048304</c:v>
                </c:pt>
                <c:pt idx="515">
                  <c:v>4.7465040296037797</c:v>
                </c:pt>
                <c:pt idx="516">
                  <c:v>4.7630727154364703</c:v>
                </c:pt>
                <c:pt idx="517">
                  <c:v>4.7775883685744702</c:v>
                </c:pt>
                <c:pt idx="518">
                  <c:v>4.7934717707312302</c:v>
                </c:pt>
                <c:pt idx="519">
                  <c:v>4.8100366325979795</c:v>
                </c:pt>
                <c:pt idx="520">
                  <c:v>4.8282963049541596</c:v>
                </c:pt>
                <c:pt idx="521">
                  <c:v>4.8451556121426602</c:v>
                </c:pt>
                <c:pt idx="522">
                  <c:v>4.8597553925173997</c:v>
                </c:pt>
                <c:pt idx="523">
                  <c:v>4.8774207624637702</c:v>
                </c:pt>
                <c:pt idx="524">
                  <c:v>4.8927963711503297</c:v>
                </c:pt>
                <c:pt idx="525">
                  <c:v>4.90883049575132</c:v>
                </c:pt>
                <c:pt idx="526">
                  <c:v>4.9249135380023299</c:v>
                </c:pt>
                <c:pt idx="527">
                  <c:v>4.9404195981332997</c:v>
                </c:pt>
                <c:pt idx="528">
                  <c:v>4.9570410255773805</c:v>
                </c:pt>
                <c:pt idx="529">
                  <c:v>4.9729366935298502</c:v>
                </c:pt>
                <c:pt idx="530">
                  <c:v>4.9915672905126502</c:v>
                </c:pt>
                <c:pt idx="531">
                  <c:v>5.0071455693523603</c:v>
                </c:pt>
                <c:pt idx="532">
                  <c:v>5.0213744251050203</c:v>
                </c:pt>
                <c:pt idx="533">
                  <c:v>5.0386237767452293</c:v>
                </c:pt>
                <c:pt idx="534">
                  <c:v>5.0558991022353403</c:v>
                </c:pt>
                <c:pt idx="535">
                  <c:v>5.0724677880680202</c:v>
                </c:pt>
                <c:pt idx="536">
                  <c:v>5.0883948416503699</c:v>
                </c:pt>
                <c:pt idx="537">
                  <c:v>5.1027995997992504</c:v>
                </c:pt>
                <c:pt idx="538">
                  <c:v>5.1191120799558103</c:v>
                </c:pt>
                <c:pt idx="539">
                  <c:v>5.1381884930651696</c:v>
                </c:pt>
                <c:pt idx="540">
                  <c:v>5.1533384878075603</c:v>
                </c:pt>
                <c:pt idx="541">
                  <c:v>5.1679156816680898</c:v>
                </c:pt>
                <c:pt idx="542">
                  <c:v>5.1850201592515095</c:v>
                </c:pt>
                <c:pt idx="543">
                  <c:v>5.2008852354811097</c:v>
                </c:pt>
                <c:pt idx="544">
                  <c:v>5.2170630829641604</c:v>
                </c:pt>
                <c:pt idx="545">
                  <c:v>5.2324654594030999</c:v>
                </c:pt>
                <c:pt idx="546">
                  <c:v>5.2497117809798501</c:v>
                </c:pt>
                <c:pt idx="547">
                  <c:v>5.26402858792608</c:v>
                </c:pt>
                <c:pt idx="548">
                  <c:v>5.2814423700783699</c:v>
                </c:pt>
                <c:pt idx="549">
                  <c:v>5.2979919360768699</c:v>
                </c:pt>
                <c:pt idx="550">
                  <c:v>5.3143648057812198</c:v>
                </c:pt>
                <c:pt idx="551">
                  <c:v>5.3286850000768</c:v>
                </c:pt>
                <c:pt idx="552">
                  <c:v>5.3461114846413702</c:v>
                </c:pt>
                <c:pt idx="553">
                  <c:v>5.3621677591308998</c:v>
                </c:pt>
                <c:pt idx="554">
                  <c:v>5.3785834863538193</c:v>
                </c:pt>
                <c:pt idx="555">
                  <c:v>5.3954611194694699</c:v>
                </c:pt>
                <c:pt idx="556">
                  <c:v>5.4121751159800597</c:v>
                </c:pt>
                <c:pt idx="557">
                  <c:v>5.4266372336042004</c:v>
                </c:pt>
                <c:pt idx="558">
                  <c:v>5.4437458924348894</c:v>
                </c:pt>
                <c:pt idx="559">
                  <c:v>5.4604522410136305</c:v>
                </c:pt>
                <c:pt idx="560">
                  <c:v>5.4767562793404094</c:v>
                </c:pt>
                <c:pt idx="561">
                  <c:v>5.4930458157195998</c:v>
                </c:pt>
                <c:pt idx="562">
                  <c:v>5.5076532440216406</c:v>
                </c:pt>
                <c:pt idx="563">
                  <c:v>5.5245630566605506</c:v>
                </c:pt>
                <c:pt idx="564">
                  <c:v>5.5414491316059893</c:v>
                </c:pt>
                <c:pt idx="565">
                  <c:v>5.5589164492630498</c:v>
                </c:pt>
                <c:pt idx="566">
                  <c:v>5.5750101695048206</c:v>
                </c:pt>
                <c:pt idx="567">
                  <c:v>5.5898049721054095</c:v>
                </c:pt>
                <c:pt idx="568">
                  <c:v>5.6069021590337806</c:v>
                </c:pt>
                <c:pt idx="569">
                  <c:v>5.6232643507428302</c:v>
                </c:pt>
                <c:pt idx="570">
                  <c:v>5.6417526671157301</c:v>
                </c:pt>
                <c:pt idx="571">
                  <c:v>5.6585499969605699</c:v>
                </c:pt>
                <c:pt idx="572">
                  <c:v>5.6729012195955901</c:v>
                </c:pt>
                <c:pt idx="573">
                  <c:v>5.6903953050095897</c:v>
                </c:pt>
                <c:pt idx="574">
                  <c:v>5.7071445111068906</c:v>
                </c:pt>
                <c:pt idx="575">
                  <c:v>5.7236902531440101</c:v>
                </c:pt>
                <c:pt idx="576">
                  <c:v>5.7398642766565899</c:v>
                </c:pt>
                <c:pt idx="577">
                  <c:v>5.7554888797130799</c:v>
                </c:pt>
                <c:pt idx="578">
                  <c:v>5.7729256056427394</c:v>
                </c:pt>
                <c:pt idx="579">
                  <c:v>5.7885735097625002</c:v>
                </c:pt>
                <c:pt idx="580">
                  <c:v>5.8019185929242694</c:v>
                </c:pt>
                <c:pt idx="581">
                  <c:v>5.8192176561078703</c:v>
                </c:pt>
                <c:pt idx="582">
                  <c:v>5.8337707549981097</c:v>
                </c:pt>
                <c:pt idx="583">
                  <c:v>5.8532991899028302</c:v>
                </c:pt>
                <c:pt idx="584">
                  <c:v>5.87068317422563</c:v>
                </c:pt>
                <c:pt idx="585">
                  <c:v>5.8869841824980496</c:v>
                </c:pt>
                <c:pt idx="586">
                  <c:v>5.90301368923065</c:v>
                </c:pt>
                <c:pt idx="587">
                  <c:v>5.9167339576106297</c:v>
                </c:pt>
                <c:pt idx="588">
                  <c:v>5.9339519236255001</c:v>
                </c:pt>
                <c:pt idx="589">
                  <c:v>5.9513580578368401</c:v>
                </c:pt>
                <c:pt idx="590">
                  <c:v>5.9693118129780505</c:v>
                </c:pt>
                <c:pt idx="591">
                  <c:v>5.9853221998855597</c:v>
                </c:pt>
                <c:pt idx="592">
                  <c:v>6.0010691698244001</c:v>
                </c:pt>
                <c:pt idx="593">
                  <c:v>6.0173999759172103</c:v>
                </c:pt>
                <c:pt idx="594">
                  <c:v>6.0310853919781904</c:v>
                </c:pt>
                <c:pt idx="595">
                  <c:v>6.0482055227021201</c:v>
                </c:pt>
                <c:pt idx="596">
                  <c:v>6.0634702363950099</c:v>
                </c:pt>
                <c:pt idx="597">
                  <c:v>6.0809226948185806</c:v>
                </c:pt>
                <c:pt idx="598">
                  <c:v>6.09941786521631</c:v>
                </c:pt>
                <c:pt idx="599">
                  <c:v>6.1168278233890305</c:v>
                </c:pt>
                <c:pt idx="600">
                  <c:v>6.1341506242752102</c:v>
                </c:pt>
                <c:pt idx="601">
                  <c:v>6.15143056763372</c:v>
                </c:pt>
                <c:pt idx="602">
                  <c:v>6.1680417537081702</c:v>
                </c:pt>
                <c:pt idx="603">
                  <c:v>6.18379593494865</c:v>
                </c:pt>
                <c:pt idx="604">
                  <c:v>6.2010024290702903</c:v>
                </c:pt>
                <c:pt idx="605">
                  <c:v>6.21718107045126</c:v>
                </c:pt>
                <c:pt idx="606">
                  <c:v>6.23375055019096</c:v>
                </c:pt>
                <c:pt idx="607">
                  <c:v>6.2491992508330405</c:v>
                </c:pt>
                <c:pt idx="608">
                  <c:v>6.2679055332228009</c:v>
                </c:pt>
                <c:pt idx="609">
                  <c:v>6.2854408883504203</c:v>
                </c:pt>
                <c:pt idx="610">
                  <c:v>6.3018642635051902</c:v>
                </c:pt>
                <c:pt idx="611">
                  <c:v>6.3201927672344009</c:v>
                </c:pt>
                <c:pt idx="612">
                  <c:v>6.3355764604784799</c:v>
                </c:pt>
                <c:pt idx="613">
                  <c:v>6.3525963742085896</c:v>
                </c:pt>
                <c:pt idx="614">
                  <c:v>6.3706900282522794</c:v>
                </c:pt>
                <c:pt idx="615">
                  <c:v>6.3866774713733294</c:v>
                </c:pt>
                <c:pt idx="616">
                  <c:v>6.4023903829001902</c:v>
                </c:pt>
                <c:pt idx="617">
                  <c:v>6.41790791492895</c:v>
                </c:pt>
                <c:pt idx="618">
                  <c:v>6.4333408830862</c:v>
                </c:pt>
                <c:pt idx="619">
                  <c:v>6.4499057449575004</c:v>
                </c:pt>
                <c:pt idx="620">
                  <c:v>6.4679229197008707</c:v>
                </c:pt>
                <c:pt idx="621">
                  <c:v>6.4864188840056194</c:v>
                </c:pt>
                <c:pt idx="622">
                  <c:v>6.5016886521880206</c:v>
                </c:pt>
                <c:pt idx="623">
                  <c:v>6.5192056813975805</c:v>
                </c:pt>
                <c:pt idx="624">
                  <c:v>6.5349789824631399</c:v>
                </c:pt>
                <c:pt idx="625">
                  <c:v>6.5516195297368505</c:v>
                </c:pt>
                <c:pt idx="626">
                  <c:v>6.5698363445699197</c:v>
                </c:pt>
                <c:pt idx="627">
                  <c:v>6.5853806443556095</c:v>
                </c:pt>
                <c:pt idx="628">
                  <c:v>6.60348735809748</c:v>
                </c:pt>
                <c:pt idx="629">
                  <c:v>6.6200866356575698</c:v>
                </c:pt>
                <c:pt idx="630">
                  <c:v>6.6392204082421804</c:v>
                </c:pt>
                <c:pt idx="631">
                  <c:v>6.6549248779392691</c:v>
                </c:pt>
                <c:pt idx="632">
                  <c:v>6.6714136971222597</c:v>
                </c:pt>
                <c:pt idx="633">
                  <c:v>6.6891074226350602</c:v>
                </c:pt>
                <c:pt idx="634">
                  <c:v>6.7058940744846005</c:v>
                </c:pt>
                <c:pt idx="635">
                  <c:v>6.7233499202393396</c:v>
                </c:pt>
                <c:pt idx="636">
                  <c:v>6.7409311629580806</c:v>
                </c:pt>
                <c:pt idx="637">
                  <c:v>6.7551791385267306</c:v>
                </c:pt>
                <c:pt idx="638">
                  <c:v>6.7716683149956198</c:v>
                </c:pt>
                <c:pt idx="639">
                  <c:v>6.7916173860703601</c:v>
                </c:pt>
                <c:pt idx="640">
                  <c:v>6.8085569965296608</c:v>
                </c:pt>
                <c:pt idx="641">
                  <c:v>6.828191708564189</c:v>
                </c:pt>
                <c:pt idx="642">
                  <c:v>6.8436557050699802</c:v>
                </c:pt>
                <c:pt idx="643">
                  <c:v>6.8614595316648801</c:v>
                </c:pt>
                <c:pt idx="644">
                  <c:v>6.8778492850378807</c:v>
                </c:pt>
                <c:pt idx="645">
                  <c:v>6.8971100423732405</c:v>
                </c:pt>
                <c:pt idx="646">
                  <c:v>6.9152304641829696</c:v>
                </c:pt>
                <c:pt idx="647">
                  <c:v>6.9320634402447494</c:v>
                </c:pt>
                <c:pt idx="648">
                  <c:v>6.9508882655463804</c:v>
                </c:pt>
                <c:pt idx="649">
                  <c:v>6.9683028415966008</c:v>
                </c:pt>
                <c:pt idx="650">
                  <c:v>6.9866343753892597</c:v>
                </c:pt>
                <c:pt idx="651">
                  <c:v>7.0021897104379605</c:v>
                </c:pt>
                <c:pt idx="652">
                  <c:v>7.0196949104774795</c:v>
                </c:pt>
                <c:pt idx="653">
                  <c:v>7.0388409488623402</c:v>
                </c:pt>
                <c:pt idx="654">
                  <c:v>7.0559113680337804</c:v>
                </c:pt>
                <c:pt idx="655">
                  <c:v>7.0746367702486195</c:v>
                </c:pt>
                <c:pt idx="656">
                  <c:v>7.0924291249502902</c:v>
                </c:pt>
                <c:pt idx="657">
                  <c:v>7.1080690238613897</c:v>
                </c:pt>
                <c:pt idx="658">
                  <c:v>7.1261397341186195</c:v>
                </c:pt>
                <c:pt idx="659">
                  <c:v>7.1454846186952592</c:v>
                </c:pt>
                <c:pt idx="660">
                  <c:v>7.165912479322289</c:v>
                </c:pt>
                <c:pt idx="661">
                  <c:v>7.1854026745768405</c:v>
                </c:pt>
                <c:pt idx="662">
                  <c:v>7.2053789500387193</c:v>
                </c:pt>
                <c:pt idx="663">
                  <c:v>7.2244132995365407</c:v>
                </c:pt>
                <c:pt idx="664">
                  <c:v>7.2442476516607703</c:v>
                </c:pt>
                <c:pt idx="665">
                  <c:v>7.2634212517004899</c:v>
                </c:pt>
                <c:pt idx="666">
                  <c:v>7.2865786295915296</c:v>
                </c:pt>
                <c:pt idx="667">
                  <c:v>7.3079085887456996</c:v>
                </c:pt>
                <c:pt idx="668">
                  <c:v>7.3322085383279001</c:v>
                </c:pt>
                <c:pt idx="669">
                  <c:v>7.3579585646348296</c:v>
                </c:pt>
                <c:pt idx="670">
                  <c:v>7.3859961160451304</c:v>
                </c:pt>
                <c:pt idx="671">
                  <c:v>7.4125682948761096</c:v>
                </c:pt>
                <c:pt idx="672">
                  <c:v>7.4406207848642198</c:v>
                </c:pt>
                <c:pt idx="673">
                  <c:v>7.4672197314430395</c:v>
                </c:pt>
                <c:pt idx="674">
                  <c:v>7.4957681063915498</c:v>
                </c:pt>
                <c:pt idx="675">
                  <c:v>7.5210363130736395</c:v>
                </c:pt>
                <c:pt idx="676">
                  <c:v>7.5510049669173904</c:v>
                </c:pt>
                <c:pt idx="677">
                  <c:v>7.5780288102669191</c:v>
                </c:pt>
                <c:pt idx="678">
                  <c:v>7.6036297019254597</c:v>
                </c:pt>
                <c:pt idx="679">
                  <c:v>7.631310036767899</c:v>
                </c:pt>
                <c:pt idx="680">
                  <c:v>7.6581460691886596</c:v>
                </c:pt>
                <c:pt idx="681">
                  <c:v>7.6857018009832201</c:v>
                </c:pt>
                <c:pt idx="682">
                  <c:v>7.7177388627205801</c:v>
                </c:pt>
                <c:pt idx="683">
                  <c:v>7.7739850115995104</c:v>
                </c:pt>
                <c:pt idx="684">
                  <c:v>7.8203760082214995</c:v>
                </c:pt>
                <c:pt idx="685">
                  <c:v>7.8566878264427906</c:v>
                </c:pt>
                <c:pt idx="686">
                  <c:v>7.8885875827109002</c:v>
                </c:pt>
                <c:pt idx="687">
                  <c:v>7.9160855977443099</c:v>
                </c:pt>
                <c:pt idx="688">
                  <c:v>7.9469100258938896</c:v>
                </c:pt>
                <c:pt idx="689">
                  <c:v>7.9755471459338896</c:v>
                </c:pt>
                <c:pt idx="690">
                  <c:v>8.0004245142663404</c:v>
                </c:pt>
                <c:pt idx="691">
                  <c:v>8.0278264935532189</c:v>
                </c:pt>
                <c:pt idx="692">
                  <c:v>8.0517345991484</c:v>
                </c:pt>
                <c:pt idx="693">
                  <c:v>8.079526622877891</c:v>
                </c:pt>
                <c:pt idx="694">
                  <c:v>8.1075557324584206</c:v>
                </c:pt>
                <c:pt idx="695">
                  <c:v>8.1370027392222291</c:v>
                </c:pt>
                <c:pt idx="696">
                  <c:v>8.1655901477188308</c:v>
                </c:pt>
                <c:pt idx="697">
                  <c:v>8.1917918385443009</c:v>
                </c:pt>
                <c:pt idx="698">
                  <c:v>8.2197529106451803</c:v>
                </c:pt>
                <c:pt idx="699">
                  <c:v>8.245357626274199</c:v>
                </c:pt>
                <c:pt idx="700">
                  <c:v>8.2701164516856807</c:v>
                </c:pt>
                <c:pt idx="701">
                  <c:v>8.2941151019258506</c:v>
                </c:pt>
                <c:pt idx="702">
                  <c:v>8.3174373469501006</c:v>
                </c:pt>
                <c:pt idx="703">
                  <c:v>8.3406299344278505</c:v>
                </c:pt>
                <c:pt idx="704">
                  <c:v>8.3660740435243497</c:v>
                </c:pt>
                <c:pt idx="705">
                  <c:v>8.3918317177540303</c:v>
                </c:pt>
                <c:pt idx="706">
                  <c:v>8.4164834721468704</c:v>
                </c:pt>
                <c:pt idx="707">
                  <c:v>8.4403410723007202</c:v>
                </c:pt>
                <c:pt idx="708">
                  <c:v>8.4666234236738092</c:v>
                </c:pt>
                <c:pt idx="709">
                  <c:v>8.4919642857039399</c:v>
                </c:pt>
                <c:pt idx="710">
                  <c:v>8.5166933132950398</c:v>
                </c:pt>
                <c:pt idx="711">
                  <c:v>8.5415056742294801</c:v>
                </c:pt>
                <c:pt idx="712">
                  <c:v>8.5662542582758796</c:v>
                </c:pt>
                <c:pt idx="713">
                  <c:v>8.5931323543172802</c:v>
                </c:pt>
                <c:pt idx="714">
                  <c:v>8.6207530935189407</c:v>
                </c:pt>
                <c:pt idx="715">
                  <c:v>8.6470614187419397</c:v>
                </c:pt>
                <c:pt idx="716">
                  <c:v>8.6749597196012491</c:v>
                </c:pt>
                <c:pt idx="717">
                  <c:v>8.70180766054545</c:v>
                </c:pt>
                <c:pt idx="718">
                  <c:v>8.7295690925566305</c:v>
                </c:pt>
                <c:pt idx="719">
                  <c:v>8.7617632941419306</c:v>
                </c:pt>
                <c:pt idx="720">
                  <c:v>8.7973294391485997</c:v>
                </c:pt>
                <c:pt idx="721">
                  <c:v>8.8338209837456798</c:v>
                </c:pt>
                <c:pt idx="722">
                  <c:v>8.8698877109163696</c:v>
                </c:pt>
                <c:pt idx="723">
                  <c:v>8.9085627396434592</c:v>
                </c:pt>
                <c:pt idx="724">
                  <c:v>8.9488790433460998</c:v>
                </c:pt>
                <c:pt idx="725">
                  <c:v>8.9916571867433994</c:v>
                </c:pt>
                <c:pt idx="726">
                  <c:v>9.0373759593876493</c:v>
                </c:pt>
                <c:pt idx="727">
                  <c:v>9.08345079742503</c:v>
                </c:pt>
                <c:pt idx="728">
                  <c:v>9.1327021200231702</c:v>
                </c:pt>
                <c:pt idx="729">
                  <c:v>9.1822792735638394</c:v>
                </c:pt>
                <c:pt idx="730">
                  <c:v>9.2339642258411896</c:v>
                </c:pt>
                <c:pt idx="731">
                  <c:v>9.2971164558912296</c:v>
                </c:pt>
                <c:pt idx="732">
                  <c:v>9.3674964168167207</c:v>
                </c:pt>
                <c:pt idx="733">
                  <c:v>9.4543717331453099</c:v>
                </c:pt>
                <c:pt idx="734">
                  <c:v>9.5351218511041189</c:v>
                </c:pt>
                <c:pt idx="735">
                  <c:v>9.6345948966336401</c:v>
                </c:pt>
                <c:pt idx="736">
                  <c:v>9.8105043889063399</c:v>
                </c:pt>
                <c:pt idx="737">
                  <c:v>9.9701012821969908</c:v>
                </c:pt>
              </c:numCache>
            </c:numRef>
          </c:xVal>
          <c:yVal>
            <c:numRef>
              <c:f>'без среза'!$AD$4:$AD$741</c:f>
              <c:numCache>
                <c:formatCode>General</c:formatCode>
                <c:ptCount val="738"/>
                <c:pt idx="0">
                  <c:v>0</c:v>
                </c:pt>
                <c:pt idx="1">
                  <c:v>46.7158193806656</c:v>
                </c:pt>
                <c:pt idx="2">
                  <c:v>48.075489585790997</c:v>
                </c:pt>
                <c:pt idx="3">
                  <c:v>50.2337832851264</c:v>
                </c:pt>
                <c:pt idx="4">
                  <c:v>51.783514916819399</c:v>
                </c:pt>
                <c:pt idx="5">
                  <c:v>53.972876349323499</c:v>
                </c:pt>
                <c:pt idx="6">
                  <c:v>56.019691711918902</c:v>
                </c:pt>
                <c:pt idx="7">
                  <c:v>58.419217221764299</c:v>
                </c:pt>
                <c:pt idx="8">
                  <c:v>60.669800363801798</c:v>
                </c:pt>
                <c:pt idx="9">
                  <c:v>62.927693560678499</c:v>
                </c:pt>
                <c:pt idx="10">
                  <c:v>65.193810569266304</c:v>
                </c:pt>
                <c:pt idx="11">
                  <c:v>68.198243119334407</c:v>
                </c:pt>
                <c:pt idx="12">
                  <c:v>70.968753913731902</c:v>
                </c:pt>
                <c:pt idx="13">
                  <c:v>73.451431297696303</c:v>
                </c:pt>
                <c:pt idx="14">
                  <c:v>75.738564714065902</c:v>
                </c:pt>
                <c:pt idx="15">
                  <c:v>78.287032591787096</c:v>
                </c:pt>
                <c:pt idx="16">
                  <c:v>80.388673365880607</c:v>
                </c:pt>
                <c:pt idx="17">
                  <c:v>83.314522826189403</c:v>
                </c:pt>
                <c:pt idx="18">
                  <c:v>86.299766482287694</c:v>
                </c:pt>
                <c:pt idx="19">
                  <c:v>89.349886875270997</c:v>
                </c:pt>
                <c:pt idx="20">
                  <c:v>92.310459096167904</c:v>
                </c:pt>
                <c:pt idx="21">
                  <c:v>95.726995989411805</c:v>
                </c:pt>
                <c:pt idx="22">
                  <c:v>98.548677167819704</c:v>
                </c:pt>
                <c:pt idx="23">
                  <c:v>101.38497845604201</c:v>
                </c:pt>
                <c:pt idx="24">
                  <c:v>104.335499351416</c:v>
                </c:pt>
                <c:pt idx="25">
                  <c:v>106.84284817065</c:v>
                </c:pt>
                <c:pt idx="26">
                  <c:v>110.1259765625</c:v>
                </c:pt>
                <c:pt idx="27">
                  <c:v>113.085635026593</c:v>
                </c:pt>
                <c:pt idx="28">
                  <c:v>116.39069358296101</c:v>
                </c:pt>
                <c:pt idx="29">
                  <c:v>119.564171151951</c:v>
                </c:pt>
                <c:pt idx="30">
                  <c:v>122.649928062326</c:v>
                </c:pt>
                <c:pt idx="31">
                  <c:v>125.778631545205</c:v>
                </c:pt>
                <c:pt idx="32">
                  <c:v>128.67249951547299</c:v>
                </c:pt>
                <c:pt idx="33">
                  <c:v>131.50880080356001</c:v>
                </c:pt>
                <c:pt idx="34">
                  <c:v>134.76908527408801</c:v>
                </c:pt>
                <c:pt idx="35">
                  <c:v>138.145416865512</c:v>
                </c:pt>
                <c:pt idx="36">
                  <c:v>141.52083469999701</c:v>
                </c:pt>
                <c:pt idx="37">
                  <c:v>145.12286423544799</c:v>
                </c:pt>
                <c:pt idx="38">
                  <c:v>148.305479372885</c:v>
                </c:pt>
                <c:pt idx="39">
                  <c:v>151.51185218858399</c:v>
                </c:pt>
                <c:pt idx="40">
                  <c:v>155.29571933902801</c:v>
                </c:pt>
                <c:pt idx="41">
                  <c:v>158.37599370830799</c:v>
                </c:pt>
                <c:pt idx="42">
                  <c:v>161.61526177098699</c:v>
                </c:pt>
                <c:pt idx="43">
                  <c:v>165.01991982496401</c:v>
                </c:pt>
                <c:pt idx="44">
                  <c:v>168.33046092270001</c:v>
                </c:pt>
                <c:pt idx="45">
                  <c:v>171.735118976677</c:v>
                </c:pt>
                <c:pt idx="46">
                  <c:v>174.90494151817899</c:v>
                </c:pt>
                <c:pt idx="47">
                  <c:v>179.02963997633401</c:v>
                </c:pt>
                <c:pt idx="48">
                  <c:v>182.55125890828299</c:v>
                </c:pt>
                <c:pt idx="49">
                  <c:v>186.112169385247</c:v>
                </c:pt>
                <c:pt idx="50">
                  <c:v>189.46657081201801</c:v>
                </c:pt>
                <c:pt idx="51">
                  <c:v>193.191957523204</c:v>
                </c:pt>
                <c:pt idx="52">
                  <c:v>196.96303207757799</c:v>
                </c:pt>
                <c:pt idx="53">
                  <c:v>201.157176057182</c:v>
                </c:pt>
                <c:pt idx="54">
                  <c:v>204.458579586062</c:v>
                </c:pt>
                <c:pt idx="55">
                  <c:v>208.01400752165901</c:v>
                </c:pt>
                <c:pt idx="56">
                  <c:v>212.17891128190601</c:v>
                </c:pt>
                <c:pt idx="57">
                  <c:v>215.93810699701299</c:v>
                </c:pt>
                <c:pt idx="58">
                  <c:v>219.57303177917299</c:v>
                </c:pt>
                <c:pt idx="59">
                  <c:v>223.232627996671</c:v>
                </c:pt>
                <c:pt idx="60">
                  <c:v>226.89587924165599</c:v>
                </c:pt>
                <c:pt idx="61">
                  <c:v>230.539941592671</c:v>
                </c:pt>
                <c:pt idx="62">
                  <c:v>234.243398139204</c:v>
                </c:pt>
                <c:pt idx="63">
                  <c:v>237.946854686009</c:v>
                </c:pt>
                <c:pt idx="64">
                  <c:v>241.60919217419101</c:v>
                </c:pt>
                <c:pt idx="65">
                  <c:v>245.41498948901599</c:v>
                </c:pt>
                <c:pt idx="66">
                  <c:v>249.14128995700699</c:v>
                </c:pt>
                <c:pt idx="67">
                  <c:v>252.90870948389301</c:v>
                </c:pt>
                <c:pt idx="68">
                  <c:v>256.60759724613399</c:v>
                </c:pt>
                <c:pt idx="69">
                  <c:v>260.442634780589</c:v>
                </c:pt>
                <c:pt idx="70">
                  <c:v>264.51616285473398</c:v>
                </c:pt>
                <c:pt idx="71">
                  <c:v>268.01585162202798</c:v>
                </c:pt>
                <c:pt idx="72">
                  <c:v>272.34614537357402</c:v>
                </c:pt>
                <c:pt idx="73">
                  <c:v>275.99020772458903</c:v>
                </c:pt>
                <c:pt idx="74">
                  <c:v>279.93306856816002</c:v>
                </c:pt>
                <c:pt idx="75">
                  <c:v>283.36788059857003</c:v>
                </c:pt>
                <c:pt idx="76">
                  <c:v>287.13986890947598</c:v>
                </c:pt>
                <c:pt idx="77">
                  <c:v>291.03155936903602</c:v>
                </c:pt>
                <c:pt idx="78">
                  <c:v>294.93238739717998</c:v>
                </c:pt>
                <c:pt idx="79">
                  <c:v>299.22064833302602</c:v>
                </c:pt>
                <c:pt idx="80">
                  <c:v>303.696229425095</c:v>
                </c:pt>
                <c:pt idx="81">
                  <c:v>307.82184164032702</c:v>
                </c:pt>
                <c:pt idx="82">
                  <c:v>313.03482451693702</c:v>
                </c:pt>
                <c:pt idx="83">
                  <c:v>316.79310647523999</c:v>
                </c:pt>
                <c:pt idx="84">
                  <c:v>320.47737412780299</c:v>
                </c:pt>
                <c:pt idx="85">
                  <c:v>324.72999854611999</c:v>
                </c:pt>
                <c:pt idx="86">
                  <c:v>328.484625477208</c:v>
                </c:pt>
                <c:pt idx="87">
                  <c:v>333.040617172373</c:v>
                </c:pt>
                <c:pt idx="88">
                  <c:v>337.416598767106</c:v>
                </c:pt>
                <c:pt idx="89">
                  <c:v>341.85837085498298</c:v>
                </c:pt>
                <c:pt idx="90">
                  <c:v>346.65376684745797</c:v>
                </c:pt>
                <c:pt idx="91">
                  <c:v>350.42484140155898</c:v>
                </c:pt>
                <c:pt idx="92">
                  <c:v>354.67106952252198</c:v>
                </c:pt>
                <c:pt idx="93">
                  <c:v>358.40011126092401</c:v>
                </c:pt>
                <c:pt idx="94">
                  <c:v>362.57232507614702</c:v>
                </c:pt>
                <c:pt idx="95">
                  <c:v>366.4886869705</c:v>
                </c:pt>
                <c:pt idx="96">
                  <c:v>371.20732738709597</c:v>
                </c:pt>
                <c:pt idx="97">
                  <c:v>375.13830939140001</c:v>
                </c:pt>
                <c:pt idx="98">
                  <c:v>379.03182736484098</c:v>
                </c:pt>
                <c:pt idx="99">
                  <c:v>382.99204958850203</c:v>
                </c:pt>
                <c:pt idx="100">
                  <c:v>386.76769292689499</c:v>
                </c:pt>
                <c:pt idx="101">
                  <c:v>391.13727822318401</c:v>
                </c:pt>
                <c:pt idx="102">
                  <c:v>395.43467672788501</c:v>
                </c:pt>
                <c:pt idx="103">
                  <c:v>399.231336474128</c:v>
                </c:pt>
                <c:pt idx="104">
                  <c:v>403.75717419340401</c:v>
                </c:pt>
                <c:pt idx="105">
                  <c:v>407.75486044847298</c:v>
                </c:pt>
                <c:pt idx="106">
                  <c:v>412.29714579130803</c:v>
                </c:pt>
                <c:pt idx="107">
                  <c:v>416.57535540176701</c:v>
                </c:pt>
                <c:pt idx="108">
                  <c:v>420.06682035700999</c:v>
                </c:pt>
                <c:pt idx="109">
                  <c:v>423.92470181319499</c:v>
                </c:pt>
                <c:pt idx="110">
                  <c:v>427.78258326883503</c:v>
                </c:pt>
                <c:pt idx="111">
                  <c:v>431.75011554747101</c:v>
                </c:pt>
                <c:pt idx="112">
                  <c:v>435.58058429736201</c:v>
                </c:pt>
                <c:pt idx="113">
                  <c:v>439.48232608231001</c:v>
                </c:pt>
                <c:pt idx="114">
                  <c:v>443.22872920134603</c:v>
                </c:pt>
                <c:pt idx="115">
                  <c:v>447.32144617000603</c:v>
                </c:pt>
                <c:pt idx="116">
                  <c:v>451.347458887355</c:v>
                </c:pt>
                <c:pt idx="117">
                  <c:v>455.60008330621702</c:v>
                </c:pt>
                <c:pt idx="118">
                  <c:v>459.55025420421902</c:v>
                </c:pt>
                <c:pt idx="119">
                  <c:v>463.86684160316202</c:v>
                </c:pt>
                <c:pt idx="120">
                  <c:v>468.06372685345002</c:v>
                </c:pt>
                <c:pt idx="121">
                  <c:v>472.02029404989599</c:v>
                </c:pt>
                <c:pt idx="122">
                  <c:v>476.28479730748001</c:v>
                </c:pt>
                <c:pt idx="123">
                  <c:v>480.631538682312</c:v>
                </c:pt>
                <c:pt idx="124">
                  <c:v>484.59907096094798</c:v>
                </c:pt>
                <c:pt idx="125">
                  <c:v>488.80600753689498</c:v>
                </c:pt>
                <c:pt idx="126">
                  <c:v>492.91334461496001</c:v>
                </c:pt>
                <c:pt idx="127">
                  <c:v>497.18972671181098</c:v>
                </c:pt>
                <c:pt idx="128">
                  <c:v>500.97359386171098</c:v>
                </c:pt>
                <c:pt idx="129">
                  <c:v>505.01239917540403</c:v>
                </c:pt>
                <c:pt idx="130">
                  <c:v>508.97536266974902</c:v>
                </c:pt>
                <c:pt idx="131">
                  <c:v>513.94619997890902</c:v>
                </c:pt>
                <c:pt idx="132">
                  <c:v>518.08734606116695</c:v>
                </c:pt>
                <c:pt idx="133">
                  <c:v>522.04574077122095</c:v>
                </c:pt>
                <c:pt idx="134">
                  <c:v>525.41567606474598</c:v>
                </c:pt>
                <c:pt idx="135">
                  <c:v>529.22604216386299</c:v>
                </c:pt>
                <c:pt idx="136">
                  <c:v>533.11407759593601</c:v>
                </c:pt>
                <c:pt idx="137">
                  <c:v>537.91861115644997</c:v>
                </c:pt>
                <c:pt idx="138">
                  <c:v>541.68603068333596</c:v>
                </c:pt>
                <c:pt idx="139">
                  <c:v>545.52198197459404</c:v>
                </c:pt>
                <c:pt idx="140">
                  <c:v>549.56078728828697</c:v>
                </c:pt>
                <c:pt idx="141">
                  <c:v>552.83751938237401</c:v>
                </c:pt>
                <c:pt idx="142">
                  <c:v>556.37741345121697</c:v>
                </c:pt>
                <c:pt idx="143">
                  <c:v>560.19508960530902</c:v>
                </c:pt>
                <c:pt idx="144">
                  <c:v>564.64874053245296</c:v>
                </c:pt>
                <c:pt idx="145">
                  <c:v>568.692114630437</c:v>
                </c:pt>
                <c:pt idx="146">
                  <c:v>572.18632085690899</c:v>
                </c:pt>
                <c:pt idx="147">
                  <c:v>575.72986995296696</c:v>
                </c:pt>
                <c:pt idx="148">
                  <c:v>579.42418893118895</c:v>
                </c:pt>
                <c:pt idx="149">
                  <c:v>583.13130050520897</c:v>
                </c:pt>
                <c:pt idx="150">
                  <c:v>586.79181047978295</c:v>
                </c:pt>
                <c:pt idx="151">
                  <c:v>590.52085221872903</c:v>
                </c:pt>
                <c:pt idx="152">
                  <c:v>593.962060546766</c:v>
                </c:pt>
                <c:pt idx="153">
                  <c:v>597.41240644393099</c:v>
                </c:pt>
                <c:pt idx="154">
                  <c:v>601.59375782719098</c:v>
                </c:pt>
                <c:pt idx="155">
                  <c:v>605.68830230945798</c:v>
                </c:pt>
                <c:pt idx="156">
                  <c:v>609.42282658977297</c:v>
                </c:pt>
                <c:pt idx="157">
                  <c:v>613.61331554107198</c:v>
                </c:pt>
                <c:pt idx="158">
                  <c:v>617.20620750834905</c:v>
                </c:pt>
                <c:pt idx="159">
                  <c:v>620.72599892696201</c:v>
                </c:pt>
                <c:pt idx="160">
                  <c:v>624.58022535484304</c:v>
                </c:pt>
                <c:pt idx="161">
                  <c:v>628.20784008229998</c:v>
                </c:pt>
                <c:pt idx="162">
                  <c:v>632.09404800022003</c:v>
                </c:pt>
                <c:pt idx="163">
                  <c:v>636.14473215372504</c:v>
                </c:pt>
                <c:pt idx="164">
                  <c:v>639.70472887388496</c:v>
                </c:pt>
                <c:pt idx="165">
                  <c:v>642.97963345382004</c:v>
                </c:pt>
                <c:pt idx="166">
                  <c:v>647.10524566905099</c:v>
                </c:pt>
                <c:pt idx="167">
                  <c:v>650.43132063326902</c:v>
                </c:pt>
                <c:pt idx="168">
                  <c:v>653.89080409901601</c:v>
                </c:pt>
                <c:pt idx="169">
                  <c:v>657.53943523377905</c:v>
                </c:pt>
                <c:pt idx="170">
                  <c:v>660.60783076351902</c:v>
                </c:pt>
                <c:pt idx="171">
                  <c:v>664.12944969628495</c:v>
                </c:pt>
                <c:pt idx="172">
                  <c:v>667.62000089499702</c:v>
                </c:pt>
                <c:pt idx="173">
                  <c:v>670.7322567535</c:v>
                </c:pt>
                <c:pt idx="174">
                  <c:v>673.88928669893198</c:v>
                </c:pt>
                <c:pt idx="175">
                  <c:v>676.76487953244305</c:v>
                </c:pt>
                <c:pt idx="176">
                  <c:v>679.66788507170202</c:v>
                </c:pt>
                <c:pt idx="177">
                  <c:v>682.53982287690803</c:v>
                </c:pt>
                <c:pt idx="178">
                  <c:v>685.26281831464701</c:v>
                </c:pt>
                <c:pt idx="179">
                  <c:v>688.79540232905902</c:v>
                </c:pt>
                <c:pt idx="180">
                  <c:v>691.83090261168297</c:v>
                </c:pt>
                <c:pt idx="181">
                  <c:v>694.89016057392996</c:v>
                </c:pt>
                <c:pt idx="182">
                  <c:v>697.81418252049502</c:v>
                </c:pt>
                <c:pt idx="183">
                  <c:v>700.330668908039</c:v>
                </c:pt>
                <c:pt idx="184">
                  <c:v>703.65948514239597</c:v>
                </c:pt>
                <c:pt idx="185">
                  <c:v>706.22165937394504</c:v>
                </c:pt>
                <c:pt idx="186">
                  <c:v>709.21969562516097</c:v>
                </c:pt>
                <c:pt idx="187">
                  <c:v>712.02675669429902</c:v>
                </c:pt>
                <c:pt idx="188">
                  <c:v>714.57248330174502</c:v>
                </c:pt>
                <c:pt idx="189">
                  <c:v>717.37771685672999</c:v>
                </c:pt>
                <c:pt idx="190">
                  <c:v>720.23960333627701</c:v>
                </c:pt>
                <c:pt idx="191">
                  <c:v>723.29063748701697</c:v>
                </c:pt>
                <c:pt idx="192">
                  <c:v>725.90855088605099</c:v>
                </c:pt>
                <c:pt idx="193">
                  <c:v>728.80424636979103</c:v>
                </c:pt>
                <c:pt idx="194">
                  <c:v>731.848884220998</c:v>
                </c:pt>
                <c:pt idx="195">
                  <c:v>734.64498020740098</c:v>
                </c:pt>
                <c:pt idx="196">
                  <c:v>736.92845859716795</c:v>
                </c:pt>
                <c:pt idx="197">
                  <c:v>739.78120750813105</c:v>
                </c:pt>
                <c:pt idx="198">
                  <c:v>741.97239645499201</c:v>
                </c:pt>
                <c:pt idx="199">
                  <c:v>744.39750715670596</c:v>
                </c:pt>
                <c:pt idx="200">
                  <c:v>746.53387069098005</c:v>
                </c:pt>
                <c:pt idx="201">
                  <c:v>748.71957709647302</c:v>
                </c:pt>
                <c:pt idx="202">
                  <c:v>751.00305548514996</c:v>
                </c:pt>
                <c:pt idx="203">
                  <c:v>753.67213926846705</c:v>
                </c:pt>
                <c:pt idx="204">
                  <c:v>755.57275353373404</c:v>
                </c:pt>
                <c:pt idx="205">
                  <c:v>757.39112968175402</c:v>
                </c:pt>
                <c:pt idx="206">
                  <c:v>759.22047091141997</c:v>
                </c:pt>
                <c:pt idx="207">
                  <c:v>761.73878481311704</c:v>
                </c:pt>
                <c:pt idx="208">
                  <c:v>763.353393182172</c:v>
                </c:pt>
                <c:pt idx="209">
                  <c:v>764.84647188841802</c:v>
                </c:pt>
                <c:pt idx="210">
                  <c:v>766.45194268888997</c:v>
                </c:pt>
                <c:pt idx="211">
                  <c:v>768.26483629554195</c:v>
                </c:pt>
                <c:pt idx="212">
                  <c:v>770.29063524974299</c:v>
                </c:pt>
                <c:pt idx="213">
                  <c:v>771.81660920310696</c:v>
                </c:pt>
                <c:pt idx="214">
                  <c:v>773.17627940891305</c:v>
                </c:pt>
                <c:pt idx="215">
                  <c:v>775.09425505426998</c:v>
                </c:pt>
                <c:pt idx="216">
                  <c:v>777.01497197085598</c:v>
                </c:pt>
                <c:pt idx="217">
                  <c:v>778.00731191809996</c:v>
                </c:pt>
                <c:pt idx="218">
                  <c:v>779.43916891549395</c:v>
                </c:pt>
                <c:pt idx="219">
                  <c:v>780.99255557460594</c:v>
                </c:pt>
                <c:pt idx="220">
                  <c:v>782.38603478351604</c:v>
                </c:pt>
                <c:pt idx="221">
                  <c:v>784.20258341738395</c:v>
                </c:pt>
                <c:pt idx="222">
                  <c:v>785.54032345880898</c:v>
                </c:pt>
                <c:pt idx="223">
                  <c:v>786.60485019872999</c:v>
                </c:pt>
                <c:pt idx="224">
                  <c:v>787.91426377623998</c:v>
                </c:pt>
                <c:pt idx="225">
                  <c:v>789.51333827826795</c:v>
                </c:pt>
                <c:pt idx="226">
                  <c:v>791.006416984515</c:v>
                </c:pt>
                <c:pt idx="227">
                  <c:v>792.38801735470304</c:v>
                </c:pt>
                <c:pt idx="228">
                  <c:v>793.51650707470503</c:v>
                </c:pt>
                <c:pt idx="229">
                  <c:v>794.51615707746896</c:v>
                </c:pt>
                <c:pt idx="230">
                  <c:v>795.90049871779604</c:v>
                </c:pt>
                <c:pt idx="231">
                  <c:v>797.07102125349797</c:v>
                </c:pt>
                <c:pt idx="232">
                  <c:v>798.03960352329796</c:v>
                </c:pt>
                <c:pt idx="233">
                  <c:v>799.24667633333195</c:v>
                </c:pt>
                <c:pt idx="234">
                  <c:v>799.79858547552794</c:v>
                </c:pt>
                <c:pt idx="235">
                  <c:v>800.77447779975796</c:v>
                </c:pt>
                <c:pt idx="236">
                  <c:v>801.38760865189602</c:v>
                </c:pt>
                <c:pt idx="237">
                  <c:v>802.702504770774</c:v>
                </c:pt>
                <c:pt idx="238">
                  <c:v>804.18735966551401</c:v>
                </c:pt>
                <c:pt idx="239">
                  <c:v>804.71825240040596</c:v>
                </c:pt>
                <c:pt idx="240">
                  <c:v>805.89791250469102</c:v>
                </c:pt>
                <c:pt idx="241">
                  <c:v>806.75958522163296</c:v>
                </c:pt>
                <c:pt idx="242">
                  <c:v>807.48053938261501</c:v>
                </c:pt>
                <c:pt idx="243">
                  <c:v>808.815538152812</c:v>
                </c:pt>
                <c:pt idx="244">
                  <c:v>809.09514775166997</c:v>
                </c:pt>
                <c:pt idx="245">
                  <c:v>810.12312421725903</c:v>
                </c:pt>
                <c:pt idx="246">
                  <c:v>810.95372920123702</c:v>
                </c:pt>
                <c:pt idx="247">
                  <c:v>811.92413898518896</c:v>
                </c:pt>
                <c:pt idx="248">
                  <c:v>812.42122271588698</c:v>
                </c:pt>
                <c:pt idx="249">
                  <c:v>812.99871705076998</c:v>
                </c:pt>
                <c:pt idx="250">
                  <c:v>813.69774104736996</c:v>
                </c:pt>
                <c:pt idx="251">
                  <c:v>814.26244278536501</c:v>
                </c:pt>
                <c:pt idx="252">
                  <c:v>814.97882816205504</c:v>
                </c:pt>
                <c:pt idx="253">
                  <c:v>815.90629137323197</c:v>
                </c:pt>
                <c:pt idx="254">
                  <c:v>816.40794388822098</c:v>
                </c:pt>
                <c:pt idx="255">
                  <c:v>817.45419549097699</c:v>
                </c:pt>
                <c:pt idx="256">
                  <c:v>818.25007771477499</c:v>
                </c:pt>
                <c:pt idx="257">
                  <c:v>818.84950221403903</c:v>
                </c:pt>
                <c:pt idx="258">
                  <c:v>819.40506638345005</c:v>
                </c:pt>
                <c:pt idx="259">
                  <c:v>819.85463475817005</c:v>
                </c:pt>
                <c:pt idx="260">
                  <c:v>820.70625615054303</c:v>
                </c:pt>
                <c:pt idx="261">
                  <c:v>821.43634788010797</c:v>
                </c:pt>
                <c:pt idx="262">
                  <c:v>822.41041269127504</c:v>
                </c:pt>
                <c:pt idx="263">
                  <c:v>823.40275263851902</c:v>
                </c:pt>
                <c:pt idx="264">
                  <c:v>824.28544176385697</c:v>
                </c:pt>
                <c:pt idx="265">
                  <c:v>824.77338792597197</c:v>
                </c:pt>
                <c:pt idx="266">
                  <c:v>825.62592307542104</c:v>
                </c:pt>
                <c:pt idx="267">
                  <c:v>825.78126174133195</c:v>
                </c:pt>
                <c:pt idx="268">
                  <c:v>826.32220580079297</c:v>
                </c:pt>
                <c:pt idx="269">
                  <c:v>827.59415534798404</c:v>
                </c:pt>
                <c:pt idx="270">
                  <c:v>827.90300516565401</c:v>
                </c:pt>
                <c:pt idx="271">
                  <c:v>828.51156723350095</c:v>
                </c:pt>
                <c:pt idx="272">
                  <c:v>829.07901024272405</c:v>
                </c:pt>
                <c:pt idx="273">
                  <c:v>829.438116687601</c:v>
                </c:pt>
                <c:pt idx="274">
                  <c:v>830.04850626960001</c:v>
                </c:pt>
                <c:pt idx="275">
                  <c:v>830.49259210295202</c:v>
                </c:pt>
                <c:pt idx="276">
                  <c:v>831.13222190376302</c:v>
                </c:pt>
                <c:pt idx="277">
                  <c:v>831.89338136629306</c:v>
                </c:pt>
                <c:pt idx="278">
                  <c:v>832.53026989696502</c:v>
                </c:pt>
                <c:pt idx="279">
                  <c:v>833.05202506218404</c:v>
                </c:pt>
                <c:pt idx="280">
                  <c:v>833.37001244952603</c:v>
                </c:pt>
                <c:pt idx="281">
                  <c:v>834.01512479170503</c:v>
                </c:pt>
                <c:pt idx="282">
                  <c:v>834.821972097149</c:v>
                </c:pt>
                <c:pt idx="283">
                  <c:v>835.03579120177403</c:v>
                </c:pt>
                <c:pt idx="284">
                  <c:v>835.63338818688499</c:v>
                </c:pt>
                <c:pt idx="285">
                  <c:v>836.15422959611703</c:v>
                </c:pt>
                <c:pt idx="286">
                  <c:v>836.69060487237596</c:v>
                </c:pt>
                <c:pt idx="287">
                  <c:v>837.05336634555704</c:v>
                </c:pt>
                <c:pt idx="288">
                  <c:v>837.494710907681</c:v>
                </c:pt>
                <c:pt idx="289">
                  <c:v>838.10144546137599</c:v>
                </c:pt>
                <c:pt idx="290">
                  <c:v>838.413036550274</c:v>
                </c:pt>
                <c:pt idx="291">
                  <c:v>838.73742023497095</c:v>
                </c:pt>
                <c:pt idx="292">
                  <c:v>838.892758900883</c:v>
                </c:pt>
                <c:pt idx="293">
                  <c:v>839.25186534575903</c:v>
                </c:pt>
                <c:pt idx="294">
                  <c:v>840.09343541247301</c:v>
                </c:pt>
                <c:pt idx="295">
                  <c:v>840.32278838412503</c:v>
                </c:pt>
                <c:pt idx="296">
                  <c:v>841.26944048954294</c:v>
                </c:pt>
                <c:pt idx="297">
                  <c:v>841.48874213553495</c:v>
                </c:pt>
                <c:pt idx="298">
                  <c:v>842.01323857198201</c:v>
                </c:pt>
                <c:pt idx="299">
                  <c:v>842.46006567547397</c:v>
                </c:pt>
                <c:pt idx="300">
                  <c:v>843.57759031383</c:v>
                </c:pt>
                <c:pt idx="301">
                  <c:v>844.36067994074097</c:v>
                </c:pt>
                <c:pt idx="302">
                  <c:v>844.71339008826305</c:v>
                </c:pt>
                <c:pt idx="303">
                  <c:v>844.940001788686</c:v>
                </c:pt>
                <c:pt idx="304">
                  <c:v>845.50744479791001</c:v>
                </c:pt>
                <c:pt idx="305">
                  <c:v>845.85741367529295</c:v>
                </c:pt>
                <c:pt idx="306">
                  <c:v>846.32525718608895</c:v>
                </c:pt>
                <c:pt idx="307">
                  <c:v>846.86620124664</c:v>
                </c:pt>
                <c:pt idx="308">
                  <c:v>847.02884996698197</c:v>
                </c:pt>
                <c:pt idx="309">
                  <c:v>847.4912109375</c:v>
                </c:pt>
                <c:pt idx="310">
                  <c:v>848.19845874560804</c:v>
                </c:pt>
                <c:pt idx="311">
                  <c:v>848.88103511919496</c:v>
                </c:pt>
                <c:pt idx="312">
                  <c:v>849.87337506752795</c:v>
                </c:pt>
                <c:pt idx="313">
                  <c:v>850.14384709671401</c:v>
                </c:pt>
                <c:pt idx="314">
                  <c:v>850.85109490591003</c:v>
                </c:pt>
                <c:pt idx="315">
                  <c:v>850.93972932051201</c:v>
                </c:pt>
                <c:pt idx="316">
                  <c:v>850.80723457605802</c:v>
                </c:pt>
                <c:pt idx="317">
                  <c:v>851.40391780518303</c:v>
                </c:pt>
                <c:pt idx="318">
                  <c:v>851.50625857265902</c:v>
                </c:pt>
                <c:pt idx="319">
                  <c:v>851.78221314430198</c:v>
                </c:pt>
                <c:pt idx="320">
                  <c:v>851.49346597686099</c:v>
                </c:pt>
                <c:pt idx="321">
                  <c:v>852.30579582367295</c:v>
                </c:pt>
                <c:pt idx="322">
                  <c:v>852.43737681104994</c:v>
                </c:pt>
                <c:pt idx="323">
                  <c:v>852.63200702252198</c:v>
                </c:pt>
                <c:pt idx="324">
                  <c:v>852.98471717004497</c:v>
                </c:pt>
                <c:pt idx="325">
                  <c:v>853.67368984098596</c:v>
                </c:pt>
                <c:pt idx="326">
                  <c:v>853.81714966708603</c:v>
                </c:pt>
                <c:pt idx="327">
                  <c:v>854.53444880085203</c:v>
                </c:pt>
                <c:pt idx="328">
                  <c:v>854.65871973379899</c:v>
                </c:pt>
                <c:pt idx="329">
                  <c:v>855.10646059436704</c:v>
                </c:pt>
                <c:pt idx="330">
                  <c:v>855.60719935336999</c:v>
                </c:pt>
                <c:pt idx="331">
                  <c:v>856.08418043275003</c:v>
                </c:pt>
                <c:pt idx="332">
                  <c:v>856.61141814042503</c:v>
                </c:pt>
                <c:pt idx="333">
                  <c:v>856.95864574658003</c:v>
                </c:pt>
                <c:pt idx="334">
                  <c:v>857.47674588458301</c:v>
                </c:pt>
                <c:pt idx="335">
                  <c:v>857.86783382059002</c:v>
                </c:pt>
                <c:pt idx="336">
                  <c:v>858.43436307273703</c:v>
                </c:pt>
                <c:pt idx="337">
                  <c:v>858.98353094479398</c:v>
                </c:pt>
                <c:pt idx="338">
                  <c:v>859.13247331226103</c:v>
                </c:pt>
                <c:pt idx="339">
                  <c:v>859.44406440115995</c:v>
                </c:pt>
                <c:pt idx="340">
                  <c:v>859.88723647743598</c:v>
                </c:pt>
                <c:pt idx="341">
                  <c:v>860.39163026256495</c:v>
                </c:pt>
                <c:pt idx="342">
                  <c:v>860.57346787823894</c:v>
                </c:pt>
                <c:pt idx="343">
                  <c:v>860.74799543730296</c:v>
                </c:pt>
                <c:pt idx="344">
                  <c:v>861.53017130822695</c:v>
                </c:pt>
                <c:pt idx="345">
                  <c:v>861.59596180246001</c:v>
                </c:pt>
                <c:pt idx="346">
                  <c:v>862.153353486024</c:v>
                </c:pt>
                <c:pt idx="347">
                  <c:v>862.71531395388001</c:v>
                </c:pt>
                <c:pt idx="348">
                  <c:v>862.79846582820301</c:v>
                </c:pt>
                <c:pt idx="349">
                  <c:v>863.49292104051199</c:v>
                </c:pt>
                <c:pt idx="350">
                  <c:v>864.41490171032001</c:v>
                </c:pt>
                <c:pt idx="351">
                  <c:v>865.19342255293998</c:v>
                </c:pt>
                <c:pt idx="352">
                  <c:v>865.71883274646302</c:v>
                </c:pt>
                <c:pt idx="353">
                  <c:v>866.11174819553298</c:v>
                </c:pt>
                <c:pt idx="354">
                  <c:v>866.33653238289298</c:v>
                </c:pt>
                <c:pt idx="355">
                  <c:v>866.30180962271299</c:v>
                </c:pt>
                <c:pt idx="356">
                  <c:v>866.37856519859304</c:v>
                </c:pt>
                <c:pt idx="357">
                  <c:v>867.23566913124398</c:v>
                </c:pt>
                <c:pt idx="358">
                  <c:v>867.15982731244003</c:v>
                </c:pt>
                <c:pt idx="359">
                  <c:v>867.60391314579294</c:v>
                </c:pt>
                <c:pt idx="360">
                  <c:v>867.67701369445695</c:v>
                </c:pt>
                <c:pt idx="361">
                  <c:v>867.95845080637798</c:v>
                </c:pt>
                <c:pt idx="362">
                  <c:v>868.23349162094496</c:v>
                </c:pt>
                <c:pt idx="363">
                  <c:v>868.66569861448602</c:v>
                </c:pt>
                <c:pt idx="364">
                  <c:v>868.89687910028897</c:v>
                </c:pt>
                <c:pt idx="365">
                  <c:v>869.56757663406495</c:v>
                </c:pt>
                <c:pt idx="366">
                  <c:v>869.87825396588698</c:v>
                </c:pt>
                <c:pt idx="367">
                  <c:v>870.24923925057601</c:v>
                </c:pt>
                <c:pt idx="368">
                  <c:v>870.97019341155794</c:v>
                </c:pt>
                <c:pt idx="369">
                  <c:v>871.40605543340303</c:v>
                </c:pt>
                <c:pt idx="370">
                  <c:v>872.07858048024195</c:v>
                </c:pt>
                <c:pt idx="371">
                  <c:v>872.198282628897</c:v>
                </c:pt>
                <c:pt idx="372">
                  <c:v>872.57200918372496</c:v>
                </c:pt>
                <c:pt idx="373">
                  <c:v>872.54733774920396</c:v>
                </c:pt>
                <c:pt idx="374">
                  <c:v>872.62043829786796</c:v>
                </c:pt>
                <c:pt idx="375">
                  <c:v>873.07183418565103</c:v>
                </c:pt>
                <c:pt idx="376">
                  <c:v>873.31215223894901</c:v>
                </c:pt>
                <c:pt idx="377">
                  <c:v>873.41814803473005</c:v>
                </c:pt>
                <c:pt idx="378">
                  <c:v>873.74070420636394</c:v>
                </c:pt>
                <c:pt idx="379">
                  <c:v>874.21403025852806</c:v>
                </c:pt>
                <c:pt idx="380">
                  <c:v>874.41871179456996</c:v>
                </c:pt>
                <c:pt idx="381">
                  <c:v>874.66268487617197</c:v>
                </c:pt>
                <c:pt idx="382">
                  <c:v>874.90757171376094</c:v>
                </c:pt>
                <c:pt idx="383">
                  <c:v>874.76959442793998</c:v>
                </c:pt>
                <c:pt idx="384">
                  <c:v>875.25571307699204</c:v>
                </c:pt>
                <c:pt idx="385">
                  <c:v>875.68517880039406</c:v>
                </c:pt>
                <c:pt idx="386">
                  <c:v>876.66015736863699</c:v>
                </c:pt>
                <c:pt idx="387">
                  <c:v>876.64553725868598</c:v>
                </c:pt>
                <c:pt idx="388">
                  <c:v>876.76980819163305</c:v>
                </c:pt>
                <c:pt idx="389">
                  <c:v>877.05672784492197</c:v>
                </c:pt>
                <c:pt idx="390">
                  <c:v>877.51726130128804</c:v>
                </c:pt>
                <c:pt idx="391">
                  <c:v>877.78590581741105</c:v>
                </c:pt>
                <c:pt idx="392">
                  <c:v>877.87271271894997</c:v>
                </c:pt>
                <c:pt idx="393">
                  <c:v>877.80418095457696</c:v>
                </c:pt>
                <c:pt idx="394">
                  <c:v>878.36248639521705</c:v>
                </c:pt>
                <c:pt idx="395">
                  <c:v>879.26801944201202</c:v>
                </c:pt>
                <c:pt idx="396">
                  <c:v>880.279548283498</c:v>
                </c:pt>
                <c:pt idx="397">
                  <c:v>880.75013306552296</c:v>
                </c:pt>
                <c:pt idx="398">
                  <c:v>880.69348014096204</c:v>
                </c:pt>
                <c:pt idx="399">
                  <c:v>881.21523530726995</c:v>
                </c:pt>
                <c:pt idx="400">
                  <c:v>881.70500898244802</c:v>
                </c:pt>
                <c:pt idx="401">
                  <c:v>882.24412552884598</c:v>
                </c:pt>
                <c:pt idx="402">
                  <c:v>882.600490703584</c:v>
                </c:pt>
                <c:pt idx="403">
                  <c:v>882.54475153609906</c:v>
                </c:pt>
                <c:pt idx="404">
                  <c:v>883.23646547717999</c:v>
                </c:pt>
                <c:pt idx="405">
                  <c:v>883.23463796411704</c:v>
                </c:pt>
                <c:pt idx="406">
                  <c:v>883.621157114742</c:v>
                </c:pt>
                <c:pt idx="407">
                  <c:v>884.48008856154604</c:v>
                </c:pt>
                <c:pt idx="408">
                  <c:v>884.755129376112</c:v>
                </c:pt>
                <c:pt idx="409">
                  <c:v>884.93057069225301</c:v>
                </c:pt>
                <c:pt idx="410">
                  <c:v>885.18733636965305</c:v>
                </c:pt>
                <c:pt idx="411">
                  <c:v>885.59121690145798</c:v>
                </c:pt>
                <c:pt idx="412">
                  <c:v>885.83427622598401</c:v>
                </c:pt>
                <c:pt idx="413">
                  <c:v>886.39806420690297</c:v>
                </c:pt>
                <c:pt idx="414">
                  <c:v>886.38984039539605</c:v>
                </c:pt>
                <c:pt idx="415">
                  <c:v>886.09286941644802</c:v>
                </c:pt>
                <c:pt idx="416">
                  <c:v>886.32130863102304</c:v>
                </c:pt>
                <c:pt idx="417">
                  <c:v>886.57807430842399</c:v>
                </c:pt>
                <c:pt idx="418">
                  <c:v>887.18389510504198</c:v>
                </c:pt>
                <c:pt idx="419">
                  <c:v>887.90850429432896</c:v>
                </c:pt>
                <c:pt idx="420">
                  <c:v>887.81255982420703</c:v>
                </c:pt>
                <c:pt idx="421">
                  <c:v>887.53386398242503</c:v>
                </c:pt>
                <c:pt idx="422">
                  <c:v>887.691030161399</c:v>
                </c:pt>
                <c:pt idx="423">
                  <c:v>887.77326827864704</c:v>
                </c:pt>
                <c:pt idx="424">
                  <c:v>888.33248747636299</c:v>
                </c:pt>
                <c:pt idx="425">
                  <c:v>888.50518752236405</c:v>
                </c:pt>
                <c:pt idx="426">
                  <c:v>888.56275420400095</c:v>
                </c:pt>
                <c:pt idx="427">
                  <c:v>888.60295950663794</c:v>
                </c:pt>
                <c:pt idx="428">
                  <c:v>888.81220982697096</c:v>
                </c:pt>
                <c:pt idx="429">
                  <c:v>889.05801042163603</c:v>
                </c:pt>
                <c:pt idx="430">
                  <c:v>889.928820707162</c:v>
                </c:pt>
                <c:pt idx="431">
                  <c:v>890.04121280138702</c:v>
                </c:pt>
                <c:pt idx="432">
                  <c:v>890.51728012477997</c:v>
                </c:pt>
                <c:pt idx="433">
                  <c:v>890.50905631218404</c:v>
                </c:pt>
                <c:pt idx="434">
                  <c:v>890.95314214553605</c:v>
                </c:pt>
                <c:pt idx="435">
                  <c:v>890.86359397385797</c:v>
                </c:pt>
                <c:pt idx="436">
                  <c:v>890.78409712675</c:v>
                </c:pt>
                <c:pt idx="437">
                  <c:v>891.47489731184396</c:v>
                </c:pt>
                <c:pt idx="438">
                  <c:v>891.45388090453901</c:v>
                </c:pt>
                <c:pt idx="439">
                  <c:v>891.15416865436202</c:v>
                </c:pt>
                <c:pt idx="440">
                  <c:v>891.78466088659002</c:v>
                </c:pt>
                <c:pt idx="441">
                  <c:v>892.04508159120599</c:v>
                </c:pt>
                <c:pt idx="442">
                  <c:v>892.19767898697796</c:v>
                </c:pt>
                <c:pt idx="443">
                  <c:v>892.56957802765396</c:v>
                </c:pt>
                <c:pt idx="444">
                  <c:v>893.37733909126302</c:v>
                </c:pt>
                <c:pt idx="445">
                  <c:v>893.63593228172704</c:v>
                </c:pt>
                <c:pt idx="446">
                  <c:v>893.87442282196196</c:v>
                </c:pt>
                <c:pt idx="447">
                  <c:v>893.98681491509706</c:v>
                </c:pt>
                <c:pt idx="448">
                  <c:v>894.20337529095002</c:v>
                </c:pt>
                <c:pt idx="449">
                  <c:v>894.51953516414005</c:v>
                </c:pt>
                <c:pt idx="450">
                  <c:v>894.59354946879102</c:v>
                </c:pt>
                <c:pt idx="451">
                  <c:v>895.10159828222504</c:v>
                </c:pt>
                <c:pt idx="452">
                  <c:v>895.62974974697704</c:v>
                </c:pt>
                <c:pt idx="453">
                  <c:v>895.49634124544696</c:v>
                </c:pt>
                <c:pt idx="454">
                  <c:v>895.51918516690398</c:v>
                </c:pt>
                <c:pt idx="455">
                  <c:v>895.08697817227403</c:v>
                </c:pt>
                <c:pt idx="456">
                  <c:v>895.08789192935001</c:v>
                </c:pt>
                <c:pt idx="457">
                  <c:v>895.14637236806402</c:v>
                </c:pt>
                <c:pt idx="458">
                  <c:v>895.04129032935896</c:v>
                </c:pt>
                <c:pt idx="459">
                  <c:v>895.566700522882</c:v>
                </c:pt>
                <c:pt idx="460">
                  <c:v>895.55756295429899</c:v>
                </c:pt>
                <c:pt idx="461">
                  <c:v>895.80884609033205</c:v>
                </c:pt>
                <c:pt idx="462">
                  <c:v>896.03180276462899</c:v>
                </c:pt>
                <c:pt idx="463">
                  <c:v>895.98976994892996</c:v>
                </c:pt>
                <c:pt idx="464">
                  <c:v>896.54990290263299</c:v>
                </c:pt>
                <c:pt idx="465">
                  <c:v>897.08901944903096</c:v>
                </c:pt>
                <c:pt idx="466">
                  <c:v>897.39147296934595</c:v>
                </c:pt>
                <c:pt idx="467">
                  <c:v>897.52031268658504</c:v>
                </c:pt>
                <c:pt idx="468">
                  <c:v>897.42071318924798</c:v>
                </c:pt>
                <c:pt idx="469">
                  <c:v>897.60255080383195</c:v>
                </c:pt>
                <c:pt idx="470">
                  <c:v>897.74875190115995</c:v>
                </c:pt>
                <c:pt idx="471">
                  <c:v>898.08410066750298</c:v>
                </c:pt>
                <c:pt idx="472">
                  <c:v>898.40117429777001</c:v>
                </c:pt>
                <c:pt idx="473">
                  <c:v>898.59580450815201</c:v>
                </c:pt>
                <c:pt idx="474">
                  <c:v>898.79043471962405</c:v>
                </c:pt>
                <c:pt idx="475">
                  <c:v>899.46752855184297</c:v>
                </c:pt>
                <c:pt idx="476">
                  <c:v>899.60459208058796</c:v>
                </c:pt>
                <c:pt idx="477">
                  <c:v>899.47940739056503</c:v>
                </c:pt>
                <c:pt idx="478">
                  <c:v>899.48397617485705</c:v>
                </c:pt>
                <c:pt idx="479">
                  <c:v>899.56804180625602</c:v>
                </c:pt>
                <c:pt idx="480">
                  <c:v>900.37306159754905</c:v>
                </c:pt>
                <c:pt idx="481">
                  <c:v>900.57134683623599</c:v>
                </c:pt>
                <c:pt idx="482">
                  <c:v>901.10954962555695</c:v>
                </c:pt>
                <c:pt idx="483">
                  <c:v>901.08487819103698</c:v>
                </c:pt>
                <c:pt idx="484">
                  <c:v>901.230165531289</c:v>
                </c:pt>
                <c:pt idx="485">
                  <c:v>901.49424126311999</c:v>
                </c:pt>
                <c:pt idx="486">
                  <c:v>901.69435401486999</c:v>
                </c:pt>
                <c:pt idx="487">
                  <c:v>901.28499094278698</c:v>
                </c:pt>
                <c:pt idx="488">
                  <c:v>901.68064766199598</c:v>
                </c:pt>
                <c:pt idx="489">
                  <c:v>901.86979533210001</c:v>
                </c:pt>
                <c:pt idx="490">
                  <c:v>902.63186855170602</c:v>
                </c:pt>
                <c:pt idx="491">
                  <c:v>902.95716599347895</c:v>
                </c:pt>
                <c:pt idx="492">
                  <c:v>903.14539990650701</c:v>
                </c:pt>
                <c:pt idx="493">
                  <c:v>903.08417819656495</c:v>
                </c:pt>
                <c:pt idx="494">
                  <c:v>902.97361361649303</c:v>
                </c:pt>
                <c:pt idx="495">
                  <c:v>902.70679661452198</c:v>
                </c:pt>
                <c:pt idx="496">
                  <c:v>902.36322403558302</c:v>
                </c:pt>
                <c:pt idx="497">
                  <c:v>902.83563633067104</c:v>
                </c:pt>
                <c:pt idx="498">
                  <c:v>902.84386014326697</c:v>
                </c:pt>
                <c:pt idx="499">
                  <c:v>902.44089336853801</c:v>
                </c:pt>
                <c:pt idx="500">
                  <c:v>902.70222783023098</c:v>
                </c:pt>
                <c:pt idx="501">
                  <c:v>902.857566496142</c:v>
                </c:pt>
                <c:pt idx="502">
                  <c:v>903.22215548238603</c:v>
                </c:pt>
                <c:pt idx="503">
                  <c:v>903.43323331687202</c:v>
                </c:pt>
                <c:pt idx="504">
                  <c:v>903.707360374362</c:v>
                </c:pt>
                <c:pt idx="505">
                  <c:v>903.96595356482601</c:v>
                </c:pt>
                <c:pt idx="506">
                  <c:v>904.55075795413904</c:v>
                </c:pt>
                <c:pt idx="507">
                  <c:v>904.88702047755805</c:v>
                </c:pt>
                <c:pt idx="508">
                  <c:v>904.39085050393601</c:v>
                </c:pt>
                <c:pt idx="509">
                  <c:v>904.63299607138595</c:v>
                </c:pt>
                <c:pt idx="510">
                  <c:v>904.93819086184101</c:v>
                </c:pt>
                <c:pt idx="511">
                  <c:v>904.99027500320005</c:v>
                </c:pt>
                <c:pt idx="512">
                  <c:v>905.13190731623604</c:v>
                </c:pt>
                <c:pt idx="513">
                  <c:v>905.13007980208397</c:v>
                </c:pt>
                <c:pt idx="514">
                  <c:v>905.73041805842399</c:v>
                </c:pt>
                <c:pt idx="515">
                  <c:v>905.91773821437596</c:v>
                </c:pt>
                <c:pt idx="516">
                  <c:v>906.00089008869895</c:v>
                </c:pt>
                <c:pt idx="517">
                  <c:v>906.27593090217601</c:v>
                </c:pt>
                <c:pt idx="518">
                  <c:v>906.54274790523596</c:v>
                </c:pt>
                <c:pt idx="519">
                  <c:v>906.62681353663595</c:v>
                </c:pt>
                <c:pt idx="520">
                  <c:v>906.28598222783603</c:v>
                </c:pt>
                <c:pt idx="521">
                  <c:v>906.29968858071004</c:v>
                </c:pt>
                <c:pt idx="522">
                  <c:v>906.55462674395801</c:v>
                </c:pt>
                <c:pt idx="523">
                  <c:v>906.39563305083198</c:v>
                </c:pt>
                <c:pt idx="524">
                  <c:v>906.76387706538105</c:v>
                </c:pt>
                <c:pt idx="525">
                  <c:v>906.95485224854804</c:v>
                </c:pt>
                <c:pt idx="526">
                  <c:v>907.15405124322206</c:v>
                </c:pt>
                <c:pt idx="527">
                  <c:v>907.19242903170596</c:v>
                </c:pt>
                <c:pt idx="528">
                  <c:v>907.28289096046001</c:v>
                </c:pt>
                <c:pt idx="529">
                  <c:v>907.52686404206304</c:v>
                </c:pt>
                <c:pt idx="530">
                  <c:v>907.09739831866102</c:v>
                </c:pt>
                <c:pt idx="531">
                  <c:v>907.41721321906596</c:v>
                </c:pt>
                <c:pt idx="532">
                  <c:v>907.76078579691602</c:v>
                </c:pt>
                <c:pt idx="533">
                  <c:v>907.68128895089797</c:v>
                </c:pt>
                <c:pt idx="534">
                  <c:v>907.615498456664</c:v>
                </c:pt>
                <c:pt idx="535">
                  <c:v>907.69865033098802</c:v>
                </c:pt>
                <c:pt idx="536">
                  <c:v>907.91521070684098</c:v>
                </c:pt>
                <c:pt idx="537">
                  <c:v>908.21675047008</c:v>
                </c:pt>
                <c:pt idx="538">
                  <c:v>908.36112405325605</c:v>
                </c:pt>
                <c:pt idx="539">
                  <c:v>907.864954079634</c:v>
                </c:pt>
                <c:pt idx="540">
                  <c:v>908.28710974751596</c:v>
                </c:pt>
                <c:pt idx="541">
                  <c:v>908.82622629391403</c:v>
                </c:pt>
                <c:pt idx="542">
                  <c:v>908.48265371497496</c:v>
                </c:pt>
                <c:pt idx="543">
                  <c:v>908.733936851007</c:v>
                </c:pt>
                <c:pt idx="544">
                  <c:v>908.93039457554198</c:v>
                </c:pt>
                <c:pt idx="545">
                  <c:v>909.29224229164799</c:v>
                </c:pt>
                <c:pt idx="546">
                  <c:v>909.19355655138702</c:v>
                </c:pt>
                <c:pt idx="547">
                  <c:v>909.51611272193099</c:v>
                </c:pt>
                <c:pt idx="548">
                  <c:v>909.39732433035203</c:v>
                </c:pt>
                <c:pt idx="549">
                  <c:v>909.48504498896705</c:v>
                </c:pt>
                <c:pt idx="550">
                  <c:v>909.63490111351098</c:v>
                </c:pt>
                <c:pt idx="551">
                  <c:v>910.25534202007998</c:v>
                </c:pt>
                <c:pt idx="552">
                  <c:v>909.814911215032</c:v>
                </c:pt>
                <c:pt idx="553">
                  <c:v>910.02050650814999</c:v>
                </c:pt>
                <c:pt idx="554">
                  <c:v>910.14020865680504</c:v>
                </c:pt>
                <c:pt idx="555">
                  <c:v>910.16944887561704</c:v>
                </c:pt>
                <c:pt idx="556">
                  <c:v>910.21787798976095</c:v>
                </c:pt>
                <c:pt idx="557">
                  <c:v>910.50571140012596</c:v>
                </c:pt>
                <c:pt idx="558">
                  <c:v>910.439920905892</c:v>
                </c:pt>
                <c:pt idx="559">
                  <c:v>910.49017753309897</c:v>
                </c:pt>
                <c:pt idx="560">
                  <c:v>910.65648128174496</c:v>
                </c:pt>
                <c:pt idx="561">
                  <c:v>910.806337406289</c:v>
                </c:pt>
                <c:pt idx="562">
                  <c:v>911.05944805538502</c:v>
                </c:pt>
                <c:pt idx="563">
                  <c:v>911.04117291821899</c:v>
                </c:pt>
                <c:pt idx="564">
                  <c:v>911.04848297373906</c:v>
                </c:pt>
                <c:pt idx="565">
                  <c:v>910.91690198636104</c:v>
                </c:pt>
                <c:pt idx="566">
                  <c:v>911.133462361125</c:v>
                </c:pt>
                <c:pt idx="567">
                  <c:v>911.34179892547104</c:v>
                </c:pt>
                <c:pt idx="568">
                  <c:v>911.27874970137702</c:v>
                </c:pt>
                <c:pt idx="569">
                  <c:v>911.41124444583102</c:v>
                </c:pt>
                <c:pt idx="570">
                  <c:v>911.03569037794</c:v>
                </c:pt>
                <c:pt idx="571">
                  <c:v>911.08411949099502</c:v>
                </c:pt>
                <c:pt idx="572">
                  <c:v>911.39845185003298</c:v>
                </c:pt>
                <c:pt idx="573">
                  <c:v>911.26047456421099</c:v>
                </c:pt>
                <c:pt idx="574">
                  <c:v>911.28057721553</c:v>
                </c:pt>
                <c:pt idx="575">
                  <c:v>911.36921163122099</c:v>
                </c:pt>
                <c:pt idx="576">
                  <c:v>911.56658311174203</c:v>
                </c:pt>
                <c:pt idx="577">
                  <c:v>911.57663443740103</c:v>
                </c:pt>
                <c:pt idx="578">
                  <c:v>911.45236350445498</c:v>
                </c:pt>
                <c:pt idx="579">
                  <c:v>911.73562813052797</c:v>
                </c:pt>
                <c:pt idx="580">
                  <c:v>912.58907703705302</c:v>
                </c:pt>
                <c:pt idx="581">
                  <c:v>912.49770135122299</c:v>
                </c:pt>
                <c:pt idx="582">
                  <c:v>912.78370724743604</c:v>
                </c:pt>
                <c:pt idx="583">
                  <c:v>912.159611313651</c:v>
                </c:pt>
                <c:pt idx="584">
                  <c:v>912.028030325185</c:v>
                </c:pt>
                <c:pt idx="585">
                  <c:v>912.17514517958898</c:v>
                </c:pt>
                <c:pt idx="586">
                  <c:v>912.38713677115095</c:v>
                </c:pt>
                <c:pt idx="587">
                  <c:v>912.85223901180802</c:v>
                </c:pt>
                <c:pt idx="588">
                  <c:v>912.80015487044898</c:v>
                </c:pt>
                <c:pt idx="589">
                  <c:v>912.68319399302197</c:v>
                </c:pt>
                <c:pt idx="590">
                  <c:v>912.41546323397597</c:v>
                </c:pt>
                <c:pt idx="591">
                  <c:v>912.63202360874004</c:v>
                </c:pt>
                <c:pt idx="592">
                  <c:v>912.61283471449701</c:v>
                </c:pt>
                <c:pt idx="593">
                  <c:v>912.77274216470005</c:v>
                </c:pt>
                <c:pt idx="594">
                  <c:v>913.54486670996505</c:v>
                </c:pt>
                <c:pt idx="595">
                  <c:v>913.47633494559204</c:v>
                </c:pt>
                <c:pt idx="596">
                  <c:v>913.87107790881396</c:v>
                </c:pt>
                <c:pt idx="597">
                  <c:v>913.444353455552</c:v>
                </c:pt>
                <c:pt idx="598">
                  <c:v>913.08707452482702</c:v>
                </c:pt>
                <c:pt idx="599">
                  <c:v>912.96919988923503</c:v>
                </c:pt>
                <c:pt idx="600">
                  <c:v>912.85223901180802</c:v>
                </c:pt>
                <c:pt idx="601">
                  <c:v>912.76543211027001</c:v>
                </c:pt>
                <c:pt idx="602">
                  <c:v>912.53973416583301</c:v>
                </c:pt>
                <c:pt idx="603">
                  <c:v>912.81751625162804</c:v>
                </c:pt>
                <c:pt idx="604">
                  <c:v>912.76817338040905</c:v>
                </c:pt>
                <c:pt idx="605">
                  <c:v>912.94452845471403</c:v>
                </c:pt>
                <c:pt idx="606">
                  <c:v>913.00757767771904</c:v>
                </c:pt>
                <c:pt idx="607">
                  <c:v>913.05966181907797</c:v>
                </c:pt>
                <c:pt idx="608">
                  <c:v>912.63202360874004</c:v>
                </c:pt>
                <c:pt idx="609">
                  <c:v>912.50409764857704</c:v>
                </c:pt>
                <c:pt idx="610">
                  <c:v>912.62197228308003</c:v>
                </c:pt>
                <c:pt idx="611">
                  <c:v>912.26469335235595</c:v>
                </c:pt>
                <c:pt idx="612">
                  <c:v>912.33231135965298</c:v>
                </c:pt>
                <c:pt idx="613">
                  <c:v>912.30763992404297</c:v>
                </c:pt>
                <c:pt idx="614">
                  <c:v>912.04630546235103</c:v>
                </c:pt>
                <c:pt idx="615">
                  <c:v>912.26834837957097</c:v>
                </c:pt>
                <c:pt idx="616">
                  <c:v>912.53607913861799</c:v>
                </c:pt>
                <c:pt idx="617">
                  <c:v>912.57171565587396</c:v>
                </c:pt>
                <c:pt idx="618">
                  <c:v>912.926253317548</c:v>
                </c:pt>
                <c:pt idx="619">
                  <c:v>913.01031894785899</c:v>
                </c:pt>
                <c:pt idx="620">
                  <c:v>912.76725962442197</c:v>
                </c:pt>
                <c:pt idx="621">
                  <c:v>912.38987804128999</c:v>
                </c:pt>
                <c:pt idx="622">
                  <c:v>912.46480610410595</c:v>
                </c:pt>
                <c:pt idx="623">
                  <c:v>912.32134627691698</c:v>
                </c:pt>
                <c:pt idx="624">
                  <c:v>912.59455957733098</c:v>
                </c:pt>
                <c:pt idx="625">
                  <c:v>912.68045272288305</c:v>
                </c:pt>
                <c:pt idx="626">
                  <c:v>912.36977539106101</c:v>
                </c:pt>
                <c:pt idx="627">
                  <c:v>912.399015609873</c:v>
                </c:pt>
                <c:pt idx="628">
                  <c:v>912.09473457649403</c:v>
                </c:pt>
                <c:pt idx="629">
                  <c:v>912.17057639529696</c:v>
                </c:pt>
                <c:pt idx="630">
                  <c:v>911.66070006880102</c:v>
                </c:pt>
                <c:pt idx="631">
                  <c:v>911.95036099222898</c:v>
                </c:pt>
                <c:pt idx="632">
                  <c:v>911.753903267694</c:v>
                </c:pt>
                <c:pt idx="633">
                  <c:v>911.54830797457601</c:v>
                </c:pt>
                <c:pt idx="634">
                  <c:v>911.57937570862998</c:v>
                </c:pt>
                <c:pt idx="635">
                  <c:v>911.45053599139203</c:v>
                </c:pt>
                <c:pt idx="636">
                  <c:v>911.31164494849395</c:v>
                </c:pt>
                <c:pt idx="637">
                  <c:v>911.65064874314203</c:v>
                </c:pt>
                <c:pt idx="638">
                  <c:v>911.73288686038904</c:v>
                </c:pt>
                <c:pt idx="639">
                  <c:v>911.00827767219096</c:v>
                </c:pt>
                <c:pt idx="640">
                  <c:v>911.00279513082398</c:v>
                </c:pt>
                <c:pt idx="641">
                  <c:v>910.37321665567197</c:v>
                </c:pt>
                <c:pt idx="642">
                  <c:v>910.42164576872597</c:v>
                </c:pt>
                <c:pt idx="643">
                  <c:v>910.209654177164</c:v>
                </c:pt>
                <c:pt idx="644">
                  <c:v>910.31564997294504</c:v>
                </c:pt>
                <c:pt idx="645">
                  <c:v>909.75551701924201</c:v>
                </c:pt>
                <c:pt idx="646">
                  <c:v>909.48778625910597</c:v>
                </c:pt>
                <c:pt idx="647">
                  <c:v>909.20909041732398</c:v>
                </c:pt>
                <c:pt idx="648">
                  <c:v>908.75312574525003</c:v>
                </c:pt>
                <c:pt idx="649">
                  <c:v>908.61423470344096</c:v>
                </c:pt>
                <c:pt idx="650">
                  <c:v>908.27614466586999</c:v>
                </c:pt>
                <c:pt idx="651">
                  <c:v>908.60144210655403</c:v>
                </c:pt>
                <c:pt idx="652">
                  <c:v>908.18202770881101</c:v>
                </c:pt>
                <c:pt idx="653">
                  <c:v>907.64930746085702</c:v>
                </c:pt>
                <c:pt idx="654">
                  <c:v>907.59265453520698</c:v>
                </c:pt>
                <c:pt idx="655">
                  <c:v>907.16044754166603</c:v>
                </c:pt>
                <c:pt idx="656">
                  <c:v>906.95119722133302</c:v>
                </c:pt>
                <c:pt idx="657">
                  <c:v>906.95759351868696</c:v>
                </c:pt>
                <c:pt idx="658">
                  <c:v>906.70174159836301</c:v>
                </c:pt>
                <c:pt idx="659">
                  <c:v>906.12150599334097</c:v>
                </c:pt>
                <c:pt idx="660">
                  <c:v>905.26257454653796</c:v>
                </c:pt>
                <c:pt idx="661">
                  <c:v>904.64761618133696</c:v>
                </c:pt>
                <c:pt idx="662">
                  <c:v>903.61781220159503</c:v>
                </c:pt>
                <c:pt idx="663">
                  <c:v>903.13169355363198</c:v>
                </c:pt>
                <c:pt idx="664">
                  <c:v>902.43449707009495</c:v>
                </c:pt>
                <c:pt idx="665">
                  <c:v>901.87527787346801</c:v>
                </c:pt>
                <c:pt idx="666">
                  <c:v>900.38402668028402</c:v>
                </c:pt>
                <c:pt idx="667">
                  <c:v>899.03075277292101</c:v>
                </c:pt>
                <c:pt idx="668">
                  <c:v>897.28639093064203</c:v>
                </c:pt>
                <c:pt idx="669">
                  <c:v>895.17561258796502</c:v>
                </c:pt>
                <c:pt idx="670">
                  <c:v>892.49830499314203</c:v>
                </c:pt>
                <c:pt idx="671">
                  <c:v>890.19106892593004</c:v>
                </c:pt>
                <c:pt idx="672">
                  <c:v>887.23141046211003</c:v>
                </c:pt>
                <c:pt idx="673">
                  <c:v>884.91777809645396</c:v>
                </c:pt>
                <c:pt idx="674">
                  <c:v>882.15823238438395</c:v>
                </c:pt>
                <c:pt idx="675">
                  <c:v>880.162587406071</c:v>
                </c:pt>
                <c:pt idx="676">
                  <c:v>877.02383259780504</c:v>
                </c:pt>
                <c:pt idx="677">
                  <c:v>874.30997472864999</c:v>
                </c:pt>
                <c:pt idx="678">
                  <c:v>872.23483290322895</c:v>
                </c:pt>
                <c:pt idx="679">
                  <c:v>869.682709998429</c:v>
                </c:pt>
                <c:pt idx="680">
                  <c:v>867.31242470821201</c:v>
                </c:pt>
                <c:pt idx="681">
                  <c:v>864.75025047666304</c:v>
                </c:pt>
                <c:pt idx="682">
                  <c:v>860.83845736714602</c:v>
                </c:pt>
                <c:pt idx="683">
                  <c:v>851.44046807951497</c:v>
                </c:pt>
                <c:pt idx="684">
                  <c:v>844.41733286639203</c:v>
                </c:pt>
                <c:pt idx="685">
                  <c:v>839.78275808064996</c:v>
                </c:pt>
                <c:pt idx="686">
                  <c:v>836.18255605894205</c:v>
                </c:pt>
                <c:pt idx="687">
                  <c:v>833.35539233957502</c:v>
                </c:pt>
                <c:pt idx="688">
                  <c:v>830.03205864549705</c:v>
                </c:pt>
                <c:pt idx="689">
                  <c:v>827.23139387480296</c:v>
                </c:pt>
                <c:pt idx="690">
                  <c:v>825.349054746702</c:v>
                </c:pt>
                <c:pt idx="691">
                  <c:v>822.84353344189196</c:v>
                </c:pt>
                <c:pt idx="692">
                  <c:v>820.85428476093398</c:v>
                </c:pt>
                <c:pt idx="693">
                  <c:v>818.25556025614299</c:v>
                </c:pt>
                <c:pt idx="694">
                  <c:v>815.60018282570104</c:v>
                </c:pt>
                <c:pt idx="695">
                  <c:v>812.625904251929</c:v>
                </c:pt>
                <c:pt idx="696">
                  <c:v>809.83711832104598</c:v>
                </c:pt>
                <c:pt idx="697">
                  <c:v>807.31971817642602</c:v>
                </c:pt>
                <c:pt idx="698">
                  <c:v>804.66068571876804</c:v>
                </c:pt>
                <c:pt idx="699">
                  <c:v>802.58463013627102</c:v>
                </c:pt>
                <c:pt idx="700">
                  <c:v>800.73061747099598</c:v>
                </c:pt>
                <c:pt idx="701">
                  <c:v>799.038339768985</c:v>
                </c:pt>
                <c:pt idx="702">
                  <c:v>797.20899853931905</c:v>
                </c:pt>
                <c:pt idx="703">
                  <c:v>795.68942088331005</c:v>
                </c:pt>
                <c:pt idx="704">
                  <c:v>793.65174308929795</c:v>
                </c:pt>
                <c:pt idx="705">
                  <c:v>791.53913723355799</c:v>
                </c:pt>
                <c:pt idx="706">
                  <c:v>789.71070975987902</c:v>
                </c:pt>
                <c:pt idx="707">
                  <c:v>787.75344256896199</c:v>
                </c:pt>
                <c:pt idx="708">
                  <c:v>785.495549371881</c:v>
                </c:pt>
                <c:pt idx="709">
                  <c:v>783.48254301347799</c:v>
                </c:pt>
                <c:pt idx="710">
                  <c:v>781.61573775240402</c:v>
                </c:pt>
                <c:pt idx="711">
                  <c:v>779.74893249024001</c:v>
                </c:pt>
                <c:pt idx="712">
                  <c:v>777.57875995177403</c:v>
                </c:pt>
                <c:pt idx="713">
                  <c:v>775.19842333589895</c:v>
                </c:pt>
                <c:pt idx="714">
                  <c:v>772.620715238412</c:v>
                </c:pt>
                <c:pt idx="715">
                  <c:v>770.37652839529505</c:v>
                </c:pt>
                <c:pt idx="716">
                  <c:v>767.77232134913595</c:v>
                </c:pt>
                <c:pt idx="717">
                  <c:v>765.10049629459002</c:v>
                </c:pt>
                <c:pt idx="718">
                  <c:v>762.50908184531897</c:v>
                </c:pt>
                <c:pt idx="719">
                  <c:v>758.838520545086</c:v>
                </c:pt>
                <c:pt idx="720">
                  <c:v>754.38212834671401</c:v>
                </c:pt>
                <c:pt idx="721">
                  <c:v>749.70460698928605</c:v>
                </c:pt>
                <c:pt idx="722">
                  <c:v>744.84981680156602</c:v>
                </c:pt>
                <c:pt idx="723">
                  <c:v>739.65054027783003</c:v>
                </c:pt>
                <c:pt idx="724">
                  <c:v>734.03915941078196</c:v>
                </c:pt>
                <c:pt idx="725">
                  <c:v>727.85942177852496</c:v>
                </c:pt>
                <c:pt idx="726">
                  <c:v>720.97700512136203</c:v>
                </c:pt>
                <c:pt idx="727">
                  <c:v>713.71081058371306</c:v>
                </c:pt>
                <c:pt idx="728">
                  <c:v>706.00418524101497</c:v>
                </c:pt>
                <c:pt idx="729">
                  <c:v>698.19978791404401</c:v>
                </c:pt>
                <c:pt idx="730">
                  <c:v>689.87180790770196</c:v>
                </c:pt>
                <c:pt idx="731">
                  <c:v>678.82357373375999</c:v>
                </c:pt>
                <c:pt idx="732">
                  <c:v>665.74954060561799</c:v>
                </c:pt>
                <c:pt idx="733">
                  <c:v>649.05246153431005</c:v>
                </c:pt>
                <c:pt idx="734">
                  <c:v>633.79911829802904</c:v>
                </c:pt>
                <c:pt idx="735">
                  <c:v>614.05191883305702</c:v>
                </c:pt>
                <c:pt idx="736">
                  <c:v>576.05973617903101</c:v>
                </c:pt>
                <c:pt idx="737">
                  <c:v>541.66684178963806</c:v>
                </c:pt>
              </c:numCache>
            </c:numRef>
          </c:yVal>
          <c:smooth val="1"/>
          <c:extLst>
            <c:ext xmlns:c16="http://schemas.microsoft.com/office/drawing/2014/chart" uri="{C3380CC4-5D6E-409C-BE32-E72D297353CC}">
              <c16:uniqueId val="{00000007-710A-457A-A1D7-0D57FCB948F2}"/>
            </c:ext>
          </c:extLst>
        </c:ser>
        <c:ser>
          <c:idx val="9"/>
          <c:order val="9"/>
          <c:tx>
            <c:strRef>
              <c:f>'без среза'!$AE$1</c:f>
              <c:strCache>
                <c:ptCount val="1"/>
                <c:pt idx="0">
                  <c:v>Irradiated 53 dpa 295℃
</c:v>
                </c:pt>
              </c:strCache>
            </c:strRef>
          </c:tx>
          <c:spPr>
            <a:ln w="44450" cap="rnd">
              <a:solidFill>
                <a:schemeClr val="tx1"/>
              </a:solidFill>
              <a:round/>
            </a:ln>
            <a:effectLst/>
          </c:spPr>
          <c:marker>
            <c:symbol val="none"/>
          </c:marker>
          <c:xVal>
            <c:numRef>
              <c:f>'без среза'!$AF$4:$AF$282</c:f>
              <c:numCache>
                <c:formatCode>General</c:formatCode>
                <c:ptCount val="27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1.94175441217345E-5</c:v>
                </c:pt>
                <c:pt idx="83">
                  <c:v>1.0459671844154101E-3</c:v>
                </c:pt>
                <c:pt idx="84">
                  <c:v>0</c:v>
                </c:pt>
                <c:pt idx="85">
                  <c:v>2.5139249179817499E-3</c:v>
                </c:pt>
                <c:pt idx="86">
                  <c:v>4.1388471659597999E-3</c:v>
                </c:pt>
                <c:pt idx="87">
                  <c:v>6.4367125708741897E-3</c:v>
                </c:pt>
                <c:pt idx="88">
                  <c:v>7.7998468029960594E-3</c:v>
                </c:pt>
                <c:pt idx="89">
                  <c:v>7.9129810351030692E-3</c:v>
                </c:pt>
                <c:pt idx="90">
                  <c:v>9.5628354750676402E-3</c:v>
                </c:pt>
                <c:pt idx="91">
                  <c:v>1.2351260015783799E-2</c:v>
                </c:pt>
                <c:pt idx="92">
                  <c:v>1.3137024493570199E-2</c:v>
                </c:pt>
                <c:pt idx="93">
                  <c:v>1.5842341727640999E-2</c:v>
                </c:pt>
                <c:pt idx="94">
                  <c:v>1.6021961805066098E-2</c:v>
                </c:pt>
                <c:pt idx="95">
                  <c:v>1.6923850485426301E-2</c:v>
                </c:pt>
                <c:pt idx="96">
                  <c:v>1.8449043965453899E-2</c:v>
                </c:pt>
                <c:pt idx="97">
                  <c:v>1.94672828750697E-2</c:v>
                </c:pt>
                <c:pt idx="98">
                  <c:v>2.16654195120469E-2</c:v>
                </c:pt>
                <c:pt idx="99">
                  <c:v>2.0577653163442702E-2</c:v>
                </c:pt>
                <c:pt idx="100">
                  <c:v>2.1300861134569998E-2</c:v>
                </c:pt>
                <c:pt idx="101">
                  <c:v>2.23814305241632E-2</c:v>
                </c:pt>
                <c:pt idx="102">
                  <c:v>2.2868008698111501E-2</c:v>
                </c:pt>
                <c:pt idx="103">
                  <c:v>2.33792930373511E-2</c:v>
                </c:pt>
                <c:pt idx="104">
                  <c:v>2.23247696114015E-2</c:v>
                </c:pt>
                <c:pt idx="105">
                  <c:v>2.4140838664621397E-2</c:v>
                </c:pt>
                <c:pt idx="106">
                  <c:v>2.2969200044720098E-2</c:v>
                </c:pt>
                <c:pt idx="107">
                  <c:v>2.3551125594565299E-2</c:v>
                </c:pt>
                <c:pt idx="108">
                  <c:v>2.2890370883707999E-2</c:v>
                </c:pt>
                <c:pt idx="109">
                  <c:v>2.1121124620791E-2</c:v>
                </c:pt>
                <c:pt idx="110">
                  <c:v>2.3198981689880299E-2</c:v>
                </c:pt>
                <c:pt idx="111">
                  <c:v>2.3710266029084399E-2</c:v>
                </c:pt>
                <c:pt idx="112">
                  <c:v>2.5297789989089398E-2</c:v>
                </c:pt>
                <c:pt idx="113">
                  <c:v>2.5547512339159101E-2</c:v>
                </c:pt>
                <c:pt idx="114">
                  <c:v>2.2839153511426999E-2</c:v>
                </c:pt>
                <c:pt idx="115">
                  <c:v>2.2876726202909502E-2</c:v>
                </c:pt>
                <c:pt idx="116">
                  <c:v>2.4352055298955098E-2</c:v>
                </c:pt>
                <c:pt idx="117">
                  <c:v>2.5781675376350698E-2</c:v>
                </c:pt>
                <c:pt idx="118">
                  <c:v>2.6031171699720801E-2</c:v>
                </c:pt>
                <c:pt idx="119">
                  <c:v>2.5088843137730504E-2</c:v>
                </c:pt>
                <c:pt idx="120">
                  <c:v>2.6451751343117298E-2</c:v>
                </c:pt>
                <c:pt idx="121">
                  <c:v>2.64727025732725E-2</c:v>
                </c:pt>
                <c:pt idx="122">
                  <c:v>2.76571560961614E-2</c:v>
                </c:pt>
                <c:pt idx="123">
                  <c:v>2.71005115452638E-2</c:v>
                </c:pt>
                <c:pt idx="124">
                  <c:v>2.5593279324951399E-2</c:v>
                </c:pt>
                <c:pt idx="125">
                  <c:v>2.6254156816101198E-2</c:v>
                </c:pt>
                <c:pt idx="126">
                  <c:v>2.80951580612765E-2</c:v>
                </c:pt>
                <c:pt idx="127">
                  <c:v>2.7077267958652802E-2</c:v>
                </c:pt>
                <c:pt idx="128">
                  <c:v>2.77506115457982E-2</c:v>
                </c:pt>
                <c:pt idx="129">
                  <c:v>2.6480009122629201E-2</c:v>
                </c:pt>
                <c:pt idx="130">
                  <c:v>2.6654482843326801E-2</c:v>
                </c:pt>
                <c:pt idx="131">
                  <c:v>2.7768295155539097E-2</c:v>
                </c:pt>
                <c:pt idx="132">
                  <c:v>2.8441638742684502E-2</c:v>
                </c:pt>
                <c:pt idx="133">
                  <c:v>2.8408570223561497E-2</c:v>
                </c:pt>
                <c:pt idx="134">
                  <c:v>2.6726586632577203E-2</c:v>
                </c:pt>
                <c:pt idx="135">
                  <c:v>2.5708922556653101E-2</c:v>
                </c:pt>
                <c:pt idx="136">
                  <c:v>2.6619121967676997E-2</c:v>
                </c:pt>
                <c:pt idx="137">
                  <c:v>2.5380997502502098E-2</c:v>
                </c:pt>
                <c:pt idx="138">
                  <c:v>2.3411528738996899E-2</c:v>
                </c:pt>
                <c:pt idx="139">
                  <c:v>2.1783564897361902E-2</c:v>
                </c:pt>
                <c:pt idx="140">
                  <c:v>2.13432705757555E-2</c:v>
                </c:pt>
                <c:pt idx="141">
                  <c:v>2.0453970771683299E-2</c:v>
                </c:pt>
                <c:pt idx="142">
                  <c:v>1.9240778498463798E-2</c:v>
                </c:pt>
                <c:pt idx="143">
                  <c:v>1.7948634283957401E-2</c:v>
                </c:pt>
                <c:pt idx="144">
                  <c:v>1.5157168149588798E-2</c:v>
                </c:pt>
                <c:pt idx="145">
                  <c:v>1.41808317002656E-2</c:v>
                </c:pt>
                <c:pt idx="146">
                  <c:v>1.16589253744515E-2</c:v>
                </c:pt>
                <c:pt idx="147">
                  <c:v>1.18294697565169E-2</c:v>
                </c:pt>
                <c:pt idx="148">
                  <c:v>1.1468127376197399E-2</c:v>
                </c:pt>
                <c:pt idx="149">
                  <c:v>8.3608534766632693E-3</c:v>
                </c:pt>
                <c:pt idx="150">
                  <c:v>7.1019521848025803E-3</c:v>
                </c:pt>
                <c:pt idx="151">
                  <c:v>5.27376584258832E-3</c:v>
                </c:pt>
                <c:pt idx="152">
                  <c:v>3.8484239107772203E-3</c:v>
                </c:pt>
                <c:pt idx="153">
                  <c:v>4.3015331353712903E-3</c:v>
                </c:pt>
                <c:pt idx="154">
                  <c:v>2.2995864139252501E-3</c:v>
                </c:pt>
                <c:pt idx="155">
                  <c:v>2.5573934679412602E-3</c:v>
                </c:pt>
                <c:pt idx="156">
                  <c:v>2.96501970059815E-3</c:v>
                </c:pt>
                <c:pt idx="157">
                  <c:v>3.13556408267246E-3</c:v>
                </c:pt>
                <c:pt idx="158">
                  <c:v>2.4376371105328002E-3</c:v>
                </c:pt>
                <c:pt idx="159">
                  <c:v>0</c:v>
                </c:pt>
                <c:pt idx="160">
                  <c:v>3.5275748595187101E-4</c:v>
                </c:pt>
                <c:pt idx="161">
                  <c:v>1.45163622889827E-4</c:v>
                </c:pt>
                <c:pt idx="162">
                  <c:v>1.2047301591156E-3</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3.2847797747725996E-3</c:v>
                </c:pt>
                <c:pt idx="233">
                  <c:v>5.2296651532568496E-3</c:v>
                </c:pt>
                <c:pt idx="234">
                  <c:v>5.8746861477487798E-3</c:v>
                </c:pt>
                <c:pt idx="235">
                  <c:v>8.2808170779902195E-3</c:v>
                </c:pt>
                <c:pt idx="236">
                  <c:v>1.1584506919763999E-2</c:v>
                </c:pt>
                <c:pt idx="237">
                  <c:v>1.48175555509056E-2</c:v>
                </c:pt>
                <c:pt idx="238">
                  <c:v>1.5739995031207602E-2</c:v>
                </c:pt>
                <c:pt idx="239">
                  <c:v>1.6721600617533E-2</c:v>
                </c:pt>
                <c:pt idx="240">
                  <c:v>1.9244081777038999E-2</c:v>
                </c:pt>
                <c:pt idx="241">
                  <c:v>2.3657254162223799E-2</c:v>
                </c:pt>
                <c:pt idx="242">
                  <c:v>2.8660714451156397E-2</c:v>
                </c:pt>
                <c:pt idx="243">
                  <c:v>2.8527917164034002E-2</c:v>
                </c:pt>
                <c:pt idx="244">
                  <c:v>3.0830928925702501E-2</c:v>
                </c:pt>
                <c:pt idx="245">
                  <c:v>3.2086023659196904E-2</c:v>
                </c:pt>
                <c:pt idx="246">
                  <c:v>3.5622413959508499E-2</c:v>
                </c:pt>
                <c:pt idx="247">
                  <c:v>3.8165671945691301E-2</c:v>
                </c:pt>
                <c:pt idx="248">
                  <c:v>4.0438605158570298E-2</c:v>
                </c:pt>
                <c:pt idx="249">
                  <c:v>4.3485427314493598E-2</c:v>
                </c:pt>
                <c:pt idx="250">
                  <c:v>4.4969067141238397E-2</c:v>
                </c:pt>
                <c:pt idx="251">
                  <c:v>4.9947369211480498E-2</c:v>
                </c:pt>
                <c:pt idx="252">
                  <c:v>5.1094424446347403E-2</c:v>
                </c:pt>
                <c:pt idx="253">
                  <c:v>5.4024357435054099E-2</c:v>
                </c:pt>
                <c:pt idx="254">
                  <c:v>5.6406321137956204E-2</c:v>
                </c:pt>
                <c:pt idx="255">
                  <c:v>5.9065929353394594E-2</c:v>
                </c:pt>
                <c:pt idx="256">
                  <c:v>6.5752086574732999E-2</c:v>
                </c:pt>
                <c:pt idx="257">
                  <c:v>7.03397843038545E-2</c:v>
                </c:pt>
                <c:pt idx="258">
                  <c:v>7.5052142992859699E-2</c:v>
                </c:pt>
                <c:pt idx="259">
                  <c:v>7.8265179761984896E-2</c:v>
                </c:pt>
                <c:pt idx="260">
                  <c:v>8.3276498728253004E-2</c:v>
                </c:pt>
                <c:pt idx="261">
                  <c:v>9.0644135863868797E-2</c:v>
                </c:pt>
                <c:pt idx="262">
                  <c:v>9.5917468872670497E-2</c:v>
                </c:pt>
                <c:pt idx="263">
                  <c:v>0.103521961832058</c:v>
                </c:pt>
                <c:pt idx="264">
                  <c:v>0.107703198723499</c:v>
                </c:pt>
                <c:pt idx="265">
                  <c:v>0.11399066689975298</c:v>
                </c:pt>
                <c:pt idx="266">
                  <c:v>0.121823704952391</c:v>
                </c:pt>
                <c:pt idx="267">
                  <c:v>0.12931184768262902</c:v>
                </c:pt>
                <c:pt idx="268">
                  <c:v>0.136338744861177</c:v>
                </c:pt>
                <c:pt idx="269">
                  <c:v>0.14085656634435401</c:v>
                </c:pt>
                <c:pt idx="270">
                  <c:v>0.149055050519564</c:v>
                </c:pt>
                <c:pt idx="271">
                  <c:v>0.15593650991135602</c:v>
                </c:pt>
                <c:pt idx="272">
                  <c:v>0.16365735310017701</c:v>
                </c:pt>
                <c:pt idx="273">
                  <c:v>0.171793732822039</c:v>
                </c:pt>
                <c:pt idx="274">
                  <c:v>0.178414169162977</c:v>
                </c:pt>
                <c:pt idx="275">
                  <c:v>0.18737769261235798</c:v>
                </c:pt>
                <c:pt idx="276">
                  <c:v>0.19523150749165599</c:v>
                </c:pt>
                <c:pt idx="277">
                  <c:v>0.203878997149332</c:v>
                </c:pt>
                <c:pt idx="278">
                  <c:v>0.213316006220055</c:v>
                </c:pt>
              </c:numCache>
            </c:numRef>
          </c:xVal>
          <c:yVal>
            <c:numRef>
              <c:f>'без среза'!$AG$4:$AG$282</c:f>
              <c:numCache>
                <c:formatCode>General</c:formatCode>
                <c:ptCount val="279"/>
                <c:pt idx="0">
                  <c:v>1.11842916469381</c:v>
                </c:pt>
                <c:pt idx="1">
                  <c:v>3.0977465080514901</c:v>
                </c:pt>
                <c:pt idx="2">
                  <c:v>6.0383083767349897</c:v>
                </c:pt>
                <c:pt idx="3">
                  <c:v>8.75639352509695</c:v>
                </c:pt>
                <c:pt idx="4">
                  <c:v>12.025834023827599</c:v>
                </c:pt>
                <c:pt idx="5">
                  <c:v>15.712418373185001</c:v>
                </c:pt>
                <c:pt idx="6">
                  <c:v>19.074960542924799</c:v>
                </c:pt>
                <c:pt idx="7">
                  <c:v>22.285154523748702</c:v>
                </c:pt>
                <c:pt idx="8">
                  <c:v>26.287317264459301</c:v>
                </c:pt>
                <c:pt idx="9">
                  <c:v>29.807044073539</c:v>
                </c:pt>
                <c:pt idx="10">
                  <c:v>33.381180950135303</c:v>
                </c:pt>
                <c:pt idx="11">
                  <c:v>36.624020971433097</c:v>
                </c:pt>
                <c:pt idx="12">
                  <c:v>40.251358802872502</c:v>
                </c:pt>
                <c:pt idx="13">
                  <c:v>43.948825165728699</c:v>
                </c:pt>
                <c:pt idx="14">
                  <c:v>47.5483534071181</c:v>
                </c:pt>
                <c:pt idx="15">
                  <c:v>51.312320963505599</c:v>
                </c:pt>
                <c:pt idx="16">
                  <c:v>55.189945105350397</c:v>
                </c:pt>
                <c:pt idx="17">
                  <c:v>58.721763040579901</c:v>
                </c:pt>
                <c:pt idx="18">
                  <c:v>62.674352164220302</c:v>
                </c:pt>
                <c:pt idx="19">
                  <c:v>66.5930861348034</c:v>
                </c:pt>
                <c:pt idx="20">
                  <c:v>70.401790857814703</c:v>
                </c:pt>
                <c:pt idx="21">
                  <c:v>74.958936286695106</c:v>
                </c:pt>
                <c:pt idx="22">
                  <c:v>78.227167672785896</c:v>
                </c:pt>
                <c:pt idx="23">
                  <c:v>82.298249832307405</c:v>
                </c:pt>
                <c:pt idx="24">
                  <c:v>86.347567964786293</c:v>
                </c:pt>
                <c:pt idx="25">
                  <c:v>90.399304322522099</c:v>
                </c:pt>
                <c:pt idx="26">
                  <c:v>95.0967068142361</c:v>
                </c:pt>
                <c:pt idx="27">
                  <c:v>99.441048423653996</c:v>
                </c:pt>
                <c:pt idx="28">
                  <c:v>103.58105000200899</c:v>
                </c:pt>
                <c:pt idx="29">
                  <c:v>107.693241990179</c:v>
                </c:pt>
                <c:pt idx="30">
                  <c:v>111.978337081791</c:v>
                </c:pt>
                <c:pt idx="31">
                  <c:v>116.321469578671</c:v>
                </c:pt>
                <c:pt idx="32">
                  <c:v>120.560618390941</c:v>
                </c:pt>
                <c:pt idx="33">
                  <c:v>125.116554707193</c:v>
                </c:pt>
                <c:pt idx="34">
                  <c:v>129.951796036573</c:v>
                </c:pt>
                <c:pt idx="35">
                  <c:v>134.37714819092901</c:v>
                </c:pt>
                <c:pt idx="36">
                  <c:v>138.723908025604</c:v>
                </c:pt>
                <c:pt idx="37">
                  <c:v>142.83247267597901</c:v>
                </c:pt>
                <c:pt idx="38">
                  <c:v>147.142959132339</c:v>
                </c:pt>
                <c:pt idx="39">
                  <c:v>152.361489159098</c:v>
                </c:pt>
                <c:pt idx="40">
                  <c:v>156.687694079539</c:v>
                </c:pt>
                <c:pt idx="41">
                  <c:v>161.236375720019</c:v>
                </c:pt>
                <c:pt idx="42">
                  <c:v>165.51300702332301</c:v>
                </c:pt>
                <c:pt idx="43">
                  <c:v>169.36644891295799</c:v>
                </c:pt>
                <c:pt idx="44">
                  <c:v>174.26940054845301</c:v>
                </c:pt>
                <c:pt idx="45">
                  <c:v>178.72014406755699</c:v>
                </c:pt>
                <c:pt idx="46">
                  <c:v>183.741588739024</c:v>
                </c:pt>
                <c:pt idx="47">
                  <c:v>187.666368272569</c:v>
                </c:pt>
                <c:pt idx="48">
                  <c:v>192.27066909324</c:v>
                </c:pt>
                <c:pt idx="49">
                  <c:v>196.66942077012999</c:v>
                </c:pt>
                <c:pt idx="50">
                  <c:v>200.94847029869001</c:v>
                </c:pt>
                <c:pt idx="51">
                  <c:v>204.87445894477401</c:v>
                </c:pt>
                <c:pt idx="52">
                  <c:v>209.44127727477201</c:v>
                </c:pt>
                <c:pt idx="53">
                  <c:v>213.766273082314</c:v>
                </c:pt>
                <c:pt idx="54">
                  <c:v>218.43828420928</c:v>
                </c:pt>
                <c:pt idx="55">
                  <c:v>222.85154523753201</c:v>
                </c:pt>
                <c:pt idx="56">
                  <c:v>227.57071175637799</c:v>
                </c:pt>
                <c:pt idx="57">
                  <c:v>232.100047595164</c:v>
                </c:pt>
                <c:pt idx="58">
                  <c:v>237.077964212365</c:v>
                </c:pt>
                <c:pt idx="59">
                  <c:v>241.76569380341101</c:v>
                </c:pt>
                <c:pt idx="60">
                  <c:v>245.731583165785</c:v>
                </c:pt>
                <c:pt idx="61">
                  <c:v>250.73972759824801</c:v>
                </c:pt>
                <c:pt idx="62">
                  <c:v>255.39118381061999</c:v>
                </c:pt>
                <c:pt idx="63">
                  <c:v>260.00878487011403</c:v>
                </c:pt>
                <c:pt idx="64">
                  <c:v>264.74971541573302</c:v>
                </c:pt>
                <c:pt idx="65">
                  <c:v>269.44711790744702</c:v>
                </c:pt>
                <c:pt idx="66">
                  <c:v>273.49280870240102</c:v>
                </c:pt>
                <c:pt idx="67">
                  <c:v>278.51546248604598</c:v>
                </c:pt>
                <c:pt idx="68">
                  <c:v>283.20561030216902</c:v>
                </c:pt>
                <c:pt idx="69">
                  <c:v>288.03722429357401</c:v>
                </c:pt>
                <c:pt idx="70">
                  <c:v>292.70318985748798</c:v>
                </c:pt>
                <c:pt idx="71">
                  <c:v>297.73793476759801</c:v>
                </c:pt>
                <c:pt idx="72">
                  <c:v>302.18263272364999</c:v>
                </c:pt>
                <c:pt idx="73">
                  <c:v>307.26453302563999</c:v>
                </c:pt>
                <c:pt idx="74">
                  <c:v>311.61975664844402</c:v>
                </c:pt>
                <c:pt idx="75">
                  <c:v>316.77662193214098</c:v>
                </c:pt>
                <c:pt idx="76">
                  <c:v>320.90936883490502</c:v>
                </c:pt>
                <c:pt idx="77">
                  <c:v>326.29959285220798</c:v>
                </c:pt>
                <c:pt idx="78">
                  <c:v>330.78419152454899</c:v>
                </c:pt>
                <c:pt idx="79">
                  <c:v>335.71495275023</c:v>
                </c:pt>
                <c:pt idx="80">
                  <c:v>339.85374521568599</c:v>
                </c:pt>
                <c:pt idx="81">
                  <c:v>344.10619426696002</c:v>
                </c:pt>
                <c:pt idx="82">
                  <c:v>348.66333969593001</c:v>
                </c:pt>
                <c:pt idx="83">
                  <c:v>353.28698631811699</c:v>
                </c:pt>
                <c:pt idx="84">
                  <c:v>358.19598351666502</c:v>
                </c:pt>
                <c:pt idx="85">
                  <c:v>362.340821545533</c:v>
                </c:pt>
                <c:pt idx="86">
                  <c:v>366.79035595209899</c:v>
                </c:pt>
                <c:pt idx="87">
                  <c:v>371.019831863702</c:v>
                </c:pt>
                <c:pt idx="88">
                  <c:v>375.545540364511</c:v>
                </c:pt>
                <c:pt idx="89">
                  <c:v>380.07124886568101</c:v>
                </c:pt>
                <c:pt idx="90">
                  <c:v>384.51352859665599</c:v>
                </c:pt>
                <c:pt idx="91">
                  <c:v>388.624511472287</c:v>
                </c:pt>
                <c:pt idx="92">
                  <c:v>393.34246887823502</c:v>
                </c:pt>
                <c:pt idx="93">
                  <c:v>397.47763400607602</c:v>
                </c:pt>
                <c:pt idx="94">
                  <c:v>401.98399670519001</c:v>
                </c:pt>
                <c:pt idx="95">
                  <c:v>406.64391670641203</c:v>
                </c:pt>
                <c:pt idx="96">
                  <c:v>411.12246981534099</c:v>
                </c:pt>
                <c:pt idx="97">
                  <c:v>415.74853466332502</c:v>
                </c:pt>
                <c:pt idx="98">
                  <c:v>420.007029277291</c:v>
                </c:pt>
                <c:pt idx="99">
                  <c:v>424.88217132260098</c:v>
                </c:pt>
                <c:pt idx="100">
                  <c:v>429.59408316549701</c:v>
                </c:pt>
                <c:pt idx="101">
                  <c:v>434.202011324323</c:v>
                </c:pt>
                <c:pt idx="102">
                  <c:v>439.00702483808197</c:v>
                </c:pt>
                <c:pt idx="103">
                  <c:v>443.7806014244</c:v>
                </c:pt>
                <c:pt idx="104">
                  <c:v>448.646070568683</c:v>
                </c:pt>
                <c:pt idx="105">
                  <c:v>453.03998579559902</c:v>
                </c:pt>
                <c:pt idx="106">
                  <c:v>458.30325298916102</c:v>
                </c:pt>
                <c:pt idx="107">
                  <c:v>463.05627466052499</c:v>
                </c:pt>
                <c:pt idx="108">
                  <c:v>468.14663875064502</c:v>
                </c:pt>
                <c:pt idx="109">
                  <c:v>473.22007526450699</c:v>
                </c:pt>
                <c:pt idx="110">
                  <c:v>477.53781639609701</c:v>
                </c:pt>
                <c:pt idx="111">
                  <c:v>482.31139298241601</c:v>
                </c:pt>
                <c:pt idx="112">
                  <c:v>486.77180940290799</c:v>
                </c:pt>
                <c:pt idx="113">
                  <c:v>491.64574233531999</c:v>
                </c:pt>
                <c:pt idx="114">
                  <c:v>496.99243829871699</c:v>
                </c:pt>
                <c:pt idx="115">
                  <c:v>501.90385372306298</c:v>
                </c:pt>
                <c:pt idx="116">
                  <c:v>506.396916183173</c:v>
                </c:pt>
                <c:pt idx="117">
                  <c:v>510.90327888228802</c:v>
                </c:pt>
                <c:pt idx="118">
                  <c:v>515.75302956321002</c:v>
                </c:pt>
                <c:pt idx="119">
                  <c:v>520.58585266715397</c:v>
                </c:pt>
                <c:pt idx="120">
                  <c:v>525.08737891611395</c:v>
                </c:pt>
                <c:pt idx="121">
                  <c:v>530.00363079061299</c:v>
                </c:pt>
                <c:pt idx="122">
                  <c:v>534.58133113345798</c:v>
                </c:pt>
                <c:pt idx="123">
                  <c:v>539.66564966052499</c:v>
                </c:pt>
                <c:pt idx="124">
                  <c:v>544.68709433199194</c:v>
                </c:pt>
                <c:pt idx="125">
                  <c:v>549.41714286404499</c:v>
                </c:pt>
                <c:pt idx="126">
                  <c:v>553.80380341500904</c:v>
                </c:pt>
                <c:pt idx="127">
                  <c:v>559.02233344212902</c:v>
                </c:pt>
                <c:pt idx="128">
                  <c:v>563.74875463620594</c:v>
                </c:pt>
                <c:pt idx="129">
                  <c:v>568.67709763681</c:v>
                </c:pt>
                <c:pt idx="130">
                  <c:v>573.52443009193496</c:v>
                </c:pt>
                <c:pt idx="131">
                  <c:v>578.12268534973396</c:v>
                </c:pt>
                <c:pt idx="132">
                  <c:v>582.84910654381099</c:v>
                </c:pt>
                <c:pt idx="133">
                  <c:v>587.78107688239004</c:v>
                </c:pt>
                <c:pt idx="134">
                  <c:v>592.82912203114404</c:v>
                </c:pt>
                <c:pt idx="135">
                  <c:v>598.07183430975203</c:v>
                </c:pt>
                <c:pt idx="136">
                  <c:v>602.72933608517599</c:v>
                </c:pt>
                <c:pt idx="137">
                  <c:v>608.01194908079401</c:v>
                </c:pt>
                <c:pt idx="138">
                  <c:v>613.50736589542498</c:v>
                </c:pt>
                <c:pt idx="139">
                  <c:v>618.53969258009795</c:v>
                </c:pt>
                <c:pt idx="140">
                  <c:v>623.59015595392805</c:v>
                </c:pt>
                <c:pt idx="141">
                  <c:v>628.74702123762404</c:v>
                </c:pt>
                <c:pt idx="142">
                  <c:v>634.02237955729197</c:v>
                </c:pt>
                <c:pt idx="143">
                  <c:v>639.32071101627002</c:v>
                </c:pt>
                <c:pt idx="144">
                  <c:v>644.69158923187695</c:v>
                </c:pt>
                <c:pt idx="145">
                  <c:v>649.898028132891</c:v>
                </c:pt>
                <c:pt idx="146">
                  <c:v>655.57843917706998</c:v>
                </c:pt>
                <c:pt idx="147">
                  <c:v>660.45116299730296</c:v>
                </c:pt>
                <c:pt idx="148">
                  <c:v>665.47865323182202</c:v>
                </c:pt>
                <c:pt idx="149">
                  <c:v>670.94142400539397</c:v>
                </c:pt>
                <c:pt idx="150">
                  <c:v>676.23008256406501</c:v>
                </c:pt>
                <c:pt idx="151">
                  <c:v>681.68438954950705</c:v>
                </c:pt>
                <c:pt idx="152">
                  <c:v>686.99723036038699</c:v>
                </c:pt>
                <c:pt idx="153">
                  <c:v>691.787734522964</c:v>
                </c:pt>
                <c:pt idx="154">
                  <c:v>696.92888134257998</c:v>
                </c:pt>
                <c:pt idx="155">
                  <c:v>701.77621379842606</c:v>
                </c:pt>
                <c:pt idx="156">
                  <c:v>706.60420045149499</c:v>
                </c:pt>
                <c:pt idx="157">
                  <c:v>711.47692427172899</c:v>
                </c:pt>
                <c:pt idx="158">
                  <c:v>716.60235262798506</c:v>
                </c:pt>
                <c:pt idx="159">
                  <c:v>722.09172387956301</c:v>
                </c:pt>
                <c:pt idx="160">
                  <c:v>726.689979137362</c:v>
                </c:pt>
                <c:pt idx="161">
                  <c:v>731.67273220471702</c:v>
                </c:pt>
                <c:pt idx="162">
                  <c:v>736.26252367438701</c:v>
                </c:pt>
                <c:pt idx="163">
                  <c:v>741.72045799780403</c:v>
                </c:pt>
                <c:pt idx="164">
                  <c:v>746.29936745354701</c:v>
                </c:pt>
                <c:pt idx="165">
                  <c:v>751.21803755312305</c:v>
                </c:pt>
                <c:pt idx="166">
                  <c:v>756.29389229206095</c:v>
                </c:pt>
                <c:pt idx="167">
                  <c:v>761.577714399858</c:v>
                </c:pt>
                <c:pt idx="168">
                  <c:v>766.12760515323805</c:v>
                </c:pt>
                <c:pt idx="169">
                  <c:v>771.08859419418002</c:v>
                </c:pt>
                <c:pt idx="170">
                  <c:v>776.06409258630504</c:v>
                </c:pt>
                <c:pt idx="171">
                  <c:v>781.52323602262095</c:v>
                </c:pt>
                <c:pt idx="172">
                  <c:v>786.17831957296801</c:v>
                </c:pt>
                <c:pt idx="173">
                  <c:v>791.43191386550302</c:v>
                </c:pt>
                <c:pt idx="174">
                  <c:v>796.73387266245697</c:v>
                </c:pt>
                <c:pt idx="175">
                  <c:v>801.59208713078795</c:v>
                </c:pt>
                <c:pt idx="176">
                  <c:v>806.83721763591404</c:v>
                </c:pt>
                <c:pt idx="177">
                  <c:v>811.678504527987</c:v>
                </c:pt>
                <c:pt idx="178">
                  <c:v>816.654002920111</c:v>
                </c:pt>
                <c:pt idx="179">
                  <c:v>822.15425618489598</c:v>
                </c:pt>
                <c:pt idx="180">
                  <c:v>827.238574711963</c:v>
                </c:pt>
                <c:pt idx="181">
                  <c:v>832.09074361724197</c:v>
                </c:pt>
                <c:pt idx="182">
                  <c:v>836.92477583480502</c:v>
                </c:pt>
                <c:pt idx="183">
                  <c:v>842.22552551886099</c:v>
                </c:pt>
                <c:pt idx="184">
                  <c:v>847.45131022193095</c:v>
                </c:pt>
                <c:pt idx="185">
                  <c:v>852.649285334095</c:v>
                </c:pt>
                <c:pt idx="186">
                  <c:v>857.23907680376499</c:v>
                </c:pt>
                <c:pt idx="187">
                  <c:v>861.89174212831404</c:v>
                </c:pt>
                <c:pt idx="188">
                  <c:v>867.32428508662395</c:v>
                </c:pt>
                <c:pt idx="189">
                  <c:v>872.29615614149304</c:v>
                </c:pt>
                <c:pt idx="190">
                  <c:v>877.23659026820201</c:v>
                </c:pt>
                <c:pt idx="191">
                  <c:v>881.12872376104804</c:v>
                </c:pt>
                <c:pt idx="192">
                  <c:v>886.23117897727298</c:v>
                </c:pt>
                <c:pt idx="193">
                  <c:v>890.65774024452799</c:v>
                </c:pt>
                <c:pt idx="194">
                  <c:v>895.78679593731795</c:v>
                </c:pt>
                <c:pt idx="195">
                  <c:v>900.41527901109998</c:v>
                </c:pt>
                <c:pt idx="196">
                  <c:v>905.30009395743798</c:v>
                </c:pt>
                <c:pt idx="197">
                  <c:v>909.74962836400402</c:v>
                </c:pt>
                <c:pt idx="198">
                  <c:v>914.52562317539901</c:v>
                </c:pt>
                <c:pt idx="199">
                  <c:v>919.37295563052396</c:v>
                </c:pt>
                <c:pt idx="200">
                  <c:v>923.89866413097297</c:v>
                </c:pt>
                <c:pt idx="201">
                  <c:v>928.61420331184502</c:v>
                </c:pt>
                <c:pt idx="202">
                  <c:v>933.24873194867803</c:v>
                </c:pt>
                <c:pt idx="203">
                  <c:v>938.53980873242597</c:v>
                </c:pt>
                <c:pt idx="204">
                  <c:v>943.08486303493203</c:v>
                </c:pt>
                <c:pt idx="205">
                  <c:v>947.70488231986303</c:v>
                </c:pt>
                <c:pt idx="206">
                  <c:v>952.18101720299501</c:v>
                </c:pt>
                <c:pt idx="207">
                  <c:v>957.15047003206701</c:v>
                </c:pt>
                <c:pt idx="208">
                  <c:v>961.93371951941299</c:v>
                </c:pt>
                <c:pt idx="209">
                  <c:v>967.46299148655999</c:v>
                </c:pt>
                <c:pt idx="210">
                  <c:v>971.98265442539901</c:v>
                </c:pt>
                <c:pt idx="211">
                  <c:v>976.92308855210797</c:v>
                </c:pt>
                <c:pt idx="212">
                  <c:v>981.88407759232996</c:v>
                </c:pt>
                <c:pt idx="213">
                  <c:v>986.74954673661205</c:v>
                </c:pt>
                <c:pt idx="214">
                  <c:v>992.10349737668105</c:v>
                </c:pt>
                <c:pt idx="215">
                  <c:v>996.71868021001796</c:v>
                </c:pt>
                <c:pt idx="216">
                  <c:v>1001.53820307568</c:v>
                </c:pt>
                <c:pt idx="217">
                  <c:v>1006.71320504853</c:v>
                </c:pt>
                <c:pt idx="218">
                  <c:v>1011.39126173819</c:v>
                </c:pt>
                <c:pt idx="219">
                  <c:v>1016.28574958628</c:v>
                </c:pt>
                <c:pt idx="220">
                  <c:v>1021.29752135672</c:v>
                </c:pt>
                <c:pt idx="221">
                  <c:v>1026.20893677962</c:v>
                </c:pt>
                <c:pt idx="222">
                  <c:v>1030.4239033400399</c:v>
                </c:pt>
                <c:pt idx="223">
                  <c:v>1035.6375969170099</c:v>
                </c:pt>
                <c:pt idx="224">
                  <c:v>1040.3519269849801</c:v>
                </c:pt>
                <c:pt idx="225">
                  <c:v>1044.8873083871799</c:v>
                </c:pt>
                <c:pt idx="226">
                  <c:v>1049.27155071162</c:v>
                </c:pt>
                <c:pt idx="227">
                  <c:v>1053.66546593926</c:v>
                </c:pt>
                <c:pt idx="228">
                  <c:v>1058.26251208344</c:v>
                </c:pt>
                <c:pt idx="229">
                  <c:v>1062.6527999723801</c:v>
                </c:pt>
                <c:pt idx="230">
                  <c:v>1066.8097291266299</c:v>
                </c:pt>
                <c:pt idx="231">
                  <c:v>1071.5772601506201</c:v>
                </c:pt>
                <c:pt idx="232">
                  <c:v>1075.1538152518399</c:v>
                </c:pt>
                <c:pt idx="233">
                  <c:v>1079.5102479882701</c:v>
                </c:pt>
                <c:pt idx="234">
                  <c:v>1083.88119007515</c:v>
                </c:pt>
                <c:pt idx="235">
                  <c:v>1088.10341131008</c:v>
                </c:pt>
                <c:pt idx="236">
                  <c:v>1092.0644642223001</c:v>
                </c:pt>
                <c:pt idx="237">
                  <c:v>1096.0460720480301</c:v>
                </c:pt>
                <c:pt idx="238">
                  <c:v>1100.67576423471</c:v>
                </c:pt>
                <c:pt idx="239">
                  <c:v>1104.9487681998601</c:v>
                </c:pt>
                <c:pt idx="240">
                  <c:v>1109.1371342822799</c:v>
                </c:pt>
                <c:pt idx="241">
                  <c:v>1112.7753541269201</c:v>
                </c:pt>
                <c:pt idx="242">
                  <c:v>1116.2660622339499</c:v>
                </c:pt>
                <c:pt idx="243">
                  <c:v>1121.22705127418</c:v>
                </c:pt>
                <c:pt idx="244">
                  <c:v>1125.11555742977</c:v>
                </c:pt>
                <c:pt idx="245">
                  <c:v>1129.67270285838</c:v>
                </c:pt>
                <c:pt idx="246">
                  <c:v>1133.56604546412</c:v>
                </c:pt>
                <c:pt idx="247">
                  <c:v>1137.74836598348</c:v>
                </c:pt>
                <c:pt idx="248">
                  <c:v>1141.9850965717601</c:v>
                </c:pt>
                <c:pt idx="249">
                  <c:v>1145.6571715689199</c:v>
                </c:pt>
                <c:pt idx="250">
                  <c:v>1150.1478158039499</c:v>
                </c:pt>
                <c:pt idx="251">
                  <c:v>1153.6215963347299</c:v>
                </c:pt>
                <c:pt idx="252">
                  <c:v>1158.2101786915</c:v>
                </c:pt>
                <c:pt idx="253">
                  <c:v>1162.30423399087</c:v>
                </c:pt>
                <c:pt idx="254">
                  <c:v>1166.1697670057099</c:v>
                </c:pt>
                <c:pt idx="255">
                  <c:v>1170.31823237255</c:v>
                </c:pt>
                <c:pt idx="256">
                  <c:v>1173.2950676201301</c:v>
                </c:pt>
                <c:pt idx="257">
                  <c:v>1176.8825047345599</c:v>
                </c:pt>
                <c:pt idx="258">
                  <c:v>1180.43366847212</c:v>
                </c:pt>
                <c:pt idx="259">
                  <c:v>1184.0573789648599</c:v>
                </c:pt>
                <c:pt idx="260">
                  <c:v>1187.4973043416701</c:v>
                </c:pt>
                <c:pt idx="261">
                  <c:v>1190.2758451214199</c:v>
                </c:pt>
                <c:pt idx="262">
                  <c:v>1193.66377865512</c:v>
                </c:pt>
                <c:pt idx="263">
                  <c:v>1196.37340001549</c:v>
                </c:pt>
                <c:pt idx="264">
                  <c:v>1199.7153872705701</c:v>
                </c:pt>
                <c:pt idx="265">
                  <c:v>1202.83247958125</c:v>
                </c:pt>
                <c:pt idx="266">
                  <c:v>1205.4755997480499</c:v>
                </c:pt>
                <c:pt idx="267">
                  <c:v>1208.21907626094</c:v>
                </c:pt>
                <c:pt idx="268">
                  <c:v>1211.0967642738799</c:v>
                </c:pt>
                <c:pt idx="269">
                  <c:v>1214.3408134072199</c:v>
                </c:pt>
                <c:pt idx="270">
                  <c:v>1216.85334941267</c:v>
                </c:pt>
                <c:pt idx="271">
                  <c:v>1219.7733563669699</c:v>
                </c:pt>
                <c:pt idx="272">
                  <c:v>1222.44912257339</c:v>
                </c:pt>
                <c:pt idx="273">
                  <c:v>1225.0039775187599</c:v>
                </c:pt>
                <c:pt idx="274">
                  <c:v>1227.6362156723501</c:v>
                </c:pt>
                <c:pt idx="275">
                  <c:v>1229.97463946073</c:v>
                </c:pt>
                <c:pt idx="276">
                  <c:v>1232.6117140644701</c:v>
                </c:pt>
                <c:pt idx="277">
                  <c:v>1235.01784815933</c:v>
                </c:pt>
                <c:pt idx="278">
                  <c:v>1237.1942508581899</c:v>
                </c:pt>
              </c:numCache>
            </c:numRef>
          </c:yVal>
          <c:smooth val="1"/>
          <c:extLst>
            <c:ext xmlns:c16="http://schemas.microsoft.com/office/drawing/2014/chart" uri="{C3380CC4-5D6E-409C-BE32-E72D297353CC}">
              <c16:uniqueId val="{00000008-710A-457A-A1D7-0D57FCB948F2}"/>
            </c:ext>
          </c:extLst>
        </c:ser>
        <c:ser>
          <c:idx val="10"/>
          <c:order val="10"/>
          <c:tx>
            <c:strRef>
              <c:f>'без среза'!$AH$1</c:f>
              <c:strCache>
                <c:ptCount val="1"/>
                <c:pt idx="0">
                  <c:v>Irradiated 50,4 dpa 350℃
</c:v>
                </c:pt>
              </c:strCache>
            </c:strRef>
          </c:tx>
          <c:spPr>
            <a:ln w="34925" cap="rnd">
              <a:noFill/>
              <a:round/>
            </a:ln>
            <a:effectLst/>
          </c:spPr>
          <c:marker>
            <c:symbol val="none"/>
          </c:marker>
          <c:xVal>
            <c:numRef>
              <c:f>'без среза'!$AI$4:$AI$415</c:f>
              <c:numCache>
                <c:formatCode>General</c:formatCode>
                <c:ptCount val="41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1.6399774339337402E-3</c:v>
                </c:pt>
                <c:pt idx="69">
                  <c:v>4.39035994434178E-3</c:v>
                </c:pt>
                <c:pt idx="70">
                  <c:v>5.6314447224004001E-3</c:v>
                </c:pt>
                <c:pt idx="71">
                  <c:v>7.3769321104766306E-3</c:v>
                </c:pt>
                <c:pt idx="72">
                  <c:v>8.66225924451847E-3</c:v>
                </c:pt>
                <c:pt idx="73">
                  <c:v>9.8708419600157492E-3</c:v>
                </c:pt>
                <c:pt idx="74">
                  <c:v>1.2300596454739601E-2</c:v>
                </c:pt>
                <c:pt idx="75">
                  <c:v>1.58290884178314E-2</c:v>
                </c:pt>
                <c:pt idx="76">
                  <c:v>1.6534489803827802E-2</c:v>
                </c:pt>
                <c:pt idx="77">
                  <c:v>1.6107194122394499E-2</c:v>
                </c:pt>
                <c:pt idx="78">
                  <c:v>1.77940300442181E-2</c:v>
                </c:pt>
                <c:pt idx="79">
                  <c:v>2.0424420804836502E-2</c:v>
                </c:pt>
                <c:pt idx="80">
                  <c:v>2.2025234576084102E-2</c:v>
                </c:pt>
                <c:pt idx="81">
                  <c:v>2.16631792757482E-2</c:v>
                </c:pt>
                <c:pt idx="82">
                  <c:v>2.1145951345999899E-2</c:v>
                </c:pt>
                <c:pt idx="83">
                  <c:v>2.2866756867045999E-2</c:v>
                </c:pt>
                <c:pt idx="84">
                  <c:v>2.4858580413500399E-2</c:v>
                </c:pt>
                <c:pt idx="85">
                  <c:v>2.5794677566892698E-2</c:v>
                </c:pt>
                <c:pt idx="86">
                  <c:v>2.73016489920863E-2</c:v>
                </c:pt>
                <c:pt idx="87">
                  <c:v>2.7241902499355299E-2</c:v>
                </c:pt>
                <c:pt idx="88">
                  <c:v>2.8111527990972697E-2</c:v>
                </c:pt>
                <c:pt idx="89">
                  <c:v>2.5557129132138798E-2</c:v>
                </c:pt>
                <c:pt idx="90">
                  <c:v>2.8108096657213397E-2</c:v>
                </c:pt>
                <c:pt idx="91">
                  <c:v>2.8801767749939696E-2</c:v>
                </c:pt>
                <c:pt idx="92">
                  <c:v>3.0517205636719801E-2</c:v>
                </c:pt>
                <c:pt idx="93">
                  <c:v>3.2692803777543099E-2</c:v>
                </c:pt>
                <c:pt idx="94">
                  <c:v>3.4343227539039803E-2</c:v>
                </c:pt>
                <c:pt idx="95">
                  <c:v>3.5971411994566396E-2</c:v>
                </c:pt>
                <c:pt idx="96">
                  <c:v>3.7075643351300896E-2</c:v>
                </c:pt>
                <c:pt idx="97">
                  <c:v>3.7094098813597001E-2</c:v>
                </c:pt>
                <c:pt idx="98">
                  <c:v>3.9027270893790003E-2</c:v>
                </c:pt>
                <c:pt idx="99">
                  <c:v>3.9959457949407799E-2</c:v>
                </c:pt>
                <c:pt idx="100">
                  <c:v>4.1604504076531199E-2</c:v>
                </c:pt>
                <c:pt idx="101">
                  <c:v>4.2219973214230301E-2</c:v>
                </c:pt>
                <c:pt idx="102">
                  <c:v>4.1737936164238897E-2</c:v>
                </c:pt>
                <c:pt idx="103">
                  <c:v>4.3151065243378597E-2</c:v>
                </c:pt>
                <c:pt idx="104">
                  <c:v>4.48261708719144E-2</c:v>
                </c:pt>
                <c:pt idx="105">
                  <c:v>4.48695444572422E-2</c:v>
                </c:pt>
                <c:pt idx="106">
                  <c:v>4.4401916517600198E-2</c:v>
                </c:pt>
                <c:pt idx="107">
                  <c:v>4.1085058597261102E-2</c:v>
                </c:pt>
                <c:pt idx="108">
                  <c:v>3.86858423680181E-2</c:v>
                </c:pt>
                <c:pt idx="109">
                  <c:v>4.1854605337903202E-2</c:v>
                </c:pt>
                <c:pt idx="110">
                  <c:v>3.8837593663814104E-2</c:v>
                </c:pt>
                <c:pt idx="111">
                  <c:v>4.0193292557191299E-2</c:v>
                </c:pt>
                <c:pt idx="112">
                  <c:v>3.9461009251127201E-2</c:v>
                </c:pt>
                <c:pt idx="113">
                  <c:v>3.9274908349611296E-2</c:v>
                </c:pt>
                <c:pt idx="114">
                  <c:v>3.8455371612258205E-2</c:v>
                </c:pt>
                <c:pt idx="115">
                  <c:v>3.9648313936737595E-2</c:v>
                </c:pt>
                <c:pt idx="116">
                  <c:v>3.8035027355682899E-2</c:v>
                </c:pt>
                <c:pt idx="117">
                  <c:v>3.5472818301549601E-2</c:v>
                </c:pt>
                <c:pt idx="118">
                  <c:v>3.3648386441846902E-2</c:v>
                </c:pt>
                <c:pt idx="119">
                  <c:v>3.3012624298862599E-2</c:v>
                </c:pt>
                <c:pt idx="120">
                  <c:v>3.3084589849003997E-2</c:v>
                </c:pt>
                <c:pt idx="121">
                  <c:v>3.0483269817160902E-2</c:v>
                </c:pt>
                <c:pt idx="122">
                  <c:v>2.9098000186422703E-2</c:v>
                </c:pt>
                <c:pt idx="123">
                  <c:v>2.9873783331950704E-2</c:v>
                </c:pt>
                <c:pt idx="124">
                  <c:v>3.0325028364082098E-2</c:v>
                </c:pt>
                <c:pt idx="125">
                  <c:v>2.8047025165136599E-2</c:v>
                </c:pt>
                <c:pt idx="126">
                  <c:v>2.6616291897880701E-2</c:v>
                </c:pt>
                <c:pt idx="127">
                  <c:v>2.4452912814467702E-2</c:v>
                </c:pt>
                <c:pt idx="128">
                  <c:v>2.48689669668067E-2</c:v>
                </c:pt>
                <c:pt idx="129">
                  <c:v>2.5953647834775502E-2</c:v>
                </c:pt>
                <c:pt idx="130">
                  <c:v>2.5583772338926301E-2</c:v>
                </c:pt>
                <c:pt idx="131">
                  <c:v>2.4334124848799397E-2</c:v>
                </c:pt>
                <c:pt idx="132">
                  <c:v>2.3547100174177198E-2</c:v>
                </c:pt>
                <c:pt idx="133">
                  <c:v>2.3068963221781799E-2</c:v>
                </c:pt>
                <c:pt idx="134">
                  <c:v>2.42396662402911E-2</c:v>
                </c:pt>
                <c:pt idx="135">
                  <c:v>2.2337032425561201E-2</c:v>
                </c:pt>
                <c:pt idx="136">
                  <c:v>2.23855373891979E-2</c:v>
                </c:pt>
                <c:pt idx="137">
                  <c:v>1.8516134405288699E-2</c:v>
                </c:pt>
                <c:pt idx="138">
                  <c:v>1.80524165633855E-2</c:v>
                </c:pt>
                <c:pt idx="139">
                  <c:v>1.51605280173328E-2</c:v>
                </c:pt>
                <c:pt idx="140">
                  <c:v>1.6303860351598601E-2</c:v>
                </c:pt>
                <c:pt idx="141">
                  <c:v>1.7760000506026302E-2</c:v>
                </c:pt>
                <c:pt idx="142">
                  <c:v>1.7563400591953399E-2</c:v>
                </c:pt>
                <c:pt idx="143">
                  <c:v>1.7875103385520699E-2</c:v>
                </c:pt>
                <c:pt idx="144">
                  <c:v>1.7559969258194003E-2</c:v>
                </c:pt>
                <c:pt idx="145">
                  <c:v>1.79682032150374E-2</c:v>
                </c:pt>
                <c:pt idx="146">
                  <c:v>1.5307010436362801E-2</c:v>
                </c:pt>
                <c:pt idx="147">
                  <c:v>1.4093785106741299E-2</c:v>
                </c:pt>
                <c:pt idx="148">
                  <c:v>1.4356124166212699E-2</c:v>
                </c:pt>
                <c:pt idx="149">
                  <c:v>1.3258970488436701E-2</c:v>
                </c:pt>
                <c:pt idx="150">
                  <c:v>1.3197992715010501E-2</c:v>
                </c:pt>
                <c:pt idx="151">
                  <c:v>1.10333823508846E-2</c:v>
                </c:pt>
                <c:pt idx="152">
                  <c:v>7.8768384384009203E-3</c:v>
                </c:pt>
                <c:pt idx="153">
                  <c:v>3.5343036263046899E-3</c:v>
                </c:pt>
                <c:pt idx="154">
                  <c:v>2.8137406132833199E-3</c:v>
                </c:pt>
                <c:pt idx="155">
                  <c:v>3.4644006307438203E-3</c:v>
                </c:pt>
                <c:pt idx="156">
                  <c:v>4.2558241672940901E-3</c:v>
                </c:pt>
                <c:pt idx="157">
                  <c:v>1.62714345137038E-3</c:v>
                </c:pt>
                <c:pt idx="158">
                  <c:v>0</c:v>
                </c:pt>
                <c:pt idx="159">
                  <c:v>5.8118355444336501E-4</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1.5713971510211702E-3</c:v>
                </c:pt>
                <c:pt idx="252">
                  <c:v>1.23794381564402E-3</c:v>
                </c:pt>
                <c:pt idx="253">
                  <c:v>5.2317374112576002E-3</c:v>
                </c:pt>
                <c:pt idx="254">
                  <c:v>6.9381238218113603E-3</c:v>
                </c:pt>
                <c:pt idx="255">
                  <c:v>8.8114231551994493E-3</c:v>
                </c:pt>
                <c:pt idx="256">
                  <c:v>1.0173720963564401E-2</c:v>
                </c:pt>
                <c:pt idx="257">
                  <c:v>9.8832787034552911E-3</c:v>
                </c:pt>
                <c:pt idx="258">
                  <c:v>1.0983599962433E-2</c:v>
                </c:pt>
                <c:pt idx="259">
                  <c:v>1.36166795402737E-2</c:v>
                </c:pt>
                <c:pt idx="260">
                  <c:v>1.4928146077863901E-2</c:v>
                </c:pt>
                <c:pt idx="261">
                  <c:v>1.68429889498256E-2</c:v>
                </c:pt>
                <c:pt idx="262">
                  <c:v>1.8828223581515102E-2</c:v>
                </c:pt>
                <c:pt idx="263">
                  <c:v>1.9854252983186899E-2</c:v>
                </c:pt>
                <c:pt idx="264">
                  <c:v>2.1314303235371299E-2</c:v>
                </c:pt>
                <c:pt idx="265">
                  <c:v>2.2891656420114297E-2</c:v>
                </c:pt>
                <c:pt idx="266">
                  <c:v>2.4761045655736804E-2</c:v>
                </c:pt>
                <c:pt idx="267">
                  <c:v>2.6191046406616198E-2</c:v>
                </c:pt>
                <c:pt idx="268">
                  <c:v>2.9512303188816702E-2</c:v>
                </c:pt>
                <c:pt idx="269">
                  <c:v>3.4010499394483404E-2</c:v>
                </c:pt>
                <c:pt idx="270">
                  <c:v>3.9060019383185804E-2</c:v>
                </c:pt>
                <c:pt idx="271">
                  <c:v>4.15171445621354E-2</c:v>
                </c:pt>
                <c:pt idx="272">
                  <c:v>4.5285383768884899E-2</c:v>
                </c:pt>
                <c:pt idx="273">
                  <c:v>4.7645977784611701E-2</c:v>
                </c:pt>
                <c:pt idx="274">
                  <c:v>5.1698422846442299E-2</c:v>
                </c:pt>
                <c:pt idx="275">
                  <c:v>5.8343262718096901E-2</c:v>
                </c:pt>
                <c:pt idx="276">
                  <c:v>6.1203127965541199E-2</c:v>
                </c:pt>
                <c:pt idx="277">
                  <c:v>6.6144396497875804E-2</c:v>
                </c:pt>
                <c:pt idx="278">
                  <c:v>7.1118403348791007E-2</c:v>
                </c:pt>
                <c:pt idx="279">
                  <c:v>7.673488751159141E-2</c:v>
                </c:pt>
                <c:pt idx="280">
                  <c:v>8.1604543003663793E-2</c:v>
                </c:pt>
                <c:pt idx="281">
                  <c:v>8.7084173745068896E-2</c:v>
                </c:pt>
                <c:pt idx="282">
                  <c:v>9.0508324349656291E-2</c:v>
                </c:pt>
                <c:pt idx="283">
                  <c:v>9.6945929040401793E-2</c:v>
                </c:pt>
                <c:pt idx="284">
                  <c:v>9.6487342576665497E-2</c:v>
                </c:pt>
                <c:pt idx="285">
                  <c:v>9.9401949192667899E-2</c:v>
                </c:pt>
                <c:pt idx="286">
                  <c:v>0.10667240470468201</c:v>
                </c:pt>
                <c:pt idx="287">
                  <c:v>0.110808193100098</c:v>
                </c:pt>
                <c:pt idx="288">
                  <c:v>0.120071577185143</c:v>
                </c:pt>
                <c:pt idx="289">
                  <c:v>0.12486694081999901</c:v>
                </c:pt>
                <c:pt idx="290">
                  <c:v>0.131042568961277</c:v>
                </c:pt>
                <c:pt idx="291">
                  <c:v>0.139970905920137</c:v>
                </c:pt>
                <c:pt idx="292">
                  <c:v>0.14264040765851901</c:v>
                </c:pt>
                <c:pt idx="293">
                  <c:v>0.14644651656198002</c:v>
                </c:pt>
                <c:pt idx="294">
                  <c:v>0.15333891387257398</c:v>
                </c:pt>
                <c:pt idx="295">
                  <c:v>0.16145395049903799</c:v>
                </c:pt>
                <c:pt idx="296">
                  <c:v>0.16847024965699098</c:v>
                </c:pt>
                <c:pt idx="297">
                  <c:v>0.17504984914751301</c:v>
                </c:pt>
                <c:pt idx="298">
                  <c:v>0.18176898087659799</c:v>
                </c:pt>
                <c:pt idx="299">
                  <c:v>0.18704406525415601</c:v>
                </c:pt>
                <c:pt idx="300">
                  <c:v>0.19557748234007</c:v>
                </c:pt>
                <c:pt idx="301">
                  <c:v>0.20187041341415599</c:v>
                </c:pt>
                <c:pt idx="302">
                  <c:v>0.20883320248430001</c:v>
                </c:pt>
                <c:pt idx="303">
                  <c:v>0.21631871337263001</c:v>
                </c:pt>
                <c:pt idx="304">
                  <c:v>0.22163412000850299</c:v>
                </c:pt>
                <c:pt idx="305">
                  <c:v>0.23184228021307299</c:v>
                </c:pt>
                <c:pt idx="306">
                  <c:v>0.24062985365276299</c:v>
                </c:pt>
                <c:pt idx="307">
                  <c:v>0.248206528070227</c:v>
                </c:pt>
                <c:pt idx="308">
                  <c:v>0.25764317773678203</c:v>
                </c:pt>
                <c:pt idx="309">
                  <c:v>0.26749820786307099</c:v>
                </c:pt>
                <c:pt idx="310">
                  <c:v>0.27650743559405599</c:v>
                </c:pt>
                <c:pt idx="311">
                  <c:v>0.286632262465218</c:v>
                </c:pt>
                <c:pt idx="312">
                  <c:v>0.297450407919087</c:v>
                </c:pt>
                <c:pt idx="313">
                  <c:v>0.30792714358795997</c:v>
                </c:pt>
                <c:pt idx="314">
                  <c:v>0.317164378269013</c:v>
                </c:pt>
                <c:pt idx="315">
                  <c:v>0.32981512828826004</c:v>
                </c:pt>
                <c:pt idx="316">
                  <c:v>0.33964791910818798</c:v>
                </c:pt>
                <c:pt idx="317">
                  <c:v>0.35024318899047602</c:v>
                </c:pt>
                <c:pt idx="318">
                  <c:v>0.36203762760180802</c:v>
                </c:pt>
                <c:pt idx="319">
                  <c:v>0.37380078543094397</c:v>
                </c:pt>
                <c:pt idx="320">
                  <c:v>0.38432322099254201</c:v>
                </c:pt>
                <c:pt idx="321">
                  <c:v>0.39693095993584404</c:v>
                </c:pt>
                <c:pt idx="322">
                  <c:v>0.40718996141151803</c:v>
                </c:pt>
                <c:pt idx="323">
                  <c:v>0.41914471403060805</c:v>
                </c:pt>
                <c:pt idx="324">
                  <c:v>0.43316399826267099</c:v>
                </c:pt>
                <c:pt idx="325">
                  <c:v>0.44419987791002297</c:v>
                </c:pt>
                <c:pt idx="326">
                  <c:v>0.457125556052347</c:v>
                </c:pt>
                <c:pt idx="327">
                  <c:v>0.46977362725442601</c:v>
                </c:pt>
                <c:pt idx="328">
                  <c:v>0.48263161245415598</c:v>
                </c:pt>
                <c:pt idx="329">
                  <c:v>0.49708491753676798</c:v>
                </c:pt>
                <c:pt idx="330">
                  <c:v>0.50936029817194095</c:v>
                </c:pt>
                <c:pt idx="331">
                  <c:v>0.52455530054658106</c:v>
                </c:pt>
                <c:pt idx="332">
                  <c:v>0.53652301474016906</c:v>
                </c:pt>
                <c:pt idx="333">
                  <c:v>0.54974463903079096</c:v>
                </c:pt>
                <c:pt idx="334">
                  <c:v>0.56546872588285191</c:v>
                </c:pt>
                <c:pt idx="335">
                  <c:v>0.57894059642990203</c:v>
                </c:pt>
                <c:pt idx="336">
                  <c:v>0.59407816861949003</c:v>
                </c:pt>
                <c:pt idx="337">
                  <c:v>0.60769985416186501</c:v>
                </c:pt>
                <c:pt idx="338">
                  <c:v>0.62221694208915301</c:v>
                </c:pt>
                <c:pt idx="339">
                  <c:v>0.63549330774776502</c:v>
                </c:pt>
                <c:pt idx="340">
                  <c:v>0.65246080568613196</c:v>
                </c:pt>
                <c:pt idx="341">
                  <c:v>0.66797765735714199</c:v>
                </c:pt>
                <c:pt idx="342">
                  <c:v>0.68302139720117294</c:v>
                </c:pt>
                <c:pt idx="343">
                  <c:v>0.69884323649716906</c:v>
                </c:pt>
                <c:pt idx="344">
                  <c:v>0.71436008816817798</c:v>
                </c:pt>
                <c:pt idx="345">
                  <c:v>0.730248399125912</c:v>
                </c:pt>
                <c:pt idx="346">
                  <c:v>0.74593729509842899</c:v>
                </c:pt>
                <c:pt idx="347">
                  <c:v>0.75942603731732594</c:v>
                </c:pt>
                <c:pt idx="348">
                  <c:v>0.77603502754186604</c:v>
                </c:pt>
                <c:pt idx="349">
                  <c:v>0.79265061668138503</c:v>
                </c:pt>
                <c:pt idx="350">
                  <c:v>0.80960247422808607</c:v>
                </c:pt>
                <c:pt idx="351">
                  <c:v>0.82664817412023694</c:v>
                </c:pt>
                <c:pt idx="352">
                  <c:v>0.84202549355381995</c:v>
                </c:pt>
                <c:pt idx="353">
                  <c:v>0.85839352525454193</c:v>
                </c:pt>
                <c:pt idx="354">
                  <c:v>0.8754274948535109</c:v>
                </c:pt>
                <c:pt idx="355">
                  <c:v>0.89304015892025701</c:v>
                </c:pt>
                <c:pt idx="356">
                  <c:v>0.90956581581167506</c:v>
                </c:pt>
                <c:pt idx="357">
                  <c:v>0.92524421277175894</c:v>
                </c:pt>
                <c:pt idx="358">
                  <c:v>0.94243458628056909</c:v>
                </c:pt>
                <c:pt idx="359">
                  <c:v>0.96002501104180704</c:v>
                </c:pt>
                <c:pt idx="360">
                  <c:v>0.97732877738508295</c:v>
                </c:pt>
                <c:pt idx="361">
                  <c:v>0.99374886163786902</c:v>
                </c:pt>
                <c:pt idx="362">
                  <c:v>1.0104243335240399</c:v>
                </c:pt>
                <c:pt idx="363">
                  <c:v>1.02855313049417</c:v>
                </c:pt>
                <c:pt idx="364">
                  <c:v>1.0448664208263398</c:v>
                </c:pt>
                <c:pt idx="365">
                  <c:v>1.0653764673270401</c:v>
                </c:pt>
                <c:pt idx="366">
                  <c:v>1.0837281398687499</c:v>
                </c:pt>
                <c:pt idx="367">
                  <c:v>1.1002863088231201</c:v>
                </c:pt>
                <c:pt idx="368">
                  <c:v>1.1198422914731099</c:v>
                </c:pt>
                <c:pt idx="369">
                  <c:v>1.13994568780754</c:v>
                </c:pt>
                <c:pt idx="370">
                  <c:v>1.16008940640086</c:v>
                </c:pt>
                <c:pt idx="371">
                  <c:v>1.1813619219628899</c:v>
                </c:pt>
                <c:pt idx="372">
                  <c:v>1.20205306424168</c:v>
                </c:pt>
                <c:pt idx="373">
                  <c:v>1.2233021192173499</c:v>
                </c:pt>
                <c:pt idx="374">
                  <c:v>1.24544145520076</c:v>
                </c:pt>
                <c:pt idx="375">
                  <c:v>1.2716328737360501</c:v>
                </c:pt>
                <c:pt idx="376">
                  <c:v>1.2952006166779</c:v>
                </c:pt>
                <c:pt idx="377">
                  <c:v>1.3224529029844201</c:v>
                </c:pt>
                <c:pt idx="378">
                  <c:v>1.3512601769161798</c:v>
                </c:pt>
                <c:pt idx="379">
                  <c:v>1.38297265347774</c:v>
                </c:pt>
                <c:pt idx="380">
                  <c:v>1.41526113568943</c:v>
                </c:pt>
                <c:pt idx="381">
                  <c:v>1.451004923033</c:v>
                </c:pt>
                <c:pt idx="382">
                  <c:v>1.48429831036538</c:v>
                </c:pt>
                <c:pt idx="383">
                  <c:v>1.5224859088039</c:v>
                </c:pt>
                <c:pt idx="384">
                  <c:v>1.5638563268134902</c:v>
                </c:pt>
                <c:pt idx="385">
                  <c:v>1.6020739847544998</c:v>
                </c:pt>
                <c:pt idx="386">
                  <c:v>1.64403873762012</c:v>
                </c:pt>
                <c:pt idx="387">
                  <c:v>1.6830330474772399</c:v>
                </c:pt>
                <c:pt idx="388">
                  <c:v>1.7238286811175401</c:v>
                </c:pt>
                <c:pt idx="389">
                  <c:v>1.7679948190175301</c:v>
                </c:pt>
                <c:pt idx="390">
                  <c:v>1.8090055080347198</c:v>
                </c:pt>
                <c:pt idx="391">
                  <c:v>1.8498492841263199</c:v>
                </c:pt>
                <c:pt idx="392">
                  <c:v>1.8846988903669599</c:v>
                </c:pt>
                <c:pt idx="393">
                  <c:v>1.9251699858909899</c:v>
                </c:pt>
                <c:pt idx="394">
                  <c:v>1.9654455765294201</c:v>
                </c:pt>
                <c:pt idx="395">
                  <c:v>2.0011932739725999</c:v>
                </c:pt>
                <c:pt idx="396">
                  <c:v>2.0375731859689901</c:v>
                </c:pt>
                <c:pt idx="397">
                  <c:v>2.0747844912489199</c:v>
                </c:pt>
                <c:pt idx="398">
                  <c:v>2.11331226819311</c:v>
                </c:pt>
                <c:pt idx="399">
                  <c:v>2.1508038692309097</c:v>
                </c:pt>
                <c:pt idx="400">
                  <c:v>2.1897382963402401</c:v>
                </c:pt>
                <c:pt idx="401">
                  <c:v>2.22726117816137</c:v>
                </c:pt>
                <c:pt idx="402">
                  <c:v>2.2644150532573799</c:v>
                </c:pt>
                <c:pt idx="403">
                  <c:v>2.3041549605045502</c:v>
                </c:pt>
                <c:pt idx="404">
                  <c:v>2.3418186058438502</c:v>
                </c:pt>
                <c:pt idx="405">
                  <c:v>2.3802408101482797</c:v>
                </c:pt>
                <c:pt idx="406">
                  <c:v>2.41655425048293</c:v>
                </c:pt>
                <c:pt idx="407">
                  <c:v>2.4529952665056998</c:v>
                </c:pt>
                <c:pt idx="408">
                  <c:v>2.4948935477118499</c:v>
                </c:pt>
                <c:pt idx="409">
                  <c:v>2.5358299448726003</c:v>
                </c:pt>
                <c:pt idx="410">
                  <c:v>2.5763557817663201</c:v>
                </c:pt>
                <c:pt idx="411">
                  <c:v>2.6213273998018898</c:v>
                </c:pt>
              </c:numCache>
            </c:numRef>
          </c:xVal>
          <c:yVal>
            <c:numRef>
              <c:f>'без среза'!$AJ$4:$AJ$415</c:f>
              <c:numCache>
                <c:formatCode>General</c:formatCode>
                <c:ptCount val="412"/>
                <c:pt idx="0">
                  <c:v>0</c:v>
                </c:pt>
                <c:pt idx="1">
                  <c:v>52.854957284157997</c:v>
                </c:pt>
                <c:pt idx="2">
                  <c:v>55.937441386191402</c:v>
                </c:pt>
                <c:pt idx="3">
                  <c:v>58.736478674203497</c:v>
                </c:pt>
                <c:pt idx="4">
                  <c:v>61.8504568666349</c:v>
                </c:pt>
                <c:pt idx="5">
                  <c:v>64.924083255746197</c:v>
                </c:pt>
                <c:pt idx="6">
                  <c:v>68.181753235833497</c:v>
                </c:pt>
                <c:pt idx="7">
                  <c:v>71.672676323212499</c:v>
                </c:pt>
                <c:pt idx="8">
                  <c:v>74.820116986797103</c:v>
                </c:pt>
                <c:pt idx="9">
                  <c:v>77.970510221257896</c:v>
                </c:pt>
                <c:pt idx="10">
                  <c:v>81.579536147867401</c:v>
                </c:pt>
                <c:pt idx="11">
                  <c:v>85.1482102710102</c:v>
                </c:pt>
                <c:pt idx="12">
                  <c:v>88.446232054564305</c:v>
                </c:pt>
                <c:pt idx="13">
                  <c:v>92.093641403811901</c:v>
                </c:pt>
                <c:pt idx="14">
                  <c:v>95.936904628053895</c:v>
                </c:pt>
                <c:pt idx="15">
                  <c:v>98.616854886567793</c:v>
                </c:pt>
                <c:pt idx="16">
                  <c:v>102.083173215862</c:v>
                </c:pt>
                <c:pt idx="17">
                  <c:v>105.75813989436401</c:v>
                </c:pt>
                <c:pt idx="18">
                  <c:v>109.145722997554</c:v>
                </c:pt>
                <c:pt idx="19">
                  <c:v>112.346309938598</c:v>
                </c:pt>
                <c:pt idx="20">
                  <c:v>115.537054976525</c:v>
                </c:pt>
                <c:pt idx="21">
                  <c:v>119.06931405771201</c:v>
                </c:pt>
                <c:pt idx="22">
                  <c:v>122.241359479381</c:v>
                </c:pt>
                <c:pt idx="23">
                  <c:v>125.911405206251</c:v>
                </c:pt>
                <c:pt idx="24">
                  <c:v>129.257652315706</c:v>
                </c:pt>
                <c:pt idx="25">
                  <c:v>132.83124739048</c:v>
                </c:pt>
                <c:pt idx="26">
                  <c:v>136.33496495214499</c:v>
                </c:pt>
                <c:pt idx="27">
                  <c:v>139.580824648288</c:v>
                </c:pt>
                <c:pt idx="28">
                  <c:v>143.30204827215499</c:v>
                </c:pt>
                <c:pt idx="29">
                  <c:v>146.37567466119299</c:v>
                </c:pt>
                <c:pt idx="30">
                  <c:v>149.745542338392</c:v>
                </c:pt>
                <c:pt idx="31">
                  <c:v>153.46873434294201</c:v>
                </c:pt>
                <c:pt idx="32">
                  <c:v>157.18897377639499</c:v>
                </c:pt>
                <c:pt idx="33">
                  <c:v>160.809809986803</c:v>
                </c:pt>
                <c:pt idx="34">
                  <c:v>164.11668948335199</c:v>
                </c:pt>
                <c:pt idx="35">
                  <c:v>168.11151801761099</c:v>
                </c:pt>
                <c:pt idx="36">
                  <c:v>171.44398646273299</c:v>
                </c:pt>
                <c:pt idx="37">
                  <c:v>175.025455059942</c:v>
                </c:pt>
                <c:pt idx="38">
                  <c:v>178.63251260586901</c:v>
                </c:pt>
                <c:pt idx="39">
                  <c:v>182.41967698162901</c:v>
                </c:pt>
                <c:pt idx="40">
                  <c:v>186.038544811355</c:v>
                </c:pt>
                <c:pt idx="41">
                  <c:v>190.182970275683</c:v>
                </c:pt>
                <c:pt idx="42">
                  <c:v>194.02623349992501</c:v>
                </c:pt>
                <c:pt idx="43">
                  <c:v>198.26415704495801</c:v>
                </c:pt>
                <c:pt idx="44">
                  <c:v>201.65469271909799</c:v>
                </c:pt>
                <c:pt idx="45">
                  <c:v>206.02941871954701</c:v>
                </c:pt>
                <c:pt idx="46">
                  <c:v>210.198448941739</c:v>
                </c:pt>
                <c:pt idx="47">
                  <c:v>213.961008559341</c:v>
                </c:pt>
                <c:pt idx="48">
                  <c:v>217.490315069432</c:v>
                </c:pt>
                <c:pt idx="49">
                  <c:v>221.31291029688001</c:v>
                </c:pt>
                <c:pt idx="50">
                  <c:v>225.31364397333201</c:v>
                </c:pt>
                <c:pt idx="51">
                  <c:v>231.03966329162901</c:v>
                </c:pt>
                <c:pt idx="52">
                  <c:v>234.79730195760001</c:v>
                </c:pt>
                <c:pt idx="53">
                  <c:v>237.879786059487</c:v>
                </c:pt>
                <c:pt idx="54">
                  <c:v>240.83137284815001</c:v>
                </c:pt>
                <c:pt idx="55">
                  <c:v>244.32918526791599</c:v>
                </c:pt>
                <c:pt idx="56">
                  <c:v>248.16260658889499</c:v>
                </c:pt>
                <c:pt idx="57">
                  <c:v>252.307032052929</c:v>
                </c:pt>
                <c:pt idx="58">
                  <c:v>255.76547685964201</c:v>
                </c:pt>
                <c:pt idx="59">
                  <c:v>259.29872013109701</c:v>
                </c:pt>
                <c:pt idx="60">
                  <c:v>262.77094360214397</c:v>
                </c:pt>
                <c:pt idx="61">
                  <c:v>266.48626208396502</c:v>
                </c:pt>
                <c:pt idx="62">
                  <c:v>269.795109961197</c:v>
                </c:pt>
                <c:pt idx="63">
                  <c:v>273.600973952922</c:v>
                </c:pt>
                <c:pt idx="64">
                  <c:v>277.70603180390401</c:v>
                </c:pt>
                <c:pt idx="65">
                  <c:v>281.28553202087102</c:v>
                </c:pt>
                <c:pt idx="66">
                  <c:v>284.701656643435</c:v>
                </c:pt>
                <c:pt idx="67">
                  <c:v>288.10301841110498</c:v>
                </c:pt>
                <c:pt idx="68">
                  <c:v>291.777985089607</c:v>
                </c:pt>
                <c:pt idx="69">
                  <c:v>295.34370664194699</c:v>
                </c:pt>
                <c:pt idx="70">
                  <c:v>299.28932565988998</c:v>
                </c:pt>
                <c:pt idx="71">
                  <c:v>303.10798412597501</c:v>
                </c:pt>
                <c:pt idx="72">
                  <c:v>306.72783614626201</c:v>
                </c:pt>
                <c:pt idx="73">
                  <c:v>310.66066069013903</c:v>
                </c:pt>
                <c:pt idx="74">
                  <c:v>314.30708584911901</c:v>
                </c:pt>
                <c:pt idx="75">
                  <c:v>317.67695352646501</c:v>
                </c:pt>
                <c:pt idx="76">
                  <c:v>321.75740661928899</c:v>
                </c:pt>
                <c:pt idx="77">
                  <c:v>325.80833400232399</c:v>
                </c:pt>
                <c:pt idx="78">
                  <c:v>329.64175532330302</c:v>
                </c:pt>
                <c:pt idx="79">
                  <c:v>333.258654772493</c:v>
                </c:pt>
                <c:pt idx="80">
                  <c:v>337.11372828053402</c:v>
                </c:pt>
                <c:pt idx="81">
                  <c:v>341.46286533285098</c:v>
                </c:pt>
                <c:pt idx="82">
                  <c:v>345.53642909321502</c:v>
                </c:pt>
                <c:pt idx="83">
                  <c:v>349.34032470440502</c:v>
                </c:pt>
                <c:pt idx="84">
                  <c:v>353.09697917981401</c:v>
                </c:pt>
                <c:pt idx="85">
                  <c:v>357.119365043914</c:v>
                </c:pt>
                <c:pt idx="86">
                  <c:v>360.99805911955099</c:v>
                </c:pt>
                <c:pt idx="87">
                  <c:v>364.956472611854</c:v>
                </c:pt>
                <c:pt idx="88">
                  <c:v>368.99558971138401</c:v>
                </c:pt>
                <c:pt idx="89">
                  <c:v>373.91752553291002</c:v>
                </c:pt>
                <c:pt idx="90">
                  <c:v>377.53344079212701</c:v>
                </c:pt>
                <c:pt idx="91">
                  <c:v>381.616846455754</c:v>
                </c:pt>
                <c:pt idx="92">
                  <c:v>385.12843754014602</c:v>
                </c:pt>
                <c:pt idx="93">
                  <c:v>388.83883507033698</c:v>
                </c:pt>
                <c:pt idx="94">
                  <c:v>392.66044610751698</c:v>
                </c:pt>
                <c:pt idx="95">
                  <c:v>396.50863028339103</c:v>
                </c:pt>
                <c:pt idx="96">
                  <c:v>400.488695962755</c:v>
                </c:pt>
                <c:pt idx="97">
                  <c:v>404.42742564853199</c:v>
                </c:pt>
                <c:pt idx="98">
                  <c:v>408.19884297942298</c:v>
                </c:pt>
                <c:pt idx="99">
                  <c:v>412.22221303291002</c:v>
                </c:pt>
                <c:pt idx="100">
                  <c:v>416.08712844479999</c:v>
                </c:pt>
                <c:pt idx="101">
                  <c:v>420.19021791495402</c:v>
                </c:pt>
                <c:pt idx="102">
                  <c:v>424.25492396261598</c:v>
                </c:pt>
                <c:pt idx="103">
                  <c:v>428.15723860643601</c:v>
                </c:pt>
                <c:pt idx="104">
                  <c:v>431.99361249851103</c:v>
                </c:pt>
                <c:pt idx="105">
                  <c:v>436.21972575945398</c:v>
                </c:pt>
                <c:pt idx="106">
                  <c:v>440.59543595046398</c:v>
                </c:pt>
                <c:pt idx="107">
                  <c:v>445.37367998470103</c:v>
                </c:pt>
                <c:pt idx="108">
                  <c:v>450.23558019667399</c:v>
                </c:pt>
                <c:pt idx="109">
                  <c:v>453.69599338363003</c:v>
                </c:pt>
                <c:pt idx="110">
                  <c:v>458.71339566727698</c:v>
                </c:pt>
                <c:pt idx="111">
                  <c:v>462.65114116308001</c:v>
                </c:pt>
                <c:pt idx="112">
                  <c:v>466.778835391391</c:v>
                </c:pt>
                <c:pt idx="113">
                  <c:v>471.08368387902402</c:v>
                </c:pt>
                <c:pt idx="114">
                  <c:v>475.54797119881601</c:v>
                </c:pt>
                <c:pt idx="115">
                  <c:v>479.484732504058</c:v>
                </c:pt>
                <c:pt idx="116">
                  <c:v>484.148810460795</c:v>
                </c:pt>
                <c:pt idx="117">
                  <c:v>488.73710576193599</c:v>
                </c:pt>
                <c:pt idx="118">
                  <c:v>493.45432999605902</c:v>
                </c:pt>
                <c:pt idx="119">
                  <c:v>497.87236037063201</c:v>
                </c:pt>
                <c:pt idx="120">
                  <c:v>502.11225229649398</c:v>
                </c:pt>
                <c:pt idx="121">
                  <c:v>507.04599840240598</c:v>
                </c:pt>
                <c:pt idx="122">
                  <c:v>511.33805241509299</c:v>
                </c:pt>
                <c:pt idx="123">
                  <c:v>515.40079008222006</c:v>
                </c:pt>
                <c:pt idx="124">
                  <c:v>519.54521554654798</c:v>
                </c:pt>
                <c:pt idx="125">
                  <c:v>524.37660585817105</c:v>
                </c:pt>
                <c:pt idx="126">
                  <c:v>528.97375887260102</c:v>
                </c:pt>
                <c:pt idx="127">
                  <c:v>533.46166676057601</c:v>
                </c:pt>
                <c:pt idx="128">
                  <c:v>537.61494993760596</c:v>
                </c:pt>
                <c:pt idx="129">
                  <c:v>541.59993656860195</c:v>
                </c:pt>
                <c:pt idx="130">
                  <c:v>545.95104200145499</c:v>
                </c:pt>
                <c:pt idx="131">
                  <c:v>550.523590257141</c:v>
                </c:pt>
                <c:pt idx="132">
                  <c:v>554.66506315037304</c:v>
                </c:pt>
                <c:pt idx="133">
                  <c:v>559.06439390898004</c:v>
                </c:pt>
                <c:pt idx="134">
                  <c:v>563.02772835291501</c:v>
                </c:pt>
                <c:pt idx="135">
                  <c:v>567.76463639356405</c:v>
                </c:pt>
                <c:pt idx="136">
                  <c:v>572.01043346103199</c:v>
                </c:pt>
                <c:pt idx="137">
                  <c:v>576.906780334426</c:v>
                </c:pt>
                <c:pt idx="138">
                  <c:v>581.28150633487598</c:v>
                </c:pt>
                <c:pt idx="139">
                  <c:v>586.26741452819897</c:v>
                </c:pt>
                <c:pt idx="140">
                  <c:v>590.23763830430005</c:v>
                </c:pt>
                <c:pt idx="141">
                  <c:v>594.12912685488402</c:v>
                </c:pt>
                <c:pt idx="142">
                  <c:v>598.12198700860699</c:v>
                </c:pt>
                <c:pt idx="143">
                  <c:v>602.32251132141698</c:v>
                </c:pt>
                <c:pt idx="144">
                  <c:v>606.65983808935005</c:v>
                </c:pt>
                <c:pt idx="145">
                  <c:v>610.815089646915</c:v>
                </c:pt>
                <c:pt idx="146">
                  <c:v>615.74293061063395</c:v>
                </c:pt>
                <c:pt idx="147">
                  <c:v>619.99168024978496</c:v>
                </c:pt>
                <c:pt idx="148">
                  <c:v>624.16267885221896</c:v>
                </c:pt>
                <c:pt idx="149">
                  <c:v>628.69684368599997</c:v>
                </c:pt>
                <c:pt idx="150">
                  <c:v>632.97019808272296</c:v>
                </c:pt>
                <c:pt idx="151">
                  <c:v>637.77304687511696</c:v>
                </c:pt>
                <c:pt idx="152">
                  <c:v>642.51093910574104</c:v>
                </c:pt>
                <c:pt idx="153">
                  <c:v>647.86198190977302</c:v>
                </c:pt>
                <c:pt idx="154">
                  <c:v>652.32233246908095</c:v>
                </c:pt>
                <c:pt idx="155">
                  <c:v>656.41656422653205</c:v>
                </c:pt>
                <c:pt idx="156">
                  <c:v>660.47536513200203</c:v>
                </c:pt>
                <c:pt idx="157">
                  <c:v>665.08039166857304</c:v>
                </c:pt>
                <c:pt idx="158">
                  <c:v>669.82222066144004</c:v>
                </c:pt>
                <c:pt idx="159">
                  <c:v>673.83870138217503</c:v>
                </c:pt>
                <c:pt idx="160">
                  <c:v>678.40337611630605</c:v>
                </c:pt>
                <c:pt idx="161">
                  <c:v>682.78794402001904</c:v>
                </c:pt>
                <c:pt idx="162">
                  <c:v>687.15774906883701</c:v>
                </c:pt>
                <c:pt idx="163">
                  <c:v>691.68010361823303</c:v>
                </c:pt>
                <c:pt idx="164">
                  <c:v>696.55184573346901</c:v>
                </c:pt>
                <c:pt idx="165">
                  <c:v>700.42463466750098</c:v>
                </c:pt>
                <c:pt idx="166">
                  <c:v>704.67732106772303</c:v>
                </c:pt>
                <c:pt idx="167">
                  <c:v>709.29022112643497</c:v>
                </c:pt>
                <c:pt idx="168">
                  <c:v>713.58030675858799</c:v>
                </c:pt>
                <c:pt idx="169">
                  <c:v>717.70800098807194</c:v>
                </c:pt>
                <c:pt idx="170">
                  <c:v>721.77565960624395</c:v>
                </c:pt>
                <c:pt idx="171">
                  <c:v>726.10609704200897</c:v>
                </c:pt>
                <c:pt idx="172">
                  <c:v>730.27315888337296</c:v>
                </c:pt>
                <c:pt idx="173">
                  <c:v>734.18433123989598</c:v>
                </c:pt>
                <c:pt idx="174">
                  <c:v>738.57677266692303</c:v>
                </c:pt>
                <c:pt idx="175">
                  <c:v>742.91114686375897</c:v>
                </c:pt>
                <c:pt idx="176">
                  <c:v>747.02801499824602</c:v>
                </c:pt>
                <c:pt idx="177">
                  <c:v>751.74228666127306</c:v>
                </c:pt>
                <c:pt idx="178">
                  <c:v>755.87391765182804</c:v>
                </c:pt>
                <c:pt idx="179">
                  <c:v>759.70241802117505</c:v>
                </c:pt>
                <c:pt idx="180">
                  <c:v>763.85865376871402</c:v>
                </c:pt>
                <c:pt idx="181">
                  <c:v>768.12905559434103</c:v>
                </c:pt>
                <c:pt idx="182">
                  <c:v>773.05984912915596</c:v>
                </c:pt>
                <c:pt idx="183">
                  <c:v>776.77024665934596</c:v>
                </c:pt>
                <c:pt idx="184">
                  <c:v>781.27586997389903</c:v>
                </c:pt>
                <c:pt idx="185">
                  <c:v>785.72539443938194</c:v>
                </c:pt>
                <c:pt idx="186">
                  <c:v>790.24578060765703</c:v>
                </c:pt>
                <c:pt idx="187">
                  <c:v>794.422684352283</c:v>
                </c:pt>
                <c:pt idx="188">
                  <c:v>798.402750031648</c:v>
                </c:pt>
                <c:pt idx="189">
                  <c:v>803.03336551693803</c:v>
                </c:pt>
                <c:pt idx="190">
                  <c:v>807.18664869396798</c:v>
                </c:pt>
                <c:pt idx="191">
                  <c:v>812.02295995839597</c:v>
                </c:pt>
                <c:pt idx="192">
                  <c:v>816.22151588949703</c:v>
                </c:pt>
                <c:pt idx="193">
                  <c:v>820.803906049033</c:v>
                </c:pt>
                <c:pt idx="194">
                  <c:v>824.67177403143296</c:v>
                </c:pt>
                <c:pt idx="195">
                  <c:v>830.02281683605202</c:v>
                </c:pt>
                <c:pt idx="196">
                  <c:v>833.72829341460999</c:v>
                </c:pt>
                <c:pt idx="197">
                  <c:v>837.41014942557194</c:v>
                </c:pt>
                <c:pt idx="198">
                  <c:v>841.53292270225199</c:v>
                </c:pt>
                <c:pt idx="199">
                  <c:v>846.15172790315705</c:v>
                </c:pt>
                <c:pt idx="200">
                  <c:v>849.85720448171503</c:v>
                </c:pt>
                <c:pt idx="201">
                  <c:v>854.23193048216501</c:v>
                </c:pt>
                <c:pt idx="202">
                  <c:v>858.28679462656396</c:v>
                </c:pt>
                <c:pt idx="203">
                  <c:v>862.45779323017098</c:v>
                </c:pt>
                <c:pt idx="204">
                  <c:v>866.11898124404604</c:v>
                </c:pt>
                <c:pt idx="205">
                  <c:v>869.95240256502495</c:v>
                </c:pt>
                <c:pt idx="206">
                  <c:v>874.62238566336805</c:v>
                </c:pt>
                <c:pt idx="207">
                  <c:v>878.83865702104697</c:v>
                </c:pt>
                <c:pt idx="208">
                  <c:v>883.59918562870598</c:v>
                </c:pt>
                <c:pt idx="209">
                  <c:v>887.06845652895004</c:v>
                </c:pt>
                <c:pt idx="210">
                  <c:v>891.18434047404901</c:v>
                </c:pt>
                <c:pt idx="211">
                  <c:v>894.73726755202995</c:v>
                </c:pt>
                <c:pt idx="212">
                  <c:v>898.79016331530704</c:v>
                </c:pt>
                <c:pt idx="213">
                  <c:v>902.88045831168699</c:v>
                </c:pt>
                <c:pt idx="214">
                  <c:v>907.21483250852395</c:v>
                </c:pt>
                <c:pt idx="215">
                  <c:v>911.40945167972802</c:v>
                </c:pt>
                <c:pt idx="216">
                  <c:v>915.45742649137298</c:v>
                </c:pt>
                <c:pt idx="217">
                  <c:v>919.91679286012004</c:v>
                </c:pt>
                <c:pt idx="218">
                  <c:v>924.00905623762196</c:v>
                </c:pt>
                <c:pt idx="219">
                  <c:v>928.05014171651396</c:v>
                </c:pt>
                <c:pt idx="220">
                  <c:v>932.417978385384</c:v>
                </c:pt>
                <c:pt idx="221">
                  <c:v>936.64212326520396</c:v>
                </c:pt>
                <c:pt idx="222">
                  <c:v>941.11920506052797</c:v>
                </c:pt>
                <c:pt idx="223">
                  <c:v>945.869891764925</c:v>
                </c:pt>
                <c:pt idx="224">
                  <c:v>950.19343986910997</c:v>
                </c:pt>
                <c:pt idx="225">
                  <c:v>954.50320930778901</c:v>
                </c:pt>
                <c:pt idx="226">
                  <c:v>958.97340176918601</c:v>
                </c:pt>
                <c:pt idx="227">
                  <c:v>963.850064836054</c:v>
                </c:pt>
                <c:pt idx="228">
                  <c:v>967.87441908127596</c:v>
                </c:pt>
                <c:pt idx="229">
                  <c:v>971.99325559688498</c:v>
                </c:pt>
                <c:pt idx="230">
                  <c:v>976.292198941739</c:v>
                </c:pt>
                <c:pt idx="231">
                  <c:v>980.78896454241703</c:v>
                </c:pt>
                <c:pt idx="232">
                  <c:v>985.04263513319995</c:v>
                </c:pt>
                <c:pt idx="233">
                  <c:v>988.94494977702004</c:v>
                </c:pt>
                <c:pt idx="234">
                  <c:v>993.47517784855802</c:v>
                </c:pt>
                <c:pt idx="235">
                  <c:v>997.92667069516403</c:v>
                </c:pt>
                <c:pt idx="236">
                  <c:v>1001.88606837744</c:v>
                </c:pt>
                <c:pt idx="237">
                  <c:v>1005.69882170133</c:v>
                </c:pt>
                <c:pt idx="238">
                  <c:v>1009.81568983699</c:v>
                </c:pt>
                <c:pt idx="239">
                  <c:v>1013.76524561601</c:v>
                </c:pt>
                <c:pt idx="240">
                  <c:v>1017.60457207918</c:v>
                </c:pt>
                <c:pt idx="241">
                  <c:v>1021.01971251148</c:v>
                </c:pt>
                <c:pt idx="242">
                  <c:v>1025.60997619315</c:v>
                </c:pt>
                <c:pt idx="243">
                  <c:v>1028.9473655899101</c:v>
                </c:pt>
                <c:pt idx="244">
                  <c:v>1033.1154116218299</c:v>
                </c:pt>
                <c:pt idx="245">
                  <c:v>1036.35339779539</c:v>
                </c:pt>
                <c:pt idx="246">
                  <c:v>1040.6621830435099</c:v>
                </c:pt>
                <c:pt idx="247">
                  <c:v>1044.3223868668199</c:v>
                </c:pt>
                <c:pt idx="248">
                  <c:v>1048.2591481720599</c:v>
                </c:pt>
                <c:pt idx="249">
                  <c:v>1051.95281446741</c:v>
                </c:pt>
                <c:pt idx="250">
                  <c:v>1056.0234256572701</c:v>
                </c:pt>
                <c:pt idx="251">
                  <c:v>1059.6836294805801</c:v>
                </c:pt>
                <c:pt idx="252">
                  <c:v>1063.7109362951401</c:v>
                </c:pt>
                <c:pt idx="253">
                  <c:v>1066.96368532359</c:v>
                </c:pt>
                <c:pt idx="254">
                  <c:v>1070.7921856929399</c:v>
                </c:pt>
                <c:pt idx="255">
                  <c:v>1074.55769788164</c:v>
                </c:pt>
                <c:pt idx="256">
                  <c:v>1078.4728070004101</c:v>
                </c:pt>
                <c:pt idx="257">
                  <c:v>1082.48928772114</c:v>
                </c:pt>
                <c:pt idx="258">
                  <c:v>1086.4703375910599</c:v>
                </c:pt>
                <c:pt idx="259">
                  <c:v>1090.0655848537799</c:v>
                </c:pt>
                <c:pt idx="260">
                  <c:v>1093.99348844632</c:v>
                </c:pt>
                <c:pt idx="261">
                  <c:v>1097.79049472476</c:v>
                </c:pt>
                <c:pt idx="262">
                  <c:v>1101.23417667628</c:v>
                </c:pt>
                <c:pt idx="263">
                  <c:v>1105.2339261621701</c:v>
                </c:pt>
                <c:pt idx="264">
                  <c:v>1109.1244305227799</c:v>
                </c:pt>
                <c:pt idx="265">
                  <c:v>1112.9854091724301</c:v>
                </c:pt>
                <c:pt idx="266">
                  <c:v>1116.75190555169</c:v>
                </c:pt>
                <c:pt idx="267">
                  <c:v>1120.3353425300199</c:v>
                </c:pt>
                <c:pt idx="268">
                  <c:v>1123.7573722938901</c:v>
                </c:pt>
                <c:pt idx="269">
                  <c:v>1126.8831607704899</c:v>
                </c:pt>
                <c:pt idx="270">
                  <c:v>1129.87017841084</c:v>
                </c:pt>
                <c:pt idx="271">
                  <c:v>1133.5097142370701</c:v>
                </c:pt>
                <c:pt idx="272">
                  <c:v>1136.50460540074</c:v>
                </c:pt>
                <c:pt idx="273">
                  <c:v>1140.18941398221</c:v>
                </c:pt>
                <c:pt idx="274">
                  <c:v>1143.4274001557701</c:v>
                </c:pt>
                <c:pt idx="275">
                  <c:v>1146.0128681434501</c:v>
                </c:pt>
                <c:pt idx="276">
                  <c:v>1149.5510323665401</c:v>
                </c:pt>
                <c:pt idx="277">
                  <c:v>1152.25066643114</c:v>
                </c:pt>
                <c:pt idx="278">
                  <c:v>1155.2357156903699</c:v>
                </c:pt>
                <c:pt idx="279">
                  <c:v>1158.0800257334099</c:v>
                </c:pt>
                <c:pt idx="280">
                  <c:v>1161.112316129</c:v>
                </c:pt>
                <c:pt idx="281">
                  <c:v>1163.9910728334601</c:v>
                </c:pt>
                <c:pt idx="282">
                  <c:v>1167.0725727453801</c:v>
                </c:pt>
                <c:pt idx="283">
                  <c:v>1169.7102028198899</c:v>
                </c:pt>
                <c:pt idx="284">
                  <c:v>1174.10461262686</c:v>
                </c:pt>
                <c:pt idx="285">
                  <c:v>1177.62899818561</c:v>
                </c:pt>
                <c:pt idx="286">
                  <c:v>1180.05699571992</c:v>
                </c:pt>
                <c:pt idx="287">
                  <c:v>1182.9593729931501</c:v>
                </c:pt>
                <c:pt idx="288">
                  <c:v>1184.8647654639401</c:v>
                </c:pt>
                <c:pt idx="289">
                  <c:v>1187.91575547551</c:v>
                </c:pt>
                <c:pt idx="290">
                  <c:v>1190.6193263023499</c:v>
                </c:pt>
                <c:pt idx="291">
                  <c:v>1192.6300271385301</c:v>
                </c:pt>
                <c:pt idx="292">
                  <c:v>1195.9014757841301</c:v>
                </c:pt>
                <c:pt idx="293">
                  <c:v>1199.20146594778</c:v>
                </c:pt>
                <c:pt idx="294">
                  <c:v>1201.74559794129</c:v>
                </c:pt>
                <c:pt idx="295">
                  <c:v>1203.96101036605</c:v>
                </c:pt>
                <c:pt idx="296">
                  <c:v>1206.4529802715599</c:v>
                </c:pt>
                <c:pt idx="297">
                  <c:v>1208.7402385908499</c:v>
                </c:pt>
                <c:pt idx="298">
                  <c:v>1211.3070069614</c:v>
                </c:pt>
                <c:pt idx="299">
                  <c:v>1214.2162735662</c:v>
                </c:pt>
                <c:pt idx="300">
                  <c:v>1216.3263776255801</c:v>
                </c:pt>
                <c:pt idx="301">
                  <c:v>1219.00042274263</c:v>
                </c:pt>
                <c:pt idx="302">
                  <c:v>1221.1912304080599</c:v>
                </c:pt>
                <c:pt idx="303">
                  <c:v>1223.5650974755899</c:v>
                </c:pt>
                <c:pt idx="304">
                  <c:v>1226.48519017422</c:v>
                </c:pt>
                <c:pt idx="305">
                  <c:v>1228.1947287703199</c:v>
                </c:pt>
                <c:pt idx="306">
                  <c:v>1230.24086045849</c:v>
                </c:pt>
                <c:pt idx="307">
                  <c:v>1232.2771502445601</c:v>
                </c:pt>
                <c:pt idx="308">
                  <c:v>1234.1599063383201</c:v>
                </c:pt>
                <c:pt idx="309">
                  <c:v>1235.93735406787</c:v>
                </c:pt>
                <c:pt idx="310">
                  <c:v>1237.9067189110599</c:v>
                </c:pt>
                <c:pt idx="311">
                  <c:v>1239.6162575071501</c:v>
                </c:pt>
                <c:pt idx="312">
                  <c:v>1240.83665351178</c:v>
                </c:pt>
                <c:pt idx="313">
                  <c:v>1242.4576149796801</c:v>
                </c:pt>
                <c:pt idx="314">
                  <c:v>1244.3905647803199</c:v>
                </c:pt>
                <c:pt idx="315">
                  <c:v>1245.4643164265599</c:v>
                </c:pt>
                <c:pt idx="316">
                  <c:v>1247.2683372942199</c:v>
                </c:pt>
                <c:pt idx="317">
                  <c:v>1248.54483214791</c:v>
                </c:pt>
                <c:pt idx="318">
                  <c:v>1249.83412147538</c:v>
                </c:pt>
                <c:pt idx="319">
                  <c:v>1251.13128432498</c:v>
                </c:pt>
                <c:pt idx="320">
                  <c:v>1252.7197675114101</c:v>
                </c:pt>
                <c:pt idx="321">
                  <c:v>1253.8043452514801</c:v>
                </c:pt>
                <c:pt idx="322">
                  <c:v>1255.1654804723</c:v>
                </c:pt>
                <c:pt idx="323">
                  <c:v>1256.41441799732</c:v>
                </c:pt>
                <c:pt idx="324">
                  <c:v>1257.14370302818</c:v>
                </c:pt>
                <c:pt idx="325">
                  <c:v>1258.62392527989</c:v>
                </c:pt>
                <c:pt idx="326">
                  <c:v>1259.6494515991999</c:v>
                </c:pt>
                <c:pt idx="327">
                  <c:v>1260.40924653158</c:v>
                </c:pt>
                <c:pt idx="328">
                  <c:v>1261.4308360898201</c:v>
                </c:pt>
                <c:pt idx="329">
                  <c:v>1262.0508759954</c:v>
                </c:pt>
                <c:pt idx="330">
                  <c:v>1263.2191099132001</c:v>
                </c:pt>
                <c:pt idx="331">
                  <c:v>1263.63148565969</c:v>
                </c:pt>
                <c:pt idx="332">
                  <c:v>1264.5625297086101</c:v>
                </c:pt>
                <c:pt idx="333">
                  <c:v>1265.4925895669701</c:v>
                </c:pt>
                <c:pt idx="334">
                  <c:v>1265.7927676165</c:v>
                </c:pt>
                <c:pt idx="335">
                  <c:v>1266.6598392942101</c:v>
                </c:pt>
                <c:pt idx="336">
                  <c:v>1267.10764589268</c:v>
                </c:pt>
                <c:pt idx="337">
                  <c:v>1267.6223774328801</c:v>
                </c:pt>
                <c:pt idx="338">
                  <c:v>1268.2473382900801</c:v>
                </c:pt>
                <c:pt idx="339">
                  <c:v>1269.1636194841101</c:v>
                </c:pt>
                <c:pt idx="340">
                  <c:v>1269.1508250091699</c:v>
                </c:pt>
                <c:pt idx="341">
                  <c:v>1269.50316514669</c:v>
                </c:pt>
                <c:pt idx="342">
                  <c:v>1269.6389834112499</c:v>
                </c:pt>
                <c:pt idx="343">
                  <c:v>1269.9145567026201</c:v>
                </c:pt>
                <c:pt idx="344">
                  <c:v>1270.2668968401399</c:v>
                </c:pt>
                <c:pt idx="345">
                  <c:v>1270.5257388954899</c:v>
                </c:pt>
                <c:pt idx="346">
                  <c:v>1270.8347746577199</c:v>
                </c:pt>
                <c:pt idx="347">
                  <c:v>1271.3829686699401</c:v>
                </c:pt>
                <c:pt idx="348">
                  <c:v>1271.4813877025699</c:v>
                </c:pt>
                <c:pt idx="349">
                  <c:v>1271.5571703569899</c:v>
                </c:pt>
                <c:pt idx="350">
                  <c:v>1271.54831264429</c:v>
                </c:pt>
                <c:pt idx="351">
                  <c:v>1271.5158343639901</c:v>
                </c:pt>
                <c:pt idx="352">
                  <c:v>1271.5886644479101</c:v>
                </c:pt>
                <c:pt idx="353">
                  <c:v>1271.7057830965</c:v>
                </c:pt>
                <c:pt idx="354">
                  <c:v>1271.6762573867099</c:v>
                </c:pt>
                <c:pt idx="355">
                  <c:v>1271.5010715091</c:v>
                </c:pt>
                <c:pt idx="356">
                  <c:v>1271.5994905417299</c:v>
                </c:pt>
                <c:pt idx="357">
                  <c:v>1271.5965379700499</c:v>
                </c:pt>
                <c:pt idx="358">
                  <c:v>1271.5276446472101</c:v>
                </c:pt>
                <c:pt idx="359">
                  <c:v>1271.37903190887</c:v>
                </c:pt>
                <c:pt idx="360">
                  <c:v>1271.28159706563</c:v>
                </c:pt>
                <c:pt idx="361">
                  <c:v>1271.4065892375399</c:v>
                </c:pt>
                <c:pt idx="362">
                  <c:v>1271.15266813382</c:v>
                </c:pt>
                <c:pt idx="363">
                  <c:v>1270.8475691326601</c:v>
                </c:pt>
                <c:pt idx="364">
                  <c:v>1270.9784664455899</c:v>
                </c:pt>
                <c:pt idx="365">
                  <c:v>1270.07399553595</c:v>
                </c:pt>
                <c:pt idx="366">
                  <c:v>1269.71279768572</c:v>
                </c:pt>
                <c:pt idx="367">
                  <c:v>1269.48840229179</c:v>
                </c:pt>
                <c:pt idx="368">
                  <c:v>1268.82407382153</c:v>
                </c:pt>
                <c:pt idx="369">
                  <c:v>1268.0219587055899</c:v>
                </c:pt>
                <c:pt idx="370">
                  <c:v>1267.2306696834701</c:v>
                </c:pt>
                <c:pt idx="371">
                  <c:v>1266.13428165902</c:v>
                </c:pt>
                <c:pt idx="372">
                  <c:v>1264.8695970897199</c:v>
                </c:pt>
                <c:pt idx="373">
                  <c:v>1263.7791142086301</c:v>
                </c:pt>
                <c:pt idx="374">
                  <c:v>1262.4435679353601</c:v>
                </c:pt>
                <c:pt idx="375">
                  <c:v>1260.1090684820599</c:v>
                </c:pt>
                <c:pt idx="376">
                  <c:v>1258.4349607367701</c:v>
                </c:pt>
                <c:pt idx="377">
                  <c:v>1255.5188048003799</c:v>
                </c:pt>
                <c:pt idx="378">
                  <c:v>1252.5258820178301</c:v>
                </c:pt>
                <c:pt idx="379">
                  <c:v>1248.8017058233099</c:v>
                </c:pt>
                <c:pt idx="380">
                  <c:v>1244.9535216474401</c:v>
                </c:pt>
                <c:pt idx="381">
                  <c:v>1240.21464522625</c:v>
                </c:pt>
                <c:pt idx="382">
                  <c:v>1235.7779152345399</c:v>
                </c:pt>
                <c:pt idx="383">
                  <c:v>1230.42391985941</c:v>
                </c:pt>
                <c:pt idx="384">
                  <c:v>1224.2687935588999</c:v>
                </c:pt>
                <c:pt idx="385">
                  <c:v>1218.88625666455</c:v>
                </c:pt>
                <c:pt idx="386">
                  <c:v>1212.58153343397</c:v>
                </c:pt>
                <c:pt idx="387">
                  <c:v>1206.70985394696</c:v>
                </c:pt>
                <c:pt idx="388">
                  <c:v>1200.69940362489</c:v>
                </c:pt>
                <c:pt idx="389">
                  <c:v>1193.8405812399001</c:v>
                </c:pt>
                <c:pt idx="390">
                  <c:v>1187.77600044988</c:v>
                </c:pt>
                <c:pt idx="391">
                  <c:v>1181.77440783933</c:v>
                </c:pt>
                <c:pt idx="392">
                  <c:v>1176.94597009939</c:v>
                </c:pt>
                <c:pt idx="393">
                  <c:v>1171.0172075727601</c:v>
                </c:pt>
                <c:pt idx="394">
                  <c:v>1165.1376545636101</c:v>
                </c:pt>
                <c:pt idx="395">
                  <c:v>1160.39779395187</c:v>
                </c:pt>
                <c:pt idx="396">
                  <c:v>1155.47782651088</c:v>
                </c:pt>
                <c:pt idx="397">
                  <c:v>1150.0549378129101</c:v>
                </c:pt>
                <c:pt idx="398">
                  <c:v>1144.6153178800901</c:v>
                </c:pt>
                <c:pt idx="399">
                  <c:v>1139.4365083825801</c:v>
                </c:pt>
                <c:pt idx="400">
                  <c:v>1133.8945326548901</c:v>
                </c:pt>
                <c:pt idx="401">
                  <c:v>1128.7078496352401</c:v>
                </c:pt>
                <c:pt idx="402">
                  <c:v>1123.3203917892499</c:v>
                </c:pt>
                <c:pt idx="403">
                  <c:v>1117.5756728541</c:v>
                </c:pt>
                <c:pt idx="404">
                  <c:v>1112.3535589836399</c:v>
                </c:pt>
                <c:pt idx="405">
                  <c:v>1106.9405121889299</c:v>
                </c:pt>
                <c:pt idx="406">
                  <c:v>1102.0372759827901</c:v>
                </c:pt>
                <c:pt idx="407">
                  <c:v>1096.80827277957</c:v>
                </c:pt>
                <c:pt idx="408">
                  <c:v>1090.52028078383</c:v>
                </c:pt>
                <c:pt idx="409">
                  <c:v>1084.47439960978</c:v>
                </c:pt>
                <c:pt idx="410">
                  <c:v>1078.5318584199799</c:v>
                </c:pt>
                <c:pt idx="411">
                  <c:v>1071.4702928287099</c:v>
                </c:pt>
              </c:numCache>
            </c:numRef>
          </c:yVal>
          <c:smooth val="1"/>
          <c:extLst>
            <c:ext xmlns:c16="http://schemas.microsoft.com/office/drawing/2014/chart" uri="{C3380CC4-5D6E-409C-BE32-E72D297353CC}">
              <c16:uniqueId val="{00000009-710A-457A-A1D7-0D57FCB948F2}"/>
            </c:ext>
          </c:extLst>
        </c:ser>
        <c:dLbls>
          <c:showLegendKey val="0"/>
          <c:showVal val="0"/>
          <c:showCatName val="0"/>
          <c:showSerName val="0"/>
          <c:showPercent val="0"/>
          <c:showBubbleSize val="0"/>
        </c:dLbls>
        <c:axId val="694114015"/>
        <c:axId val="694114431"/>
        <c:extLst>
          <c:ext xmlns:c15="http://schemas.microsoft.com/office/drawing/2012/chart" uri="{02D57815-91ED-43cb-92C2-25804820EDAC}">
            <c15:filteredScatterSeries>
              <c15:ser>
                <c:idx val="3"/>
                <c:order val="3"/>
                <c:tx>
                  <c:strRef>
                    <c:extLst>
                      <c:ext uri="{02D57815-91ED-43cb-92C2-25804820EDAC}">
                        <c15:formulaRef>
                          <c15:sqref>'без среза'!$M$1</c15:sqref>
                        </c15:formulaRef>
                      </c:ext>
                    </c:extLst>
                    <c:strCache>
                      <c:ptCount val="1"/>
                      <c:pt idx="0">
                        <c:v>Irradiated 50,4 dpa 350℃
</c:v>
                      </c:pt>
                    </c:strCache>
                  </c:strRef>
                </c:tx>
                <c:spPr>
                  <a:ln w="12700" cap="rnd">
                    <a:solidFill>
                      <a:srgbClr val="C00000"/>
                    </a:solidFill>
                    <a:round/>
                  </a:ln>
                  <a:effectLst/>
                </c:spPr>
                <c:marker>
                  <c:symbol val="none"/>
                </c:marker>
                <c:xVal>
                  <c:numRef>
                    <c:extLst>
                      <c:ext uri="{02D57815-91ED-43cb-92C2-25804820EDAC}">
                        <c15:formulaRef>
                          <c15:sqref>'без среза'!$N$4:$N$488</c15:sqref>
                        </c15:formulaRef>
                      </c:ext>
                    </c:extLst>
                    <c:numCache>
                      <c:formatCode>General</c:formatCode>
                      <c:ptCount val="4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3.1125095853248901E-4</c:v>
                      </c:pt>
                      <c:pt idx="69">
                        <c:v>2.2959888023282899E-3</c:v>
                      </c:pt>
                      <c:pt idx="70">
                        <c:v>1.6271388208255501E-3</c:v>
                      </c:pt>
                      <c:pt idx="71">
                        <c:v>2.5509100734261198E-3</c:v>
                      </c:pt>
                      <c:pt idx="72">
                        <c:v>4.4000502197216696E-3</c:v>
                      </c:pt>
                      <c:pt idx="73">
                        <c:v>6.0947208427752902E-3</c:v>
                      </c:pt>
                      <c:pt idx="74">
                        <c:v>7.1857380603890198E-3</c:v>
                      </c:pt>
                      <c:pt idx="75">
                        <c:v>6.5433099101897003E-3</c:v>
                      </c:pt>
                      <c:pt idx="76">
                        <c:v>6.8788174174327895E-3</c:v>
                      </c:pt>
                      <c:pt idx="77">
                        <c:v>1.0327247105146299E-2</c:v>
                      </c:pt>
                      <c:pt idx="78">
                        <c:v>9.7405782352955102E-3</c:v>
                      </c:pt>
                      <c:pt idx="79">
                        <c:v>1.09308977447986E-2</c:v>
                      </c:pt>
                      <c:pt idx="80">
                        <c:v>1.08607643813818E-2</c:v>
                      </c:pt>
                      <c:pt idx="81">
                        <c:v>1.14236218724306E-2</c:v>
                      </c:pt>
                      <c:pt idx="82">
                        <c:v>1.2708017237317301E-2</c:v>
                      </c:pt>
                      <c:pt idx="83">
                        <c:v>1.43663924546455E-2</c:v>
                      </c:pt>
                      <c:pt idx="84">
                        <c:v>1.3507948891500199E-2</c:v>
                      </c:pt>
                      <c:pt idx="85">
                        <c:v>1.2745312703876799E-2</c:v>
                      </c:pt>
                      <c:pt idx="86">
                        <c:v>1.5168781556851299E-2</c:v>
                      </c:pt>
                      <c:pt idx="87">
                        <c:v>1.42502339748773E-2</c:v>
                      </c:pt>
                      <c:pt idx="88">
                        <c:v>1.37892892281277E-2</c:v>
                      </c:pt>
                      <c:pt idx="89">
                        <c:v>1.3584150216106001E-2</c:v>
                      </c:pt>
                      <c:pt idx="90">
                        <c:v>1.2358974406212499E-2</c:v>
                      </c:pt>
                      <c:pt idx="91">
                        <c:v>1.4184305939513002E-2</c:v>
                      </c:pt>
                      <c:pt idx="92">
                        <c:v>1.45590117198058E-2</c:v>
                      </c:pt>
                      <c:pt idx="93">
                        <c:v>1.4171237082694098E-2</c:v>
                      </c:pt>
                      <c:pt idx="94">
                        <c:v>1.3704776250289501E-2</c:v>
                      </c:pt>
                      <c:pt idx="95">
                        <c:v>1.29369136261603E-2</c:v>
                      </c:pt>
                      <c:pt idx="96">
                        <c:v>1.30976251629278E-2</c:v>
                      </c:pt>
                      <c:pt idx="97">
                        <c:v>1.15385494715903E-2</c:v>
                      </c:pt>
                      <c:pt idx="98">
                        <c:v>1.3609523516144899E-2</c:v>
                      </c:pt>
                      <c:pt idx="99">
                        <c:v>1.30754086595797E-2</c:v>
                      </c:pt>
                      <c:pt idx="100">
                        <c:v>1.10349087697359E-2</c:v>
                      </c:pt>
                      <c:pt idx="101">
                        <c:v>1.02339560069886E-2</c:v>
                      </c:pt>
                      <c:pt idx="102">
                        <c:v>1.05694635142206E-2</c:v>
                      </c:pt>
                      <c:pt idx="103">
                        <c:v>9.8155486792705898E-3</c:v>
                      </c:pt>
                      <c:pt idx="104">
                        <c:v>9.9870027380100108E-3</c:v>
                      </c:pt>
                      <c:pt idx="105">
                        <c:v>9.57715100804446E-3</c:v>
                      </c:pt>
                      <c:pt idx="106">
                        <c:v>1.0631583170894699E-2</c:v>
                      </c:pt>
                      <c:pt idx="107">
                        <c:v>1.12365418024063E-2</c:v>
                      </c:pt>
                      <c:pt idx="108">
                        <c:v>1.2876045193888099E-2</c:v>
                      </c:pt>
                      <c:pt idx="109">
                        <c:v>1.24830441204704E-2</c:v>
                      </c:pt>
                      <c:pt idx="110">
                        <c:v>1.17622194240163E-2</c:v>
                      </c:pt>
                      <c:pt idx="111">
                        <c:v>1.3577098084516199E-2</c:v>
                      </c:pt>
                      <c:pt idx="112">
                        <c:v>1.3643733765889E-2</c:v>
                      </c:pt>
                      <c:pt idx="113">
                        <c:v>1.39661751821007E-2</c:v>
                      </c:pt>
                      <c:pt idx="114">
                        <c:v>1.35937902049577E-2</c:v>
                      </c:pt>
                      <c:pt idx="115">
                        <c:v>1.3129060892702599E-2</c:v>
                      </c:pt>
                      <c:pt idx="116">
                        <c:v>1.37316959552436E-2</c:v>
                      </c:pt>
                      <c:pt idx="117">
                        <c:v>1.51441390121798E-2</c:v>
                      </c:pt>
                      <c:pt idx="118">
                        <c:v>1.59996769421911E-2</c:v>
                      </c:pt>
                      <c:pt idx="119">
                        <c:v>1.5642971274365501E-2</c:v>
                      </c:pt>
                      <c:pt idx="120">
                        <c:v>1.3707000112650499E-2</c:v>
                      </c:pt>
                      <c:pt idx="121">
                        <c:v>1.36693967150991E-2</c:v>
                      </c:pt>
                      <c:pt idx="122">
                        <c:v>1.38640800884104E-2</c:v>
                      </c:pt>
                      <c:pt idx="123">
                        <c:v>1.4158065753622199E-2</c:v>
                      </c:pt>
                      <c:pt idx="124">
                        <c:v>1.31634451945528E-2</c:v>
                      </c:pt>
                      <c:pt idx="125">
                        <c:v>1.13894935616421E-2</c:v>
                      </c:pt>
                      <c:pt idx="126">
                        <c:v>1.0264791390746101E-2</c:v>
                      </c:pt>
                      <c:pt idx="127">
                        <c:v>1.10944867879659E-2</c:v>
                      </c:pt>
                      <c:pt idx="128">
                        <c:v>9.4520777632278695E-3</c:v>
                      </c:pt>
                      <c:pt idx="129">
                        <c:v>8.729231897475211E-3</c:v>
                      </c:pt>
                      <c:pt idx="130">
                        <c:v>7.9430767460086892E-3</c:v>
                      </c:pt>
                      <c:pt idx="131">
                        <c:v>7.6490883151203396E-3</c:v>
                      </c:pt>
                      <c:pt idx="132">
                        <c:v>6.5269993624217397E-3</c:v>
                      </c:pt>
                      <c:pt idx="133">
                        <c:v>6.5727292981709899E-3</c:v>
                      </c:pt>
                      <c:pt idx="134">
                        <c:v>5.35337197347663E-3</c:v>
                      </c:pt>
                      <c:pt idx="135">
                        <c:v>3.1822111733081902E-3</c:v>
                      </c:pt>
                      <c:pt idx="136">
                        <c:v>3.79239624132E-3</c:v>
                      </c:pt>
                      <c:pt idx="137">
                        <c:v>2.5553256876087401E-3</c:v>
                      </c:pt>
                      <c:pt idx="138">
                        <c:v>1.5897401780484699E-3</c:v>
                      </c:pt>
                      <c:pt idx="139">
                        <c:v>1.2304212920352699E-3</c:v>
                      </c:pt>
                      <c:pt idx="140">
                        <c:v>7.7585520333600699E-4</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4.3997521429889298E-4</c:v>
                      </c:pt>
                      <c:pt idx="248">
                        <c:v>4.1308548966501003E-3</c:v>
                      </c:pt>
                      <c:pt idx="249">
                        <c:v>4.70445490968752E-3</c:v>
                      </c:pt>
                      <c:pt idx="250">
                        <c:v>6.2182214278117005E-3</c:v>
                      </c:pt>
                      <c:pt idx="251">
                        <c:v>7.8736937776935391E-3</c:v>
                      </c:pt>
                      <c:pt idx="252">
                        <c:v>1.1583155636729599E-2</c:v>
                      </c:pt>
                      <c:pt idx="253">
                        <c:v>1.2809770551847099E-2</c:v>
                      </c:pt>
                      <c:pt idx="254">
                        <c:v>1.6636827230120901E-2</c:v>
                      </c:pt>
                      <c:pt idx="255">
                        <c:v>1.7517905293273899E-2</c:v>
                      </c:pt>
                      <c:pt idx="256">
                        <c:v>2.0725918906228099E-2</c:v>
                      </c:pt>
                      <c:pt idx="257">
                        <c:v>2.3212394645288899E-2</c:v>
                      </c:pt>
                      <c:pt idx="258">
                        <c:v>2.6176799666632899E-2</c:v>
                      </c:pt>
                      <c:pt idx="259">
                        <c:v>2.8553520241203501E-2</c:v>
                      </c:pt>
                      <c:pt idx="260">
                        <c:v>2.9829194253405699E-2</c:v>
                      </c:pt>
                      <c:pt idx="261">
                        <c:v>3.3238425668047397E-2</c:v>
                      </c:pt>
                      <c:pt idx="262">
                        <c:v>3.6012355409731397E-2</c:v>
                      </c:pt>
                      <c:pt idx="263">
                        <c:v>3.7184382391686199E-2</c:v>
                      </c:pt>
                      <c:pt idx="264">
                        <c:v>3.7823023210714603E-2</c:v>
                      </c:pt>
                      <c:pt idx="265">
                        <c:v>3.9877436247959301E-2</c:v>
                      </c:pt>
                      <c:pt idx="266">
                        <c:v>4.3649904993126001E-2</c:v>
                      </c:pt>
                      <c:pt idx="267">
                        <c:v>4.6656411155021602E-2</c:v>
                      </c:pt>
                      <c:pt idx="268">
                        <c:v>4.8965188056193695E-2</c:v>
                      </c:pt>
                      <c:pt idx="269">
                        <c:v>5.1707469530182203E-2</c:v>
                      </c:pt>
                      <c:pt idx="270">
                        <c:v>5.2693076321563802E-2</c:v>
                      </c:pt>
                      <c:pt idx="271">
                        <c:v>5.5048891150466496E-2</c:v>
                      </c:pt>
                      <c:pt idx="272">
                        <c:v>5.7371023791841204E-2</c:v>
                      </c:pt>
                      <c:pt idx="273">
                        <c:v>6.2784303920526696E-2</c:v>
                      </c:pt>
                      <c:pt idx="274">
                        <c:v>6.4711261314531796E-2</c:v>
                      </c:pt>
                      <c:pt idx="275">
                        <c:v>6.5385895139602496E-2</c:v>
                      </c:pt>
                      <c:pt idx="276">
                        <c:v>7.0135417844063894E-2</c:v>
                      </c:pt>
                      <c:pt idx="277">
                        <c:v>7.30821096365908E-2</c:v>
                      </c:pt>
                      <c:pt idx="278">
                        <c:v>7.6511957147573598E-2</c:v>
                      </c:pt>
                      <c:pt idx="279">
                        <c:v>8.2129068296232802E-2</c:v>
                      </c:pt>
                      <c:pt idx="280">
                        <c:v>8.5411404240609598E-2</c:v>
                      </c:pt>
                      <c:pt idx="281">
                        <c:v>9.023932349121469E-2</c:v>
                      </c:pt>
                      <c:pt idx="282">
                        <c:v>9.4294019802543302E-2</c:v>
                      </c:pt>
                      <c:pt idx="283">
                        <c:v>0.10019597173549499</c:v>
                      </c:pt>
                      <c:pt idx="284">
                        <c:v>0.10412494392362201</c:v>
                      </c:pt>
                      <c:pt idx="285">
                        <c:v>0.108965047567366</c:v>
                      </c:pt>
                      <c:pt idx="286">
                        <c:v>0.115640222439772</c:v>
                      </c:pt>
                      <c:pt idx="287">
                        <c:v>0.12086796407579899</c:v>
                      </c:pt>
                      <c:pt idx="288">
                        <c:v>0.12665261083881799</c:v>
                      </c:pt>
                      <c:pt idx="289">
                        <c:v>0.13271919551875999</c:v>
                      </c:pt>
                      <c:pt idx="290">
                        <c:v>0.139088031812129</c:v>
                      </c:pt>
                      <c:pt idx="291">
                        <c:v>0.14699925889551901</c:v>
                      </c:pt>
                      <c:pt idx="292">
                        <c:v>0.15429666934974101</c:v>
                      </c:pt>
                      <c:pt idx="293">
                        <c:v>0.16268146822646701</c:v>
                      </c:pt>
                      <c:pt idx="294">
                        <c:v>0.16956076376821702</c:v>
                      </c:pt>
                      <c:pt idx="295">
                        <c:v>0.17562646675006699</c:v>
                      </c:pt>
                      <c:pt idx="296">
                        <c:v>0.184279847803381</c:v>
                      </c:pt>
                      <c:pt idx="297">
                        <c:v>0.19312428343507501</c:v>
                      </c:pt>
                      <c:pt idx="298">
                        <c:v>0.20139671392946901</c:v>
                      </c:pt>
                      <c:pt idx="299">
                        <c:v>0.21009480934139901</c:v>
                      </c:pt>
                      <c:pt idx="300">
                        <c:v>0.21808122770394803</c:v>
                      </c:pt>
                      <c:pt idx="301">
                        <c:v>0.22617044327439803</c:v>
                      </c:pt>
                      <c:pt idx="302">
                        <c:v>0.23679419085418399</c:v>
                      </c:pt>
                      <c:pt idx="303">
                        <c:v>0.24659245113056702</c:v>
                      </c:pt>
                      <c:pt idx="304">
                        <c:v>0.25586574419733699</c:v>
                      </c:pt>
                      <c:pt idx="305">
                        <c:v>0.26597932217846704</c:v>
                      </c:pt>
                      <c:pt idx="306">
                        <c:v>0.27561556292639</c:v>
                      </c:pt>
                      <c:pt idx="307">
                        <c:v>0.286017186958887</c:v>
                      </c:pt>
                      <c:pt idx="308">
                        <c:v>0.29733634023045902</c:v>
                      </c:pt>
                      <c:pt idx="309">
                        <c:v>0.308407527422006</c:v>
                      </c:pt>
                      <c:pt idx="310">
                        <c:v>0.31777633821476997</c:v>
                      </c:pt>
                      <c:pt idx="311">
                        <c:v>0.32996046671272</c:v>
                      </c:pt>
                      <c:pt idx="312">
                        <c:v>0.34048229878251796</c:v>
                      </c:pt>
                      <c:pt idx="313">
                        <c:v>0.35214901007520905</c:v>
                      </c:pt>
                      <c:pt idx="314">
                        <c:v>0.364302069603539</c:v>
                      </c:pt>
                      <c:pt idx="315">
                        <c:v>0.37583201185213999</c:v>
                      </c:pt>
                      <c:pt idx="316">
                        <c:v>0.38855707651812599</c:v>
                      </c:pt>
                      <c:pt idx="317">
                        <c:v>0.40168196356944497</c:v>
                      </c:pt>
                      <c:pt idx="318">
                        <c:v>0.41448252191429402</c:v>
                      </c:pt>
                      <c:pt idx="319">
                        <c:v>0.42683650959460795</c:v>
                      </c:pt>
                      <c:pt idx="320">
                        <c:v>0.43908015006266499</c:v>
                      </c:pt>
                      <c:pt idx="321">
                        <c:v>0.45199075322130999</c:v>
                      </c:pt>
                      <c:pt idx="322">
                        <c:v>0.465782010914495</c:v>
                      </c:pt>
                      <c:pt idx="323">
                        <c:v>0.48193794143429597</c:v>
                      </c:pt>
                      <c:pt idx="324">
                        <c:v>0.49554366063517802</c:v>
                      </c:pt>
                      <c:pt idx="325">
                        <c:v>0.506671167279649</c:v>
                      </c:pt>
                      <c:pt idx="326">
                        <c:v>0.52244614724017402</c:v>
                      </c:pt>
                      <c:pt idx="327">
                        <c:v>0.53782362838461506</c:v>
                      </c:pt>
                      <c:pt idx="328">
                        <c:v>0.55156233206474803</c:v>
                      </c:pt>
                      <c:pt idx="329">
                        <c:v>0.56649817933163094</c:v>
                      </c:pt>
                      <c:pt idx="330">
                        <c:v>0.57998019557956604</c:v>
                      </c:pt>
                      <c:pt idx="331">
                        <c:v>0.59503654053330002</c:v>
                      </c:pt>
                      <c:pt idx="332">
                        <c:v>0.60918842233874693</c:v>
                      </c:pt>
                      <c:pt idx="333">
                        <c:v>0.62423402477094192</c:v>
                      </c:pt>
                      <c:pt idx="334">
                        <c:v>0.63906505366020405</c:v>
                      </c:pt>
                      <c:pt idx="335">
                        <c:v>0.65400524566712204</c:v>
                      </c:pt>
                      <c:pt idx="336">
                        <c:v>0.66870619294476796</c:v>
                      </c:pt>
                      <c:pt idx="337">
                        <c:v>0.68427443901768492</c:v>
                      </c:pt>
                      <c:pt idx="338">
                        <c:v>0.69853607598844303</c:v>
                      </c:pt>
                      <c:pt idx="339">
                        <c:v>0.71438364675913102</c:v>
                      </c:pt>
                      <c:pt idx="340">
                        <c:v>0.72972104793294101</c:v>
                      </c:pt>
                      <c:pt idx="341">
                        <c:v>0.746454789325668</c:v>
                      </c:pt>
                      <c:pt idx="342">
                        <c:v>0.76134650153249994</c:v>
                      </c:pt>
                      <c:pt idx="343">
                        <c:v>0.77778494926761299</c:v>
                      </c:pt>
                      <c:pt idx="344">
                        <c:v>0.79344436832826692</c:v>
                      </c:pt>
                      <c:pt idx="345">
                        <c:v>0.80731052765088407</c:v>
                      </c:pt>
                      <c:pt idx="346">
                        <c:v>0.82432649660972912</c:v>
                      </c:pt>
                      <c:pt idx="347">
                        <c:v>0.84132707590782696</c:v>
                      </c:pt>
                      <c:pt idx="348">
                        <c:v>0.85837701670357092</c:v>
                      </c:pt>
                      <c:pt idx="349">
                        <c:v>0.87462208629176497</c:v>
                      </c:pt>
                      <c:pt idx="350">
                        <c:v>0.88995164780953895</c:v>
                      </c:pt>
                      <c:pt idx="351">
                        <c:v>0.90652569324163301</c:v>
                      </c:pt>
                      <c:pt idx="352">
                        <c:v>0.92450622936723903</c:v>
                      </c:pt>
                      <c:pt idx="353">
                        <c:v>0.93960148294485202</c:v>
                      </c:pt>
                      <c:pt idx="354">
                        <c:v>0.95697284957907391</c:v>
                      </c:pt>
                      <c:pt idx="355">
                        <c:v>0.97214823122442307</c:v>
                      </c:pt>
                      <c:pt idx="356">
                        <c:v>0.98910641973191105</c:v>
                      </c:pt>
                      <c:pt idx="357">
                        <c:v>1.0051581111739001</c:v>
                      </c:pt>
                      <c:pt idx="358">
                        <c:v>1.0234051955563901</c:v>
                      </c:pt>
                      <c:pt idx="359">
                        <c:v>1.0398201243276599</c:v>
                      </c:pt>
                      <c:pt idx="360">
                        <c:v>1.0553770358299601</c:v>
                      </c:pt>
                      <c:pt idx="361">
                        <c:v>1.0740233632986902</c:v>
                      </c:pt>
                      <c:pt idx="362">
                        <c:v>1.0907022271084099</c:v>
                      </c:pt>
                      <c:pt idx="363">
                        <c:v>1.10675420819746</c:v>
                      </c:pt>
                      <c:pt idx="364">
                        <c:v>1.12409682943309</c:v>
                      </c:pt>
                      <c:pt idx="365">
                        <c:v>1.1409106988907101</c:v>
                      </c:pt>
                      <c:pt idx="366">
                        <c:v>1.15980005565319</c:v>
                      </c:pt>
                      <c:pt idx="367">
                        <c:v>1.1776235090366098</c:v>
                      </c:pt>
                      <c:pt idx="368">
                        <c:v>1.1935500556532501</c:v>
                      </c:pt>
                      <c:pt idx="369">
                        <c:v>1.2117733314227099</c:v>
                      </c:pt>
                      <c:pt idx="370">
                        <c:v>1.2277405181834</c:v>
                      </c:pt>
                      <c:pt idx="371">
                        <c:v>1.2450439411438201</c:v>
                      </c:pt>
                      <c:pt idx="372">
                        <c:v>1.2628488123510802</c:v>
                      </c:pt>
                      <c:pt idx="373">
                        <c:v>1.2805494444791101</c:v>
                      </c:pt>
                      <c:pt idx="374">
                        <c:v>1.2982895645293999</c:v>
                      </c:pt>
                      <c:pt idx="375">
                        <c:v>1.31454420529309</c:v>
                      </c:pt>
                      <c:pt idx="376">
                        <c:v>1.3312857863382999</c:v>
                      </c:pt>
                      <c:pt idx="377">
                        <c:v>1.3507395982330199</c:v>
                      </c:pt>
                      <c:pt idx="378">
                        <c:v>1.36816322923039</c:v>
                      </c:pt>
                      <c:pt idx="379">
                        <c:v>1.3854381964421201</c:v>
                      </c:pt>
                      <c:pt idx="380">
                        <c:v>1.4026727940319001</c:v>
                      </c:pt>
                      <c:pt idx="381">
                        <c:v>1.42130373183988</c:v>
                      </c:pt>
                      <c:pt idx="382">
                        <c:v>1.4391112162655899</c:v>
                      </c:pt>
                      <c:pt idx="383">
                        <c:v>1.45708100986894</c:v>
                      </c:pt>
                      <c:pt idx="384">
                        <c:v>1.4748786207206901</c:v>
                      </c:pt>
                      <c:pt idx="385">
                        <c:v>1.4912508563014599</c:v>
                      </c:pt>
                      <c:pt idx="386">
                        <c:v>1.5101405027138499</c:v>
                      </c:pt>
                      <c:pt idx="387">
                        <c:v>1.52749619003743</c:v>
                      </c:pt>
                      <c:pt idx="388">
                        <c:v>1.5460562813061101</c:v>
                      </c:pt>
                      <c:pt idx="389">
                        <c:v>1.5638353099802798</c:v>
                      </c:pt>
                      <c:pt idx="390">
                        <c:v>1.5815954540784101</c:v>
                      </c:pt>
                      <c:pt idx="391">
                        <c:v>1.60089014931089</c:v>
                      </c:pt>
                      <c:pt idx="392">
                        <c:v>1.61941917161244</c:v>
                      </c:pt>
                      <c:pt idx="393">
                        <c:v>1.6378146301320802</c:v>
                      </c:pt>
                      <c:pt idx="394">
                        <c:v>1.6566859840168</c:v>
                      </c:pt>
                      <c:pt idx="395">
                        <c:v>1.6733326075097901</c:v>
                      </c:pt>
                      <c:pt idx="396">
                        <c:v>1.69203700507694</c:v>
                      </c:pt>
                      <c:pt idx="397">
                        <c:v>1.71113570894761</c:v>
                      </c:pt>
                      <c:pt idx="398">
                        <c:v>1.7314832414683698</c:v>
                      </c:pt>
                      <c:pt idx="399">
                        <c:v>1.7483110587136301</c:v>
                      </c:pt>
                      <c:pt idx="400">
                        <c:v>1.7655953074495301</c:v>
                      </c:pt>
                      <c:pt idx="401">
                        <c:v>1.78471259349351</c:v>
                      </c:pt>
                      <c:pt idx="402">
                        <c:v>1.8041980536565898</c:v>
                      </c:pt>
                      <c:pt idx="403">
                        <c:v>1.8229309069766899</c:v>
                      </c:pt>
                      <c:pt idx="404">
                        <c:v>1.8412244499870702</c:v>
                      </c:pt>
                      <c:pt idx="405">
                        <c:v>1.86021251699344</c:v>
                      </c:pt>
                      <c:pt idx="406">
                        <c:v>1.8806285724849701</c:v>
                      </c:pt>
                      <c:pt idx="407">
                        <c:v>1.89922815167449</c:v>
                      </c:pt>
                      <c:pt idx="408">
                        <c:v>1.9187031589638099</c:v>
                      </c:pt>
                      <c:pt idx="409">
                        <c:v>1.9383137639522399</c:v>
                      </c:pt>
                      <c:pt idx="410">
                        <c:v>1.9573802275033401</c:v>
                      </c:pt>
                      <c:pt idx="411">
                        <c:v>1.9797297748169702</c:v>
                      </c:pt>
                      <c:pt idx="412">
                        <c:v>1.9995813751790998</c:v>
                      </c:pt>
                      <c:pt idx="413">
                        <c:v>2.0208516633744003</c:v>
                      </c:pt>
                      <c:pt idx="414">
                        <c:v>2.0432897704551998</c:v>
                      </c:pt>
                      <c:pt idx="415">
                        <c:v>2.06644853371643</c:v>
                      </c:pt>
                      <c:pt idx="416">
                        <c:v>2.0896918016603601</c:v>
                      </c:pt>
                      <c:pt idx="417">
                        <c:v>2.1127419810994801</c:v>
                      </c:pt>
                      <c:pt idx="418">
                        <c:v>2.1376942937479297</c:v>
                      </c:pt>
                      <c:pt idx="419">
                        <c:v>2.1616222248582102</c:v>
                      </c:pt>
                      <c:pt idx="420">
                        <c:v>2.1870283557745998</c:v>
                      </c:pt>
                      <c:pt idx="421">
                        <c:v>2.2132033648915703</c:v>
                      </c:pt>
                      <c:pt idx="422">
                        <c:v>2.2421933893156201</c:v>
                      </c:pt>
                      <c:pt idx="423">
                        <c:v>2.2724609877911899</c:v>
                      </c:pt>
                      <c:pt idx="424">
                        <c:v>2.3008679749040102</c:v>
                      </c:pt>
                      <c:pt idx="425">
                        <c:v>2.3279178200709802</c:v>
                      </c:pt>
                      <c:pt idx="426">
                        <c:v>2.3587835558657799</c:v>
                      </c:pt>
                      <c:pt idx="427">
                        <c:v>2.39175583518545</c:v>
                      </c:pt>
                      <c:pt idx="428">
                        <c:v>2.4219975911279299</c:v>
                      </c:pt>
                      <c:pt idx="429">
                        <c:v>2.4549724836617801</c:v>
                      </c:pt>
                      <c:pt idx="430">
                        <c:v>2.4859656751033299</c:v>
                      </c:pt>
                      <c:pt idx="431">
                        <c:v>2.51681834480735</c:v>
                      </c:pt>
                      <c:pt idx="432">
                        <c:v>2.54873227075336</c:v>
                      </c:pt>
                      <c:pt idx="433">
                        <c:v>2.5812658190574203</c:v>
                      </c:pt>
                      <c:pt idx="434">
                        <c:v>2.6112642560605099</c:v>
                      </c:pt>
                      <c:pt idx="435">
                        <c:v>2.6414395101994601</c:v>
                      </c:pt>
                      <c:pt idx="436">
                        <c:v>2.6732462941993202</c:v>
                      </c:pt>
                      <c:pt idx="437">
                        <c:v>2.7043707385985298</c:v>
                      </c:pt>
                      <c:pt idx="438">
                        <c:v>2.7344975129381099</c:v>
                      </c:pt>
                      <c:pt idx="439">
                        <c:v>2.7655882751474801</c:v>
                      </c:pt>
                      <c:pt idx="440">
                        <c:v>2.79524349886628</c:v>
                      </c:pt>
                      <c:pt idx="441">
                        <c:v>2.8268412254050199</c:v>
                      </c:pt>
                      <c:pt idx="442">
                        <c:v>2.8575318755827102</c:v>
                      </c:pt>
                      <c:pt idx="443">
                        <c:v>2.88576377707557</c:v>
                      </c:pt>
                      <c:pt idx="444">
                        <c:v>2.9160212123258598</c:v>
                      </c:pt>
                      <c:pt idx="445">
                        <c:v>2.9445422993461499</c:v>
                      </c:pt>
                      <c:pt idx="446">
                        <c:v>2.9747419541479299</c:v>
                      </c:pt>
                      <c:pt idx="447">
                        <c:v>3.0044317417519997</c:v>
                      </c:pt>
                      <c:pt idx="448">
                        <c:v>3.0357263349799299</c:v>
                      </c:pt>
                      <c:pt idx="449">
                        <c:v>3.0641414514008098</c:v>
                      </c:pt>
                      <c:pt idx="450">
                        <c:v>3.0922182913229799</c:v>
                      </c:pt>
                      <c:pt idx="451">
                        <c:v>3.1223343231374701</c:v>
                      </c:pt>
                      <c:pt idx="452">
                        <c:v>3.1539137571542102</c:v>
                      </c:pt>
                      <c:pt idx="453">
                        <c:v>3.1823988511632697</c:v>
                      </c:pt>
                      <c:pt idx="454">
                        <c:v>3.2121780674856404</c:v>
                      </c:pt>
                      <c:pt idx="455">
                        <c:v>3.2429648146830901</c:v>
                      </c:pt>
                      <c:pt idx="456">
                        <c:v>3.27181082245716</c:v>
                      </c:pt>
                      <c:pt idx="457">
                        <c:v>3.3004634520807499</c:v>
                      </c:pt>
                      <c:pt idx="458">
                        <c:v>3.3316427740658101</c:v>
                      </c:pt>
                      <c:pt idx="459">
                        <c:v>3.3613615967169599</c:v>
                      </c:pt>
                      <c:pt idx="460">
                        <c:v>3.3906561963192403</c:v>
                      </c:pt>
                      <c:pt idx="461">
                        <c:v>3.41972461728801</c:v>
                      </c:pt>
                      <c:pt idx="462">
                        <c:v>3.4476115739778401</c:v>
                      </c:pt>
                      <c:pt idx="463">
                        <c:v>3.4791645861673701</c:v>
                      </c:pt>
                      <c:pt idx="464">
                        <c:v>3.50988688460916</c:v>
                      </c:pt>
                      <c:pt idx="465">
                        <c:v>3.5388940302084402</c:v>
                      </c:pt>
                      <c:pt idx="466">
                        <c:v>3.5687333505507</c:v>
                      </c:pt>
                      <c:pt idx="467">
                        <c:v>3.5995967627741301</c:v>
                      </c:pt>
                      <c:pt idx="468">
                        <c:v>3.6297258606850797</c:v>
                      </c:pt>
                      <c:pt idx="469">
                        <c:v>3.6587074661554198</c:v>
                      </c:pt>
                      <c:pt idx="470">
                        <c:v>3.6883234915990202</c:v>
                      </c:pt>
                      <c:pt idx="471">
                        <c:v>3.7191871934737697</c:v>
                      </c:pt>
                      <c:pt idx="472">
                        <c:v>3.7492326684002797</c:v>
                      </c:pt>
                      <c:pt idx="473">
                        <c:v>3.7816091339720996</c:v>
                      </c:pt>
                      <c:pt idx="474">
                        <c:v>3.8110402129745999</c:v>
                      </c:pt>
                      <c:pt idx="475">
                        <c:v>3.8398252350248199</c:v>
                      </c:pt>
                      <c:pt idx="476">
                        <c:v>3.8714517069706704</c:v>
                      </c:pt>
                      <c:pt idx="477">
                        <c:v>3.9050279293405801</c:v>
                      </c:pt>
                      <c:pt idx="478">
                        <c:v>3.93568489732843</c:v>
                      </c:pt>
                      <c:pt idx="479">
                        <c:v>3.9682936496660699</c:v>
                      </c:pt>
                      <c:pt idx="480">
                        <c:v>4.0007920547907405</c:v>
                      </c:pt>
                      <c:pt idx="481">
                        <c:v>4.0336153806720194</c:v>
                      </c:pt>
                      <c:pt idx="482">
                        <c:v>4.0688562230400303</c:v>
                      </c:pt>
                      <c:pt idx="483">
                        <c:v>4.1047971182365499</c:v>
                      </c:pt>
                      <c:pt idx="484">
                        <c:v>4.1423007179219002</c:v>
                      </c:pt>
                    </c:numCache>
                  </c:numRef>
                </c:xVal>
                <c:yVal>
                  <c:numRef>
                    <c:extLst>
                      <c:ext uri="{02D57815-91ED-43cb-92C2-25804820EDAC}">
                        <c15:formulaRef>
                          <c15:sqref>'без среза'!$O$4:$O$488</c15:sqref>
                        </c15:formulaRef>
                      </c:ext>
                    </c:extLst>
                    <c:numCache>
                      <c:formatCode>General</c:formatCode>
                      <c:ptCount val="485"/>
                      <c:pt idx="0">
                        <c:v>0</c:v>
                      </c:pt>
                      <c:pt idx="1">
                        <c:v>107.168986761128</c:v>
                      </c:pt>
                      <c:pt idx="2">
                        <c:v>112.38572518073499</c:v>
                      </c:pt>
                      <c:pt idx="3">
                        <c:v>117.210265434929</c:v>
                      </c:pt>
                      <c:pt idx="4">
                        <c:v>121.51019874121999</c:v>
                      </c:pt>
                      <c:pt idx="5">
                        <c:v>125.339997067</c:v>
                      </c:pt>
                      <c:pt idx="6">
                        <c:v>129.24270402616801</c:v>
                      </c:pt>
                      <c:pt idx="7">
                        <c:v>133.26524931355399</c:v>
                      </c:pt>
                      <c:pt idx="8">
                        <c:v>136.751455229474</c:v>
                      </c:pt>
                      <c:pt idx="9">
                        <c:v>140.87288808845901</c:v>
                      </c:pt>
                      <c:pt idx="10">
                        <c:v>144.654918689048</c:v>
                      </c:pt>
                      <c:pt idx="11">
                        <c:v>148.09587097028299</c:v>
                      </c:pt>
                      <c:pt idx="12">
                        <c:v>152.53072714968599</c:v>
                      </c:pt>
                      <c:pt idx="13">
                        <c:v>156.442652441794</c:v>
                      </c:pt>
                      <c:pt idx="14">
                        <c:v>160.69733211351601</c:v>
                      </c:pt>
                      <c:pt idx="15">
                        <c:v>164.796976185869</c:v>
                      </c:pt>
                      <c:pt idx="16">
                        <c:v>168.65861966181501</c:v>
                      </c:pt>
                      <c:pt idx="17">
                        <c:v>172.98201781557901</c:v>
                      </c:pt>
                      <c:pt idx="18">
                        <c:v>177.240887638647</c:v>
                      </c:pt>
                      <c:pt idx="19">
                        <c:v>181.75535669364001</c:v>
                      </c:pt>
                      <c:pt idx="20">
                        <c:v>186.265635597054</c:v>
                      </c:pt>
                      <c:pt idx="21">
                        <c:v>191.013915096875</c:v>
                      </c:pt>
                      <c:pt idx="22">
                        <c:v>195.310496282065</c:v>
                      </c:pt>
                      <c:pt idx="23">
                        <c:v>199.21990748331899</c:v>
                      </c:pt>
                      <c:pt idx="24">
                        <c:v>204.22797636617901</c:v>
                      </c:pt>
                      <c:pt idx="25">
                        <c:v>208.59914224524999</c:v>
                      </c:pt>
                      <c:pt idx="26">
                        <c:v>213.225069325883</c:v>
                      </c:pt>
                      <c:pt idx="27">
                        <c:v>217.395107940538</c:v>
                      </c:pt>
                      <c:pt idx="28">
                        <c:v>222.12411274411701</c:v>
                      </c:pt>
                      <c:pt idx="29">
                        <c:v>226.54053225764099</c:v>
                      </c:pt>
                      <c:pt idx="30">
                        <c:v>230.93432495417099</c:v>
                      </c:pt>
                      <c:pt idx="31">
                        <c:v>235.28873022785399</c:v>
                      </c:pt>
                      <c:pt idx="32">
                        <c:v>240.08142533176601</c:v>
                      </c:pt>
                      <c:pt idx="33">
                        <c:v>243.885244718986</c:v>
                      </c:pt>
                      <c:pt idx="34">
                        <c:v>248.41563634923699</c:v>
                      </c:pt>
                      <c:pt idx="35">
                        <c:v>252.920049041044</c:v>
                      </c:pt>
                      <c:pt idx="36">
                        <c:v>256.91326326923399</c:v>
                      </c:pt>
                      <c:pt idx="37">
                        <c:v>261.255936118774</c:v>
                      </c:pt>
                      <c:pt idx="38">
                        <c:v>265.78967987000902</c:v>
                      </c:pt>
                      <c:pt idx="39">
                        <c:v>270.15916968882101</c:v>
                      </c:pt>
                      <c:pt idx="40">
                        <c:v>274.46161708561698</c:v>
                      </c:pt>
                      <c:pt idx="41">
                        <c:v>278.44309888966399</c:v>
                      </c:pt>
                      <c:pt idx="42">
                        <c:v>282.81426476920001</c:v>
                      </c:pt>
                      <c:pt idx="43">
                        <c:v>287.04380353260802</c:v>
                      </c:pt>
                      <c:pt idx="44">
                        <c:v>291.56832895102002</c:v>
                      </c:pt>
                      <c:pt idx="45">
                        <c:v>296.11967133730599</c:v>
                      </c:pt>
                      <c:pt idx="46">
                        <c:v>300.43301312811701</c:v>
                      </c:pt>
                      <c:pt idx="47">
                        <c:v>304.906418699771</c:v>
                      </c:pt>
                      <c:pt idx="48">
                        <c:v>309.11500670667698</c:v>
                      </c:pt>
                      <c:pt idx="49">
                        <c:v>313.82892696559401</c:v>
                      </c:pt>
                      <c:pt idx="50">
                        <c:v>318.64760100795002</c:v>
                      </c:pt>
                      <c:pt idx="51">
                        <c:v>323.24587308987998</c:v>
                      </c:pt>
                      <c:pt idx="52">
                        <c:v>328.01342728547797</c:v>
                      </c:pt>
                      <c:pt idx="53">
                        <c:v>332.80444632889697</c:v>
                      </c:pt>
                      <c:pt idx="54">
                        <c:v>337.56110613187798</c:v>
                      </c:pt>
                      <c:pt idx="55">
                        <c:v>342.07557518640499</c:v>
                      </c:pt>
                      <c:pt idx="56">
                        <c:v>346.976376194973</c:v>
                      </c:pt>
                      <c:pt idx="57">
                        <c:v>351.54364115698303</c:v>
                      </c:pt>
                      <c:pt idx="58">
                        <c:v>356.457850649487</c:v>
                      </c:pt>
                      <c:pt idx="59">
                        <c:v>361.22959499712999</c:v>
                      </c:pt>
                      <c:pt idx="60">
                        <c:v>366.82596112787701</c:v>
                      </c:pt>
                      <c:pt idx="61">
                        <c:v>371.63206471642502</c:v>
                      </c:pt>
                      <c:pt idx="62">
                        <c:v>376.69125344604299</c:v>
                      </c:pt>
                      <c:pt idx="63">
                        <c:v>382.03369640605501</c:v>
                      </c:pt>
                      <c:pt idx="64">
                        <c:v>386.712419393007</c:v>
                      </c:pt>
                      <c:pt idx="65">
                        <c:v>391.70288964035001</c:v>
                      </c:pt>
                      <c:pt idx="66">
                        <c:v>396.49307065364002</c:v>
                      </c:pt>
                      <c:pt idx="67">
                        <c:v>401.30336439330102</c:v>
                      </c:pt>
                      <c:pt idx="68">
                        <c:v>406.295510700904</c:v>
                      </c:pt>
                      <c:pt idx="69">
                        <c:v>411.08401565393399</c:v>
                      </c:pt>
                      <c:pt idx="70">
                        <c:v>416.349359828979</c:v>
                      </c:pt>
                      <c:pt idx="71">
                        <c:v>421.47810507006898</c:v>
                      </c:pt>
                      <c:pt idx="72">
                        <c:v>426.28337062848698</c:v>
                      </c:pt>
                      <c:pt idx="73">
                        <c:v>431.16489694081201</c:v>
                      </c:pt>
                      <c:pt idx="74">
                        <c:v>436.24000824522199</c:v>
                      </c:pt>
                      <c:pt idx="75">
                        <c:v>441.47015514923299</c:v>
                      </c:pt>
                      <c:pt idx="76">
                        <c:v>446.81427416950498</c:v>
                      </c:pt>
                      <c:pt idx="77">
                        <c:v>451.10666520334797</c:v>
                      </c:pt>
                      <c:pt idx="78">
                        <c:v>456.71979193994798</c:v>
                      </c:pt>
                      <c:pt idx="79">
                        <c:v>461.76305809430801</c:v>
                      </c:pt>
                      <c:pt idx="80">
                        <c:v>466.80967636965198</c:v>
                      </c:pt>
                      <c:pt idx="81">
                        <c:v>472.08088675653602</c:v>
                      </c:pt>
                      <c:pt idx="82">
                        <c:v>477.09398382110498</c:v>
                      </c:pt>
                      <c:pt idx="83">
                        <c:v>481.96042558876798</c:v>
                      </c:pt>
                      <c:pt idx="84">
                        <c:v>487.66070747328899</c:v>
                      </c:pt>
                      <c:pt idx="85">
                        <c:v>492.92940376978402</c:v>
                      </c:pt>
                      <c:pt idx="86">
                        <c:v>497.60393660562102</c:v>
                      </c:pt>
                      <c:pt idx="87">
                        <c:v>503.32349318638398</c:v>
                      </c:pt>
                      <c:pt idx="88">
                        <c:v>508.86957750189998</c:v>
                      </c:pt>
                      <c:pt idx="89">
                        <c:v>514.36035181861405</c:v>
                      </c:pt>
                      <c:pt idx="90">
                        <c:v>519.77737947273999</c:v>
                      </c:pt>
                      <c:pt idx="91">
                        <c:v>524.61700427159701</c:v>
                      </c:pt>
                      <c:pt idx="92">
                        <c:v>529.948552837595</c:v>
                      </c:pt>
                      <c:pt idx="93">
                        <c:v>535.47117230575498</c:v>
                      </c:pt>
                      <c:pt idx="94">
                        <c:v>541.04574965033703</c:v>
                      </c:pt>
                      <c:pt idx="95">
                        <c:v>546.31612200662505</c:v>
                      </c:pt>
                      <c:pt idx="96">
                        <c:v>551.68957208748895</c:v>
                      </c:pt>
                      <c:pt idx="97">
                        <c:v>557.64126305095897</c:v>
                      </c:pt>
                      <c:pt idx="98">
                        <c:v>562.40211300551903</c:v>
                      </c:pt>
                      <c:pt idx="99">
                        <c:v>567.97166216839105</c:v>
                      </c:pt>
                      <c:pt idx="100">
                        <c:v>573.65015526581601</c:v>
                      </c:pt>
                      <c:pt idx="101">
                        <c:v>579.33200048468996</c:v>
                      </c:pt>
                      <c:pt idx="102">
                        <c:v>584.676119504496</c:v>
                      </c:pt>
                      <c:pt idx="103">
                        <c:v>590.34288017824304</c:v>
                      </c:pt>
                      <c:pt idx="104">
                        <c:v>595.68616116885096</c:v>
                      </c:pt>
                      <c:pt idx="105">
                        <c:v>600.84172337874804</c:v>
                      </c:pt>
                      <c:pt idx="106">
                        <c:v>605.928567106836</c:v>
                      </c:pt>
                      <c:pt idx="107">
                        <c:v>611.15955204144097</c:v>
                      </c:pt>
                      <c:pt idx="108">
                        <c:v>616.08549395762395</c:v>
                      </c:pt>
                      <c:pt idx="109">
                        <c:v>621.60978948604304</c:v>
                      </c:pt>
                      <c:pt idx="110">
                        <c:v>626.86507729813502</c:v>
                      </c:pt>
                      <c:pt idx="111">
                        <c:v>631.70805421844102</c:v>
                      </c:pt>
                      <c:pt idx="112">
                        <c:v>637.11167338676796</c:v>
                      </c:pt>
                      <c:pt idx="113">
                        <c:v>642.45998255908501</c:v>
                      </c:pt>
                      <c:pt idx="114">
                        <c:v>648.00439081434195</c:v>
                      </c:pt>
                      <c:pt idx="115">
                        <c:v>653.17755165975495</c:v>
                      </c:pt>
                      <c:pt idx="116">
                        <c:v>658.38255765568499</c:v>
                      </c:pt>
                      <c:pt idx="117">
                        <c:v>663.35459123645001</c:v>
                      </c:pt>
                      <c:pt idx="118">
                        <c:v>668.53194223437504</c:v>
                      </c:pt>
                      <c:pt idx="119">
                        <c:v>674.07132230699096</c:v>
                      </c:pt>
                      <c:pt idx="120">
                        <c:v>679.71629419364001</c:v>
                      </c:pt>
                      <c:pt idx="121">
                        <c:v>685.12661760486696</c:v>
                      </c:pt>
                      <c:pt idx="122">
                        <c:v>690.48917329125095</c:v>
                      </c:pt>
                      <c:pt idx="123">
                        <c:v>695.81988382711995</c:v>
                      </c:pt>
                      <c:pt idx="124">
                        <c:v>701.59056025464099</c:v>
                      </c:pt>
                      <c:pt idx="125">
                        <c:v>707.18357426486898</c:v>
                      </c:pt>
                      <c:pt idx="126">
                        <c:v>712.94251826871198</c:v>
                      </c:pt>
                      <c:pt idx="127">
                        <c:v>718.10143260005896</c:v>
                      </c:pt>
                      <c:pt idx="128">
                        <c:v>724.05312356445904</c:v>
                      </c:pt>
                      <c:pt idx="129">
                        <c:v>729.73664484359301</c:v>
                      </c:pt>
                      <c:pt idx="130">
                        <c:v>735.01288341265195</c:v>
                      </c:pt>
                      <c:pt idx="131">
                        <c:v>740.53215075843002</c:v>
                      </c:pt>
                      <c:pt idx="132">
                        <c:v>746.29025673121203</c:v>
                      </c:pt>
                      <c:pt idx="133">
                        <c:v>751.70058014336996</c:v>
                      </c:pt>
                      <c:pt idx="134">
                        <c:v>757.543327174149</c:v>
                      </c:pt>
                      <c:pt idx="135">
                        <c:v>763.263721783645</c:v>
                      </c:pt>
                      <c:pt idx="136">
                        <c:v>768.49303065799199</c:v>
                      </c:pt>
                      <c:pt idx="137">
                        <c:v>774.28800996206701</c:v>
                      </c:pt>
                      <c:pt idx="138">
                        <c:v>780.02265108842403</c:v>
                      </c:pt>
                      <c:pt idx="139">
                        <c:v>785.56286919210095</c:v>
                      </c:pt>
                      <c:pt idx="140">
                        <c:v>790.75949488393996</c:v>
                      </c:pt>
                      <c:pt idx="141">
                        <c:v>796.52933328133099</c:v>
                      </c:pt>
                      <c:pt idx="142">
                        <c:v>802.02429775055498</c:v>
                      </c:pt>
                      <c:pt idx="143">
                        <c:v>807.28461374435597</c:v>
                      </c:pt>
                      <c:pt idx="144">
                        <c:v>812.96813502255804</c:v>
                      </c:pt>
                      <c:pt idx="145">
                        <c:v>818.53181797359105</c:v>
                      </c:pt>
                      <c:pt idx="146">
                        <c:v>823.684866093099</c:v>
                      </c:pt>
                      <c:pt idx="147">
                        <c:v>829.40861282497599</c:v>
                      </c:pt>
                      <c:pt idx="148">
                        <c:v>834.66725275851798</c:v>
                      </c:pt>
                      <c:pt idx="149">
                        <c:v>839.95857587177295</c:v>
                      </c:pt>
                      <c:pt idx="150">
                        <c:v>845.68316063377995</c:v>
                      </c:pt>
                      <c:pt idx="151">
                        <c:v>850.92252587061398</c:v>
                      </c:pt>
                      <c:pt idx="152">
                        <c:v>856.51973003148998</c:v>
                      </c:pt>
                      <c:pt idx="153">
                        <c:v>862.24599085561897</c:v>
                      </c:pt>
                      <c:pt idx="154">
                        <c:v>867.80799774452998</c:v>
                      </c:pt>
                      <c:pt idx="155">
                        <c:v>872.82612299174104</c:v>
                      </c:pt>
                      <c:pt idx="156">
                        <c:v>878.24315064493601</c:v>
                      </c:pt>
                      <c:pt idx="157">
                        <c:v>884.35825751256198</c:v>
                      </c:pt>
                      <c:pt idx="158">
                        <c:v>889.74176395591303</c:v>
                      </c:pt>
                      <c:pt idx="159">
                        <c:v>895.14370706491195</c:v>
                      </c:pt>
                      <c:pt idx="160">
                        <c:v>900.79370713233902</c:v>
                      </c:pt>
                      <c:pt idx="161">
                        <c:v>906.04480479378299</c:v>
                      </c:pt>
                      <c:pt idx="162">
                        <c:v>912.06270014960296</c:v>
                      </c:pt>
                      <c:pt idx="163">
                        <c:v>917.929750057869</c:v>
                      </c:pt>
                      <c:pt idx="164">
                        <c:v>923.73394769430195</c:v>
                      </c:pt>
                      <c:pt idx="165">
                        <c:v>929.25908125378203</c:v>
                      </c:pt>
                      <c:pt idx="166">
                        <c:v>934.49928452074505</c:v>
                      </c:pt>
                      <c:pt idx="167">
                        <c:v>940.03447444178198</c:v>
                      </c:pt>
                      <c:pt idx="168">
                        <c:v>945.33417785819597</c:v>
                      </c:pt>
                      <c:pt idx="169">
                        <c:v>951.39397472795099</c:v>
                      </c:pt>
                      <c:pt idx="170">
                        <c:v>957.38002493418799</c:v>
                      </c:pt>
                      <c:pt idx="171">
                        <c:v>962.82051743567001</c:v>
                      </c:pt>
                      <c:pt idx="172">
                        <c:v>968.42777795996506</c:v>
                      </c:pt>
                      <c:pt idx="173">
                        <c:v>973.37634669430599</c:v>
                      </c:pt>
                      <c:pt idx="174">
                        <c:v>978.97774100676202</c:v>
                      </c:pt>
                      <c:pt idx="175">
                        <c:v>984.58416350092705</c:v>
                      </c:pt>
                      <c:pt idx="176">
                        <c:v>990.51825583074196</c:v>
                      </c:pt>
                      <c:pt idx="177">
                        <c:v>995.34614820592105</c:v>
                      </c:pt>
                      <c:pt idx="178">
                        <c:v>1000.80256328266</c:v>
                      </c:pt>
                      <c:pt idx="179">
                        <c:v>1006.46597183496</c:v>
                      </c:pt>
                      <c:pt idx="180">
                        <c:v>1011.6567313158901</c:v>
                      </c:pt>
                      <c:pt idx="181">
                        <c:v>1016.97906154953</c:v>
                      </c:pt>
                      <c:pt idx="182">
                        <c:v>1022.16982103046</c:v>
                      </c:pt>
                      <c:pt idx="183">
                        <c:v>1027.1619673389901</c:v>
                      </c:pt>
                      <c:pt idx="184">
                        <c:v>1032.4440721198901</c:v>
                      </c:pt>
                      <c:pt idx="185">
                        <c:v>1037.8988111354399</c:v>
                      </c:pt>
                      <c:pt idx="186">
                        <c:v>1042.96638016775</c:v>
                      </c:pt>
                      <c:pt idx="187">
                        <c:v>1048.21161161549</c:v>
                      </c:pt>
                      <c:pt idx="188">
                        <c:v>1053.9479288011801</c:v>
                      </c:pt>
                      <c:pt idx="189">
                        <c:v>1059.2065687347199</c:v>
                      </c:pt>
                      <c:pt idx="190">
                        <c:v>1064.63951896504</c:v>
                      </c:pt>
                      <c:pt idx="191">
                        <c:v>1069.9744196515501</c:v>
                      </c:pt>
                      <c:pt idx="192">
                        <c:v>1075.02019989677</c:v>
                      </c:pt>
                      <c:pt idx="193">
                        <c:v>1080.67355208658</c:v>
                      </c:pt>
                      <c:pt idx="194">
                        <c:v>1086.24729140103</c:v>
                      </c:pt>
                      <c:pt idx="195">
                        <c:v>1091.7271713241901</c:v>
                      </c:pt>
                      <c:pt idx="196">
                        <c:v>1097.4509180560699</c:v>
                      </c:pt>
                      <c:pt idx="197">
                        <c:v>1103.15874221176</c:v>
                      </c:pt>
                      <c:pt idx="198">
                        <c:v>1108.1232335213599</c:v>
                      </c:pt>
                      <c:pt idx="199">
                        <c:v>1113.5436132960001</c:v>
                      </c:pt>
                      <c:pt idx="200">
                        <c:v>1119.3880363870401</c:v>
                      </c:pt>
                      <c:pt idx="201">
                        <c:v>1125.06652948447</c:v>
                      </c:pt>
                      <c:pt idx="202">
                        <c:v>1130.2388522997501</c:v>
                      </c:pt>
                      <c:pt idx="203">
                        <c:v>1135.9550567586</c:v>
                      </c:pt>
                      <c:pt idx="204">
                        <c:v>1141.25978835672</c:v>
                      </c:pt>
                      <c:pt idx="205">
                        <c:v>1146.5159141998699</c:v>
                      </c:pt>
                      <c:pt idx="206">
                        <c:v>1151.92623761296</c:v>
                      </c:pt>
                      <c:pt idx="207">
                        <c:v>1157.3340469319401</c:v>
                      </c:pt>
                      <c:pt idx="208">
                        <c:v>1162.34462990612</c:v>
                      </c:pt>
                      <c:pt idx="209">
                        <c:v>1167.9368058871501</c:v>
                      </c:pt>
                      <c:pt idx="210">
                        <c:v>1173.26081218012</c:v>
                      </c:pt>
                      <c:pt idx="211">
                        <c:v>1178.34765590914</c:v>
                      </c:pt>
                      <c:pt idx="212">
                        <c:v>1183.9322896152701</c:v>
                      </c:pt>
                      <c:pt idx="213">
                        <c:v>1189.35769757256</c:v>
                      </c:pt>
                      <c:pt idx="214">
                        <c:v>1194.7864576484999</c:v>
                      </c:pt>
                      <c:pt idx="215">
                        <c:v>1199.82553365082</c:v>
                      </c:pt>
                      <c:pt idx="216">
                        <c:v>1204.8017573859499</c:v>
                      </c:pt>
                      <c:pt idx="217">
                        <c:v>1209.6673611216199</c:v>
                      </c:pt>
                      <c:pt idx="218">
                        <c:v>1214.7533668205101</c:v>
                      </c:pt>
                      <c:pt idx="219">
                        <c:v>1220.0648026615399</c:v>
                      </c:pt>
                      <c:pt idx="220">
                        <c:v>1225.5899362191601</c:v>
                      </c:pt>
                      <c:pt idx="221">
                        <c:v>1231.0614358410201</c:v>
                      </c:pt>
                      <c:pt idx="222">
                        <c:v>1235.9521804861699</c:v>
                      </c:pt>
                      <c:pt idx="223">
                        <c:v>1240.72643892467</c:v>
                      </c:pt>
                      <c:pt idx="224">
                        <c:v>1246.0420649144801</c:v>
                      </c:pt>
                      <c:pt idx="225">
                        <c:v>1251.1347748544099</c:v>
                      </c:pt>
                      <c:pt idx="226">
                        <c:v>1256.51073902659</c:v>
                      </c:pt>
                      <c:pt idx="227">
                        <c:v>1261.2833214029699</c:v>
                      </c:pt>
                      <c:pt idx="228">
                        <c:v>1266.5553698204501</c:v>
                      </c:pt>
                      <c:pt idx="229">
                        <c:v>1272.1349753458101</c:v>
                      </c:pt>
                      <c:pt idx="230">
                        <c:v>1276.65782470256</c:v>
                      </c:pt>
                      <c:pt idx="231">
                        <c:v>1281.82092918642</c:v>
                      </c:pt>
                      <c:pt idx="232">
                        <c:v>1287.5790351592</c:v>
                      </c:pt>
                      <c:pt idx="233">
                        <c:v>1292.5292799547301</c:v>
                      </c:pt>
                      <c:pt idx="234">
                        <c:v>1297.9211666993799</c:v>
                      </c:pt>
                      <c:pt idx="235">
                        <c:v>1303.0054963361499</c:v>
                      </c:pt>
                      <c:pt idx="236">
                        <c:v>1307.49314842187</c:v>
                      </c:pt>
                      <c:pt idx="237">
                        <c:v>1313.02917637676</c:v>
                      </c:pt>
                      <c:pt idx="238">
                        <c:v>1318.91633901</c:v>
                      </c:pt>
                      <c:pt idx="239">
                        <c:v>1323.8406048659201</c:v>
                      </c:pt>
                      <c:pt idx="240">
                        <c:v>1328.9718641974</c:v>
                      </c:pt>
                      <c:pt idx="241">
                        <c:v>1333.65980551951</c:v>
                      </c:pt>
                      <c:pt idx="242">
                        <c:v>1338.7131280358899</c:v>
                      </c:pt>
                      <c:pt idx="243">
                        <c:v>1343.3742523882499</c:v>
                      </c:pt>
                      <c:pt idx="244">
                        <c:v>1348.5046736895999</c:v>
                      </c:pt>
                      <c:pt idx="245">
                        <c:v>1353.33927030675</c:v>
                      </c:pt>
                      <c:pt idx="246">
                        <c:v>1358.45125494339</c:v>
                      </c:pt>
                      <c:pt idx="247">
                        <c:v>1362.8961674869099</c:v>
                      </c:pt>
                      <c:pt idx="248">
                        <c:v>1367.1642556413999</c:v>
                      </c:pt>
                      <c:pt idx="249">
                        <c:v>1372.40529693849</c:v>
                      </c:pt>
                      <c:pt idx="250">
                        <c:v>1376.9172519035601</c:v>
                      </c:pt>
                      <c:pt idx="251">
                        <c:v>1381.81134866923</c:v>
                      </c:pt>
                      <c:pt idx="252">
                        <c:v>1386.04675364681</c:v>
                      </c:pt>
                      <c:pt idx="253">
                        <c:v>1391.10510434397</c:v>
                      </c:pt>
                      <c:pt idx="254">
                        <c:v>1395.30279795825</c:v>
                      </c:pt>
                      <c:pt idx="255">
                        <c:v>1400.04437321611</c:v>
                      </c:pt>
                      <c:pt idx="256">
                        <c:v>1404.4138630330599</c:v>
                      </c:pt>
                      <c:pt idx="257">
                        <c:v>1409.0414661746499</c:v>
                      </c:pt>
                      <c:pt idx="258">
                        <c:v>1413.5425267461701</c:v>
                      </c:pt>
                      <c:pt idx="259">
                        <c:v>1418.2053271587899</c:v>
                      </c:pt>
                      <c:pt idx="260">
                        <c:v>1422.8203598447101</c:v>
                      </c:pt>
                      <c:pt idx="261">
                        <c:v>1427.12532133423</c:v>
                      </c:pt>
                      <c:pt idx="262">
                        <c:v>1431.6607411447901</c:v>
                      </c:pt>
                      <c:pt idx="263">
                        <c:v>1436.70987351239</c:v>
                      </c:pt>
                      <c:pt idx="264">
                        <c:v>1441.9567810203901</c:v>
                      </c:pt>
                      <c:pt idx="265">
                        <c:v>1446.3220806885499</c:v>
                      </c:pt>
                      <c:pt idx="266">
                        <c:v>1450.5105559676899</c:v>
                      </c:pt>
                      <c:pt idx="267">
                        <c:v>1454.9713910855401</c:v>
                      </c:pt>
                      <c:pt idx="268">
                        <c:v>1459.6559802852601</c:v>
                      </c:pt>
                      <c:pt idx="269">
                        <c:v>1464.22827342711</c:v>
                      </c:pt>
                      <c:pt idx="270">
                        <c:v>1468.9363274760501</c:v>
                      </c:pt>
                      <c:pt idx="271">
                        <c:v>1473.6058321297201</c:v>
                      </c:pt>
                      <c:pt idx="272">
                        <c:v>1478.2594142109201</c:v>
                      </c:pt>
                      <c:pt idx="273">
                        <c:v>1481.9484234489501</c:v>
                      </c:pt>
                      <c:pt idx="274">
                        <c:v>1486.7821820378299</c:v>
                      </c:pt>
                      <c:pt idx="275">
                        <c:v>1491.58996168524</c:v>
                      </c:pt>
                      <c:pt idx="276">
                        <c:v>1495.4918306153299</c:v>
                      </c:pt>
                      <c:pt idx="277">
                        <c:v>1499.9451234601399</c:v>
                      </c:pt>
                      <c:pt idx="278">
                        <c:v>1504.27019767463</c:v>
                      </c:pt>
                      <c:pt idx="279">
                        <c:v>1507.8938405532399</c:v>
                      </c:pt>
                      <c:pt idx="280">
                        <c:v>1511.8920829650001</c:v>
                      </c:pt>
                      <c:pt idx="281">
                        <c:v>1515.76881098375</c:v>
                      </c:pt>
                      <c:pt idx="282">
                        <c:v>1519.8667789958399</c:v>
                      </c:pt>
                      <c:pt idx="283">
                        <c:v>1523.3990765772801</c:v>
                      </c:pt>
                      <c:pt idx="284">
                        <c:v>1527.5640870090599</c:v>
                      </c:pt>
                      <c:pt idx="285">
                        <c:v>1531.0360464099799</c:v>
                      </c:pt>
                      <c:pt idx="286">
                        <c:v>1534.3471040017901</c:v>
                      </c:pt>
                      <c:pt idx="287">
                        <c:v>1538.09561339021</c:v>
                      </c:pt>
                      <c:pt idx="288">
                        <c:v>1541.6388053651899</c:v>
                      </c:pt>
                      <c:pt idx="289">
                        <c:v>1545.1183070391401</c:v>
                      </c:pt>
                      <c:pt idx="290">
                        <c:v>1548.10001873225</c:v>
                      </c:pt>
                      <c:pt idx="291">
                        <c:v>1551.01468800567</c:v>
                      </c:pt>
                      <c:pt idx="292">
                        <c:v>1554.09947742335</c:v>
                      </c:pt>
                      <c:pt idx="293">
                        <c:v>1556.8088292796201</c:v>
                      </c:pt>
                      <c:pt idx="294">
                        <c:v>1560.0277035403999</c:v>
                      </c:pt>
                      <c:pt idx="295">
                        <c:v>1563.10662674531</c:v>
                      </c:pt>
                      <c:pt idx="296">
                        <c:v>1565.7832954227899</c:v>
                      </c:pt>
                      <c:pt idx="297">
                        <c:v>1568.3719709217501</c:v>
                      </c:pt>
                      <c:pt idx="298">
                        <c:v>1571.11735808104</c:v>
                      </c:pt>
                      <c:pt idx="299">
                        <c:v>1573.7529632747201</c:v>
                      </c:pt>
                      <c:pt idx="300">
                        <c:v>1576.2159342318801</c:v>
                      </c:pt>
                      <c:pt idx="301">
                        <c:v>1579.04680047743</c:v>
                      </c:pt>
                      <c:pt idx="302">
                        <c:v>1581.0915943309701</c:v>
                      </c:pt>
                      <c:pt idx="303">
                        <c:v>1583.37438878231</c:v>
                      </c:pt>
                      <c:pt idx="304">
                        <c:v>1585.7988103479099</c:v>
                      </c:pt>
                      <c:pt idx="305">
                        <c:v>1587.57962466963</c:v>
                      </c:pt>
                      <c:pt idx="306">
                        <c:v>1589.9143769964601</c:v>
                      </c:pt>
                      <c:pt idx="307">
                        <c:v>1592.0304034240501</c:v>
                      </c:pt>
                      <c:pt idx="308">
                        <c:v>1593.82546425797</c:v>
                      </c:pt>
                      <c:pt idx="309">
                        <c:v>1595.6733209993699</c:v>
                      </c:pt>
                      <c:pt idx="310">
                        <c:v>1597.6929739452901</c:v>
                      </c:pt>
                      <c:pt idx="311">
                        <c:v>1599.2106467615799</c:v>
                      </c:pt>
                      <c:pt idx="312">
                        <c:v>1601.2881237957599</c:v>
                      </c:pt>
                      <c:pt idx="313">
                        <c:v>1602.97172660567</c:v>
                      </c:pt>
                      <c:pt idx="314">
                        <c:v>1604.47263881564</c:v>
                      </c:pt>
                      <c:pt idx="315">
                        <c:v>1605.7992407306999</c:v>
                      </c:pt>
                      <c:pt idx="316">
                        <c:v>1607.1434412803501</c:v>
                      </c:pt>
                      <c:pt idx="317">
                        <c:v>1608.35942320153</c:v>
                      </c:pt>
                      <c:pt idx="318">
                        <c:v>1609.7061378397</c:v>
                      </c:pt>
                      <c:pt idx="319">
                        <c:v>1611.16933869012</c:v>
                      </c:pt>
                      <c:pt idx="320">
                        <c:v>1612.24034137279</c:v>
                      </c:pt>
                      <c:pt idx="321">
                        <c:v>1613.5250417720499</c:v>
                      </c:pt>
                      <c:pt idx="322">
                        <c:v>1614.5273259747801</c:v>
                      </c:pt>
                      <c:pt idx="323">
                        <c:v>1614.79800975136</c:v>
                      </c:pt>
                      <c:pt idx="324">
                        <c:v>1615.8597941007499</c:v>
                      </c:pt>
                      <c:pt idx="325">
                        <c:v>1617.3154526762701</c:v>
                      </c:pt>
                      <c:pt idx="326">
                        <c:v>1617.6548549346601</c:v>
                      </c:pt>
                      <c:pt idx="327">
                        <c:v>1618.148454763</c:v>
                      </c:pt>
                      <c:pt idx="328">
                        <c:v>1619.1943165380501</c:v>
                      </c:pt>
                      <c:pt idx="329">
                        <c:v>1619.82954348065</c:v>
                      </c:pt>
                      <c:pt idx="330">
                        <c:v>1620.5301367863999</c:v>
                      </c:pt>
                      <c:pt idx="331">
                        <c:v>1621.0999973677101</c:v>
                      </c:pt>
                      <c:pt idx="332">
                        <c:v>1621.98663339205</c:v>
                      </c:pt>
                      <c:pt idx="333">
                        <c:v>1622.5866630636201</c:v>
                      </c:pt>
                      <c:pt idx="334">
                        <c:v>1623.2822281848601</c:v>
                      </c:pt>
                      <c:pt idx="335">
                        <c:v>1623.51520060189</c:v>
                      </c:pt>
                      <c:pt idx="336">
                        <c:v>1624.1990332994601</c:v>
                      </c:pt>
                      <c:pt idx="337">
                        <c:v>1624.63145691715</c:v>
                      </c:pt>
                      <c:pt idx="338">
                        <c:v>1625.48289567046</c:v>
                      </c:pt>
                      <c:pt idx="339">
                        <c:v>1625.85246701911</c:v>
                      </c:pt>
                      <c:pt idx="340">
                        <c:v>1625.95805883408</c:v>
                      </c:pt>
                      <c:pt idx="341">
                        <c:v>1626.01672095247</c:v>
                      </c:pt>
                      <c:pt idx="342">
                        <c:v>1626.63937744126</c:v>
                      </c:pt>
                      <c:pt idx="343">
                        <c:v>1626.7927369792001</c:v>
                      </c:pt>
                      <c:pt idx="344">
                        <c:v>1627.2226465065</c:v>
                      </c:pt>
                      <c:pt idx="345">
                        <c:v>1627.8000493627001</c:v>
                      </c:pt>
                      <c:pt idx="346">
                        <c:v>1627.7682042121901</c:v>
                      </c:pt>
                      <c:pt idx="347">
                        <c:v>1627.71457027458</c:v>
                      </c:pt>
                      <c:pt idx="348">
                        <c:v>1627.6718307323799</c:v>
                      </c:pt>
                      <c:pt idx="349">
                        <c:v>1627.8872045092301</c:v>
                      </c:pt>
                      <c:pt idx="350">
                        <c:v>1627.99531041458</c:v>
                      </c:pt>
                      <c:pt idx="351">
                        <c:v>1628.1319093480699</c:v>
                      </c:pt>
                      <c:pt idx="352">
                        <c:v>1627.7640140615399</c:v>
                      </c:pt>
                      <c:pt idx="353">
                        <c:v>1628.3481211569199</c:v>
                      </c:pt>
                      <c:pt idx="354">
                        <c:v>1628.2023038919999</c:v>
                      </c:pt>
                      <c:pt idx="355">
                        <c:v>1628.35985358059</c:v>
                      </c:pt>
                      <c:pt idx="356">
                        <c:v>1628.3732620645301</c:v>
                      </c:pt>
                      <c:pt idx="357">
                        <c:v>1628.6506500840201</c:v>
                      </c:pt>
                      <c:pt idx="358">
                        <c:v>1628.1972757093599</c:v>
                      </c:pt>
                      <c:pt idx="359">
                        <c:v>1628.3581775203299</c:v>
                      </c:pt>
                      <c:pt idx="360">
                        <c:v>1628.39337479137</c:v>
                      </c:pt>
                      <c:pt idx="361">
                        <c:v>1627.8654157239901</c:v>
                      </c:pt>
                      <c:pt idx="362">
                        <c:v>1627.9416764769701</c:v>
                      </c:pt>
                      <c:pt idx="363">
                        <c:v>1628.1922475285801</c:v>
                      </c:pt>
                      <c:pt idx="364">
                        <c:v>1628.0556485950899</c:v>
                      </c:pt>
                      <c:pt idx="365">
                        <c:v>1627.6877533067</c:v>
                      </c:pt>
                      <c:pt idx="366">
                        <c:v>1627.0818574223699</c:v>
                      </c:pt>
                      <c:pt idx="367">
                        <c:v>1626.79106091894</c:v>
                      </c:pt>
                      <c:pt idx="368">
                        <c:v>1627.0818574223699</c:v>
                      </c:pt>
                      <c:pt idx="369">
                        <c:v>1626.6628422886099</c:v>
                      </c:pt>
                      <c:pt idx="370">
                        <c:v>1626.5664688069401</c:v>
                      </c:pt>
                      <c:pt idx="371">
                        <c:v>1626.4424403272601</c:v>
                      </c:pt>
                      <c:pt idx="372">
                        <c:v>1626.18432700634</c:v>
                      </c:pt>
                      <c:pt idx="373">
                        <c:v>1625.9329179245999</c:v>
                      </c:pt>
                      <c:pt idx="374">
                        <c:v>1625.64212142117</c:v>
                      </c:pt>
                      <c:pt idx="375">
                        <c:v>1625.4535646121899</c:v>
                      </c:pt>
                      <c:pt idx="376">
                        <c:v>1625.5097126402</c:v>
                      </c:pt>
                      <c:pt idx="377">
                        <c:v>1624.72280221805</c:v>
                      </c:pt>
                      <c:pt idx="378">
                        <c:v>1624.56022434495</c:v>
                      </c:pt>
                      <c:pt idx="379">
                        <c:v>1624.41859723069</c:v>
                      </c:pt>
                      <c:pt idx="380">
                        <c:v>1623.9157790690699</c:v>
                      </c:pt>
                      <c:pt idx="381">
                        <c:v>1623.3660312127299</c:v>
                      </c:pt>
                      <c:pt idx="382">
                        <c:v>1623.10707985982</c:v>
                      </c:pt>
                      <c:pt idx="383">
                        <c:v>1622.76935366355</c:v>
                      </c:pt>
                      <c:pt idx="384">
                        <c:v>1622.46012049355</c:v>
                      </c:pt>
                      <c:pt idx="385">
                        <c:v>1622.23385232128</c:v>
                      </c:pt>
                      <c:pt idx="386">
                        <c:v>1621.6011394690699</c:v>
                      </c:pt>
                      <c:pt idx="387">
                        <c:v>1621.4603503830699</c:v>
                      </c:pt>
                      <c:pt idx="388">
                        <c:v>1620.9600463137001</c:v>
                      </c:pt>
                      <c:pt idx="389">
                        <c:v>1620.68349632435</c:v>
                      </c:pt>
                      <c:pt idx="390">
                        <c:v>1619.98541711085</c:v>
                      </c:pt>
                      <c:pt idx="391">
                        <c:v>1619.22280956805</c:v>
                      </c:pt>
                      <c:pt idx="392">
                        <c:v>1618.7057448923599</c:v>
                      </c:pt>
                      <c:pt idx="393">
                        <c:v>1618.2582367267501</c:v>
                      </c:pt>
                      <c:pt idx="394">
                        <c:v>1617.6313900873099</c:v>
                      </c:pt>
                      <c:pt idx="395">
                        <c:v>1617.3171287365301</c:v>
                      </c:pt>
                      <c:pt idx="396">
                        <c:v>1616.7170990649599</c:v>
                      </c:pt>
                      <c:pt idx="397">
                        <c:v>1616.0173437911999</c:v>
                      </c:pt>
                      <c:pt idx="398">
                        <c:v>1614.94382701628</c:v>
                      </c:pt>
                      <c:pt idx="399">
                        <c:v>1614.9723200462799</c:v>
                      </c:pt>
                      <c:pt idx="400">
                        <c:v>1614.45357931033</c:v>
                      </c:pt>
                      <c:pt idx="401">
                        <c:v>1613.7211408559201</c:v>
                      </c:pt>
                      <c:pt idx="402">
                        <c:v>1612.8973571024801</c:v>
                      </c:pt>
                      <c:pt idx="403">
                        <c:v>1612.3149260673699</c:v>
                      </c:pt>
                      <c:pt idx="404">
                        <c:v>1611.9001010842601</c:v>
                      </c:pt>
                      <c:pt idx="405">
                        <c:v>1610.8349646125</c:v>
                      </c:pt>
                      <c:pt idx="406">
                        <c:v>1609.68602511473</c:v>
                      </c:pt>
                      <c:pt idx="407">
                        <c:v>1609.1463336218101</c:v>
                      </c:pt>
                      <c:pt idx="408">
                        <c:v>1608.32590199076</c:v>
                      </c:pt>
                      <c:pt idx="409">
                        <c:v>1607.48870975152</c:v>
                      </c:pt>
                      <c:pt idx="410">
                        <c:v>1606.3984323740001</c:v>
                      </c:pt>
                      <c:pt idx="411">
                        <c:v>1604.6561674438401</c:v>
                      </c:pt>
                      <c:pt idx="412">
                        <c:v>1603.6882424857499</c:v>
                      </c:pt>
                      <c:pt idx="413">
                        <c:v>1602.2920840587501</c:v>
                      </c:pt>
                      <c:pt idx="414">
                        <c:v>1600.54814307019</c:v>
                      </c:pt>
                      <c:pt idx="415">
                        <c:v>1598.1455102898201</c:v>
                      </c:pt>
                      <c:pt idx="416">
                        <c:v>1596.11663901061</c:v>
                      </c:pt>
                      <c:pt idx="417">
                        <c:v>1594.12296500243</c:v>
                      </c:pt>
                      <c:pt idx="418">
                        <c:v>1591.5460219271499</c:v>
                      </c:pt>
                      <c:pt idx="419">
                        <c:v>1589.2975867185701</c:v>
                      </c:pt>
                      <c:pt idx="420">
                        <c:v>1586.17424790934</c:v>
                      </c:pt>
                      <c:pt idx="421">
                        <c:v>1583.2319236379101</c:v>
                      </c:pt>
                      <c:pt idx="422">
                        <c:v>1579.3334068302099</c:v>
                      </c:pt>
                      <c:pt idx="423">
                        <c:v>1575.0519101899099</c:v>
                      </c:pt>
                      <c:pt idx="424">
                        <c:v>1571.36709110066</c:v>
                      </c:pt>
                      <c:pt idx="425">
                        <c:v>1567.7166312504601</c:v>
                      </c:pt>
                      <c:pt idx="426">
                        <c:v>1563.2700426485401</c:v>
                      </c:pt>
                      <c:pt idx="427">
                        <c:v>1558.1211846787501</c:v>
                      </c:pt>
                      <c:pt idx="428">
                        <c:v>1553.8212513737401</c:v>
                      </c:pt>
                      <c:pt idx="429">
                        <c:v>1548.6715553756801</c:v>
                      </c:pt>
                      <c:pt idx="430">
                        <c:v>1543.7565078530499</c:v>
                      </c:pt>
                      <c:pt idx="431">
                        <c:v>1539.3141094017799</c:v>
                      </c:pt>
                      <c:pt idx="432">
                        <c:v>1534.50465369225</c:v>
                      </c:pt>
                      <c:pt idx="433">
                        <c:v>1529.4697678405801</c:v>
                      </c:pt>
                      <c:pt idx="434">
                        <c:v>1525.2745883166799</c:v>
                      </c:pt>
                      <c:pt idx="435">
                        <c:v>1520.62184426934</c:v>
                      </c:pt>
                      <c:pt idx="436">
                        <c:v>1515.8467477988499</c:v>
                      </c:pt>
                      <c:pt idx="437">
                        <c:v>1511.31719419919</c:v>
                      </c:pt>
                      <c:pt idx="438">
                        <c:v>1507.05413422734</c:v>
                      </c:pt>
                      <c:pt idx="439">
                        <c:v>1502.5086580514901</c:v>
                      </c:pt>
                      <c:pt idx="440">
                        <c:v>1498.02268202603</c:v>
                      </c:pt>
                      <c:pt idx="441">
                        <c:v>1493.3146279789501</c:v>
                      </c:pt>
                      <c:pt idx="442">
                        <c:v>1488.92418740317</c:v>
                      </c:pt>
                      <c:pt idx="443">
                        <c:v>1485.2955163419199</c:v>
                      </c:pt>
                      <c:pt idx="444">
                        <c:v>1480.99055485241</c:v>
                      </c:pt>
                      <c:pt idx="445">
                        <c:v>1476.8682839646899</c:v>
                      </c:pt>
                      <c:pt idx="446">
                        <c:v>1472.6085761096299</c:v>
                      </c:pt>
                      <c:pt idx="447">
                        <c:v>1468.5391011275401</c:v>
                      </c:pt>
                      <c:pt idx="448">
                        <c:v>1463.9282585922599</c:v>
                      </c:pt>
                      <c:pt idx="449">
                        <c:v>1460.2141084428899</c:v>
                      </c:pt>
                      <c:pt idx="450">
                        <c:v>1456.23430269957</c:v>
                      </c:pt>
                      <c:pt idx="451">
                        <c:v>1452.0014118142401</c:v>
                      </c:pt>
                      <c:pt idx="452">
                        <c:v>1447.2992239799401</c:v>
                      </c:pt>
                      <c:pt idx="453">
                        <c:v>1443.6160809509499</c:v>
                      </c:pt>
                      <c:pt idx="454">
                        <c:v>1439.4644790012401</c:v>
                      </c:pt>
                      <c:pt idx="455">
                        <c:v>1434.61563587002</c:v>
                      </c:pt>
                      <c:pt idx="456">
                        <c:v>1430.79002769664</c:v>
                      </c:pt>
                      <c:pt idx="457">
                        <c:v>1427.02643376216</c:v>
                      </c:pt>
                      <c:pt idx="458">
                        <c:v>1422.47928152606</c:v>
                      </c:pt>
                      <c:pt idx="459">
                        <c:v>1418.3737712428001</c:v>
                      </c:pt>
                      <c:pt idx="460">
                        <c:v>1414.0034433938599</c:v>
                      </c:pt>
                      <c:pt idx="461">
                        <c:v>1410.07978567854</c:v>
                      </c:pt>
                      <c:pt idx="462">
                        <c:v>1406.56173461303</c:v>
                      </c:pt>
                      <c:pt idx="463">
                        <c:v>1401.8947440479001</c:v>
                      </c:pt>
                      <c:pt idx="464">
                        <c:v>1397.4674301408199</c:v>
                      </c:pt>
                      <c:pt idx="465">
                        <c:v>1393.18928562105</c:v>
                      </c:pt>
                      <c:pt idx="466">
                        <c:v>1389.0184089765</c:v>
                      </c:pt>
                      <c:pt idx="467">
                        <c:v>1384.54584143497</c:v>
                      </c:pt>
                      <c:pt idx="468">
                        <c:v>1380.308760399</c:v>
                      </c:pt>
                      <c:pt idx="469">
                        <c:v>1376.4663916192901</c:v>
                      </c:pt>
                      <c:pt idx="470">
                        <c:v>1371.99298604764</c:v>
                      </c:pt>
                      <c:pt idx="471">
                        <c:v>1367.4936015363801</c:v>
                      </c:pt>
                      <c:pt idx="472">
                        <c:v>1363.28333746828</c:v>
                      </c:pt>
                      <c:pt idx="473">
                        <c:v>1358.3255504034501</c:v>
                      </c:pt>
                      <c:pt idx="474">
                        <c:v>1354.3390404172201</c:v>
                      </c:pt>
                      <c:pt idx="475">
                        <c:v>1350.1321284696501</c:v>
                      </c:pt>
                      <c:pt idx="476">
                        <c:v>1345.4148560911401</c:v>
                      </c:pt>
                      <c:pt idx="477">
                        <c:v>1340.04559616186</c:v>
                      </c:pt>
                      <c:pt idx="478">
                        <c:v>1335.6392330117501</c:v>
                      </c:pt>
                      <c:pt idx="479">
                        <c:v>1330.63367821835</c:v>
                      </c:pt>
                      <c:pt idx="480">
                        <c:v>1325.23592526279</c:v>
                      </c:pt>
                      <c:pt idx="481">
                        <c:v>1320.13483501971</c:v>
                      </c:pt>
                      <c:pt idx="482">
                        <c:v>1314.23174981028</c:v>
                      </c:pt>
                      <c:pt idx="483">
                        <c:v>1308.13088945858</c:v>
                      </c:pt>
                      <c:pt idx="484">
                        <c:v>1301.52888700366</c:v>
                      </c:pt>
                    </c:numCache>
                  </c:numRef>
                </c:yVal>
                <c:smooth val="1"/>
                <c:extLst>
                  <c:ext xmlns:c16="http://schemas.microsoft.com/office/drawing/2014/chart" uri="{C3380CC4-5D6E-409C-BE32-E72D297353CC}">
                    <c16:uniqueId val="{0000000A-710A-457A-A1D7-0D57FCB948F2}"/>
                  </c:ext>
                </c:extLst>
              </c15:ser>
            </c15:filteredScatterSeries>
          </c:ext>
        </c:extLst>
      </c:scatterChart>
      <c:valAx>
        <c:axId val="694114015"/>
        <c:scaling>
          <c:orientation val="minMax"/>
          <c:min val="0"/>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b="0" i="0" u="none" strike="noStrike" baseline="0" dirty="0" smtClean="0">
                    <a:effectLst/>
                  </a:rPr>
                  <a:t>Elongation</a:t>
                </a:r>
                <a:r>
                  <a:rPr lang="en-US" sz="1800" dirty="0" smtClean="0">
                    <a:latin typeface="Times New Roman" panose="02020603050405020304" pitchFamily="18" charset="0"/>
                    <a:cs typeface="Times New Roman" panose="02020603050405020304" pitchFamily="18" charset="0"/>
                  </a:rPr>
                  <a:t>,</a:t>
                </a:r>
                <a:r>
                  <a:rPr lang="en-US" sz="1800" baseline="0" dirty="0" smtClean="0">
                    <a:latin typeface="Times New Roman" panose="02020603050405020304" pitchFamily="18" charset="0"/>
                    <a:cs typeface="Times New Roman" panose="02020603050405020304" pitchFamily="18" charset="0"/>
                  </a:rPr>
                  <a:t> </a:t>
                </a:r>
                <a:r>
                  <a:rPr lang="en-US" sz="1800" baseline="0" dirty="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4114431"/>
        <c:crosses val="autoZero"/>
        <c:crossBetween val="midCat"/>
      </c:valAx>
      <c:valAx>
        <c:axId val="694114431"/>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b="0" i="0" u="none" strike="noStrike" baseline="0" dirty="0" smtClean="0">
                    <a:effectLst/>
                  </a:rPr>
                  <a:t>Stress</a:t>
                </a:r>
                <a:r>
                  <a:rPr lang="en-US" sz="1800" dirty="0" smtClean="0">
                    <a:latin typeface="Times New Roman" panose="02020603050405020304" pitchFamily="18" charset="0"/>
                    <a:cs typeface="Times New Roman" panose="02020603050405020304" pitchFamily="18" charset="0"/>
                  </a:rPr>
                  <a:t>,</a:t>
                </a:r>
                <a:r>
                  <a:rPr lang="ru-RU" sz="1800" dirty="0" smtClean="0">
                    <a:latin typeface="Times New Roman" panose="02020603050405020304" pitchFamily="18" charset="0"/>
                    <a:cs typeface="Times New Roman" panose="02020603050405020304" pitchFamily="18" charset="0"/>
                  </a:rPr>
                  <a:t> </a:t>
                </a:r>
                <a:r>
                  <a:rPr lang="en-US" sz="1800" baseline="0" dirty="0" smtClean="0">
                    <a:latin typeface="Times New Roman" panose="02020603050405020304" pitchFamily="18" charset="0"/>
                    <a:cs typeface="Times New Roman" panose="02020603050405020304" pitchFamily="18" charset="0"/>
                  </a:rPr>
                  <a:t> </a:t>
                </a:r>
                <a:r>
                  <a:rPr lang="ru-RU" sz="1800" baseline="0" dirty="0" smtClean="0">
                    <a:latin typeface="Times New Roman" panose="02020603050405020304" pitchFamily="18" charset="0"/>
                    <a:cs typeface="Times New Roman" panose="02020603050405020304" pitchFamily="18" charset="0"/>
                  </a:rPr>
                  <a:t>М</a:t>
                </a:r>
                <a:r>
                  <a:rPr lang="en-US" sz="1800" baseline="0" dirty="0" smtClean="0">
                    <a:latin typeface="Times New Roman" panose="02020603050405020304" pitchFamily="18" charset="0"/>
                    <a:cs typeface="Times New Roman" panose="02020603050405020304" pitchFamily="18" charset="0"/>
                  </a:rPr>
                  <a:t>P</a:t>
                </a:r>
                <a:r>
                  <a:rPr lang="ru-RU" sz="1800" baseline="0" dirty="0" smtClean="0">
                    <a:latin typeface="Times New Roman" panose="02020603050405020304" pitchFamily="18" charset="0"/>
                    <a:cs typeface="Times New Roman" panose="02020603050405020304" pitchFamily="18" charset="0"/>
                  </a:rPr>
                  <a:t>а</a:t>
                </a:r>
                <a:endParaRPr lang="ru-RU" sz="1800" dirty="0">
                  <a:latin typeface="Times New Roman" panose="02020603050405020304" pitchFamily="18" charset="0"/>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4114015"/>
        <c:crosses val="autoZero"/>
        <c:crossBetween val="midCat"/>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9"/>
        <c:delete val="1"/>
      </c:legendEntry>
      <c:layout>
        <c:manualLayout>
          <c:xMode val="edge"/>
          <c:yMode val="edge"/>
          <c:x val="0.66309556254014124"/>
          <c:y val="4.0472014860795422E-2"/>
          <c:w val="0.33564491117661971"/>
          <c:h val="0.30676515624768214"/>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78627286932776E-2"/>
          <c:y val="6.1507432870114738E-2"/>
          <c:w val="0.88622847144106986"/>
          <c:h val="0.82966735479258658"/>
        </c:manualLayout>
      </c:layout>
      <c:scatterChart>
        <c:scatterStyle val="smoothMarker"/>
        <c:varyColors val="0"/>
        <c:ser>
          <c:idx val="0"/>
          <c:order val="0"/>
          <c:tx>
            <c:strRef>
              <c:f>'без среза'!$A$1</c:f>
              <c:strCache>
                <c:ptCount val="1"/>
                <c:pt idx="0">
                  <c:v>Unirradiated</c:v>
                </c:pt>
              </c:strCache>
            </c:strRef>
          </c:tx>
          <c:spPr>
            <a:ln w="50800" cap="rnd">
              <a:solidFill>
                <a:srgbClr val="00B0F0"/>
              </a:solidFill>
              <a:round/>
            </a:ln>
            <a:effectLst/>
          </c:spPr>
          <c:marker>
            <c:symbol val="none"/>
          </c:marker>
          <c:xVal>
            <c:numRef>
              <c:f>'без среза'!$B$4:$B$922</c:f>
              <c:numCache>
                <c:formatCode>General</c:formatCode>
                <c:ptCount val="919"/>
                <c:pt idx="0">
                  <c:v>1.7885322696309398E-2</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1.8013950925602901E-4</c:v>
                </c:pt>
                <c:pt idx="23">
                  <c:v>2.2853524789978601E-3</c:v>
                </c:pt>
                <c:pt idx="24">
                  <c:v>2.2341473781328802E-3</c:v>
                </c:pt>
                <c:pt idx="25">
                  <c:v>3.4879083830319201E-3</c:v>
                </c:pt>
                <c:pt idx="26">
                  <c:v>3.01115783768735E-3</c:v>
                </c:pt>
                <c:pt idx="27">
                  <c:v>4.3233219082783299E-3</c:v>
                </c:pt>
                <c:pt idx="28">
                  <c:v>4.0065509609887905E-3</c:v>
                </c:pt>
                <c:pt idx="29">
                  <c:v>5.6045289350048506E-3</c:v>
                </c:pt>
                <c:pt idx="30">
                  <c:v>4.6478770504232401E-3</c:v>
                </c:pt>
                <c:pt idx="31">
                  <c:v>5.4568781248043301E-3</c:v>
                </c:pt>
                <c:pt idx="32">
                  <c:v>6.0198640862207898E-3</c:v>
                </c:pt>
                <c:pt idx="33">
                  <c:v>6.933816369114611E-3</c:v>
                </c:pt>
                <c:pt idx="34">
                  <c:v>6.4911488328989204E-3</c:v>
                </c:pt>
                <c:pt idx="35">
                  <c:v>7.8056540087745301E-3</c:v>
                </c:pt>
                <c:pt idx="36">
                  <c:v>6.7484591627087198E-3</c:v>
                </c:pt>
                <c:pt idx="37">
                  <c:v>7.2878223910666203E-3</c:v>
                </c:pt>
                <c:pt idx="38">
                  <c:v>8.4177539485641405E-3</c:v>
                </c:pt>
                <c:pt idx="39">
                  <c:v>9.1089776044217495E-3</c:v>
                </c:pt>
                <c:pt idx="40">
                  <c:v>9.8059170417608109E-3</c:v>
                </c:pt>
                <c:pt idx="41">
                  <c:v>9.6902568462731188E-3</c:v>
                </c:pt>
                <c:pt idx="42">
                  <c:v>9.6896718879357895E-3</c:v>
                </c:pt>
                <c:pt idx="43">
                  <c:v>1.05530040283242E-2</c:v>
                </c:pt>
                <c:pt idx="44">
                  <c:v>1.0985411190112E-2</c:v>
                </c:pt>
                <c:pt idx="45">
                  <c:v>1.2184143805460399E-2</c:v>
                </c:pt>
                <c:pt idx="46">
                  <c:v>1.07456105525983E-2</c:v>
                </c:pt>
                <c:pt idx="47">
                  <c:v>1.1865418081580299E-2</c:v>
                </c:pt>
                <c:pt idx="48">
                  <c:v>1.3747902424410301E-2</c:v>
                </c:pt>
                <c:pt idx="49">
                  <c:v>1.2522310017448699E-2</c:v>
                </c:pt>
                <c:pt idx="50">
                  <c:v>1.2490319402713699E-2</c:v>
                </c:pt>
                <c:pt idx="51">
                  <c:v>1.2890984660773899E-2</c:v>
                </c:pt>
                <c:pt idx="52">
                  <c:v>1.11119453624076E-2</c:v>
                </c:pt>
                <c:pt idx="53">
                  <c:v>1.21237632540683E-2</c:v>
                </c:pt>
                <c:pt idx="54">
                  <c:v>1.30343408607736E-2</c:v>
                </c:pt>
                <c:pt idx="55">
                  <c:v>1.20304435099583E-2</c:v>
                </c:pt>
                <c:pt idx="56">
                  <c:v>9.1542982098902197E-3</c:v>
                </c:pt>
                <c:pt idx="57">
                  <c:v>8.5530208937978393E-3</c:v>
                </c:pt>
                <c:pt idx="58">
                  <c:v>6.9730874893147998E-3</c:v>
                </c:pt>
                <c:pt idx="59">
                  <c:v>8.052398904390131E-3</c:v>
                </c:pt>
                <c:pt idx="60">
                  <c:v>6.4859642044612408E-3</c:v>
                </c:pt>
                <c:pt idx="61">
                  <c:v>4.7764232873837003E-3</c:v>
                </c:pt>
                <c:pt idx="62">
                  <c:v>3.0918749216068998E-3</c:v>
                </c:pt>
                <c:pt idx="63">
                  <c:v>1.7447941726228501E-3</c:v>
                </c:pt>
                <c:pt idx="64">
                  <c:v>1.70708777642026E-3</c:v>
                </c:pt>
                <c:pt idx="65">
                  <c:v>2.98229285578683E-4</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2.1095989287317498E-3</c:v>
                </c:pt>
                <c:pt idx="115">
                  <c:v>4.0720419286710595E-3</c:v>
                </c:pt>
                <c:pt idx="116">
                  <c:v>6.4705154775857006E-3</c:v>
                </c:pt>
                <c:pt idx="117">
                  <c:v>8.1741419835745805E-3</c:v>
                </c:pt>
                <c:pt idx="118">
                  <c:v>1.03873445907454E-2</c:v>
                </c:pt>
                <c:pt idx="119">
                  <c:v>1.2651167340438401E-2</c:v>
                </c:pt>
                <c:pt idx="120">
                  <c:v>1.65304264031274E-2</c:v>
                </c:pt>
                <c:pt idx="121">
                  <c:v>1.7342802153663701E-2</c:v>
                </c:pt>
                <c:pt idx="122">
                  <c:v>2.0146573089974099E-2</c:v>
                </c:pt>
                <c:pt idx="123">
                  <c:v>2.4273217083825602E-2</c:v>
                </c:pt>
                <c:pt idx="124">
                  <c:v>2.5322156413398703E-2</c:v>
                </c:pt>
                <c:pt idx="125">
                  <c:v>2.8590599089950399E-2</c:v>
                </c:pt>
                <c:pt idx="126">
                  <c:v>3.1319790903250301E-2</c:v>
                </c:pt>
                <c:pt idx="127">
                  <c:v>3.40088228499624E-2</c:v>
                </c:pt>
                <c:pt idx="128">
                  <c:v>3.5793441583864501E-2</c:v>
                </c:pt>
                <c:pt idx="129">
                  <c:v>3.9660235512872802E-2</c:v>
                </c:pt>
                <c:pt idx="130">
                  <c:v>4.2425851440564002E-2</c:v>
                </c:pt>
                <c:pt idx="131">
                  <c:v>4.3681343339718702E-2</c:v>
                </c:pt>
                <c:pt idx="132">
                  <c:v>4.7142142557765596E-2</c:v>
                </c:pt>
                <c:pt idx="133">
                  <c:v>4.9223732794523301E-2</c:v>
                </c:pt>
                <c:pt idx="134">
                  <c:v>5.3316630026678503E-2</c:v>
                </c:pt>
                <c:pt idx="135">
                  <c:v>5.7492860592045503E-2</c:v>
                </c:pt>
                <c:pt idx="136">
                  <c:v>6.0154558882086193E-2</c:v>
                </c:pt>
                <c:pt idx="137">
                  <c:v>6.2431880336344406E-2</c:v>
                </c:pt>
                <c:pt idx="138">
                  <c:v>6.7905020120839793E-2</c:v>
                </c:pt>
                <c:pt idx="139">
                  <c:v>7.21565271328828E-2</c:v>
                </c:pt>
                <c:pt idx="140">
                  <c:v>7.6700597400591902E-2</c:v>
                </c:pt>
                <c:pt idx="141">
                  <c:v>8.20856593573005E-2</c:v>
                </c:pt>
                <c:pt idx="142">
                  <c:v>8.591195717233549E-2</c:v>
                </c:pt>
                <c:pt idx="143">
                  <c:v>9.15842028506475E-2</c:v>
                </c:pt>
                <c:pt idx="144">
                  <c:v>9.6530893152912994E-2</c:v>
                </c:pt>
                <c:pt idx="145">
                  <c:v>0.10303902494985799</c:v>
                </c:pt>
                <c:pt idx="146">
                  <c:v>0.107512924341435</c:v>
                </c:pt>
                <c:pt idx="147">
                  <c:v>0.11637864724445302</c:v>
                </c:pt>
                <c:pt idx="148">
                  <c:v>0.12322762133418801</c:v>
                </c:pt>
                <c:pt idx="149">
                  <c:v>0.12917659045825799</c:v>
                </c:pt>
                <c:pt idx="150">
                  <c:v>0.13747330062372501</c:v>
                </c:pt>
                <c:pt idx="151">
                  <c:v>0.14624653745194399</c:v>
                </c:pt>
                <c:pt idx="152">
                  <c:v>0.153042550293847</c:v>
                </c:pt>
                <c:pt idx="153">
                  <c:v>0.16153602524777699</c:v>
                </c:pt>
                <c:pt idx="154">
                  <c:v>0.16974940207976599</c:v>
                </c:pt>
                <c:pt idx="155">
                  <c:v>0.177813259589676</c:v>
                </c:pt>
                <c:pt idx="156">
                  <c:v>0.186653989941377</c:v>
                </c:pt>
                <c:pt idx="157">
                  <c:v>0.19563004358715799</c:v>
                </c:pt>
                <c:pt idx="158">
                  <c:v>0.20347895539316602</c:v>
                </c:pt>
                <c:pt idx="159">
                  <c:v>0.21360914828783001</c:v>
                </c:pt>
                <c:pt idx="160">
                  <c:v>0.22290476259882999</c:v>
                </c:pt>
                <c:pt idx="161">
                  <c:v>0.23211333265251702</c:v>
                </c:pt>
                <c:pt idx="162">
                  <c:v>0.24207141706327198</c:v>
                </c:pt>
                <c:pt idx="163">
                  <c:v>0.251193615354595</c:v>
                </c:pt>
                <c:pt idx="164">
                  <c:v>0.26173448517141701</c:v>
                </c:pt>
                <c:pt idx="165">
                  <c:v>0.27133382033710501</c:v>
                </c:pt>
                <c:pt idx="166">
                  <c:v>0.28225335120772904</c:v>
                </c:pt>
                <c:pt idx="167">
                  <c:v>0.29147913088962701</c:v>
                </c:pt>
                <c:pt idx="168">
                  <c:v>0.30064079172475999</c:v>
                </c:pt>
                <c:pt idx="169">
                  <c:v>0.311675397832545</c:v>
                </c:pt>
                <c:pt idx="170">
                  <c:v>0.32479452024070099</c:v>
                </c:pt>
                <c:pt idx="171">
                  <c:v>0.333604878506577</c:v>
                </c:pt>
                <c:pt idx="172">
                  <c:v>0.34443700404445099</c:v>
                </c:pt>
                <c:pt idx="173">
                  <c:v>0.35496540872657101</c:v>
                </c:pt>
                <c:pt idx="174">
                  <c:v>0.36592914663451398</c:v>
                </c:pt>
                <c:pt idx="175">
                  <c:v>0.37777601612774003</c:v>
                </c:pt>
                <c:pt idx="176">
                  <c:v>0.388435696933698</c:v>
                </c:pt>
                <c:pt idx="177">
                  <c:v>0.398856111978318</c:v>
                </c:pt>
                <c:pt idx="178">
                  <c:v>0.41121359114413297</c:v>
                </c:pt>
                <c:pt idx="179">
                  <c:v>0.42359572661325701</c:v>
                </c:pt>
                <c:pt idx="180">
                  <c:v>0.43450002788460995</c:v>
                </c:pt>
                <c:pt idx="181">
                  <c:v>0.44640496419603404</c:v>
                </c:pt>
                <c:pt idx="182">
                  <c:v>0.45871182321803899</c:v>
                </c:pt>
                <c:pt idx="183">
                  <c:v>0.47133590180052903</c:v>
                </c:pt>
                <c:pt idx="184">
                  <c:v>0.48268435279155097</c:v>
                </c:pt>
                <c:pt idx="185">
                  <c:v>0.49637379547249305</c:v>
                </c:pt>
                <c:pt idx="186">
                  <c:v>0.50917302096777894</c:v>
                </c:pt>
                <c:pt idx="187">
                  <c:v>0.52034598879799898</c:v>
                </c:pt>
                <c:pt idx="188">
                  <c:v>0.53353363829984302</c:v>
                </c:pt>
                <c:pt idx="189">
                  <c:v>0.54757170619694795</c:v>
                </c:pt>
                <c:pt idx="190">
                  <c:v>0.55866939758075795</c:v>
                </c:pt>
                <c:pt idx="191">
                  <c:v>0.57214355830907893</c:v>
                </c:pt>
                <c:pt idx="192">
                  <c:v>0.58408257763033999</c:v>
                </c:pt>
                <c:pt idx="193">
                  <c:v>0.59722973101798993</c:v>
                </c:pt>
                <c:pt idx="194">
                  <c:v>0.61142640869462606</c:v>
                </c:pt>
                <c:pt idx="195">
                  <c:v>0.62444532438803402</c:v>
                </c:pt>
                <c:pt idx="196">
                  <c:v>0.63516134111765199</c:v>
                </c:pt>
                <c:pt idx="197">
                  <c:v>0.648885564130808</c:v>
                </c:pt>
                <c:pt idx="198">
                  <c:v>0.661752619396339</c:v>
                </c:pt>
                <c:pt idx="199">
                  <c:v>0.67359039843140101</c:v>
                </c:pt>
                <c:pt idx="200">
                  <c:v>0.68726971708343898</c:v>
                </c:pt>
                <c:pt idx="201">
                  <c:v>0.70059980030805502</c:v>
                </c:pt>
                <c:pt idx="202">
                  <c:v>0.71287187899855597</c:v>
                </c:pt>
                <c:pt idx="203">
                  <c:v>0.72640037079310094</c:v>
                </c:pt>
                <c:pt idx="204">
                  <c:v>0.73968588590460604</c:v>
                </c:pt>
                <c:pt idx="205">
                  <c:v>0.75211319969881196</c:v>
                </c:pt>
                <c:pt idx="206">
                  <c:v>0.76542875064760096</c:v>
                </c:pt>
                <c:pt idx="207">
                  <c:v>0.77928796070665407</c:v>
                </c:pt>
                <c:pt idx="208">
                  <c:v>0.79339014745016789</c:v>
                </c:pt>
                <c:pt idx="209">
                  <c:v>0.80656429824728093</c:v>
                </c:pt>
                <c:pt idx="210">
                  <c:v>0.82015587531998302</c:v>
                </c:pt>
                <c:pt idx="211">
                  <c:v>0.83260750916878101</c:v>
                </c:pt>
                <c:pt idx="212">
                  <c:v>0.84468826488830506</c:v>
                </c:pt>
                <c:pt idx="213">
                  <c:v>0.85960712326453892</c:v>
                </c:pt>
                <c:pt idx="214">
                  <c:v>0.87283189420475105</c:v>
                </c:pt>
                <c:pt idx="215">
                  <c:v>0.88707478377614302</c:v>
                </c:pt>
                <c:pt idx="216">
                  <c:v>0.90191568835251701</c:v>
                </c:pt>
                <c:pt idx="217">
                  <c:v>0.91452730180066111</c:v>
                </c:pt>
                <c:pt idx="218">
                  <c:v>0.92876344202039696</c:v>
                </c:pt>
                <c:pt idx="219">
                  <c:v>0.94329758731248603</c:v>
                </c:pt>
                <c:pt idx="220">
                  <c:v>0.958448264773892</c:v>
                </c:pt>
                <c:pt idx="221">
                  <c:v>0.97015072051505091</c:v>
                </c:pt>
                <c:pt idx="222">
                  <c:v>0.98689865337320304</c:v>
                </c:pt>
                <c:pt idx="223">
                  <c:v>0.99890516621741199</c:v>
                </c:pt>
                <c:pt idx="224">
                  <c:v>1.0135135543848202</c:v>
                </c:pt>
                <c:pt idx="225">
                  <c:v>1.0273211107318001</c:v>
                </c:pt>
                <c:pt idx="226">
                  <c:v>1.0430394311114799</c:v>
                </c:pt>
                <c:pt idx="227">
                  <c:v>1.05521467776413</c:v>
                </c:pt>
                <c:pt idx="228">
                  <c:v>1.0709839545341999</c:v>
                </c:pt>
                <c:pt idx="229">
                  <c:v>1.08595005837486</c:v>
                </c:pt>
                <c:pt idx="230">
                  <c:v>1.0990016872597199</c:v>
                </c:pt>
                <c:pt idx="231">
                  <c:v>1.11180091275571</c:v>
                </c:pt>
                <c:pt idx="232">
                  <c:v>1.1264261743051001</c:v>
                </c:pt>
                <c:pt idx="233">
                  <c:v>1.14032016469707</c:v>
                </c:pt>
                <c:pt idx="234">
                  <c:v>1.15482290433278</c:v>
                </c:pt>
                <c:pt idx="235">
                  <c:v>1.1692041556273101</c:v>
                </c:pt>
                <c:pt idx="236">
                  <c:v>1.1832385125998701</c:v>
                </c:pt>
                <c:pt idx="237">
                  <c:v>1.19660839461488</c:v>
                </c:pt>
                <c:pt idx="238">
                  <c:v>1.2101368864108499</c:v>
                </c:pt>
                <c:pt idx="239">
                  <c:v>1.22553832347876</c:v>
                </c:pt>
                <c:pt idx="240">
                  <c:v>1.23946399349109</c:v>
                </c:pt>
                <c:pt idx="241">
                  <c:v>1.25395730642168</c:v>
                </c:pt>
                <c:pt idx="242">
                  <c:v>1.26745205145369</c:v>
                </c:pt>
                <c:pt idx="243">
                  <c:v>1.28056883275747</c:v>
                </c:pt>
                <c:pt idx="244">
                  <c:v>1.2952210917163098</c:v>
                </c:pt>
                <c:pt idx="245">
                  <c:v>1.31102645635366</c:v>
                </c:pt>
                <c:pt idx="246">
                  <c:v>1.3233363538048999</c:v>
                </c:pt>
                <c:pt idx="247">
                  <c:v>1.3388997753281702</c:v>
                </c:pt>
                <c:pt idx="248">
                  <c:v>1.3532921842212899</c:v>
                </c:pt>
                <c:pt idx="249">
                  <c:v>1.36726716684308</c:v>
                </c:pt>
                <c:pt idx="250">
                  <c:v>1.3820354723250701</c:v>
                </c:pt>
                <c:pt idx="251">
                  <c:v>1.39716659905105</c:v>
                </c:pt>
                <c:pt idx="252">
                  <c:v>1.4107119642261501</c:v>
                </c:pt>
                <c:pt idx="253">
                  <c:v>1.4259311687823102</c:v>
                </c:pt>
                <c:pt idx="254">
                  <c:v>1.4404113192569001</c:v>
                </c:pt>
                <c:pt idx="255">
                  <c:v>1.45457659127715</c:v>
                </c:pt>
                <c:pt idx="256">
                  <c:v>1.4685637027838501</c:v>
                </c:pt>
                <c:pt idx="257">
                  <c:v>1.4835095585681299</c:v>
                </c:pt>
                <c:pt idx="258">
                  <c:v>1.4983575487434599</c:v>
                </c:pt>
                <c:pt idx="259">
                  <c:v>1.51245973548839</c:v>
                </c:pt>
                <c:pt idx="260">
                  <c:v>1.5285148261611399</c:v>
                </c:pt>
                <c:pt idx="261">
                  <c:v>1.5426301753606699</c:v>
                </c:pt>
                <c:pt idx="262">
                  <c:v>1.55652988153463</c:v>
                </c:pt>
                <c:pt idx="263">
                  <c:v>1.5723227810383398</c:v>
                </c:pt>
                <c:pt idx="264">
                  <c:v>1.5864620892187999</c:v>
                </c:pt>
                <c:pt idx="265">
                  <c:v>1.6024439705859099</c:v>
                </c:pt>
                <c:pt idx="266">
                  <c:v>1.6149924364754</c:v>
                </c:pt>
                <c:pt idx="267">
                  <c:v>1.6290406283985699</c:v>
                </c:pt>
                <c:pt idx="268">
                  <c:v>1.6434802827603801</c:v>
                </c:pt>
                <c:pt idx="269">
                  <c:v>1.6582844021456802</c:v>
                </c:pt>
                <c:pt idx="270">
                  <c:v>1.67492331179631</c:v>
                </c:pt>
                <c:pt idx="271">
                  <c:v>1.6870756330405401</c:v>
                </c:pt>
                <c:pt idx="272">
                  <c:v>1.7028944963811898</c:v>
                </c:pt>
                <c:pt idx="273">
                  <c:v>1.7181373236695701</c:v>
                </c:pt>
                <c:pt idx="274">
                  <c:v>1.7319729109942701</c:v>
                </c:pt>
                <c:pt idx="275">
                  <c:v>1.7464554025735899</c:v>
                </c:pt>
                <c:pt idx="276">
                  <c:v>1.7612558110357699</c:v>
                </c:pt>
                <c:pt idx="277">
                  <c:v>1.77608692783338</c:v>
                </c:pt>
                <c:pt idx="278">
                  <c:v>1.7898988924258699</c:v>
                </c:pt>
                <c:pt idx="279">
                  <c:v>1.8057019159584802</c:v>
                </c:pt>
                <c:pt idx="280">
                  <c:v>1.8197963197792402</c:v>
                </c:pt>
                <c:pt idx="281">
                  <c:v>1.83301400511766</c:v>
                </c:pt>
                <c:pt idx="282">
                  <c:v>1.8477033855134599</c:v>
                </c:pt>
                <c:pt idx="283">
                  <c:v>1.86341866746602</c:v>
                </c:pt>
                <c:pt idx="284">
                  <c:v>1.87840839404032</c:v>
                </c:pt>
                <c:pt idx="285">
                  <c:v>1.8938459189769201</c:v>
                </c:pt>
                <c:pt idx="286">
                  <c:v>1.9081907461554699</c:v>
                </c:pt>
                <c:pt idx="287">
                  <c:v>1.9228845347981902</c:v>
                </c:pt>
                <c:pt idx="288">
                  <c:v>1.9386831500838801</c:v>
                </c:pt>
                <c:pt idx="289">
                  <c:v>1.9534670214113699</c:v>
                </c:pt>
                <c:pt idx="290">
                  <c:v>1.96924538864209</c:v>
                </c:pt>
                <c:pt idx="291">
                  <c:v>1.9852134350571802</c:v>
                </c:pt>
                <c:pt idx="292">
                  <c:v>1.9980737409696299</c:v>
                </c:pt>
                <c:pt idx="293">
                  <c:v>2.0136169144365099</c:v>
                </c:pt>
                <c:pt idx="294">
                  <c:v>2.0287618761159401</c:v>
                </c:pt>
                <c:pt idx="295">
                  <c:v>2.0453096695092698</c:v>
                </c:pt>
                <c:pt idx="296">
                  <c:v>2.05797390795794</c:v>
                </c:pt>
                <c:pt idx="297">
                  <c:v>2.0751537993675102</c:v>
                </c:pt>
                <c:pt idx="298">
                  <c:v>2.0898060583249398</c:v>
                </c:pt>
                <c:pt idx="299">
                  <c:v>2.1037192632036303</c:v>
                </c:pt>
                <c:pt idx="300">
                  <c:v>2.11931202324251</c:v>
                </c:pt>
                <c:pt idx="301">
                  <c:v>2.13493585268907</c:v>
                </c:pt>
                <c:pt idx="302">
                  <c:v>2.1482179931240402</c:v>
                </c:pt>
                <c:pt idx="303">
                  <c:v>2.16294552852787</c:v>
                </c:pt>
                <c:pt idx="304">
                  <c:v>2.1789196269736499</c:v>
                </c:pt>
                <c:pt idx="305">
                  <c:v>2.1946574980859199</c:v>
                </c:pt>
                <c:pt idx="306">
                  <c:v>2.2083948835586402</c:v>
                </c:pt>
                <c:pt idx="307">
                  <c:v>2.2239853024899499</c:v>
                </c:pt>
                <c:pt idx="308">
                  <c:v>2.2385295718123599</c:v>
                </c:pt>
                <c:pt idx="309">
                  <c:v>2.2532290762370599</c:v>
                </c:pt>
                <c:pt idx="310">
                  <c:v>2.2696418825830698</c:v>
                </c:pt>
                <c:pt idx="311">
                  <c:v>2.2844186683130396</c:v>
                </c:pt>
                <c:pt idx="312">
                  <c:v>2.2975624470234401</c:v>
                </c:pt>
                <c:pt idx="313">
                  <c:v>2.3137636823435099</c:v>
                </c:pt>
                <c:pt idx="314">
                  <c:v>2.3288715225874097</c:v>
                </c:pt>
                <c:pt idx="315">
                  <c:v>2.3436948564579998</c:v>
                </c:pt>
                <c:pt idx="316">
                  <c:v>2.3592208202956</c:v>
                </c:pt>
                <c:pt idx="317">
                  <c:v>2.3726210743973302</c:v>
                </c:pt>
                <c:pt idx="318">
                  <c:v>2.3877221652867298</c:v>
                </c:pt>
                <c:pt idx="319">
                  <c:v>2.40360383994016</c:v>
                </c:pt>
                <c:pt idx="320">
                  <c:v>2.4199616178975698</c:v>
                </c:pt>
                <c:pt idx="321">
                  <c:v>2.43347627474009</c:v>
                </c:pt>
                <c:pt idx="322">
                  <c:v>2.4512973546194399</c:v>
                </c:pt>
                <c:pt idx="323">
                  <c:v>2.4659091174640899</c:v>
                </c:pt>
                <c:pt idx="324">
                  <c:v>2.4807571076422601</c:v>
                </c:pt>
                <c:pt idx="325">
                  <c:v>2.4960832682609202</c:v>
                </c:pt>
                <c:pt idx="326">
                  <c:v>2.5110422865054698</c:v>
                </c:pt>
                <c:pt idx="327">
                  <c:v>2.5257316669012702</c:v>
                </c:pt>
                <c:pt idx="328">
                  <c:v>2.54222649904534</c:v>
                </c:pt>
                <c:pt idx="329">
                  <c:v>2.5573815847508299</c:v>
                </c:pt>
                <c:pt idx="330">
                  <c:v>2.57308908377922</c:v>
                </c:pt>
                <c:pt idx="331">
                  <c:v>2.5863607639394099</c:v>
                </c:pt>
                <c:pt idx="332">
                  <c:v>2.6032605572254401</c:v>
                </c:pt>
                <c:pt idx="333">
                  <c:v>2.6178756947444999</c:v>
                </c:pt>
                <c:pt idx="334">
                  <c:v>2.6341849197024199</c:v>
                </c:pt>
                <c:pt idx="335">
                  <c:v>2.6497247184948902</c:v>
                </c:pt>
                <c:pt idx="336">
                  <c:v>2.6643317368467501</c:v>
                </c:pt>
                <c:pt idx="337">
                  <c:v>2.6782314430192899</c:v>
                </c:pt>
                <c:pt idx="338">
                  <c:v>2.6947431485439202</c:v>
                </c:pt>
                <c:pt idx="339">
                  <c:v>2.7107756500583902</c:v>
                </c:pt>
                <c:pt idx="340">
                  <c:v>2.7262469217532703</c:v>
                </c:pt>
                <c:pt idx="341">
                  <c:v>2.7406896145436099</c:v>
                </c:pt>
                <c:pt idx="342">
                  <c:v>2.7560505554959001</c:v>
                </c:pt>
                <c:pt idx="343">
                  <c:v>2.7705003338809298</c:v>
                </c:pt>
                <c:pt idx="344">
                  <c:v>2.7861751197235702</c:v>
                </c:pt>
                <c:pt idx="345">
                  <c:v>2.8035767061823003</c:v>
                </c:pt>
                <c:pt idx="346">
                  <c:v>2.8164636732611803</c:v>
                </c:pt>
                <c:pt idx="347">
                  <c:v>2.8313015394076002</c:v>
                </c:pt>
                <c:pt idx="348">
                  <c:v>2.8473846610637601</c:v>
                </c:pt>
                <c:pt idx="349">
                  <c:v>2.8616353335564799</c:v>
                </c:pt>
                <c:pt idx="350">
                  <c:v>2.8772787137370401</c:v>
                </c:pt>
                <c:pt idx="351">
                  <c:v>2.8931860159815401</c:v>
                </c:pt>
                <c:pt idx="352">
                  <c:v>2.9073253241620001</c:v>
                </c:pt>
                <c:pt idx="353">
                  <c:v>2.9234793140176398</c:v>
                </c:pt>
                <c:pt idx="354">
                  <c:v>2.9391372264711899</c:v>
                </c:pt>
                <c:pt idx="355">
                  <c:v>2.9539976817829898</c:v>
                </c:pt>
                <c:pt idx="356">
                  <c:v>2.96802191472523</c:v>
                </c:pt>
                <c:pt idx="357">
                  <c:v>2.9845268709010502</c:v>
                </c:pt>
                <c:pt idx="358">
                  <c:v>3.0012376823236799</c:v>
                </c:pt>
                <c:pt idx="359">
                  <c:v>3.0165142563731697</c:v>
                </c:pt>
                <c:pt idx="360">
                  <c:v>3.0327110834434698</c:v>
                </c:pt>
                <c:pt idx="361">
                  <c:v>3.0480581894465799</c:v>
                </c:pt>
                <c:pt idx="362">
                  <c:v>3.0633583862311302</c:v>
                </c:pt>
                <c:pt idx="363">
                  <c:v>3.0793638903276102</c:v>
                </c:pt>
                <c:pt idx="364">
                  <c:v>3.0946370897027</c:v>
                </c:pt>
                <c:pt idx="365">
                  <c:v>3.1105200718911896</c:v>
                </c:pt>
                <c:pt idx="366">
                  <c:v>3.12623501759504</c:v>
                </c:pt>
                <c:pt idx="367">
                  <c:v>3.1412618656077003</c:v>
                </c:pt>
                <c:pt idx="368">
                  <c:v>3.1558567550746401</c:v>
                </c:pt>
                <c:pt idx="369">
                  <c:v>3.1721761040557803</c:v>
                </c:pt>
                <c:pt idx="370">
                  <c:v>3.1897936697987501</c:v>
                </c:pt>
                <c:pt idx="371">
                  <c:v>3.2044050963918402</c:v>
                </c:pt>
                <c:pt idx="372">
                  <c:v>3.2194555671424001</c:v>
                </c:pt>
                <c:pt idx="373">
                  <c:v>3.2356500531079697</c:v>
                </c:pt>
                <c:pt idx="374">
                  <c:v>3.2507140225561697</c:v>
                </c:pt>
                <c:pt idx="375">
                  <c:v>3.2659929377132397</c:v>
                </c:pt>
                <c:pt idx="376">
                  <c:v>3.2820487257083601</c:v>
                </c:pt>
                <c:pt idx="377">
                  <c:v>3.2961981579205699</c:v>
                </c:pt>
                <c:pt idx="378">
                  <c:v>3.3112655020488497</c:v>
                </c:pt>
                <c:pt idx="379">
                  <c:v>3.32858712985171</c:v>
                </c:pt>
                <c:pt idx="380">
                  <c:v>3.3433463448773204</c:v>
                </c:pt>
                <c:pt idx="381">
                  <c:v>3.3576338025682197</c:v>
                </c:pt>
                <c:pt idx="382">
                  <c:v>3.37384853659159</c:v>
                </c:pt>
                <c:pt idx="383">
                  <c:v>3.3894963250190799</c:v>
                </c:pt>
                <c:pt idx="384">
                  <c:v>3.4041249612414495</c:v>
                </c:pt>
                <c:pt idx="385">
                  <c:v>3.4228055499738703</c:v>
                </c:pt>
                <c:pt idx="386">
                  <c:v>3.4360907288373701</c:v>
                </c:pt>
                <c:pt idx="387">
                  <c:v>3.4512964346845401</c:v>
                </c:pt>
                <c:pt idx="388">
                  <c:v>3.4658508280358498</c:v>
                </c:pt>
                <c:pt idx="389">
                  <c:v>3.4827944921119096</c:v>
                </c:pt>
                <c:pt idx="390">
                  <c:v>3.4990318153006696</c:v>
                </c:pt>
                <c:pt idx="391">
                  <c:v>3.5147568850277402</c:v>
                </c:pt>
                <c:pt idx="392">
                  <c:v>3.5283326222895499</c:v>
                </c:pt>
                <c:pt idx="393">
                  <c:v>3.5447970823497599</c:v>
                </c:pt>
                <c:pt idx="394">
                  <c:v>3.5605157389795701</c:v>
                </c:pt>
                <c:pt idx="395">
                  <c:v>3.5783357852892599</c:v>
                </c:pt>
                <c:pt idx="396">
                  <c:v>3.5915095998348101</c:v>
                </c:pt>
                <c:pt idx="397">
                  <c:v>3.6095432843126196</c:v>
                </c:pt>
                <c:pt idx="398">
                  <c:v>3.6244317706064102</c:v>
                </c:pt>
                <c:pt idx="399">
                  <c:v>3.6396644738658801</c:v>
                </c:pt>
                <c:pt idx="400">
                  <c:v>3.6561582724402797</c:v>
                </c:pt>
                <c:pt idx="401">
                  <c:v>3.6715627479338799</c:v>
                </c:pt>
                <c:pt idx="402">
                  <c:v>3.6875075078682999</c:v>
                </c:pt>
                <c:pt idx="403">
                  <c:v>3.7043735543932104</c:v>
                </c:pt>
                <c:pt idx="404">
                  <c:v>3.7185499840120402</c:v>
                </c:pt>
                <c:pt idx="405">
                  <c:v>3.7347410952975202</c:v>
                </c:pt>
                <c:pt idx="406">
                  <c:v>3.7485932197625997</c:v>
                </c:pt>
                <c:pt idx="407">
                  <c:v>3.7664875089490102</c:v>
                </c:pt>
                <c:pt idx="408">
                  <c:v>3.7796009155726997</c:v>
                </c:pt>
                <c:pt idx="409">
                  <c:v>3.7963859698663804</c:v>
                </c:pt>
                <c:pt idx="410">
                  <c:v>3.8125557995328996</c:v>
                </c:pt>
                <c:pt idx="411">
                  <c:v>3.8284934738612697</c:v>
                </c:pt>
                <c:pt idx="412">
                  <c:v>3.84278801714686</c:v>
                </c:pt>
                <c:pt idx="413">
                  <c:v>3.8580443431385398</c:v>
                </c:pt>
                <c:pt idx="414">
                  <c:v>3.8753187254826598</c:v>
                </c:pt>
                <c:pt idx="415">
                  <c:v>3.8910937180276099</c:v>
                </c:pt>
                <c:pt idx="416">
                  <c:v>3.9062518421701498</c:v>
                </c:pt>
                <c:pt idx="417">
                  <c:v>3.9222134754822897</c:v>
                </c:pt>
                <c:pt idx="418">
                  <c:v>3.9366430058066699</c:v>
                </c:pt>
                <c:pt idx="419">
                  <c:v>3.9525978897700003</c:v>
                </c:pt>
                <c:pt idx="420">
                  <c:v>3.9694696520768997</c:v>
                </c:pt>
                <c:pt idx="421">
                  <c:v>3.9840777039955801</c:v>
                </c:pt>
                <c:pt idx="422">
                  <c:v>4.0004082105838297</c:v>
                </c:pt>
                <c:pt idx="423">
                  <c:v>4.0170403708771101</c:v>
                </c:pt>
                <c:pt idx="424">
                  <c:v>4.0318984850841799</c:v>
                </c:pt>
                <c:pt idx="425">
                  <c:v>4.0480716894194302</c:v>
                </c:pt>
                <c:pt idx="426">
                  <c:v>4.06473829380616</c:v>
                </c:pt>
                <c:pt idx="427">
                  <c:v>4.0789889662960395</c:v>
                </c:pt>
                <c:pt idx="428">
                  <c:v>4.0964320824457401</c:v>
                </c:pt>
                <c:pt idx="429">
                  <c:v>4.1118503928942101</c:v>
                </c:pt>
                <c:pt idx="430">
                  <c:v>4.12711918402238</c:v>
                </c:pt>
                <c:pt idx="431">
                  <c:v>4.1422638094559305</c:v>
                </c:pt>
                <c:pt idx="432">
                  <c:v>4.1584920421826199</c:v>
                </c:pt>
                <c:pt idx="433">
                  <c:v>4.1750914892929796</c:v>
                </c:pt>
                <c:pt idx="434">
                  <c:v>4.1914142129485299</c:v>
                </c:pt>
                <c:pt idx="435">
                  <c:v>4.2084479597122</c:v>
                </c:pt>
                <c:pt idx="436">
                  <c:v>4.2240987865738999</c:v>
                </c:pt>
                <c:pt idx="437">
                  <c:v>4.2383055882737599</c:v>
                </c:pt>
                <c:pt idx="438">
                  <c:v>4.2557294899381803</c:v>
                </c:pt>
                <c:pt idx="439">
                  <c:v>4.2721962911059599</c:v>
                </c:pt>
                <c:pt idx="440">
                  <c:v>4.2899117224465</c:v>
                </c:pt>
                <c:pt idx="441">
                  <c:v>4.3037975936726998</c:v>
                </c:pt>
                <c:pt idx="442">
                  <c:v>4.3198165964781801</c:v>
                </c:pt>
                <c:pt idx="443">
                  <c:v>4.3352922764256601</c:v>
                </c:pt>
                <c:pt idx="444">
                  <c:v>4.3508253258608001</c:v>
                </c:pt>
                <c:pt idx="445">
                  <c:v>4.3693776768975603</c:v>
                </c:pt>
                <c:pt idx="446">
                  <c:v>4.3821836517452102</c:v>
                </c:pt>
                <c:pt idx="447">
                  <c:v>4.3992521788368304</c:v>
                </c:pt>
                <c:pt idx="448">
                  <c:v>4.4165366852098504</c:v>
                </c:pt>
                <c:pt idx="449">
                  <c:v>4.43219459766624</c:v>
                </c:pt>
                <c:pt idx="450">
                  <c:v>4.4473317764186495</c:v>
                </c:pt>
                <c:pt idx="451">
                  <c:v>4.4627295025634295</c:v>
                </c:pt>
                <c:pt idx="452">
                  <c:v>4.47871475860779</c:v>
                </c:pt>
                <c:pt idx="453">
                  <c:v>4.4945920250142999</c:v>
                </c:pt>
                <c:pt idx="454">
                  <c:v>4.5121036682587601</c:v>
                </c:pt>
                <c:pt idx="455">
                  <c:v>4.5266627438195401</c:v>
                </c:pt>
                <c:pt idx="456">
                  <c:v>4.5424688057778395</c:v>
                </c:pt>
                <c:pt idx="457">
                  <c:v>4.5574720310583006</c:v>
                </c:pt>
                <c:pt idx="458">
                  <c:v>4.5737137624939797</c:v>
                </c:pt>
                <c:pt idx="459">
                  <c:v>4.59026933880864</c:v>
                </c:pt>
                <c:pt idx="460">
                  <c:v>4.6068880004043002</c:v>
                </c:pt>
                <c:pt idx="461">
                  <c:v>4.6219280108744005</c:v>
                </c:pt>
                <c:pt idx="462">
                  <c:v>4.63771753570086</c:v>
                </c:pt>
                <c:pt idx="463">
                  <c:v>4.6533619494539398</c:v>
                </c:pt>
                <c:pt idx="464">
                  <c:v>4.6693910762883197</c:v>
                </c:pt>
                <c:pt idx="465">
                  <c:v>4.6862155931250999</c:v>
                </c:pt>
                <c:pt idx="466">
                  <c:v>4.7037967347478098</c:v>
                </c:pt>
                <c:pt idx="467">
                  <c:v>4.7182701358735795</c:v>
                </c:pt>
                <c:pt idx="468">
                  <c:v>4.7343971283112305</c:v>
                </c:pt>
                <c:pt idx="469">
                  <c:v>4.7513711644739898</c:v>
                </c:pt>
                <c:pt idx="470">
                  <c:v>4.76714615703031</c:v>
                </c:pt>
                <c:pt idx="471">
                  <c:v>4.7834516710622701</c:v>
                </c:pt>
                <c:pt idx="472">
                  <c:v>4.8013942392856297</c:v>
                </c:pt>
                <c:pt idx="473">
                  <c:v>4.8152770720776106</c:v>
                </c:pt>
                <c:pt idx="474">
                  <c:v>4.8319170152922197</c:v>
                </c:pt>
                <c:pt idx="475">
                  <c:v>4.8476582610874202</c:v>
                </c:pt>
                <c:pt idx="476">
                  <c:v>4.86631358330101</c:v>
                </c:pt>
                <c:pt idx="477">
                  <c:v>4.8790918634154004</c:v>
                </c:pt>
                <c:pt idx="478">
                  <c:v>4.8961671398615199</c:v>
                </c:pt>
                <c:pt idx="479">
                  <c:v>4.9125877291316993</c:v>
                </c:pt>
                <c:pt idx="480">
                  <c:v>4.9285348301680205</c:v>
                </c:pt>
                <c:pt idx="481">
                  <c:v>4.9439224322838999</c:v>
                </c:pt>
                <c:pt idx="482">
                  <c:v>4.96060624629422</c:v>
                </c:pt>
                <c:pt idx="483">
                  <c:v>4.9763080295463196</c:v>
                </c:pt>
                <c:pt idx="484">
                  <c:v>4.9923405310551106</c:v>
                </c:pt>
                <c:pt idx="485">
                  <c:v>5.0098231097479102</c:v>
                </c:pt>
                <c:pt idx="486">
                  <c:v>5.0258890217719498</c:v>
                </c:pt>
                <c:pt idx="487">
                  <c:v>5.0397549811805202</c:v>
                </c:pt>
                <c:pt idx="488">
                  <c:v>5.0562565626819396</c:v>
                </c:pt>
                <c:pt idx="489">
                  <c:v>5.0743779887397995</c:v>
                </c:pt>
                <c:pt idx="490">
                  <c:v>5.0891034570042804</c:v>
                </c:pt>
                <c:pt idx="491">
                  <c:v>5.1049770124905098</c:v>
                </c:pt>
                <c:pt idx="492">
                  <c:v>5.1210746664139597</c:v>
                </c:pt>
                <c:pt idx="493">
                  <c:v>5.1365931835789498</c:v>
                </c:pt>
                <c:pt idx="494">
                  <c:v>5.1537089561406901</c:v>
                </c:pt>
                <c:pt idx="495">
                  <c:v>5.1717517310748899</c:v>
                </c:pt>
                <c:pt idx="496">
                  <c:v>5.18496266706165</c:v>
                </c:pt>
                <c:pt idx="497">
                  <c:v>5.2033473178653402</c:v>
                </c:pt>
                <c:pt idx="498">
                  <c:v>5.2181784346600999</c:v>
                </c:pt>
                <c:pt idx="499">
                  <c:v>5.2337756029487501</c:v>
                </c:pt>
                <c:pt idx="500">
                  <c:v>5.2508768432289799</c:v>
                </c:pt>
                <c:pt idx="501">
                  <c:v>5.2680563983926696</c:v>
                </c:pt>
                <c:pt idx="502">
                  <c:v>5.2828875151874399</c:v>
                </c:pt>
                <c:pt idx="503">
                  <c:v>5.3010764347618498</c:v>
                </c:pt>
                <c:pt idx="504">
                  <c:v>5.3166027348481704</c:v>
                </c:pt>
                <c:pt idx="505">
                  <c:v>5.3327016963180496</c:v>
                </c:pt>
                <c:pt idx="506">
                  <c:v>5.3480353036150099</c:v>
                </c:pt>
                <c:pt idx="507">
                  <c:v>5.3663862076518898</c:v>
                </c:pt>
                <c:pt idx="508">
                  <c:v>5.3814107145512899</c:v>
                </c:pt>
                <c:pt idx="509">
                  <c:v>5.3977459033546902</c:v>
                </c:pt>
                <c:pt idx="510">
                  <c:v>5.4150698722594397</c:v>
                </c:pt>
                <c:pt idx="511">
                  <c:v>5.4307915673234701</c:v>
                </c:pt>
                <c:pt idx="512">
                  <c:v>5.4469286837956998</c:v>
                </c:pt>
                <c:pt idx="513">
                  <c:v>5.4641186992284903</c:v>
                </c:pt>
                <c:pt idx="514">
                  <c:v>5.4795032629158396</c:v>
                </c:pt>
                <c:pt idx="515">
                  <c:v>5.4970735831830098</c:v>
                </c:pt>
                <c:pt idx="516">
                  <c:v>5.5130078828483402</c:v>
                </c:pt>
                <c:pt idx="517">
                  <c:v>5.5280887256799405</c:v>
                </c:pt>
                <c:pt idx="518">
                  <c:v>5.5445565604088598</c:v>
                </c:pt>
                <c:pt idx="519">
                  <c:v>5.5595935324504397</c:v>
                </c:pt>
                <c:pt idx="520">
                  <c:v>5.5787668239020105</c:v>
                </c:pt>
                <c:pt idx="521">
                  <c:v>5.5929935374194901</c:v>
                </c:pt>
                <c:pt idx="522">
                  <c:v>5.6105986380202904</c:v>
                </c:pt>
                <c:pt idx="523">
                  <c:v>5.6266041421281399</c:v>
                </c:pt>
                <c:pt idx="524">
                  <c:v>5.6426714239648801</c:v>
                </c:pt>
                <c:pt idx="525">
                  <c:v>5.6580539205128799</c:v>
                </c:pt>
                <c:pt idx="526">
                  <c:v>5.6749331294952299</c:v>
                </c:pt>
                <c:pt idx="527">
                  <c:v>5.6910499979153402</c:v>
                </c:pt>
                <c:pt idx="528">
                  <c:v>5.7063130732501595</c:v>
                </c:pt>
                <c:pt idx="529">
                  <c:v>5.7236347010643795</c:v>
                </c:pt>
                <c:pt idx="530">
                  <c:v>5.7396627943205702</c:v>
                </c:pt>
                <c:pt idx="531">
                  <c:v>5.7542775955994303</c:v>
                </c:pt>
                <c:pt idx="532">
                  <c:v>5.7720143085759901</c:v>
                </c:pt>
                <c:pt idx="533">
                  <c:v>5.7887554920739603</c:v>
                </c:pt>
                <c:pt idx="534">
                  <c:v>5.8038397095856498</c:v>
                </c:pt>
                <c:pt idx="535">
                  <c:v>5.8208835803839101</c:v>
                </c:pt>
                <c:pt idx="536">
                  <c:v>5.83715872232347</c:v>
                </c:pt>
                <c:pt idx="537">
                  <c:v>5.8521889450162199</c:v>
                </c:pt>
                <c:pt idx="538">
                  <c:v>5.8697569241871905</c:v>
                </c:pt>
                <c:pt idx="539">
                  <c:v>5.8865622265329902</c:v>
                </c:pt>
                <c:pt idx="540">
                  <c:v>5.9036914977980404</c:v>
                </c:pt>
                <c:pt idx="541">
                  <c:v>5.9211636162103805</c:v>
                </c:pt>
                <c:pt idx="542">
                  <c:v>5.9359204901397806</c:v>
                </c:pt>
                <c:pt idx="543">
                  <c:v>5.9525570586799903</c:v>
                </c:pt>
                <c:pt idx="544">
                  <c:v>5.9688055394701696</c:v>
                </c:pt>
                <c:pt idx="545">
                  <c:v>5.9856604283879697</c:v>
                </c:pt>
                <c:pt idx="546">
                  <c:v>6.0015383921211205</c:v>
                </c:pt>
                <c:pt idx="547">
                  <c:v>6.0193280663384003</c:v>
                </c:pt>
                <c:pt idx="548">
                  <c:v>6.0353943146139999</c:v>
                </c:pt>
                <c:pt idx="549">
                  <c:v>6.0516832915141103</c:v>
                </c:pt>
                <c:pt idx="550">
                  <c:v>6.0683255758419801</c:v>
                </c:pt>
                <c:pt idx="551">
                  <c:v>6.0848166970686197</c:v>
                </c:pt>
                <c:pt idx="552">
                  <c:v>6.1004611108160098</c:v>
                </c:pt>
                <c:pt idx="553">
                  <c:v>6.1161595193880203</c:v>
                </c:pt>
                <c:pt idx="554">
                  <c:v>6.1335351420154902</c:v>
                </c:pt>
                <c:pt idx="555">
                  <c:v>6.1496712249095298</c:v>
                </c:pt>
                <c:pt idx="556">
                  <c:v>6.1650487029964998</c:v>
                </c:pt>
                <c:pt idx="557">
                  <c:v>6.1821948476449498</c:v>
                </c:pt>
                <c:pt idx="558">
                  <c:v>6.1981767290149001</c:v>
                </c:pt>
                <c:pt idx="559">
                  <c:v>6.2149516592853598</c:v>
                </c:pt>
                <c:pt idx="560">
                  <c:v>6.2320056541011599</c:v>
                </c:pt>
                <c:pt idx="561">
                  <c:v>6.2479467031039304</c:v>
                </c:pt>
                <c:pt idx="562">
                  <c:v>6.2628395976503297</c:v>
                </c:pt>
                <c:pt idx="563">
                  <c:v>6.2793570189569392</c:v>
                </c:pt>
                <c:pt idx="564">
                  <c:v>6.2962298148363498</c:v>
                </c:pt>
                <c:pt idx="565">
                  <c:v>6.3138136338011508</c:v>
                </c:pt>
                <c:pt idx="566">
                  <c:v>6.3297884295707307</c:v>
                </c:pt>
                <c:pt idx="567">
                  <c:v>6.345287732256109</c:v>
                </c:pt>
                <c:pt idx="568">
                  <c:v>6.3609287713234197</c:v>
                </c:pt>
                <c:pt idx="569">
                  <c:v>6.3785912414232397</c:v>
                </c:pt>
                <c:pt idx="570">
                  <c:v>6.39700860541552</c:v>
                </c:pt>
                <c:pt idx="571">
                  <c:v>6.4099191952323098</c:v>
                </c:pt>
                <c:pt idx="572">
                  <c:v>6.429437737210721</c:v>
                </c:pt>
                <c:pt idx="573">
                  <c:v>6.4450585282315798</c:v>
                </c:pt>
                <c:pt idx="574">
                  <c:v>6.4604532159478394</c:v>
                </c:pt>
                <c:pt idx="575">
                  <c:v>6.4785601097355494</c:v>
                </c:pt>
                <c:pt idx="576">
                  <c:v>6.4952739595810298</c:v>
                </c:pt>
                <c:pt idx="577">
                  <c:v>6.5111680993709298</c:v>
                </c:pt>
                <c:pt idx="578">
                  <c:v>6.5282207866630397</c:v>
                </c:pt>
                <c:pt idx="579">
                  <c:v>6.5458484764235392</c:v>
                </c:pt>
                <c:pt idx="580">
                  <c:v>6.5612826266829005</c:v>
                </c:pt>
                <c:pt idx="581">
                  <c:v>6.5769030814521994</c:v>
                </c:pt>
                <c:pt idx="582">
                  <c:v>6.5947106626254</c:v>
                </c:pt>
                <c:pt idx="583">
                  <c:v>6.6110367609667309</c:v>
                </c:pt>
                <c:pt idx="584">
                  <c:v>6.6278859341082397</c:v>
                </c:pt>
                <c:pt idx="585">
                  <c:v>6.6450681666196898</c:v>
                </c:pt>
                <c:pt idx="586">
                  <c:v>6.6609855928959405</c:v>
                </c:pt>
                <c:pt idx="587">
                  <c:v>6.6765726371499996</c:v>
                </c:pt>
                <c:pt idx="588">
                  <c:v>6.6946434430747104</c:v>
                </c:pt>
                <c:pt idx="589">
                  <c:v>6.7105207094755297</c:v>
                </c:pt>
                <c:pt idx="590">
                  <c:v>6.7262585805906401</c:v>
                </c:pt>
                <c:pt idx="591">
                  <c:v>6.74307367072515</c:v>
                </c:pt>
                <c:pt idx="592">
                  <c:v>6.7588564461971101</c:v>
                </c:pt>
                <c:pt idx="593">
                  <c:v>6.7753006582051993</c:v>
                </c:pt>
                <c:pt idx="594">
                  <c:v>6.7929945339528803</c:v>
                </c:pt>
                <c:pt idx="595">
                  <c:v>6.8100542445563406</c:v>
                </c:pt>
                <c:pt idx="596">
                  <c:v>6.8246656711607994</c:v>
                </c:pt>
                <c:pt idx="597">
                  <c:v>6.8423821360738701</c:v>
                </c:pt>
                <c:pt idx="598">
                  <c:v>6.8589140896506304</c:v>
                </c:pt>
                <c:pt idx="599">
                  <c:v>6.8755709062543202</c:v>
                </c:pt>
                <c:pt idx="600">
                  <c:v>6.8903706173955497</c:v>
                </c:pt>
                <c:pt idx="601">
                  <c:v>6.9085625754041802</c:v>
                </c:pt>
                <c:pt idx="602">
                  <c:v>6.9245579554831194</c:v>
                </c:pt>
                <c:pt idx="603">
                  <c:v>6.9410190408689205</c:v>
                </c:pt>
                <c:pt idx="604">
                  <c:v>6.9571224105743594</c:v>
                </c:pt>
                <c:pt idx="605">
                  <c:v>6.9733462350541204</c:v>
                </c:pt>
                <c:pt idx="606">
                  <c:v>6.989067930112471</c:v>
                </c:pt>
                <c:pt idx="607">
                  <c:v>7.0067371495724702</c:v>
                </c:pt>
                <c:pt idx="608">
                  <c:v>7.0230969946578599</c:v>
                </c:pt>
                <c:pt idx="609">
                  <c:v>7.0401115269419305</c:v>
                </c:pt>
                <c:pt idx="610">
                  <c:v>7.0576592580550797</c:v>
                </c:pt>
                <c:pt idx="611">
                  <c:v>7.0756746993310999</c:v>
                </c:pt>
                <c:pt idx="612">
                  <c:v>7.0899084984489509</c:v>
                </c:pt>
                <c:pt idx="613">
                  <c:v>7.1075540951596796</c:v>
                </c:pt>
                <c:pt idx="614">
                  <c:v>7.1247778573592795</c:v>
                </c:pt>
                <c:pt idx="615">
                  <c:v>7.1419972113062595</c:v>
                </c:pt>
                <c:pt idx="616">
                  <c:v>7.1588696709341093</c:v>
                </c:pt>
                <c:pt idx="617">
                  <c:v>7.1735523019810898</c:v>
                </c:pt>
                <c:pt idx="618">
                  <c:v>7.1911337798496806</c:v>
                </c:pt>
                <c:pt idx="619">
                  <c:v>7.20736876194223</c:v>
                </c:pt>
                <c:pt idx="620">
                  <c:v>7.2266837897814202</c:v>
                </c:pt>
                <c:pt idx="621">
                  <c:v>7.2407080227321803</c:v>
                </c:pt>
                <c:pt idx="622">
                  <c:v>7.2596798671838796</c:v>
                </c:pt>
                <c:pt idx="623">
                  <c:v>7.2756111284093095</c:v>
                </c:pt>
                <c:pt idx="624">
                  <c:v>7.2902836354160199</c:v>
                </c:pt>
                <c:pt idx="625">
                  <c:v>7.3075671082165199</c:v>
                </c:pt>
                <c:pt idx="626">
                  <c:v>7.3250132628004394</c:v>
                </c:pt>
                <c:pt idx="627">
                  <c:v>7.34070492201226</c:v>
                </c:pt>
                <c:pt idx="628">
                  <c:v>7.3580805446454205</c:v>
                </c:pt>
                <c:pt idx="629">
                  <c:v>7.3758678777608093</c:v>
                </c:pt>
                <c:pt idx="630">
                  <c:v>7.3911400435690693</c:v>
                </c:pt>
                <c:pt idx="631">
                  <c:v>7.4066018885559997</c:v>
                </c:pt>
                <c:pt idx="632">
                  <c:v>7.4231169687550409</c:v>
                </c:pt>
                <c:pt idx="633">
                  <c:v>7.4397805347189205</c:v>
                </c:pt>
                <c:pt idx="634">
                  <c:v>7.4577399763143104</c:v>
                </c:pt>
                <c:pt idx="635">
                  <c:v>7.4744835009255395</c:v>
                </c:pt>
                <c:pt idx="636">
                  <c:v>7.48953363543023</c:v>
                </c:pt>
                <c:pt idx="637">
                  <c:v>7.5052421680311499</c:v>
                </c:pt>
                <c:pt idx="638">
                  <c:v>7.523302849915579</c:v>
                </c:pt>
                <c:pt idx="639">
                  <c:v>7.5399394184614694</c:v>
                </c:pt>
                <c:pt idx="640">
                  <c:v>7.55848164546933</c:v>
                </c:pt>
                <c:pt idx="641">
                  <c:v>7.5741290976452502</c:v>
                </c:pt>
                <c:pt idx="642">
                  <c:v>7.5910761363957091</c:v>
                </c:pt>
                <c:pt idx="643">
                  <c:v>7.6064472013740696</c:v>
                </c:pt>
                <c:pt idx="644">
                  <c:v>7.6238430720650303</c:v>
                </c:pt>
                <c:pt idx="645">
                  <c:v>7.6420444567816004</c:v>
                </c:pt>
                <c:pt idx="646">
                  <c:v>7.6569832269569797</c:v>
                </c:pt>
                <c:pt idx="647">
                  <c:v>7.67638365529137</c:v>
                </c:pt>
                <c:pt idx="648">
                  <c:v>7.6917715936588094</c:v>
                </c:pt>
                <c:pt idx="649">
                  <c:v>7.7073957593483993</c:v>
                </c:pt>
                <c:pt idx="650">
                  <c:v>7.72504369717808</c:v>
                </c:pt>
                <c:pt idx="651">
                  <c:v>7.7426923323173495</c:v>
                </c:pt>
                <c:pt idx="652">
                  <c:v>7.7587754539649696</c:v>
                </c:pt>
                <c:pt idx="653">
                  <c:v>7.7759182239447</c:v>
                </c:pt>
                <c:pt idx="654">
                  <c:v>7.7925547924905896</c:v>
                </c:pt>
                <c:pt idx="655">
                  <c:v>7.810003624422281</c:v>
                </c:pt>
                <c:pt idx="656">
                  <c:v>7.8264205027608096</c:v>
                </c:pt>
                <c:pt idx="657">
                  <c:v>7.843195433031271</c:v>
                </c:pt>
                <c:pt idx="658">
                  <c:v>7.85933592417223</c:v>
                </c:pt>
                <c:pt idx="659">
                  <c:v>7.876708172125289</c:v>
                </c:pt>
                <c:pt idx="660">
                  <c:v>7.8947273243329601</c:v>
                </c:pt>
                <c:pt idx="661">
                  <c:v>7.9113028124538705</c:v>
                </c:pt>
                <c:pt idx="662">
                  <c:v>7.9259550714141396</c:v>
                </c:pt>
                <c:pt idx="663">
                  <c:v>7.9432362031070598</c:v>
                </c:pt>
                <c:pt idx="664">
                  <c:v>7.9609290452935992</c:v>
                </c:pt>
                <c:pt idx="665">
                  <c:v>7.9777231900379801</c:v>
                </c:pt>
                <c:pt idx="666">
                  <c:v>7.9951254738375592</c:v>
                </c:pt>
                <c:pt idx="667">
                  <c:v>8.0093828956819397</c:v>
                </c:pt>
                <c:pt idx="668">
                  <c:v>8.0266471539971498</c:v>
                </c:pt>
                <c:pt idx="669">
                  <c:v>8.0433005959207495</c:v>
                </c:pt>
                <c:pt idx="670">
                  <c:v>8.0620891742796594</c:v>
                </c:pt>
                <c:pt idx="671">
                  <c:v>8.0760796604636198</c:v>
                </c:pt>
                <c:pt idx="672">
                  <c:v>8.0944879339995204</c:v>
                </c:pt>
                <c:pt idx="673">
                  <c:v>8.1114079753433508</c:v>
                </c:pt>
                <c:pt idx="674">
                  <c:v>8.1272042495243095</c:v>
                </c:pt>
                <c:pt idx="675">
                  <c:v>8.1440591384534891</c:v>
                </c:pt>
                <c:pt idx="676">
                  <c:v>8.1626526829268204</c:v>
                </c:pt>
                <c:pt idx="677">
                  <c:v>8.1778280166872701</c:v>
                </c:pt>
                <c:pt idx="678">
                  <c:v>8.1948020528443486</c:v>
                </c:pt>
                <c:pt idx="679">
                  <c:v>8.2120865592173704</c:v>
                </c:pt>
                <c:pt idx="680">
                  <c:v>8.2284936497899288</c:v>
                </c:pt>
                <c:pt idx="681">
                  <c:v>8.2451119751340194</c:v>
                </c:pt>
                <c:pt idx="682">
                  <c:v>8.2624336029311998</c:v>
                </c:pt>
                <c:pt idx="683">
                  <c:v>8.2789689311880501</c:v>
                </c:pt>
                <c:pt idx="684">
                  <c:v>8.2970363624326602</c:v>
                </c:pt>
                <c:pt idx="685">
                  <c:v>8.3142388430019292</c:v>
                </c:pt>
                <c:pt idx="686">
                  <c:v>8.3303216284093704</c:v>
                </c:pt>
                <c:pt idx="687">
                  <c:v>8.3462157681992686</c:v>
                </c:pt>
                <c:pt idx="688">
                  <c:v>8.3647826515175403</c:v>
                </c:pt>
                <c:pt idx="689">
                  <c:v>8.3821279020526198</c:v>
                </c:pt>
                <c:pt idx="690">
                  <c:v>8.3996712249131598</c:v>
                </c:pt>
                <c:pt idx="691">
                  <c:v>8.4164626923097803</c:v>
                </c:pt>
                <c:pt idx="692">
                  <c:v>8.4334502271872189</c:v>
                </c:pt>
                <c:pt idx="693">
                  <c:v>8.4491520104279498</c:v>
                </c:pt>
                <c:pt idx="694">
                  <c:v>8.4659843101917396</c:v>
                </c:pt>
                <c:pt idx="695">
                  <c:v>8.4846244028085493</c:v>
                </c:pt>
                <c:pt idx="696">
                  <c:v>8.4987060052526395</c:v>
                </c:pt>
                <c:pt idx="697">
                  <c:v>8.5186160096668608</c:v>
                </c:pt>
                <c:pt idx="698">
                  <c:v>8.5345034001079494</c:v>
                </c:pt>
                <c:pt idx="699">
                  <c:v>8.5505291522736098</c:v>
                </c:pt>
                <c:pt idx="700">
                  <c:v>8.5674616587425607</c:v>
                </c:pt>
                <c:pt idx="701">
                  <c:v>8.5842598754993595</c:v>
                </c:pt>
                <c:pt idx="702">
                  <c:v>8.6011799168431899</c:v>
                </c:pt>
                <c:pt idx="703">
                  <c:v>8.6181539530002702</c:v>
                </c:pt>
                <c:pt idx="704">
                  <c:v>8.6352224800975801</c:v>
                </c:pt>
                <c:pt idx="705">
                  <c:v>8.6517972708975286</c:v>
                </c:pt>
                <c:pt idx="706">
                  <c:v>8.6681365316962893</c:v>
                </c:pt>
                <c:pt idx="707">
                  <c:v>8.6850025782155207</c:v>
                </c:pt>
                <c:pt idx="708">
                  <c:v>8.7013219271966609</c:v>
                </c:pt>
                <c:pt idx="709">
                  <c:v>8.7199225572703689</c:v>
                </c:pt>
                <c:pt idx="710">
                  <c:v>8.7364939734015898</c:v>
                </c:pt>
                <c:pt idx="711">
                  <c:v>8.7537477714477099</c:v>
                </c:pt>
                <c:pt idx="712">
                  <c:v>8.7699523814308087</c:v>
                </c:pt>
                <c:pt idx="713">
                  <c:v>8.7876047275017299</c:v>
                </c:pt>
                <c:pt idx="714">
                  <c:v>8.8058273938486291</c:v>
                </c:pt>
                <c:pt idx="715">
                  <c:v>8.8230399984467986</c:v>
                </c:pt>
                <c:pt idx="716">
                  <c:v>8.8394636261455197</c:v>
                </c:pt>
                <c:pt idx="717">
                  <c:v>8.8566266441716799</c:v>
                </c:pt>
                <c:pt idx="718">
                  <c:v>8.8734758173131887</c:v>
                </c:pt>
                <c:pt idx="719">
                  <c:v>8.8912833984863902</c:v>
                </c:pt>
                <c:pt idx="720">
                  <c:v>8.9088874655203689</c:v>
                </c:pt>
                <c:pt idx="721">
                  <c:v>8.9256958063060701</c:v>
                </c:pt>
                <c:pt idx="722">
                  <c:v>8.9436113771171186</c:v>
                </c:pt>
                <c:pt idx="723">
                  <c:v>8.9608418886655308</c:v>
                </c:pt>
                <c:pt idx="724">
                  <c:v>8.9764323075996799</c:v>
                </c:pt>
                <c:pt idx="725">
                  <c:v>8.9939891291692202</c:v>
                </c:pt>
                <c:pt idx="726">
                  <c:v>9.0118503689154696</c:v>
                </c:pt>
                <c:pt idx="727">
                  <c:v>9.0286927927081706</c:v>
                </c:pt>
                <c:pt idx="728">
                  <c:v>9.046348513459181</c:v>
                </c:pt>
                <c:pt idx="729">
                  <c:v>9.0635823996876788</c:v>
                </c:pt>
                <c:pt idx="730">
                  <c:v>9.0795598727936486</c:v>
                </c:pt>
                <c:pt idx="731">
                  <c:v>9.0977518308136496</c:v>
                </c:pt>
                <c:pt idx="732">
                  <c:v>9.114040807708081</c:v>
                </c:pt>
                <c:pt idx="733">
                  <c:v>9.1315277946478108</c:v>
                </c:pt>
                <c:pt idx="734">
                  <c:v>9.1483499703827</c:v>
                </c:pt>
                <c:pt idx="735">
                  <c:v>9.1660147815900892</c:v>
                </c:pt>
                <c:pt idx="736">
                  <c:v>9.1834001920005903</c:v>
                </c:pt>
                <c:pt idx="737">
                  <c:v>9.1998983988219187</c:v>
                </c:pt>
                <c:pt idx="738">
                  <c:v>9.2166665797321894</c:v>
                </c:pt>
                <c:pt idx="739">
                  <c:v>9.2346192719787688</c:v>
                </c:pt>
                <c:pt idx="740">
                  <c:v>9.2522739591686296</c:v>
                </c:pt>
                <c:pt idx="741">
                  <c:v>9.2690148064207314</c:v>
                </c:pt>
                <c:pt idx="742">
                  <c:v>9.2856851217220502</c:v>
                </c:pt>
                <c:pt idx="743">
                  <c:v>9.3018053648165697</c:v>
                </c:pt>
                <c:pt idx="744">
                  <c:v>9.3194239641206913</c:v>
                </c:pt>
                <c:pt idx="745">
                  <c:v>9.3382226665198704</c:v>
                </c:pt>
                <c:pt idx="746">
                  <c:v>9.3534381601557506</c:v>
                </c:pt>
                <c:pt idx="747">
                  <c:v>9.3727879683456194</c:v>
                </c:pt>
                <c:pt idx="748">
                  <c:v>9.3891208160243913</c:v>
                </c:pt>
                <c:pt idx="749">
                  <c:v>9.4055414052945689</c:v>
                </c:pt>
                <c:pt idx="750">
                  <c:v>9.4234356944752999</c:v>
                </c:pt>
                <c:pt idx="751">
                  <c:v>9.4407681436450694</c:v>
                </c:pt>
                <c:pt idx="752">
                  <c:v>9.457450924082881</c:v>
                </c:pt>
                <c:pt idx="753">
                  <c:v>9.4752990013716989</c:v>
                </c:pt>
                <c:pt idx="754">
                  <c:v>9.4929041019668112</c:v>
                </c:pt>
                <c:pt idx="755">
                  <c:v>9.5098804792314695</c:v>
                </c:pt>
                <c:pt idx="756">
                  <c:v>9.52688792591516</c:v>
                </c:pt>
                <c:pt idx="757">
                  <c:v>9.5450835948440691</c:v>
                </c:pt>
                <c:pt idx="758">
                  <c:v>9.5624220960417006</c:v>
                </c:pt>
                <c:pt idx="759">
                  <c:v>9.5806346383483305</c:v>
                </c:pt>
                <c:pt idx="760">
                  <c:v>9.598346695020151</c:v>
                </c:pt>
                <c:pt idx="761">
                  <c:v>9.6152866481816108</c:v>
                </c:pt>
                <c:pt idx="762">
                  <c:v>9.6316937387428005</c:v>
                </c:pt>
                <c:pt idx="763">
                  <c:v>9.6498084154404804</c:v>
                </c:pt>
                <c:pt idx="764">
                  <c:v>9.6682403117142695</c:v>
                </c:pt>
                <c:pt idx="765">
                  <c:v>9.6860603580239495</c:v>
                </c:pt>
                <c:pt idx="766">
                  <c:v>9.7037663626679205</c:v>
                </c:pt>
                <c:pt idx="767">
                  <c:v>9.7200631224836798</c:v>
                </c:pt>
                <c:pt idx="768">
                  <c:v>9.73665816134144</c:v>
                </c:pt>
                <c:pt idx="769">
                  <c:v>9.7536085747719898</c:v>
                </c:pt>
                <c:pt idx="770">
                  <c:v>9.7728999798846399</c:v>
                </c:pt>
                <c:pt idx="771">
                  <c:v>9.7877071377069989</c:v>
                </c:pt>
                <c:pt idx="772">
                  <c:v>9.8059770495183294</c:v>
                </c:pt>
                <c:pt idx="773">
                  <c:v>9.8235484033580214</c:v>
                </c:pt>
                <c:pt idx="774">
                  <c:v>9.8407789149177898</c:v>
                </c:pt>
                <c:pt idx="775">
                  <c:v>9.8582479948959207</c:v>
                </c:pt>
                <c:pt idx="776">
                  <c:v>9.876433203555731</c:v>
                </c:pt>
                <c:pt idx="777">
                  <c:v>9.8934713585663303</c:v>
                </c:pt>
                <c:pt idx="778">
                  <c:v>9.9105263869546398</c:v>
                </c:pt>
                <c:pt idx="779">
                  <c:v>9.9287085571859297</c:v>
                </c:pt>
                <c:pt idx="780">
                  <c:v>9.9464138644975701</c:v>
                </c:pt>
                <c:pt idx="781">
                  <c:v>9.9625742674561497</c:v>
                </c:pt>
                <c:pt idx="782">
                  <c:v>9.9815596106168396</c:v>
                </c:pt>
                <c:pt idx="783">
                  <c:v>9.9974851560659808</c:v>
                </c:pt>
                <c:pt idx="784">
                  <c:v>10.015970013569101</c:v>
                </c:pt>
                <c:pt idx="785">
                  <c:v>10.034390752241499</c:v>
                </c:pt>
                <c:pt idx="786">
                  <c:v>10.0512969586248</c:v>
                </c:pt>
                <c:pt idx="787">
                  <c:v>10.067137103601501</c:v>
                </c:pt>
                <c:pt idx="788">
                  <c:v>10.0864126689203</c:v>
                </c:pt>
                <c:pt idx="789">
                  <c:v>10.104065014979801</c:v>
                </c:pt>
                <c:pt idx="790">
                  <c:v>10.1227523530724</c:v>
                </c:pt>
                <c:pt idx="791">
                  <c:v>10.139773298453699</c:v>
                </c:pt>
                <c:pt idx="792">
                  <c:v>10.156629220944099</c:v>
                </c:pt>
                <c:pt idx="793">
                  <c:v>10.174541417075</c:v>
                </c:pt>
                <c:pt idx="794">
                  <c:v>10.1932736595131</c:v>
                </c:pt>
                <c:pt idx="795">
                  <c:v>10.2115391630832</c:v>
                </c:pt>
                <c:pt idx="796">
                  <c:v>10.2276691939551</c:v>
                </c:pt>
                <c:pt idx="797">
                  <c:v>10.2483385005144</c:v>
                </c:pt>
                <c:pt idx="798">
                  <c:v>10.2648232086381</c:v>
                </c:pt>
                <c:pt idx="799">
                  <c:v>10.2809444852937</c:v>
                </c:pt>
                <c:pt idx="800">
                  <c:v>10.299624040453601</c:v>
                </c:pt>
                <c:pt idx="801">
                  <c:v>10.3185044324164</c:v>
                </c:pt>
                <c:pt idx="802">
                  <c:v>10.3348069080084</c:v>
                </c:pt>
                <c:pt idx="803">
                  <c:v>10.354035227851501</c:v>
                </c:pt>
                <c:pt idx="804">
                  <c:v>10.371643703126701</c:v>
                </c:pt>
                <c:pt idx="805">
                  <c:v>10.3899024573366</c:v>
                </c:pt>
                <c:pt idx="806">
                  <c:v>10.406491444177799</c:v>
                </c:pt>
                <c:pt idx="807">
                  <c:v>10.4248592215981</c:v>
                </c:pt>
                <c:pt idx="808">
                  <c:v>10.442825412553699</c:v>
                </c:pt>
                <c:pt idx="809">
                  <c:v>10.4607747301316</c:v>
                </c:pt>
                <c:pt idx="810">
                  <c:v>10.4790031122548</c:v>
                </c:pt>
                <c:pt idx="811">
                  <c:v>10.494890166432901</c:v>
                </c:pt>
                <c:pt idx="812">
                  <c:v>10.512832734662</c:v>
                </c:pt>
                <c:pt idx="813">
                  <c:v>10.531551478402399</c:v>
                </c:pt>
                <c:pt idx="814">
                  <c:v>10.550111612360499</c:v>
                </c:pt>
                <c:pt idx="815">
                  <c:v>10.569107079538801</c:v>
                </c:pt>
                <c:pt idx="816">
                  <c:v>10.5873688721886</c:v>
                </c:pt>
                <c:pt idx="817">
                  <c:v>10.604477895390101</c:v>
                </c:pt>
                <c:pt idx="818">
                  <c:v>10.6225824480703</c:v>
                </c:pt>
                <c:pt idx="819">
                  <c:v>10.640305662343499</c:v>
                </c:pt>
                <c:pt idx="820">
                  <c:v>10.660714085258901</c:v>
                </c:pt>
                <c:pt idx="821">
                  <c:v>10.676433439221</c:v>
                </c:pt>
                <c:pt idx="822">
                  <c:v>10.6968654848743</c:v>
                </c:pt>
                <c:pt idx="823">
                  <c:v>10.714045376278101</c:v>
                </c:pt>
                <c:pt idx="824">
                  <c:v>10.7319845698271</c:v>
                </c:pt>
                <c:pt idx="825">
                  <c:v>10.750071215557</c:v>
                </c:pt>
                <c:pt idx="826">
                  <c:v>10.7694476849019</c:v>
                </c:pt>
                <c:pt idx="827">
                  <c:v>10.786637700334701</c:v>
                </c:pt>
                <c:pt idx="828">
                  <c:v>10.8069999113695</c:v>
                </c:pt>
                <c:pt idx="829">
                  <c:v>10.824358660613601</c:v>
                </c:pt>
                <c:pt idx="830">
                  <c:v>10.842833394110601</c:v>
                </c:pt>
                <c:pt idx="831">
                  <c:v>10.861119843048101</c:v>
                </c:pt>
                <c:pt idx="832">
                  <c:v>10.879899330962001</c:v>
                </c:pt>
                <c:pt idx="833">
                  <c:v>10.8991175267647</c:v>
                </c:pt>
                <c:pt idx="834">
                  <c:v>10.916591014995399</c:v>
                </c:pt>
                <c:pt idx="835">
                  <c:v>10.9356326940883</c:v>
                </c:pt>
                <c:pt idx="836">
                  <c:v>10.954718941286499</c:v>
                </c:pt>
                <c:pt idx="837">
                  <c:v>10.972193463078399</c:v>
                </c:pt>
                <c:pt idx="838">
                  <c:v>10.991079907057602</c:v>
                </c:pt>
                <c:pt idx="839">
                  <c:v>11.0102373586983</c:v>
                </c:pt>
                <c:pt idx="840">
                  <c:v>11.0294848930266</c:v>
                </c:pt>
                <c:pt idx="841">
                  <c:v>11.0483652849666</c:v>
                </c:pt>
                <c:pt idx="842">
                  <c:v>11.065626168624499</c:v>
                </c:pt>
                <c:pt idx="843">
                  <c:v>11.0838522096287</c:v>
                </c:pt>
                <c:pt idx="844">
                  <c:v>11.1049635987683</c:v>
                </c:pt>
                <c:pt idx="845">
                  <c:v>11.125186414517401</c:v>
                </c:pt>
                <c:pt idx="846">
                  <c:v>11.1424908326967</c:v>
                </c:pt>
                <c:pt idx="847">
                  <c:v>11.162464955964401</c:v>
                </c:pt>
                <c:pt idx="848">
                  <c:v>11.181646030343</c:v>
                </c:pt>
                <c:pt idx="849">
                  <c:v>11.2009755904751</c:v>
                </c:pt>
                <c:pt idx="850">
                  <c:v>11.2213536413037</c:v>
                </c:pt>
                <c:pt idx="851">
                  <c:v>11.239842570830701</c:v>
                </c:pt>
                <c:pt idx="852">
                  <c:v>11.257933624801799</c:v>
                </c:pt>
                <c:pt idx="853">
                  <c:v>11.277527443235199</c:v>
                </c:pt>
                <c:pt idx="854">
                  <c:v>11.298610801406999</c:v>
                </c:pt>
                <c:pt idx="855">
                  <c:v>11.318334165059699</c:v>
                </c:pt>
                <c:pt idx="856">
                  <c:v>11.3387567840277</c:v>
                </c:pt>
                <c:pt idx="857">
                  <c:v>11.359075124255499</c:v>
                </c:pt>
                <c:pt idx="858">
                  <c:v>11.3807500843222</c:v>
                </c:pt>
                <c:pt idx="859">
                  <c:v>11.401625246128299</c:v>
                </c:pt>
                <c:pt idx="860">
                  <c:v>11.423721007145101</c:v>
                </c:pt>
                <c:pt idx="861">
                  <c:v>11.4445418378978</c:v>
                </c:pt>
                <c:pt idx="862">
                  <c:v>11.465936699823901</c:v>
                </c:pt>
                <c:pt idx="863">
                  <c:v>11.489565597401</c:v>
                </c:pt>
                <c:pt idx="864">
                  <c:v>11.5131101280554</c:v>
                </c:pt>
                <c:pt idx="865">
                  <c:v>11.5356108502056</c:v>
                </c:pt>
                <c:pt idx="866">
                  <c:v>11.558817577008499</c:v>
                </c:pt>
                <c:pt idx="867">
                  <c:v>11.580752387124001</c:v>
                </c:pt>
                <c:pt idx="868">
                  <c:v>11.6054713050858</c:v>
                </c:pt>
                <c:pt idx="869">
                  <c:v>11.6289392517729</c:v>
                </c:pt>
                <c:pt idx="870">
                  <c:v>11.6547393736482</c:v>
                </c:pt>
                <c:pt idx="871">
                  <c:v>11.6778921056152</c:v>
                </c:pt>
                <c:pt idx="872">
                  <c:v>11.703194842561999</c:v>
                </c:pt>
                <c:pt idx="873">
                  <c:v>11.7268844842897</c:v>
                </c:pt>
                <c:pt idx="874">
                  <c:v>11.753918430110801</c:v>
                </c:pt>
                <c:pt idx="875">
                  <c:v>11.7847579770796</c:v>
                </c:pt>
                <c:pt idx="876">
                  <c:v>11.815507105097801</c:v>
                </c:pt>
                <c:pt idx="877">
                  <c:v>11.841049444046799</c:v>
                </c:pt>
                <c:pt idx="878">
                  <c:v>11.8693927642198</c:v>
                </c:pt>
                <c:pt idx="879">
                  <c:v>11.896470580813901</c:v>
                </c:pt>
                <c:pt idx="880">
                  <c:v>11.9233887540759</c:v>
                </c:pt>
                <c:pt idx="881">
                  <c:v>11.952383050504501</c:v>
                </c:pt>
                <c:pt idx="882">
                  <c:v>11.984570126821801</c:v>
                </c:pt>
                <c:pt idx="883">
                  <c:v>12.0195986804674</c:v>
                </c:pt>
                <c:pt idx="884">
                  <c:v>12.056722908016599</c:v>
                </c:pt>
                <c:pt idx="885">
                  <c:v>12.0900776223039</c:v>
                </c:pt>
                <c:pt idx="886">
                  <c:v>12.119286864435699</c:v>
                </c:pt>
                <c:pt idx="887">
                  <c:v>12.146496293405599</c:v>
                </c:pt>
                <c:pt idx="888">
                  <c:v>12.1763345951194</c:v>
                </c:pt>
                <c:pt idx="889">
                  <c:v>12.204860147790001</c:v>
                </c:pt>
                <c:pt idx="890">
                  <c:v>12.2349201445672</c:v>
                </c:pt>
                <c:pt idx="891">
                  <c:v>12.2626972164426</c:v>
                </c:pt>
                <c:pt idx="892">
                  <c:v>12.292838205451099</c:v>
                </c:pt>
                <c:pt idx="893">
                  <c:v>12.3265607594249</c:v>
                </c:pt>
                <c:pt idx="894">
                  <c:v>12.3605971582947</c:v>
                </c:pt>
                <c:pt idx="895">
                  <c:v>12.395641551756901</c:v>
                </c:pt>
                <c:pt idx="896">
                  <c:v>12.4279497801808</c:v>
                </c:pt>
                <c:pt idx="897">
                  <c:v>12.4642809588295</c:v>
                </c:pt>
                <c:pt idx="898">
                  <c:v>12.4998123392288</c:v>
                </c:pt>
                <c:pt idx="899">
                  <c:v>12.536605848527</c:v>
                </c:pt>
                <c:pt idx="900">
                  <c:v>12.573489440501401</c:v>
                </c:pt>
                <c:pt idx="901">
                  <c:v>12.613124090876198</c:v>
                </c:pt>
                <c:pt idx="902">
                  <c:v>12.6568694330672</c:v>
                </c:pt>
                <c:pt idx="903">
                  <c:v>12.704060319629201</c:v>
                </c:pt>
                <c:pt idx="904">
                  <c:v>12.745855099001298</c:v>
                </c:pt>
                <c:pt idx="905">
                  <c:v>12.7833022618915</c:v>
                </c:pt>
                <c:pt idx="906">
                  <c:v>12.820085310909199</c:v>
                </c:pt>
                <c:pt idx="907">
                  <c:v>12.8546694408669</c:v>
                </c:pt>
                <c:pt idx="908">
                  <c:v>12.886501142634199</c:v>
                </c:pt>
                <c:pt idx="909">
                  <c:v>12.915559894145201</c:v>
                </c:pt>
                <c:pt idx="910">
                  <c:v>12.945576020115402</c:v>
                </c:pt>
                <c:pt idx="911">
                  <c:v>12.978144098587999</c:v>
                </c:pt>
                <c:pt idx="912">
                  <c:v>13.012997169107601</c:v>
                </c:pt>
                <c:pt idx="913">
                  <c:v>13.050033655076701</c:v>
                </c:pt>
                <c:pt idx="914">
                  <c:v>13.084522260532999</c:v>
                </c:pt>
                <c:pt idx="915">
                  <c:v>13.1239874797984</c:v>
                </c:pt>
                <c:pt idx="916">
                  <c:v>13.169278087434598</c:v>
                </c:pt>
                <c:pt idx="917">
                  <c:v>13.221655851248201</c:v>
                </c:pt>
                <c:pt idx="918">
                  <c:v>13.279919050319201</c:v>
                </c:pt>
              </c:numCache>
            </c:numRef>
          </c:xVal>
          <c:yVal>
            <c:numRef>
              <c:f>'без среза'!$C$4:$C$922</c:f>
              <c:numCache>
                <c:formatCode>General</c:formatCode>
                <c:ptCount val="919"/>
                <c:pt idx="0">
                  <c:v>0</c:v>
                </c:pt>
                <c:pt idx="1">
                  <c:v>40.585381758457501</c:v>
                </c:pt>
                <c:pt idx="2">
                  <c:v>44.799168042198303</c:v>
                </c:pt>
                <c:pt idx="3">
                  <c:v>48.846662533469498</c:v>
                </c:pt>
                <c:pt idx="4">
                  <c:v>52.766852303175298</c:v>
                </c:pt>
                <c:pt idx="5">
                  <c:v>57.099191108951302</c:v>
                </c:pt>
                <c:pt idx="6">
                  <c:v>61.078259312314898</c:v>
                </c:pt>
                <c:pt idx="7">
                  <c:v>64.655521988286594</c:v>
                </c:pt>
                <c:pt idx="8">
                  <c:v>68.683125116745899</c:v>
                </c:pt>
                <c:pt idx="9">
                  <c:v>72.300170518225102</c:v>
                </c:pt>
                <c:pt idx="10">
                  <c:v>76.239455996197606</c:v>
                </c:pt>
                <c:pt idx="11">
                  <c:v>79.885940614505699</c:v>
                </c:pt>
                <c:pt idx="12">
                  <c:v>83.443311927723698</c:v>
                </c:pt>
                <c:pt idx="13">
                  <c:v>86.927483026054702</c:v>
                </c:pt>
                <c:pt idx="14">
                  <c:v>90.923259974224493</c:v>
                </c:pt>
                <c:pt idx="15">
                  <c:v>94.453579034074195</c:v>
                </c:pt>
                <c:pt idx="16">
                  <c:v>97.9624154221965</c:v>
                </c:pt>
                <c:pt idx="17">
                  <c:v>101.774396178545</c:v>
                </c:pt>
                <c:pt idx="18">
                  <c:v>105.581603007857</c:v>
                </c:pt>
                <c:pt idx="19">
                  <c:v>109.22092673554999</c:v>
                </c:pt>
                <c:pt idx="20">
                  <c:v>112.73771966877401</c:v>
                </c:pt>
                <c:pt idx="21">
                  <c:v>116.619718021946</c:v>
                </c:pt>
                <c:pt idx="22">
                  <c:v>120.33144631003999</c:v>
                </c:pt>
                <c:pt idx="23">
                  <c:v>123.823573953588</c:v>
                </c:pt>
                <c:pt idx="24">
                  <c:v>127.824124828679</c:v>
                </c:pt>
                <c:pt idx="25">
                  <c:v>131.53664877125999</c:v>
                </c:pt>
                <c:pt idx="26">
                  <c:v>135.323168583447</c:v>
                </c:pt>
                <c:pt idx="27">
                  <c:v>139.002275036648</c:v>
                </c:pt>
                <c:pt idx="28">
                  <c:v>143.04579125531001</c:v>
                </c:pt>
                <c:pt idx="29">
                  <c:v>146.67715843790199</c:v>
                </c:pt>
                <c:pt idx="30">
                  <c:v>150.91083608451299</c:v>
                </c:pt>
                <c:pt idx="31">
                  <c:v>154.394211528357</c:v>
                </c:pt>
                <c:pt idx="32">
                  <c:v>158.24995328276401</c:v>
                </c:pt>
                <c:pt idx="33">
                  <c:v>162.022946967976</c:v>
                </c:pt>
                <c:pt idx="34">
                  <c:v>166.115793766221</c:v>
                </c:pt>
                <c:pt idx="35">
                  <c:v>169.813995927805</c:v>
                </c:pt>
                <c:pt idx="36">
                  <c:v>173.73736831545801</c:v>
                </c:pt>
                <c:pt idx="37">
                  <c:v>177.59867965150599</c:v>
                </c:pt>
                <c:pt idx="38">
                  <c:v>181.32075144816201</c:v>
                </c:pt>
                <c:pt idx="39">
                  <c:v>185.14625833137001</c:v>
                </c:pt>
                <c:pt idx="40">
                  <c:v>188.99006526800801</c:v>
                </c:pt>
                <c:pt idx="41">
                  <c:v>192.691450047307</c:v>
                </c:pt>
                <c:pt idx="42">
                  <c:v>196.68006610497801</c:v>
                </c:pt>
                <c:pt idx="43">
                  <c:v>200.464994607959</c:v>
                </c:pt>
                <c:pt idx="44">
                  <c:v>204.331875525415</c:v>
                </c:pt>
                <c:pt idx="45">
                  <c:v>208.077021303121</c:v>
                </c:pt>
                <c:pt idx="46">
                  <c:v>212.09030265058399</c:v>
                </c:pt>
                <c:pt idx="47">
                  <c:v>215.81476141069999</c:v>
                </c:pt>
                <c:pt idx="48">
                  <c:v>219.359402251896</c:v>
                </c:pt>
                <c:pt idx="49">
                  <c:v>223.63684089644801</c:v>
                </c:pt>
                <c:pt idx="50">
                  <c:v>227.65250920713899</c:v>
                </c:pt>
                <c:pt idx="51">
                  <c:v>231.23215884668801</c:v>
                </c:pt>
                <c:pt idx="52">
                  <c:v>235.64008483081099</c:v>
                </c:pt>
                <c:pt idx="53">
                  <c:v>239.39000453543801</c:v>
                </c:pt>
                <c:pt idx="54">
                  <c:v>243.16379387537</c:v>
                </c:pt>
                <c:pt idx="55">
                  <c:v>247.40861068503</c:v>
                </c:pt>
                <c:pt idx="56">
                  <c:v>251.760840853443</c:v>
                </c:pt>
                <c:pt idx="57">
                  <c:v>255.891083413968</c:v>
                </c:pt>
                <c:pt idx="58">
                  <c:v>260.25206578196997</c:v>
                </c:pt>
                <c:pt idx="59">
                  <c:v>263.98607239639398</c:v>
                </c:pt>
                <c:pt idx="60">
                  <c:v>268.34387214621501</c:v>
                </c:pt>
                <c:pt idx="61">
                  <c:v>272.44069721689402</c:v>
                </c:pt>
                <c:pt idx="62">
                  <c:v>276.82634487468698</c:v>
                </c:pt>
                <c:pt idx="63">
                  <c:v>281.13242708239699</c:v>
                </c:pt>
                <c:pt idx="64">
                  <c:v>285.12979533895901</c:v>
                </c:pt>
                <c:pt idx="65">
                  <c:v>289.47009069006901</c:v>
                </c:pt>
                <c:pt idx="66">
                  <c:v>293.44597627501901</c:v>
                </c:pt>
                <c:pt idx="67">
                  <c:v>297.83480655122497</c:v>
                </c:pt>
                <c:pt idx="68">
                  <c:v>302.19260630151302</c:v>
                </c:pt>
                <c:pt idx="69">
                  <c:v>306.441401383374</c:v>
                </c:pt>
                <c:pt idx="70">
                  <c:v>310.36318246228598</c:v>
                </c:pt>
                <c:pt idx="71">
                  <c:v>314.65573854232201</c:v>
                </c:pt>
                <c:pt idx="72">
                  <c:v>318.60775449266703</c:v>
                </c:pt>
                <c:pt idx="73">
                  <c:v>322.49850504566001</c:v>
                </c:pt>
                <c:pt idx="74">
                  <c:v>326.77912630839302</c:v>
                </c:pt>
                <c:pt idx="75">
                  <c:v>330.89743405068299</c:v>
                </c:pt>
                <c:pt idx="76">
                  <c:v>334.28453529859001</c:v>
                </c:pt>
                <c:pt idx="77">
                  <c:v>338.86034438433097</c:v>
                </c:pt>
                <c:pt idx="78">
                  <c:v>342.81076902570197</c:v>
                </c:pt>
                <c:pt idx="79">
                  <c:v>346.31483148643701</c:v>
                </c:pt>
                <c:pt idx="80">
                  <c:v>350.49360897205798</c:v>
                </c:pt>
                <c:pt idx="81">
                  <c:v>354.38913345197199</c:v>
                </c:pt>
                <c:pt idx="82">
                  <c:v>358.08335734065599</c:v>
                </c:pt>
                <c:pt idx="83">
                  <c:v>361.99002098385199</c:v>
                </c:pt>
                <c:pt idx="84">
                  <c:v>365.43997893854998</c:v>
                </c:pt>
                <c:pt idx="85">
                  <c:v>369.32515990920399</c:v>
                </c:pt>
                <c:pt idx="86">
                  <c:v>373.033705579583</c:v>
                </c:pt>
                <c:pt idx="87">
                  <c:v>377.33501385943998</c:v>
                </c:pt>
                <c:pt idx="88">
                  <c:v>381.37296049669402</c:v>
                </c:pt>
                <c:pt idx="89">
                  <c:v>385.07116265781201</c:v>
                </c:pt>
                <c:pt idx="90">
                  <c:v>388.805964927189</c:v>
                </c:pt>
                <c:pt idx="91">
                  <c:v>392.86937250848899</c:v>
                </c:pt>
                <c:pt idx="92">
                  <c:v>396.70204028207797</c:v>
                </c:pt>
                <c:pt idx="93">
                  <c:v>401.17202731780702</c:v>
                </c:pt>
                <c:pt idx="94">
                  <c:v>405.14870855770999</c:v>
                </c:pt>
                <c:pt idx="95">
                  <c:v>408.95909800520201</c:v>
                </c:pt>
                <c:pt idx="96">
                  <c:v>413.03205344080902</c:v>
                </c:pt>
                <c:pt idx="97">
                  <c:v>416.73105125687999</c:v>
                </c:pt>
                <c:pt idx="98">
                  <c:v>420.83344590943301</c:v>
                </c:pt>
                <c:pt idx="99">
                  <c:v>424.78307489585097</c:v>
                </c:pt>
                <c:pt idx="100">
                  <c:v>429.01834385143599</c:v>
                </c:pt>
                <c:pt idx="101">
                  <c:v>432.72927648480999</c:v>
                </c:pt>
                <c:pt idx="102">
                  <c:v>436.655035836156</c:v>
                </c:pt>
                <c:pt idx="103">
                  <c:v>440.67388676479499</c:v>
                </c:pt>
                <c:pt idx="104">
                  <c:v>444.36811065394397</c:v>
                </c:pt>
                <c:pt idx="105">
                  <c:v>448.31535267690202</c:v>
                </c:pt>
                <c:pt idx="106">
                  <c:v>452.29999046167399</c:v>
                </c:pt>
                <c:pt idx="107">
                  <c:v>456.176419233903</c:v>
                </c:pt>
                <c:pt idx="108">
                  <c:v>460.025795751717</c:v>
                </c:pt>
                <c:pt idx="109">
                  <c:v>463.78765027411299</c:v>
                </c:pt>
                <c:pt idx="110">
                  <c:v>467.51688296114997</c:v>
                </c:pt>
                <c:pt idx="111">
                  <c:v>471.02412804029899</c:v>
                </c:pt>
                <c:pt idx="112">
                  <c:v>474.71039538411401</c:v>
                </c:pt>
                <c:pt idx="113">
                  <c:v>478.17944904696202</c:v>
                </c:pt>
                <c:pt idx="114">
                  <c:v>481.51165013387799</c:v>
                </c:pt>
                <c:pt idx="115">
                  <c:v>485.05708662932699</c:v>
                </c:pt>
                <c:pt idx="116">
                  <c:v>488.16570879938098</c:v>
                </c:pt>
                <c:pt idx="117">
                  <c:v>491.75251932907798</c:v>
                </c:pt>
                <c:pt idx="118">
                  <c:v>495.21918602846603</c:v>
                </c:pt>
                <c:pt idx="119">
                  <c:v>498.67391791008401</c:v>
                </c:pt>
                <c:pt idx="120">
                  <c:v>501.76742264395602</c:v>
                </c:pt>
                <c:pt idx="121">
                  <c:v>505.25000243308</c:v>
                </c:pt>
                <c:pt idx="122">
                  <c:v>508.57742959307501</c:v>
                </c:pt>
                <c:pt idx="123">
                  <c:v>511.59296018490602</c:v>
                </c:pt>
                <c:pt idx="124">
                  <c:v>515.33412768971198</c:v>
                </c:pt>
                <c:pt idx="125">
                  <c:v>518.57164589036302</c:v>
                </c:pt>
                <c:pt idx="126">
                  <c:v>521.60229391790904</c:v>
                </c:pt>
                <c:pt idx="127">
                  <c:v>524.95677333138894</c:v>
                </c:pt>
                <c:pt idx="128">
                  <c:v>528.52448815293599</c:v>
                </c:pt>
                <c:pt idx="129">
                  <c:v>531.60128414258395</c:v>
                </c:pt>
                <c:pt idx="130">
                  <c:v>534.95735486503702</c:v>
                </c:pt>
                <c:pt idx="131">
                  <c:v>538.31581255048502</c:v>
                </c:pt>
                <c:pt idx="132">
                  <c:v>541.507978443056</c:v>
                </c:pt>
                <c:pt idx="133">
                  <c:v>545.00567566882796</c:v>
                </c:pt>
                <c:pt idx="134">
                  <c:v>548.02916280552699</c:v>
                </c:pt>
                <c:pt idx="135">
                  <c:v>551.05264994315803</c:v>
                </c:pt>
                <c:pt idx="136">
                  <c:v>554.09921106044203</c:v>
                </c:pt>
                <c:pt idx="137">
                  <c:v>557.55076032504405</c:v>
                </c:pt>
                <c:pt idx="138">
                  <c:v>560.24882476776804</c:v>
                </c:pt>
                <c:pt idx="139">
                  <c:v>563.23491614218801</c:v>
                </c:pt>
                <c:pt idx="140">
                  <c:v>566.17167693842202</c:v>
                </c:pt>
                <c:pt idx="141">
                  <c:v>568.57614486571401</c:v>
                </c:pt>
                <c:pt idx="142">
                  <c:v>571.66248871013499</c:v>
                </c:pt>
                <c:pt idx="143">
                  <c:v>574.31360953673698</c:v>
                </c:pt>
                <c:pt idx="144">
                  <c:v>577.13579608313705</c:v>
                </c:pt>
                <c:pt idx="145">
                  <c:v>579.60948595404602</c:v>
                </c:pt>
                <c:pt idx="146">
                  <c:v>582.22878060024198</c:v>
                </c:pt>
                <c:pt idx="147">
                  <c:v>584.10732089728106</c:v>
                </c:pt>
                <c:pt idx="148">
                  <c:v>586.50064966268803</c:v>
                </c:pt>
                <c:pt idx="149">
                  <c:v>589.08652681950502</c:v>
                </c:pt>
                <c:pt idx="150">
                  <c:v>591.138519800268</c:v>
                </c:pt>
                <c:pt idx="151">
                  <c:v>592.74415060039598</c:v>
                </c:pt>
                <c:pt idx="152">
                  <c:v>595.13031847588695</c:v>
                </c:pt>
                <c:pt idx="153">
                  <c:v>597.11627213191196</c:v>
                </c:pt>
                <c:pt idx="154">
                  <c:v>599.16826511360705</c:v>
                </c:pt>
                <c:pt idx="155">
                  <c:v>601.27515825536102</c:v>
                </c:pt>
                <c:pt idx="156">
                  <c:v>602.86487596482004</c:v>
                </c:pt>
                <c:pt idx="157">
                  <c:v>604.73705102689598</c:v>
                </c:pt>
                <c:pt idx="158">
                  <c:v>606.874974694103</c:v>
                </c:pt>
                <c:pt idx="159">
                  <c:v>608.47503591328905</c:v>
                </c:pt>
                <c:pt idx="160">
                  <c:v>610.29151516035199</c:v>
                </c:pt>
                <c:pt idx="161">
                  <c:v>611.79450652934599</c:v>
                </c:pt>
                <c:pt idx="162">
                  <c:v>613.43514612782701</c:v>
                </c:pt>
                <c:pt idx="163">
                  <c:v>615.25321668200195</c:v>
                </c:pt>
                <c:pt idx="164">
                  <c:v>616.77609941456501</c:v>
                </c:pt>
                <c:pt idx="165">
                  <c:v>618.52096975408494</c:v>
                </c:pt>
                <c:pt idx="166">
                  <c:v>619.62056428752805</c:v>
                </c:pt>
                <c:pt idx="167">
                  <c:v>621.43386091478203</c:v>
                </c:pt>
                <c:pt idx="168">
                  <c:v>623.26227497775096</c:v>
                </c:pt>
                <c:pt idx="169">
                  <c:v>624.64910078886896</c:v>
                </c:pt>
                <c:pt idx="170">
                  <c:v>625.56410347577196</c:v>
                </c:pt>
                <c:pt idx="171">
                  <c:v>627.16098207607899</c:v>
                </c:pt>
                <c:pt idx="172">
                  <c:v>628.59554715733998</c:v>
                </c:pt>
                <c:pt idx="173">
                  <c:v>630.10172114428099</c:v>
                </c:pt>
                <c:pt idx="174">
                  <c:v>631.50525569915806</c:v>
                </c:pt>
                <c:pt idx="175">
                  <c:v>632.72022013645596</c:v>
                </c:pt>
                <c:pt idx="176">
                  <c:v>633.88108006585401</c:v>
                </c:pt>
                <c:pt idx="177">
                  <c:v>635.41271499730601</c:v>
                </c:pt>
                <c:pt idx="178">
                  <c:v>636.48764424026001</c:v>
                </c:pt>
                <c:pt idx="179">
                  <c:v>637.53711253777101</c:v>
                </c:pt>
                <c:pt idx="180">
                  <c:v>638.99395594559599</c:v>
                </c:pt>
                <c:pt idx="181">
                  <c:v>639.86121936142399</c:v>
                </c:pt>
                <c:pt idx="182">
                  <c:v>640.94808342214696</c:v>
                </c:pt>
                <c:pt idx="183">
                  <c:v>641.96015595737799</c:v>
                </c:pt>
                <c:pt idx="184">
                  <c:v>643.27298589889006</c:v>
                </c:pt>
                <c:pt idx="185">
                  <c:v>644.05352297332104</c:v>
                </c:pt>
                <c:pt idx="186">
                  <c:v>644.70993794407696</c:v>
                </c:pt>
                <c:pt idx="187">
                  <c:v>646.06414191983595</c:v>
                </c:pt>
                <c:pt idx="188">
                  <c:v>646.94334015343304</c:v>
                </c:pt>
                <c:pt idx="189">
                  <c:v>647.62203344982095</c:v>
                </c:pt>
                <c:pt idx="190">
                  <c:v>649.01363318692904</c:v>
                </c:pt>
                <c:pt idx="191">
                  <c:v>649.51091725565504</c:v>
                </c:pt>
                <c:pt idx="192">
                  <c:v>650.68450765777402</c:v>
                </c:pt>
                <c:pt idx="193">
                  <c:v>651.57325374521304</c:v>
                </c:pt>
                <c:pt idx="194">
                  <c:v>652.21455128025298</c:v>
                </c:pt>
                <c:pt idx="195">
                  <c:v>653.13353223912395</c:v>
                </c:pt>
                <c:pt idx="196">
                  <c:v>654.30075740441703</c:v>
                </c:pt>
                <c:pt idx="197">
                  <c:v>655.05344657134299</c:v>
                </c:pt>
                <c:pt idx="198">
                  <c:v>656.008231982589</c:v>
                </c:pt>
                <c:pt idx="199">
                  <c:v>657.20569202024501</c:v>
                </c:pt>
                <c:pt idx="200">
                  <c:v>657.98861605767195</c:v>
                </c:pt>
                <c:pt idx="201">
                  <c:v>658.50022190809204</c:v>
                </c:pt>
                <c:pt idx="202">
                  <c:v>659.61493387538906</c:v>
                </c:pt>
                <c:pt idx="203">
                  <c:v>660.41377100348495</c:v>
                </c:pt>
                <c:pt idx="204">
                  <c:v>661.26989525556598</c:v>
                </c:pt>
                <c:pt idx="205">
                  <c:v>662.34800711646699</c:v>
                </c:pt>
                <c:pt idx="206">
                  <c:v>662.88268694747205</c:v>
                </c:pt>
                <c:pt idx="207">
                  <c:v>663.603549933061</c:v>
                </c:pt>
                <c:pt idx="208">
                  <c:v>664.26712579373304</c:v>
                </c:pt>
                <c:pt idx="209">
                  <c:v>665.14950664527703</c:v>
                </c:pt>
                <c:pt idx="210">
                  <c:v>665.953117700294</c:v>
                </c:pt>
                <c:pt idx="211">
                  <c:v>666.69148508552496</c:v>
                </c:pt>
                <c:pt idx="212">
                  <c:v>667.83165799826395</c:v>
                </c:pt>
                <c:pt idx="213">
                  <c:v>668.30268546845798</c:v>
                </c:pt>
                <c:pt idx="214">
                  <c:v>669.17313150130201</c:v>
                </c:pt>
                <c:pt idx="215">
                  <c:v>669.823181235231</c:v>
                </c:pt>
                <c:pt idx="216">
                  <c:v>669.99822522792999</c:v>
                </c:pt>
                <c:pt idx="217">
                  <c:v>670.99358901940298</c:v>
                </c:pt>
                <c:pt idx="218">
                  <c:v>671.64523006323702</c:v>
                </c:pt>
                <c:pt idx="219">
                  <c:v>672.20696214679595</c:v>
                </c:pt>
                <c:pt idx="220">
                  <c:v>672.64298081863706</c:v>
                </c:pt>
                <c:pt idx="221">
                  <c:v>673.55798350554005</c:v>
                </c:pt>
                <c:pt idx="222">
                  <c:v>673.59776623081405</c:v>
                </c:pt>
                <c:pt idx="223">
                  <c:v>674.75544354226395</c:v>
                </c:pt>
                <c:pt idx="224">
                  <c:v>675.29967122711196</c:v>
                </c:pt>
                <c:pt idx="225">
                  <c:v>676.05236039310705</c:v>
                </c:pt>
                <c:pt idx="226">
                  <c:v>676.02053421270102</c:v>
                </c:pt>
                <c:pt idx="227">
                  <c:v>677.13842879887704</c:v>
                </c:pt>
                <c:pt idx="228">
                  <c:v>677.40895133279298</c:v>
                </c:pt>
                <c:pt idx="229">
                  <c:v>677.86883963923901</c:v>
                </c:pt>
                <c:pt idx="230">
                  <c:v>678.79975541494798</c:v>
                </c:pt>
                <c:pt idx="231">
                  <c:v>679.45617038570299</c:v>
                </c:pt>
                <c:pt idx="232">
                  <c:v>679.99641979765101</c:v>
                </c:pt>
                <c:pt idx="233">
                  <c:v>680.68943487573404</c:v>
                </c:pt>
                <c:pt idx="234">
                  <c:v>681.27821921277803</c:v>
                </c:pt>
                <c:pt idx="235">
                  <c:v>681.895647113211</c:v>
                </c:pt>
                <c:pt idx="236">
                  <c:v>682.26085253246094</c:v>
                </c:pt>
                <c:pt idx="237">
                  <c:v>683.09708542283602</c:v>
                </c:pt>
                <c:pt idx="238">
                  <c:v>683.89592255000002</c:v>
                </c:pt>
                <c:pt idx="239">
                  <c:v>684.25317142531298</c:v>
                </c:pt>
                <c:pt idx="240">
                  <c:v>684.97801268380101</c:v>
                </c:pt>
                <c:pt idx="241">
                  <c:v>685.23500909004395</c:v>
                </c:pt>
                <c:pt idx="242">
                  <c:v>686.04180276393902</c:v>
                </c:pt>
                <c:pt idx="243">
                  <c:v>686.93770974129404</c:v>
                </c:pt>
                <c:pt idx="244">
                  <c:v>687.47159391734704</c:v>
                </c:pt>
                <c:pt idx="245">
                  <c:v>687.75325561314799</c:v>
                </c:pt>
                <c:pt idx="246">
                  <c:v>688.52504048775904</c:v>
                </c:pt>
                <c:pt idx="247">
                  <c:v>688.84409794677003</c:v>
                </c:pt>
                <c:pt idx="248">
                  <c:v>689.43924752064004</c:v>
                </c:pt>
                <c:pt idx="249">
                  <c:v>690.11316689010698</c:v>
                </c:pt>
                <c:pt idx="250">
                  <c:v>690.65898588392895</c:v>
                </c:pt>
                <c:pt idx="251">
                  <c:v>690.76560358796303</c:v>
                </c:pt>
                <c:pt idx="252">
                  <c:v>691.56046244315803</c:v>
                </c:pt>
                <c:pt idx="253">
                  <c:v>691.96067666169301</c:v>
                </c:pt>
                <c:pt idx="254">
                  <c:v>692.53513921704098</c:v>
                </c:pt>
                <c:pt idx="255">
                  <c:v>693.20348900556598</c:v>
                </c:pt>
                <c:pt idx="256">
                  <c:v>693.579833589494</c:v>
                </c:pt>
                <c:pt idx="257">
                  <c:v>694.04449582286202</c:v>
                </c:pt>
                <c:pt idx="258">
                  <c:v>694.53223203681398</c:v>
                </c:pt>
                <c:pt idx="259">
                  <c:v>695.195807898417</c:v>
                </c:pt>
                <c:pt idx="260">
                  <c:v>695.41859116125897</c:v>
                </c:pt>
                <c:pt idx="261">
                  <c:v>695.76470087282405</c:v>
                </c:pt>
                <c:pt idx="262">
                  <c:v>696.47601600457006</c:v>
                </c:pt>
                <c:pt idx="263">
                  <c:v>696.74096895568096</c:v>
                </c:pt>
                <c:pt idx="264">
                  <c:v>697.39579261839401</c:v>
                </c:pt>
                <c:pt idx="265">
                  <c:v>697.61618891730905</c:v>
                </c:pt>
                <c:pt idx="266">
                  <c:v>698.351373683661</c:v>
                </c:pt>
                <c:pt idx="267">
                  <c:v>699.02768001705397</c:v>
                </c:pt>
                <c:pt idx="268">
                  <c:v>699.61169042810798</c:v>
                </c:pt>
                <c:pt idx="269">
                  <c:v>700.10977014992397</c:v>
                </c:pt>
                <c:pt idx="270">
                  <c:v>700.19490518327802</c:v>
                </c:pt>
                <c:pt idx="271">
                  <c:v>700.98419445753098</c:v>
                </c:pt>
                <c:pt idx="272">
                  <c:v>701.26267353538401</c:v>
                </c:pt>
                <c:pt idx="273">
                  <c:v>701.65731817204505</c:v>
                </c:pt>
                <c:pt idx="274">
                  <c:v>702.38375073950704</c:v>
                </c:pt>
                <c:pt idx="275">
                  <c:v>702.97730900440399</c:v>
                </c:pt>
                <c:pt idx="276">
                  <c:v>703.16190085001301</c:v>
                </c:pt>
                <c:pt idx="277">
                  <c:v>703.65361533779696</c:v>
                </c:pt>
                <c:pt idx="278">
                  <c:v>704.385617486201</c:v>
                </c:pt>
                <c:pt idx="279">
                  <c:v>704.64818347524897</c:v>
                </c:pt>
                <c:pt idx="280">
                  <c:v>705.33324200660002</c:v>
                </c:pt>
                <c:pt idx="281">
                  <c:v>705.89099581819005</c:v>
                </c:pt>
                <c:pt idx="282">
                  <c:v>706.41612779535399</c:v>
                </c:pt>
                <c:pt idx="283">
                  <c:v>706.69938080105896</c:v>
                </c:pt>
                <c:pt idx="284">
                  <c:v>707.15369952563196</c:v>
                </c:pt>
                <c:pt idx="285">
                  <c:v>707.52208756376103</c:v>
                </c:pt>
                <c:pt idx="286">
                  <c:v>707.81409276928798</c:v>
                </c:pt>
                <c:pt idx="287">
                  <c:v>708.31853772792999</c:v>
                </c:pt>
                <c:pt idx="288">
                  <c:v>708.60179073363497</c:v>
                </c:pt>
                <c:pt idx="289">
                  <c:v>709.10464438330405</c:v>
                </c:pt>
                <c:pt idx="290">
                  <c:v>709.39267131593101</c:v>
                </c:pt>
                <c:pt idx="291">
                  <c:v>709.30196670256601</c:v>
                </c:pt>
                <c:pt idx="292">
                  <c:v>710.25834342278495</c:v>
                </c:pt>
                <c:pt idx="293">
                  <c:v>710.58217480871804</c:v>
                </c:pt>
                <c:pt idx="294">
                  <c:v>710.99989342596405</c:v>
                </c:pt>
                <c:pt idx="295">
                  <c:v>711.10651112999801</c:v>
                </c:pt>
                <c:pt idx="296">
                  <c:v>711.79475228115905</c:v>
                </c:pt>
                <c:pt idx="297">
                  <c:v>711.73269122932095</c:v>
                </c:pt>
                <c:pt idx="298">
                  <c:v>712.26657540630504</c:v>
                </c:pt>
                <c:pt idx="299">
                  <c:v>712.97470792010404</c:v>
                </c:pt>
                <c:pt idx="300">
                  <c:v>713.306495849974</c:v>
                </c:pt>
                <c:pt idx="301">
                  <c:v>713.29694799613196</c:v>
                </c:pt>
                <c:pt idx="302">
                  <c:v>714.15386790223397</c:v>
                </c:pt>
                <c:pt idx="303">
                  <c:v>714.650356316939</c:v>
                </c:pt>
                <c:pt idx="304">
                  <c:v>714.89223528839602</c:v>
                </c:pt>
                <c:pt idx="305">
                  <c:v>715.18981007486605</c:v>
                </c:pt>
                <c:pt idx="306">
                  <c:v>715.62503309082194</c:v>
                </c:pt>
                <c:pt idx="307">
                  <c:v>715.93772531393904</c:v>
                </c:pt>
                <c:pt idx="308">
                  <c:v>716.49707043357205</c:v>
                </c:pt>
                <c:pt idx="309">
                  <c:v>717.01981544680905</c:v>
                </c:pt>
                <c:pt idx="310">
                  <c:v>717.15825933218002</c:v>
                </c:pt>
                <c:pt idx="311">
                  <c:v>717.34842075966299</c:v>
                </c:pt>
                <c:pt idx="312">
                  <c:v>718.23796250205498</c:v>
                </c:pt>
                <c:pt idx="313">
                  <c:v>718.40664125699504</c:v>
                </c:pt>
                <c:pt idx="314">
                  <c:v>718.83311207499401</c:v>
                </c:pt>
                <c:pt idx="315">
                  <c:v>719.34630923345696</c:v>
                </c:pt>
                <c:pt idx="316">
                  <c:v>719.35983536113099</c:v>
                </c:pt>
                <c:pt idx="317">
                  <c:v>720.18890735972695</c:v>
                </c:pt>
                <c:pt idx="318">
                  <c:v>720.61696948576696</c:v>
                </c:pt>
                <c:pt idx="319">
                  <c:v>720.84134405758198</c:v>
                </c:pt>
                <c:pt idx="320">
                  <c:v>721.01240977738098</c:v>
                </c:pt>
                <c:pt idx="321">
                  <c:v>721.50014599226404</c:v>
                </c:pt>
                <c:pt idx="322">
                  <c:v>721.28691058326501</c:v>
                </c:pt>
                <c:pt idx="323">
                  <c:v>721.83034261316095</c:v>
                </c:pt>
                <c:pt idx="324">
                  <c:v>722.31807882804401</c:v>
                </c:pt>
                <c:pt idx="325">
                  <c:v>722.71272346470505</c:v>
                </c:pt>
                <c:pt idx="326">
                  <c:v>722.85991954896599</c:v>
                </c:pt>
                <c:pt idx="327">
                  <c:v>723.38505152519804</c:v>
                </c:pt>
                <c:pt idx="328">
                  <c:v>723.48450833931599</c:v>
                </c:pt>
                <c:pt idx="329">
                  <c:v>723.89983999263495</c:v>
                </c:pt>
                <c:pt idx="330">
                  <c:v>724.20457567088295</c:v>
                </c:pt>
                <c:pt idx="331">
                  <c:v>724.74959900975205</c:v>
                </c:pt>
                <c:pt idx="332">
                  <c:v>724.75357728265203</c:v>
                </c:pt>
                <c:pt idx="333">
                  <c:v>725.29621365759499</c:v>
                </c:pt>
                <c:pt idx="334">
                  <c:v>725.43943146895595</c:v>
                </c:pt>
                <c:pt idx="335">
                  <c:v>725.76405850984202</c:v>
                </c:pt>
                <c:pt idx="336">
                  <c:v>726.01389402523603</c:v>
                </c:pt>
                <c:pt idx="337">
                  <c:v>726.72520915698306</c:v>
                </c:pt>
                <c:pt idx="338">
                  <c:v>726.8206876982</c:v>
                </c:pt>
                <c:pt idx="339">
                  <c:v>727.02914918027795</c:v>
                </c:pt>
                <c:pt idx="340">
                  <c:v>727.38958067260705</c:v>
                </c:pt>
                <c:pt idx="341">
                  <c:v>727.65851189754903</c:v>
                </c:pt>
                <c:pt idx="342">
                  <c:v>728.02530862577305</c:v>
                </c:pt>
                <c:pt idx="343">
                  <c:v>728.60693207290001</c:v>
                </c:pt>
                <c:pt idx="344">
                  <c:v>728.89973293338005</c:v>
                </c:pt>
                <c:pt idx="345">
                  <c:v>728.80505004525196</c:v>
                </c:pt>
                <c:pt idx="346">
                  <c:v>729.44077799934905</c:v>
                </c:pt>
                <c:pt idx="347">
                  <c:v>729.93090117722704</c:v>
                </c:pt>
                <c:pt idx="348">
                  <c:v>730.12742784153704</c:v>
                </c:pt>
                <c:pt idx="349">
                  <c:v>730.75599490385503</c:v>
                </c:pt>
                <c:pt idx="350">
                  <c:v>731.07584801688802</c:v>
                </c:pt>
                <c:pt idx="351">
                  <c:v>730.99946518428601</c:v>
                </c:pt>
                <c:pt idx="352">
                  <c:v>731.65428884513699</c:v>
                </c:pt>
                <c:pt idx="353">
                  <c:v>731.83410676475603</c:v>
                </c:pt>
                <c:pt idx="354">
                  <c:v>732.13088589627296</c:v>
                </c:pt>
                <c:pt idx="355">
                  <c:v>732.63533085677795</c:v>
                </c:pt>
                <c:pt idx="356">
                  <c:v>733.00292323902204</c:v>
                </c:pt>
                <c:pt idx="357">
                  <c:v>733.09999309014495</c:v>
                </c:pt>
                <c:pt idx="358">
                  <c:v>733.14852801524103</c:v>
                </c:pt>
                <c:pt idx="359">
                  <c:v>733.53521610610198</c:v>
                </c:pt>
                <c:pt idx="360">
                  <c:v>733.72458188049495</c:v>
                </c:pt>
                <c:pt idx="361">
                  <c:v>733.78027769550704</c:v>
                </c:pt>
                <c:pt idx="362">
                  <c:v>734.16139620542504</c:v>
                </c:pt>
                <c:pt idx="363">
                  <c:v>734.37622292339802</c:v>
                </c:pt>
                <c:pt idx="364">
                  <c:v>734.76370667014305</c:v>
                </c:pt>
                <c:pt idx="365">
                  <c:v>735.02706831227999</c:v>
                </c:pt>
                <c:pt idx="366">
                  <c:v>734.99603778589506</c:v>
                </c:pt>
                <c:pt idx="367">
                  <c:v>735.44160431157798</c:v>
                </c:pt>
                <c:pt idx="368">
                  <c:v>735.989014615305</c:v>
                </c:pt>
                <c:pt idx="369">
                  <c:v>736.12984546273901</c:v>
                </c:pt>
                <c:pt idx="370">
                  <c:v>735.98424068745203</c:v>
                </c:pt>
                <c:pt idx="371">
                  <c:v>736.21338918618903</c:v>
                </c:pt>
                <c:pt idx="372">
                  <c:v>736.65338613092899</c:v>
                </c:pt>
                <c:pt idx="373">
                  <c:v>736.82365619577502</c:v>
                </c:pt>
                <c:pt idx="374">
                  <c:v>737.26047052163597</c:v>
                </c:pt>
                <c:pt idx="375">
                  <c:v>737.666254321113</c:v>
                </c:pt>
                <c:pt idx="376">
                  <c:v>737.55486269015796</c:v>
                </c:pt>
                <c:pt idx="377">
                  <c:v>738.20729938801401</c:v>
                </c:pt>
                <c:pt idx="378">
                  <c:v>738.643318058923</c:v>
                </c:pt>
                <c:pt idx="379">
                  <c:v>738.54783951770503</c:v>
                </c:pt>
                <c:pt idx="380">
                  <c:v>739.07615411281597</c:v>
                </c:pt>
                <c:pt idx="381">
                  <c:v>739.38168544415396</c:v>
                </c:pt>
                <c:pt idx="382">
                  <c:v>739.547181582078</c:v>
                </c:pt>
                <c:pt idx="383">
                  <c:v>739.84634767845296</c:v>
                </c:pt>
                <c:pt idx="384">
                  <c:v>740.385801435448</c:v>
                </c:pt>
                <c:pt idx="385">
                  <c:v>739.98956548981403</c:v>
                </c:pt>
                <c:pt idx="386">
                  <c:v>740.53140621166699</c:v>
                </c:pt>
                <c:pt idx="387">
                  <c:v>740.93480304721697</c:v>
                </c:pt>
                <c:pt idx="388">
                  <c:v>741.49176120385505</c:v>
                </c:pt>
                <c:pt idx="389">
                  <c:v>741.48539596796002</c:v>
                </c:pt>
                <c:pt idx="390">
                  <c:v>741.66521388757997</c:v>
                </c:pt>
                <c:pt idx="391">
                  <c:v>741.63179639819998</c:v>
                </c:pt>
                <c:pt idx="392">
                  <c:v>742.41949436254799</c:v>
                </c:pt>
                <c:pt idx="393">
                  <c:v>742.52611206658196</c:v>
                </c:pt>
                <c:pt idx="394">
                  <c:v>742.80856941733498</c:v>
                </c:pt>
                <c:pt idx="395">
                  <c:v>742.61522537190501</c:v>
                </c:pt>
                <c:pt idx="396">
                  <c:v>743.18332269228995</c:v>
                </c:pt>
                <c:pt idx="397">
                  <c:v>742.919961049221</c:v>
                </c:pt>
                <c:pt idx="398">
                  <c:v>743.39814940933104</c:v>
                </c:pt>
                <c:pt idx="399">
                  <c:v>743.795181009918</c:v>
                </c:pt>
                <c:pt idx="400">
                  <c:v>743.91452918667301</c:v>
                </c:pt>
                <c:pt idx="401">
                  <c:v>743.95669887587405</c:v>
                </c:pt>
                <c:pt idx="402">
                  <c:v>744.18584737461094</c:v>
                </c:pt>
                <c:pt idx="403">
                  <c:v>744.19778219144803</c:v>
                </c:pt>
                <c:pt idx="404">
                  <c:v>744.84385365434002</c:v>
                </c:pt>
                <c:pt idx="405">
                  <c:v>745.014919374138</c:v>
                </c:pt>
                <c:pt idx="406">
                  <c:v>745.42309013660997</c:v>
                </c:pt>
                <c:pt idx="407">
                  <c:v>745.21224169153697</c:v>
                </c:pt>
                <c:pt idx="408">
                  <c:v>746.10894432477699</c:v>
                </c:pt>
                <c:pt idx="409">
                  <c:v>746.13997485023003</c:v>
                </c:pt>
                <c:pt idx="410">
                  <c:v>746.33570586051803</c:v>
                </c:pt>
                <c:pt idx="411">
                  <c:v>746.25216213613703</c:v>
                </c:pt>
                <c:pt idx="412">
                  <c:v>746.87038568966102</c:v>
                </c:pt>
                <c:pt idx="413">
                  <c:v>747.26184770930604</c:v>
                </c:pt>
                <c:pt idx="414">
                  <c:v>747.17750833090395</c:v>
                </c:pt>
                <c:pt idx="415">
                  <c:v>747.46633091848298</c:v>
                </c:pt>
                <c:pt idx="416">
                  <c:v>747.56658338569105</c:v>
                </c:pt>
                <c:pt idx="417">
                  <c:v>747.79175361339003</c:v>
                </c:pt>
                <c:pt idx="418">
                  <c:v>748.37815098650799</c:v>
                </c:pt>
                <c:pt idx="419">
                  <c:v>748.60491252131806</c:v>
                </c:pt>
                <c:pt idx="420">
                  <c:v>748.635147393681</c:v>
                </c:pt>
                <c:pt idx="421">
                  <c:v>748.86509154643898</c:v>
                </c:pt>
                <c:pt idx="422">
                  <c:v>748.98364406824101</c:v>
                </c:pt>
                <c:pt idx="423">
                  <c:v>749.07037040963803</c:v>
                </c:pt>
                <c:pt idx="424">
                  <c:v>749.55571966059495</c:v>
                </c:pt>
                <c:pt idx="425">
                  <c:v>749.75065501593099</c:v>
                </c:pt>
                <c:pt idx="426">
                  <c:v>749.49524991866201</c:v>
                </c:pt>
                <c:pt idx="427">
                  <c:v>750.12381698098</c:v>
                </c:pt>
                <c:pt idx="428">
                  <c:v>749.99969487730402</c:v>
                </c:pt>
                <c:pt idx="429">
                  <c:v>750.352965479717</c:v>
                </c:pt>
                <c:pt idx="430">
                  <c:v>750.76113624311995</c:v>
                </c:pt>
                <c:pt idx="431">
                  <c:v>750.864571329206</c:v>
                </c:pt>
                <c:pt idx="432">
                  <c:v>751.02688485011504</c:v>
                </c:pt>
                <c:pt idx="433">
                  <c:v>751.10167637374298</c:v>
                </c:pt>
                <c:pt idx="434">
                  <c:v>751.24171156715602</c:v>
                </c:pt>
                <c:pt idx="435">
                  <c:v>751.23375502228703</c:v>
                </c:pt>
                <c:pt idx="436">
                  <c:v>751.21784193254996</c:v>
                </c:pt>
                <c:pt idx="437">
                  <c:v>751.85675250366296</c:v>
                </c:pt>
                <c:pt idx="438">
                  <c:v>751.71751296427101</c:v>
                </c:pt>
                <c:pt idx="439">
                  <c:v>751.84322637598996</c:v>
                </c:pt>
                <c:pt idx="440">
                  <c:v>751.67454762104899</c:v>
                </c:pt>
                <c:pt idx="441">
                  <c:v>752.07476183865197</c:v>
                </c:pt>
                <c:pt idx="442">
                  <c:v>752.28640593867704</c:v>
                </c:pt>
                <c:pt idx="443">
                  <c:v>752.62615041434799</c:v>
                </c:pt>
                <c:pt idx="444">
                  <c:v>752.95236876327499</c:v>
                </c:pt>
                <c:pt idx="445">
                  <c:v>752.58636768907297</c:v>
                </c:pt>
                <c:pt idx="446">
                  <c:v>753.24119134992395</c:v>
                </c:pt>
                <c:pt idx="447">
                  <c:v>753.20538689754903</c:v>
                </c:pt>
                <c:pt idx="448">
                  <c:v>753.11866055615201</c:v>
                </c:pt>
                <c:pt idx="449">
                  <c:v>753.41543968766905</c:v>
                </c:pt>
                <c:pt idx="450">
                  <c:v>753.85464097745705</c:v>
                </c:pt>
                <c:pt idx="451">
                  <c:v>753.89840197563205</c:v>
                </c:pt>
                <c:pt idx="452">
                  <c:v>754.118002620526</c:v>
                </c:pt>
                <c:pt idx="453">
                  <c:v>754.36306420899905</c:v>
                </c:pt>
                <c:pt idx="454">
                  <c:v>754.20313765201695</c:v>
                </c:pt>
                <c:pt idx="455">
                  <c:v>754.79828722588695</c:v>
                </c:pt>
                <c:pt idx="456">
                  <c:v>754.74577402882301</c:v>
                </c:pt>
                <c:pt idx="457">
                  <c:v>755.196910134517</c:v>
                </c:pt>
                <c:pt idx="458">
                  <c:v>755.356041036546</c:v>
                </c:pt>
                <c:pt idx="459">
                  <c:v>755.44117606990005</c:v>
                </c:pt>
                <c:pt idx="460">
                  <c:v>755.53108502924397</c:v>
                </c:pt>
                <c:pt idx="461">
                  <c:v>755.65918540488894</c:v>
                </c:pt>
                <c:pt idx="462">
                  <c:v>755.92493401095305</c:v>
                </c:pt>
                <c:pt idx="463">
                  <c:v>756.22489576227997</c:v>
                </c:pt>
                <c:pt idx="464">
                  <c:v>756.43415289744701</c:v>
                </c:pt>
                <c:pt idx="465">
                  <c:v>756.47552693262696</c:v>
                </c:pt>
                <c:pt idx="466">
                  <c:v>756.00449946243305</c:v>
                </c:pt>
                <c:pt idx="467">
                  <c:v>756.58055332861795</c:v>
                </c:pt>
                <c:pt idx="468">
                  <c:v>756.76673648320104</c:v>
                </c:pt>
                <c:pt idx="469">
                  <c:v>756.75321035645902</c:v>
                </c:pt>
                <c:pt idx="470">
                  <c:v>757.04203294403897</c:v>
                </c:pt>
                <c:pt idx="471">
                  <c:v>756.87176287826196</c:v>
                </c:pt>
                <c:pt idx="472">
                  <c:v>756.62988390680403</c:v>
                </c:pt>
                <c:pt idx="473">
                  <c:v>757.34517731145002</c:v>
                </c:pt>
                <c:pt idx="474">
                  <c:v>757.41042098123603</c:v>
                </c:pt>
                <c:pt idx="475">
                  <c:v>757.70720011368405</c:v>
                </c:pt>
                <c:pt idx="476">
                  <c:v>756.96326314657904</c:v>
                </c:pt>
                <c:pt idx="477">
                  <c:v>757.95862693898403</c:v>
                </c:pt>
                <c:pt idx="478">
                  <c:v>757.92123117670405</c:v>
                </c:pt>
                <c:pt idx="479">
                  <c:v>758.03819238953304</c:v>
                </c:pt>
                <c:pt idx="480">
                  <c:v>758.28643659688498</c:v>
                </c:pt>
                <c:pt idx="481">
                  <c:v>758.33258455805503</c:v>
                </c:pt>
                <c:pt idx="482">
                  <c:v>758.38748471904501</c:v>
                </c:pt>
                <c:pt idx="483">
                  <c:v>758.67392034269903</c:v>
                </c:pt>
                <c:pt idx="484">
                  <c:v>758.88238182477699</c:v>
                </c:pt>
                <c:pt idx="485">
                  <c:v>758.76860322989501</c:v>
                </c:pt>
                <c:pt idx="486">
                  <c:v>758.65482463501405</c:v>
                </c:pt>
                <c:pt idx="487">
                  <c:v>759.37409631162905</c:v>
                </c:pt>
                <c:pt idx="488">
                  <c:v>759.47196181677305</c:v>
                </c:pt>
                <c:pt idx="489">
                  <c:v>759.18791315611497</c:v>
                </c:pt>
                <c:pt idx="490">
                  <c:v>759.72418429516301</c:v>
                </c:pt>
                <c:pt idx="491">
                  <c:v>759.65575800836098</c:v>
                </c:pt>
                <c:pt idx="492">
                  <c:v>759.829210691154</c:v>
                </c:pt>
                <c:pt idx="493">
                  <c:v>760.17850302066699</c:v>
                </c:pt>
                <c:pt idx="494">
                  <c:v>760.13155940454499</c:v>
                </c:pt>
                <c:pt idx="495">
                  <c:v>759.88570216205005</c:v>
                </c:pt>
                <c:pt idx="496">
                  <c:v>760.44504728168204</c:v>
                </c:pt>
                <c:pt idx="497">
                  <c:v>760.09893757011696</c:v>
                </c:pt>
                <c:pt idx="498">
                  <c:v>760.59065205790102</c:v>
                </c:pt>
                <c:pt idx="499">
                  <c:v>760.90175297018095</c:v>
                </c:pt>
                <c:pt idx="500">
                  <c:v>760.87788333464403</c:v>
                </c:pt>
                <c:pt idx="501">
                  <c:v>760.50153875164699</c:v>
                </c:pt>
                <c:pt idx="502">
                  <c:v>760.99325323849905</c:v>
                </c:pt>
                <c:pt idx="503">
                  <c:v>760.693291489035</c:v>
                </c:pt>
                <c:pt idx="504">
                  <c:v>761.02110114693596</c:v>
                </c:pt>
                <c:pt idx="505">
                  <c:v>761.23354090098303</c:v>
                </c:pt>
                <c:pt idx="506">
                  <c:v>761.29241933487401</c:v>
                </c:pt>
                <c:pt idx="507">
                  <c:v>760.95426616817701</c:v>
                </c:pt>
                <c:pt idx="508">
                  <c:v>761.38073698524397</c:v>
                </c:pt>
                <c:pt idx="509">
                  <c:v>761.53748092427804</c:v>
                </c:pt>
                <c:pt idx="510">
                  <c:v>761.46109809074596</c:v>
                </c:pt>
                <c:pt idx="511">
                  <c:v>761.42847625631805</c:v>
                </c:pt>
                <c:pt idx="512">
                  <c:v>761.61227244790598</c:v>
                </c:pt>
                <c:pt idx="513">
                  <c:v>761.54782443214197</c:v>
                </c:pt>
                <c:pt idx="514">
                  <c:v>761.90905157942302</c:v>
                </c:pt>
                <c:pt idx="515">
                  <c:v>761.77458596788301</c:v>
                </c:pt>
                <c:pt idx="516">
                  <c:v>761.69183789845601</c:v>
                </c:pt>
                <c:pt idx="517">
                  <c:v>762.12467395234899</c:v>
                </c:pt>
                <c:pt idx="518">
                  <c:v>762.23049600142997</c:v>
                </c:pt>
                <c:pt idx="519">
                  <c:v>762.67367556411796</c:v>
                </c:pt>
                <c:pt idx="520">
                  <c:v>762.16127405967597</c:v>
                </c:pt>
                <c:pt idx="521">
                  <c:v>762.48112717177696</c:v>
                </c:pt>
                <c:pt idx="522">
                  <c:v>762.31881365180004</c:v>
                </c:pt>
                <c:pt idx="523">
                  <c:v>762.53364036977302</c:v>
                </c:pt>
                <c:pt idx="524">
                  <c:v>762.71425394341304</c:v>
                </c:pt>
                <c:pt idx="525">
                  <c:v>763.11526381690101</c:v>
                </c:pt>
                <c:pt idx="526">
                  <c:v>762.80973248463101</c:v>
                </c:pt>
                <c:pt idx="527">
                  <c:v>762.99830260314002</c:v>
                </c:pt>
                <c:pt idx="528">
                  <c:v>763.38817331287999</c:v>
                </c:pt>
                <c:pt idx="529">
                  <c:v>763.29269477166201</c:v>
                </c:pt>
                <c:pt idx="530">
                  <c:v>763.52184327133</c:v>
                </c:pt>
                <c:pt idx="531">
                  <c:v>763.75019611511402</c:v>
                </c:pt>
                <c:pt idx="532">
                  <c:v>763.55685206968303</c:v>
                </c:pt>
                <c:pt idx="533">
                  <c:v>763.59822610486299</c:v>
                </c:pt>
                <c:pt idx="534">
                  <c:v>764.030266502872</c:v>
                </c:pt>
                <c:pt idx="535">
                  <c:v>764.01992299500898</c:v>
                </c:pt>
                <c:pt idx="536">
                  <c:v>763.85681382007897</c:v>
                </c:pt>
                <c:pt idx="537">
                  <c:v>764.30158469080902</c:v>
                </c:pt>
                <c:pt idx="538">
                  <c:v>764.14802336972195</c:v>
                </c:pt>
                <c:pt idx="539">
                  <c:v>764.17427996918605</c:v>
                </c:pt>
                <c:pt idx="540">
                  <c:v>764.12415373418503</c:v>
                </c:pt>
                <c:pt idx="541">
                  <c:v>763.69847857207105</c:v>
                </c:pt>
                <c:pt idx="542">
                  <c:v>764.20769745856501</c:v>
                </c:pt>
                <c:pt idx="543">
                  <c:v>764.27373678330298</c:v>
                </c:pt>
                <c:pt idx="544">
                  <c:v>764.43127637542796</c:v>
                </c:pt>
                <c:pt idx="545">
                  <c:v>764.46548951976001</c:v>
                </c:pt>
                <c:pt idx="546">
                  <c:v>764.37637621443696</c:v>
                </c:pt>
                <c:pt idx="547">
                  <c:v>764.19019305985398</c:v>
                </c:pt>
                <c:pt idx="548">
                  <c:v>764.39069799520098</c:v>
                </c:pt>
                <c:pt idx="549">
                  <c:v>764.53868973441399</c:v>
                </c:pt>
                <c:pt idx="550">
                  <c:v>764.62302911281597</c:v>
                </c:pt>
                <c:pt idx="551">
                  <c:v>764.40899804979597</c:v>
                </c:pt>
                <c:pt idx="552">
                  <c:v>764.70895979926001</c:v>
                </c:pt>
                <c:pt idx="553">
                  <c:v>764.996191077866</c:v>
                </c:pt>
                <c:pt idx="554">
                  <c:v>764.88798206392698</c:v>
                </c:pt>
                <c:pt idx="555">
                  <c:v>765.09166961908295</c:v>
                </c:pt>
                <c:pt idx="556">
                  <c:v>765.14020454417903</c:v>
                </c:pt>
                <c:pt idx="557">
                  <c:v>765.08610003814101</c:v>
                </c:pt>
                <c:pt idx="558">
                  <c:v>765.30649633612495</c:v>
                </c:pt>
                <c:pt idx="559">
                  <c:v>765.33991382643603</c:v>
                </c:pt>
                <c:pt idx="560">
                  <c:v>765.32718335371499</c:v>
                </c:pt>
                <c:pt idx="561">
                  <c:v>765.24284397531301</c:v>
                </c:pt>
                <c:pt idx="562">
                  <c:v>765.70034531876399</c:v>
                </c:pt>
                <c:pt idx="563">
                  <c:v>765.81412391457695</c:v>
                </c:pt>
                <c:pt idx="564">
                  <c:v>765.82446742244099</c:v>
                </c:pt>
                <c:pt idx="565">
                  <c:v>765.68681919295295</c:v>
                </c:pt>
                <c:pt idx="566">
                  <c:v>765.59452326968301</c:v>
                </c:pt>
                <c:pt idx="567">
                  <c:v>765.92869816348002</c:v>
                </c:pt>
                <c:pt idx="568">
                  <c:v>766.22945556789603</c:v>
                </c:pt>
                <c:pt idx="569">
                  <c:v>766.05361592117697</c:v>
                </c:pt>
                <c:pt idx="570">
                  <c:v>765.71944102644898</c:v>
                </c:pt>
                <c:pt idx="571">
                  <c:v>766.34959939867304</c:v>
                </c:pt>
                <c:pt idx="572">
                  <c:v>765.73614977207001</c:v>
                </c:pt>
                <c:pt idx="573">
                  <c:v>766.041681103408</c:v>
                </c:pt>
                <c:pt idx="574">
                  <c:v>766.40052128769503</c:v>
                </c:pt>
                <c:pt idx="575">
                  <c:v>766.139546608552</c:v>
                </c:pt>
                <c:pt idx="576">
                  <c:v>765.87300234753604</c:v>
                </c:pt>
                <c:pt idx="577">
                  <c:v>766.114085664041</c:v>
                </c:pt>
                <c:pt idx="578">
                  <c:v>766.06236812099803</c:v>
                </c:pt>
                <c:pt idx="579">
                  <c:v>765.91437638178502</c:v>
                </c:pt>
                <c:pt idx="580">
                  <c:v>766.28356007486605</c:v>
                </c:pt>
                <c:pt idx="581">
                  <c:v>766.27480787504498</c:v>
                </c:pt>
                <c:pt idx="582">
                  <c:v>766.06475508492395</c:v>
                </c:pt>
                <c:pt idx="583">
                  <c:v>766.20399462431703</c:v>
                </c:pt>
                <c:pt idx="584">
                  <c:v>766.21990771405399</c:v>
                </c:pt>
                <c:pt idx="585">
                  <c:v>766.17694236990098</c:v>
                </c:pt>
                <c:pt idx="586">
                  <c:v>766.09817257337295</c:v>
                </c:pt>
                <c:pt idx="587">
                  <c:v>766.41166045051102</c:v>
                </c:pt>
                <c:pt idx="588">
                  <c:v>766.139546608552</c:v>
                </c:pt>
                <c:pt idx="589">
                  <c:v>766.38460819702595</c:v>
                </c:pt>
                <c:pt idx="590">
                  <c:v>766.68218298349495</c:v>
                </c:pt>
                <c:pt idx="591">
                  <c:v>766.39176908787294</c:v>
                </c:pt>
                <c:pt idx="592">
                  <c:v>766.65910900291101</c:v>
                </c:pt>
                <c:pt idx="593">
                  <c:v>766.77050063479703</c:v>
                </c:pt>
                <c:pt idx="594">
                  <c:v>766.56760873459302</c:v>
                </c:pt>
                <c:pt idx="595">
                  <c:v>766.57317831646697</c:v>
                </c:pt>
                <c:pt idx="596">
                  <c:v>766.80232681520295</c:v>
                </c:pt>
                <c:pt idx="597">
                  <c:v>766.61375669669405</c:v>
                </c:pt>
                <c:pt idx="598">
                  <c:v>766.70446131005895</c:v>
                </c:pt>
                <c:pt idx="599">
                  <c:v>766.76572670694395</c:v>
                </c:pt>
                <c:pt idx="600">
                  <c:v>767.28449344821297</c:v>
                </c:pt>
                <c:pt idx="601">
                  <c:v>766.66945251263701</c:v>
                </c:pt>
                <c:pt idx="602">
                  <c:v>766.88666619267303</c:v>
                </c:pt>
                <c:pt idx="603">
                  <c:v>766.99407955165998</c:v>
                </c:pt>
                <c:pt idx="604">
                  <c:v>767.18583228904799</c:v>
                </c:pt>
                <c:pt idx="605">
                  <c:v>767.36883282568294</c:v>
                </c:pt>
                <c:pt idx="606">
                  <c:v>767.33621099125605</c:v>
                </c:pt>
                <c:pt idx="607">
                  <c:v>767.15878003556304</c:v>
                </c:pt>
                <c:pt idx="608">
                  <c:v>767.290063030086</c:v>
                </c:pt>
                <c:pt idx="609">
                  <c:v>767.26698904857005</c:v>
                </c:pt>
                <c:pt idx="610">
                  <c:v>767.11820165533595</c:v>
                </c:pt>
                <c:pt idx="611">
                  <c:v>766.564426116645</c:v>
                </c:pt>
                <c:pt idx="612">
                  <c:v>767.19697145186399</c:v>
                </c:pt>
                <c:pt idx="613">
                  <c:v>767.02511007711303</c:v>
                </c:pt>
                <c:pt idx="614">
                  <c:v>766.95270551648002</c:v>
                </c:pt>
                <c:pt idx="615">
                  <c:v>766.90098797343705</c:v>
                </c:pt>
                <c:pt idx="616">
                  <c:v>766.597047952004</c:v>
                </c:pt>
                <c:pt idx="617">
                  <c:v>767.123771236278</c:v>
                </c:pt>
                <c:pt idx="618">
                  <c:v>766.96702729910601</c:v>
                </c:pt>
                <c:pt idx="619">
                  <c:v>767.12774950917799</c:v>
                </c:pt>
                <c:pt idx="620">
                  <c:v>766.58193051628803</c:v>
                </c:pt>
                <c:pt idx="621">
                  <c:v>766.949522899464</c:v>
                </c:pt>
                <c:pt idx="622">
                  <c:v>766.46496930252795</c:v>
                </c:pt>
                <c:pt idx="623">
                  <c:v>766.69730042014305</c:v>
                </c:pt>
                <c:pt idx="624">
                  <c:v>767.22641066927497</c:v>
                </c:pt>
                <c:pt idx="625">
                  <c:v>767.15957568958402</c:v>
                </c:pt>
                <c:pt idx="626">
                  <c:v>766.720374400727</c:v>
                </c:pt>
                <c:pt idx="627">
                  <c:v>767.00919698737596</c:v>
                </c:pt>
                <c:pt idx="628">
                  <c:v>766.90098797343705</c:v>
                </c:pt>
                <c:pt idx="629">
                  <c:v>766.695709110238</c:v>
                </c:pt>
                <c:pt idx="630">
                  <c:v>767.10308421961997</c:v>
                </c:pt>
                <c:pt idx="631">
                  <c:v>767.13172778114699</c:v>
                </c:pt>
                <c:pt idx="632">
                  <c:v>767.22641066927497</c:v>
                </c:pt>
                <c:pt idx="633">
                  <c:v>767.28608475718602</c:v>
                </c:pt>
                <c:pt idx="634">
                  <c:v>767.04022751282901</c:v>
                </c:pt>
                <c:pt idx="635">
                  <c:v>767.10069725569304</c:v>
                </c:pt>
                <c:pt idx="636">
                  <c:v>767.22641066927497</c:v>
                </c:pt>
                <c:pt idx="637">
                  <c:v>767.51125498302304</c:v>
                </c:pt>
                <c:pt idx="638">
                  <c:v>767.24152810405894</c:v>
                </c:pt>
                <c:pt idx="639">
                  <c:v>767.30756742879703</c:v>
                </c:pt>
                <c:pt idx="640">
                  <c:v>766.94395331758994</c:v>
                </c:pt>
                <c:pt idx="641">
                  <c:v>766.92883588187397</c:v>
                </c:pt>
                <c:pt idx="642">
                  <c:v>766.92167499102698</c:v>
                </c:pt>
                <c:pt idx="643">
                  <c:v>767.28608475718602</c:v>
                </c:pt>
                <c:pt idx="644">
                  <c:v>767.17310181632604</c:v>
                </c:pt>
                <c:pt idx="645">
                  <c:v>766.88984881062095</c:v>
                </c:pt>
                <c:pt idx="646">
                  <c:v>767.04181882273394</c:v>
                </c:pt>
                <c:pt idx="647">
                  <c:v>766.45621710270598</c:v>
                </c:pt>
                <c:pt idx="648">
                  <c:v>766.81664859689795</c:v>
                </c:pt>
                <c:pt idx="649">
                  <c:v>767.12138427328296</c:v>
                </c:pt>
                <c:pt idx="650">
                  <c:v>766.96861860714898</c:v>
                </c:pt>
                <c:pt idx="651">
                  <c:v>766.48167804721697</c:v>
                </c:pt>
                <c:pt idx="652">
                  <c:v>766.67820471059497</c:v>
                </c:pt>
                <c:pt idx="653">
                  <c:v>766.62489585951005</c:v>
                </c:pt>
                <c:pt idx="654">
                  <c:v>766.69093518331601</c:v>
                </c:pt>
                <c:pt idx="655">
                  <c:v>766.58511313423503</c:v>
                </c:pt>
                <c:pt idx="656">
                  <c:v>766.38858646992605</c:v>
                </c:pt>
                <c:pt idx="657">
                  <c:v>766.42200395930604</c:v>
                </c:pt>
                <c:pt idx="658">
                  <c:v>766.60500449687197</c:v>
                </c:pt>
                <c:pt idx="659">
                  <c:v>766.49759113788605</c:v>
                </c:pt>
                <c:pt idx="660">
                  <c:v>766.25730347540195</c:v>
                </c:pt>
                <c:pt idx="661">
                  <c:v>766.02338104974501</c:v>
                </c:pt>
                <c:pt idx="662">
                  <c:v>766.55726522579801</c:v>
                </c:pt>
                <c:pt idx="663">
                  <c:v>766.47133453842298</c:v>
                </c:pt>
                <c:pt idx="664">
                  <c:v>766.28833400085603</c:v>
                </c:pt>
                <c:pt idx="665">
                  <c:v>766.33686892688297</c:v>
                </c:pt>
                <c:pt idx="666">
                  <c:v>765.90801114588999</c:v>
                </c:pt>
                <c:pt idx="667">
                  <c:v>766.53498689923401</c:v>
                </c:pt>
                <c:pt idx="668">
                  <c:v>766.45303448475897</c:v>
                </c:pt>
                <c:pt idx="669">
                  <c:v>766.51509553659696</c:v>
                </c:pt>
                <c:pt idx="670">
                  <c:v>766.09339864645199</c:v>
                </c:pt>
                <c:pt idx="671">
                  <c:v>766.46894757542805</c:v>
                </c:pt>
                <c:pt idx="672">
                  <c:v>766.11726828198903</c:v>
                </c:pt>
                <c:pt idx="673">
                  <c:v>766.11647262796805</c:v>
                </c:pt>
                <c:pt idx="674">
                  <c:v>766.38062992412597</c:v>
                </c:pt>
                <c:pt idx="675">
                  <c:v>766.41484306938901</c:v>
                </c:pt>
                <c:pt idx="676">
                  <c:v>765.70511924568598</c:v>
                </c:pt>
                <c:pt idx="677">
                  <c:v>766.11567697301496</c:v>
                </c:pt>
                <c:pt idx="678">
                  <c:v>766.10215084627305</c:v>
                </c:pt>
                <c:pt idx="679">
                  <c:v>766.01542450487602</c:v>
                </c:pt>
                <c:pt idx="680">
                  <c:v>766.13556833565201</c:v>
                </c:pt>
                <c:pt idx="681">
                  <c:v>765.91119376383699</c:v>
                </c:pt>
                <c:pt idx="682">
                  <c:v>765.81571522261902</c:v>
                </c:pt>
                <c:pt idx="683">
                  <c:v>765.90562418289505</c:v>
                </c:pt>
                <c:pt idx="684">
                  <c:v>765.63430599495803</c:v>
                </c:pt>
                <c:pt idx="685">
                  <c:v>765.58656672388304</c:v>
                </c:pt>
                <c:pt idx="686">
                  <c:v>765.46880985610198</c:v>
                </c:pt>
                <c:pt idx="687">
                  <c:v>765.70989317353803</c:v>
                </c:pt>
                <c:pt idx="688">
                  <c:v>765.32081811781995</c:v>
                </c:pt>
                <c:pt idx="689">
                  <c:v>765.21976999472804</c:v>
                </c:pt>
                <c:pt idx="690">
                  <c:v>765.09166961908295</c:v>
                </c:pt>
                <c:pt idx="691">
                  <c:v>764.80682530440401</c:v>
                </c:pt>
                <c:pt idx="692">
                  <c:v>764.79011655971397</c:v>
                </c:pt>
                <c:pt idx="693">
                  <c:v>765.07655218336697</c:v>
                </c:pt>
                <c:pt idx="694">
                  <c:v>765.09644354600505</c:v>
                </c:pt>
                <c:pt idx="695">
                  <c:v>764.70975545421197</c:v>
                </c:pt>
                <c:pt idx="696">
                  <c:v>765.06382171064604</c:v>
                </c:pt>
                <c:pt idx="697">
                  <c:v>764.35807616170496</c:v>
                </c:pt>
                <c:pt idx="698">
                  <c:v>764.60075078718398</c:v>
                </c:pt>
                <c:pt idx="699">
                  <c:v>764.810803577304</c:v>
                </c:pt>
                <c:pt idx="700">
                  <c:v>764.82671666704096</c:v>
                </c:pt>
                <c:pt idx="701">
                  <c:v>764.54028104338795</c:v>
                </c:pt>
                <c:pt idx="702">
                  <c:v>764.53948538936697</c:v>
                </c:pt>
                <c:pt idx="703">
                  <c:v>764.52595926169295</c:v>
                </c:pt>
                <c:pt idx="704">
                  <c:v>764.49015480931803</c:v>
                </c:pt>
                <c:pt idx="705">
                  <c:v>764.59040727745696</c:v>
                </c:pt>
                <c:pt idx="706">
                  <c:v>764.41218066774297</c:v>
                </c:pt>
                <c:pt idx="707">
                  <c:v>764.42411548551195</c:v>
                </c:pt>
                <c:pt idx="708">
                  <c:v>764.56494633387797</c:v>
                </c:pt>
                <c:pt idx="709">
                  <c:v>764.16791473235901</c:v>
                </c:pt>
                <c:pt idx="710">
                  <c:v>764.26896285545104</c:v>
                </c:pt>
                <c:pt idx="711">
                  <c:v>763.87511387374298</c:v>
                </c:pt>
                <c:pt idx="712">
                  <c:v>764.04299697559304</c:v>
                </c:pt>
                <c:pt idx="713">
                  <c:v>763.86954429186903</c:v>
                </c:pt>
                <c:pt idx="714">
                  <c:v>763.56162599660502</c:v>
                </c:pt>
                <c:pt idx="715">
                  <c:v>763.51149976253498</c:v>
                </c:pt>
                <c:pt idx="716">
                  <c:v>763.31338178925205</c:v>
                </c:pt>
                <c:pt idx="717">
                  <c:v>763.25529901031405</c:v>
                </c:pt>
                <c:pt idx="718">
                  <c:v>763.27121210098301</c:v>
                </c:pt>
                <c:pt idx="719">
                  <c:v>763.06115930993099</c:v>
                </c:pt>
                <c:pt idx="720">
                  <c:v>762.91873715259101</c:v>
                </c:pt>
                <c:pt idx="721">
                  <c:v>762.62991456594295</c:v>
                </c:pt>
                <c:pt idx="722">
                  <c:v>762.39440083038096</c:v>
                </c:pt>
                <c:pt idx="723">
                  <c:v>762.32040496170498</c:v>
                </c:pt>
                <c:pt idx="724">
                  <c:v>762.63309718389098</c:v>
                </c:pt>
                <c:pt idx="725">
                  <c:v>762.501814189367</c:v>
                </c:pt>
                <c:pt idx="726">
                  <c:v>761.96474739536598</c:v>
                </c:pt>
                <c:pt idx="727">
                  <c:v>761.98225179500901</c:v>
                </c:pt>
                <c:pt idx="728">
                  <c:v>761.808003457263</c:v>
                </c:pt>
                <c:pt idx="729">
                  <c:v>761.73321193270397</c:v>
                </c:pt>
                <c:pt idx="730">
                  <c:v>761.97429525014002</c:v>
                </c:pt>
                <c:pt idx="731">
                  <c:v>761.35925431270198</c:v>
                </c:pt>
                <c:pt idx="732">
                  <c:v>761.50724605191499</c:v>
                </c:pt>
                <c:pt idx="733">
                  <c:v>761.37278044037498</c:v>
                </c:pt>
                <c:pt idx="734">
                  <c:v>761.39505876600697</c:v>
                </c:pt>
                <c:pt idx="735">
                  <c:v>761.23831482790399</c:v>
                </c:pt>
                <c:pt idx="736">
                  <c:v>760.81343531981099</c:v>
                </c:pt>
                <c:pt idx="737">
                  <c:v>760.91209647897597</c:v>
                </c:pt>
                <c:pt idx="738">
                  <c:v>760.94710527733002</c:v>
                </c:pt>
                <c:pt idx="739">
                  <c:v>760.70283934287704</c:v>
                </c:pt>
                <c:pt idx="740">
                  <c:v>760.548482367769</c:v>
                </c:pt>
                <c:pt idx="741">
                  <c:v>760.275572871789</c:v>
                </c:pt>
                <c:pt idx="742">
                  <c:v>760.33365564979601</c:v>
                </c:pt>
                <c:pt idx="743">
                  <c:v>760.52143011428404</c:v>
                </c:pt>
                <c:pt idx="744">
                  <c:v>760.35593397729099</c:v>
                </c:pt>
                <c:pt idx="745">
                  <c:v>759.93185012321896</c:v>
                </c:pt>
                <c:pt idx="746">
                  <c:v>760.01857646461599</c:v>
                </c:pt>
                <c:pt idx="747">
                  <c:v>759.44490956328798</c:v>
                </c:pt>
                <c:pt idx="748">
                  <c:v>759.58255779277499</c:v>
                </c:pt>
                <c:pt idx="749">
                  <c:v>759.69951900653496</c:v>
                </c:pt>
                <c:pt idx="750">
                  <c:v>759.48867056146298</c:v>
                </c:pt>
                <c:pt idx="751">
                  <c:v>759.05663016159099</c:v>
                </c:pt>
                <c:pt idx="752">
                  <c:v>759.13142168615002</c:v>
                </c:pt>
                <c:pt idx="753">
                  <c:v>758.91182104218797</c:v>
                </c:pt>
                <c:pt idx="754">
                  <c:v>758.74950752127904</c:v>
                </c:pt>
                <c:pt idx="755">
                  <c:v>758.75507710315298</c:v>
                </c:pt>
                <c:pt idx="756">
                  <c:v>758.41931089945103</c:v>
                </c:pt>
                <c:pt idx="757">
                  <c:v>758.11775784008205</c:v>
                </c:pt>
                <c:pt idx="758">
                  <c:v>758.01830102689598</c:v>
                </c:pt>
                <c:pt idx="759">
                  <c:v>757.71276969555799</c:v>
                </c:pt>
                <c:pt idx="760">
                  <c:v>757.54488659370702</c:v>
                </c:pt>
                <c:pt idx="761">
                  <c:v>757.22503348067403</c:v>
                </c:pt>
                <c:pt idx="762">
                  <c:v>757.34517731145002</c:v>
                </c:pt>
                <c:pt idx="763">
                  <c:v>757.062719960697</c:v>
                </c:pt>
                <c:pt idx="764">
                  <c:v>756.70547108538403</c:v>
                </c:pt>
                <c:pt idx="765">
                  <c:v>756.51212703995395</c:v>
                </c:pt>
                <c:pt idx="766">
                  <c:v>756.01166035328094</c:v>
                </c:pt>
                <c:pt idx="767">
                  <c:v>756.13816942088295</c:v>
                </c:pt>
                <c:pt idx="768">
                  <c:v>756.23364796210103</c:v>
                </c:pt>
                <c:pt idx="769">
                  <c:v>756.22569141630095</c:v>
                </c:pt>
                <c:pt idx="770">
                  <c:v>755.68544200435304</c:v>
                </c:pt>
                <c:pt idx="771">
                  <c:v>755.86844254191999</c:v>
                </c:pt>
                <c:pt idx="772">
                  <c:v>755.54938508290797</c:v>
                </c:pt>
                <c:pt idx="773">
                  <c:v>755.39502810873103</c:v>
                </c:pt>
                <c:pt idx="774">
                  <c:v>755.32103223819297</c:v>
                </c:pt>
                <c:pt idx="775">
                  <c:v>755.21043626219</c:v>
                </c:pt>
                <c:pt idx="776">
                  <c:v>754.59698663465701</c:v>
                </c:pt>
                <c:pt idx="777">
                  <c:v>754.56834307219799</c:v>
                </c:pt>
                <c:pt idx="778">
                  <c:v>754.53572123777099</c:v>
                </c:pt>
                <c:pt idx="779">
                  <c:v>754.23735079728101</c:v>
                </c:pt>
                <c:pt idx="780">
                  <c:v>754.07105900347199</c:v>
                </c:pt>
                <c:pt idx="781">
                  <c:v>753.93500208295904</c:v>
                </c:pt>
                <c:pt idx="782">
                  <c:v>753.44726586807496</c:v>
                </c:pt>
                <c:pt idx="783">
                  <c:v>753.66129693109497</c:v>
                </c:pt>
                <c:pt idx="784">
                  <c:v>753.31120894663002</c:v>
                </c:pt>
                <c:pt idx="785">
                  <c:v>752.97623839881305</c:v>
                </c:pt>
                <c:pt idx="786">
                  <c:v>752.66434183064803</c:v>
                </c:pt>
                <c:pt idx="787">
                  <c:v>752.91815561894305</c:v>
                </c:pt>
                <c:pt idx="788">
                  <c:v>752.36199311725795</c:v>
                </c:pt>
                <c:pt idx="789">
                  <c:v>752.18854043446504</c:v>
                </c:pt>
                <c:pt idx="790">
                  <c:v>751.79071317892499</c:v>
                </c:pt>
                <c:pt idx="791">
                  <c:v>751.45176435820804</c:v>
                </c:pt>
                <c:pt idx="792">
                  <c:v>751.46608613897104</c:v>
                </c:pt>
                <c:pt idx="793">
                  <c:v>751.231368058361</c:v>
                </c:pt>
                <c:pt idx="794">
                  <c:v>750.803305932321</c:v>
                </c:pt>
                <c:pt idx="795">
                  <c:v>750.50493549089902</c:v>
                </c:pt>
                <c:pt idx="796">
                  <c:v>750.37603946030094</c:v>
                </c:pt>
                <c:pt idx="797">
                  <c:v>749.49127164576203</c:v>
                </c:pt>
                <c:pt idx="798">
                  <c:v>749.59311542287503</c:v>
                </c:pt>
                <c:pt idx="799">
                  <c:v>749.76099852472498</c:v>
                </c:pt>
                <c:pt idx="800">
                  <c:v>749.38465394079697</c:v>
                </c:pt>
                <c:pt idx="801">
                  <c:v>748.60729948524397</c:v>
                </c:pt>
                <c:pt idx="802">
                  <c:v>748.752108605579</c:v>
                </c:pt>
                <c:pt idx="803">
                  <c:v>748.20708526670899</c:v>
                </c:pt>
                <c:pt idx="804">
                  <c:v>748.04397609178</c:v>
                </c:pt>
                <c:pt idx="805">
                  <c:v>747.74719696026295</c:v>
                </c:pt>
                <c:pt idx="806">
                  <c:v>747.51009191665798</c:v>
                </c:pt>
                <c:pt idx="807">
                  <c:v>747.16796047706202</c:v>
                </c:pt>
                <c:pt idx="808">
                  <c:v>746.92051192466204</c:v>
                </c:pt>
                <c:pt idx="809">
                  <c:v>746.67704164423003</c:v>
                </c:pt>
                <c:pt idx="810">
                  <c:v>746.387423403561</c:v>
                </c:pt>
                <c:pt idx="811">
                  <c:v>746.31581449694897</c:v>
                </c:pt>
                <c:pt idx="812">
                  <c:v>746.07393552642304</c:v>
                </c:pt>
                <c:pt idx="813">
                  <c:v>745.64905601739895</c:v>
                </c:pt>
                <c:pt idx="814">
                  <c:v>745.26157227158501</c:v>
                </c:pt>
                <c:pt idx="815">
                  <c:v>744.77144909370702</c:v>
                </c:pt>
                <c:pt idx="816">
                  <c:v>744.15959077607795</c:v>
                </c:pt>
                <c:pt idx="817">
                  <c:v>744.11423846799903</c:v>
                </c:pt>
                <c:pt idx="818">
                  <c:v>743.83416808117204</c:v>
                </c:pt>
                <c:pt idx="819">
                  <c:v>743.64400665275798</c:v>
                </c:pt>
                <c:pt idx="820">
                  <c:v>742.84039559774101</c:v>
                </c:pt>
                <c:pt idx="821">
                  <c:v>742.78867805469804</c:v>
                </c:pt>
                <c:pt idx="822">
                  <c:v>741.97949741873902</c:v>
                </c:pt>
                <c:pt idx="823">
                  <c:v>741.91743636690103</c:v>
                </c:pt>
                <c:pt idx="824">
                  <c:v>741.67635305039596</c:v>
                </c:pt>
                <c:pt idx="825">
                  <c:v>741.42015229817503</c:v>
                </c:pt>
                <c:pt idx="826">
                  <c:v>740.52583662886195</c:v>
                </c:pt>
                <c:pt idx="827">
                  <c:v>740.46138861402903</c:v>
                </c:pt>
                <c:pt idx="828">
                  <c:v>739.64902536012198</c:v>
                </c:pt>
                <c:pt idx="829">
                  <c:v>739.54479461908295</c:v>
                </c:pt>
                <c:pt idx="830">
                  <c:v>739.19709359761305</c:v>
                </c:pt>
                <c:pt idx="831">
                  <c:v>738.559774335474</c:v>
                </c:pt>
                <c:pt idx="832">
                  <c:v>738.12057304661698</c:v>
                </c:pt>
                <c:pt idx="833">
                  <c:v>737.57793667074304</c:v>
                </c:pt>
                <c:pt idx="834">
                  <c:v>737.44665367621894</c:v>
                </c:pt>
                <c:pt idx="835">
                  <c:v>736.96528269816201</c:v>
                </c:pt>
                <c:pt idx="836">
                  <c:v>736.13939331751305</c:v>
                </c:pt>
                <c:pt idx="837">
                  <c:v>735.98821896035201</c:v>
                </c:pt>
                <c:pt idx="838">
                  <c:v>735.54344808962196</c:v>
                </c:pt>
                <c:pt idx="839">
                  <c:v>735.01513349451102</c:v>
                </c:pt>
                <c:pt idx="840">
                  <c:v>734.48522759135801</c:v>
                </c:pt>
                <c:pt idx="841">
                  <c:v>733.70787313487403</c:v>
                </c:pt>
                <c:pt idx="842">
                  <c:v>733.62671637441997</c:v>
                </c:pt>
                <c:pt idx="843">
                  <c:v>733.31800242513395</c:v>
                </c:pt>
                <c:pt idx="844">
                  <c:v>732.32900387048699</c:v>
                </c:pt>
                <c:pt idx="845">
                  <c:v>731.56915381364502</c:v>
                </c:pt>
                <c:pt idx="846">
                  <c:v>731.163370013237</c:v>
                </c:pt>
                <c:pt idx="847">
                  <c:v>730.44250702764805</c:v>
                </c:pt>
                <c:pt idx="848">
                  <c:v>729.90862285066396</c:v>
                </c:pt>
                <c:pt idx="849">
                  <c:v>729.33972987625702</c:v>
                </c:pt>
                <c:pt idx="850">
                  <c:v>728.54327971208795</c:v>
                </c:pt>
                <c:pt idx="851">
                  <c:v>727.85822117887403</c:v>
                </c:pt>
                <c:pt idx="852">
                  <c:v>727.58133340999495</c:v>
                </c:pt>
                <c:pt idx="853">
                  <c:v>726.93048802111298</c:v>
                </c:pt>
                <c:pt idx="854">
                  <c:v>725.967746064067</c:v>
                </c:pt>
                <c:pt idx="855">
                  <c:v>725.32565287500597</c:v>
                </c:pt>
                <c:pt idx="856">
                  <c:v>724.18468430824601</c:v>
                </c:pt>
                <c:pt idx="857">
                  <c:v>723.38266456127201</c:v>
                </c:pt>
                <c:pt idx="858">
                  <c:v>722.260791702196</c:v>
                </c:pt>
                <c:pt idx="859">
                  <c:v>721.32748896256101</c:v>
                </c:pt>
                <c:pt idx="860">
                  <c:v>720.12605065293599</c:v>
                </c:pt>
                <c:pt idx="861">
                  <c:v>718.89119485393201</c:v>
                </c:pt>
                <c:pt idx="862">
                  <c:v>717.83536131959397</c:v>
                </c:pt>
                <c:pt idx="863">
                  <c:v>716.25280450005096</c:v>
                </c:pt>
                <c:pt idx="864">
                  <c:v>714.69013904221401</c:v>
                </c:pt>
                <c:pt idx="865">
                  <c:v>713.39322219137102</c:v>
                </c:pt>
                <c:pt idx="866">
                  <c:v>711.59583865385503</c:v>
                </c:pt>
                <c:pt idx="867">
                  <c:v>710.41270039789401</c:v>
                </c:pt>
                <c:pt idx="868">
                  <c:v>708.57314717117697</c:v>
                </c:pt>
                <c:pt idx="869">
                  <c:v>707.00889040436596</c:v>
                </c:pt>
                <c:pt idx="870">
                  <c:v>704.95371480658696</c:v>
                </c:pt>
                <c:pt idx="871">
                  <c:v>703.16906174086</c:v>
                </c:pt>
                <c:pt idx="872">
                  <c:v>701.19186028372496</c:v>
                </c:pt>
                <c:pt idx="873">
                  <c:v>699.59498168341804</c:v>
                </c:pt>
                <c:pt idx="874">
                  <c:v>697.20960946194805</c:v>
                </c:pt>
                <c:pt idx="875">
                  <c:v>693.946630318649</c:v>
                </c:pt>
                <c:pt idx="876">
                  <c:v>690.370958950371</c:v>
                </c:pt>
                <c:pt idx="877">
                  <c:v>688.33726602420199</c:v>
                </c:pt>
                <c:pt idx="878">
                  <c:v>685.64317985437799</c:v>
                </c:pt>
                <c:pt idx="879">
                  <c:v>683.24746412504498</c:v>
                </c:pt>
                <c:pt idx="880">
                  <c:v>680.90903552062798</c:v>
                </c:pt>
                <c:pt idx="881">
                  <c:v>677.74710449948896</c:v>
                </c:pt>
                <c:pt idx="882">
                  <c:v>674.14676784258302</c:v>
                </c:pt>
                <c:pt idx="883">
                  <c:v>669.87649008818005</c:v>
                </c:pt>
                <c:pt idx="884">
                  <c:v>665.11211088392895</c:v>
                </c:pt>
                <c:pt idx="885">
                  <c:v>661.236477766186</c:v>
                </c:pt>
                <c:pt idx="886">
                  <c:v>658.04351621866203</c:v>
                </c:pt>
                <c:pt idx="887">
                  <c:v>655.61676996387496</c:v>
                </c:pt>
                <c:pt idx="888">
                  <c:v>652.57020884565998</c:v>
                </c:pt>
                <c:pt idx="889">
                  <c:v>649.83315733168297</c:v>
                </c:pt>
                <c:pt idx="890">
                  <c:v>646.75397437903996</c:v>
                </c:pt>
                <c:pt idx="891">
                  <c:v>643.85938327293798</c:v>
                </c:pt>
                <c:pt idx="892">
                  <c:v>640.76110461168003</c:v>
                </c:pt>
                <c:pt idx="893">
                  <c:v>636.79874515347205</c:v>
                </c:pt>
                <c:pt idx="894">
                  <c:v>632.76238982472603</c:v>
                </c:pt>
                <c:pt idx="895">
                  <c:v>628.50802516192198</c:v>
                </c:pt>
                <c:pt idx="896">
                  <c:v>624.56476141046699</c:v>
                </c:pt>
                <c:pt idx="897">
                  <c:v>619.98736101575196</c:v>
                </c:pt>
                <c:pt idx="898">
                  <c:v>615.59853074047703</c:v>
                </c:pt>
                <c:pt idx="899">
                  <c:v>610.91212567780201</c:v>
                </c:pt>
                <c:pt idx="900">
                  <c:v>606.22412930615201</c:v>
                </c:pt>
                <c:pt idx="901">
                  <c:v>600.55349961388902</c:v>
                </c:pt>
                <c:pt idx="902">
                  <c:v>594.228046261705</c:v>
                </c:pt>
                <c:pt idx="903">
                  <c:v>587.090229654685</c:v>
                </c:pt>
                <c:pt idx="904">
                  <c:v>581.22466460801695</c:v>
                </c:pt>
                <c:pt idx="905">
                  <c:v>576.40379393380101</c:v>
                </c:pt>
                <c:pt idx="906">
                  <c:v>571.40549230296199</c:v>
                </c:pt>
                <c:pt idx="907">
                  <c:v>567.22034958191205</c:v>
                </c:pt>
                <c:pt idx="908">
                  <c:v>563.72344801109296</c:v>
                </c:pt>
                <c:pt idx="909">
                  <c:v>560.860683085397</c:v>
                </c:pt>
                <c:pt idx="910">
                  <c:v>557.79184364061803</c:v>
                </c:pt>
                <c:pt idx="911">
                  <c:v>553.78731449320901</c:v>
                </c:pt>
                <c:pt idx="912">
                  <c:v>549.55841077398497</c:v>
                </c:pt>
                <c:pt idx="913">
                  <c:v>544.81471858639304</c:v>
                </c:pt>
                <c:pt idx="914">
                  <c:v>540.67174555454403</c:v>
                </c:pt>
                <c:pt idx="915">
                  <c:v>535.375073482282</c:v>
                </c:pt>
                <c:pt idx="916">
                  <c:v>528.37092683278001</c:v>
                </c:pt>
                <c:pt idx="917">
                  <c:v>520.01018924359198</c:v>
                </c:pt>
                <c:pt idx="918">
                  <c:v>510.26183019019697</c:v>
                </c:pt>
              </c:numCache>
            </c:numRef>
          </c:yVal>
          <c:smooth val="1"/>
          <c:extLst>
            <c:ext xmlns:c16="http://schemas.microsoft.com/office/drawing/2014/chart" uri="{C3380CC4-5D6E-409C-BE32-E72D297353CC}">
              <c16:uniqueId val="{00000000-710A-457A-A1D7-0D57FCB948F2}"/>
            </c:ext>
          </c:extLst>
        </c:ser>
        <c:ser>
          <c:idx val="1"/>
          <c:order val="1"/>
          <c:tx>
            <c:strRef>
              <c:f>'без среза'!$G$1</c:f>
              <c:strCache>
                <c:ptCount val="1"/>
                <c:pt idx="0">
                  <c:v>Необлученный</c:v>
                </c:pt>
              </c:strCache>
            </c:strRef>
          </c:tx>
          <c:spPr>
            <a:ln w="50800" cap="rnd">
              <a:solidFill>
                <a:srgbClr val="00B0F0"/>
              </a:solidFill>
              <a:round/>
            </a:ln>
            <a:effectLst/>
          </c:spPr>
          <c:marker>
            <c:symbol val="none"/>
          </c:marker>
          <c:xVal>
            <c:numRef>
              <c:f>'без среза'!$H$4:$H$870</c:f>
              <c:numCache>
                <c:formatCode>General</c:formatCode>
                <c:ptCount val="86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1.3889652870045801E-4</c:v>
                </c:pt>
                <c:pt idx="32">
                  <c:v>1.95244603098388E-3</c:v>
                </c:pt>
                <c:pt idx="33">
                  <c:v>5.5178522743060104E-3</c:v>
                </c:pt>
                <c:pt idx="34">
                  <c:v>6.7727789118454699E-3</c:v>
                </c:pt>
                <c:pt idx="35">
                  <c:v>9.1217295289602908E-3</c:v>
                </c:pt>
                <c:pt idx="36">
                  <c:v>1.1955812417308E-2</c:v>
                </c:pt>
                <c:pt idx="37">
                  <c:v>1.3628749850425099E-2</c:v>
                </c:pt>
                <c:pt idx="38">
                  <c:v>1.8343378508300902E-2</c:v>
                </c:pt>
                <c:pt idx="39">
                  <c:v>1.81571678732118E-2</c:v>
                </c:pt>
                <c:pt idx="40">
                  <c:v>2.0834538687108901E-2</c:v>
                </c:pt>
                <c:pt idx="41">
                  <c:v>2.3050991348516601E-2</c:v>
                </c:pt>
                <c:pt idx="42">
                  <c:v>2.63398467434506E-2</c:v>
                </c:pt>
                <c:pt idx="43">
                  <c:v>2.9044872642369799E-2</c:v>
                </c:pt>
                <c:pt idx="44">
                  <c:v>2.93318712368595E-2</c:v>
                </c:pt>
                <c:pt idx="45">
                  <c:v>3.0986371946983799E-2</c:v>
                </c:pt>
                <c:pt idx="46">
                  <c:v>3.22564061472796E-2</c:v>
                </c:pt>
                <c:pt idx="47">
                  <c:v>3.5130435342400901E-2</c:v>
                </c:pt>
                <c:pt idx="48">
                  <c:v>3.6271412482324898E-2</c:v>
                </c:pt>
                <c:pt idx="49">
                  <c:v>3.65123192687999E-2</c:v>
                </c:pt>
                <c:pt idx="50">
                  <c:v>3.5914835065264904E-2</c:v>
                </c:pt>
                <c:pt idx="51">
                  <c:v>3.6791552504889004E-2</c:v>
                </c:pt>
                <c:pt idx="52">
                  <c:v>3.6752579430077099E-2</c:v>
                </c:pt>
                <c:pt idx="53">
                  <c:v>3.7825955250081499E-2</c:v>
                </c:pt>
                <c:pt idx="54">
                  <c:v>3.6170952331904295E-2</c:v>
                </c:pt>
                <c:pt idx="55">
                  <c:v>3.5160978501647101E-2</c:v>
                </c:pt>
                <c:pt idx="56">
                  <c:v>3.5564486712624799E-2</c:v>
                </c:pt>
                <c:pt idx="57">
                  <c:v>3.4231870151346697E-2</c:v>
                </c:pt>
                <c:pt idx="58">
                  <c:v>3.3114716803606101E-2</c:v>
                </c:pt>
                <c:pt idx="59">
                  <c:v>3.0660789285130701E-2</c:v>
                </c:pt>
                <c:pt idx="60">
                  <c:v>2.9094640897442396E-2</c:v>
                </c:pt>
                <c:pt idx="61">
                  <c:v>2.8139977162622298E-2</c:v>
                </c:pt>
                <c:pt idx="62">
                  <c:v>2.8558849309590101E-2</c:v>
                </c:pt>
                <c:pt idx="63">
                  <c:v>2.7905318793930402E-2</c:v>
                </c:pt>
                <c:pt idx="64">
                  <c:v>2.4842979335915099E-2</c:v>
                </c:pt>
                <c:pt idx="65">
                  <c:v>2.4530896235308602E-2</c:v>
                </c:pt>
                <c:pt idx="66">
                  <c:v>2.35977420105726E-2</c:v>
                </c:pt>
                <c:pt idx="67">
                  <c:v>2.31070692171098E-2</c:v>
                </c:pt>
                <c:pt idx="68">
                  <c:v>2.31356973894759E-2</c:v>
                </c:pt>
                <c:pt idx="69">
                  <c:v>2.18340649998039E-2</c:v>
                </c:pt>
                <c:pt idx="70">
                  <c:v>2.09139381379897E-2</c:v>
                </c:pt>
                <c:pt idx="71">
                  <c:v>1.9347789750279201E-2</c:v>
                </c:pt>
                <c:pt idx="72">
                  <c:v>2.0141542008533801E-2</c:v>
                </c:pt>
                <c:pt idx="73">
                  <c:v>2.0520467921469901E-2</c:v>
                </c:pt>
                <c:pt idx="74">
                  <c:v>1.86134964529572E-2</c:v>
                </c:pt>
                <c:pt idx="75">
                  <c:v>1.78155449390704E-2</c:v>
                </c:pt>
                <c:pt idx="76">
                  <c:v>1.68178621841708E-2</c:v>
                </c:pt>
                <c:pt idx="77">
                  <c:v>1.50796377123008E-2</c:v>
                </c:pt>
                <c:pt idx="78">
                  <c:v>1.5940991288698702E-2</c:v>
                </c:pt>
                <c:pt idx="79">
                  <c:v>1.45932670909676E-2</c:v>
                </c:pt>
                <c:pt idx="80">
                  <c:v>1.39493229719401E-2</c:v>
                </c:pt>
                <c:pt idx="81">
                  <c:v>1.2628997560559799E-2</c:v>
                </c:pt>
                <c:pt idx="82">
                  <c:v>1.25347142429622E-2</c:v>
                </c:pt>
                <c:pt idx="83">
                  <c:v>1.17674906011223E-2</c:v>
                </c:pt>
                <c:pt idx="84">
                  <c:v>9.7959906005806695E-3</c:v>
                </c:pt>
                <c:pt idx="85">
                  <c:v>8.9772657186570903E-3</c:v>
                </c:pt>
                <c:pt idx="86">
                  <c:v>8.4493512989558504E-3</c:v>
                </c:pt>
                <c:pt idx="87">
                  <c:v>7.7005643792427093E-3</c:v>
                </c:pt>
                <c:pt idx="88">
                  <c:v>5.9807766313479905E-3</c:v>
                </c:pt>
                <c:pt idx="89">
                  <c:v>3.6528333889729301E-3</c:v>
                </c:pt>
                <c:pt idx="90">
                  <c:v>7.9648241015500799E-4</c:v>
                </c:pt>
                <c:pt idx="91">
                  <c:v>1.3417069387775E-3</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4.9886480525934002E-5</c:v>
                </c:pt>
                <c:pt idx="139">
                  <c:v>8.0087594180044996E-4</c:v>
                </c:pt>
                <c:pt idx="140">
                  <c:v>4.1273409994546694E-3</c:v>
                </c:pt>
                <c:pt idx="141">
                  <c:v>7.3789548409086709E-3</c:v>
                </c:pt>
                <c:pt idx="142">
                  <c:v>1.22134222708681E-2</c:v>
                </c:pt>
                <c:pt idx="143">
                  <c:v>1.7576409028619001E-2</c:v>
                </c:pt>
                <c:pt idx="144">
                  <c:v>2.0592042660849699E-2</c:v>
                </c:pt>
                <c:pt idx="145">
                  <c:v>2.45299923714359E-2</c:v>
                </c:pt>
                <c:pt idx="146">
                  <c:v>2.8353512739176502E-2</c:v>
                </c:pt>
                <c:pt idx="147">
                  <c:v>3.5990362100779501E-2</c:v>
                </c:pt>
                <c:pt idx="148">
                  <c:v>4.01918352932462E-2</c:v>
                </c:pt>
                <c:pt idx="149">
                  <c:v>4.5379929480215998E-2</c:v>
                </c:pt>
                <c:pt idx="150">
                  <c:v>5.0109922146024402E-2</c:v>
                </c:pt>
                <c:pt idx="151">
                  <c:v>5.6490001469100506E-2</c:v>
                </c:pt>
                <c:pt idx="152">
                  <c:v>6.30267929403239E-2</c:v>
                </c:pt>
                <c:pt idx="153">
                  <c:v>7.0147414049426302E-2</c:v>
                </c:pt>
                <c:pt idx="154">
                  <c:v>7.5845590913203892E-2</c:v>
                </c:pt>
                <c:pt idx="155">
                  <c:v>8.0920103780091096E-2</c:v>
                </c:pt>
                <c:pt idx="156">
                  <c:v>8.7472259183662998E-2</c:v>
                </c:pt>
                <c:pt idx="157">
                  <c:v>9.5533153108995406E-2</c:v>
                </c:pt>
                <c:pt idx="158">
                  <c:v>0.102527789945484</c:v>
                </c:pt>
                <c:pt idx="159">
                  <c:v>0.10905869213875301</c:v>
                </c:pt>
                <c:pt idx="160">
                  <c:v>0.117009701935089</c:v>
                </c:pt>
                <c:pt idx="161">
                  <c:v>0.125365583428838</c:v>
                </c:pt>
                <c:pt idx="162">
                  <c:v>0.13348141948945599</c:v>
                </c:pt>
                <c:pt idx="163">
                  <c:v>0.14201244985550002</c:v>
                </c:pt>
                <c:pt idx="164">
                  <c:v>0.14913640005040901</c:v>
                </c:pt>
                <c:pt idx="165">
                  <c:v>0.15729906398487301</c:v>
                </c:pt>
                <c:pt idx="166">
                  <c:v>0.16744060295419402</c:v>
                </c:pt>
                <c:pt idx="167">
                  <c:v>0.177105491870577</c:v>
                </c:pt>
                <c:pt idx="168">
                  <c:v>0.187434102751105</c:v>
                </c:pt>
                <c:pt idx="169">
                  <c:v>0.19469940108542999</c:v>
                </c:pt>
                <c:pt idx="170">
                  <c:v>0.20470536938219699</c:v>
                </c:pt>
                <c:pt idx="171">
                  <c:v>0.213964650313159</c:v>
                </c:pt>
                <c:pt idx="172">
                  <c:v>0.22503380291070099</c:v>
                </c:pt>
                <c:pt idx="173">
                  <c:v>0.23656080087377501</c:v>
                </c:pt>
                <c:pt idx="174">
                  <c:v>0.24744276974857402</c:v>
                </c:pt>
                <c:pt idx="175">
                  <c:v>0.25637670334468499</c:v>
                </c:pt>
                <c:pt idx="176">
                  <c:v>0.26688660866973601</c:v>
                </c:pt>
                <c:pt idx="177">
                  <c:v>0.27790045116802303</c:v>
                </c:pt>
                <c:pt idx="178">
                  <c:v>0.29230357787852795</c:v>
                </c:pt>
                <c:pt idx="179">
                  <c:v>0.30166758987526499</c:v>
                </c:pt>
                <c:pt idx="180">
                  <c:v>0.31377300797323898</c:v>
                </c:pt>
                <c:pt idx="181">
                  <c:v>0.324802214334596</c:v>
                </c:pt>
                <c:pt idx="182">
                  <c:v>0.33757061825454598</c:v>
                </c:pt>
                <c:pt idx="183">
                  <c:v>0.35072275254215401</c:v>
                </c:pt>
                <c:pt idx="184">
                  <c:v>0.36150639229788301</c:v>
                </c:pt>
                <c:pt idx="185">
                  <c:v>0.37314437863358296</c:v>
                </c:pt>
                <c:pt idx="186">
                  <c:v>0.38545801004872299</c:v>
                </c:pt>
                <c:pt idx="187">
                  <c:v>0.39814652150056401</c:v>
                </c:pt>
                <c:pt idx="188">
                  <c:v>0.411523705394501</c:v>
                </c:pt>
                <c:pt idx="189">
                  <c:v>0.42168664206414502</c:v>
                </c:pt>
                <c:pt idx="190">
                  <c:v>0.43419385914518199</c:v>
                </c:pt>
                <c:pt idx="191">
                  <c:v>0.44729719686955594</c:v>
                </c:pt>
                <c:pt idx="192">
                  <c:v>0.46143913667080499</c:v>
                </c:pt>
                <c:pt idx="193">
                  <c:v>0.47320888482218504</c:v>
                </c:pt>
                <c:pt idx="194">
                  <c:v>0.48509258232272101</c:v>
                </c:pt>
                <c:pt idx="195">
                  <c:v>0.49754178448324604</c:v>
                </c:pt>
                <c:pt idx="196">
                  <c:v>0.510995419948301</c:v>
                </c:pt>
                <c:pt idx="197">
                  <c:v>0.52487002733485599</c:v>
                </c:pt>
                <c:pt idx="198">
                  <c:v>0.53666128492437803</c:v>
                </c:pt>
                <c:pt idx="199">
                  <c:v>0.54888606180583099</c:v>
                </c:pt>
                <c:pt idx="200">
                  <c:v>0.56195326230081799</c:v>
                </c:pt>
                <c:pt idx="201">
                  <c:v>0.57572339484650592</c:v>
                </c:pt>
                <c:pt idx="202">
                  <c:v>0.58856247294656305</c:v>
                </c:pt>
                <c:pt idx="203">
                  <c:v>0.602292659259973</c:v>
                </c:pt>
                <c:pt idx="204">
                  <c:v>0.61499371816182702</c:v>
                </c:pt>
                <c:pt idx="205">
                  <c:v>0.628050964151328</c:v>
                </c:pt>
                <c:pt idx="206">
                  <c:v>0.64183338784786792</c:v>
                </c:pt>
                <c:pt idx="207">
                  <c:v>0.65453419044842998</c:v>
                </c:pt>
                <c:pt idx="208">
                  <c:v>0.66762523702408294</c:v>
                </c:pt>
                <c:pt idx="209">
                  <c:v>0.681094492799872</c:v>
                </c:pt>
                <c:pt idx="210">
                  <c:v>0.69442558488503903</c:v>
                </c:pt>
                <c:pt idx="211">
                  <c:v>0.708656635515581</c:v>
                </c:pt>
                <c:pt idx="212">
                  <c:v>0.72137894762676102</c:v>
                </c:pt>
                <c:pt idx="213">
                  <c:v>0.73614159051444994</c:v>
                </c:pt>
                <c:pt idx="214">
                  <c:v>0.74832949395187098</c:v>
                </c:pt>
                <c:pt idx="215">
                  <c:v>0.76370435763379896</c:v>
                </c:pt>
                <c:pt idx="216">
                  <c:v>0.77757859684197705</c:v>
                </c:pt>
                <c:pt idx="217">
                  <c:v>0.79151158718389103</c:v>
                </c:pt>
                <c:pt idx="218">
                  <c:v>0.80671671135519296</c:v>
                </c:pt>
                <c:pt idx="219">
                  <c:v>0.81884623183583505</c:v>
                </c:pt>
                <c:pt idx="220">
                  <c:v>0.83236205925913997</c:v>
                </c:pt>
                <c:pt idx="221">
                  <c:v>0.84552070715631111</c:v>
                </c:pt>
                <c:pt idx="222">
                  <c:v>0.8598961788550239</c:v>
                </c:pt>
                <c:pt idx="223">
                  <c:v>0.87497531875300205</c:v>
                </c:pt>
                <c:pt idx="224">
                  <c:v>0.88846301117655491</c:v>
                </c:pt>
                <c:pt idx="225">
                  <c:v>0.90201497590669499</c:v>
                </c:pt>
                <c:pt idx="226">
                  <c:v>0.91585885534755107</c:v>
                </c:pt>
                <c:pt idx="227">
                  <c:v>0.92890381011585499</c:v>
                </c:pt>
                <c:pt idx="228">
                  <c:v>0.94486791280132798</c:v>
                </c:pt>
                <c:pt idx="229">
                  <c:v>0.95711419919268792</c:v>
                </c:pt>
                <c:pt idx="230">
                  <c:v>0.97051596538761908</c:v>
                </c:pt>
                <c:pt idx="231">
                  <c:v>0.98487300029006497</c:v>
                </c:pt>
                <c:pt idx="232">
                  <c:v>0.99925154470383892</c:v>
                </c:pt>
                <c:pt idx="233">
                  <c:v>1.0144136499320699</c:v>
                </c:pt>
                <c:pt idx="234">
                  <c:v>1.0262113093915601</c:v>
                </c:pt>
                <c:pt idx="235">
                  <c:v>1.0409040143173298</c:v>
                </c:pt>
                <c:pt idx="236">
                  <c:v>1.0553532328359001</c:v>
                </c:pt>
                <c:pt idx="237">
                  <c:v>1.0694917318161901</c:v>
                </c:pt>
                <c:pt idx="238">
                  <c:v>1.0840054788673101</c:v>
                </c:pt>
                <c:pt idx="239">
                  <c:v>1.0963070755039399</c:v>
                </c:pt>
                <c:pt idx="240">
                  <c:v>1.1097119144096701</c:v>
                </c:pt>
                <c:pt idx="241">
                  <c:v>1.1248555829098501</c:v>
                </c:pt>
                <c:pt idx="242">
                  <c:v>1.1401378948704599</c:v>
                </c:pt>
                <c:pt idx="243">
                  <c:v>1.15512177836479</c:v>
                </c:pt>
                <c:pt idx="244">
                  <c:v>1.16718984309898</c:v>
                </c:pt>
                <c:pt idx="245">
                  <c:v>1.18143625773683</c:v>
                </c:pt>
                <c:pt idx="246">
                  <c:v>1.1959838054480099</c:v>
                </c:pt>
                <c:pt idx="247">
                  <c:v>1.2116191198316502</c:v>
                </c:pt>
                <c:pt idx="248">
                  <c:v>1.22727594379484</c:v>
                </c:pt>
                <c:pt idx="249">
                  <c:v>1.2402750630528199</c:v>
                </c:pt>
                <c:pt idx="250">
                  <c:v>1.25412852896432</c:v>
                </c:pt>
                <c:pt idx="251">
                  <c:v>1.2684056714007901</c:v>
                </c:pt>
                <c:pt idx="252">
                  <c:v>1.28286410835727</c:v>
                </c:pt>
                <c:pt idx="253">
                  <c:v>1.2995011513652299</c:v>
                </c:pt>
                <c:pt idx="254">
                  <c:v>1.31284442279309</c:v>
                </c:pt>
                <c:pt idx="255">
                  <c:v>1.3272021939087599</c:v>
                </c:pt>
                <c:pt idx="256">
                  <c:v>1.3413748615832299</c:v>
                </c:pt>
                <c:pt idx="257">
                  <c:v>1.3575171858519801</c:v>
                </c:pt>
                <c:pt idx="258">
                  <c:v>1.3706819793924301</c:v>
                </c:pt>
                <c:pt idx="259">
                  <c:v>1.3844980920154599</c:v>
                </c:pt>
                <c:pt idx="260">
                  <c:v>1.3987633114112399</c:v>
                </c:pt>
                <c:pt idx="261">
                  <c:v>1.4134399161847</c:v>
                </c:pt>
                <c:pt idx="262">
                  <c:v>1.42852212886737</c:v>
                </c:pt>
                <c:pt idx="263">
                  <c:v>1.4428733863042</c:v>
                </c:pt>
                <c:pt idx="264">
                  <c:v>1.4562135849430999</c:v>
                </c:pt>
                <c:pt idx="265">
                  <c:v>1.4705798382806299</c:v>
                </c:pt>
                <c:pt idx="266">
                  <c:v>1.48593552902838</c:v>
                </c:pt>
                <c:pt idx="267">
                  <c:v>1.5012635646868899</c:v>
                </c:pt>
                <c:pt idx="268">
                  <c:v>1.51600777085577</c:v>
                </c:pt>
                <c:pt idx="269">
                  <c:v>1.52892699764635</c:v>
                </c:pt>
                <c:pt idx="270">
                  <c:v>1.5432505999953601</c:v>
                </c:pt>
                <c:pt idx="271">
                  <c:v>1.5583143759585001</c:v>
                </c:pt>
                <c:pt idx="272">
                  <c:v>1.57380526941608</c:v>
                </c:pt>
                <c:pt idx="273">
                  <c:v>1.58837125384821</c:v>
                </c:pt>
                <c:pt idx="274">
                  <c:v>1.6020863325252301</c:v>
                </c:pt>
                <c:pt idx="275">
                  <c:v>1.6155130491199501</c:v>
                </c:pt>
                <c:pt idx="276">
                  <c:v>1.63017428996</c:v>
                </c:pt>
                <c:pt idx="277">
                  <c:v>1.6453025945281801</c:v>
                </c:pt>
                <c:pt idx="278">
                  <c:v>1.66131586173037</c:v>
                </c:pt>
                <c:pt idx="279">
                  <c:v>1.6747728262856798</c:v>
                </c:pt>
                <c:pt idx="280">
                  <c:v>1.6888010730326599</c:v>
                </c:pt>
                <c:pt idx="281">
                  <c:v>1.7032994561475299</c:v>
                </c:pt>
                <c:pt idx="282">
                  <c:v>1.7190115902110399</c:v>
                </c:pt>
                <c:pt idx="283">
                  <c:v>1.7338848533654501</c:v>
                </c:pt>
                <c:pt idx="284">
                  <c:v>1.7480577774051698</c:v>
                </c:pt>
                <c:pt idx="285">
                  <c:v>1.7619819174257101</c:v>
                </c:pt>
                <c:pt idx="286">
                  <c:v>1.7780197669281999</c:v>
                </c:pt>
                <c:pt idx="287">
                  <c:v>1.7933140019266598</c:v>
                </c:pt>
                <c:pt idx="288">
                  <c:v>1.80910295574392</c:v>
                </c:pt>
                <c:pt idx="289">
                  <c:v>1.82122940343845</c:v>
                </c:pt>
                <c:pt idx="290">
                  <c:v>1.8369576376471699</c:v>
                </c:pt>
                <c:pt idx="291">
                  <c:v>1.8527370049213201</c:v>
                </c:pt>
                <c:pt idx="292">
                  <c:v>1.8674627743621399</c:v>
                </c:pt>
                <c:pt idx="293">
                  <c:v>1.8833654212301099</c:v>
                </c:pt>
                <c:pt idx="294">
                  <c:v>1.8964290690206598</c:v>
                </c:pt>
                <c:pt idx="295">
                  <c:v>1.9115208681739702</c:v>
                </c:pt>
                <c:pt idx="296">
                  <c:v>1.9261609676107101</c:v>
                </c:pt>
                <c:pt idx="297">
                  <c:v>1.94137838300605</c:v>
                </c:pt>
                <c:pt idx="298">
                  <c:v>1.95602118711804</c:v>
                </c:pt>
                <c:pt idx="299">
                  <c:v>1.9700496900895801</c:v>
                </c:pt>
                <c:pt idx="300">
                  <c:v>1.98483384248789</c:v>
                </c:pt>
                <c:pt idx="301">
                  <c:v>1.9993445167529</c:v>
                </c:pt>
                <c:pt idx="302">
                  <c:v>2.0138889916779599</c:v>
                </c:pt>
                <c:pt idx="303">
                  <c:v>2.02945363202502</c:v>
                </c:pt>
                <c:pt idx="304">
                  <c:v>2.04349749893424</c:v>
                </c:pt>
                <c:pt idx="305">
                  <c:v>2.05866304497988</c:v>
                </c:pt>
                <c:pt idx="306">
                  <c:v>2.0733580864771302</c:v>
                </c:pt>
                <c:pt idx="307">
                  <c:v>2.0873771147876101</c:v>
                </c:pt>
                <c:pt idx="308">
                  <c:v>2.1034487650240399</c:v>
                </c:pt>
                <c:pt idx="309">
                  <c:v>2.1158671275031802</c:v>
                </c:pt>
                <c:pt idx="310">
                  <c:v>2.1316168712246499</c:v>
                </c:pt>
                <c:pt idx="311">
                  <c:v>2.1465976819314401</c:v>
                </c:pt>
                <c:pt idx="312">
                  <c:v>2.1619072808704201</c:v>
                </c:pt>
                <c:pt idx="313">
                  <c:v>2.1777911229804698</c:v>
                </c:pt>
                <c:pt idx="314">
                  <c:v>2.1907072770574101</c:v>
                </c:pt>
                <c:pt idx="315">
                  <c:v>2.2059588610716201</c:v>
                </c:pt>
                <c:pt idx="316">
                  <c:v>2.2220550936054897</c:v>
                </c:pt>
                <c:pt idx="317">
                  <c:v>2.23750333607597</c:v>
                </c:pt>
                <c:pt idx="318">
                  <c:v>2.2533015081791103</c:v>
                </c:pt>
                <c:pt idx="319">
                  <c:v>2.2668537291338002</c:v>
                </c:pt>
                <c:pt idx="320">
                  <c:v>2.2814903877474499</c:v>
                </c:pt>
                <c:pt idx="321">
                  <c:v>2.2969290437487198</c:v>
                </c:pt>
                <c:pt idx="322">
                  <c:v>2.3134001562482398</c:v>
                </c:pt>
                <c:pt idx="323">
                  <c:v>2.3295086799350901</c:v>
                </c:pt>
                <c:pt idx="324">
                  <c:v>2.34372769570825</c:v>
                </c:pt>
                <c:pt idx="325">
                  <c:v>2.3575965255560001</c:v>
                </c:pt>
                <c:pt idx="326">
                  <c:v>2.37298908974708</c:v>
                </c:pt>
                <c:pt idx="327">
                  <c:v>2.38862747699216</c:v>
                </c:pt>
                <c:pt idx="328">
                  <c:v>2.4053966498485102</c:v>
                </c:pt>
                <c:pt idx="329">
                  <c:v>2.41872455733869</c:v>
                </c:pt>
                <c:pt idx="330">
                  <c:v>2.43394578166374</c:v>
                </c:pt>
                <c:pt idx="331">
                  <c:v>2.4497992639339801</c:v>
                </c:pt>
                <c:pt idx="332">
                  <c:v>2.4651672458304597</c:v>
                </c:pt>
                <c:pt idx="333">
                  <c:v>2.48050142713794</c:v>
                </c:pt>
                <c:pt idx="334">
                  <c:v>2.49440087305004</c:v>
                </c:pt>
                <c:pt idx="335">
                  <c:v>2.50889925623596</c:v>
                </c:pt>
                <c:pt idx="336">
                  <c:v>2.5248879411492502</c:v>
                </c:pt>
                <c:pt idx="337">
                  <c:v>2.5409718824590799</c:v>
                </c:pt>
                <c:pt idx="338">
                  <c:v>2.5561620108050001</c:v>
                </c:pt>
                <c:pt idx="339">
                  <c:v>2.56921029466071</c:v>
                </c:pt>
                <c:pt idx="340">
                  <c:v>2.5839483552459801</c:v>
                </c:pt>
                <c:pt idx="341">
                  <c:v>2.60070523696072</c:v>
                </c:pt>
                <c:pt idx="342">
                  <c:v>2.6158919244068097</c:v>
                </c:pt>
                <c:pt idx="343">
                  <c:v>2.6314043273771399</c:v>
                </c:pt>
                <c:pt idx="344">
                  <c:v>2.6451685706490502</c:v>
                </c:pt>
                <c:pt idx="345">
                  <c:v>2.6603525534170598</c:v>
                </c:pt>
                <c:pt idx="346">
                  <c:v>2.6758373012256702</c:v>
                </c:pt>
                <c:pt idx="347">
                  <c:v>2.6904002129469999</c:v>
                </c:pt>
                <c:pt idx="348">
                  <c:v>2.7069819457835798</c:v>
                </c:pt>
                <c:pt idx="349">
                  <c:v>2.72204905083129</c:v>
                </c:pt>
                <c:pt idx="350">
                  <c:v>2.7360964704428201</c:v>
                </c:pt>
                <c:pt idx="351">
                  <c:v>2.75166111071883</c:v>
                </c:pt>
                <c:pt idx="352">
                  <c:v>2.7664514086922098</c:v>
                </c:pt>
                <c:pt idx="353">
                  <c:v>2.7845142249674399</c:v>
                </c:pt>
                <c:pt idx="354">
                  <c:v>2.7978820786898999</c:v>
                </c:pt>
                <c:pt idx="355">
                  <c:v>2.8139660200764598</c:v>
                </c:pt>
                <c:pt idx="356">
                  <c:v>2.82923259998711</c:v>
                </c:pt>
                <c:pt idx="357">
                  <c:v>2.8446804743538201</c:v>
                </c:pt>
                <c:pt idx="358">
                  <c:v>2.8606138490943098</c:v>
                </c:pt>
                <c:pt idx="359">
                  <c:v>2.8752231089185902</c:v>
                </c:pt>
                <c:pt idx="360">
                  <c:v>2.8899676831173298</c:v>
                </c:pt>
                <c:pt idx="361">
                  <c:v>2.9065893621918799</c:v>
                </c:pt>
                <c:pt idx="362">
                  <c:v>2.9213151315616401</c:v>
                </c:pt>
                <c:pt idx="363">
                  <c:v>2.9391905078909999</c:v>
                </c:pt>
                <c:pt idx="364">
                  <c:v>2.9516457438091899</c:v>
                </c:pt>
                <c:pt idx="365">
                  <c:v>2.96768432952774</c:v>
                </c:pt>
                <c:pt idx="366">
                  <c:v>2.9836883783758603</c:v>
                </c:pt>
                <c:pt idx="367">
                  <c:v>3.0000054834829397</c:v>
                </c:pt>
                <c:pt idx="368">
                  <c:v>3.0155025224388501</c:v>
                </c:pt>
                <c:pt idx="369">
                  <c:v>3.0296877375633398</c:v>
                </c:pt>
                <c:pt idx="370">
                  <c:v>3.04525889151535</c:v>
                </c:pt>
                <c:pt idx="371">
                  <c:v>3.0610850868100701</c:v>
                </c:pt>
                <c:pt idx="372">
                  <c:v>3.07678492979448</c:v>
                </c:pt>
                <c:pt idx="373">
                  <c:v>3.0920422913510501</c:v>
                </c:pt>
                <c:pt idx="374">
                  <c:v>3.1066054592969303</c:v>
                </c:pt>
                <c:pt idx="375">
                  <c:v>3.12185667535232</c:v>
                </c:pt>
                <c:pt idx="376">
                  <c:v>3.1372185116708797</c:v>
                </c:pt>
                <c:pt idx="377">
                  <c:v>3.1524174902699502</c:v>
                </c:pt>
                <c:pt idx="378">
                  <c:v>3.1680896781722403</c:v>
                </c:pt>
                <c:pt idx="379">
                  <c:v>3.18314141928226</c:v>
                </c:pt>
                <c:pt idx="380">
                  <c:v>3.1985742978179097</c:v>
                </c:pt>
                <c:pt idx="381">
                  <c:v>3.21380400428666</c:v>
                </c:pt>
                <c:pt idx="382">
                  <c:v>3.2299739836389598</c:v>
                </c:pt>
                <c:pt idx="383">
                  <c:v>3.2454525859463996</c:v>
                </c:pt>
                <c:pt idx="384">
                  <c:v>3.2599727348724601</c:v>
                </c:pt>
                <c:pt idx="385">
                  <c:v>3.2755842031690499</c:v>
                </c:pt>
                <c:pt idx="386">
                  <c:v>3.2919907871360001</c:v>
                </c:pt>
                <c:pt idx="387">
                  <c:v>3.3080347822192402</c:v>
                </c:pt>
                <c:pt idx="388">
                  <c:v>3.3238725325190899</c:v>
                </c:pt>
                <c:pt idx="389">
                  <c:v>3.3386999602384995</c:v>
                </c:pt>
                <c:pt idx="390">
                  <c:v>3.3545968295698003</c:v>
                </c:pt>
                <c:pt idx="391">
                  <c:v>3.37041651125105</c:v>
                </c:pt>
                <c:pt idx="392">
                  <c:v>3.3862027603163396</c:v>
                </c:pt>
                <c:pt idx="393">
                  <c:v>3.40323004730294</c:v>
                </c:pt>
                <c:pt idx="394">
                  <c:v>3.4186197950020896</c:v>
                </c:pt>
                <c:pt idx="395">
                  <c:v>3.4337112261198399</c:v>
                </c:pt>
                <c:pt idx="396">
                  <c:v>3.4490607712939401</c:v>
                </c:pt>
                <c:pt idx="397">
                  <c:v>3.4653014247510301</c:v>
                </c:pt>
                <c:pt idx="398">
                  <c:v>3.4819538317719902</c:v>
                </c:pt>
                <c:pt idx="399">
                  <c:v>3.4960929550834399</c:v>
                </c:pt>
                <c:pt idx="400">
                  <c:v>3.51077300075531</c:v>
                </c:pt>
                <c:pt idx="401">
                  <c:v>3.5271396384928302</c:v>
                </c:pt>
                <c:pt idx="402">
                  <c:v>3.5435861687688002</c:v>
                </c:pt>
                <c:pt idx="403">
                  <c:v>3.5595103251466802</c:v>
                </c:pt>
                <c:pt idx="404">
                  <c:v>3.57380923338724</c:v>
                </c:pt>
                <c:pt idx="405">
                  <c:v>3.5893070085592198</c:v>
                </c:pt>
                <c:pt idx="406">
                  <c:v>3.6054616239766801</c:v>
                </c:pt>
                <c:pt idx="407">
                  <c:v>3.6220679391192299</c:v>
                </c:pt>
                <c:pt idx="408">
                  <c:v>3.6376817440611804</c:v>
                </c:pt>
                <c:pt idx="409">
                  <c:v>3.6517655572026797</c:v>
                </c:pt>
                <c:pt idx="410">
                  <c:v>3.6674285267395099</c:v>
                </c:pt>
                <c:pt idx="411">
                  <c:v>3.6845602884909603</c:v>
                </c:pt>
                <c:pt idx="412">
                  <c:v>3.7002447674694801</c:v>
                </c:pt>
                <c:pt idx="413">
                  <c:v>3.7164178196121598</c:v>
                </c:pt>
                <c:pt idx="414">
                  <c:v>3.7299024393234999</c:v>
                </c:pt>
                <c:pt idx="415">
                  <c:v>3.7449143460094101</c:v>
                </c:pt>
                <c:pt idx="416">
                  <c:v>3.7613946768715301</c:v>
                </c:pt>
                <c:pt idx="417">
                  <c:v>3.7781945775975601</c:v>
                </c:pt>
                <c:pt idx="418">
                  <c:v>3.7950928075929395</c:v>
                </c:pt>
                <c:pt idx="419">
                  <c:v>3.8084391518054899</c:v>
                </c:pt>
                <c:pt idx="420">
                  <c:v>3.82421962340231</c:v>
                </c:pt>
                <c:pt idx="421">
                  <c:v>3.8400143546141399</c:v>
                </c:pt>
                <c:pt idx="422">
                  <c:v>3.8563656284850403</c:v>
                </c:pt>
                <c:pt idx="423">
                  <c:v>3.8726585193273899</c:v>
                </c:pt>
                <c:pt idx="424">
                  <c:v>3.88814966901236</c:v>
                </c:pt>
                <c:pt idx="425">
                  <c:v>3.90349380481894</c:v>
                </c:pt>
                <c:pt idx="426">
                  <c:v>3.9195900372874299</c:v>
                </c:pt>
                <c:pt idx="427">
                  <c:v>3.9349826015495601</c:v>
                </c:pt>
                <c:pt idx="428">
                  <c:v>3.9530546361788801</c:v>
                </c:pt>
                <c:pt idx="429">
                  <c:v>3.9681555418894696</c:v>
                </c:pt>
                <c:pt idx="430">
                  <c:v>3.9843224485252895</c:v>
                </c:pt>
                <c:pt idx="431">
                  <c:v>3.99976417731409</c:v>
                </c:pt>
                <c:pt idx="432">
                  <c:v>4.0161031599666304</c:v>
                </c:pt>
                <c:pt idx="433">
                  <c:v>4.0333178869673203</c:v>
                </c:pt>
                <c:pt idx="434">
                  <c:v>4.0475276844631498</c:v>
                </c:pt>
                <c:pt idx="435">
                  <c:v>4.06392849096164</c:v>
                </c:pt>
                <c:pt idx="436">
                  <c:v>4.0806792270984698</c:v>
                </c:pt>
                <c:pt idx="437">
                  <c:v>4.0957522214228002</c:v>
                </c:pt>
                <c:pt idx="438">
                  <c:v>4.1122018244891496</c:v>
                </c:pt>
                <c:pt idx="439">
                  <c:v>4.1263808940300395</c:v>
                </c:pt>
                <c:pt idx="440">
                  <c:v>4.1433443887001404</c:v>
                </c:pt>
                <c:pt idx="441">
                  <c:v>4.1600521058114701</c:v>
                </c:pt>
                <c:pt idx="442">
                  <c:v>4.1758376187374306</c:v>
                </c:pt>
                <c:pt idx="443">
                  <c:v>4.1908399389512896</c:v>
                </c:pt>
                <c:pt idx="444">
                  <c:v>4.2069702283754404</c:v>
                </c:pt>
                <c:pt idx="445">
                  <c:v>4.2224676354351196</c:v>
                </c:pt>
                <c:pt idx="446">
                  <c:v>4.2379278010173502</c:v>
                </c:pt>
                <c:pt idx="447">
                  <c:v>4.2556130325749599</c:v>
                </c:pt>
                <c:pt idx="448">
                  <c:v>4.2714726604231101</c:v>
                </c:pt>
                <c:pt idx="449">
                  <c:v>4.2869822468276197</c:v>
                </c:pt>
                <c:pt idx="450">
                  <c:v>4.3009090915916195</c:v>
                </c:pt>
                <c:pt idx="451">
                  <c:v>4.3173740585189098</c:v>
                </c:pt>
                <c:pt idx="452">
                  <c:v>4.33350716442646</c:v>
                </c:pt>
                <c:pt idx="453">
                  <c:v>4.3504975780365402</c:v>
                </c:pt>
                <c:pt idx="454">
                  <c:v>4.3657736326167695</c:v>
                </c:pt>
                <c:pt idx="455">
                  <c:v>4.3816950843165596</c:v>
                </c:pt>
                <c:pt idx="456">
                  <c:v>4.3977329338190403</c:v>
                </c:pt>
                <c:pt idx="457">
                  <c:v>4.4140780620466602</c:v>
                </c:pt>
                <c:pt idx="458">
                  <c:v>4.43065672217244</c:v>
                </c:pt>
                <c:pt idx="459">
                  <c:v>4.4459635046223394</c:v>
                </c:pt>
                <c:pt idx="460">
                  <c:v>4.4624384261282994</c:v>
                </c:pt>
                <c:pt idx="461">
                  <c:v>4.4790170861801899</c:v>
                </c:pt>
                <c:pt idx="462">
                  <c:v>4.4958384964161304</c:v>
                </c:pt>
                <c:pt idx="463">
                  <c:v>4.5119439473182901</c:v>
                </c:pt>
                <c:pt idx="464">
                  <c:v>4.52654976624558</c:v>
                </c:pt>
                <c:pt idx="465">
                  <c:v>4.5430489018656299</c:v>
                </c:pt>
                <c:pt idx="466">
                  <c:v>4.5603066479657199</c:v>
                </c:pt>
                <c:pt idx="467">
                  <c:v>4.5760095636637699</c:v>
                </c:pt>
                <c:pt idx="468">
                  <c:v>4.5933414246917401</c:v>
                </c:pt>
                <c:pt idx="469">
                  <c:v>4.6090261599658806</c:v>
                </c:pt>
                <c:pt idx="470">
                  <c:v>4.6239485877890703</c:v>
                </c:pt>
                <c:pt idx="471">
                  <c:v>4.6410066026453496</c:v>
                </c:pt>
                <c:pt idx="472">
                  <c:v>4.6576467184422699</c:v>
                </c:pt>
                <c:pt idx="473">
                  <c:v>4.6743329261175903</c:v>
                </c:pt>
                <c:pt idx="474">
                  <c:v>4.68865641666412</c:v>
                </c:pt>
                <c:pt idx="475">
                  <c:v>4.70491280216834</c:v>
                </c:pt>
                <c:pt idx="476">
                  <c:v>4.72173113961958</c:v>
                </c:pt>
                <c:pt idx="477">
                  <c:v>4.7373879635870297</c:v>
                </c:pt>
                <c:pt idx="478">
                  <c:v>4.7550636086725699</c:v>
                </c:pt>
                <c:pt idx="479">
                  <c:v>4.7694885011935595</c:v>
                </c:pt>
                <c:pt idx="480">
                  <c:v>4.7852935550849898</c:v>
                </c:pt>
                <c:pt idx="481">
                  <c:v>4.8021733482869404</c:v>
                </c:pt>
                <c:pt idx="482">
                  <c:v>4.81805141286031</c:v>
                </c:pt>
                <c:pt idx="483">
                  <c:v>4.8346884559407499</c:v>
                </c:pt>
                <c:pt idx="484">
                  <c:v>4.8492208960112704</c:v>
                </c:pt>
                <c:pt idx="485">
                  <c:v>4.8662666197912996</c:v>
                </c:pt>
                <c:pt idx="486">
                  <c:v>4.88232597880938</c:v>
                </c:pt>
                <c:pt idx="487">
                  <c:v>4.8989169300114099</c:v>
                </c:pt>
                <c:pt idx="488">
                  <c:v>4.9161255114427105</c:v>
                </c:pt>
                <c:pt idx="489">
                  <c:v>4.9302523436722403</c:v>
                </c:pt>
                <c:pt idx="490">
                  <c:v>4.9463028524371602</c:v>
                </c:pt>
                <c:pt idx="491">
                  <c:v>4.9631795728487296</c:v>
                </c:pt>
                <c:pt idx="492">
                  <c:v>4.9794325174559599</c:v>
                </c:pt>
                <c:pt idx="493">
                  <c:v>4.9972095645898698</c:v>
                </c:pt>
                <c:pt idx="494">
                  <c:v>5.0110782826323002</c:v>
                </c:pt>
                <c:pt idx="495">
                  <c:v>5.0284166573305793</c:v>
                </c:pt>
                <c:pt idx="496">
                  <c:v>5.0437320337437104</c:v>
                </c:pt>
                <c:pt idx="497">
                  <c:v>5.0614906441580798</c:v>
                </c:pt>
                <c:pt idx="498">
                  <c:v>5.0776759874508999</c:v>
                </c:pt>
                <c:pt idx="499">
                  <c:v>5.0946021287472796</c:v>
                </c:pt>
                <c:pt idx="500">
                  <c:v>5.1088919304390901</c:v>
                </c:pt>
                <c:pt idx="501">
                  <c:v>5.1260086963623097</c:v>
                </c:pt>
                <c:pt idx="502">
                  <c:v>5.1432879519779799</c:v>
                </c:pt>
                <c:pt idx="503">
                  <c:v>5.1605487707831799</c:v>
                </c:pt>
                <c:pt idx="504">
                  <c:v>5.1762212149071702</c:v>
                </c:pt>
                <c:pt idx="505">
                  <c:v>5.1926062894494898</c:v>
                </c:pt>
                <c:pt idx="506">
                  <c:v>5.2090343829263501</c:v>
                </c:pt>
                <c:pt idx="507">
                  <c:v>5.22478339042891</c:v>
                </c:pt>
                <c:pt idx="508">
                  <c:v>5.2413313226111296</c:v>
                </c:pt>
                <c:pt idx="509">
                  <c:v>5.2571082415738601</c:v>
                </c:pt>
                <c:pt idx="510">
                  <c:v>5.2727070506193696</c:v>
                </c:pt>
                <c:pt idx="511">
                  <c:v>5.2902075468296106</c:v>
                </c:pt>
                <c:pt idx="512">
                  <c:v>5.3063652350374504</c:v>
                </c:pt>
                <c:pt idx="513">
                  <c:v>5.3233925220979499</c:v>
                </c:pt>
                <c:pt idx="514">
                  <c:v>5.3380017818483294</c:v>
                </c:pt>
                <c:pt idx="515">
                  <c:v>5.3534258101251497</c:v>
                </c:pt>
                <c:pt idx="516">
                  <c:v>5.3724965006040302</c:v>
                </c:pt>
                <c:pt idx="517">
                  <c:v>5.3879105743078499</c:v>
                </c:pt>
                <c:pt idx="518">
                  <c:v>5.4038405082223999</c:v>
                </c:pt>
                <c:pt idx="519">
                  <c:v>5.4192179647827698</c:v>
                </c:pt>
                <c:pt idx="520">
                  <c:v>5.4360305247712395</c:v>
                </c:pt>
                <c:pt idx="521">
                  <c:v>5.4530393751065294</c:v>
                </c:pt>
                <c:pt idx="522">
                  <c:v>5.4694033081602793</c:v>
                </c:pt>
                <c:pt idx="523">
                  <c:v>5.4855517780026704</c:v>
                </c:pt>
                <c:pt idx="524">
                  <c:v>5.5016544123361699</c:v>
                </c:pt>
                <c:pt idx="525">
                  <c:v>5.5167734985502603</c:v>
                </c:pt>
                <c:pt idx="526">
                  <c:v>5.5339790071855095</c:v>
                </c:pt>
                <c:pt idx="527">
                  <c:v>5.5498263438835203</c:v>
                </c:pt>
                <c:pt idx="528">
                  <c:v>5.56778775824682</c:v>
                </c:pt>
                <c:pt idx="529">
                  <c:v>5.5839057565208305</c:v>
                </c:pt>
                <c:pt idx="530">
                  <c:v>5.6004479112402796</c:v>
                </c:pt>
                <c:pt idx="531">
                  <c:v>5.6164488872923402</c:v>
                </c:pt>
                <c:pt idx="532">
                  <c:v>5.6337435067689494</c:v>
                </c:pt>
                <c:pt idx="533">
                  <c:v>5.6507800121835299</c:v>
                </c:pt>
                <c:pt idx="534">
                  <c:v>5.66585940838422</c:v>
                </c:pt>
                <c:pt idx="535">
                  <c:v>5.6824756780940806</c:v>
                </c:pt>
                <c:pt idx="536">
                  <c:v>5.6990819932366303</c:v>
                </c:pt>
                <c:pt idx="537">
                  <c:v>5.7166070717471502</c:v>
                </c:pt>
                <c:pt idx="538">
                  <c:v>5.7342028244306702</c:v>
                </c:pt>
                <c:pt idx="539">
                  <c:v>5.7491070717617294</c:v>
                </c:pt>
                <c:pt idx="540">
                  <c:v>5.76535694358427</c:v>
                </c:pt>
                <c:pt idx="541">
                  <c:v>5.7828574398740802</c:v>
                </c:pt>
                <c:pt idx="542">
                  <c:v>5.7991349667759104</c:v>
                </c:pt>
                <c:pt idx="543">
                  <c:v>5.8175699584069198</c:v>
                </c:pt>
                <c:pt idx="544">
                  <c:v>5.8321392719221894</c:v>
                </c:pt>
                <c:pt idx="545">
                  <c:v>5.8481679031501699</c:v>
                </c:pt>
                <c:pt idx="546">
                  <c:v>5.8652044084908495</c:v>
                </c:pt>
                <c:pt idx="547">
                  <c:v>5.8833194621456597</c:v>
                </c:pt>
                <c:pt idx="548">
                  <c:v>5.9003498219965405</c:v>
                </c:pt>
                <c:pt idx="549">
                  <c:v>5.9148023695968295</c:v>
                </c:pt>
                <c:pt idx="550">
                  <c:v>5.9315565466306497</c:v>
                </c:pt>
                <c:pt idx="551">
                  <c:v>5.9480122951924796</c:v>
                </c:pt>
                <c:pt idx="552">
                  <c:v>5.9646186104032504</c:v>
                </c:pt>
                <c:pt idx="553">
                  <c:v>5.9822389453188398</c:v>
                </c:pt>
                <c:pt idx="554">
                  <c:v>5.99716470215981</c:v>
                </c:pt>
                <c:pt idx="555">
                  <c:v>6.01371951612464</c:v>
                </c:pt>
                <c:pt idx="556">
                  <c:v>6.0310356451111602</c:v>
                </c:pt>
                <c:pt idx="557">
                  <c:v>6.0478201819023498</c:v>
                </c:pt>
                <c:pt idx="558">
                  <c:v>6.0635906989943997</c:v>
                </c:pt>
                <c:pt idx="559">
                  <c:v>6.0797701530077601</c:v>
                </c:pt>
                <c:pt idx="560">
                  <c:v>6.0966069272581098</c:v>
                </c:pt>
                <c:pt idx="561">
                  <c:v>6.1138185814797898</c:v>
                </c:pt>
                <c:pt idx="562">
                  <c:v>6.1302005831464594</c:v>
                </c:pt>
                <c:pt idx="563">
                  <c:v>6.1468468445241298</c:v>
                </c:pt>
                <c:pt idx="564">
                  <c:v>6.1623871588665198</c:v>
                </c:pt>
                <c:pt idx="565">
                  <c:v>6.1785605791214904</c:v>
                </c:pt>
                <c:pt idx="566">
                  <c:v>6.1961225310710706</c:v>
                </c:pt>
                <c:pt idx="567">
                  <c:v>6.2131283085534497</c:v>
                </c:pt>
                <c:pt idx="568">
                  <c:v>6.2308623366675402</c:v>
                </c:pt>
                <c:pt idx="569">
                  <c:v>6.2460246981231604</c:v>
                </c:pt>
                <c:pt idx="570">
                  <c:v>6.2625088379832103</c:v>
                </c:pt>
                <c:pt idx="571">
                  <c:v>6.2795115426752108</c:v>
                </c:pt>
                <c:pt idx="572">
                  <c:v>6.2970423987167097</c:v>
                </c:pt>
                <c:pt idx="573">
                  <c:v>6.3149700123517505</c:v>
                </c:pt>
                <c:pt idx="574">
                  <c:v>6.3310480643963301</c:v>
                </c:pt>
                <c:pt idx="575">
                  <c:v>6.3468097311556404</c:v>
                </c:pt>
                <c:pt idx="576">
                  <c:v>6.36298929698569</c:v>
                </c:pt>
                <c:pt idx="577">
                  <c:v>6.38009033093567</c:v>
                </c:pt>
                <c:pt idx="578">
                  <c:v>6.3990934200887803</c:v>
                </c:pt>
                <c:pt idx="579">
                  <c:v>6.4148457566830102</c:v>
                </c:pt>
                <c:pt idx="580">
                  <c:v>6.4310249544746494</c:v>
                </c:pt>
                <c:pt idx="581">
                  <c:v>6.4477941273253192</c:v>
                </c:pt>
                <c:pt idx="582">
                  <c:v>6.4649258890767696</c:v>
                </c:pt>
                <c:pt idx="583">
                  <c:v>6.4820760875477408</c:v>
                </c:pt>
                <c:pt idx="584">
                  <c:v>6.497011062822371</c:v>
                </c:pt>
                <c:pt idx="585">
                  <c:v>6.5132336476608499</c:v>
                </c:pt>
                <c:pt idx="586">
                  <c:v>6.5316651984062402</c:v>
                </c:pt>
                <c:pt idx="587">
                  <c:v>6.5486771214523305</c:v>
                </c:pt>
                <c:pt idx="588">
                  <c:v>6.5654032753741403</c:v>
                </c:pt>
                <c:pt idx="589">
                  <c:v>6.5806209469883497</c:v>
                </c:pt>
                <c:pt idx="590">
                  <c:v>6.5967240612394606</c:v>
                </c:pt>
                <c:pt idx="591">
                  <c:v>6.6148391148885795</c:v>
                </c:pt>
                <c:pt idx="592">
                  <c:v>6.6324348675038909</c:v>
                </c:pt>
                <c:pt idx="593">
                  <c:v>6.6498335937126303</c:v>
                </c:pt>
                <c:pt idx="594">
                  <c:v>6.6642769229588295</c:v>
                </c:pt>
                <c:pt idx="595">
                  <c:v>6.6808774606215611</c:v>
                </c:pt>
                <c:pt idx="596">
                  <c:v>6.6976066873280597</c:v>
                </c:pt>
                <c:pt idx="597">
                  <c:v>6.71515978903017</c:v>
                </c:pt>
                <c:pt idx="598">
                  <c:v>6.7330658931609806</c:v>
                </c:pt>
                <c:pt idx="599">
                  <c:v>6.7482067451010197</c:v>
                </c:pt>
                <c:pt idx="600">
                  <c:v>6.7654798551302502</c:v>
                </c:pt>
                <c:pt idx="601">
                  <c:v>6.7822244456920107</c:v>
                </c:pt>
                <c:pt idx="602">
                  <c:v>6.7985480644097196</c:v>
                </c:pt>
                <c:pt idx="603">
                  <c:v>6.8169335234074397</c:v>
                </c:pt>
                <c:pt idx="604">
                  <c:v>6.8335278036897806</c:v>
                </c:pt>
                <c:pt idx="605">
                  <c:v>6.8509241932474696</c:v>
                </c:pt>
                <c:pt idx="606">
                  <c:v>6.8692389780835601</c:v>
                </c:pt>
                <c:pt idx="607">
                  <c:v>6.8848036183453605</c:v>
                </c:pt>
                <c:pt idx="608">
                  <c:v>6.9023194785813802</c:v>
                </c:pt>
                <c:pt idx="609">
                  <c:v>6.9191042716624906</c:v>
                </c:pt>
                <c:pt idx="610">
                  <c:v>6.9362920797971102</c:v>
                </c:pt>
                <c:pt idx="611">
                  <c:v>6.9532241103843306</c:v>
                </c:pt>
                <c:pt idx="612">
                  <c:v>6.9693817985921696</c:v>
                </c:pt>
                <c:pt idx="613">
                  <c:v>6.9870390070263992</c:v>
                </c:pt>
                <c:pt idx="614">
                  <c:v>7.0031600780794205</c:v>
                </c:pt>
                <c:pt idx="615">
                  <c:v>7.0210200903943605</c:v>
                </c:pt>
                <c:pt idx="616">
                  <c:v>7.0387295362138502</c:v>
                </c:pt>
                <c:pt idx="617">
                  <c:v>7.0539254420282305</c:v>
                </c:pt>
                <c:pt idx="618">
                  <c:v>7.0719882583034606</c:v>
                </c:pt>
                <c:pt idx="619">
                  <c:v>7.0883309381429198</c:v>
                </c:pt>
                <c:pt idx="620">
                  <c:v>7.1053828075037</c:v>
                </c:pt>
                <c:pt idx="621">
                  <c:v>7.1221181797000099</c:v>
                </c:pt>
                <c:pt idx="622">
                  <c:v>7.1396401854258302</c:v>
                </c:pt>
                <c:pt idx="623">
                  <c:v>7.1569747512057802</c:v>
                </c:pt>
                <c:pt idx="624">
                  <c:v>7.1731234773551504</c:v>
                </c:pt>
                <c:pt idx="625">
                  <c:v>7.1904618520534296</c:v>
                </c:pt>
                <c:pt idx="626">
                  <c:v>7.2065546436192607</c:v>
                </c:pt>
                <c:pt idx="627">
                  <c:v>7.2232654335948592</c:v>
                </c:pt>
                <c:pt idx="628">
                  <c:v>7.2416048007198697</c:v>
                </c:pt>
                <c:pt idx="629">
                  <c:v>7.2577781091581501</c:v>
                </c:pt>
                <c:pt idx="630">
                  <c:v>7.2742991224686193</c:v>
                </c:pt>
                <c:pt idx="631">
                  <c:v>7.29216528036432</c:v>
                </c:pt>
                <c:pt idx="632">
                  <c:v>7.3090082001044703</c:v>
                </c:pt>
                <c:pt idx="633">
                  <c:v>7.3262505822754109</c:v>
                </c:pt>
                <c:pt idx="634">
                  <c:v>7.3423439982548206</c:v>
                </c:pt>
                <c:pt idx="635">
                  <c:v>7.3588980760746399</c:v>
                </c:pt>
                <c:pt idx="636">
                  <c:v>7.3772005697492204</c:v>
                </c:pt>
                <c:pt idx="637">
                  <c:v>7.3947471577639607</c:v>
                </c:pt>
                <c:pt idx="638">
                  <c:v>7.4132493826141399</c:v>
                </c:pt>
                <c:pt idx="639">
                  <c:v>7.4283625795487804</c:v>
                </c:pt>
                <c:pt idx="640">
                  <c:v>7.4453840890555494</c:v>
                </c:pt>
                <c:pt idx="641">
                  <c:v>7.463652782075771</c:v>
                </c:pt>
                <c:pt idx="642">
                  <c:v>7.4817709085209598</c:v>
                </c:pt>
                <c:pt idx="643">
                  <c:v>7.4996339936888008</c:v>
                </c:pt>
                <c:pt idx="644">
                  <c:v>7.51531872897431</c:v>
                </c:pt>
                <c:pt idx="645">
                  <c:v>7.5324911731740896</c:v>
                </c:pt>
                <c:pt idx="646">
                  <c:v>7.5501575998941899</c:v>
                </c:pt>
                <c:pt idx="647">
                  <c:v>7.5675809083918493</c:v>
                </c:pt>
                <c:pt idx="648">
                  <c:v>7.5848447999987894</c:v>
                </c:pt>
                <c:pt idx="649">
                  <c:v>7.6011809661622509</c:v>
                </c:pt>
                <c:pt idx="650">
                  <c:v>7.6178460323490098</c:v>
                </c:pt>
                <c:pt idx="651">
                  <c:v>7.6364192994105906</c:v>
                </c:pt>
                <c:pt idx="652">
                  <c:v>7.6529119214910706</c:v>
                </c:pt>
                <c:pt idx="653">
                  <c:v>7.6718535549161997</c:v>
                </c:pt>
                <c:pt idx="654">
                  <c:v>7.687854787263861</c:v>
                </c:pt>
                <c:pt idx="655">
                  <c:v>7.7046147418286592</c:v>
                </c:pt>
                <c:pt idx="656">
                  <c:v>7.7225915200642703</c:v>
                </c:pt>
                <c:pt idx="657">
                  <c:v>7.7394989683511994</c:v>
                </c:pt>
                <c:pt idx="658">
                  <c:v>7.7573282527964693</c:v>
                </c:pt>
                <c:pt idx="659">
                  <c:v>7.7724445225158005</c:v>
                </c:pt>
                <c:pt idx="660">
                  <c:v>7.7907258747813994</c:v>
                </c:pt>
                <c:pt idx="661">
                  <c:v>7.8079928391730409</c:v>
                </c:pt>
                <c:pt idx="662">
                  <c:v>7.8261601302074295</c:v>
                </c:pt>
                <c:pt idx="663">
                  <c:v>7.8440355065367795</c:v>
                </c:pt>
                <c:pt idx="664">
                  <c:v>7.8588260607375604</c:v>
                </c:pt>
                <c:pt idx="665">
                  <c:v>7.8771200722599106</c:v>
                </c:pt>
                <c:pt idx="666">
                  <c:v>7.8952228347702702</c:v>
                </c:pt>
                <c:pt idx="667">
                  <c:v>7.9129537900144005</c:v>
                </c:pt>
                <c:pt idx="668">
                  <c:v>7.9299161804328806</c:v>
                </c:pt>
                <c:pt idx="669">
                  <c:v>7.9469252870012497</c:v>
                </c:pt>
                <c:pt idx="670">
                  <c:v>7.9635688436951595</c:v>
                </c:pt>
                <c:pt idx="671">
                  <c:v>7.9817607170980391</c:v>
                </c:pt>
                <c:pt idx="672">
                  <c:v>7.9996545300787103</c:v>
                </c:pt>
                <c:pt idx="673">
                  <c:v>8.0174811098458996</c:v>
                </c:pt>
                <c:pt idx="674">
                  <c:v>8.0345977639581214</c:v>
                </c:pt>
                <c:pt idx="675">
                  <c:v>8.0511241866929595</c:v>
                </c:pt>
                <c:pt idx="676">
                  <c:v>8.0686615563536197</c:v>
                </c:pt>
                <c:pt idx="677">
                  <c:v>8.0865983883541013</c:v>
                </c:pt>
                <c:pt idx="678">
                  <c:v>8.1059794304110291</c:v>
                </c:pt>
                <c:pt idx="679">
                  <c:v>8.1227519323647392</c:v>
                </c:pt>
                <c:pt idx="680">
                  <c:v>8.140000828120721</c:v>
                </c:pt>
                <c:pt idx="681">
                  <c:v>8.1564012665239698</c:v>
                </c:pt>
                <c:pt idx="682">
                  <c:v>8.1751278048386702</c:v>
                </c:pt>
                <c:pt idx="683">
                  <c:v>8.1935532100715101</c:v>
                </c:pt>
                <c:pt idx="684">
                  <c:v>8.2096066798158098</c:v>
                </c:pt>
                <c:pt idx="685">
                  <c:v>8.2261215475455209</c:v>
                </c:pt>
                <c:pt idx="686">
                  <c:v>8.2440430155998001</c:v>
                </c:pt>
                <c:pt idx="687">
                  <c:v>8.2629201204895288</c:v>
                </c:pt>
                <c:pt idx="688">
                  <c:v>8.2813178706373911</c:v>
                </c:pt>
                <c:pt idx="689">
                  <c:v>8.2968213114668306</c:v>
                </c:pt>
                <c:pt idx="690">
                  <c:v>8.3133968987340303</c:v>
                </c:pt>
                <c:pt idx="691">
                  <c:v>8.3326089374963903</c:v>
                </c:pt>
                <c:pt idx="692">
                  <c:v>8.3503583294714208</c:v>
                </c:pt>
                <c:pt idx="693">
                  <c:v>8.3681015758770592</c:v>
                </c:pt>
                <c:pt idx="694">
                  <c:v>8.3852981225277308</c:v>
                </c:pt>
                <c:pt idx="695">
                  <c:v>8.4029710629351904</c:v>
                </c:pt>
                <c:pt idx="696">
                  <c:v>8.4208187840999891</c:v>
                </c:pt>
                <c:pt idx="697">
                  <c:v>8.43936710075468</c:v>
                </c:pt>
                <c:pt idx="698">
                  <c:v>8.4575128823530612</c:v>
                </c:pt>
                <c:pt idx="699">
                  <c:v>8.4729640858086004</c:v>
                </c:pt>
                <c:pt idx="700">
                  <c:v>8.4911413314102901</c:v>
                </c:pt>
                <c:pt idx="701">
                  <c:v>8.5083894909757909</c:v>
                </c:pt>
                <c:pt idx="702">
                  <c:v>8.5253983412940197</c:v>
                </c:pt>
                <c:pt idx="703">
                  <c:v>8.5444721045632797</c:v>
                </c:pt>
                <c:pt idx="704">
                  <c:v>8.5605901028316094</c:v>
                </c:pt>
                <c:pt idx="705">
                  <c:v>8.5782353881541002</c:v>
                </c:pt>
                <c:pt idx="706">
                  <c:v>8.5967687089805587</c:v>
                </c:pt>
                <c:pt idx="707">
                  <c:v>8.6139096890974507</c:v>
                </c:pt>
                <c:pt idx="708">
                  <c:v>8.6319694326448406</c:v>
                </c:pt>
                <c:pt idx="709">
                  <c:v>8.6492520172669209</c:v>
                </c:pt>
                <c:pt idx="710">
                  <c:v>8.6675299287207999</c:v>
                </c:pt>
                <c:pt idx="711">
                  <c:v>8.6856572735200608</c:v>
                </c:pt>
                <c:pt idx="712">
                  <c:v>8.7029734025009002</c:v>
                </c:pt>
                <c:pt idx="713">
                  <c:v>8.7214817729318401</c:v>
                </c:pt>
                <c:pt idx="714">
                  <c:v>8.7374584230588006</c:v>
                </c:pt>
                <c:pt idx="715">
                  <c:v>8.7566124468935396</c:v>
                </c:pt>
                <c:pt idx="716">
                  <c:v>8.7756278271967894</c:v>
                </c:pt>
                <c:pt idx="717">
                  <c:v>8.7929255194580911</c:v>
                </c:pt>
                <c:pt idx="718">
                  <c:v>8.8118333522856993</c:v>
                </c:pt>
                <c:pt idx="719">
                  <c:v>8.8285843447238186</c:v>
                </c:pt>
                <c:pt idx="720">
                  <c:v>8.8470227772404506</c:v>
                </c:pt>
                <c:pt idx="721">
                  <c:v>8.86438192525247</c:v>
                </c:pt>
                <c:pt idx="722">
                  <c:v>8.8820664206650708</c:v>
                </c:pt>
                <c:pt idx="723">
                  <c:v>8.9008206140533694</c:v>
                </c:pt>
                <c:pt idx="724">
                  <c:v>8.9180786163751709</c:v>
                </c:pt>
                <c:pt idx="725">
                  <c:v>8.9362800761818999</c:v>
                </c:pt>
                <c:pt idx="726">
                  <c:v>8.9539342118314398</c:v>
                </c:pt>
                <c:pt idx="727">
                  <c:v>8.971945158828019</c:v>
                </c:pt>
                <c:pt idx="728">
                  <c:v>8.9905672223721886</c:v>
                </c:pt>
                <c:pt idx="729">
                  <c:v>9.0069371892013805</c:v>
                </c:pt>
                <c:pt idx="730">
                  <c:v>9.0252458285135599</c:v>
                </c:pt>
                <c:pt idx="731">
                  <c:v>9.0433701005395104</c:v>
                </c:pt>
                <c:pt idx="732">
                  <c:v>9.0615128092622399</c:v>
                </c:pt>
                <c:pt idx="733">
                  <c:v>9.0792744923987794</c:v>
                </c:pt>
                <c:pt idx="734">
                  <c:v>9.0959978298201296</c:v>
                </c:pt>
                <c:pt idx="735">
                  <c:v>9.1144389670262207</c:v>
                </c:pt>
                <c:pt idx="736">
                  <c:v>9.1327291695506609</c:v>
                </c:pt>
                <c:pt idx="737">
                  <c:v>9.1525465473182486</c:v>
                </c:pt>
                <c:pt idx="738">
                  <c:v>9.1704311420130598</c:v>
                </c:pt>
                <c:pt idx="739">
                  <c:v>9.1867888176807391</c:v>
                </c:pt>
                <c:pt idx="740">
                  <c:v>9.2050398101832798</c:v>
                </c:pt>
                <c:pt idx="741">
                  <c:v>9.2240951367216404</c:v>
                </c:pt>
                <c:pt idx="742">
                  <c:v>9.2432733747500606</c:v>
                </c:pt>
                <c:pt idx="743">
                  <c:v>9.2619568941131512</c:v>
                </c:pt>
                <c:pt idx="744">
                  <c:v>9.2783944622510699</c:v>
                </c:pt>
                <c:pt idx="745">
                  <c:v>9.2968014306961813</c:v>
                </c:pt>
                <c:pt idx="746">
                  <c:v>9.3151039244389686</c:v>
                </c:pt>
                <c:pt idx="747">
                  <c:v>9.3338396811077509</c:v>
                </c:pt>
                <c:pt idx="748">
                  <c:v>9.3530889613475701</c:v>
                </c:pt>
                <c:pt idx="749">
                  <c:v>9.3702025426750915</c:v>
                </c:pt>
                <c:pt idx="750">
                  <c:v>9.3877706402736294</c:v>
                </c:pt>
                <c:pt idx="751">
                  <c:v>9.4065463431888894</c:v>
                </c:pt>
                <c:pt idx="752">
                  <c:v>9.4257768186025697</c:v>
                </c:pt>
                <c:pt idx="753">
                  <c:v>9.4453330095234413</c:v>
                </c:pt>
                <c:pt idx="754">
                  <c:v>9.4630365659895705</c:v>
                </c:pt>
                <c:pt idx="755">
                  <c:v>9.4810014211816505</c:v>
                </c:pt>
                <c:pt idx="756">
                  <c:v>9.4988337784116101</c:v>
                </c:pt>
                <c:pt idx="757">
                  <c:v>9.5169887783072191</c:v>
                </c:pt>
                <c:pt idx="758">
                  <c:v>9.5368614663129812</c:v>
                </c:pt>
                <c:pt idx="759">
                  <c:v>9.5542270161900014</c:v>
                </c:pt>
                <c:pt idx="760">
                  <c:v>9.5716022643387113</c:v>
                </c:pt>
                <c:pt idx="761">
                  <c:v>9.5900338150727293</c:v>
                </c:pt>
                <c:pt idx="762">
                  <c:v>9.6093011639368306</c:v>
                </c:pt>
                <c:pt idx="763">
                  <c:v>9.6297638270925709</c:v>
                </c:pt>
                <c:pt idx="764">
                  <c:v>9.6449968626416194</c:v>
                </c:pt>
                <c:pt idx="765">
                  <c:v>9.6638063662112508</c:v>
                </c:pt>
                <c:pt idx="766">
                  <c:v>9.6852031566640999</c:v>
                </c:pt>
                <c:pt idx="767">
                  <c:v>9.7027435991094499</c:v>
                </c:pt>
                <c:pt idx="768">
                  <c:v>9.7216084128490401</c:v>
                </c:pt>
                <c:pt idx="769">
                  <c:v>9.7386881935790406</c:v>
                </c:pt>
                <c:pt idx="770">
                  <c:v>9.7571969321165888</c:v>
                </c:pt>
                <c:pt idx="771">
                  <c:v>9.7763444422753292</c:v>
                </c:pt>
                <c:pt idx="772">
                  <c:v>9.7956732468674108</c:v>
                </c:pt>
                <c:pt idx="773">
                  <c:v>9.8147654469244099</c:v>
                </c:pt>
                <c:pt idx="774">
                  <c:v>9.8318913194020787</c:v>
                </c:pt>
                <c:pt idx="775">
                  <c:v>9.8513222621932108</c:v>
                </c:pt>
                <c:pt idx="776">
                  <c:v>9.8699289618025396</c:v>
                </c:pt>
                <c:pt idx="777">
                  <c:v>9.8892174521324705</c:v>
                </c:pt>
                <c:pt idx="778">
                  <c:v>9.9100887959139108</c:v>
                </c:pt>
                <c:pt idx="779">
                  <c:v>9.9265786014370896</c:v>
                </c:pt>
                <c:pt idx="780">
                  <c:v>9.94616896105072</c:v>
                </c:pt>
                <c:pt idx="781">
                  <c:v>9.9644380221775499</c:v>
                </c:pt>
                <c:pt idx="782">
                  <c:v>9.9845964793303192</c:v>
                </c:pt>
                <c:pt idx="783">
                  <c:v>10.005298819874001</c:v>
                </c:pt>
                <c:pt idx="784">
                  <c:v>10.021724096861801</c:v>
                </c:pt>
                <c:pt idx="785">
                  <c:v>10.041000664170999</c:v>
                </c:pt>
                <c:pt idx="786">
                  <c:v>10.0604523802531</c:v>
                </c:pt>
                <c:pt idx="787">
                  <c:v>10.080804422978</c:v>
                </c:pt>
                <c:pt idx="788">
                  <c:v>10.101878570731101</c:v>
                </c:pt>
                <c:pt idx="789">
                  <c:v>10.11969582039</c:v>
                </c:pt>
                <c:pt idx="790">
                  <c:v>10.1399161013774</c:v>
                </c:pt>
                <c:pt idx="791">
                  <c:v>10.160089922465</c:v>
                </c:pt>
                <c:pt idx="792">
                  <c:v>10.179971828768</c:v>
                </c:pt>
                <c:pt idx="793">
                  <c:v>10.199589475428199</c:v>
                </c:pt>
                <c:pt idx="794">
                  <c:v>10.2174067250189</c:v>
                </c:pt>
                <c:pt idx="795">
                  <c:v>10.237599719062001</c:v>
                </c:pt>
                <c:pt idx="796">
                  <c:v>10.257168201064799</c:v>
                </c:pt>
                <c:pt idx="797">
                  <c:v>10.278564991438099</c:v>
                </c:pt>
                <c:pt idx="798">
                  <c:v>10.2982775263968</c:v>
                </c:pt>
                <c:pt idx="799">
                  <c:v>10.316733915738</c:v>
                </c:pt>
                <c:pt idx="800">
                  <c:v>10.336176781584101</c:v>
                </c:pt>
                <c:pt idx="801">
                  <c:v>10.356955941801999</c:v>
                </c:pt>
                <c:pt idx="802">
                  <c:v>10.3770318018178</c:v>
                </c:pt>
                <c:pt idx="803">
                  <c:v>10.3981551141487</c:v>
                </c:pt>
                <c:pt idx="804">
                  <c:v>10.417272152721999</c:v>
                </c:pt>
                <c:pt idx="805">
                  <c:v>10.437495138467099</c:v>
                </c:pt>
                <c:pt idx="806">
                  <c:v>10.4576136493733</c:v>
                </c:pt>
                <c:pt idx="807">
                  <c:v>10.4787093066307</c:v>
                </c:pt>
                <c:pt idx="808">
                  <c:v>10.4990275487012</c:v>
                </c:pt>
                <c:pt idx="809">
                  <c:v>10.5194812497984</c:v>
                </c:pt>
                <c:pt idx="810">
                  <c:v>10.5395755465224</c:v>
                </c:pt>
                <c:pt idx="811">
                  <c:v>10.5616299133771</c:v>
                </c:pt>
                <c:pt idx="812">
                  <c:v>10.5828177542207</c:v>
                </c:pt>
                <c:pt idx="813">
                  <c:v>10.604319019455501</c:v>
                </c:pt>
                <c:pt idx="814">
                  <c:v>10.623039668484999</c:v>
                </c:pt>
                <c:pt idx="815">
                  <c:v>10.6439977865193</c:v>
                </c:pt>
                <c:pt idx="816">
                  <c:v>10.666414742263401</c:v>
                </c:pt>
                <c:pt idx="817">
                  <c:v>10.6887640966875</c:v>
                </c:pt>
                <c:pt idx="818">
                  <c:v>10.710621805230899</c:v>
                </c:pt>
                <c:pt idx="819">
                  <c:v>10.7312967469284</c:v>
                </c:pt>
                <c:pt idx="820">
                  <c:v>10.751870030344399</c:v>
                </c:pt>
                <c:pt idx="821">
                  <c:v>10.7747571226014</c:v>
                </c:pt>
                <c:pt idx="822">
                  <c:v>10.7969221097846</c:v>
                </c:pt>
                <c:pt idx="823">
                  <c:v>10.8189580399085</c:v>
                </c:pt>
                <c:pt idx="824">
                  <c:v>10.8399467740128</c:v>
                </c:pt>
                <c:pt idx="825">
                  <c:v>10.861669279916001</c:v>
                </c:pt>
                <c:pt idx="826">
                  <c:v>10.883990979255</c:v>
                </c:pt>
                <c:pt idx="827">
                  <c:v>10.906371061560099</c:v>
                </c:pt>
                <c:pt idx="828">
                  <c:v>10.9303827939243</c:v>
                </c:pt>
                <c:pt idx="829">
                  <c:v>10.9506183270469</c:v>
                </c:pt>
                <c:pt idx="830">
                  <c:v>10.9735706839842</c:v>
                </c:pt>
                <c:pt idx="831">
                  <c:v>10.995618537140201</c:v>
                </c:pt>
                <c:pt idx="832">
                  <c:v>11.0190863861135</c:v>
                </c:pt>
                <c:pt idx="833">
                  <c:v>11.0415985983309</c:v>
                </c:pt>
                <c:pt idx="834">
                  <c:v>11.0632875597958</c:v>
                </c:pt>
                <c:pt idx="835">
                  <c:v>11.0865379770758</c:v>
                </c:pt>
                <c:pt idx="836">
                  <c:v>11.1104083611849</c:v>
                </c:pt>
                <c:pt idx="837">
                  <c:v>11.1329297916768</c:v>
                </c:pt>
                <c:pt idx="838">
                  <c:v>11.156649609279199</c:v>
                </c:pt>
                <c:pt idx="839">
                  <c:v>11.1774597535941</c:v>
                </c:pt>
                <c:pt idx="840">
                  <c:v>11.2023257207511</c:v>
                </c:pt>
                <c:pt idx="841">
                  <c:v>11.224785695571899</c:v>
                </c:pt>
                <c:pt idx="842">
                  <c:v>11.2492737098933</c:v>
                </c:pt>
                <c:pt idx="843">
                  <c:v>11.273104147744601</c:v>
                </c:pt>
                <c:pt idx="844">
                  <c:v>11.296145135656801</c:v>
                </c:pt>
                <c:pt idx="845">
                  <c:v>11.319957504906601</c:v>
                </c:pt>
                <c:pt idx="846">
                  <c:v>11.3439200726134</c:v>
                </c:pt>
                <c:pt idx="847">
                  <c:v>11.3698062051071</c:v>
                </c:pt>
                <c:pt idx="848">
                  <c:v>11.3944662955646</c:v>
                </c:pt>
                <c:pt idx="849">
                  <c:v>11.418226315618101</c:v>
                </c:pt>
                <c:pt idx="850">
                  <c:v>11.443258949498199</c:v>
                </c:pt>
                <c:pt idx="851">
                  <c:v>11.467522650343701</c:v>
                </c:pt>
                <c:pt idx="852">
                  <c:v>11.494539200487001</c:v>
                </c:pt>
                <c:pt idx="853">
                  <c:v>11.5217281947707</c:v>
                </c:pt>
                <c:pt idx="854">
                  <c:v>11.547430216319301</c:v>
                </c:pt>
                <c:pt idx="855">
                  <c:v>11.5738728914039</c:v>
                </c:pt>
                <c:pt idx="856">
                  <c:v>11.601397187587301</c:v>
                </c:pt>
                <c:pt idx="857">
                  <c:v>11.6308538988051</c:v>
                </c:pt>
                <c:pt idx="858">
                  <c:v>11.6614598325214</c:v>
                </c:pt>
                <c:pt idx="859">
                  <c:v>11.6908522715107</c:v>
                </c:pt>
                <c:pt idx="860">
                  <c:v>11.7216610091987</c:v>
                </c:pt>
                <c:pt idx="861">
                  <c:v>11.7532871081835</c:v>
                </c:pt>
                <c:pt idx="862">
                  <c:v>11.7870979588815</c:v>
                </c:pt>
                <c:pt idx="863">
                  <c:v>11.822942994695</c:v>
                </c:pt>
                <c:pt idx="864">
                  <c:v>11.865222703306701</c:v>
                </c:pt>
                <c:pt idx="865">
                  <c:v>11.9212194457191</c:v>
                </c:pt>
                <c:pt idx="866">
                  <c:v>11.978733776902601</c:v>
                </c:pt>
              </c:numCache>
            </c:numRef>
          </c:xVal>
          <c:yVal>
            <c:numRef>
              <c:f>'без среза'!$I$4:$I$870</c:f>
              <c:numCache>
                <c:formatCode>General</c:formatCode>
                <c:ptCount val="867"/>
                <c:pt idx="0">
                  <c:v>0</c:v>
                </c:pt>
                <c:pt idx="1">
                  <c:v>92.6736477939412</c:v>
                </c:pt>
                <c:pt idx="2">
                  <c:v>93.271722273319</c:v>
                </c:pt>
                <c:pt idx="3">
                  <c:v>95.389137268066406</c:v>
                </c:pt>
                <c:pt idx="4">
                  <c:v>99.473598133423394</c:v>
                </c:pt>
                <c:pt idx="5">
                  <c:v>103.88941539416599</c:v>
                </c:pt>
                <c:pt idx="6">
                  <c:v>107.648643493652</c:v>
                </c:pt>
                <c:pt idx="7">
                  <c:v>111.29764626245</c:v>
                </c:pt>
                <c:pt idx="8">
                  <c:v>114.733002402587</c:v>
                </c:pt>
                <c:pt idx="9">
                  <c:v>117.756034157355</c:v>
                </c:pt>
                <c:pt idx="10">
                  <c:v>120.987949718023</c:v>
                </c:pt>
                <c:pt idx="11">
                  <c:v>124.013703086181</c:v>
                </c:pt>
                <c:pt idx="12">
                  <c:v>127.067352988408</c:v>
                </c:pt>
                <c:pt idx="13">
                  <c:v>130.32580427685801</c:v>
                </c:pt>
                <c:pt idx="14">
                  <c:v>133.683594443602</c:v>
                </c:pt>
                <c:pt idx="15">
                  <c:v>136.90054113208299</c:v>
                </c:pt>
                <c:pt idx="16">
                  <c:v>139.83103804150599</c:v>
                </c:pt>
                <c:pt idx="17">
                  <c:v>143.054108359385</c:v>
                </c:pt>
                <c:pt idx="18">
                  <c:v>146.281261097174</c:v>
                </c:pt>
                <c:pt idx="19">
                  <c:v>149.363487937255</c:v>
                </c:pt>
                <c:pt idx="20">
                  <c:v>152.49946663598499</c:v>
                </c:pt>
                <c:pt idx="21">
                  <c:v>155.53134363330901</c:v>
                </c:pt>
                <c:pt idx="22">
                  <c:v>158.861237265868</c:v>
                </c:pt>
                <c:pt idx="23">
                  <c:v>162.298634615727</c:v>
                </c:pt>
                <c:pt idx="24">
                  <c:v>165.398551940685</c:v>
                </c:pt>
                <c:pt idx="25">
                  <c:v>168.63250871119101</c:v>
                </c:pt>
                <c:pt idx="26">
                  <c:v>171.678674177499</c:v>
                </c:pt>
                <c:pt idx="27">
                  <c:v>175.514787847176</c:v>
                </c:pt>
                <c:pt idx="28">
                  <c:v>178.46569685475001</c:v>
                </c:pt>
                <c:pt idx="29">
                  <c:v>181.724148143316</c:v>
                </c:pt>
                <c:pt idx="30">
                  <c:v>184.87509571411599</c:v>
                </c:pt>
                <c:pt idx="31">
                  <c:v>188.14715506811601</c:v>
                </c:pt>
                <c:pt idx="32">
                  <c:v>191.472966280766</c:v>
                </c:pt>
                <c:pt idx="33">
                  <c:v>194.429318514653</c:v>
                </c:pt>
                <c:pt idx="34">
                  <c:v>197.602038990241</c:v>
                </c:pt>
                <c:pt idx="35">
                  <c:v>200.84620180982199</c:v>
                </c:pt>
                <c:pt idx="36">
                  <c:v>203.96449002344201</c:v>
                </c:pt>
                <c:pt idx="37">
                  <c:v>207.35834156372599</c:v>
                </c:pt>
                <c:pt idx="38">
                  <c:v>210.06022297241699</c:v>
                </c:pt>
                <c:pt idx="39">
                  <c:v>213.552052584477</c:v>
                </c:pt>
                <c:pt idx="40">
                  <c:v>216.70504136523201</c:v>
                </c:pt>
                <c:pt idx="41">
                  <c:v>219.960090636974</c:v>
                </c:pt>
                <c:pt idx="42">
                  <c:v>222.97767916577899</c:v>
                </c:pt>
                <c:pt idx="43">
                  <c:v>226.12454431690301</c:v>
                </c:pt>
                <c:pt idx="44">
                  <c:v>229.51159182447</c:v>
                </c:pt>
                <c:pt idx="45">
                  <c:v>232.909525784431</c:v>
                </c:pt>
                <c:pt idx="46">
                  <c:v>236.374139265623</c:v>
                </c:pt>
                <c:pt idx="47">
                  <c:v>239.48358223657101</c:v>
                </c:pt>
                <c:pt idx="48">
                  <c:v>242.97677265503401</c:v>
                </c:pt>
                <c:pt idx="49">
                  <c:v>246.37402621191001</c:v>
                </c:pt>
                <c:pt idx="50">
                  <c:v>250.28906666138201</c:v>
                </c:pt>
                <c:pt idx="51">
                  <c:v>253.840771761723</c:v>
                </c:pt>
                <c:pt idx="52">
                  <c:v>257.59523703809799</c:v>
                </c:pt>
                <c:pt idx="53">
                  <c:v>261.103396329097</c:v>
                </c:pt>
                <c:pt idx="54">
                  <c:v>264.92045870702702</c:v>
                </c:pt>
                <c:pt idx="55">
                  <c:v>268.88993141846697</c:v>
                </c:pt>
                <c:pt idx="56">
                  <c:v>272.54641862306698</c:v>
                </c:pt>
                <c:pt idx="57">
                  <c:v>276.58733367919899</c:v>
                </c:pt>
                <c:pt idx="58">
                  <c:v>280.59899139357702</c:v>
                </c:pt>
                <c:pt idx="59">
                  <c:v>284.59295862354298</c:v>
                </c:pt>
                <c:pt idx="60">
                  <c:v>288.685584328137</c:v>
                </c:pt>
                <c:pt idx="61">
                  <c:v>292.642809781246</c:v>
                </c:pt>
                <c:pt idx="62">
                  <c:v>296.29589496925502</c:v>
                </c:pt>
                <c:pt idx="63">
                  <c:v>300.18644090136502</c:v>
                </c:pt>
                <c:pt idx="64">
                  <c:v>304.31512797949802</c:v>
                </c:pt>
                <c:pt idx="65">
                  <c:v>308.14852003613498</c:v>
                </c:pt>
                <c:pt idx="66">
                  <c:v>312.10098266601602</c:v>
                </c:pt>
                <c:pt idx="67">
                  <c:v>315.95546722412098</c:v>
                </c:pt>
                <c:pt idx="68">
                  <c:v>319.69496362842602</c:v>
                </c:pt>
                <c:pt idx="69">
                  <c:v>323.43377962941298</c:v>
                </c:pt>
                <c:pt idx="70">
                  <c:v>327.42026242334401</c:v>
                </c:pt>
                <c:pt idx="71">
                  <c:v>331.51288812793803</c:v>
                </c:pt>
                <c:pt idx="72">
                  <c:v>335.08296411670699</c:v>
                </c:pt>
                <c:pt idx="73">
                  <c:v>338.74489454785402</c:v>
                </c:pt>
                <c:pt idx="74">
                  <c:v>342.61774999415502</c:v>
                </c:pt>
                <c:pt idx="75">
                  <c:v>346.54027487989498</c:v>
                </c:pt>
                <c:pt idx="76">
                  <c:v>350.50702597852802</c:v>
                </c:pt>
                <c:pt idx="77">
                  <c:v>354.63775426661601</c:v>
                </c:pt>
                <c:pt idx="78">
                  <c:v>358.19286138331501</c:v>
                </c:pt>
                <c:pt idx="79">
                  <c:v>361.94188343407598</c:v>
                </c:pt>
                <c:pt idx="80">
                  <c:v>365.84875904396199</c:v>
                </c:pt>
                <c:pt idx="81">
                  <c:v>369.88695248682097</c:v>
                </c:pt>
                <c:pt idx="82">
                  <c:v>373.65366502245899</c:v>
                </c:pt>
                <c:pt idx="83">
                  <c:v>377.569385875482</c:v>
                </c:pt>
                <c:pt idx="84">
                  <c:v>381.456529791001</c:v>
                </c:pt>
                <c:pt idx="85">
                  <c:v>385.42055927589502</c:v>
                </c:pt>
                <c:pt idx="86">
                  <c:v>389.26483778515802</c:v>
                </c:pt>
                <c:pt idx="87">
                  <c:v>393.176476218738</c:v>
                </c:pt>
                <c:pt idx="88">
                  <c:v>397.30312208691601</c:v>
                </c:pt>
                <c:pt idx="89">
                  <c:v>401.26919278223102</c:v>
                </c:pt>
                <c:pt idx="90">
                  <c:v>405.66595875099301</c:v>
                </c:pt>
                <c:pt idx="91">
                  <c:v>409.30951829394297</c:v>
                </c:pt>
                <c:pt idx="92">
                  <c:v>413.46882351953502</c:v>
                </c:pt>
                <c:pt idx="93">
                  <c:v>417.40359566407301</c:v>
                </c:pt>
                <c:pt idx="94">
                  <c:v>421.46560322167397</c:v>
                </c:pt>
                <c:pt idx="95">
                  <c:v>425.53441481152498</c:v>
                </c:pt>
                <c:pt idx="96">
                  <c:v>429.52974284766202</c:v>
                </c:pt>
                <c:pt idx="97">
                  <c:v>433.68156363721903</c:v>
                </c:pt>
                <c:pt idx="98">
                  <c:v>437.725880709477</c:v>
                </c:pt>
                <c:pt idx="99">
                  <c:v>441.46129469433799</c:v>
                </c:pt>
                <c:pt idx="100">
                  <c:v>445.54847717285202</c:v>
                </c:pt>
                <c:pt idx="101">
                  <c:v>449.46828044578399</c:v>
                </c:pt>
                <c:pt idx="102">
                  <c:v>454.11135240038902</c:v>
                </c:pt>
                <c:pt idx="103">
                  <c:v>457.634480563458</c:v>
                </c:pt>
                <c:pt idx="104">
                  <c:v>461.478759072721</c:v>
                </c:pt>
                <c:pt idx="105">
                  <c:v>465.21689467038999</c:v>
                </c:pt>
                <c:pt idx="106">
                  <c:v>469.09723455272598</c:v>
                </c:pt>
                <c:pt idx="107">
                  <c:v>473.00955338915799</c:v>
                </c:pt>
                <c:pt idx="108">
                  <c:v>476.79735842673102</c:v>
                </c:pt>
                <c:pt idx="109">
                  <c:v>480.445680792443</c:v>
                </c:pt>
                <c:pt idx="110">
                  <c:v>484.23756824852899</c:v>
                </c:pt>
                <c:pt idx="111">
                  <c:v>487.54228696040798</c:v>
                </c:pt>
                <c:pt idx="112">
                  <c:v>491.47705910448002</c:v>
                </c:pt>
                <c:pt idx="113">
                  <c:v>495.18593736179201</c:v>
                </c:pt>
                <c:pt idx="114">
                  <c:v>498.78731190087302</c:v>
                </c:pt>
                <c:pt idx="115">
                  <c:v>502.49823136767401</c:v>
                </c:pt>
                <c:pt idx="116">
                  <c:v>506.03632840234798</c:v>
                </c:pt>
                <c:pt idx="117">
                  <c:v>509.77514440380003</c:v>
                </c:pt>
                <c:pt idx="118">
                  <c:v>513.49967193696602</c:v>
                </c:pt>
                <c:pt idx="119">
                  <c:v>517.16500438377295</c:v>
                </c:pt>
                <c:pt idx="120">
                  <c:v>520.65751439984899</c:v>
                </c:pt>
                <c:pt idx="121">
                  <c:v>524.21398232225295</c:v>
                </c:pt>
                <c:pt idx="122">
                  <c:v>527.88952081929904</c:v>
                </c:pt>
                <c:pt idx="123">
                  <c:v>531.44666914548702</c:v>
                </c:pt>
                <c:pt idx="124">
                  <c:v>535.08886788133498</c:v>
                </c:pt>
                <c:pt idx="125">
                  <c:v>538.499049100094</c:v>
                </c:pt>
                <c:pt idx="126">
                  <c:v>542.25555558688905</c:v>
                </c:pt>
                <c:pt idx="127">
                  <c:v>546.05969030223798</c:v>
                </c:pt>
                <c:pt idx="128">
                  <c:v>549.56308677047502</c:v>
                </c:pt>
                <c:pt idx="129">
                  <c:v>552.96306193992496</c:v>
                </c:pt>
                <c:pt idx="130">
                  <c:v>556.38276880420699</c:v>
                </c:pt>
                <c:pt idx="131">
                  <c:v>559.79363042675004</c:v>
                </c:pt>
                <c:pt idx="132">
                  <c:v>563.54877610690903</c:v>
                </c:pt>
                <c:pt idx="133">
                  <c:v>566.97324579395399</c:v>
                </c:pt>
                <c:pt idx="134">
                  <c:v>570.24598555173702</c:v>
                </c:pt>
                <c:pt idx="135">
                  <c:v>573.69018693454598</c:v>
                </c:pt>
                <c:pt idx="136">
                  <c:v>577.03096701949801</c:v>
                </c:pt>
                <c:pt idx="137">
                  <c:v>580.13224515039497</c:v>
                </c:pt>
                <c:pt idx="138">
                  <c:v>583.14030803367496</c:v>
                </c:pt>
                <c:pt idx="139">
                  <c:v>586.42461464647204</c:v>
                </c:pt>
                <c:pt idx="140">
                  <c:v>589.47078011278097</c:v>
                </c:pt>
                <c:pt idx="141">
                  <c:v>592.47816259227704</c:v>
                </c:pt>
                <c:pt idx="142">
                  <c:v>595.15350827295299</c:v>
                </c:pt>
                <c:pt idx="143">
                  <c:v>597.71182459127203</c:v>
                </c:pt>
                <c:pt idx="144">
                  <c:v>600.49467398971296</c:v>
                </c:pt>
                <c:pt idx="145">
                  <c:v>603.40543920360506</c:v>
                </c:pt>
                <c:pt idx="146">
                  <c:v>606.304637562484</c:v>
                </c:pt>
                <c:pt idx="147">
                  <c:v>608.35945545602601</c:v>
                </c:pt>
                <c:pt idx="148">
                  <c:v>611.17496421188105</c:v>
                </c:pt>
                <c:pt idx="149">
                  <c:v>613.476768493652</c:v>
                </c:pt>
                <c:pt idx="150">
                  <c:v>616.17524788621802</c:v>
                </c:pt>
                <c:pt idx="151">
                  <c:v>618.508350719698</c:v>
                </c:pt>
                <c:pt idx="152">
                  <c:v>620.806752985343</c:v>
                </c:pt>
                <c:pt idx="153">
                  <c:v>622.97587862890202</c:v>
                </c:pt>
                <c:pt idx="154">
                  <c:v>625.16473596729304</c:v>
                </c:pt>
                <c:pt idx="155">
                  <c:v>627.80538108106703</c:v>
                </c:pt>
                <c:pt idx="156">
                  <c:v>630.10038133151795</c:v>
                </c:pt>
                <c:pt idx="157">
                  <c:v>632.061303572729</c:v>
                </c:pt>
                <c:pt idx="158">
                  <c:v>634.258325750008</c:v>
                </c:pt>
                <c:pt idx="159">
                  <c:v>636.26279380079404</c:v>
                </c:pt>
                <c:pt idx="160">
                  <c:v>638.28495233785395</c:v>
                </c:pt>
                <c:pt idx="161">
                  <c:v>640.18055586423702</c:v>
                </c:pt>
                <c:pt idx="162">
                  <c:v>642.11085995752399</c:v>
                </c:pt>
                <c:pt idx="163">
                  <c:v>643.96768049802597</c:v>
                </c:pt>
                <c:pt idx="164">
                  <c:v>645.84083071630403</c:v>
                </c:pt>
                <c:pt idx="165">
                  <c:v>647.79767053853698</c:v>
                </c:pt>
                <c:pt idx="166">
                  <c:v>649.31633064989001</c:v>
                </c:pt>
                <c:pt idx="167">
                  <c:v>650.92208238132298</c:v>
                </c:pt>
                <c:pt idx="168">
                  <c:v>652.38086700439499</c:v>
                </c:pt>
                <c:pt idx="169">
                  <c:v>654.222718672827</c:v>
                </c:pt>
                <c:pt idx="170">
                  <c:v>655.75294564012404</c:v>
                </c:pt>
                <c:pt idx="171">
                  <c:v>657.448510603979</c:v>
                </c:pt>
                <c:pt idx="172">
                  <c:v>658.74331803806103</c:v>
                </c:pt>
                <c:pt idx="173">
                  <c:v>659.93674538377695</c:v>
                </c:pt>
                <c:pt idx="174">
                  <c:v>660.97776239551604</c:v>
                </c:pt>
                <c:pt idx="175">
                  <c:v>662.76382099464502</c:v>
                </c:pt>
                <c:pt idx="176">
                  <c:v>664.18246182519897</c:v>
                </c:pt>
                <c:pt idx="177">
                  <c:v>665.48951651807897</c:v>
                </c:pt>
                <c:pt idx="178">
                  <c:v>666.046086398885</c:v>
                </c:pt>
                <c:pt idx="179">
                  <c:v>667.42322262935295</c:v>
                </c:pt>
                <c:pt idx="180">
                  <c:v>668.52547593601003</c:v>
                </c:pt>
                <c:pt idx="181">
                  <c:v>669.82912861276395</c:v>
                </c:pt>
                <c:pt idx="182">
                  <c:v>670.74767303559895</c:v>
                </c:pt>
                <c:pt idx="183">
                  <c:v>671.56279615964695</c:v>
                </c:pt>
                <c:pt idx="184">
                  <c:v>672.62558607664005</c:v>
                </c:pt>
                <c:pt idx="185">
                  <c:v>673.81288979295596</c:v>
                </c:pt>
                <c:pt idx="186">
                  <c:v>674.83213390037395</c:v>
                </c:pt>
                <c:pt idx="187">
                  <c:v>675.76836880855296</c:v>
                </c:pt>
                <c:pt idx="188">
                  <c:v>676.57056427001999</c:v>
                </c:pt>
                <c:pt idx="189">
                  <c:v>677.77079564891801</c:v>
                </c:pt>
                <c:pt idx="190">
                  <c:v>678.74717434961303</c:v>
                </c:pt>
                <c:pt idx="191">
                  <c:v>679.59155481588095</c:v>
                </c:pt>
                <c:pt idx="192">
                  <c:v>680.20595897361602</c:v>
                </c:pt>
                <c:pt idx="193">
                  <c:v>681.34563446044899</c:v>
                </c:pt>
                <c:pt idx="194">
                  <c:v>682.16484000533796</c:v>
                </c:pt>
                <c:pt idx="195">
                  <c:v>683.17251725588005</c:v>
                </c:pt>
                <c:pt idx="196">
                  <c:v>683.93933174852305</c:v>
                </c:pt>
                <c:pt idx="197">
                  <c:v>684.61293099168699</c:v>
                </c:pt>
                <c:pt idx="198">
                  <c:v>685.74784365575795</c:v>
                </c:pt>
                <c:pt idx="199">
                  <c:v>686.49152443651099</c:v>
                </c:pt>
                <c:pt idx="200">
                  <c:v>687.38081151805795</c:v>
                </c:pt>
                <c:pt idx="201">
                  <c:v>688.07754447311197</c:v>
                </c:pt>
                <c:pt idx="202">
                  <c:v>688.98043962009297</c:v>
                </c:pt>
                <c:pt idx="203">
                  <c:v>689.68601781688596</c:v>
                </c:pt>
                <c:pt idx="204">
                  <c:v>690.32423608936404</c:v>
                </c:pt>
                <c:pt idx="205">
                  <c:v>691.17882260400802</c:v>
                </c:pt>
                <c:pt idx="206">
                  <c:v>691.87283394578799</c:v>
                </c:pt>
                <c:pt idx="207">
                  <c:v>692.80634724069398</c:v>
                </c:pt>
                <c:pt idx="208">
                  <c:v>693.65344931930304</c:v>
                </c:pt>
                <c:pt idx="209">
                  <c:v>694.12156677246105</c:v>
                </c:pt>
                <c:pt idx="210">
                  <c:v>694.93396828416701</c:v>
                </c:pt>
                <c:pt idx="211">
                  <c:v>695.52864074706997</c:v>
                </c:pt>
                <c:pt idx="212">
                  <c:v>696.45739121828205</c:v>
                </c:pt>
                <c:pt idx="213">
                  <c:v>696.93435391504295</c:v>
                </c:pt>
                <c:pt idx="214">
                  <c:v>697.68619953561597</c:v>
                </c:pt>
                <c:pt idx="215">
                  <c:v>698.064503756352</c:v>
                </c:pt>
                <c:pt idx="216">
                  <c:v>698.71973211132001</c:v>
                </c:pt>
                <c:pt idx="217">
                  <c:v>699.38040369190298</c:v>
                </c:pt>
                <c:pt idx="218">
                  <c:v>699.75938831735402</c:v>
                </c:pt>
                <c:pt idx="219">
                  <c:v>700.52416159957602</c:v>
                </c:pt>
                <c:pt idx="220">
                  <c:v>701.31410980317696</c:v>
                </c:pt>
                <c:pt idx="221">
                  <c:v>702.14624300878495</c:v>
                </c:pt>
                <c:pt idx="222">
                  <c:v>702.70893651805795</c:v>
                </c:pt>
                <c:pt idx="223">
                  <c:v>703.11581767722998</c:v>
                </c:pt>
                <c:pt idx="224">
                  <c:v>703.57985271140899</c:v>
                </c:pt>
                <c:pt idx="225">
                  <c:v>704.32489429879899</c:v>
                </c:pt>
                <c:pt idx="226">
                  <c:v>705.00529757421498</c:v>
                </c:pt>
                <c:pt idx="227">
                  <c:v>705.86260570213199</c:v>
                </c:pt>
                <c:pt idx="228">
                  <c:v>706.07353071775299</c:v>
                </c:pt>
                <c:pt idx="229">
                  <c:v>706.81244867574401</c:v>
                </c:pt>
                <c:pt idx="230">
                  <c:v>707.60920091066498</c:v>
                </c:pt>
                <c:pt idx="231">
                  <c:v>708.17597684077896</c:v>
                </c:pt>
                <c:pt idx="232">
                  <c:v>708.73798994626804</c:v>
                </c:pt>
                <c:pt idx="233">
                  <c:v>709.12650021631305</c:v>
                </c:pt>
                <c:pt idx="234">
                  <c:v>709.96475705224998</c:v>
                </c:pt>
                <c:pt idx="235">
                  <c:v>710.49411080125697</c:v>
                </c:pt>
                <c:pt idx="236">
                  <c:v>711.04047463182405</c:v>
                </c:pt>
                <c:pt idx="237">
                  <c:v>711.63718830421601</c:v>
                </c:pt>
                <c:pt idx="238">
                  <c:v>712.16926366649602</c:v>
                </c:pt>
                <c:pt idx="239">
                  <c:v>712.89593436475798</c:v>
                </c:pt>
                <c:pt idx="240">
                  <c:v>713.69200619775802</c:v>
                </c:pt>
                <c:pt idx="241">
                  <c:v>714.08459888864297</c:v>
                </c:pt>
                <c:pt idx="242">
                  <c:v>714.4649443198</c:v>
                </c:pt>
                <c:pt idx="243">
                  <c:v>714.89291797950898</c:v>
                </c:pt>
                <c:pt idx="244">
                  <c:v>715.67129932809598</c:v>
                </c:pt>
                <c:pt idx="245">
                  <c:v>716.26256977487401</c:v>
                </c:pt>
                <c:pt idx="246">
                  <c:v>716.78716070111795</c:v>
                </c:pt>
                <c:pt idx="247">
                  <c:v>717.07088886666997</c:v>
                </c:pt>
                <c:pt idx="248">
                  <c:v>717.34985420945998</c:v>
                </c:pt>
                <c:pt idx="249">
                  <c:v>717.92207336425804</c:v>
                </c:pt>
                <c:pt idx="250">
                  <c:v>718.61880631931103</c:v>
                </c:pt>
                <c:pt idx="251">
                  <c:v>719.20327273290604</c:v>
                </c:pt>
                <c:pt idx="252">
                  <c:v>719.747595353983</c:v>
                </c:pt>
                <c:pt idx="253">
                  <c:v>719.80951205175404</c:v>
                </c:pt>
                <c:pt idx="254">
                  <c:v>720.30552603956301</c:v>
                </c:pt>
                <c:pt idx="255">
                  <c:v>720.90904374606896</c:v>
                </c:pt>
                <c:pt idx="256">
                  <c:v>721.51664387062203</c:v>
                </c:pt>
                <c:pt idx="257">
                  <c:v>721.68810549657803</c:v>
                </c:pt>
                <c:pt idx="258">
                  <c:v>722.51887789648003</c:v>
                </c:pt>
                <c:pt idx="259">
                  <c:v>722.89173889160202</c:v>
                </c:pt>
                <c:pt idx="260">
                  <c:v>723.49729780759696</c:v>
                </c:pt>
                <c:pt idx="261">
                  <c:v>723.99331179540604</c:v>
                </c:pt>
                <c:pt idx="262">
                  <c:v>724.39951255172502</c:v>
                </c:pt>
                <c:pt idx="263">
                  <c:v>724.98602017574001</c:v>
                </c:pt>
                <c:pt idx="264">
                  <c:v>725.48271456733301</c:v>
                </c:pt>
                <c:pt idx="265">
                  <c:v>726.04744928609603</c:v>
                </c:pt>
                <c:pt idx="266">
                  <c:v>726.39309414941795</c:v>
                </c:pt>
                <c:pt idx="267">
                  <c:v>726.74486264400196</c:v>
                </c:pt>
                <c:pt idx="268">
                  <c:v>727.22590775974095</c:v>
                </c:pt>
                <c:pt idx="269">
                  <c:v>727.81581739988201</c:v>
                </c:pt>
                <c:pt idx="270">
                  <c:v>728.40844865329598</c:v>
                </c:pt>
                <c:pt idx="271">
                  <c:v>728.81873182859295</c:v>
                </c:pt>
                <c:pt idx="272">
                  <c:v>729.13443894870602</c:v>
                </c:pt>
                <c:pt idx="273">
                  <c:v>729.65494745411002</c:v>
                </c:pt>
                <c:pt idx="274">
                  <c:v>730.06863264646404</c:v>
                </c:pt>
                <c:pt idx="275">
                  <c:v>730.87831254489697</c:v>
                </c:pt>
                <c:pt idx="276">
                  <c:v>731.37772854976402</c:v>
                </c:pt>
                <c:pt idx="277">
                  <c:v>731.77372325584304</c:v>
                </c:pt>
                <c:pt idx="278">
                  <c:v>731.97376181930304</c:v>
                </c:pt>
                <c:pt idx="279">
                  <c:v>732.44460088573396</c:v>
                </c:pt>
                <c:pt idx="280">
                  <c:v>733.08417996484798</c:v>
                </c:pt>
                <c:pt idx="281">
                  <c:v>733.61965734325304</c:v>
                </c:pt>
                <c:pt idx="282">
                  <c:v>733.88637542724598</c:v>
                </c:pt>
                <c:pt idx="283">
                  <c:v>734.33884360548097</c:v>
                </c:pt>
                <c:pt idx="284">
                  <c:v>734.65114871039998</c:v>
                </c:pt>
                <c:pt idx="285">
                  <c:v>735.33223238866799</c:v>
                </c:pt>
                <c:pt idx="286">
                  <c:v>735.52682772558205</c:v>
                </c:pt>
                <c:pt idx="287">
                  <c:v>735.88608065620099</c:v>
                </c:pt>
                <c:pt idx="288">
                  <c:v>736.13578865770296</c:v>
                </c:pt>
                <c:pt idx="289">
                  <c:v>736.901242342778</c:v>
                </c:pt>
                <c:pt idx="290">
                  <c:v>737.20130018796795</c:v>
                </c:pt>
                <c:pt idx="291">
                  <c:v>737.43467851076298</c:v>
                </c:pt>
                <c:pt idx="292">
                  <c:v>737.91980604734295</c:v>
                </c:pt>
                <c:pt idx="293">
                  <c:v>738.14433912839695</c:v>
                </c:pt>
                <c:pt idx="294">
                  <c:v>738.70226981490896</c:v>
                </c:pt>
                <c:pt idx="295">
                  <c:v>739.12480024900299</c:v>
                </c:pt>
                <c:pt idx="296">
                  <c:v>739.64734996482696</c:v>
                </c:pt>
                <c:pt idx="297">
                  <c:v>740.02361297607399</c:v>
                </c:pt>
                <c:pt idx="298">
                  <c:v>740.52711139991902</c:v>
                </c:pt>
                <c:pt idx="299">
                  <c:v>740.87139545846696</c:v>
                </c:pt>
                <c:pt idx="300">
                  <c:v>741.34359533153497</c:v>
                </c:pt>
                <c:pt idx="301">
                  <c:v>741.87635109666701</c:v>
                </c:pt>
                <c:pt idx="302">
                  <c:v>742.40162242576503</c:v>
                </c:pt>
                <c:pt idx="303">
                  <c:v>742.70099986717105</c:v>
                </c:pt>
                <c:pt idx="304">
                  <c:v>743.04188190866296</c:v>
                </c:pt>
                <c:pt idx="305">
                  <c:v>743.44808266405005</c:v>
                </c:pt>
                <c:pt idx="306">
                  <c:v>743.94001423288103</c:v>
                </c:pt>
                <c:pt idx="307">
                  <c:v>744.58163452241604</c:v>
                </c:pt>
                <c:pt idx="308">
                  <c:v>744.76874542329494</c:v>
                </c:pt>
                <c:pt idx="309">
                  <c:v>745.46956079732604</c:v>
                </c:pt>
                <c:pt idx="310">
                  <c:v>745.76485581882298</c:v>
                </c:pt>
                <c:pt idx="311">
                  <c:v>746.19350988231599</c:v>
                </c:pt>
                <c:pt idx="312">
                  <c:v>746.54936079587799</c:v>
                </c:pt>
                <c:pt idx="313">
                  <c:v>746.75960540771496</c:v>
                </c:pt>
                <c:pt idx="314">
                  <c:v>747.35019545164005</c:v>
                </c:pt>
                <c:pt idx="315">
                  <c:v>747.73734491597895</c:v>
                </c:pt>
                <c:pt idx="316">
                  <c:v>747.91901259031101</c:v>
                </c:pt>
                <c:pt idx="317">
                  <c:v>748.26261624507595</c:v>
                </c:pt>
                <c:pt idx="318">
                  <c:v>748.51028303708904</c:v>
                </c:pt>
                <c:pt idx="319">
                  <c:v>748.96002960298199</c:v>
                </c:pt>
                <c:pt idx="320">
                  <c:v>749.46488883253198</c:v>
                </c:pt>
                <c:pt idx="321">
                  <c:v>749.79216280858998</c:v>
                </c:pt>
                <c:pt idx="322">
                  <c:v>749.89082128368295</c:v>
                </c:pt>
                <c:pt idx="323">
                  <c:v>750.06976734474301</c:v>
                </c:pt>
                <c:pt idx="324">
                  <c:v>750.37186640035395</c:v>
                </c:pt>
                <c:pt idx="325">
                  <c:v>751.06519733835</c:v>
                </c:pt>
                <c:pt idx="326">
                  <c:v>751.40267736371595</c:v>
                </c:pt>
                <c:pt idx="327">
                  <c:v>751.68572512548405</c:v>
                </c:pt>
                <c:pt idx="328">
                  <c:v>751.71838448289805</c:v>
                </c:pt>
                <c:pt idx="329">
                  <c:v>752.21780048776395</c:v>
                </c:pt>
                <c:pt idx="330">
                  <c:v>752.63012487255003</c:v>
                </c:pt>
                <c:pt idx="331">
                  <c:v>752.86554440669704</c:v>
                </c:pt>
                <c:pt idx="332">
                  <c:v>753.20846765767806</c:v>
                </c:pt>
                <c:pt idx="333">
                  <c:v>753.558875344694</c:v>
                </c:pt>
                <c:pt idx="334">
                  <c:v>753.93173633981496</c:v>
                </c:pt>
                <c:pt idx="335">
                  <c:v>754.46721371822105</c:v>
                </c:pt>
                <c:pt idx="336">
                  <c:v>754.67269550636399</c:v>
                </c:pt>
                <c:pt idx="337">
                  <c:v>754.85708479490097</c:v>
                </c:pt>
                <c:pt idx="338">
                  <c:v>755.25784232374303</c:v>
                </c:pt>
                <c:pt idx="339">
                  <c:v>755.81917502637998</c:v>
                </c:pt>
                <c:pt idx="340">
                  <c:v>756.30158094968601</c:v>
                </c:pt>
                <c:pt idx="341">
                  <c:v>756.33696191944205</c:v>
                </c:pt>
                <c:pt idx="342">
                  <c:v>756.72002896480296</c:v>
                </c:pt>
                <c:pt idx="343">
                  <c:v>757.03097326122202</c:v>
                </c:pt>
                <c:pt idx="344">
                  <c:v>757.43377200048405</c:v>
                </c:pt>
                <c:pt idx="345">
                  <c:v>757.83589033689304</c:v>
                </c:pt>
                <c:pt idx="346">
                  <c:v>758.15295826271199</c:v>
                </c:pt>
                <c:pt idx="347">
                  <c:v>758.674147172831</c:v>
                </c:pt>
                <c:pt idx="348">
                  <c:v>758.74831112939899</c:v>
                </c:pt>
                <c:pt idx="349">
                  <c:v>758.86261888034596</c:v>
                </c:pt>
                <c:pt idx="350">
                  <c:v>759.53485731687397</c:v>
                </c:pt>
                <c:pt idx="351">
                  <c:v>759.83423475827999</c:v>
                </c:pt>
                <c:pt idx="352">
                  <c:v>760.30507382564201</c:v>
                </c:pt>
                <c:pt idx="353">
                  <c:v>760.05128340329998</c:v>
                </c:pt>
                <c:pt idx="354">
                  <c:v>760.54185416456301</c:v>
                </c:pt>
                <c:pt idx="355">
                  <c:v>760.72624345309998</c:v>
                </c:pt>
                <c:pt idx="356">
                  <c:v>761.09162001218601</c:v>
                </c:pt>
                <c:pt idx="357">
                  <c:v>761.41685277782403</c:v>
                </c:pt>
                <c:pt idx="358">
                  <c:v>761.63458182662703</c:v>
                </c:pt>
                <c:pt idx="359">
                  <c:v>761.85026966501005</c:v>
                </c:pt>
                <c:pt idx="360">
                  <c:v>762.34968566987698</c:v>
                </c:pt>
                <c:pt idx="361">
                  <c:v>762.41500438377295</c:v>
                </c:pt>
                <c:pt idx="362">
                  <c:v>762.90013191942103</c:v>
                </c:pt>
                <c:pt idx="363">
                  <c:v>762.68784609716397</c:v>
                </c:pt>
                <c:pt idx="364">
                  <c:v>763.380496632308</c:v>
                </c:pt>
                <c:pt idx="365">
                  <c:v>763.61183374654502</c:v>
                </c:pt>
                <c:pt idx="366">
                  <c:v>763.81391351856303</c:v>
                </c:pt>
                <c:pt idx="367">
                  <c:v>763.92822126951103</c:v>
                </c:pt>
                <c:pt idx="368">
                  <c:v>764.24256758298702</c:v>
                </c:pt>
                <c:pt idx="369">
                  <c:v>764.55215107277002</c:v>
                </c:pt>
                <c:pt idx="370">
                  <c:v>764.86853859666701</c:v>
                </c:pt>
                <c:pt idx="371">
                  <c:v>765.12845264840905</c:v>
                </c:pt>
                <c:pt idx="372">
                  <c:v>765.39789234567399</c:v>
                </c:pt>
                <c:pt idx="373">
                  <c:v>765.76531011425004</c:v>
                </c:pt>
                <c:pt idx="374">
                  <c:v>765.99120400194101</c:v>
                </c:pt>
                <c:pt idx="375">
                  <c:v>766.359982577153</c:v>
                </c:pt>
                <c:pt idx="376">
                  <c:v>766.70426663570095</c:v>
                </c:pt>
                <c:pt idx="377">
                  <c:v>767.08461206685797</c:v>
                </c:pt>
                <c:pt idx="378">
                  <c:v>767.36017539352201</c:v>
                </c:pt>
                <c:pt idx="379">
                  <c:v>767.47788515966397</c:v>
                </c:pt>
                <c:pt idx="380">
                  <c:v>767.82489083055395</c:v>
                </c:pt>
                <c:pt idx="381">
                  <c:v>768.19843222945894</c:v>
                </c:pt>
                <c:pt idx="382">
                  <c:v>768.36377022508498</c:v>
                </c:pt>
                <c:pt idx="383">
                  <c:v>768.68219895753998</c:v>
                </c:pt>
                <c:pt idx="384">
                  <c:v>768.91761849168699</c:v>
                </c:pt>
                <c:pt idx="385">
                  <c:v>769.24353166017704</c:v>
                </c:pt>
                <c:pt idx="386">
                  <c:v>769.35647860448796</c:v>
                </c:pt>
                <c:pt idx="387">
                  <c:v>769.54971313476597</c:v>
                </c:pt>
                <c:pt idx="388">
                  <c:v>769.77016379684198</c:v>
                </c:pt>
                <c:pt idx="389">
                  <c:v>769.93754300195701</c:v>
                </c:pt>
                <c:pt idx="390">
                  <c:v>770.18180777877603</c:v>
                </c:pt>
                <c:pt idx="391">
                  <c:v>770.42471174802597</c:v>
                </c:pt>
                <c:pt idx="392">
                  <c:v>770.69347104150802</c:v>
                </c:pt>
                <c:pt idx="393">
                  <c:v>770.66897652391299</c:v>
                </c:pt>
                <c:pt idx="394">
                  <c:v>770.71184193063505</c:v>
                </c:pt>
                <c:pt idx="395">
                  <c:v>771.11600147653405</c:v>
                </c:pt>
                <c:pt idx="396">
                  <c:v>771.46300714742404</c:v>
                </c:pt>
                <c:pt idx="397">
                  <c:v>771.61269586812705</c:v>
                </c:pt>
                <c:pt idx="398">
                  <c:v>771.67121054977201</c:v>
                </c:pt>
                <c:pt idx="399">
                  <c:v>771.99100008886296</c:v>
                </c:pt>
                <c:pt idx="400">
                  <c:v>772.50470456294704</c:v>
                </c:pt>
                <c:pt idx="401">
                  <c:v>772.62649674899899</c:v>
                </c:pt>
                <c:pt idx="402">
                  <c:v>772.73059844970703</c:v>
                </c:pt>
                <c:pt idx="403">
                  <c:v>772.95036870800004</c:v>
                </c:pt>
                <c:pt idx="404">
                  <c:v>773.23477727733598</c:v>
                </c:pt>
                <c:pt idx="405">
                  <c:v>773.58586536813505</c:v>
                </c:pt>
                <c:pt idx="406">
                  <c:v>773.75460537988704</c:v>
                </c:pt>
                <c:pt idx="407">
                  <c:v>773.82332611083996</c:v>
                </c:pt>
                <c:pt idx="408">
                  <c:v>774.11181710008498</c:v>
                </c:pt>
                <c:pt idx="409">
                  <c:v>774.44385389890499</c:v>
                </c:pt>
                <c:pt idx="410">
                  <c:v>774.72145843505905</c:v>
                </c:pt>
                <c:pt idx="411">
                  <c:v>774.67383020557497</c:v>
                </c:pt>
                <c:pt idx="412">
                  <c:v>774.94667191989697</c:v>
                </c:pt>
                <c:pt idx="413">
                  <c:v>775.11132951267098</c:v>
                </c:pt>
                <c:pt idx="414">
                  <c:v>775.57604494970303</c:v>
                </c:pt>
                <c:pt idx="415">
                  <c:v>776.01626587007195</c:v>
                </c:pt>
                <c:pt idx="416">
                  <c:v>776.11288313474495</c:v>
                </c:pt>
                <c:pt idx="417">
                  <c:v>776.13873845990702</c:v>
                </c:pt>
                <c:pt idx="418">
                  <c:v>776.14282087888603</c:v>
                </c:pt>
                <c:pt idx="419">
                  <c:v>776.63815446384297</c:v>
                </c:pt>
                <c:pt idx="420">
                  <c:v>776.92664545308799</c:v>
                </c:pt>
                <c:pt idx="421">
                  <c:v>777.15662175975694</c:v>
                </c:pt>
                <c:pt idx="422">
                  <c:v>777.28181596286595</c:v>
                </c:pt>
                <c:pt idx="423">
                  <c:v>777.41993782762404</c:v>
                </c:pt>
                <c:pt idx="424">
                  <c:v>777.44034992624097</c:v>
                </c:pt>
                <c:pt idx="425">
                  <c:v>777.82545818015899</c:v>
                </c:pt>
                <c:pt idx="426">
                  <c:v>778.00712585449196</c:v>
                </c:pt>
                <c:pt idx="427">
                  <c:v>778.34460587985802</c:v>
                </c:pt>
                <c:pt idx="428">
                  <c:v>778.08877424802597</c:v>
                </c:pt>
                <c:pt idx="429">
                  <c:v>778.19559756200795</c:v>
                </c:pt>
                <c:pt idx="430">
                  <c:v>778.36161596141801</c:v>
                </c:pt>
                <c:pt idx="431">
                  <c:v>778.68820953369095</c:v>
                </c:pt>
                <c:pt idx="432">
                  <c:v>778.81612535007298</c:v>
                </c:pt>
                <c:pt idx="433">
                  <c:v>778.75012623239297</c:v>
                </c:pt>
                <c:pt idx="434">
                  <c:v>779.05426649656101</c:v>
                </c:pt>
                <c:pt idx="435">
                  <c:v>779.18694513570495</c:v>
                </c:pt>
                <c:pt idx="436">
                  <c:v>779.22368691209704</c:v>
                </c:pt>
                <c:pt idx="437">
                  <c:v>779.63192887790501</c:v>
                </c:pt>
                <c:pt idx="438">
                  <c:v>779.73535017576103</c:v>
                </c:pt>
                <c:pt idx="439">
                  <c:v>780.04629447311197</c:v>
                </c:pt>
                <c:pt idx="440">
                  <c:v>780.07283020019497</c:v>
                </c:pt>
                <c:pt idx="441">
                  <c:v>780.11909762397397</c:v>
                </c:pt>
                <c:pt idx="442">
                  <c:v>780.35111514013295</c:v>
                </c:pt>
                <c:pt idx="443">
                  <c:v>780.77500638179504</c:v>
                </c:pt>
                <c:pt idx="444">
                  <c:v>780.65389459766402</c:v>
                </c:pt>
                <c:pt idx="445">
                  <c:v>780.98661180026795</c:v>
                </c:pt>
                <c:pt idx="446">
                  <c:v>781.30912295263295</c:v>
                </c:pt>
                <c:pt idx="447">
                  <c:v>781.15739302244003</c:v>
                </c:pt>
                <c:pt idx="448">
                  <c:v>781.39145174995099</c:v>
                </c:pt>
                <c:pt idx="449">
                  <c:v>781.40778142772604</c:v>
                </c:pt>
                <c:pt idx="450">
                  <c:v>782.06981381494597</c:v>
                </c:pt>
                <c:pt idx="451">
                  <c:v>782.16983309667603</c:v>
                </c:pt>
                <c:pt idx="452">
                  <c:v>782.34333593212102</c:v>
                </c:pt>
                <c:pt idx="453">
                  <c:v>782.32700625434495</c:v>
                </c:pt>
                <c:pt idx="454">
                  <c:v>782.39504658151395</c:v>
                </c:pt>
                <c:pt idx="455">
                  <c:v>782.63386813085503</c:v>
                </c:pt>
                <c:pt idx="456">
                  <c:v>782.82846346776898</c:v>
                </c:pt>
                <c:pt idx="457">
                  <c:v>782.95501847751405</c:v>
                </c:pt>
                <c:pt idx="458">
                  <c:v>783.02986283786595</c:v>
                </c:pt>
                <c:pt idx="459">
                  <c:v>783.09109913278405</c:v>
                </c:pt>
                <c:pt idx="460">
                  <c:v>783.22581898048497</c:v>
                </c:pt>
                <c:pt idx="461">
                  <c:v>783.30066334083699</c:v>
                </c:pt>
                <c:pt idx="462">
                  <c:v>783.32175584323704</c:v>
                </c:pt>
                <c:pt idx="463">
                  <c:v>783.50138230714902</c:v>
                </c:pt>
                <c:pt idx="464">
                  <c:v>783.69937966112002</c:v>
                </c:pt>
                <c:pt idx="465">
                  <c:v>783.81028539594297</c:v>
                </c:pt>
                <c:pt idx="466">
                  <c:v>783.73476063180703</c:v>
                </c:pt>
                <c:pt idx="467">
                  <c:v>784.00351992528897</c:v>
                </c:pt>
                <c:pt idx="468">
                  <c:v>783.93003637157403</c:v>
                </c:pt>
                <c:pt idx="469">
                  <c:v>783.907583063468</c:v>
                </c:pt>
                <c:pt idx="470">
                  <c:v>784.34916478954301</c:v>
                </c:pt>
                <c:pt idx="471">
                  <c:v>784.31786623876496</c:v>
                </c:pt>
                <c:pt idx="472">
                  <c:v>784.37910253368295</c:v>
                </c:pt>
                <c:pt idx="473">
                  <c:v>784.43013277929299</c:v>
                </c:pt>
                <c:pt idx="474">
                  <c:v>784.70909812208299</c:v>
                </c:pt>
                <c:pt idx="475">
                  <c:v>784.87375571578696</c:v>
                </c:pt>
                <c:pt idx="476">
                  <c:v>784.89552862103994</c:v>
                </c:pt>
                <c:pt idx="477">
                  <c:v>785.17449396382995</c:v>
                </c:pt>
                <c:pt idx="478">
                  <c:v>785.00643435400002</c:v>
                </c:pt>
                <c:pt idx="479">
                  <c:v>785.26294638961599</c:v>
                </c:pt>
                <c:pt idx="480">
                  <c:v>785.54599415138398</c:v>
                </c:pt>
                <c:pt idx="481">
                  <c:v>785.55415899120305</c:v>
                </c:pt>
                <c:pt idx="482">
                  <c:v>785.78413529787201</c:v>
                </c:pt>
                <c:pt idx="483">
                  <c:v>785.84605199657403</c:v>
                </c:pt>
                <c:pt idx="484">
                  <c:v>786.07874991744802</c:v>
                </c:pt>
                <c:pt idx="485">
                  <c:v>786.05017297901202</c:v>
                </c:pt>
                <c:pt idx="486">
                  <c:v>786.24000549316395</c:v>
                </c:pt>
                <c:pt idx="487">
                  <c:v>786.31212824024306</c:v>
                </c:pt>
                <c:pt idx="488">
                  <c:v>786.24748992919899</c:v>
                </c:pt>
                <c:pt idx="489">
                  <c:v>786.57000108156399</c:v>
                </c:pt>
                <c:pt idx="490">
                  <c:v>786.78024569526303</c:v>
                </c:pt>
                <c:pt idx="491">
                  <c:v>786.78909093700304</c:v>
                </c:pt>
                <c:pt idx="492">
                  <c:v>786.93605804536503</c:v>
                </c:pt>
                <c:pt idx="493">
                  <c:v>786.74554512742895</c:v>
                </c:pt>
                <c:pt idx="494">
                  <c:v>787.12521015573304</c:v>
                </c:pt>
                <c:pt idx="495">
                  <c:v>787.06873668357696</c:v>
                </c:pt>
                <c:pt idx="496">
                  <c:v>787.40485590230696</c:v>
                </c:pt>
                <c:pt idx="497">
                  <c:v>787.21842540427997</c:v>
                </c:pt>
                <c:pt idx="498">
                  <c:v>787.38036138378095</c:v>
                </c:pt>
                <c:pt idx="499">
                  <c:v>787.08302515279502</c:v>
                </c:pt>
                <c:pt idx="500">
                  <c:v>787.68314084131305</c:v>
                </c:pt>
                <c:pt idx="501">
                  <c:v>787.65728551708196</c:v>
                </c:pt>
                <c:pt idx="502">
                  <c:v>787.57699793018401</c:v>
                </c:pt>
                <c:pt idx="503">
                  <c:v>787.50079276412703</c:v>
                </c:pt>
                <c:pt idx="504">
                  <c:v>787.48106106929504</c:v>
                </c:pt>
                <c:pt idx="505">
                  <c:v>787.59877083543699</c:v>
                </c:pt>
                <c:pt idx="506">
                  <c:v>787.70695495605503</c:v>
                </c:pt>
                <c:pt idx="507">
                  <c:v>787.96550820115999</c:v>
                </c:pt>
                <c:pt idx="508">
                  <c:v>788.047156593762</c:v>
                </c:pt>
                <c:pt idx="509">
                  <c:v>788.00429118797194</c:v>
                </c:pt>
                <c:pt idx="510">
                  <c:v>788.31455508246995</c:v>
                </c:pt>
                <c:pt idx="511">
                  <c:v>788.18527845945198</c:v>
                </c:pt>
                <c:pt idx="512">
                  <c:v>788.35333806835104</c:v>
                </c:pt>
                <c:pt idx="513">
                  <c:v>788.32884354982502</c:v>
                </c:pt>
                <c:pt idx="514">
                  <c:v>788.54453138914005</c:v>
                </c:pt>
                <c:pt idx="515">
                  <c:v>788.91194915771496</c:v>
                </c:pt>
                <c:pt idx="516">
                  <c:v>788.43498646188505</c:v>
                </c:pt>
                <c:pt idx="517">
                  <c:v>788.767703663558</c:v>
                </c:pt>
                <c:pt idx="518">
                  <c:v>788.96774222701799</c:v>
                </c:pt>
                <c:pt idx="519">
                  <c:v>789.01332924608096</c:v>
                </c:pt>
                <c:pt idx="520">
                  <c:v>789.05483384616696</c:v>
                </c:pt>
                <c:pt idx="521">
                  <c:v>789.03442174755003</c:v>
                </c:pt>
                <c:pt idx="522">
                  <c:v>789.17526522651303</c:v>
                </c:pt>
                <c:pt idx="523">
                  <c:v>789.34536604490097</c:v>
                </c:pt>
                <c:pt idx="524">
                  <c:v>789.23037789110106</c:v>
                </c:pt>
                <c:pt idx="525">
                  <c:v>789.62841380760096</c:v>
                </c:pt>
                <c:pt idx="526">
                  <c:v>789.56445589940995</c:v>
                </c:pt>
                <c:pt idx="527">
                  <c:v>789.80123624019302</c:v>
                </c:pt>
                <c:pt idx="528">
                  <c:v>789.569899125956</c:v>
                </c:pt>
                <c:pt idx="529">
                  <c:v>789.45150895509903</c:v>
                </c:pt>
                <c:pt idx="530">
                  <c:v>789.55288904439703</c:v>
                </c:pt>
                <c:pt idx="531">
                  <c:v>789.75564922019805</c:v>
                </c:pt>
                <c:pt idx="532">
                  <c:v>789.67195961717505</c:v>
                </c:pt>
                <c:pt idx="533">
                  <c:v>789.64542388916004</c:v>
                </c:pt>
                <c:pt idx="534">
                  <c:v>789.75701002683502</c:v>
                </c:pt>
                <c:pt idx="535">
                  <c:v>789.86043132469104</c:v>
                </c:pt>
                <c:pt idx="536">
                  <c:v>789.92915205564304</c:v>
                </c:pt>
                <c:pt idx="537">
                  <c:v>789.79443220701103</c:v>
                </c:pt>
                <c:pt idx="538">
                  <c:v>789.64406308345497</c:v>
                </c:pt>
                <c:pt idx="539">
                  <c:v>789.79443220701103</c:v>
                </c:pt>
                <c:pt idx="540">
                  <c:v>789.94207971729304</c:v>
                </c:pt>
                <c:pt idx="541">
                  <c:v>789.81280309520696</c:v>
                </c:pt>
                <c:pt idx="542">
                  <c:v>789.95432697702199</c:v>
                </c:pt>
                <c:pt idx="543">
                  <c:v>789.63657864648803</c:v>
                </c:pt>
                <c:pt idx="544">
                  <c:v>789.86111172754295</c:v>
                </c:pt>
                <c:pt idx="545">
                  <c:v>790.05774827487801</c:v>
                </c:pt>
                <c:pt idx="546">
                  <c:v>790.031212546863</c:v>
                </c:pt>
                <c:pt idx="547">
                  <c:v>789.76585526950703</c:v>
                </c:pt>
                <c:pt idx="548">
                  <c:v>789.74068034812797</c:v>
                </c:pt>
                <c:pt idx="549">
                  <c:v>789.99106875341397</c:v>
                </c:pt>
                <c:pt idx="550">
                  <c:v>790.04550101608004</c:v>
                </c:pt>
                <c:pt idx="551">
                  <c:v>790.1475615073</c:v>
                </c:pt>
                <c:pt idx="552">
                  <c:v>790.21628223825201</c:v>
                </c:pt>
                <c:pt idx="553">
                  <c:v>790.06046988721903</c:v>
                </c:pt>
                <c:pt idx="554">
                  <c:v>790.20607618894405</c:v>
                </c:pt>
                <c:pt idx="555">
                  <c:v>790.32310555223398</c:v>
                </c:pt>
                <c:pt idx="556">
                  <c:v>790.23465312644805</c:v>
                </c:pt>
                <c:pt idx="557">
                  <c:v>790.26391046773597</c:v>
                </c:pt>
                <c:pt idx="558">
                  <c:v>790.51770088914805</c:v>
                </c:pt>
                <c:pt idx="559">
                  <c:v>790.38570265378803</c:v>
                </c:pt>
                <c:pt idx="560">
                  <c:v>790.40339313913103</c:v>
                </c:pt>
                <c:pt idx="561">
                  <c:v>790.33807442430395</c:v>
                </c:pt>
                <c:pt idx="562">
                  <c:v>790.45646459423006</c:v>
                </c:pt>
                <c:pt idx="563">
                  <c:v>790.51634008251096</c:v>
                </c:pt>
                <c:pt idx="564">
                  <c:v>790.52586572896701</c:v>
                </c:pt>
                <c:pt idx="565">
                  <c:v>790.70889420993603</c:v>
                </c:pt>
                <c:pt idx="566">
                  <c:v>790.56600952241604</c:v>
                </c:pt>
                <c:pt idx="567">
                  <c:v>790.54627782758303</c:v>
                </c:pt>
                <c:pt idx="568">
                  <c:v>790.36529055517201</c:v>
                </c:pt>
                <c:pt idx="569">
                  <c:v>790.45850580371905</c:v>
                </c:pt>
                <c:pt idx="570">
                  <c:v>790.59118444286298</c:v>
                </c:pt>
                <c:pt idx="571">
                  <c:v>790.57213315088302</c:v>
                </c:pt>
                <c:pt idx="572">
                  <c:v>790.41768160741799</c:v>
                </c:pt>
                <c:pt idx="573">
                  <c:v>790.19382893014699</c:v>
                </c:pt>
                <c:pt idx="574">
                  <c:v>790.08428400196101</c:v>
                </c:pt>
                <c:pt idx="575">
                  <c:v>790.35848652291997</c:v>
                </c:pt>
                <c:pt idx="576">
                  <c:v>790.54015419725295</c:v>
                </c:pt>
                <c:pt idx="577">
                  <c:v>790.49933000002102</c:v>
                </c:pt>
                <c:pt idx="578">
                  <c:v>790.03733617626096</c:v>
                </c:pt>
                <c:pt idx="579">
                  <c:v>789.99991399608598</c:v>
                </c:pt>
                <c:pt idx="580">
                  <c:v>790.163210782222</c:v>
                </c:pt>
                <c:pt idx="581">
                  <c:v>790.19587013963599</c:v>
                </c:pt>
                <c:pt idx="582">
                  <c:v>790.14824191108301</c:v>
                </c:pt>
                <c:pt idx="583">
                  <c:v>790.09653126168996</c:v>
                </c:pt>
                <c:pt idx="584">
                  <c:v>790.24009635299399</c:v>
                </c:pt>
                <c:pt idx="585">
                  <c:v>790.41223838180304</c:v>
                </c:pt>
                <c:pt idx="586">
                  <c:v>790.07679956685797</c:v>
                </c:pt>
                <c:pt idx="587">
                  <c:v>790.05570706538902</c:v>
                </c:pt>
                <c:pt idx="588">
                  <c:v>790.09789206739504</c:v>
                </c:pt>
                <c:pt idx="589">
                  <c:v>790.17886005807702</c:v>
                </c:pt>
                <c:pt idx="590">
                  <c:v>790.39590870309598</c:v>
                </c:pt>
                <c:pt idx="591">
                  <c:v>790.13055142574001</c:v>
                </c:pt>
                <c:pt idx="592">
                  <c:v>789.98018230125297</c:v>
                </c:pt>
                <c:pt idx="593">
                  <c:v>789.85498809907597</c:v>
                </c:pt>
                <c:pt idx="594">
                  <c:v>790.10741771385096</c:v>
                </c:pt>
                <c:pt idx="595">
                  <c:v>790.19587013963599</c:v>
                </c:pt>
                <c:pt idx="596">
                  <c:v>790.23737473878998</c:v>
                </c:pt>
                <c:pt idx="597">
                  <c:v>790.11490214988601</c:v>
                </c:pt>
                <c:pt idx="598">
                  <c:v>789.89581229537703</c:v>
                </c:pt>
                <c:pt idx="599">
                  <c:v>789.99379036668699</c:v>
                </c:pt>
                <c:pt idx="600">
                  <c:v>789.91486358642601</c:v>
                </c:pt>
                <c:pt idx="601">
                  <c:v>789.95296617038503</c:v>
                </c:pt>
                <c:pt idx="602">
                  <c:v>790.08428400196101</c:v>
                </c:pt>
                <c:pt idx="603">
                  <c:v>789.75905123632401</c:v>
                </c:pt>
                <c:pt idx="604">
                  <c:v>789.53519855905301</c:v>
                </c:pt>
                <c:pt idx="605">
                  <c:v>789.44742653612002</c:v>
                </c:pt>
                <c:pt idx="606">
                  <c:v>789.13784304633703</c:v>
                </c:pt>
                <c:pt idx="607">
                  <c:v>789.43722048774396</c:v>
                </c:pt>
                <c:pt idx="608">
                  <c:v>789.30454184860002</c:v>
                </c:pt>
                <c:pt idx="609">
                  <c:v>789.03850416746002</c:v>
                </c:pt>
                <c:pt idx="610">
                  <c:v>789.01537045650196</c:v>
                </c:pt>
                <c:pt idx="611">
                  <c:v>789.01196844037599</c:v>
                </c:pt>
                <c:pt idx="612">
                  <c:v>789.18002804834396</c:v>
                </c:pt>
                <c:pt idx="613">
                  <c:v>789.01605085935398</c:v>
                </c:pt>
                <c:pt idx="614">
                  <c:v>788.89698028564499</c:v>
                </c:pt>
                <c:pt idx="615">
                  <c:v>788.68809648044396</c:v>
                </c:pt>
                <c:pt idx="616">
                  <c:v>788.51255243457899</c:v>
                </c:pt>
                <c:pt idx="617">
                  <c:v>788.89357826951903</c:v>
                </c:pt>
                <c:pt idx="618">
                  <c:v>788.63978784810797</c:v>
                </c:pt>
                <c:pt idx="619">
                  <c:v>788.49009912740405</c:v>
                </c:pt>
                <c:pt idx="620">
                  <c:v>788.46016138326399</c:v>
                </c:pt>
                <c:pt idx="621">
                  <c:v>788.50030517578102</c:v>
                </c:pt>
                <c:pt idx="622">
                  <c:v>788.36626573000103</c:v>
                </c:pt>
                <c:pt idx="623">
                  <c:v>788.273730885237</c:v>
                </c:pt>
                <c:pt idx="624">
                  <c:v>788.14853668212902</c:v>
                </c:pt>
                <c:pt idx="625">
                  <c:v>788.09206321090505</c:v>
                </c:pt>
                <c:pt idx="626">
                  <c:v>788.256040399894</c:v>
                </c:pt>
                <c:pt idx="627">
                  <c:v>788.30162741895799</c:v>
                </c:pt>
                <c:pt idx="628">
                  <c:v>787.98660070262804</c:v>
                </c:pt>
                <c:pt idx="629">
                  <c:v>787.85596327390499</c:v>
                </c:pt>
                <c:pt idx="630">
                  <c:v>787.98047707322996</c:v>
                </c:pt>
                <c:pt idx="631">
                  <c:v>787.77023246139299</c:v>
                </c:pt>
                <c:pt idx="632">
                  <c:v>787.78656214010005</c:v>
                </c:pt>
                <c:pt idx="633">
                  <c:v>787.71443939208996</c:v>
                </c:pt>
                <c:pt idx="634">
                  <c:v>787.60149244871002</c:v>
                </c:pt>
                <c:pt idx="635">
                  <c:v>787.68178003560797</c:v>
                </c:pt>
                <c:pt idx="636">
                  <c:v>787.374918158166</c:v>
                </c:pt>
                <c:pt idx="637">
                  <c:v>787.23543548677105</c:v>
                </c:pt>
                <c:pt idx="638">
                  <c:v>786.88434739597096</c:v>
                </c:pt>
                <c:pt idx="639">
                  <c:v>786.98844909668003</c:v>
                </c:pt>
                <c:pt idx="640">
                  <c:v>786.98368627391801</c:v>
                </c:pt>
                <c:pt idx="641">
                  <c:v>786.68430883251096</c:v>
                </c:pt>
                <c:pt idx="642">
                  <c:v>786.41827115137096</c:v>
                </c:pt>
                <c:pt idx="643">
                  <c:v>786.20870694331802</c:v>
                </c:pt>
                <c:pt idx="644">
                  <c:v>786.186253634281</c:v>
                </c:pt>
                <c:pt idx="645">
                  <c:v>786.16652193944901</c:v>
                </c:pt>
                <c:pt idx="646">
                  <c:v>786.00050354097004</c:v>
                </c:pt>
                <c:pt idx="647">
                  <c:v>785.86986611131601</c:v>
                </c:pt>
                <c:pt idx="648">
                  <c:v>785.792980541475</c:v>
                </c:pt>
                <c:pt idx="649">
                  <c:v>785.62628173921303</c:v>
                </c:pt>
                <c:pt idx="650">
                  <c:v>785.70044569577999</c:v>
                </c:pt>
                <c:pt idx="651">
                  <c:v>785.35207921825304</c:v>
                </c:pt>
                <c:pt idx="652">
                  <c:v>785.44597487058502</c:v>
                </c:pt>
                <c:pt idx="653">
                  <c:v>784.99758911225899</c:v>
                </c:pt>
                <c:pt idx="654">
                  <c:v>784.905054266565</c:v>
                </c:pt>
                <c:pt idx="655">
                  <c:v>784.93975483346696</c:v>
                </c:pt>
                <c:pt idx="656">
                  <c:v>784.70501570310398</c:v>
                </c:pt>
                <c:pt idx="657">
                  <c:v>784.707056912594</c:v>
                </c:pt>
                <c:pt idx="658">
                  <c:v>784.50497713964398</c:v>
                </c:pt>
                <c:pt idx="659">
                  <c:v>784.6083984375</c:v>
                </c:pt>
                <c:pt idx="660">
                  <c:v>784.324670271017</c:v>
                </c:pt>
                <c:pt idx="661">
                  <c:v>784.24710429832305</c:v>
                </c:pt>
                <c:pt idx="662">
                  <c:v>783.97018016502295</c:v>
                </c:pt>
                <c:pt idx="663">
                  <c:v>783.75789434276498</c:v>
                </c:pt>
                <c:pt idx="664">
                  <c:v>783.93343838769897</c:v>
                </c:pt>
                <c:pt idx="665">
                  <c:v>783.66535949706997</c:v>
                </c:pt>
                <c:pt idx="666">
                  <c:v>783.40272383298702</c:v>
                </c:pt>
                <c:pt idx="667">
                  <c:v>783.22241696436004</c:v>
                </c:pt>
                <c:pt idx="668">
                  <c:v>783.19384002778702</c:v>
                </c:pt>
                <c:pt idx="669">
                  <c:v>782.87813290767394</c:v>
                </c:pt>
                <c:pt idx="670">
                  <c:v>782.95705968700304</c:v>
                </c:pt>
                <c:pt idx="671">
                  <c:v>782.674692327157</c:v>
                </c:pt>
                <c:pt idx="672">
                  <c:v>782.45832408592105</c:v>
                </c:pt>
                <c:pt idx="673">
                  <c:v>782.27529560495202</c:v>
                </c:pt>
                <c:pt idx="674">
                  <c:v>781.93577437009696</c:v>
                </c:pt>
                <c:pt idx="675">
                  <c:v>782.02218558546201</c:v>
                </c:pt>
                <c:pt idx="676">
                  <c:v>781.88474412448704</c:v>
                </c:pt>
                <c:pt idx="677">
                  <c:v>781.65885023679596</c:v>
                </c:pt>
                <c:pt idx="678">
                  <c:v>781.11316680908203</c:v>
                </c:pt>
                <c:pt idx="679">
                  <c:v>780.84985074214603</c:v>
                </c:pt>
                <c:pt idx="680">
                  <c:v>780.79473807662703</c:v>
                </c:pt>
                <c:pt idx="681">
                  <c:v>780.90904582664405</c:v>
                </c:pt>
                <c:pt idx="682">
                  <c:v>780.508288296871</c:v>
                </c:pt>
                <c:pt idx="683">
                  <c:v>780.17421028856199</c:v>
                </c:pt>
                <c:pt idx="684">
                  <c:v>780.07010858785395</c:v>
                </c:pt>
                <c:pt idx="685">
                  <c:v>780.19598319381498</c:v>
                </c:pt>
                <c:pt idx="686">
                  <c:v>779.97349132224895</c:v>
                </c:pt>
                <c:pt idx="687">
                  <c:v>779.53939403221</c:v>
                </c:pt>
                <c:pt idx="688">
                  <c:v>779.21143965329998</c:v>
                </c:pt>
                <c:pt idx="689">
                  <c:v>779.22913013864297</c:v>
                </c:pt>
                <c:pt idx="690">
                  <c:v>779.30465490184702</c:v>
                </c:pt>
                <c:pt idx="691">
                  <c:v>778.79639365430899</c:v>
                </c:pt>
                <c:pt idx="692">
                  <c:v>778.612004367635</c:v>
                </c:pt>
                <c:pt idx="693">
                  <c:v>778.42897588573396</c:v>
                </c:pt>
                <c:pt idx="694">
                  <c:v>778.07176416553602</c:v>
                </c:pt>
                <c:pt idx="695">
                  <c:v>777.92275584861602</c:v>
                </c:pt>
                <c:pt idx="696">
                  <c:v>777.71659365575795</c:v>
                </c:pt>
                <c:pt idx="697">
                  <c:v>777.355299516581</c:v>
                </c:pt>
                <c:pt idx="698">
                  <c:v>777.08313820604201</c:v>
                </c:pt>
                <c:pt idx="699">
                  <c:v>777.11239554639894</c:v>
                </c:pt>
                <c:pt idx="700">
                  <c:v>776.87017198093201</c:v>
                </c:pt>
                <c:pt idx="701">
                  <c:v>776.77831753902103</c:v>
                </c:pt>
                <c:pt idx="702">
                  <c:v>776.75790544040501</c:v>
                </c:pt>
                <c:pt idx="703">
                  <c:v>776.28026234079198</c:v>
                </c:pt>
                <c:pt idx="704">
                  <c:v>776.16187217086599</c:v>
                </c:pt>
                <c:pt idx="705">
                  <c:v>776.01898748241399</c:v>
                </c:pt>
                <c:pt idx="706">
                  <c:v>775.67946624849003</c:v>
                </c:pt>
                <c:pt idx="707">
                  <c:v>775.62979680858598</c:v>
                </c:pt>
                <c:pt idx="708">
                  <c:v>775.37668679002695</c:v>
                </c:pt>
                <c:pt idx="709">
                  <c:v>775.00042377878003</c:v>
                </c:pt>
                <c:pt idx="710">
                  <c:v>774.69900512788399</c:v>
                </c:pt>
                <c:pt idx="711">
                  <c:v>774.43092623725499</c:v>
                </c:pt>
                <c:pt idx="712">
                  <c:v>774.34247381146997</c:v>
                </c:pt>
                <c:pt idx="713">
                  <c:v>773.99002491403405</c:v>
                </c:pt>
                <c:pt idx="714">
                  <c:v>773.90293329488497</c:v>
                </c:pt>
                <c:pt idx="715">
                  <c:v>773.42597059812397</c:v>
                </c:pt>
                <c:pt idx="716">
                  <c:v>772.96125516109203</c:v>
                </c:pt>
                <c:pt idx="717">
                  <c:v>772.87688515428499</c:v>
                </c:pt>
                <c:pt idx="718">
                  <c:v>772.43598383199401</c:v>
                </c:pt>
                <c:pt idx="719">
                  <c:v>772.17743058688905</c:v>
                </c:pt>
                <c:pt idx="720">
                  <c:v>771.87737274169899</c:v>
                </c:pt>
                <c:pt idx="721">
                  <c:v>771.77939467039005</c:v>
                </c:pt>
                <c:pt idx="722">
                  <c:v>771.59092296287395</c:v>
                </c:pt>
                <c:pt idx="723">
                  <c:v>771.18404180370305</c:v>
                </c:pt>
                <c:pt idx="724">
                  <c:v>770.81322201807097</c:v>
                </c:pt>
                <c:pt idx="725">
                  <c:v>770.54718433786195</c:v>
                </c:pt>
                <c:pt idx="726">
                  <c:v>770.38388755079404</c:v>
                </c:pt>
                <c:pt idx="727">
                  <c:v>770.16003487352305</c:v>
                </c:pt>
                <c:pt idx="728">
                  <c:v>769.78241105563905</c:v>
                </c:pt>
                <c:pt idx="729">
                  <c:v>769.60822781641002</c:v>
                </c:pt>
                <c:pt idx="730">
                  <c:v>769.30000513326399</c:v>
                </c:pt>
                <c:pt idx="731">
                  <c:v>769.03260664548702</c:v>
                </c:pt>
                <c:pt idx="732">
                  <c:v>768.76112573780097</c:v>
                </c:pt>
                <c:pt idx="733">
                  <c:v>768.57401483692195</c:v>
                </c:pt>
                <c:pt idx="734">
                  <c:v>768.32158522214695</c:v>
                </c:pt>
                <c:pt idx="735">
                  <c:v>768.00247608590905</c:v>
                </c:pt>
                <c:pt idx="736">
                  <c:v>767.69833582173999</c:v>
                </c:pt>
                <c:pt idx="737">
                  <c:v>767.05603512842197</c:v>
                </c:pt>
                <c:pt idx="738">
                  <c:v>766.84170809667603</c:v>
                </c:pt>
                <c:pt idx="739">
                  <c:v>766.67024647165101</c:v>
                </c:pt>
                <c:pt idx="740">
                  <c:v>766.41169322654605</c:v>
                </c:pt>
                <c:pt idx="741">
                  <c:v>765.93813254684198</c:v>
                </c:pt>
                <c:pt idx="742">
                  <c:v>765.437355735339</c:v>
                </c:pt>
                <c:pt idx="743">
                  <c:v>765.04612385202199</c:v>
                </c:pt>
                <c:pt idx="744">
                  <c:v>764.85697174165398</c:v>
                </c:pt>
                <c:pt idx="745">
                  <c:v>764.52697615232296</c:v>
                </c:pt>
                <c:pt idx="746">
                  <c:v>764.22011427488201</c:v>
                </c:pt>
                <c:pt idx="747">
                  <c:v>763.81731553468899</c:v>
                </c:pt>
                <c:pt idx="748">
                  <c:v>763.31926033739001</c:v>
                </c:pt>
                <c:pt idx="749">
                  <c:v>762.980419505388</c:v>
                </c:pt>
                <c:pt idx="750">
                  <c:v>762.83617401216202</c:v>
                </c:pt>
                <c:pt idx="751">
                  <c:v>762.42453003022797</c:v>
                </c:pt>
                <c:pt idx="752">
                  <c:v>761.91218636278097</c:v>
                </c:pt>
                <c:pt idx="753">
                  <c:v>761.32771994825498</c:v>
                </c:pt>
                <c:pt idx="754">
                  <c:v>760.85824168846</c:v>
                </c:pt>
                <c:pt idx="755">
                  <c:v>760.64459505956597</c:v>
                </c:pt>
                <c:pt idx="756">
                  <c:v>760.44183488376405</c:v>
                </c:pt>
                <c:pt idx="757">
                  <c:v>760.16763236280497</c:v>
                </c:pt>
                <c:pt idx="758">
                  <c:v>759.51308441255196</c:v>
                </c:pt>
                <c:pt idx="759">
                  <c:v>759.11845051217801</c:v>
                </c:pt>
                <c:pt idx="760">
                  <c:v>759.05381220113497</c:v>
                </c:pt>
                <c:pt idx="761">
                  <c:v>758.71837338525802</c:v>
                </c:pt>
                <c:pt idx="762">
                  <c:v>758.19786487985402</c:v>
                </c:pt>
                <c:pt idx="763">
                  <c:v>757.41267949901498</c:v>
                </c:pt>
                <c:pt idx="764">
                  <c:v>757.49024547264003</c:v>
                </c:pt>
                <c:pt idx="765">
                  <c:v>757.07111705467105</c:v>
                </c:pt>
                <c:pt idx="766">
                  <c:v>756.079089078121</c:v>
                </c:pt>
                <c:pt idx="767">
                  <c:v>755.940967213362</c:v>
                </c:pt>
                <c:pt idx="768">
                  <c:v>755.50959153566498</c:v>
                </c:pt>
                <c:pt idx="769">
                  <c:v>755.17823514155998</c:v>
                </c:pt>
                <c:pt idx="770">
                  <c:v>754.84415713231999</c:v>
                </c:pt>
                <c:pt idx="771">
                  <c:v>754.35018435400002</c:v>
                </c:pt>
                <c:pt idx="772">
                  <c:v>753.81606778223102</c:v>
                </c:pt>
                <c:pt idx="773">
                  <c:v>753.33434226363897</c:v>
                </c:pt>
                <c:pt idx="774">
                  <c:v>752.99277981836303</c:v>
                </c:pt>
                <c:pt idx="775">
                  <c:v>752.47295171581197</c:v>
                </c:pt>
                <c:pt idx="776">
                  <c:v>752.09872991405405</c:v>
                </c:pt>
                <c:pt idx="777">
                  <c:v>751.55508769676101</c:v>
                </c:pt>
                <c:pt idx="778">
                  <c:v>750.67940868064795</c:v>
                </c:pt>
                <c:pt idx="779">
                  <c:v>750.47868971433502</c:v>
                </c:pt>
                <c:pt idx="780">
                  <c:v>749.90510975290101</c:v>
                </c:pt>
                <c:pt idx="781">
                  <c:v>749.62410319969104</c:v>
                </c:pt>
                <c:pt idx="782">
                  <c:v>748.90627774316795</c:v>
                </c:pt>
                <c:pt idx="783">
                  <c:v>748.068020908162</c:v>
                </c:pt>
                <c:pt idx="784">
                  <c:v>747.88159041013603</c:v>
                </c:pt>
                <c:pt idx="785">
                  <c:v>747.35904069431103</c:v>
                </c:pt>
                <c:pt idx="786">
                  <c:v>746.797707991675</c:v>
                </c:pt>
                <c:pt idx="787">
                  <c:v>746.03701712936197</c:v>
                </c:pt>
                <c:pt idx="788">
                  <c:v>745.11643149610597</c:v>
                </c:pt>
                <c:pt idx="789">
                  <c:v>744.62177831493295</c:v>
                </c:pt>
                <c:pt idx="790">
                  <c:v>743.90871568117302</c:v>
                </c:pt>
                <c:pt idx="791">
                  <c:v>743.18748820945598</c:v>
                </c:pt>
                <c:pt idx="792">
                  <c:v>742.53089904785202</c:v>
                </c:pt>
                <c:pt idx="793">
                  <c:v>741.93282456882298</c:v>
                </c:pt>
                <c:pt idx="794">
                  <c:v>741.43817138764996</c:v>
                </c:pt>
                <c:pt idx="795">
                  <c:v>740.74960327148403</c:v>
                </c:pt>
                <c:pt idx="796">
                  <c:v>740.16241524461702</c:v>
                </c:pt>
                <c:pt idx="797">
                  <c:v>739.17038726806595</c:v>
                </c:pt>
                <c:pt idx="798">
                  <c:v>738.53284939937305</c:v>
                </c:pt>
                <c:pt idx="799">
                  <c:v>737.896672336385</c:v>
                </c:pt>
                <c:pt idx="800">
                  <c:v>737.35575173143297</c:v>
                </c:pt>
                <c:pt idx="801">
                  <c:v>736.50048481393605</c:v>
                </c:pt>
                <c:pt idx="802">
                  <c:v>735.81940113473695</c:v>
                </c:pt>
                <c:pt idx="803">
                  <c:v>734.88792904932097</c:v>
                </c:pt>
                <c:pt idx="804">
                  <c:v>734.10546528268605</c:v>
                </c:pt>
                <c:pt idx="805">
                  <c:v>733.37335135694605</c:v>
                </c:pt>
                <c:pt idx="806">
                  <c:v>732.66437114402697</c:v>
                </c:pt>
                <c:pt idx="807">
                  <c:v>731.73902268894005</c:v>
                </c:pt>
                <c:pt idx="808">
                  <c:v>730.98581626266196</c:v>
                </c:pt>
                <c:pt idx="809">
                  <c:v>729.90737706981599</c:v>
                </c:pt>
                <c:pt idx="810">
                  <c:v>729.22221097070701</c:v>
                </c:pt>
                <c:pt idx="811">
                  <c:v>728.08457669429504</c:v>
                </c:pt>
                <c:pt idx="812">
                  <c:v>727.13881614059198</c:v>
                </c:pt>
                <c:pt idx="813">
                  <c:v>726.123654452153</c:v>
                </c:pt>
                <c:pt idx="814">
                  <c:v>725.42896270751999</c:v>
                </c:pt>
                <c:pt idx="815">
                  <c:v>724.57097417768102</c:v>
                </c:pt>
                <c:pt idx="816">
                  <c:v>723.35305231344</c:v>
                </c:pt>
                <c:pt idx="817">
                  <c:v>722.15009932126804</c:v>
                </c:pt>
                <c:pt idx="818">
                  <c:v>721.05601085349895</c:v>
                </c:pt>
                <c:pt idx="819">
                  <c:v>719.92858262546395</c:v>
                </c:pt>
                <c:pt idx="820">
                  <c:v>719.11890272702999</c:v>
                </c:pt>
                <c:pt idx="821">
                  <c:v>717.79687916208104</c:v>
                </c:pt>
                <c:pt idx="822">
                  <c:v>716.63475036621105</c:v>
                </c:pt>
                <c:pt idx="823">
                  <c:v>715.50119850877695</c:v>
                </c:pt>
                <c:pt idx="824">
                  <c:v>714.32274003513203</c:v>
                </c:pt>
                <c:pt idx="825">
                  <c:v>713.25858931150299</c:v>
                </c:pt>
                <c:pt idx="826">
                  <c:v>712.06175994966202</c:v>
                </c:pt>
                <c:pt idx="827">
                  <c:v>710.85200292430795</c:v>
                </c:pt>
                <c:pt idx="828">
                  <c:v>709.28095176070894</c:v>
                </c:pt>
                <c:pt idx="829">
                  <c:v>708.25082120113098</c:v>
                </c:pt>
                <c:pt idx="830">
                  <c:v>706.95125094335503</c:v>
                </c:pt>
                <c:pt idx="831">
                  <c:v>705.79660658445198</c:v>
                </c:pt>
                <c:pt idx="832">
                  <c:v>704.34598680026795</c:v>
                </c:pt>
                <c:pt idx="833">
                  <c:v>703.10697243455797</c:v>
                </c:pt>
                <c:pt idx="834">
                  <c:v>701.75501112546795</c:v>
                </c:pt>
                <c:pt idx="835">
                  <c:v>700.389441750944</c:v>
                </c:pt>
                <c:pt idx="836">
                  <c:v>698.84968913719104</c:v>
                </c:pt>
                <c:pt idx="837">
                  <c:v>697.60863356199104</c:v>
                </c:pt>
                <c:pt idx="838">
                  <c:v>696.10222070943598</c:v>
                </c:pt>
                <c:pt idx="839">
                  <c:v>694.94485473632801</c:v>
                </c:pt>
                <c:pt idx="840">
                  <c:v>693.18465146143001</c:v>
                </c:pt>
                <c:pt idx="841">
                  <c:v>691.95720395166404</c:v>
                </c:pt>
                <c:pt idx="842">
                  <c:v>690.28069027978904</c:v>
                </c:pt>
                <c:pt idx="843">
                  <c:v>688.74978290963895</c:v>
                </c:pt>
                <c:pt idx="844">
                  <c:v>687.09844415821101</c:v>
                </c:pt>
                <c:pt idx="845">
                  <c:v>685.58999009616696</c:v>
                </c:pt>
                <c:pt idx="846">
                  <c:v>684.02982538379695</c:v>
                </c:pt>
                <c:pt idx="847">
                  <c:v>682.04372822213895</c:v>
                </c:pt>
                <c:pt idx="848">
                  <c:v>680.32911196630403</c:v>
                </c:pt>
                <c:pt idx="849">
                  <c:v>678.51855884864904</c:v>
                </c:pt>
                <c:pt idx="850">
                  <c:v>676.75835557468201</c:v>
                </c:pt>
                <c:pt idx="851">
                  <c:v>675.13151134177997</c:v>
                </c:pt>
                <c:pt idx="852">
                  <c:v>672.87665488570894</c:v>
                </c:pt>
                <c:pt idx="853">
                  <c:v>670.60206673387404</c:v>
                </c:pt>
                <c:pt idx="854">
                  <c:v>668.36149874608998</c:v>
                </c:pt>
                <c:pt idx="855">
                  <c:v>666.270619479939</c:v>
                </c:pt>
                <c:pt idx="856">
                  <c:v>663.94023825973295</c:v>
                </c:pt>
                <c:pt idx="857">
                  <c:v>661.16351249068998</c:v>
                </c:pt>
                <c:pt idx="858">
                  <c:v>658.13231589645102</c:v>
                </c:pt>
                <c:pt idx="859">
                  <c:v>655.07458357419796</c:v>
                </c:pt>
                <c:pt idx="860">
                  <c:v>651.99848036374897</c:v>
                </c:pt>
                <c:pt idx="861">
                  <c:v>648.74138988181903</c:v>
                </c:pt>
                <c:pt idx="862">
                  <c:v>645.00053267087799</c:v>
                </c:pt>
                <c:pt idx="863">
                  <c:v>640.80924849119003</c:v>
                </c:pt>
                <c:pt idx="864">
                  <c:v>634.89790482912201</c:v>
                </c:pt>
                <c:pt idx="865">
                  <c:v>626.26290685590402</c:v>
                </c:pt>
                <c:pt idx="866">
                  <c:v>617.27341877389699</c:v>
                </c:pt>
              </c:numCache>
            </c:numRef>
          </c:yVal>
          <c:smooth val="1"/>
          <c:extLst>
            <c:ext xmlns:c16="http://schemas.microsoft.com/office/drawing/2014/chart" uri="{C3380CC4-5D6E-409C-BE32-E72D297353CC}">
              <c16:uniqueId val="{00000001-710A-457A-A1D7-0D57FCB948F2}"/>
            </c:ext>
          </c:extLst>
        </c:ser>
        <c:ser>
          <c:idx val="2"/>
          <c:order val="2"/>
          <c:tx>
            <c:strRef>
              <c:f>'без среза'!$J$1</c:f>
              <c:strCache>
                <c:ptCount val="1"/>
                <c:pt idx="0">
                  <c:v>Unirradiated</c:v>
                </c:pt>
              </c:strCache>
            </c:strRef>
          </c:tx>
          <c:spPr>
            <a:ln w="50800" cap="rnd">
              <a:solidFill>
                <a:srgbClr val="00B0F0"/>
              </a:solidFill>
              <a:round/>
            </a:ln>
            <a:effectLst/>
          </c:spPr>
          <c:marker>
            <c:symbol val="none"/>
          </c:marker>
          <c:xVal>
            <c:numRef>
              <c:f>'без среза'!$K$4:$K$939</c:f>
              <c:numCache>
                <c:formatCode>General</c:formatCode>
                <c:ptCount val="9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3.8785175602920597E-4</c:v>
                </c:pt>
                <c:pt idx="31">
                  <c:v>1.5279988610783501E-3</c:v>
                </c:pt>
                <c:pt idx="32">
                  <c:v>2.0777676892791397E-3</c:v>
                </c:pt>
                <c:pt idx="33">
                  <c:v>4.4521554411647299E-3</c:v>
                </c:pt>
                <c:pt idx="34">
                  <c:v>8.0591143737152003E-3</c:v>
                </c:pt>
                <c:pt idx="35">
                  <c:v>8.1808973524832903E-3</c:v>
                </c:pt>
                <c:pt idx="36">
                  <c:v>9.8038603580041794E-3</c:v>
                </c:pt>
                <c:pt idx="37">
                  <c:v>9.8198116061154507E-3</c:v>
                </c:pt>
                <c:pt idx="38">
                  <c:v>1.3030626903720598E-2</c:v>
                </c:pt>
                <c:pt idx="39">
                  <c:v>1.48015253700562E-2</c:v>
                </c:pt>
                <c:pt idx="40">
                  <c:v>1.6099747092002101E-2</c:v>
                </c:pt>
                <c:pt idx="41">
                  <c:v>1.6845481208127597E-2</c:v>
                </c:pt>
                <c:pt idx="42">
                  <c:v>1.6365016108066399E-2</c:v>
                </c:pt>
                <c:pt idx="43">
                  <c:v>1.7590166012460003E-2</c:v>
                </c:pt>
                <c:pt idx="44">
                  <c:v>1.9865950517084001E-2</c:v>
                </c:pt>
                <c:pt idx="45">
                  <c:v>1.9984394563832299E-2</c:v>
                </c:pt>
                <c:pt idx="46">
                  <c:v>2.1891236329207898E-2</c:v>
                </c:pt>
                <c:pt idx="47">
                  <c:v>2.1475373356660801E-2</c:v>
                </c:pt>
                <c:pt idx="48">
                  <c:v>2.22347079206653E-2</c:v>
                </c:pt>
                <c:pt idx="49">
                  <c:v>2.2130414043064501E-2</c:v>
                </c:pt>
                <c:pt idx="50">
                  <c:v>2.1993849691703798E-2</c:v>
                </c:pt>
                <c:pt idx="51">
                  <c:v>2.4189700975019199E-2</c:v>
                </c:pt>
                <c:pt idx="52">
                  <c:v>2.3291022102012202E-2</c:v>
                </c:pt>
                <c:pt idx="53">
                  <c:v>2.3917752298996401E-2</c:v>
                </c:pt>
                <c:pt idx="54">
                  <c:v>2.5948728741465001E-2</c:v>
                </c:pt>
                <c:pt idx="55">
                  <c:v>2.5560556104009497E-2</c:v>
                </c:pt>
                <c:pt idx="56">
                  <c:v>2.57129400905498E-2</c:v>
                </c:pt>
                <c:pt idx="57">
                  <c:v>2.4664656290740401E-2</c:v>
                </c:pt>
                <c:pt idx="58">
                  <c:v>2.7399455911858401E-2</c:v>
                </c:pt>
                <c:pt idx="59">
                  <c:v>2.7869780958012E-2</c:v>
                </c:pt>
                <c:pt idx="60">
                  <c:v>2.8363906787998199E-2</c:v>
                </c:pt>
                <c:pt idx="61">
                  <c:v>2.7686724632713901E-2</c:v>
                </c:pt>
                <c:pt idx="62">
                  <c:v>2.4433437627457998E-2</c:v>
                </c:pt>
                <c:pt idx="63">
                  <c:v>2.5556584172736801E-2</c:v>
                </c:pt>
                <c:pt idx="64">
                  <c:v>2.6679730717926699E-2</c:v>
                </c:pt>
                <c:pt idx="65">
                  <c:v>2.6735242103193002E-2</c:v>
                </c:pt>
                <c:pt idx="66">
                  <c:v>2.7431705185598797E-2</c:v>
                </c:pt>
                <c:pt idx="67">
                  <c:v>2.4982575252341398E-2</c:v>
                </c:pt>
                <c:pt idx="68">
                  <c:v>2.5488570884224498E-2</c:v>
                </c:pt>
                <c:pt idx="69">
                  <c:v>2.5435278686325398E-2</c:v>
                </c:pt>
                <c:pt idx="70">
                  <c:v>2.4202147633190001E-2</c:v>
                </c:pt>
                <c:pt idx="71">
                  <c:v>2.4368193247603601E-2</c:v>
                </c:pt>
                <c:pt idx="72">
                  <c:v>2.1987065553785701E-2</c:v>
                </c:pt>
                <c:pt idx="73">
                  <c:v>2.2635865888598301E-2</c:v>
                </c:pt>
                <c:pt idx="74">
                  <c:v>2.1239529460781399E-2</c:v>
                </c:pt>
                <c:pt idx="75">
                  <c:v>1.9758190233654098E-2</c:v>
                </c:pt>
                <c:pt idx="76">
                  <c:v>1.95484928848133E-2</c:v>
                </c:pt>
                <c:pt idx="77">
                  <c:v>1.7604310169661002E-2</c:v>
                </c:pt>
                <c:pt idx="78">
                  <c:v>1.73010791517214E-2</c:v>
                </c:pt>
                <c:pt idx="79">
                  <c:v>1.6594965454652701E-2</c:v>
                </c:pt>
                <c:pt idx="80">
                  <c:v>1.4086792411172099E-2</c:v>
                </c:pt>
                <c:pt idx="81">
                  <c:v>1.1116204139194301E-2</c:v>
                </c:pt>
                <c:pt idx="82">
                  <c:v>8.7826780129418597E-3</c:v>
                </c:pt>
                <c:pt idx="83">
                  <c:v>9.0813279943424696E-3</c:v>
                </c:pt>
                <c:pt idx="84">
                  <c:v>8.0300723420245711E-3</c:v>
                </c:pt>
                <c:pt idx="85">
                  <c:v>6.2835243807457504E-3</c:v>
                </c:pt>
                <c:pt idx="86">
                  <c:v>4.7137822422382803E-3</c:v>
                </c:pt>
                <c:pt idx="87">
                  <c:v>1.0168112143230099E-3</c:v>
                </c:pt>
                <c:pt idx="88">
                  <c:v>1.6010706015728801E-3</c:v>
                </c:pt>
                <c:pt idx="89">
                  <c:v>0</c:v>
                </c:pt>
                <c:pt idx="90">
                  <c:v>1.63311777764616E-4</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8.2850259214006794E-4</c:v>
                </c:pt>
                <c:pt idx="145">
                  <c:v>2.0332518247040401E-3</c:v>
                </c:pt>
                <c:pt idx="146">
                  <c:v>4.1730318503518903E-3</c:v>
                </c:pt>
                <c:pt idx="147">
                  <c:v>5.1257445374486305E-3</c:v>
                </c:pt>
                <c:pt idx="148">
                  <c:v>8.1002214628034305E-3</c:v>
                </c:pt>
                <c:pt idx="149">
                  <c:v>9.1111643129249097E-3</c:v>
                </c:pt>
                <c:pt idx="150">
                  <c:v>1.17847619185651E-2</c:v>
                </c:pt>
                <c:pt idx="151">
                  <c:v>1.3601531306539599E-2</c:v>
                </c:pt>
                <c:pt idx="152">
                  <c:v>1.6011161384765802E-2</c:v>
                </c:pt>
                <c:pt idx="153">
                  <c:v>1.9029900945755102E-2</c:v>
                </c:pt>
                <c:pt idx="154">
                  <c:v>2.3055012471218099E-2</c:v>
                </c:pt>
                <c:pt idx="155">
                  <c:v>2.52695949602533E-2</c:v>
                </c:pt>
                <c:pt idx="156">
                  <c:v>2.8429408578301001E-2</c:v>
                </c:pt>
                <c:pt idx="157">
                  <c:v>3.0907040895922201E-2</c:v>
                </c:pt>
                <c:pt idx="158">
                  <c:v>3.6322859398873995E-2</c:v>
                </c:pt>
                <c:pt idx="159">
                  <c:v>4.1544810339422297E-2</c:v>
                </c:pt>
                <c:pt idx="160">
                  <c:v>4.5371045904341004E-2</c:v>
                </c:pt>
                <c:pt idx="161">
                  <c:v>4.9676697257705606E-2</c:v>
                </c:pt>
                <c:pt idx="162">
                  <c:v>5.4054992169216796E-2</c:v>
                </c:pt>
                <c:pt idx="163">
                  <c:v>6.0008028364144594E-2</c:v>
                </c:pt>
                <c:pt idx="164">
                  <c:v>6.5440786246995203E-2</c:v>
                </c:pt>
                <c:pt idx="165">
                  <c:v>7.3707568050629405E-2</c:v>
                </c:pt>
                <c:pt idx="166">
                  <c:v>7.9097855123855296E-2</c:v>
                </c:pt>
                <c:pt idx="167">
                  <c:v>8.44451819479453E-2</c:v>
                </c:pt>
                <c:pt idx="168">
                  <c:v>9.1379119857570898E-2</c:v>
                </c:pt>
                <c:pt idx="169">
                  <c:v>9.8107381582757086E-2</c:v>
                </c:pt>
                <c:pt idx="170">
                  <c:v>0.106066422662643</c:v>
                </c:pt>
                <c:pt idx="171">
                  <c:v>0.114591612976334</c:v>
                </c:pt>
                <c:pt idx="172">
                  <c:v>0.11941872266838501</c:v>
                </c:pt>
                <c:pt idx="173">
                  <c:v>0.12708708476445499</c:v>
                </c:pt>
                <c:pt idx="174">
                  <c:v>0.13383574716137001</c:v>
                </c:pt>
                <c:pt idx="175">
                  <c:v>0.14317183359118202</c:v>
                </c:pt>
                <c:pt idx="176">
                  <c:v>0.153539884594878</c:v>
                </c:pt>
                <c:pt idx="177">
                  <c:v>0.16016225340962398</c:v>
                </c:pt>
                <c:pt idx="178">
                  <c:v>0.16936746611797601</c:v>
                </c:pt>
                <c:pt idx="179">
                  <c:v>0.18032546713922001</c:v>
                </c:pt>
                <c:pt idx="180">
                  <c:v>0.18818250486027899</c:v>
                </c:pt>
                <c:pt idx="181">
                  <c:v>0.19864575899930501</c:v>
                </c:pt>
                <c:pt idx="182">
                  <c:v>0.20617595771099698</c:v>
                </c:pt>
                <c:pt idx="183">
                  <c:v>0.21787005238493901</c:v>
                </c:pt>
                <c:pt idx="184">
                  <c:v>0.228894324999729</c:v>
                </c:pt>
                <c:pt idx="185">
                  <c:v>0.239077100490803</c:v>
                </c:pt>
                <c:pt idx="186">
                  <c:v>0.24854919139940501</c:v>
                </c:pt>
                <c:pt idx="187">
                  <c:v>0.25727282941439</c:v>
                </c:pt>
                <c:pt idx="188">
                  <c:v>0.26938853797311396</c:v>
                </c:pt>
                <c:pt idx="189">
                  <c:v>0.280644018202025</c:v>
                </c:pt>
                <c:pt idx="190">
                  <c:v>0.29204403378031402</c:v>
                </c:pt>
                <c:pt idx="191">
                  <c:v>0.30185953599826099</c:v>
                </c:pt>
                <c:pt idx="192">
                  <c:v>0.31125639618423401</c:v>
                </c:pt>
                <c:pt idx="193">
                  <c:v>0.32423573318460802</c:v>
                </c:pt>
                <c:pt idx="194">
                  <c:v>0.336579249245261</c:v>
                </c:pt>
                <c:pt idx="195">
                  <c:v>0.34989352786496403</c:v>
                </c:pt>
                <c:pt idx="196">
                  <c:v>0.36006944195214896</c:v>
                </c:pt>
                <c:pt idx="197">
                  <c:v>0.37043193393842</c:v>
                </c:pt>
                <c:pt idx="198">
                  <c:v>0.38241163801835398</c:v>
                </c:pt>
                <c:pt idx="199">
                  <c:v>0.39434034041860899</c:v>
                </c:pt>
                <c:pt idx="200">
                  <c:v>0.40898573228602703</c:v>
                </c:pt>
                <c:pt idx="201">
                  <c:v>0.42122557552204398</c:v>
                </c:pt>
                <c:pt idx="202">
                  <c:v>0.43132112812855905</c:v>
                </c:pt>
                <c:pt idx="203">
                  <c:v>0.44457927431125199</c:v>
                </c:pt>
                <c:pt idx="204">
                  <c:v>0.45889145520519004</c:v>
                </c:pt>
                <c:pt idx="205">
                  <c:v>0.47203399758046799</c:v>
                </c:pt>
                <c:pt idx="206">
                  <c:v>0.483345610246744</c:v>
                </c:pt>
                <c:pt idx="207">
                  <c:v>0.49494234287976696</c:v>
                </c:pt>
                <c:pt idx="208">
                  <c:v>0.50909298786549995</c:v>
                </c:pt>
                <c:pt idx="209">
                  <c:v>0.52349017155890498</c:v>
                </c:pt>
                <c:pt idx="210">
                  <c:v>0.53551747720632603</c:v>
                </c:pt>
                <c:pt idx="211">
                  <c:v>0.54771991921000995</c:v>
                </c:pt>
                <c:pt idx="212">
                  <c:v>0.56035028588396996</c:v>
                </c:pt>
                <c:pt idx="213">
                  <c:v>0.57487834329847898</c:v>
                </c:pt>
                <c:pt idx="214">
                  <c:v>0.58721845924765093</c:v>
                </c:pt>
                <c:pt idx="215">
                  <c:v>0.60021819691940004</c:v>
                </c:pt>
                <c:pt idx="216">
                  <c:v>0.61298672697702705</c:v>
                </c:pt>
                <c:pt idx="217">
                  <c:v>0.62465999271950101</c:v>
                </c:pt>
                <c:pt idx="218">
                  <c:v>0.63864063210630195</c:v>
                </c:pt>
                <c:pt idx="219">
                  <c:v>0.65377904021062194</c:v>
                </c:pt>
                <c:pt idx="220">
                  <c:v>0.66688758146611293</c:v>
                </c:pt>
                <c:pt idx="221">
                  <c:v>0.67928209920609095</c:v>
                </c:pt>
                <c:pt idx="222">
                  <c:v>0.69195326722351103</c:v>
                </c:pt>
                <c:pt idx="223">
                  <c:v>0.705298146850453</c:v>
                </c:pt>
                <c:pt idx="224">
                  <c:v>0.71728292050892206</c:v>
                </c:pt>
                <c:pt idx="225">
                  <c:v>0.73174130621822497</c:v>
                </c:pt>
                <c:pt idx="226">
                  <c:v>0.74546526774028599</c:v>
                </c:pt>
                <c:pt idx="227">
                  <c:v>0.75805143295823996</c:v>
                </c:pt>
                <c:pt idx="228">
                  <c:v>0.77281755939111496</c:v>
                </c:pt>
                <c:pt idx="229">
                  <c:v>0.78702260616836406</c:v>
                </c:pt>
                <c:pt idx="230">
                  <c:v>0.80043035727754808</c:v>
                </c:pt>
                <c:pt idx="231">
                  <c:v>0.81401151409750094</c:v>
                </c:pt>
                <c:pt idx="232">
                  <c:v>0.82614206430946502</c:v>
                </c:pt>
                <c:pt idx="233">
                  <c:v>0.84155421201757008</c:v>
                </c:pt>
                <c:pt idx="234">
                  <c:v>0.8553818463653331</c:v>
                </c:pt>
                <c:pt idx="235">
                  <c:v>0.86873859579554791</c:v>
                </c:pt>
                <c:pt idx="236">
                  <c:v>0.88175193391464313</c:v>
                </c:pt>
                <c:pt idx="237">
                  <c:v>0.89584094862686903</c:v>
                </c:pt>
                <c:pt idx="238">
                  <c:v>0.91103715863312096</c:v>
                </c:pt>
                <c:pt idx="239">
                  <c:v>0.92479005169820994</c:v>
                </c:pt>
                <c:pt idx="240">
                  <c:v>0.93928750810476891</c:v>
                </c:pt>
                <c:pt idx="241">
                  <c:v>0.95276326145352608</c:v>
                </c:pt>
                <c:pt idx="242">
                  <c:v>0.96569963820485294</c:v>
                </c:pt>
                <c:pt idx="243">
                  <c:v>0.97883538035574702</c:v>
                </c:pt>
                <c:pt idx="244">
                  <c:v>0.99435293153362603</c:v>
                </c:pt>
                <c:pt idx="245">
                  <c:v>1.0089727919734099</c:v>
                </c:pt>
                <c:pt idx="246">
                  <c:v>1.02352298070514</c:v>
                </c:pt>
                <c:pt idx="247">
                  <c:v>1.0354427239761301</c:v>
                </c:pt>
                <c:pt idx="248">
                  <c:v>1.0507001359982802</c:v>
                </c:pt>
                <c:pt idx="249">
                  <c:v>1.0642422221209802</c:v>
                </c:pt>
                <c:pt idx="250">
                  <c:v>1.07867167628797</c:v>
                </c:pt>
                <c:pt idx="251">
                  <c:v>1.09370128080997</c:v>
                </c:pt>
                <c:pt idx="252">
                  <c:v>1.10638264916219</c:v>
                </c:pt>
                <c:pt idx="253">
                  <c:v>1.12020181382064</c:v>
                </c:pt>
                <c:pt idx="254">
                  <c:v>1.1351498156528801</c:v>
                </c:pt>
                <c:pt idx="255">
                  <c:v>1.14900811218916</c:v>
                </c:pt>
                <c:pt idx="256">
                  <c:v>1.1619755182067599</c:v>
                </c:pt>
                <c:pt idx="257">
                  <c:v>1.1757415222803</c:v>
                </c:pt>
                <c:pt idx="258">
                  <c:v>1.1915021508770001</c:v>
                </c:pt>
                <c:pt idx="259">
                  <c:v>1.20679356401894</c:v>
                </c:pt>
                <c:pt idx="260">
                  <c:v>1.21971002953671</c:v>
                </c:pt>
                <c:pt idx="261">
                  <c:v>1.23245302816599</c:v>
                </c:pt>
                <c:pt idx="262">
                  <c:v>1.2456104121952198</c:v>
                </c:pt>
                <c:pt idx="263">
                  <c:v>1.26166005030939</c:v>
                </c:pt>
                <c:pt idx="264">
                  <c:v>1.27487399503536</c:v>
                </c:pt>
                <c:pt idx="265">
                  <c:v>1.28950071687512</c:v>
                </c:pt>
                <c:pt idx="266">
                  <c:v>1.30410017664246</c:v>
                </c:pt>
                <c:pt idx="267">
                  <c:v>1.31731876268759</c:v>
                </c:pt>
                <c:pt idx="268">
                  <c:v>1.33226676452125</c:v>
                </c:pt>
                <c:pt idx="269">
                  <c:v>1.3470209599717</c:v>
                </c:pt>
                <c:pt idx="270">
                  <c:v>1.3615337474718099</c:v>
                </c:pt>
                <c:pt idx="271">
                  <c:v>1.37665348555203</c:v>
                </c:pt>
                <c:pt idx="272">
                  <c:v>1.38956946163091</c:v>
                </c:pt>
                <c:pt idx="273">
                  <c:v>1.4036113030329</c:v>
                </c:pt>
                <c:pt idx="274">
                  <c:v>1.4181308907566901</c:v>
                </c:pt>
                <c:pt idx="275">
                  <c:v>1.4340955260721</c:v>
                </c:pt>
                <c:pt idx="276">
                  <c:v>1.4487766497040901</c:v>
                </c:pt>
                <c:pt idx="277">
                  <c:v>1.4622638445956702</c:v>
                </c:pt>
                <c:pt idx="278">
                  <c:v>1.4770945119764198</c:v>
                </c:pt>
                <c:pt idx="279">
                  <c:v>1.4934603605027499</c:v>
                </c:pt>
                <c:pt idx="280">
                  <c:v>1.5065349006391699</c:v>
                </c:pt>
                <c:pt idx="281">
                  <c:v>1.52108001979343</c:v>
                </c:pt>
                <c:pt idx="282">
                  <c:v>1.53422380337389</c:v>
                </c:pt>
                <c:pt idx="283">
                  <c:v>1.5506083219264599</c:v>
                </c:pt>
                <c:pt idx="284">
                  <c:v>1.5655631239837899</c:v>
                </c:pt>
                <c:pt idx="285">
                  <c:v>1.5788518711758601</c:v>
                </c:pt>
                <c:pt idx="286">
                  <c:v>1.5917904068317099</c:v>
                </c:pt>
                <c:pt idx="287">
                  <c:v>1.6056584142631902</c:v>
                </c:pt>
                <c:pt idx="288">
                  <c:v>1.6217471842537599</c:v>
                </c:pt>
                <c:pt idx="289">
                  <c:v>1.6359556311442698</c:v>
                </c:pt>
                <c:pt idx="290">
                  <c:v>1.6503290140519802</c:v>
                </c:pt>
                <c:pt idx="291">
                  <c:v>1.66554902484393</c:v>
                </c:pt>
                <c:pt idx="292">
                  <c:v>1.67845140047689</c:v>
                </c:pt>
                <c:pt idx="293">
                  <c:v>1.6934181335130898</c:v>
                </c:pt>
                <c:pt idx="294">
                  <c:v>1.7094116391888299</c:v>
                </c:pt>
                <c:pt idx="295">
                  <c:v>1.7231662017195499</c:v>
                </c:pt>
                <c:pt idx="296">
                  <c:v>1.7391546378178202</c:v>
                </c:pt>
                <c:pt idx="297">
                  <c:v>1.75093837661109</c:v>
                </c:pt>
                <c:pt idx="298">
                  <c:v>1.7663063228639</c:v>
                </c:pt>
                <c:pt idx="299">
                  <c:v>1.7801203567614701</c:v>
                </c:pt>
                <c:pt idx="300">
                  <c:v>1.7957483809908599</c:v>
                </c:pt>
                <c:pt idx="301">
                  <c:v>1.80994155796554</c:v>
                </c:pt>
                <c:pt idx="302">
                  <c:v>1.82444878644787</c:v>
                </c:pt>
                <c:pt idx="303">
                  <c:v>1.8391247793232399</c:v>
                </c:pt>
                <c:pt idx="304">
                  <c:v>1.85459132882499</c:v>
                </c:pt>
                <c:pt idx="305">
                  <c:v>1.8692009889264201</c:v>
                </c:pt>
                <c:pt idx="306">
                  <c:v>1.8849888184178099</c:v>
                </c:pt>
                <c:pt idx="307">
                  <c:v>1.89848961375674</c:v>
                </c:pt>
                <c:pt idx="308">
                  <c:v>1.91455285231825</c:v>
                </c:pt>
                <c:pt idx="309">
                  <c:v>1.9288497632970798</c:v>
                </c:pt>
                <c:pt idx="310">
                  <c:v>1.9440578431073201</c:v>
                </c:pt>
                <c:pt idx="311">
                  <c:v>1.9584176255705199</c:v>
                </c:pt>
                <c:pt idx="312">
                  <c:v>1.9730234572989498</c:v>
                </c:pt>
                <c:pt idx="313">
                  <c:v>1.98842027391208</c:v>
                </c:pt>
                <c:pt idx="314">
                  <c:v>2.0026865838872299</c:v>
                </c:pt>
                <c:pt idx="315">
                  <c:v>2.0188534952723098</c:v>
                </c:pt>
                <c:pt idx="316">
                  <c:v>2.0332914803077502</c:v>
                </c:pt>
                <c:pt idx="317">
                  <c:v>2.0463570613145499</c:v>
                </c:pt>
                <c:pt idx="318">
                  <c:v>2.0620904890165499</c:v>
                </c:pt>
                <c:pt idx="319">
                  <c:v>2.07769131234841</c:v>
                </c:pt>
                <c:pt idx="320">
                  <c:v>2.09330746677665</c:v>
                </c:pt>
                <c:pt idx="321">
                  <c:v>2.1081551347151599</c:v>
                </c:pt>
                <c:pt idx="322">
                  <c:v>2.1219041382266801</c:v>
                </c:pt>
                <c:pt idx="323">
                  <c:v>2.13780077130252</c:v>
                </c:pt>
                <c:pt idx="324">
                  <c:v>2.1513581273382001</c:v>
                </c:pt>
                <c:pt idx="325">
                  <c:v>2.1671340870256</c:v>
                </c:pt>
                <c:pt idx="326">
                  <c:v>2.18244757030845</c:v>
                </c:pt>
                <c:pt idx="327">
                  <c:v>2.19570355758378</c:v>
                </c:pt>
                <c:pt idx="328">
                  <c:v>2.21103577206918</c:v>
                </c:pt>
                <c:pt idx="329">
                  <c:v>2.2271568125347598</c:v>
                </c:pt>
                <c:pt idx="330">
                  <c:v>2.2408621040341399</c:v>
                </c:pt>
                <c:pt idx="331">
                  <c:v>2.2554207624551696</c:v>
                </c:pt>
                <c:pt idx="332">
                  <c:v>2.2700707956403199</c:v>
                </c:pt>
                <c:pt idx="333">
                  <c:v>2.2864842457352101</c:v>
                </c:pt>
                <c:pt idx="334">
                  <c:v>2.30203066727768</c:v>
                </c:pt>
                <c:pt idx="335">
                  <c:v>2.3156084239843699</c:v>
                </c:pt>
                <c:pt idx="336">
                  <c:v>2.32937831760864</c:v>
                </c:pt>
                <c:pt idx="337">
                  <c:v>2.34429522899404</c:v>
                </c:pt>
                <c:pt idx="338">
                  <c:v>2.3603346667727001</c:v>
                </c:pt>
                <c:pt idx="339">
                  <c:v>2.3758402869702899</c:v>
                </c:pt>
                <c:pt idx="340">
                  <c:v>2.3914037090719398</c:v>
                </c:pt>
                <c:pt idx="341">
                  <c:v>2.40554761501244</c:v>
                </c:pt>
                <c:pt idx="342">
                  <c:v>2.4196706308430302</c:v>
                </c:pt>
                <c:pt idx="343">
                  <c:v>2.4346611034843599</c:v>
                </c:pt>
                <c:pt idx="344">
                  <c:v>2.4497859111420399</c:v>
                </c:pt>
                <c:pt idx="345">
                  <c:v>2.4659137518312901</c:v>
                </c:pt>
                <c:pt idx="346">
                  <c:v>2.4817203125280698</c:v>
                </c:pt>
                <c:pt idx="347">
                  <c:v>2.4961085370904397</c:v>
                </c:pt>
                <c:pt idx="348">
                  <c:v>2.51098680603832</c:v>
                </c:pt>
                <c:pt idx="349">
                  <c:v>2.5247583691310598</c:v>
                </c:pt>
                <c:pt idx="350">
                  <c:v>2.5420184471073504</c:v>
                </c:pt>
                <c:pt idx="351">
                  <c:v>2.5581972894713099</c:v>
                </c:pt>
                <c:pt idx="352">
                  <c:v>2.5718460202739402</c:v>
                </c:pt>
                <c:pt idx="353">
                  <c:v>2.5876151185599401</c:v>
                </c:pt>
                <c:pt idx="354">
                  <c:v>2.6037599598055303</c:v>
                </c:pt>
                <c:pt idx="355">
                  <c:v>2.61887116701587</c:v>
                </c:pt>
                <c:pt idx="356">
                  <c:v>2.6341829808330899</c:v>
                </c:pt>
                <c:pt idx="357">
                  <c:v>2.6479693855748101</c:v>
                </c:pt>
                <c:pt idx="358">
                  <c:v>2.6637997470572801</c:v>
                </c:pt>
                <c:pt idx="359">
                  <c:v>2.67981365340404</c:v>
                </c:pt>
                <c:pt idx="360">
                  <c:v>2.6944624453847199</c:v>
                </c:pt>
                <c:pt idx="361">
                  <c:v>2.7097504584105501</c:v>
                </c:pt>
                <c:pt idx="362">
                  <c:v>2.7225134294525302</c:v>
                </c:pt>
                <c:pt idx="363">
                  <c:v>2.7407578704384199</c:v>
                </c:pt>
                <c:pt idx="364">
                  <c:v>2.7550037185562801</c:v>
                </c:pt>
                <c:pt idx="365">
                  <c:v>2.76962870975126</c:v>
                </c:pt>
                <c:pt idx="366">
                  <c:v>2.7844475073322901</c:v>
                </c:pt>
                <c:pt idx="367">
                  <c:v>2.7991825433161899</c:v>
                </c:pt>
                <c:pt idx="368">
                  <c:v>2.8152475125267502</c:v>
                </c:pt>
                <c:pt idx="369">
                  <c:v>2.8317068335411499</c:v>
                </c:pt>
                <c:pt idx="370">
                  <c:v>2.84654943190219</c:v>
                </c:pt>
                <c:pt idx="371">
                  <c:v>2.8626704723677698</c:v>
                </c:pt>
                <c:pt idx="372">
                  <c:v>2.8762562705054497</c:v>
                </c:pt>
                <c:pt idx="373">
                  <c:v>2.8921529035812901</c:v>
                </c:pt>
                <c:pt idx="374">
                  <c:v>2.9065858190421099</c:v>
                </c:pt>
                <c:pt idx="375">
                  <c:v>2.9228275328876001</c:v>
                </c:pt>
                <c:pt idx="376">
                  <c:v>2.9387377664136198</c:v>
                </c:pt>
                <c:pt idx="377">
                  <c:v>2.9541290240103999</c:v>
                </c:pt>
                <c:pt idx="378">
                  <c:v>2.96954624129171</c:v>
                </c:pt>
                <c:pt idx="379">
                  <c:v>2.9849889900106099</c:v>
                </c:pt>
                <c:pt idx="380">
                  <c:v>3.0008974928847501</c:v>
                </c:pt>
                <c:pt idx="381">
                  <c:v>3.0158284941592202</c:v>
                </c:pt>
                <c:pt idx="382">
                  <c:v>3.0309579431332199</c:v>
                </c:pt>
                <c:pt idx="383">
                  <c:v>3.0471605862885598</c:v>
                </c:pt>
                <c:pt idx="384">
                  <c:v>3.0632017547077299</c:v>
                </c:pt>
                <c:pt idx="385">
                  <c:v>3.07725379644523</c:v>
                </c:pt>
                <c:pt idx="386">
                  <c:v>3.0920623936879101</c:v>
                </c:pt>
                <c:pt idx="387">
                  <c:v>3.1071986428884197</c:v>
                </c:pt>
                <c:pt idx="388">
                  <c:v>3.1234488876094701</c:v>
                </c:pt>
                <c:pt idx="389">
                  <c:v>3.1394373237049003</c:v>
                </c:pt>
                <c:pt idx="390">
                  <c:v>3.15553289391914</c:v>
                </c:pt>
                <c:pt idx="391">
                  <c:v>3.17120678906804</c:v>
                </c:pt>
                <c:pt idx="392">
                  <c:v>3.18512239807092</c:v>
                </c:pt>
                <c:pt idx="393">
                  <c:v>3.2016480518564103</c:v>
                </c:pt>
                <c:pt idx="394">
                  <c:v>3.2167048572773602</c:v>
                </c:pt>
                <c:pt idx="395">
                  <c:v>3.23261342133492</c:v>
                </c:pt>
                <c:pt idx="396">
                  <c:v>3.2492903495153804</c:v>
                </c:pt>
                <c:pt idx="397">
                  <c:v>3.26288974810041</c:v>
                </c:pt>
                <c:pt idx="398">
                  <c:v>3.2780859581066601</c:v>
                </c:pt>
                <c:pt idx="399">
                  <c:v>3.2932005654288297</c:v>
                </c:pt>
                <c:pt idx="400">
                  <c:v>3.3086467142595701</c:v>
                </c:pt>
                <c:pt idx="401">
                  <c:v>3.32466402071532</c:v>
                </c:pt>
                <c:pt idx="402">
                  <c:v>3.34019468290307</c:v>
                </c:pt>
                <c:pt idx="403">
                  <c:v>3.3555472980651797</c:v>
                </c:pt>
                <c:pt idx="404">
                  <c:v>3.3717873424507201</c:v>
                </c:pt>
                <c:pt idx="405">
                  <c:v>3.3864395345403899</c:v>
                </c:pt>
                <c:pt idx="406">
                  <c:v>3.4019162843719601</c:v>
                </c:pt>
                <c:pt idx="407">
                  <c:v>3.4164285824374501</c:v>
                </c:pt>
                <c:pt idx="408">
                  <c:v>3.4322300123790201</c:v>
                </c:pt>
                <c:pt idx="409">
                  <c:v>3.4491806801611298</c:v>
                </c:pt>
                <c:pt idx="410">
                  <c:v>3.4640946808735897</c:v>
                </c:pt>
                <c:pt idx="411">
                  <c:v>3.4809178750549599</c:v>
                </c:pt>
                <c:pt idx="412">
                  <c:v>3.4944424711739002</c:v>
                </c:pt>
                <c:pt idx="413">
                  <c:v>3.51084059017239</c:v>
                </c:pt>
                <c:pt idx="414">
                  <c:v>3.5264380133980899</c:v>
                </c:pt>
                <c:pt idx="415">
                  <c:v>3.5434396828634398</c:v>
                </c:pt>
                <c:pt idx="416">
                  <c:v>3.5579576011173204</c:v>
                </c:pt>
                <c:pt idx="417">
                  <c:v>3.5736242677899099</c:v>
                </c:pt>
                <c:pt idx="418">
                  <c:v>3.5892743621502596</c:v>
                </c:pt>
                <c:pt idx="419">
                  <c:v>3.60595642109161</c:v>
                </c:pt>
                <c:pt idx="420">
                  <c:v>3.6218496540527703</c:v>
                </c:pt>
                <c:pt idx="421">
                  <c:v>3.6386337163548901</c:v>
                </c:pt>
                <c:pt idx="422">
                  <c:v>3.6528128646239097</c:v>
                </c:pt>
                <c:pt idx="423">
                  <c:v>3.6682113507026797</c:v>
                </c:pt>
                <c:pt idx="424">
                  <c:v>3.6837271712386204</c:v>
                </c:pt>
                <c:pt idx="425">
                  <c:v>3.70016102200452</c:v>
                </c:pt>
                <c:pt idx="426">
                  <c:v>3.7169688850895</c:v>
                </c:pt>
                <c:pt idx="427">
                  <c:v>3.7318705265590801</c:v>
                </c:pt>
                <c:pt idx="428">
                  <c:v>3.7479864974443404</c:v>
                </c:pt>
                <c:pt idx="429">
                  <c:v>3.7642452118575398</c:v>
                </c:pt>
                <c:pt idx="430">
                  <c:v>3.7792068141357</c:v>
                </c:pt>
                <c:pt idx="431">
                  <c:v>3.7938590062253801</c:v>
                </c:pt>
                <c:pt idx="432">
                  <c:v>3.8091992621445998</c:v>
                </c:pt>
                <c:pt idx="433">
                  <c:v>3.8264882716589503</c:v>
                </c:pt>
                <c:pt idx="434">
                  <c:v>3.8424579765546705</c:v>
                </c:pt>
                <c:pt idx="435">
                  <c:v>3.8573277758132498</c:v>
                </c:pt>
                <c:pt idx="436">
                  <c:v>3.8730748039597502</c:v>
                </c:pt>
                <c:pt idx="437">
                  <c:v>3.8878744420742399</c:v>
                </c:pt>
                <c:pt idx="438">
                  <c:v>3.9047146368090999</c:v>
                </c:pt>
                <c:pt idx="439">
                  <c:v>3.9204021324053402</c:v>
                </c:pt>
                <c:pt idx="440">
                  <c:v>3.9378832176623697</c:v>
                </c:pt>
                <c:pt idx="441">
                  <c:v>3.9515459771678301</c:v>
                </c:pt>
                <c:pt idx="442">
                  <c:v>3.9671140405857801</c:v>
                </c:pt>
                <c:pt idx="443">
                  <c:v>3.9832962830701</c:v>
                </c:pt>
                <c:pt idx="444">
                  <c:v>3.9990314414183095</c:v>
                </c:pt>
                <c:pt idx="445">
                  <c:v>4.0153921591866002</c:v>
                </c:pt>
                <c:pt idx="446">
                  <c:v>4.0316730049084999</c:v>
                </c:pt>
                <c:pt idx="447">
                  <c:v>4.0455206116689606</c:v>
                </c:pt>
                <c:pt idx="448">
                  <c:v>4.0621176678143893</c:v>
                </c:pt>
                <c:pt idx="449">
                  <c:v>4.07812823522704</c:v>
                </c:pt>
                <c:pt idx="450">
                  <c:v>4.0944141505349299</c:v>
                </c:pt>
                <c:pt idx="451">
                  <c:v>4.1107629985049199</c:v>
                </c:pt>
                <c:pt idx="452">
                  <c:v>4.1261644564315203</c:v>
                </c:pt>
                <c:pt idx="453">
                  <c:v>4.1423228981272997</c:v>
                </c:pt>
                <c:pt idx="454">
                  <c:v>4.1594487022734894</c:v>
                </c:pt>
                <c:pt idx="455">
                  <c:v>4.1758094200417899</c:v>
                </c:pt>
                <c:pt idx="456">
                  <c:v>4.1914578449393503</c:v>
                </c:pt>
                <c:pt idx="457">
                  <c:v>4.2068593028773202</c:v>
                </c:pt>
                <c:pt idx="458">
                  <c:v>4.22360936405539</c:v>
                </c:pt>
                <c:pt idx="459">
                  <c:v>4.2410870492005897</c:v>
                </c:pt>
                <c:pt idx="460">
                  <c:v>4.2564175942175098</c:v>
                </c:pt>
                <c:pt idx="461">
                  <c:v>4.2715678721265204</c:v>
                </c:pt>
                <c:pt idx="462">
                  <c:v>4.2869727301706506</c:v>
                </c:pt>
                <c:pt idx="463">
                  <c:v>4.3036887902303498</c:v>
                </c:pt>
                <c:pt idx="464">
                  <c:v>4.3193032140095493</c:v>
                </c:pt>
                <c:pt idx="465">
                  <c:v>4.3361706096391099</c:v>
                </c:pt>
                <c:pt idx="466">
                  <c:v>4.351977109161</c:v>
                </c:pt>
                <c:pt idx="467">
                  <c:v>4.3655153057329699</c:v>
                </c:pt>
                <c:pt idx="468">
                  <c:v>4.3818131520197294</c:v>
                </c:pt>
                <c:pt idx="469">
                  <c:v>4.3993316385012795</c:v>
                </c:pt>
                <c:pt idx="470">
                  <c:v>4.4151551997572396</c:v>
                </c:pt>
                <c:pt idx="471">
                  <c:v>4.4300912706091804</c:v>
                </c:pt>
                <c:pt idx="472">
                  <c:v>4.4457511370524099</c:v>
                </c:pt>
                <c:pt idx="473">
                  <c:v>4.4623515933039899</c:v>
                </c:pt>
                <c:pt idx="474">
                  <c:v>4.4774219991722903</c:v>
                </c:pt>
                <c:pt idx="475">
                  <c:v>4.4921489937280494</c:v>
                </c:pt>
                <c:pt idx="476">
                  <c:v>4.5097372130953799</c:v>
                </c:pt>
                <c:pt idx="477">
                  <c:v>4.5252865453107898</c:v>
                </c:pt>
                <c:pt idx="478">
                  <c:v>4.5417781979836001</c:v>
                </c:pt>
                <c:pt idx="479">
                  <c:v>4.5593612865957294</c:v>
                </c:pt>
                <c:pt idx="480">
                  <c:v>4.5738808743237795</c:v>
                </c:pt>
                <c:pt idx="481">
                  <c:v>4.5906734674929295</c:v>
                </c:pt>
                <c:pt idx="482">
                  <c:v>4.6045482751480895</c:v>
                </c:pt>
                <c:pt idx="483">
                  <c:v>4.6216570175488396</c:v>
                </c:pt>
                <c:pt idx="484">
                  <c:v>4.6388830944010797</c:v>
                </c:pt>
                <c:pt idx="485">
                  <c:v>4.6545485198635097</c:v>
                </c:pt>
                <c:pt idx="486">
                  <c:v>4.6704570839210602</c:v>
                </c:pt>
                <c:pt idx="487">
                  <c:v>4.6861679520475299</c:v>
                </c:pt>
                <c:pt idx="488">
                  <c:v>4.7027190760843505</c:v>
                </c:pt>
                <c:pt idx="489">
                  <c:v>4.7191427265147503</c:v>
                </c:pt>
                <c:pt idx="490">
                  <c:v>4.7364266052738895</c:v>
                </c:pt>
                <c:pt idx="491">
                  <c:v>4.7524966440619201</c:v>
                </c:pt>
                <c:pt idx="492">
                  <c:v>4.7673218136026199</c:v>
                </c:pt>
                <c:pt idx="493">
                  <c:v>4.78349892532606</c:v>
                </c:pt>
                <c:pt idx="494">
                  <c:v>4.7994601605239504</c:v>
                </c:pt>
                <c:pt idx="495">
                  <c:v>4.81669643771738</c:v>
                </c:pt>
                <c:pt idx="496">
                  <c:v>4.8346535386485794</c:v>
                </c:pt>
                <c:pt idx="497">
                  <c:v>4.84831073914052</c:v>
                </c:pt>
                <c:pt idx="498">
                  <c:v>4.8659975617567897</c:v>
                </c:pt>
                <c:pt idx="499">
                  <c:v>4.8792675777463002</c:v>
                </c:pt>
                <c:pt idx="500">
                  <c:v>4.8985711230102398</c:v>
                </c:pt>
                <c:pt idx="501">
                  <c:v>4.9144065540701805</c:v>
                </c:pt>
                <c:pt idx="502">
                  <c:v>4.9286451737089001</c:v>
                </c:pt>
                <c:pt idx="503">
                  <c:v>4.9470052185029099</c:v>
                </c:pt>
                <c:pt idx="504">
                  <c:v>4.9633999373895694</c:v>
                </c:pt>
                <c:pt idx="505">
                  <c:v>4.9790449621809802</c:v>
                </c:pt>
                <c:pt idx="506">
                  <c:v>4.9941697698329799</c:v>
                </c:pt>
                <c:pt idx="507">
                  <c:v>5.0095848282126099</c:v>
                </c:pt>
                <c:pt idx="508">
                  <c:v>5.0259932087271899</c:v>
                </c:pt>
                <c:pt idx="509">
                  <c:v>5.0442749897683798</c:v>
                </c:pt>
                <c:pt idx="510">
                  <c:v>5.0594235982032405</c:v>
                </c:pt>
                <c:pt idx="511">
                  <c:v>5.0745008042952104</c:v>
                </c:pt>
                <c:pt idx="512">
                  <c:v>5.0897186561826402</c:v>
                </c:pt>
                <c:pt idx="513">
                  <c:v>5.1072915444535703</c:v>
                </c:pt>
                <c:pt idx="514">
                  <c:v>5.12408413762273</c:v>
                </c:pt>
                <c:pt idx="515">
                  <c:v>5.1405638593109897</c:v>
                </c:pt>
                <c:pt idx="516">
                  <c:v>5.1562224845497395</c:v>
                </c:pt>
                <c:pt idx="517">
                  <c:v>5.1714743375555399</c:v>
                </c:pt>
                <c:pt idx="518">
                  <c:v>5.1874321726415902</c:v>
                </c:pt>
                <c:pt idx="519">
                  <c:v>5.2045137753339095</c:v>
                </c:pt>
                <c:pt idx="520">
                  <c:v>5.2220339312839297</c:v>
                </c:pt>
                <c:pt idx="521">
                  <c:v>5.2392668083655298</c:v>
                </c:pt>
                <c:pt idx="522">
                  <c:v>5.25416164961712</c:v>
                </c:pt>
                <c:pt idx="523">
                  <c:v>5.2717311377819005</c:v>
                </c:pt>
                <c:pt idx="524">
                  <c:v>5.2860382490962401</c:v>
                </c:pt>
                <c:pt idx="525">
                  <c:v>5.3030483882480395</c:v>
                </c:pt>
                <c:pt idx="526">
                  <c:v>5.3208626844821101</c:v>
                </c:pt>
                <c:pt idx="527">
                  <c:v>5.3359751328912397</c:v>
                </c:pt>
                <c:pt idx="528">
                  <c:v>5.3523545818734402</c:v>
                </c:pt>
                <c:pt idx="529">
                  <c:v>5.3695398573836401</c:v>
                </c:pt>
                <c:pt idx="530">
                  <c:v>5.3861352440605996</c:v>
                </c:pt>
                <c:pt idx="531">
                  <c:v>5.4016425337238205</c:v>
                </c:pt>
                <c:pt idx="532">
                  <c:v>5.4189480543584505</c:v>
                </c:pt>
                <c:pt idx="533">
                  <c:v>5.4340626616806302</c:v>
                </c:pt>
                <c:pt idx="534">
                  <c:v>5.4516695510756099</c:v>
                </c:pt>
                <c:pt idx="535">
                  <c:v>5.4682989388652503</c:v>
                </c:pt>
                <c:pt idx="536">
                  <c:v>5.4847140584286098</c:v>
                </c:pt>
                <c:pt idx="537">
                  <c:v>5.5003773249893602</c:v>
                </c:pt>
                <c:pt idx="538">
                  <c:v>5.5168519770972999</c:v>
                </c:pt>
                <c:pt idx="539">
                  <c:v>5.53218419157702</c:v>
                </c:pt>
                <c:pt idx="540">
                  <c:v>5.54953440311579</c:v>
                </c:pt>
                <c:pt idx="541">
                  <c:v>5.56531710185482</c:v>
                </c:pt>
                <c:pt idx="542">
                  <c:v>5.57986853178818</c:v>
                </c:pt>
                <c:pt idx="543">
                  <c:v>5.5969178028249207</c:v>
                </c:pt>
                <c:pt idx="544">
                  <c:v>5.6138582702715194</c:v>
                </c:pt>
                <c:pt idx="545">
                  <c:v>5.6303465228325003</c:v>
                </c:pt>
                <c:pt idx="546">
                  <c:v>5.6476253320113301</c:v>
                </c:pt>
                <c:pt idx="547">
                  <c:v>5.6620101564647003</c:v>
                </c:pt>
                <c:pt idx="548">
                  <c:v>5.6795201120792198</c:v>
                </c:pt>
                <c:pt idx="549">
                  <c:v>5.6949339292543799</c:v>
                </c:pt>
                <c:pt idx="550">
                  <c:v>5.7116601896552801</c:v>
                </c:pt>
                <c:pt idx="551">
                  <c:v>5.7290580027540701</c:v>
                </c:pt>
                <c:pt idx="552">
                  <c:v>5.7454998949481295</c:v>
                </c:pt>
                <c:pt idx="553">
                  <c:v>5.7623332282844304</c:v>
                </c:pt>
                <c:pt idx="554">
                  <c:v>5.7788044802805398</c:v>
                </c:pt>
                <c:pt idx="555">
                  <c:v>5.7949969230946898</c:v>
                </c:pt>
                <c:pt idx="556">
                  <c:v>5.8102662660985498</c:v>
                </c:pt>
                <c:pt idx="557">
                  <c:v>5.8265211521415905</c:v>
                </c:pt>
                <c:pt idx="558">
                  <c:v>5.8442555151486903</c:v>
                </c:pt>
                <c:pt idx="559">
                  <c:v>5.8604071566151097</c:v>
                </c:pt>
                <c:pt idx="560">
                  <c:v>5.8773782250796103</c:v>
                </c:pt>
                <c:pt idx="561">
                  <c:v>5.8934788648741705</c:v>
                </c:pt>
                <c:pt idx="562">
                  <c:v>5.9101740959988502</c:v>
                </c:pt>
                <c:pt idx="563">
                  <c:v>5.9265263440749996</c:v>
                </c:pt>
                <c:pt idx="564">
                  <c:v>5.94409750170826</c:v>
                </c:pt>
                <c:pt idx="565">
                  <c:v>5.96068095740634</c:v>
                </c:pt>
                <c:pt idx="566">
                  <c:v>5.9768359989902802</c:v>
                </c:pt>
                <c:pt idx="567">
                  <c:v>5.9925060657690201</c:v>
                </c:pt>
                <c:pt idx="568">
                  <c:v>6.0089756483023402</c:v>
                </c:pt>
                <c:pt idx="569">
                  <c:v>6.0270874237346606</c:v>
                </c:pt>
                <c:pt idx="570">
                  <c:v>6.0433546690091999</c:v>
                </c:pt>
                <c:pt idx="571">
                  <c:v>6.0594179075735601</c:v>
                </c:pt>
                <c:pt idx="572">
                  <c:v>6.0763018143291001</c:v>
                </c:pt>
                <c:pt idx="573">
                  <c:v>6.0921831774862802</c:v>
                </c:pt>
                <c:pt idx="574">
                  <c:v>6.1077074677086802</c:v>
                </c:pt>
                <c:pt idx="575">
                  <c:v>6.1247091371740199</c:v>
                </c:pt>
                <c:pt idx="576">
                  <c:v>6.1419318139201105</c:v>
                </c:pt>
                <c:pt idx="577">
                  <c:v>6.1574590759960302</c:v>
                </c:pt>
                <c:pt idx="578">
                  <c:v>6.1747344850687096</c:v>
                </c:pt>
                <c:pt idx="579">
                  <c:v>6.1919673621446201</c:v>
                </c:pt>
                <c:pt idx="580">
                  <c:v>6.20820227577497</c:v>
                </c:pt>
                <c:pt idx="581">
                  <c:v>6.2230686749160196</c:v>
                </c:pt>
                <c:pt idx="582">
                  <c:v>6.2398165771924097</c:v>
                </c:pt>
                <c:pt idx="583">
                  <c:v>6.2564680351215403</c:v>
                </c:pt>
                <c:pt idx="584">
                  <c:v>6.2757019087030104</c:v>
                </c:pt>
                <c:pt idx="585">
                  <c:v>6.2902503667828595</c:v>
                </c:pt>
                <c:pt idx="586">
                  <c:v>6.3071262321045705</c:v>
                </c:pt>
                <c:pt idx="587">
                  <c:v>6.3224800884654497</c:v>
                </c:pt>
                <c:pt idx="588">
                  <c:v>6.3403283858178794</c:v>
                </c:pt>
                <c:pt idx="589">
                  <c:v>6.3570359761911304</c:v>
                </c:pt>
                <c:pt idx="590">
                  <c:v>6.3745663324766593</c:v>
                </c:pt>
                <c:pt idx="591">
                  <c:v>6.3901229543489491</c:v>
                </c:pt>
                <c:pt idx="592">
                  <c:v>6.4065784469903502</c:v>
                </c:pt>
                <c:pt idx="593">
                  <c:v>6.4226076844306608</c:v>
                </c:pt>
                <c:pt idx="594">
                  <c:v>6.44064131847699</c:v>
                </c:pt>
                <c:pt idx="595">
                  <c:v>6.4570853695840897</c:v>
                </c:pt>
                <c:pt idx="596">
                  <c:v>6.4749489368409696</c:v>
                </c:pt>
                <c:pt idx="597">
                  <c:v>6.48963297114733</c:v>
                </c:pt>
                <c:pt idx="598">
                  <c:v>6.5067910457628404</c:v>
                </c:pt>
                <c:pt idx="599">
                  <c:v>6.5222184633853404</c:v>
                </c:pt>
                <c:pt idx="600">
                  <c:v>6.5414149357138696</c:v>
                </c:pt>
                <c:pt idx="601">
                  <c:v>6.5589690927936299</c:v>
                </c:pt>
                <c:pt idx="602">
                  <c:v>6.5749825708849103</c:v>
                </c:pt>
                <c:pt idx="603">
                  <c:v>6.5917700332875002</c:v>
                </c:pt>
                <c:pt idx="604">
                  <c:v>6.6095877296333994</c:v>
                </c:pt>
                <c:pt idx="605">
                  <c:v>6.6247006674871001</c:v>
                </c:pt>
                <c:pt idx="606">
                  <c:v>6.6416564048495301</c:v>
                </c:pt>
                <c:pt idx="607">
                  <c:v>6.6577854867546193</c:v>
                </c:pt>
                <c:pt idx="608">
                  <c:v>6.6753855759202496</c:v>
                </c:pt>
                <c:pt idx="609">
                  <c:v>6.6938356930904801</c:v>
                </c:pt>
                <c:pt idx="610">
                  <c:v>6.7089724317270294</c:v>
                </c:pt>
                <c:pt idx="611">
                  <c:v>6.7244610513626002</c:v>
                </c:pt>
                <c:pt idx="612">
                  <c:v>6.7397757758499193</c:v>
                </c:pt>
                <c:pt idx="613">
                  <c:v>6.7578484805949302</c:v>
                </c:pt>
                <c:pt idx="614">
                  <c:v>6.7739151192654408</c:v>
                </c:pt>
                <c:pt idx="615">
                  <c:v>6.7929262549000695</c:v>
                </c:pt>
                <c:pt idx="616">
                  <c:v>6.8087940176155799</c:v>
                </c:pt>
                <c:pt idx="617">
                  <c:v>6.8246952920048898</c:v>
                </c:pt>
                <c:pt idx="618">
                  <c:v>6.8405697937691894</c:v>
                </c:pt>
                <c:pt idx="619">
                  <c:v>6.8570716467775101</c:v>
                </c:pt>
                <c:pt idx="620">
                  <c:v>6.8748961433357199</c:v>
                </c:pt>
                <c:pt idx="621">
                  <c:v>6.8918179407546605</c:v>
                </c:pt>
                <c:pt idx="622">
                  <c:v>6.9078416191814496</c:v>
                </c:pt>
                <c:pt idx="623">
                  <c:v>6.9245015468141009</c:v>
                </c:pt>
                <c:pt idx="624">
                  <c:v>6.9398133606227903</c:v>
                </c:pt>
                <c:pt idx="625">
                  <c:v>6.95885169716348</c:v>
                </c:pt>
                <c:pt idx="626">
                  <c:v>6.9759741011921506</c:v>
                </c:pt>
                <c:pt idx="627">
                  <c:v>6.9919161769348603</c:v>
                </c:pt>
                <c:pt idx="628">
                  <c:v>7.0084979019838993</c:v>
                </c:pt>
                <c:pt idx="629">
                  <c:v>7.0266556095134503</c:v>
                </c:pt>
                <c:pt idx="630">
                  <c:v>7.0440754927517402</c:v>
                </c:pt>
                <c:pt idx="631">
                  <c:v>7.0597817195562103</c:v>
                </c:pt>
                <c:pt idx="632">
                  <c:v>7.0757731275080005</c:v>
                </c:pt>
                <c:pt idx="633">
                  <c:v>7.0939580359436096</c:v>
                </c:pt>
                <c:pt idx="634">
                  <c:v>7.1113217867377898</c:v>
                </c:pt>
                <c:pt idx="635">
                  <c:v>7.1288640740135607</c:v>
                </c:pt>
                <c:pt idx="636">
                  <c:v>7.14543392925862</c:v>
                </c:pt>
                <c:pt idx="637">
                  <c:v>7.1612161997336399</c:v>
                </c:pt>
                <c:pt idx="638">
                  <c:v>7.1785052092536699</c:v>
                </c:pt>
                <c:pt idx="639">
                  <c:v>7.1955697501948608</c:v>
                </c:pt>
                <c:pt idx="640">
                  <c:v>7.2125952204487502</c:v>
                </c:pt>
                <c:pt idx="641">
                  <c:v>7.2292364780423695</c:v>
                </c:pt>
                <c:pt idx="642">
                  <c:v>7.2440089152564697</c:v>
                </c:pt>
                <c:pt idx="643">
                  <c:v>7.2611517199561604</c:v>
                </c:pt>
                <c:pt idx="644">
                  <c:v>7.2803583314566795</c:v>
                </c:pt>
                <c:pt idx="645">
                  <c:v>7.2963569678904605</c:v>
                </c:pt>
                <c:pt idx="646">
                  <c:v>7.3146336793456594</c:v>
                </c:pt>
                <c:pt idx="647">
                  <c:v>7.3293993163360893</c:v>
                </c:pt>
                <c:pt idx="648">
                  <c:v>7.3464435177925198</c:v>
                </c:pt>
                <c:pt idx="649">
                  <c:v>7.3635471906186494</c:v>
                </c:pt>
                <c:pt idx="650">
                  <c:v>7.3805539296586202</c:v>
                </c:pt>
                <c:pt idx="651">
                  <c:v>7.3988476416843696</c:v>
                </c:pt>
                <c:pt idx="652">
                  <c:v>7.4145347090166096</c:v>
                </c:pt>
                <c:pt idx="653">
                  <c:v>7.4314615760158604</c:v>
                </c:pt>
                <c:pt idx="654">
                  <c:v>7.4491789996500302</c:v>
                </c:pt>
                <c:pt idx="655">
                  <c:v>7.4653255103612493</c:v>
                </c:pt>
                <c:pt idx="656">
                  <c:v>7.4823271798209108</c:v>
                </c:pt>
                <c:pt idx="657">
                  <c:v>7.4971540188357695</c:v>
                </c:pt>
                <c:pt idx="658">
                  <c:v>7.5166139692555607</c:v>
                </c:pt>
                <c:pt idx="659">
                  <c:v>7.5336921718417198</c:v>
                </c:pt>
                <c:pt idx="660">
                  <c:v>7.5495530731359395</c:v>
                </c:pt>
                <c:pt idx="661">
                  <c:v>7.5665989440722097</c:v>
                </c:pt>
                <c:pt idx="662">
                  <c:v>7.5837276588799796</c:v>
                </c:pt>
                <c:pt idx="663">
                  <c:v>7.6007667295698393</c:v>
                </c:pt>
                <c:pt idx="664">
                  <c:v>7.6180727396604198</c:v>
                </c:pt>
                <c:pt idx="665">
                  <c:v>7.6361114432756896</c:v>
                </c:pt>
                <c:pt idx="666">
                  <c:v>7.6535363960943004</c:v>
                </c:pt>
                <c:pt idx="667">
                  <c:v>7.6694580711546196</c:v>
                </c:pt>
                <c:pt idx="668">
                  <c:v>7.6870139588777402</c:v>
                </c:pt>
                <c:pt idx="669">
                  <c:v>7.7036008146706099</c:v>
                </c:pt>
                <c:pt idx="670">
                  <c:v>7.72175685275442</c:v>
                </c:pt>
                <c:pt idx="671">
                  <c:v>7.7402766416298601</c:v>
                </c:pt>
                <c:pt idx="672">
                  <c:v>7.7550932802978396</c:v>
                </c:pt>
                <c:pt idx="673">
                  <c:v>7.7725743655491897</c:v>
                </c:pt>
                <c:pt idx="674">
                  <c:v>7.7895318335549701</c:v>
                </c:pt>
                <c:pt idx="675">
                  <c:v>7.8085957015218792</c:v>
                </c:pt>
                <c:pt idx="676">
                  <c:v>7.8251298250052104</c:v>
                </c:pt>
                <c:pt idx="677">
                  <c:v>7.8417587233616404</c:v>
                </c:pt>
                <c:pt idx="678">
                  <c:v>7.8586549893543607</c:v>
                </c:pt>
                <c:pt idx="679">
                  <c:v>7.8775301205269006</c:v>
                </c:pt>
                <c:pt idx="680">
                  <c:v>7.8930782727070392</c:v>
                </c:pt>
                <c:pt idx="681">
                  <c:v>7.9096651285226498</c:v>
                </c:pt>
                <c:pt idx="682">
                  <c:v>7.9261222906325202</c:v>
                </c:pt>
                <c:pt idx="683">
                  <c:v>7.9453272326532005</c:v>
                </c:pt>
                <c:pt idx="684">
                  <c:v>7.9618630867798901</c:v>
                </c:pt>
                <c:pt idx="685">
                  <c:v>7.9788919571342403</c:v>
                </c:pt>
                <c:pt idx="686">
                  <c:v>7.9945557131281904</c:v>
                </c:pt>
                <c:pt idx="687">
                  <c:v>8.009736163785421</c:v>
                </c:pt>
                <c:pt idx="688">
                  <c:v>8.0303062201778594</c:v>
                </c:pt>
                <c:pt idx="689">
                  <c:v>8.045944444745599</c:v>
                </c:pt>
                <c:pt idx="690">
                  <c:v>8.0650779844177087</c:v>
                </c:pt>
                <c:pt idx="691">
                  <c:v>8.0802317236134495</c:v>
                </c:pt>
                <c:pt idx="692">
                  <c:v>8.0964866096564911</c:v>
                </c:pt>
                <c:pt idx="693">
                  <c:v>8.1136191528457893</c:v>
                </c:pt>
                <c:pt idx="694">
                  <c:v>8.1314912509696988</c:v>
                </c:pt>
                <c:pt idx="695">
                  <c:v>8.1488261314120809</c:v>
                </c:pt>
                <c:pt idx="696">
                  <c:v>8.167247378219141</c:v>
                </c:pt>
                <c:pt idx="697">
                  <c:v>8.1823666268633097</c:v>
                </c:pt>
                <c:pt idx="698">
                  <c:v>8.2000227872867999</c:v>
                </c:pt>
                <c:pt idx="699">
                  <c:v>8.2164362373759996</c:v>
                </c:pt>
                <c:pt idx="700">
                  <c:v>8.2349101553290893</c:v>
                </c:pt>
                <c:pt idx="701">
                  <c:v>8.2533398718282989</c:v>
                </c:pt>
                <c:pt idx="702">
                  <c:v>8.2694672842535493</c:v>
                </c:pt>
                <c:pt idx="703">
                  <c:v>8.2869109682860689</c:v>
                </c:pt>
                <c:pt idx="704">
                  <c:v>8.3048119367731505</c:v>
                </c:pt>
                <c:pt idx="705">
                  <c:v>8.3224562274040199</c:v>
                </c:pt>
                <c:pt idx="706">
                  <c:v>8.3411851537448491</c:v>
                </c:pt>
                <c:pt idx="707">
                  <c:v>8.3568314197464098</c:v>
                </c:pt>
                <c:pt idx="708">
                  <c:v>8.3751064617331394</c:v>
                </c:pt>
                <c:pt idx="709">
                  <c:v>8.3929394279948593</c:v>
                </c:pt>
                <c:pt idx="710">
                  <c:v>8.4090706687902603</c:v>
                </c:pt>
                <c:pt idx="711">
                  <c:v>8.4263715481142789</c:v>
                </c:pt>
                <c:pt idx="712">
                  <c:v>8.4431466512796796</c:v>
                </c:pt>
                <c:pt idx="713">
                  <c:v>8.4619861118653699</c:v>
                </c:pt>
                <c:pt idx="714">
                  <c:v>8.4791254552669706</c:v>
                </c:pt>
                <c:pt idx="715">
                  <c:v>8.4967527453386502</c:v>
                </c:pt>
                <c:pt idx="716">
                  <c:v>8.5138938193949798</c:v>
                </c:pt>
                <c:pt idx="717">
                  <c:v>8.5292442756553992</c:v>
                </c:pt>
                <c:pt idx="718">
                  <c:v>8.5473221111442399</c:v>
                </c:pt>
                <c:pt idx="719">
                  <c:v>8.5656192232704598</c:v>
                </c:pt>
                <c:pt idx="720">
                  <c:v>8.582833369143831</c:v>
                </c:pt>
                <c:pt idx="721">
                  <c:v>8.6016710990747889</c:v>
                </c:pt>
                <c:pt idx="722">
                  <c:v>8.6177015777366304</c:v>
                </c:pt>
                <c:pt idx="723">
                  <c:v>8.63469984708445</c:v>
                </c:pt>
                <c:pt idx="724">
                  <c:v>8.6520840597359001</c:v>
                </c:pt>
                <c:pt idx="725">
                  <c:v>8.6707568536439794</c:v>
                </c:pt>
                <c:pt idx="726">
                  <c:v>8.6882481392422104</c:v>
                </c:pt>
                <c:pt idx="727">
                  <c:v>8.7042106156445698</c:v>
                </c:pt>
                <c:pt idx="728">
                  <c:v>8.7212666869049791</c:v>
                </c:pt>
                <c:pt idx="729">
                  <c:v>8.7411465817467597</c:v>
                </c:pt>
                <c:pt idx="730">
                  <c:v>8.7586225362429104</c:v>
                </c:pt>
                <c:pt idx="731">
                  <c:v>8.7754507999989109</c:v>
                </c:pt>
                <c:pt idx="732">
                  <c:v>8.792028696666419</c:v>
                </c:pt>
                <c:pt idx="733">
                  <c:v>8.8107848239133109</c:v>
                </c:pt>
                <c:pt idx="734">
                  <c:v>8.828801457400461</c:v>
                </c:pt>
                <c:pt idx="735">
                  <c:v>8.8463573451235806</c:v>
                </c:pt>
                <c:pt idx="736">
                  <c:v>8.8636972951348998</c:v>
                </c:pt>
                <c:pt idx="737">
                  <c:v>8.8810096159932108</c:v>
                </c:pt>
                <c:pt idx="738">
                  <c:v>8.8985213022624485</c:v>
                </c:pt>
                <c:pt idx="739">
                  <c:v>8.9172570288383195</c:v>
                </c:pt>
                <c:pt idx="740">
                  <c:v>8.9355184703663291</c:v>
                </c:pt>
                <c:pt idx="741">
                  <c:v>8.9524402066217608</c:v>
                </c:pt>
                <c:pt idx="742">
                  <c:v>8.9695383204230001</c:v>
                </c:pt>
                <c:pt idx="743">
                  <c:v>8.9876892277402511</c:v>
                </c:pt>
                <c:pt idx="744">
                  <c:v>9.0058707360640291</c:v>
                </c:pt>
                <c:pt idx="745">
                  <c:v>9.0253256169034994</c:v>
                </c:pt>
                <c:pt idx="746">
                  <c:v>9.0434373923471902</c:v>
                </c:pt>
                <c:pt idx="747">
                  <c:v>9.0596548771486596</c:v>
                </c:pt>
                <c:pt idx="748">
                  <c:v>9.0772651666611601</c:v>
                </c:pt>
                <c:pt idx="749">
                  <c:v>9.0946068473158412</c:v>
                </c:pt>
                <c:pt idx="750">
                  <c:v>9.1148403538113598</c:v>
                </c:pt>
                <c:pt idx="751">
                  <c:v>9.1317842213698004</c:v>
                </c:pt>
                <c:pt idx="752">
                  <c:v>9.1487309996068706</c:v>
                </c:pt>
                <c:pt idx="753">
                  <c:v>9.1670213115094192</c:v>
                </c:pt>
                <c:pt idx="754">
                  <c:v>9.1855326307040706</c:v>
                </c:pt>
                <c:pt idx="755">
                  <c:v>9.2024186963499197</c:v>
                </c:pt>
                <c:pt idx="756">
                  <c:v>9.2193982956814597</c:v>
                </c:pt>
                <c:pt idx="757">
                  <c:v>9.2368262203535814</c:v>
                </c:pt>
                <c:pt idx="758">
                  <c:v>9.2554548128077805</c:v>
                </c:pt>
                <c:pt idx="759">
                  <c:v>9.2741123368114096</c:v>
                </c:pt>
                <c:pt idx="760">
                  <c:v>9.2914336167950804</c:v>
                </c:pt>
                <c:pt idx="761">
                  <c:v>9.3073523811881405</c:v>
                </c:pt>
                <c:pt idx="762">
                  <c:v>9.3249231105573891</c:v>
                </c:pt>
                <c:pt idx="763">
                  <c:v>9.3432898944001899</c:v>
                </c:pt>
                <c:pt idx="764">
                  <c:v>9.3618182141426605</c:v>
                </c:pt>
                <c:pt idx="765">
                  <c:v>9.3799521208893601</c:v>
                </c:pt>
                <c:pt idx="766">
                  <c:v>9.3985229726285997</c:v>
                </c:pt>
                <c:pt idx="767">
                  <c:v>9.4141284372767604</c:v>
                </c:pt>
                <c:pt idx="768">
                  <c:v>9.4343108809084697</c:v>
                </c:pt>
                <c:pt idx="769">
                  <c:v>9.4524617882143502</c:v>
                </c:pt>
                <c:pt idx="770">
                  <c:v>9.4714627235248408</c:v>
                </c:pt>
                <c:pt idx="771">
                  <c:v>9.4900454450566905</c:v>
                </c:pt>
                <c:pt idx="772">
                  <c:v>9.5057427127358096</c:v>
                </c:pt>
                <c:pt idx="773">
                  <c:v>9.5246875767770707</c:v>
                </c:pt>
                <c:pt idx="774">
                  <c:v>9.5424491406788512</c:v>
                </c:pt>
                <c:pt idx="775">
                  <c:v>9.561885290327151</c:v>
                </c:pt>
                <c:pt idx="776">
                  <c:v>9.58159344892238</c:v>
                </c:pt>
                <c:pt idx="777">
                  <c:v>9.5978925364079295</c:v>
                </c:pt>
                <c:pt idx="778">
                  <c:v>9.6162457809782591</c:v>
                </c:pt>
                <c:pt idx="779">
                  <c:v>9.6368838396074388</c:v>
                </c:pt>
                <c:pt idx="780">
                  <c:v>9.6540827155763491</c:v>
                </c:pt>
                <c:pt idx="781">
                  <c:v>9.6719718142708206</c:v>
                </c:pt>
                <c:pt idx="782">
                  <c:v>9.6902769678195</c:v>
                </c:pt>
                <c:pt idx="783">
                  <c:v>9.7095278419487805</c:v>
                </c:pt>
                <c:pt idx="784">
                  <c:v>9.7282278367629296</c:v>
                </c:pt>
                <c:pt idx="785">
                  <c:v>9.7454335129441496</c:v>
                </c:pt>
                <c:pt idx="786">
                  <c:v>9.7642236413093997</c:v>
                </c:pt>
                <c:pt idx="787">
                  <c:v>9.7819983774002104</c:v>
                </c:pt>
                <c:pt idx="788">
                  <c:v>9.8026789680147903</c:v>
                </c:pt>
                <c:pt idx="789">
                  <c:v>9.8192369534672288</c:v>
                </c:pt>
                <c:pt idx="790">
                  <c:v>9.838164755774411</c:v>
                </c:pt>
                <c:pt idx="791">
                  <c:v>9.8557546446158995</c:v>
                </c:pt>
                <c:pt idx="792">
                  <c:v>9.8738251904478602</c:v>
                </c:pt>
                <c:pt idx="793">
                  <c:v>9.8932477396374487</c:v>
                </c:pt>
                <c:pt idx="794">
                  <c:v>9.9121144011178295</c:v>
                </c:pt>
                <c:pt idx="795">
                  <c:v>9.9305831883043503</c:v>
                </c:pt>
                <c:pt idx="796">
                  <c:v>9.9485436893473906</c:v>
                </c:pt>
                <c:pt idx="797">
                  <c:v>9.9661926213002499</c:v>
                </c:pt>
                <c:pt idx="798">
                  <c:v>9.9865366008316396</c:v>
                </c:pt>
                <c:pt idx="799">
                  <c:v>10.003308793329801</c:v>
                </c:pt>
                <c:pt idx="800">
                  <c:v>10.024497670087799</c:v>
                </c:pt>
                <c:pt idx="801">
                  <c:v>10.042012756480299</c:v>
                </c:pt>
                <c:pt idx="802">
                  <c:v>10.0601989061261</c:v>
                </c:pt>
                <c:pt idx="803">
                  <c:v>10.080257276240399</c:v>
                </c:pt>
                <c:pt idx="804">
                  <c:v>10.099883832151599</c:v>
                </c:pt>
                <c:pt idx="805">
                  <c:v>10.119365913908499</c:v>
                </c:pt>
                <c:pt idx="806">
                  <c:v>10.137341684855999</c:v>
                </c:pt>
                <c:pt idx="807">
                  <c:v>10.1558100437842</c:v>
                </c:pt>
                <c:pt idx="808">
                  <c:v>10.175593004839801</c:v>
                </c:pt>
                <c:pt idx="809">
                  <c:v>10.196344997825699</c:v>
                </c:pt>
                <c:pt idx="810">
                  <c:v>10.2152116593061</c:v>
                </c:pt>
                <c:pt idx="811">
                  <c:v>10.233452638988199</c:v>
                </c:pt>
                <c:pt idx="812">
                  <c:v>10.2542976761811</c:v>
                </c:pt>
                <c:pt idx="813">
                  <c:v>10.2733428129568</c:v>
                </c:pt>
                <c:pt idx="814">
                  <c:v>10.2929863694271</c:v>
                </c:pt>
                <c:pt idx="815">
                  <c:v>10.313114472444299</c:v>
                </c:pt>
                <c:pt idx="816">
                  <c:v>10.3330521080011</c:v>
                </c:pt>
                <c:pt idx="817">
                  <c:v>10.3505140338029</c:v>
                </c:pt>
                <c:pt idx="818">
                  <c:v>10.3710484195972</c:v>
                </c:pt>
                <c:pt idx="819">
                  <c:v>10.3912291937718</c:v>
                </c:pt>
                <c:pt idx="820">
                  <c:v>10.4110359555989</c:v>
                </c:pt>
                <c:pt idx="821">
                  <c:v>10.4308138470856</c:v>
                </c:pt>
                <c:pt idx="822">
                  <c:v>10.450426313104801</c:v>
                </c:pt>
                <c:pt idx="823">
                  <c:v>10.4697706597335</c:v>
                </c:pt>
                <c:pt idx="824">
                  <c:v>10.4886389906824</c:v>
                </c:pt>
                <c:pt idx="825">
                  <c:v>10.510115207489399</c:v>
                </c:pt>
                <c:pt idx="826">
                  <c:v>10.5291926759151</c:v>
                </c:pt>
                <c:pt idx="827">
                  <c:v>10.5495412967684</c:v>
                </c:pt>
                <c:pt idx="828">
                  <c:v>10.5703901623428</c:v>
                </c:pt>
                <c:pt idx="829">
                  <c:v>10.591964982415899</c:v>
                </c:pt>
                <c:pt idx="830">
                  <c:v>10.610785711799101</c:v>
                </c:pt>
                <c:pt idx="831">
                  <c:v>10.6315904370945</c:v>
                </c:pt>
                <c:pt idx="832">
                  <c:v>10.6515378447284</c:v>
                </c:pt>
                <c:pt idx="833">
                  <c:v>10.672118101467699</c:v>
                </c:pt>
                <c:pt idx="834">
                  <c:v>10.6953793770685</c:v>
                </c:pt>
                <c:pt idx="835">
                  <c:v>10.715995365569601</c:v>
                </c:pt>
                <c:pt idx="836">
                  <c:v>10.738427013859599</c:v>
                </c:pt>
                <c:pt idx="837">
                  <c:v>10.761364850566201</c:v>
                </c:pt>
                <c:pt idx="838">
                  <c:v>10.785056209749699</c:v>
                </c:pt>
                <c:pt idx="839">
                  <c:v>10.8095415256685</c:v>
                </c:pt>
                <c:pt idx="840">
                  <c:v>10.8344076541471</c:v>
                </c:pt>
                <c:pt idx="841">
                  <c:v>10.861123443521601</c:v>
                </c:pt>
                <c:pt idx="842">
                  <c:v>10.8946440981754</c:v>
                </c:pt>
                <c:pt idx="843">
                  <c:v>10.940732056099002</c:v>
                </c:pt>
                <c:pt idx="844">
                  <c:v>11.0024570678434</c:v>
                </c:pt>
                <c:pt idx="845">
                  <c:v>11.0987561487718</c:v>
                </c:pt>
                <c:pt idx="846">
                  <c:v>11.2284375290642</c:v>
                </c:pt>
                <c:pt idx="847">
                  <c:v>11.3137758902099</c:v>
                </c:pt>
                <c:pt idx="848">
                  <c:v>11.372019248460701</c:v>
                </c:pt>
                <c:pt idx="849">
                  <c:v>11.4174339230544</c:v>
                </c:pt>
                <c:pt idx="850">
                  <c:v>11.4577331597729</c:v>
                </c:pt>
                <c:pt idx="851">
                  <c:v>11.49155518317</c:v>
                </c:pt>
                <c:pt idx="852">
                  <c:v>11.521152108593901</c:v>
                </c:pt>
                <c:pt idx="853">
                  <c:v>11.5502769078944</c:v>
                </c:pt>
                <c:pt idx="854">
                  <c:v>11.5799456639252</c:v>
                </c:pt>
                <c:pt idx="855">
                  <c:v>11.6076882871312</c:v>
                </c:pt>
                <c:pt idx="856">
                  <c:v>11.633938261161299</c:v>
                </c:pt>
                <c:pt idx="857">
                  <c:v>11.6586152245532</c:v>
                </c:pt>
                <c:pt idx="858">
                  <c:v>11.683726161084</c:v>
                </c:pt>
                <c:pt idx="859">
                  <c:v>11.7108686951042</c:v>
                </c:pt>
                <c:pt idx="860">
                  <c:v>11.736389314535201</c:v>
                </c:pt>
                <c:pt idx="861">
                  <c:v>11.762119071443101</c:v>
                </c:pt>
                <c:pt idx="862">
                  <c:v>11.789900337066699</c:v>
                </c:pt>
                <c:pt idx="863">
                  <c:v>11.8176327599258</c:v>
                </c:pt>
                <c:pt idx="864">
                  <c:v>11.8449350992137</c:v>
                </c:pt>
                <c:pt idx="865">
                  <c:v>11.8717715619596</c:v>
                </c:pt>
                <c:pt idx="866">
                  <c:v>11.8969505007385</c:v>
                </c:pt>
                <c:pt idx="867">
                  <c:v>11.920995043306</c:v>
                </c:pt>
                <c:pt idx="868">
                  <c:v>11.9467350005493</c:v>
                </c:pt>
                <c:pt idx="869">
                  <c:v>11.9739455368062</c:v>
                </c:pt>
                <c:pt idx="870">
                  <c:v>12.0013804192808</c:v>
                </c:pt>
                <c:pt idx="871">
                  <c:v>12.028919035742499</c:v>
                </c:pt>
                <c:pt idx="872">
                  <c:v>12.055377657816301</c:v>
                </c:pt>
                <c:pt idx="873">
                  <c:v>12.094412052886099</c:v>
                </c:pt>
                <c:pt idx="874">
                  <c:v>12.153517308922799</c:v>
                </c:pt>
                <c:pt idx="875">
                  <c:v>12.20815314839</c:v>
                </c:pt>
                <c:pt idx="876">
                  <c:v>12.2512863478391</c:v>
                </c:pt>
                <c:pt idx="877">
                  <c:v>12.286088844689399</c:v>
                </c:pt>
                <c:pt idx="878">
                  <c:v>12.317479788032399</c:v>
                </c:pt>
                <c:pt idx="879">
                  <c:v>12.3494929518756</c:v>
                </c:pt>
                <c:pt idx="880">
                  <c:v>12.3800321977455</c:v>
                </c:pt>
                <c:pt idx="881">
                  <c:v>12.4109997965547</c:v>
                </c:pt>
                <c:pt idx="882">
                  <c:v>12.4395290868279</c:v>
                </c:pt>
                <c:pt idx="883">
                  <c:v>12.469967998822499</c:v>
                </c:pt>
                <c:pt idx="884">
                  <c:v>12.4960513673614</c:v>
                </c:pt>
                <c:pt idx="885">
                  <c:v>12.522425476072399</c:v>
                </c:pt>
                <c:pt idx="886">
                  <c:v>12.547952895738501</c:v>
                </c:pt>
                <c:pt idx="887">
                  <c:v>12.5730582732558</c:v>
                </c:pt>
                <c:pt idx="888">
                  <c:v>12.597727195202399</c:v>
                </c:pt>
                <c:pt idx="889">
                  <c:v>12.6210530729395</c:v>
                </c:pt>
                <c:pt idx="890">
                  <c:v>12.6461164079046</c:v>
                </c:pt>
                <c:pt idx="891">
                  <c:v>12.669821428721701</c:v>
                </c:pt>
                <c:pt idx="892">
                  <c:v>12.694056377563401</c:v>
                </c:pt>
                <c:pt idx="893">
                  <c:v>12.7180367462643</c:v>
                </c:pt>
                <c:pt idx="894">
                  <c:v>12.742341856255701</c:v>
                </c:pt>
                <c:pt idx="895">
                  <c:v>12.766429359066899</c:v>
                </c:pt>
                <c:pt idx="896">
                  <c:v>12.791909238330801</c:v>
                </c:pt>
                <c:pt idx="897">
                  <c:v>12.816637203422902</c:v>
                </c:pt>
                <c:pt idx="898">
                  <c:v>12.842871846351001</c:v>
                </c:pt>
                <c:pt idx="899">
                  <c:v>12.8720663173681</c:v>
                </c:pt>
                <c:pt idx="900">
                  <c:v>12.910437690584301</c:v>
                </c:pt>
                <c:pt idx="901">
                  <c:v>12.9456656908815</c:v>
                </c:pt>
                <c:pt idx="902">
                  <c:v>12.974691397494102</c:v>
                </c:pt>
                <c:pt idx="903">
                  <c:v>13.006471623066302</c:v>
                </c:pt>
                <c:pt idx="904">
                  <c:v>13.0455978211558</c:v>
                </c:pt>
                <c:pt idx="905">
                  <c:v>13.0814701120926</c:v>
                </c:pt>
                <c:pt idx="906">
                  <c:v>13.115938156761301</c:v>
                </c:pt>
                <c:pt idx="907">
                  <c:v>13.1509055896458</c:v>
                </c:pt>
                <c:pt idx="908">
                  <c:v>13.187814914704198</c:v>
                </c:pt>
                <c:pt idx="909">
                  <c:v>13.2247837111663</c:v>
                </c:pt>
                <c:pt idx="910">
                  <c:v>13.2590239483307</c:v>
                </c:pt>
                <c:pt idx="911">
                  <c:v>13.292740568272199</c:v>
                </c:pt>
                <c:pt idx="912">
                  <c:v>13.326342825598699</c:v>
                </c:pt>
                <c:pt idx="913">
                  <c:v>13.359802767672599</c:v>
                </c:pt>
                <c:pt idx="914">
                  <c:v>13.3964553536998</c:v>
                </c:pt>
                <c:pt idx="915">
                  <c:v>13.437795024674401</c:v>
                </c:pt>
                <c:pt idx="916">
                  <c:v>13.4732253010498</c:v>
                </c:pt>
                <c:pt idx="917">
                  <c:v>13.509513646840801</c:v>
                </c:pt>
                <c:pt idx="918">
                  <c:v>13.552296695934299</c:v>
                </c:pt>
                <c:pt idx="919">
                  <c:v>13.5966709362719</c:v>
                </c:pt>
                <c:pt idx="920">
                  <c:v>13.641699728737001</c:v>
                </c:pt>
                <c:pt idx="921">
                  <c:v>13.692277503969299</c:v>
                </c:pt>
                <c:pt idx="922">
                  <c:v>13.743108128665</c:v>
                </c:pt>
                <c:pt idx="923">
                  <c:v>13.788131851560999</c:v>
                </c:pt>
                <c:pt idx="924">
                  <c:v>13.8358467324906</c:v>
                </c:pt>
                <c:pt idx="925">
                  <c:v>13.8815504165905</c:v>
                </c:pt>
                <c:pt idx="926">
                  <c:v>13.922890087587799</c:v>
                </c:pt>
                <c:pt idx="927">
                  <c:v>13.9634795750226</c:v>
                </c:pt>
                <c:pt idx="928">
                  <c:v>14.010732040719601</c:v>
                </c:pt>
                <c:pt idx="929">
                  <c:v>14.0629402002105</c:v>
                </c:pt>
                <c:pt idx="930">
                  <c:v>14.122642145321199</c:v>
                </c:pt>
                <c:pt idx="931">
                  <c:v>14.1741991527851</c:v>
                </c:pt>
                <c:pt idx="932">
                  <c:v>14.216862708531201</c:v>
                </c:pt>
                <c:pt idx="933">
                  <c:v>14.266002236377101</c:v>
                </c:pt>
                <c:pt idx="934">
                  <c:v>14.361969837000299</c:v>
                </c:pt>
                <c:pt idx="935">
                  <c:v>14.458763603624899</c:v>
                </c:pt>
              </c:numCache>
            </c:numRef>
          </c:xVal>
          <c:yVal>
            <c:numRef>
              <c:f>'без среза'!$L$4:$L$939</c:f>
              <c:numCache>
                <c:formatCode>General</c:formatCode>
                <c:ptCount val="936"/>
                <c:pt idx="0">
                  <c:v>0</c:v>
                </c:pt>
                <c:pt idx="1">
                  <c:v>89.088386321556797</c:v>
                </c:pt>
                <c:pt idx="2">
                  <c:v>92.682174517540304</c:v>
                </c:pt>
                <c:pt idx="3">
                  <c:v>96.659826993709402</c:v>
                </c:pt>
                <c:pt idx="4">
                  <c:v>100.420850179391</c:v>
                </c:pt>
                <c:pt idx="5">
                  <c:v>103.822000602377</c:v>
                </c:pt>
                <c:pt idx="6">
                  <c:v>107.54280271462601</c:v>
                </c:pt>
                <c:pt idx="7">
                  <c:v>111.02933471463599</c:v>
                </c:pt>
                <c:pt idx="8">
                  <c:v>114.18563053256401</c:v>
                </c:pt>
                <c:pt idx="9">
                  <c:v>117.193743448239</c:v>
                </c:pt>
                <c:pt idx="10">
                  <c:v>120.238549273112</c:v>
                </c:pt>
                <c:pt idx="11">
                  <c:v>123.837982531986</c:v>
                </c:pt>
                <c:pt idx="12">
                  <c:v>126.872909496655</c:v>
                </c:pt>
                <c:pt idx="13">
                  <c:v>129.88596184225801</c:v>
                </c:pt>
                <c:pt idx="14">
                  <c:v>133.19114619540099</c:v>
                </c:pt>
                <c:pt idx="15">
                  <c:v>136.35590960783901</c:v>
                </c:pt>
                <c:pt idx="16">
                  <c:v>139.553132131929</c:v>
                </c:pt>
                <c:pt idx="17">
                  <c:v>142.65509421913899</c:v>
                </c:pt>
                <c:pt idx="18">
                  <c:v>145.515024232445</c:v>
                </c:pt>
                <c:pt idx="19">
                  <c:v>148.65720739331999</c:v>
                </c:pt>
                <c:pt idx="20">
                  <c:v>151.84737358870899</c:v>
                </c:pt>
                <c:pt idx="21">
                  <c:v>154.67131632589701</c:v>
                </c:pt>
                <c:pt idx="22">
                  <c:v>157.88406277331501</c:v>
                </c:pt>
                <c:pt idx="23">
                  <c:v>160.84701518551401</c:v>
                </c:pt>
                <c:pt idx="24">
                  <c:v>164.111272832146</c:v>
                </c:pt>
                <c:pt idx="25">
                  <c:v>167.04741119523499</c:v>
                </c:pt>
                <c:pt idx="26">
                  <c:v>170.08798322291099</c:v>
                </c:pt>
                <c:pt idx="27">
                  <c:v>173.11585385887901</c:v>
                </c:pt>
                <c:pt idx="28">
                  <c:v>176.15007519046799</c:v>
                </c:pt>
                <c:pt idx="29">
                  <c:v>179.27885132678799</c:v>
                </c:pt>
                <c:pt idx="30">
                  <c:v>182.26156145893</c:v>
                </c:pt>
                <c:pt idx="31">
                  <c:v>185.535697965883</c:v>
                </c:pt>
                <c:pt idx="32">
                  <c:v>188.67294169636401</c:v>
                </c:pt>
                <c:pt idx="33">
                  <c:v>191.69093347224401</c:v>
                </c:pt>
                <c:pt idx="34">
                  <c:v>194.47042133892</c:v>
                </c:pt>
                <c:pt idx="35">
                  <c:v>197.93860688433099</c:v>
                </c:pt>
                <c:pt idx="36">
                  <c:v>201.11254352377699</c:v>
                </c:pt>
                <c:pt idx="37">
                  <c:v>204.36057161469901</c:v>
                </c:pt>
                <c:pt idx="38">
                  <c:v>207.20497770491099</c:v>
                </c:pt>
                <c:pt idx="39">
                  <c:v>210.36550732003499</c:v>
                </c:pt>
                <c:pt idx="40">
                  <c:v>213.589543893468</c:v>
                </c:pt>
                <c:pt idx="41">
                  <c:v>216.945533812977</c:v>
                </c:pt>
                <c:pt idx="42">
                  <c:v>220.29658430232701</c:v>
                </c:pt>
                <c:pt idx="43">
                  <c:v>223.553079987643</c:v>
                </c:pt>
                <c:pt idx="44">
                  <c:v>226.591535116546</c:v>
                </c:pt>
                <c:pt idx="45">
                  <c:v>230.09500230546101</c:v>
                </c:pt>
                <c:pt idx="46">
                  <c:v>233.192730595358</c:v>
                </c:pt>
                <c:pt idx="47">
                  <c:v>236.53037406015201</c:v>
                </c:pt>
                <c:pt idx="48">
                  <c:v>239.883541448275</c:v>
                </c:pt>
                <c:pt idx="49">
                  <c:v>243.41593958484</c:v>
                </c:pt>
                <c:pt idx="50">
                  <c:v>246.97232923889499</c:v>
                </c:pt>
                <c:pt idx="51">
                  <c:v>250.01007873495101</c:v>
                </c:pt>
                <c:pt idx="52">
                  <c:v>253.447922067018</c:v>
                </c:pt>
                <c:pt idx="53">
                  <c:v>256.828609136865</c:v>
                </c:pt>
                <c:pt idx="54">
                  <c:v>259.91786983236699</c:v>
                </c:pt>
                <c:pt idx="55">
                  <c:v>263.52647631894803</c:v>
                </c:pt>
                <c:pt idx="56">
                  <c:v>266.98831116827199</c:v>
                </c:pt>
                <c:pt idx="57">
                  <c:v>270.45720234699502</c:v>
                </c:pt>
                <c:pt idx="58">
                  <c:v>273.40039703855302</c:v>
                </c:pt>
                <c:pt idx="59">
                  <c:v>276.81354322051601</c:v>
                </c:pt>
                <c:pt idx="60">
                  <c:v>280.221749972086</c:v>
                </c:pt>
                <c:pt idx="61">
                  <c:v>283.89033525204297</c:v>
                </c:pt>
                <c:pt idx="62">
                  <c:v>287.79954134021</c:v>
                </c:pt>
                <c:pt idx="63">
                  <c:v>291.07720601139602</c:v>
                </c:pt>
                <c:pt idx="64">
                  <c:v>294.35487068258197</c:v>
                </c:pt>
                <c:pt idx="65">
                  <c:v>297.85410407418402</c:v>
                </c:pt>
                <c:pt idx="66">
                  <c:v>301.237613675185</c:v>
                </c:pt>
                <c:pt idx="67">
                  <c:v>304.99722559517198</c:v>
                </c:pt>
                <c:pt idx="68">
                  <c:v>308.38567462656601</c:v>
                </c:pt>
                <c:pt idx="69">
                  <c:v>311.90748827019701</c:v>
                </c:pt>
                <c:pt idx="70">
                  <c:v>315.67415651911898</c:v>
                </c:pt>
                <c:pt idx="71">
                  <c:v>319.16774484747998</c:v>
                </c:pt>
                <c:pt idx="72">
                  <c:v>322.91324411006599</c:v>
                </c:pt>
                <c:pt idx="73">
                  <c:v>326.272056561429</c:v>
                </c:pt>
                <c:pt idx="74">
                  <c:v>330.07259518746298</c:v>
                </c:pt>
                <c:pt idx="75">
                  <c:v>333.89077463559801</c:v>
                </c:pt>
                <c:pt idx="76">
                  <c:v>337.44504739111301</c:v>
                </c:pt>
                <c:pt idx="77">
                  <c:v>341.11716083530303</c:v>
                </c:pt>
                <c:pt idx="78">
                  <c:v>344.673550489359</c:v>
                </c:pt>
                <c:pt idx="79">
                  <c:v>348.33084564330102</c:v>
                </c:pt>
                <c:pt idx="80">
                  <c:v>352.36212621768902</c:v>
                </c:pt>
                <c:pt idx="81">
                  <c:v>356.48937286157201</c:v>
                </c:pt>
                <c:pt idx="82">
                  <c:v>360.22499326383701</c:v>
                </c:pt>
                <c:pt idx="83">
                  <c:v>363.69106191117299</c:v>
                </c:pt>
                <c:pt idx="84">
                  <c:v>367.40269079618201</c:v>
                </c:pt>
                <c:pt idx="85">
                  <c:v>371.27590960729901</c:v>
                </c:pt>
                <c:pt idx="86">
                  <c:v>375.112435509916</c:v>
                </c:pt>
                <c:pt idx="87">
                  <c:v>379.13101469259698</c:v>
                </c:pt>
                <c:pt idx="88">
                  <c:v>382.53781017847399</c:v>
                </c:pt>
                <c:pt idx="89">
                  <c:v>386.45618949364899</c:v>
                </c:pt>
                <c:pt idx="90">
                  <c:v>389.84040472796198</c:v>
                </c:pt>
                <c:pt idx="91">
                  <c:v>393.626125063747</c:v>
                </c:pt>
                <c:pt idx="92">
                  <c:v>397.63835355080698</c:v>
                </c:pt>
                <c:pt idx="93">
                  <c:v>401.28859237628097</c:v>
                </c:pt>
                <c:pt idx="94">
                  <c:v>404.62482457561401</c:v>
                </c:pt>
                <c:pt idx="95">
                  <c:v>407.995632784907</c:v>
                </c:pt>
                <c:pt idx="96">
                  <c:v>411.62188009265799</c:v>
                </c:pt>
                <c:pt idx="97">
                  <c:v>415.421713086311</c:v>
                </c:pt>
                <c:pt idx="98">
                  <c:v>419.13616450270598</c:v>
                </c:pt>
                <c:pt idx="99">
                  <c:v>422.74194845789998</c:v>
                </c:pt>
                <c:pt idx="100">
                  <c:v>425.84461617749201</c:v>
                </c:pt>
                <c:pt idx="101">
                  <c:v>429.62257455196197</c:v>
                </c:pt>
                <c:pt idx="102">
                  <c:v>433.46262861881399</c:v>
                </c:pt>
                <c:pt idx="103">
                  <c:v>436.845432587434</c:v>
                </c:pt>
                <c:pt idx="104">
                  <c:v>440.00807910086598</c:v>
                </c:pt>
                <c:pt idx="105">
                  <c:v>443.48543787375098</c:v>
                </c:pt>
                <c:pt idx="106">
                  <c:v>447.10110068879999</c:v>
                </c:pt>
                <c:pt idx="107">
                  <c:v>450.95385614736</c:v>
                </c:pt>
                <c:pt idx="108">
                  <c:v>453.96267469599798</c:v>
                </c:pt>
                <c:pt idx="109">
                  <c:v>457.26785904867597</c:v>
                </c:pt>
                <c:pt idx="110">
                  <c:v>460.75368541618798</c:v>
                </c:pt>
                <c:pt idx="111">
                  <c:v>464.61561410175602</c:v>
                </c:pt>
                <c:pt idx="112">
                  <c:v>468.56221873173502</c:v>
                </c:pt>
                <c:pt idx="113">
                  <c:v>471.98806630494101</c:v>
                </c:pt>
                <c:pt idx="114">
                  <c:v>475.49647292448202</c:v>
                </c:pt>
                <c:pt idx="115">
                  <c:v>479.04862878099101</c:v>
                </c:pt>
                <c:pt idx="116">
                  <c:v>482.47235945612198</c:v>
                </c:pt>
                <c:pt idx="117">
                  <c:v>486.39991199877102</c:v>
                </c:pt>
                <c:pt idx="118">
                  <c:v>490.10801271954602</c:v>
                </c:pt>
                <c:pt idx="119">
                  <c:v>493.34969011414802</c:v>
                </c:pt>
                <c:pt idx="120">
                  <c:v>497.24690044298802</c:v>
                </c:pt>
                <c:pt idx="121">
                  <c:v>500.69391700252902</c:v>
                </c:pt>
                <c:pt idx="122">
                  <c:v>504.30181785626303</c:v>
                </c:pt>
                <c:pt idx="123">
                  <c:v>507.946411618963</c:v>
                </c:pt>
                <c:pt idx="124">
                  <c:v>511.80834030406498</c:v>
                </c:pt>
                <c:pt idx="125">
                  <c:v>515.08247681148396</c:v>
                </c:pt>
                <c:pt idx="126">
                  <c:v>518.53090463671799</c:v>
                </c:pt>
                <c:pt idx="127">
                  <c:v>521.88336639106296</c:v>
                </c:pt>
                <c:pt idx="128">
                  <c:v>525.28098864946503</c:v>
                </c:pt>
                <c:pt idx="129">
                  <c:v>528.47327174432598</c:v>
                </c:pt>
                <c:pt idx="130">
                  <c:v>532.07693880051397</c:v>
                </c:pt>
                <c:pt idx="131">
                  <c:v>535.51760466396797</c:v>
                </c:pt>
                <c:pt idx="132">
                  <c:v>538.44668669905502</c:v>
                </c:pt>
                <c:pt idx="133">
                  <c:v>541.72717390116304</c:v>
                </c:pt>
                <c:pt idx="134">
                  <c:v>544.90675560385</c:v>
                </c:pt>
                <c:pt idx="135">
                  <c:v>548.209117425606</c:v>
                </c:pt>
                <c:pt idx="136">
                  <c:v>551.64202132821094</c:v>
                </c:pt>
                <c:pt idx="137">
                  <c:v>554.82230866234704</c:v>
                </c:pt>
                <c:pt idx="138">
                  <c:v>557.84382860362496</c:v>
                </c:pt>
                <c:pt idx="139">
                  <c:v>560.80889791436505</c:v>
                </c:pt>
                <c:pt idx="140">
                  <c:v>563.97789512295299</c:v>
                </c:pt>
                <c:pt idx="141">
                  <c:v>567.210399290547</c:v>
                </c:pt>
                <c:pt idx="142">
                  <c:v>570.42596826981799</c:v>
                </c:pt>
                <c:pt idx="143">
                  <c:v>573.47500789258595</c:v>
                </c:pt>
                <c:pt idx="144">
                  <c:v>576.42949270922702</c:v>
                </c:pt>
                <c:pt idx="145">
                  <c:v>579.690222191624</c:v>
                </c:pt>
                <c:pt idx="146">
                  <c:v>582.75690263602905</c:v>
                </c:pt>
                <c:pt idx="147">
                  <c:v>585.82781687658303</c:v>
                </c:pt>
                <c:pt idx="148">
                  <c:v>588.70397644583102</c:v>
                </c:pt>
                <c:pt idx="149">
                  <c:v>592.00492700189398</c:v>
                </c:pt>
                <c:pt idx="150">
                  <c:v>594.96082308515895</c:v>
                </c:pt>
                <c:pt idx="151">
                  <c:v>598.09453865140699</c:v>
                </c:pt>
                <c:pt idx="152">
                  <c:v>600.845801203512</c:v>
                </c:pt>
                <c:pt idx="153">
                  <c:v>603.74736355524499</c:v>
                </c:pt>
                <c:pt idx="154">
                  <c:v>606.40548256877798</c:v>
                </c:pt>
                <c:pt idx="155">
                  <c:v>609.45663908962194</c:v>
                </c:pt>
                <c:pt idx="156">
                  <c:v>612.31162967346597</c:v>
                </c:pt>
                <c:pt idx="157">
                  <c:v>615.04877956770395</c:v>
                </c:pt>
                <c:pt idx="158">
                  <c:v>617.45287074800603</c:v>
                </c:pt>
                <c:pt idx="159">
                  <c:v>619.86260699201398</c:v>
                </c:pt>
                <c:pt idx="160">
                  <c:v>622.579293533228</c:v>
                </c:pt>
                <c:pt idx="161">
                  <c:v>625.19648583978403</c:v>
                </c:pt>
                <c:pt idx="162">
                  <c:v>627.539186961018</c:v>
                </c:pt>
                <c:pt idx="163">
                  <c:v>629.83178814873099</c:v>
                </c:pt>
                <c:pt idx="164">
                  <c:v>632.19777515530598</c:v>
                </c:pt>
                <c:pt idx="165">
                  <c:v>633.99290517065697</c:v>
                </c:pt>
                <c:pt idx="166">
                  <c:v>636.38500059302896</c:v>
                </c:pt>
                <c:pt idx="167">
                  <c:v>638.52659634686995</c:v>
                </c:pt>
                <c:pt idx="168">
                  <c:v>640.59833444748097</c:v>
                </c:pt>
                <c:pt idx="169">
                  <c:v>642.73005134053506</c:v>
                </c:pt>
                <c:pt idx="170">
                  <c:v>644.571753125638</c:v>
                </c:pt>
                <c:pt idx="171">
                  <c:v>646.3132550437</c:v>
                </c:pt>
                <c:pt idx="172">
                  <c:v>648.56281262636196</c:v>
                </c:pt>
                <c:pt idx="173">
                  <c:v>650.48213402647502</c:v>
                </c:pt>
                <c:pt idx="174">
                  <c:v>652.60961712337996</c:v>
                </c:pt>
                <c:pt idx="175">
                  <c:v>654.16553759668</c:v>
                </c:pt>
                <c:pt idx="176">
                  <c:v>655.52458650059998</c:v>
                </c:pt>
                <c:pt idx="177">
                  <c:v>657.40156992897403</c:v>
                </c:pt>
                <c:pt idx="178">
                  <c:v>659.00194527301903</c:v>
                </c:pt>
                <c:pt idx="179">
                  <c:v>660.25585487950605</c:v>
                </c:pt>
                <c:pt idx="180">
                  <c:v>662.11872565094404</c:v>
                </c:pt>
                <c:pt idx="181">
                  <c:v>663.45801683329</c:v>
                </c:pt>
                <c:pt idx="182">
                  <c:v>665.14659628644597</c:v>
                </c:pt>
                <c:pt idx="183">
                  <c:v>666.23044837173097</c:v>
                </c:pt>
                <c:pt idx="184">
                  <c:v>667.45331013202701</c:v>
                </c:pt>
                <c:pt idx="185">
                  <c:v>668.86810403224104</c:v>
                </c:pt>
                <c:pt idx="186">
                  <c:v>670.39579919073697</c:v>
                </c:pt>
                <c:pt idx="187">
                  <c:v>671.83670150674902</c:v>
                </c:pt>
                <c:pt idx="188">
                  <c:v>672.83305511623598</c:v>
                </c:pt>
                <c:pt idx="189">
                  <c:v>674.00793384108704</c:v>
                </c:pt>
                <c:pt idx="190">
                  <c:v>675.17011117469497</c:v>
                </c:pt>
                <c:pt idx="191">
                  <c:v>676.626537414268</c:v>
                </c:pt>
                <c:pt idx="192">
                  <c:v>677.92772442195599</c:v>
                </c:pt>
                <c:pt idx="193">
                  <c:v>678.74484728369896</c:v>
                </c:pt>
                <c:pt idx="194">
                  <c:v>679.69392349105306</c:v>
                </c:pt>
                <c:pt idx="195">
                  <c:v>680.45882951933902</c:v>
                </c:pt>
                <c:pt idx="196">
                  <c:v>681.840458674356</c:v>
                </c:pt>
                <c:pt idx="197">
                  <c:v>682.94124594796403</c:v>
                </c:pt>
                <c:pt idx="198">
                  <c:v>683.96582487225498</c:v>
                </c:pt>
                <c:pt idx="199">
                  <c:v>685.00098828971397</c:v>
                </c:pt>
                <c:pt idx="200">
                  <c:v>685.47235104534798</c:v>
                </c:pt>
                <c:pt idx="201">
                  <c:v>686.46023706067399</c:v>
                </c:pt>
                <c:pt idx="202">
                  <c:v>687.59912850894</c:v>
                </c:pt>
                <c:pt idx="203">
                  <c:v>688.35838947538298</c:v>
                </c:pt>
                <c:pt idx="204">
                  <c:v>688.89890425186604</c:v>
                </c:pt>
                <c:pt idx="205">
                  <c:v>689.68215673509997</c:v>
                </c:pt>
                <c:pt idx="206">
                  <c:v>690.86268052272499</c:v>
                </c:pt>
                <c:pt idx="207">
                  <c:v>691.70732306595903</c:v>
                </c:pt>
                <c:pt idx="208">
                  <c:v>692.26406739838399</c:v>
                </c:pt>
                <c:pt idx="209">
                  <c:v>692.78694135416299</c:v>
                </c:pt>
                <c:pt idx="210">
                  <c:v>693.80164141766704</c:v>
                </c:pt>
                <c:pt idx="211">
                  <c:v>694.79728939384199</c:v>
                </c:pt>
                <c:pt idx="212">
                  <c:v>695.42741954512906</c:v>
                </c:pt>
                <c:pt idx="213">
                  <c:v>695.90583863016195</c:v>
                </c:pt>
                <c:pt idx="214">
                  <c:v>696.855620468967</c:v>
                </c:pt>
                <c:pt idx="215">
                  <c:v>697.66850953362905</c:v>
                </c:pt>
                <c:pt idx="216">
                  <c:v>698.529381631874</c:v>
                </c:pt>
                <c:pt idx="217">
                  <c:v>699.37543544080097</c:v>
                </c:pt>
                <c:pt idx="218">
                  <c:v>699.96746141649805</c:v>
                </c:pt>
                <c:pt idx="219">
                  <c:v>700.33650740701705</c:v>
                </c:pt>
                <c:pt idx="220">
                  <c:v>701.126816218719</c:v>
                </c:pt>
                <c:pt idx="221">
                  <c:v>702.06530793290597</c:v>
                </c:pt>
                <c:pt idx="222">
                  <c:v>702.68697049003094</c:v>
                </c:pt>
                <c:pt idx="223">
                  <c:v>703.44552582316101</c:v>
                </c:pt>
                <c:pt idx="224">
                  <c:v>704.45175829157199</c:v>
                </c:pt>
                <c:pt idx="225">
                  <c:v>704.96193085610901</c:v>
                </c:pt>
                <c:pt idx="226">
                  <c:v>705.62452011834796</c:v>
                </c:pt>
                <c:pt idx="227">
                  <c:v>706.263823497109</c:v>
                </c:pt>
                <c:pt idx="228">
                  <c:v>706.72742429096297</c:v>
                </c:pt>
                <c:pt idx="229">
                  <c:v>707.27287849783897</c:v>
                </c:pt>
                <c:pt idx="230">
                  <c:v>708.00109161716</c:v>
                </c:pt>
                <c:pt idx="231">
                  <c:v>708.69331746082798</c:v>
                </c:pt>
                <c:pt idx="232">
                  <c:v>709.42717564292298</c:v>
                </c:pt>
                <c:pt idx="233">
                  <c:v>709.75670619308903</c:v>
                </c:pt>
                <c:pt idx="234">
                  <c:v>710.380485647358</c:v>
                </c:pt>
                <c:pt idx="235">
                  <c:v>711.11928326077805</c:v>
                </c:pt>
                <c:pt idx="236">
                  <c:v>711.92934979312099</c:v>
                </c:pt>
                <c:pt idx="237">
                  <c:v>712.25676344335102</c:v>
                </c:pt>
                <c:pt idx="238">
                  <c:v>712.61381367500906</c:v>
                </c:pt>
                <c:pt idx="239">
                  <c:v>713.28769306372897</c:v>
                </c:pt>
                <c:pt idx="240">
                  <c:v>713.77246284391697</c:v>
                </c:pt>
                <c:pt idx="241">
                  <c:v>714.48656330537096</c:v>
                </c:pt>
                <c:pt idx="242">
                  <c:v>715.05318649951403</c:v>
                </c:pt>
                <c:pt idx="243">
                  <c:v>715.83785024751</c:v>
                </c:pt>
                <c:pt idx="244">
                  <c:v>716.145506178029</c:v>
                </c:pt>
                <c:pt idx="245">
                  <c:v>716.60487317573302</c:v>
                </c:pt>
                <c:pt idx="246">
                  <c:v>717.09599365200802</c:v>
                </c:pt>
                <c:pt idx="247">
                  <c:v>717.873601071537</c:v>
                </c:pt>
                <c:pt idx="248">
                  <c:v>718.21794991102104</c:v>
                </c:pt>
                <c:pt idx="249">
                  <c:v>718.93557853717402</c:v>
                </c:pt>
                <c:pt idx="250">
                  <c:v>719.43446097522997</c:v>
                </c:pt>
                <c:pt idx="251">
                  <c:v>719.82608721684699</c:v>
                </c:pt>
                <c:pt idx="252">
                  <c:v>720.44563287496601</c:v>
                </c:pt>
                <c:pt idx="253">
                  <c:v>721.08846441749495</c:v>
                </c:pt>
                <c:pt idx="254">
                  <c:v>721.497025847435</c:v>
                </c:pt>
                <c:pt idx="255">
                  <c:v>722.14903061743803</c:v>
                </c:pt>
                <c:pt idx="256">
                  <c:v>722.95133518893294</c:v>
                </c:pt>
                <c:pt idx="257">
                  <c:v>723.34578396193695</c:v>
                </c:pt>
                <c:pt idx="258">
                  <c:v>723.58569913636904</c:v>
                </c:pt>
                <c:pt idx="259">
                  <c:v>723.92299164831604</c:v>
                </c:pt>
                <c:pt idx="260">
                  <c:v>724.77045672200597</c:v>
                </c:pt>
                <c:pt idx="261">
                  <c:v>725.61933306232095</c:v>
                </c:pt>
                <c:pt idx="262">
                  <c:v>726.14009011816199</c:v>
                </c:pt>
                <c:pt idx="263">
                  <c:v>726.32002649921901</c:v>
                </c:pt>
                <c:pt idx="264">
                  <c:v>727.08846069220499</c:v>
                </c:pt>
                <c:pt idx="265">
                  <c:v>727.58099243510503</c:v>
                </c:pt>
                <c:pt idx="266">
                  <c:v>728.044593228959</c:v>
                </c:pt>
                <c:pt idx="267">
                  <c:v>728.55264889355703</c:v>
                </c:pt>
                <c:pt idx="268">
                  <c:v>728.96121032442898</c:v>
                </c:pt>
                <c:pt idx="269">
                  <c:v>729.40999282803398</c:v>
                </c:pt>
                <c:pt idx="270">
                  <c:v>729.90887526609004</c:v>
                </c:pt>
                <c:pt idx="271">
                  <c:v>730.29909024108201</c:v>
                </c:pt>
                <c:pt idx="272">
                  <c:v>730.869947232306</c:v>
                </c:pt>
                <c:pt idx="273">
                  <c:v>731.44927181582898</c:v>
                </c:pt>
                <c:pt idx="274">
                  <c:v>731.946742988192</c:v>
                </c:pt>
                <c:pt idx="275">
                  <c:v>732.14432019088395</c:v>
                </c:pt>
                <c:pt idx="276">
                  <c:v>732.62556180730496</c:v>
                </c:pt>
                <c:pt idx="277">
                  <c:v>733.07787247560896</c:v>
                </c:pt>
                <c:pt idx="278">
                  <c:v>733.49349023401703</c:v>
                </c:pt>
                <c:pt idx="279">
                  <c:v>733.60780275985599</c:v>
                </c:pt>
                <c:pt idx="280">
                  <c:v>734.40516790002596</c:v>
                </c:pt>
                <c:pt idx="281">
                  <c:v>734.91463483031805</c:v>
                </c:pt>
                <c:pt idx="282">
                  <c:v>735.43821441847797</c:v>
                </c:pt>
                <c:pt idx="283">
                  <c:v>735.531357956119</c:v>
                </c:pt>
                <c:pt idx="284">
                  <c:v>735.93850812129699</c:v>
                </c:pt>
                <c:pt idx="285">
                  <c:v>736.69141839165195</c:v>
                </c:pt>
                <c:pt idx="286">
                  <c:v>737.51700884755701</c:v>
                </c:pt>
                <c:pt idx="287">
                  <c:v>737.89028863422595</c:v>
                </c:pt>
                <c:pt idx="288">
                  <c:v>738.07939824275695</c:v>
                </c:pt>
                <c:pt idx="289">
                  <c:v>738.62414681725204</c:v>
                </c:pt>
                <c:pt idx="290">
                  <c:v>739.151960201561</c:v>
                </c:pt>
                <c:pt idx="291">
                  <c:v>739.50407100282598</c:v>
                </c:pt>
                <c:pt idx="292">
                  <c:v>740.07775052450597</c:v>
                </c:pt>
                <c:pt idx="293">
                  <c:v>740.49971897900105</c:v>
                </c:pt>
                <c:pt idx="294">
                  <c:v>740.67401029821497</c:v>
                </c:pt>
                <c:pt idx="295">
                  <c:v>741.33024886529904</c:v>
                </c:pt>
                <c:pt idx="296">
                  <c:v>741.52288663759805</c:v>
                </c:pt>
                <c:pt idx="297">
                  <c:v>742.32871937286097</c:v>
                </c:pt>
                <c:pt idx="298">
                  <c:v>742.66742314957105</c:v>
                </c:pt>
                <c:pt idx="299">
                  <c:v>743.29402513615798</c:v>
                </c:pt>
                <c:pt idx="300">
                  <c:v>743.56145999301202</c:v>
                </c:pt>
                <c:pt idx="301">
                  <c:v>744.12667191959895</c:v>
                </c:pt>
                <c:pt idx="302">
                  <c:v>744.36729272827495</c:v>
                </c:pt>
                <c:pt idx="303">
                  <c:v>744.83230478782195</c:v>
                </c:pt>
                <c:pt idx="304">
                  <c:v>745.15054521150898</c:v>
                </c:pt>
                <c:pt idx="305">
                  <c:v>745.61202910728798</c:v>
                </c:pt>
                <c:pt idx="306">
                  <c:v>745.84629921894498</c:v>
                </c:pt>
                <c:pt idx="307">
                  <c:v>746.29578735586301</c:v>
                </c:pt>
                <c:pt idx="308">
                  <c:v>746.47290120553203</c:v>
                </c:pt>
                <c:pt idx="309">
                  <c:v>747.03387933597003</c:v>
                </c:pt>
                <c:pt idx="310">
                  <c:v>747.37117184698604</c:v>
                </c:pt>
                <c:pt idx="311">
                  <c:v>747.90180776268198</c:v>
                </c:pt>
                <c:pt idx="312">
                  <c:v>748.12196521833505</c:v>
                </c:pt>
                <c:pt idx="313">
                  <c:v>748.437383109704</c:v>
                </c:pt>
                <c:pt idx="314">
                  <c:v>749.00471193622798</c:v>
                </c:pt>
                <c:pt idx="315">
                  <c:v>749.143015976995</c:v>
                </c:pt>
                <c:pt idx="316">
                  <c:v>749.65742233861204</c:v>
                </c:pt>
                <c:pt idx="317">
                  <c:v>750.19723148271396</c:v>
                </c:pt>
                <c:pt idx="318">
                  <c:v>750.44279172085203</c:v>
                </c:pt>
                <c:pt idx="319">
                  <c:v>750.71587164048105</c:v>
                </c:pt>
                <c:pt idx="320">
                  <c:v>751.00306421704602</c:v>
                </c:pt>
                <c:pt idx="321">
                  <c:v>751.41515381168597</c:v>
                </c:pt>
                <c:pt idx="322">
                  <c:v>751.81313075032097</c:v>
                </c:pt>
                <c:pt idx="323">
                  <c:v>752.02482061088097</c:v>
                </c:pt>
                <c:pt idx="324">
                  <c:v>752.72198588401102</c:v>
                </c:pt>
                <c:pt idx="325">
                  <c:v>752.97601371631004</c:v>
                </c:pt>
                <c:pt idx="326">
                  <c:v>753.29143160860997</c:v>
                </c:pt>
                <c:pt idx="327">
                  <c:v>753.79172531142797</c:v>
                </c:pt>
                <c:pt idx="328">
                  <c:v>754.12055022828304</c:v>
                </c:pt>
                <c:pt idx="329">
                  <c:v>754.28566831909097</c:v>
                </c:pt>
                <c:pt idx="330">
                  <c:v>754.96942656766601</c:v>
                </c:pt>
                <c:pt idx="331">
                  <c:v>755.44149495568104</c:v>
                </c:pt>
                <c:pt idx="332">
                  <c:v>755.65247918386001</c:v>
                </c:pt>
                <c:pt idx="333">
                  <c:v>755.75691284798097</c:v>
                </c:pt>
                <c:pt idx="334">
                  <c:v>756.04128289409005</c:v>
                </c:pt>
                <c:pt idx="335">
                  <c:v>756.73421437013894</c:v>
                </c:pt>
                <c:pt idx="336">
                  <c:v>757.40456559509005</c:v>
                </c:pt>
                <c:pt idx="337">
                  <c:v>757.54286963678896</c:v>
                </c:pt>
                <c:pt idx="338">
                  <c:v>757.72492291685205</c:v>
                </c:pt>
                <c:pt idx="339">
                  <c:v>758.01776055712298</c:v>
                </c:pt>
                <c:pt idx="340">
                  <c:v>758.29860243760004</c:v>
                </c:pt>
                <c:pt idx="341">
                  <c:v>758.89133404661004</c:v>
                </c:pt>
                <c:pt idx="342">
                  <c:v>759.21169136930303</c:v>
                </c:pt>
                <c:pt idx="343">
                  <c:v>759.59414438344504</c:v>
                </c:pt>
                <c:pt idx="344">
                  <c:v>759.96601290535204</c:v>
                </c:pt>
                <c:pt idx="345">
                  <c:v>760.12971972953505</c:v>
                </c:pt>
                <c:pt idx="346">
                  <c:v>760.37739686667896</c:v>
                </c:pt>
                <c:pt idx="347">
                  <c:v>760.64271482545905</c:v>
                </c:pt>
                <c:pt idx="348">
                  <c:v>761.04845372401201</c:v>
                </c:pt>
                <c:pt idx="349">
                  <c:v>761.70116412732796</c:v>
                </c:pt>
                <c:pt idx="350">
                  <c:v>761.62989520747203</c:v>
                </c:pt>
                <c:pt idx="351">
                  <c:v>761.78301753941901</c:v>
                </c:pt>
                <c:pt idx="352">
                  <c:v>762.21909865178202</c:v>
                </c:pt>
                <c:pt idx="353">
                  <c:v>762.439961739816</c:v>
                </c:pt>
                <c:pt idx="354">
                  <c:v>762.600140400231</c:v>
                </c:pt>
                <c:pt idx="355">
                  <c:v>762.97483145352498</c:v>
                </c:pt>
                <c:pt idx="356">
                  <c:v>763.30789016745996</c:v>
                </c:pt>
                <c:pt idx="357">
                  <c:v>763.69810514338303</c:v>
                </c:pt>
                <c:pt idx="358">
                  <c:v>763.940842849202</c:v>
                </c:pt>
                <c:pt idx="359">
                  <c:v>764.11090037040401</c:v>
                </c:pt>
                <c:pt idx="360">
                  <c:v>764.58155749365699</c:v>
                </c:pt>
                <c:pt idx="361">
                  <c:v>764.91955563705403</c:v>
                </c:pt>
                <c:pt idx="362">
                  <c:v>765.52216610685002</c:v>
                </c:pt>
                <c:pt idx="363">
                  <c:v>765.26390447653796</c:v>
                </c:pt>
                <c:pt idx="364">
                  <c:v>765.80089108925301</c:v>
                </c:pt>
                <c:pt idx="365">
                  <c:v>766.27648764196795</c:v>
                </c:pt>
                <c:pt idx="366">
                  <c:v>766.71186312194902</c:v>
                </c:pt>
                <c:pt idx="367">
                  <c:v>766.90520652756095</c:v>
                </c:pt>
                <c:pt idx="368">
                  <c:v>767.099255566485</c:v>
                </c:pt>
                <c:pt idx="369">
                  <c:v>767.17687518149603</c:v>
                </c:pt>
                <c:pt idx="370">
                  <c:v>767.60731123108405</c:v>
                </c:pt>
                <c:pt idx="371">
                  <c:v>767.77242932189301</c:v>
                </c:pt>
                <c:pt idx="372">
                  <c:v>768.20427663717396</c:v>
                </c:pt>
                <c:pt idx="373">
                  <c:v>768.41596649773396</c:v>
                </c:pt>
                <c:pt idx="374">
                  <c:v>768.94871931336797</c:v>
                </c:pt>
                <c:pt idx="375">
                  <c:v>769.07149943150603</c:v>
                </c:pt>
                <c:pt idx="376">
                  <c:v>769.28036676067904</c:v>
                </c:pt>
                <c:pt idx="377">
                  <c:v>769.33752302359801</c:v>
                </c:pt>
                <c:pt idx="378">
                  <c:v>769.64870711695403</c:v>
                </c:pt>
                <c:pt idx="379">
                  <c:v>769.971886971034</c:v>
                </c:pt>
                <c:pt idx="380">
                  <c:v>770.16381911095198</c:v>
                </c:pt>
                <c:pt idx="381">
                  <c:v>770.57590870652302</c:v>
                </c:pt>
                <c:pt idx="382">
                  <c:v>770.68739869911201</c:v>
                </c:pt>
                <c:pt idx="383">
                  <c:v>770.83558160159703</c:v>
                </c:pt>
                <c:pt idx="384">
                  <c:v>771.03457007091504</c:v>
                </c:pt>
                <c:pt idx="385">
                  <c:v>771.61177775636304</c:v>
                </c:pt>
                <c:pt idx="386">
                  <c:v>772.04927013441898</c:v>
                </c:pt>
                <c:pt idx="387">
                  <c:v>772.15934886131402</c:v>
                </c:pt>
                <c:pt idx="388">
                  <c:v>772.29765290394403</c:v>
                </c:pt>
                <c:pt idx="389">
                  <c:v>772.49029067624394</c:v>
                </c:pt>
                <c:pt idx="390">
                  <c:v>772.67798902001198</c:v>
                </c:pt>
                <c:pt idx="391">
                  <c:v>772.918609827757</c:v>
                </c:pt>
                <c:pt idx="392">
                  <c:v>773.28201075457002</c:v>
                </c:pt>
                <c:pt idx="393">
                  <c:v>773.36315853428096</c:v>
                </c:pt>
                <c:pt idx="394">
                  <c:v>773.74913971312299</c:v>
                </c:pt>
                <c:pt idx="395">
                  <c:v>773.97564786300097</c:v>
                </c:pt>
                <c:pt idx="396">
                  <c:v>774.00810697581596</c:v>
                </c:pt>
                <c:pt idx="397">
                  <c:v>774.43713175877895</c:v>
                </c:pt>
                <c:pt idx="398">
                  <c:v>774.79418199043698</c:v>
                </c:pt>
                <c:pt idx="399">
                  <c:v>775.16816741041805</c:v>
                </c:pt>
                <c:pt idx="400">
                  <c:v>775.49064163118601</c:v>
                </c:pt>
                <c:pt idx="401">
                  <c:v>775.65999351907499</c:v>
                </c:pt>
                <c:pt idx="402">
                  <c:v>775.68821883387898</c:v>
                </c:pt>
                <c:pt idx="403">
                  <c:v>776.01280995365198</c:v>
                </c:pt>
                <c:pt idx="404">
                  <c:v>776.15323089342598</c:v>
                </c:pt>
                <c:pt idx="405">
                  <c:v>776.62318238429702</c:v>
                </c:pt>
                <c:pt idx="406">
                  <c:v>776.939305908047</c:v>
                </c:pt>
                <c:pt idx="407">
                  <c:v>777.16158026177402</c:v>
                </c:pt>
                <c:pt idx="408">
                  <c:v>777.39302784204494</c:v>
                </c:pt>
                <c:pt idx="409">
                  <c:v>777.38597151357703</c:v>
                </c:pt>
                <c:pt idx="410">
                  <c:v>777.80158927291598</c:v>
                </c:pt>
                <c:pt idx="411">
                  <c:v>777.83828218188103</c:v>
                </c:pt>
                <c:pt idx="412">
                  <c:v>778.28283088840499</c:v>
                </c:pt>
                <c:pt idx="413">
                  <c:v>778.37315189652099</c:v>
                </c:pt>
                <c:pt idx="414">
                  <c:v>778.64693744853105</c:v>
                </c:pt>
                <c:pt idx="415">
                  <c:v>778.62929662689601</c:v>
                </c:pt>
                <c:pt idx="416">
                  <c:v>779.14440862089396</c:v>
                </c:pt>
                <c:pt idx="417">
                  <c:v>779.14440862089396</c:v>
                </c:pt>
                <c:pt idx="418">
                  <c:v>779.38996885810002</c:v>
                </c:pt>
                <c:pt idx="419">
                  <c:v>779.43865752685804</c:v>
                </c:pt>
                <c:pt idx="420">
                  <c:v>779.65105301886797</c:v>
                </c:pt>
                <c:pt idx="421">
                  <c:v>779.67857270222203</c:v>
                </c:pt>
                <c:pt idx="422">
                  <c:v>780.00457508582599</c:v>
                </c:pt>
                <c:pt idx="423">
                  <c:v>780.30235215648997</c:v>
                </c:pt>
                <c:pt idx="424">
                  <c:v>780.59307289775495</c:v>
                </c:pt>
                <c:pt idx="425">
                  <c:v>780.69327276572596</c:v>
                </c:pt>
                <c:pt idx="426">
                  <c:v>780.71585301775497</c:v>
                </c:pt>
                <c:pt idx="427">
                  <c:v>780.87462041247602</c:v>
                </c:pt>
                <c:pt idx="428">
                  <c:v>781.05808495823305</c:v>
                </c:pt>
                <c:pt idx="429">
                  <c:v>781.17733691260196</c:v>
                </c:pt>
                <c:pt idx="430">
                  <c:v>781.58307581208601</c:v>
                </c:pt>
                <c:pt idx="431">
                  <c:v>782.05302730202698</c:v>
                </c:pt>
                <c:pt idx="432">
                  <c:v>782.12076805718198</c:v>
                </c:pt>
                <c:pt idx="433">
                  <c:v>782.06078926287603</c:v>
                </c:pt>
                <c:pt idx="434">
                  <c:v>782.240020012483</c:v>
                </c:pt>
                <c:pt idx="435">
                  <c:v>782.66481099836506</c:v>
                </c:pt>
                <c:pt idx="436">
                  <c:v>782.90754870418505</c:v>
                </c:pt>
                <c:pt idx="437">
                  <c:v>783.08748508617305</c:v>
                </c:pt>
                <c:pt idx="438">
                  <c:v>783.12064983043797</c:v>
                </c:pt>
                <c:pt idx="439">
                  <c:v>783.35844810772699</c:v>
                </c:pt>
                <c:pt idx="440">
                  <c:v>783.24131305143203</c:v>
                </c:pt>
                <c:pt idx="441">
                  <c:v>783.916603705846</c:v>
                </c:pt>
                <c:pt idx="442">
                  <c:v>783.93706705886905</c:v>
                </c:pt>
                <c:pt idx="443">
                  <c:v>784.08948375843499</c:v>
                </c:pt>
                <c:pt idx="444">
                  <c:v>784.35197918489598</c:v>
                </c:pt>
                <c:pt idx="445">
                  <c:v>784.45006215386104</c:v>
                </c:pt>
                <c:pt idx="446">
                  <c:v>784.58201550040405</c:v>
                </c:pt>
                <c:pt idx="447">
                  <c:v>784.95952908508502</c:v>
                </c:pt>
                <c:pt idx="448">
                  <c:v>785.02585857361601</c:v>
                </c:pt>
                <c:pt idx="449">
                  <c:v>785.23119773901999</c:v>
                </c:pt>
                <c:pt idx="450">
                  <c:v>785.34480463061504</c:v>
                </c:pt>
                <c:pt idx="451">
                  <c:v>785.46264531929</c:v>
                </c:pt>
                <c:pt idx="452">
                  <c:v>785.51768468320404</c:v>
                </c:pt>
                <c:pt idx="453">
                  <c:v>785.67504081223206</c:v>
                </c:pt>
                <c:pt idx="454">
                  <c:v>785.64893239643402</c:v>
                </c:pt>
                <c:pt idx="455">
                  <c:v>785.74701536539897</c:v>
                </c:pt>
                <c:pt idx="456">
                  <c:v>786.01021642517298</c:v>
                </c:pt>
                <c:pt idx="457">
                  <c:v>786.06525578815501</c:v>
                </c:pt>
                <c:pt idx="458">
                  <c:v>786.09983179904498</c:v>
                </c:pt>
                <c:pt idx="459">
                  <c:v>785.98340237606305</c:v>
                </c:pt>
                <c:pt idx="460">
                  <c:v>786.32986811362196</c:v>
                </c:pt>
                <c:pt idx="461">
                  <c:v>786.67915638349996</c:v>
                </c:pt>
                <c:pt idx="462">
                  <c:v>786.73349011410005</c:v>
                </c:pt>
                <c:pt idx="463">
                  <c:v>786.77512245345895</c:v>
                </c:pt>
                <c:pt idx="464">
                  <c:v>787.04537984263197</c:v>
                </c:pt>
                <c:pt idx="465">
                  <c:v>787.07289952412202</c:v>
                </c:pt>
                <c:pt idx="466">
                  <c:v>787.28600064944499</c:v>
                </c:pt>
                <c:pt idx="467">
                  <c:v>787.72772682458196</c:v>
                </c:pt>
                <c:pt idx="468">
                  <c:v>787.85615200735594</c:v>
                </c:pt>
                <c:pt idx="469">
                  <c:v>787.73125498928096</c:v>
                </c:pt>
                <c:pt idx="470">
                  <c:v>787.97540396172599</c:v>
                </c:pt>
                <c:pt idx="471">
                  <c:v>788.36914710141696</c:v>
                </c:pt>
                <c:pt idx="472">
                  <c:v>788.370558368042</c:v>
                </c:pt>
                <c:pt idx="473">
                  <c:v>788.43618222419195</c:v>
                </c:pt>
                <c:pt idx="474">
                  <c:v>788.819340871647</c:v>
                </c:pt>
                <c:pt idx="475">
                  <c:v>789.27376843895797</c:v>
                </c:pt>
                <c:pt idx="476">
                  <c:v>789.15169395320095</c:v>
                </c:pt>
                <c:pt idx="477">
                  <c:v>789.15875028166897</c:v>
                </c:pt>
                <c:pt idx="478">
                  <c:v>789.24695438984804</c:v>
                </c:pt>
                <c:pt idx="479">
                  <c:v>789.10865034721803</c:v>
                </c:pt>
                <c:pt idx="480">
                  <c:v>789.60612151958003</c:v>
                </c:pt>
                <c:pt idx="481">
                  <c:v>789.64916512463196</c:v>
                </c:pt>
                <c:pt idx="482">
                  <c:v>790.02103364560799</c:v>
                </c:pt>
                <c:pt idx="483">
                  <c:v>789.963877382688</c:v>
                </c:pt>
                <c:pt idx="484">
                  <c:v>789.89966479223199</c:v>
                </c:pt>
                <c:pt idx="485">
                  <c:v>790.15933768730599</c:v>
                </c:pt>
                <c:pt idx="486">
                  <c:v>790.38584583811496</c:v>
                </c:pt>
                <c:pt idx="487">
                  <c:v>790.37667261064098</c:v>
                </c:pt>
                <c:pt idx="488">
                  <c:v>790.43524013925298</c:v>
                </c:pt>
                <c:pt idx="489">
                  <c:v>790.53755690529897</c:v>
                </c:pt>
                <c:pt idx="490">
                  <c:v>790.46134855505102</c:v>
                </c:pt>
                <c:pt idx="491">
                  <c:v>790.63705113995798</c:v>
                </c:pt>
                <c:pt idx="492">
                  <c:v>790.82898327894497</c:v>
                </c:pt>
                <c:pt idx="493">
                  <c:v>790.96517042350001</c:v>
                </c:pt>
                <c:pt idx="494">
                  <c:v>791.16345325857401</c:v>
                </c:pt>
                <c:pt idx="495">
                  <c:v>791.09712376911205</c:v>
                </c:pt>
                <c:pt idx="496">
                  <c:v>790.881200111471</c:v>
                </c:pt>
                <c:pt idx="497">
                  <c:v>791.29822913650401</c:v>
                </c:pt>
                <c:pt idx="498">
                  <c:v>791.15569129772496</c:v>
                </c:pt>
                <c:pt idx="499">
                  <c:v>791.89519454259403</c:v>
                </c:pt>
                <c:pt idx="500">
                  <c:v>791.39984026923798</c:v>
                </c:pt>
                <c:pt idx="501">
                  <c:v>791.62423152197198</c:v>
                </c:pt>
                <c:pt idx="502">
                  <c:v>791.92059732601001</c:v>
                </c:pt>
                <c:pt idx="503">
                  <c:v>791.63834417890803</c:v>
                </c:pt>
                <c:pt idx="504">
                  <c:v>791.72937081847294</c:v>
                </c:pt>
                <c:pt idx="505">
                  <c:v>791.99327751155897</c:v>
                </c:pt>
                <c:pt idx="506">
                  <c:v>792.36514603253499</c:v>
                </c:pt>
                <c:pt idx="507">
                  <c:v>792.41736286506102</c:v>
                </c:pt>
                <c:pt idx="508">
                  <c:v>792.54014298412903</c:v>
                </c:pt>
                <c:pt idx="509">
                  <c:v>792.23954338207795</c:v>
                </c:pt>
                <c:pt idx="510">
                  <c:v>792.60647247266002</c:v>
                </c:pt>
                <c:pt idx="511">
                  <c:v>792.98821985442203</c:v>
                </c:pt>
                <c:pt idx="512">
                  <c:v>793.08136339392502</c:v>
                </c:pt>
                <c:pt idx="513">
                  <c:v>792.94517624936998</c:v>
                </c:pt>
                <c:pt idx="514">
                  <c:v>792.98821985442203</c:v>
                </c:pt>
                <c:pt idx="515">
                  <c:v>793.061605673283</c:v>
                </c:pt>
                <c:pt idx="516">
                  <c:v>793.32268983405095</c:v>
                </c:pt>
                <c:pt idx="517">
                  <c:v>793.40877704415504</c:v>
                </c:pt>
                <c:pt idx="518">
                  <c:v>793.60776551347203</c:v>
                </c:pt>
                <c:pt idx="519">
                  <c:v>793.59083032421802</c:v>
                </c:pt>
                <c:pt idx="520">
                  <c:v>793.44829248450696</c:v>
                </c:pt>
                <c:pt idx="521">
                  <c:v>793.38266862742603</c:v>
                </c:pt>
                <c:pt idx="522">
                  <c:v>793.54284728877201</c:v>
                </c:pt>
                <c:pt idx="523">
                  <c:v>793.40736577846098</c:v>
                </c:pt>
                <c:pt idx="524">
                  <c:v>793.96622700989201</c:v>
                </c:pt>
                <c:pt idx="525">
                  <c:v>793.92953409999598</c:v>
                </c:pt>
                <c:pt idx="526">
                  <c:v>793.74324702378397</c:v>
                </c:pt>
                <c:pt idx="527">
                  <c:v>793.85826518107206</c:v>
                </c:pt>
                <c:pt idx="528">
                  <c:v>793.96975517459202</c:v>
                </c:pt>
                <c:pt idx="529">
                  <c:v>793.91401017736598</c:v>
                </c:pt>
                <c:pt idx="530">
                  <c:v>793.99798048846401</c:v>
                </c:pt>
                <c:pt idx="531">
                  <c:v>794.27317730709899</c:v>
                </c:pt>
                <c:pt idx="532">
                  <c:v>793.93306226469599</c:v>
                </c:pt>
                <c:pt idx="533">
                  <c:v>794.30704768467695</c:v>
                </c:pt>
                <c:pt idx="534">
                  <c:v>794.16380421258498</c:v>
                </c:pt>
                <c:pt idx="535">
                  <c:v>794.24071819521498</c:v>
                </c:pt>
                <c:pt idx="536">
                  <c:v>794.32751103863097</c:v>
                </c:pt>
                <c:pt idx="537">
                  <c:v>794.328216671012</c:v>
                </c:pt>
                <c:pt idx="538">
                  <c:v>794.41994894389097</c:v>
                </c:pt>
                <c:pt idx="539">
                  <c:v>794.74877385981404</c:v>
                </c:pt>
                <c:pt idx="540">
                  <c:v>794.67609367519594</c:v>
                </c:pt>
                <c:pt idx="541">
                  <c:v>794.89413423091196</c:v>
                </c:pt>
                <c:pt idx="542">
                  <c:v>795.12558181118197</c:v>
                </c:pt>
                <c:pt idx="543">
                  <c:v>795.09806212969102</c:v>
                </c:pt>
                <c:pt idx="544">
                  <c:v>795.09312270022895</c:v>
                </c:pt>
                <c:pt idx="545">
                  <c:v>795.18203244078904</c:v>
                </c:pt>
                <c:pt idx="546">
                  <c:v>795.12417054642003</c:v>
                </c:pt>
                <c:pt idx="547">
                  <c:v>795.39019413664903</c:v>
                </c:pt>
                <c:pt idx="548">
                  <c:v>795.24977319594495</c:v>
                </c:pt>
                <c:pt idx="549">
                  <c:v>795.56166292447597</c:v>
                </c:pt>
                <c:pt idx="550">
                  <c:v>795.601178364828</c:v>
                </c:pt>
                <c:pt idx="551">
                  <c:v>795.51861931942403</c:v>
                </c:pt>
                <c:pt idx="552">
                  <c:v>795.357735025696</c:v>
                </c:pt>
                <c:pt idx="553">
                  <c:v>795.357735025696</c:v>
                </c:pt>
                <c:pt idx="554">
                  <c:v>795.450172930956</c:v>
                </c:pt>
                <c:pt idx="555">
                  <c:v>795.60047273151599</c:v>
                </c:pt>
                <c:pt idx="556">
                  <c:v>795.95963986124798</c:v>
                </c:pt>
                <c:pt idx="557">
                  <c:v>795.83756537549198</c:v>
                </c:pt>
                <c:pt idx="558">
                  <c:v>795.65057266596705</c:v>
                </c:pt>
                <c:pt idx="559">
                  <c:v>795.80934006068901</c:v>
                </c:pt>
                <c:pt idx="560">
                  <c:v>795.79804993514006</c:v>
                </c:pt>
                <c:pt idx="561">
                  <c:v>795.96740182302904</c:v>
                </c:pt>
                <c:pt idx="562">
                  <c:v>795.77123588509903</c:v>
                </c:pt>
                <c:pt idx="563">
                  <c:v>795.88837094139296</c:v>
                </c:pt>
                <c:pt idx="564">
                  <c:v>795.73524860944599</c:v>
                </c:pt>
                <c:pt idx="565">
                  <c:v>795.80440063029505</c:v>
                </c:pt>
                <c:pt idx="566">
                  <c:v>795.96246239263598</c:v>
                </c:pt>
                <c:pt idx="567">
                  <c:v>795.96175675932295</c:v>
                </c:pt>
                <c:pt idx="568">
                  <c:v>796.07183548715</c:v>
                </c:pt>
                <c:pt idx="569">
                  <c:v>795.80651752837002</c:v>
                </c:pt>
                <c:pt idx="570">
                  <c:v>795.94129340630002</c:v>
                </c:pt>
                <c:pt idx="571">
                  <c:v>796.11840725690104</c:v>
                </c:pt>
                <c:pt idx="572">
                  <c:v>795.86579069029494</c:v>
                </c:pt>
                <c:pt idx="573">
                  <c:v>796.09794390387799</c:v>
                </c:pt>
                <c:pt idx="574">
                  <c:v>796.36961255781398</c:v>
                </c:pt>
                <c:pt idx="575">
                  <c:v>796.35197173617803</c:v>
                </c:pt>
                <c:pt idx="576">
                  <c:v>796.28846477810305</c:v>
                </c:pt>
                <c:pt idx="577">
                  <c:v>796.31739572621905</c:v>
                </c:pt>
                <c:pt idx="578">
                  <c:v>796.26023946329997</c:v>
                </c:pt>
                <c:pt idx="579">
                  <c:v>796.19461560621903</c:v>
                </c:pt>
                <c:pt idx="580">
                  <c:v>796.31880699098099</c:v>
                </c:pt>
                <c:pt idx="581">
                  <c:v>796.74430361110694</c:v>
                </c:pt>
                <c:pt idx="582">
                  <c:v>796.51991235837295</c:v>
                </c:pt>
                <c:pt idx="583">
                  <c:v>796.57495172228698</c:v>
                </c:pt>
                <c:pt idx="584">
                  <c:v>796.11135092843301</c:v>
                </c:pt>
                <c:pt idx="585">
                  <c:v>796.585536215454</c:v>
                </c:pt>
                <c:pt idx="586">
                  <c:v>796.59400380961597</c:v>
                </c:pt>
                <c:pt idx="587">
                  <c:v>796.65892203338399</c:v>
                </c:pt>
                <c:pt idx="588">
                  <c:v>796.46557862777297</c:v>
                </c:pt>
                <c:pt idx="589">
                  <c:v>796.52626305445995</c:v>
                </c:pt>
                <c:pt idx="590">
                  <c:v>796.38160831574396</c:v>
                </c:pt>
                <c:pt idx="591">
                  <c:v>796.66386146284594</c:v>
                </c:pt>
                <c:pt idx="592">
                  <c:v>796.50015463866305</c:v>
                </c:pt>
                <c:pt idx="593">
                  <c:v>796.68432481680099</c:v>
                </c:pt>
                <c:pt idx="594">
                  <c:v>796.46981242485299</c:v>
                </c:pt>
                <c:pt idx="595">
                  <c:v>796.56789539381896</c:v>
                </c:pt>
                <c:pt idx="596">
                  <c:v>796.354088634253</c:v>
                </c:pt>
                <c:pt idx="597">
                  <c:v>796.55801653303195</c:v>
                </c:pt>
                <c:pt idx="598">
                  <c:v>796.50791660044297</c:v>
                </c:pt>
                <c:pt idx="599">
                  <c:v>796.81698379572504</c:v>
                </c:pt>
                <c:pt idx="600">
                  <c:v>796.36114496272103</c:v>
                </c:pt>
                <c:pt idx="601">
                  <c:v>796.21155079547304</c:v>
                </c:pt>
                <c:pt idx="602">
                  <c:v>796.139576243237</c:v>
                </c:pt>
                <c:pt idx="603">
                  <c:v>796.16639029141504</c:v>
                </c:pt>
                <c:pt idx="604">
                  <c:v>795.97939758189</c:v>
                </c:pt>
                <c:pt idx="605">
                  <c:v>796.37102382350702</c:v>
                </c:pt>
                <c:pt idx="606">
                  <c:v>796.34562104009103</c:v>
                </c:pt>
                <c:pt idx="607">
                  <c:v>796.24965497013204</c:v>
                </c:pt>
                <c:pt idx="608">
                  <c:v>796.10782276373402</c:v>
                </c:pt>
                <c:pt idx="609">
                  <c:v>795.78958234004699</c:v>
                </c:pt>
                <c:pt idx="610">
                  <c:v>796.17626915220205</c:v>
                </c:pt>
                <c:pt idx="611">
                  <c:v>796.47263495717198</c:v>
                </c:pt>
                <c:pt idx="612">
                  <c:v>796.52837995346601</c:v>
                </c:pt>
                <c:pt idx="613">
                  <c:v>796.28846477810305</c:v>
                </c:pt>
                <c:pt idx="614">
                  <c:v>796.46487299539103</c:v>
                </c:pt>
                <c:pt idx="615">
                  <c:v>796.03020314872299</c:v>
                </c:pt>
                <c:pt idx="616">
                  <c:v>796.26517889276101</c:v>
                </c:pt>
                <c:pt idx="617">
                  <c:v>796.216490224935</c:v>
                </c:pt>
                <c:pt idx="618">
                  <c:v>796.41547869425301</c:v>
                </c:pt>
                <c:pt idx="619">
                  <c:v>796.50156590342499</c:v>
                </c:pt>
                <c:pt idx="620">
                  <c:v>796.31316192820702</c:v>
                </c:pt>
                <c:pt idx="621">
                  <c:v>796.32939148414903</c:v>
                </c:pt>
                <c:pt idx="622">
                  <c:v>796.25530003290601</c:v>
                </c:pt>
                <c:pt idx="623">
                  <c:v>796.29128730949003</c:v>
                </c:pt>
                <c:pt idx="624">
                  <c:v>796.62434602342501</c:v>
                </c:pt>
                <c:pt idx="625">
                  <c:v>796.18403111305099</c:v>
                </c:pt>
                <c:pt idx="626">
                  <c:v>796.15862833056599</c:v>
                </c:pt>
                <c:pt idx="627">
                  <c:v>796.10147206764702</c:v>
                </c:pt>
                <c:pt idx="628">
                  <c:v>796.15368890017305</c:v>
                </c:pt>
                <c:pt idx="629">
                  <c:v>795.89613290317402</c:v>
                </c:pt>
                <c:pt idx="630">
                  <c:v>795.79169923905295</c:v>
                </c:pt>
                <c:pt idx="631">
                  <c:v>796.04290453996498</c:v>
                </c:pt>
                <c:pt idx="632">
                  <c:v>795.99280460644502</c:v>
                </c:pt>
                <c:pt idx="633">
                  <c:v>795.72960354667202</c:v>
                </c:pt>
                <c:pt idx="634">
                  <c:v>795.61952481884498</c:v>
                </c:pt>
                <c:pt idx="635">
                  <c:v>795.48968837130803</c:v>
                </c:pt>
                <c:pt idx="636">
                  <c:v>795.56166292447597</c:v>
                </c:pt>
                <c:pt idx="637">
                  <c:v>795.53767140675302</c:v>
                </c:pt>
                <c:pt idx="638">
                  <c:v>795.47769261337805</c:v>
                </c:pt>
                <c:pt idx="639">
                  <c:v>795.42970957793295</c:v>
                </c:pt>
                <c:pt idx="640">
                  <c:v>795.40712932590395</c:v>
                </c:pt>
                <c:pt idx="641">
                  <c:v>795.46428558789205</c:v>
                </c:pt>
                <c:pt idx="642">
                  <c:v>795.64986703265504</c:v>
                </c:pt>
                <c:pt idx="643">
                  <c:v>795.62023045215801</c:v>
                </c:pt>
                <c:pt idx="644">
                  <c:v>795.12769871018804</c:v>
                </c:pt>
                <c:pt idx="645">
                  <c:v>795.31821958441299</c:v>
                </c:pt>
                <c:pt idx="646">
                  <c:v>795.03596643730998</c:v>
                </c:pt>
                <c:pt idx="647">
                  <c:v>795.22295914776601</c:v>
                </c:pt>
                <c:pt idx="648">
                  <c:v>795.21378592029203</c:v>
                </c:pt>
                <c:pt idx="649">
                  <c:v>795.17497611232102</c:v>
                </c:pt>
                <c:pt idx="650">
                  <c:v>795.13898883666798</c:v>
                </c:pt>
                <c:pt idx="651">
                  <c:v>794.85320752486598</c:v>
                </c:pt>
                <c:pt idx="652">
                  <c:v>794.84897372778505</c:v>
                </c:pt>
                <c:pt idx="653">
                  <c:v>794.84685682877898</c:v>
                </c:pt>
                <c:pt idx="654">
                  <c:v>794.69796829391305</c:v>
                </c:pt>
                <c:pt idx="655">
                  <c:v>794.84050613269198</c:v>
                </c:pt>
                <c:pt idx="656">
                  <c:v>794.82286531105603</c:v>
                </c:pt>
                <c:pt idx="657">
                  <c:v>794.99715663026996</c:v>
                </c:pt>
                <c:pt idx="658">
                  <c:v>794.46934324409801</c:v>
                </c:pt>
                <c:pt idx="659">
                  <c:v>794.45311368815601</c:v>
                </c:pt>
                <c:pt idx="660">
                  <c:v>794.654924688861</c:v>
                </c:pt>
                <c:pt idx="661">
                  <c:v>794.62811063975096</c:v>
                </c:pt>
                <c:pt idx="662">
                  <c:v>794.32468850631301</c:v>
                </c:pt>
                <c:pt idx="663">
                  <c:v>794.29928572382801</c:v>
                </c:pt>
                <c:pt idx="664">
                  <c:v>794.23577876575303</c:v>
                </c:pt>
                <c:pt idx="665">
                  <c:v>794.00291991885797</c:v>
                </c:pt>
                <c:pt idx="666">
                  <c:v>793.88013979978905</c:v>
                </c:pt>
                <c:pt idx="667">
                  <c:v>793.82721733488097</c:v>
                </c:pt>
                <c:pt idx="668">
                  <c:v>793.69455835595704</c:v>
                </c:pt>
                <c:pt idx="669">
                  <c:v>793.76300474442496</c:v>
                </c:pt>
                <c:pt idx="670">
                  <c:v>793.52308956906199</c:v>
                </c:pt>
                <c:pt idx="671">
                  <c:v>793.17309566680296</c:v>
                </c:pt>
                <c:pt idx="672">
                  <c:v>793.34950388316099</c:v>
                </c:pt>
                <c:pt idx="673">
                  <c:v>793.23236882686604</c:v>
                </c:pt>
                <c:pt idx="674">
                  <c:v>793.22390123270497</c:v>
                </c:pt>
                <c:pt idx="675">
                  <c:v>792.79558208212302</c:v>
                </c:pt>
                <c:pt idx="676">
                  <c:v>792.85767777450405</c:v>
                </c:pt>
                <c:pt idx="677">
                  <c:v>792.65798367280502</c:v>
                </c:pt>
                <c:pt idx="678">
                  <c:v>792.66221746988595</c:v>
                </c:pt>
                <c:pt idx="679">
                  <c:v>792.25577293802098</c:v>
                </c:pt>
                <c:pt idx="680">
                  <c:v>792.55707817245298</c:v>
                </c:pt>
                <c:pt idx="681">
                  <c:v>792.62552456092101</c:v>
                </c:pt>
                <c:pt idx="682">
                  <c:v>792.44417691323895</c:v>
                </c:pt>
                <c:pt idx="683">
                  <c:v>791.96928599383705</c:v>
                </c:pt>
                <c:pt idx="684">
                  <c:v>792.04831687547301</c:v>
                </c:pt>
                <c:pt idx="685">
                  <c:v>792.02503099013097</c:v>
                </c:pt>
                <c:pt idx="686">
                  <c:v>792.30234470777202</c:v>
                </c:pt>
                <c:pt idx="687">
                  <c:v>792.40325020719297</c:v>
                </c:pt>
                <c:pt idx="688">
                  <c:v>791.62775968573999</c:v>
                </c:pt>
                <c:pt idx="689">
                  <c:v>791.89307764451996</c:v>
                </c:pt>
                <c:pt idx="690">
                  <c:v>791.433005014434</c:v>
                </c:pt>
                <c:pt idx="691">
                  <c:v>791.81616366095795</c:v>
                </c:pt>
                <c:pt idx="692">
                  <c:v>791.69408917520195</c:v>
                </c:pt>
                <c:pt idx="693">
                  <c:v>791.63199348282103</c:v>
                </c:pt>
                <c:pt idx="694">
                  <c:v>791.43371064681605</c:v>
                </c:pt>
                <c:pt idx="695">
                  <c:v>791.34691780433104</c:v>
                </c:pt>
                <c:pt idx="696">
                  <c:v>791.05196326598502</c:v>
                </c:pt>
                <c:pt idx="697">
                  <c:v>791.16557015757996</c:v>
                </c:pt>
                <c:pt idx="698">
                  <c:v>790.99480700306594</c:v>
                </c:pt>
                <c:pt idx="699">
                  <c:v>791.099240668118</c:v>
                </c:pt>
                <c:pt idx="700">
                  <c:v>790.77606081403803</c:v>
                </c:pt>
                <c:pt idx="701">
                  <c:v>790.46205418743205</c:v>
                </c:pt>
                <c:pt idx="702">
                  <c:v>790.38372893910901</c:v>
                </c:pt>
                <c:pt idx="703">
                  <c:v>790.27435584459499</c:v>
                </c:pt>
                <c:pt idx="704">
                  <c:v>790.05278712417896</c:v>
                </c:pt>
                <c:pt idx="705">
                  <c:v>789.90178169123806</c:v>
                </c:pt>
                <c:pt idx="706">
                  <c:v>789.52567937225103</c:v>
                </c:pt>
                <c:pt idx="707">
                  <c:v>789.52991316933196</c:v>
                </c:pt>
                <c:pt idx="708">
                  <c:v>789.26530084386502</c:v>
                </c:pt>
                <c:pt idx="709">
                  <c:v>789.05784478038504</c:v>
                </c:pt>
                <c:pt idx="710">
                  <c:v>789.22084597311903</c:v>
                </c:pt>
                <c:pt idx="711">
                  <c:v>789.14110946003302</c:v>
                </c:pt>
                <c:pt idx="712">
                  <c:v>788.91107314452495</c:v>
                </c:pt>
                <c:pt idx="713">
                  <c:v>788.52932576276396</c:v>
                </c:pt>
                <c:pt idx="714">
                  <c:v>788.46581880468898</c:v>
                </c:pt>
                <c:pt idx="715">
                  <c:v>788.31834153551597</c:v>
                </c:pt>
                <c:pt idx="716">
                  <c:v>788.27176976576402</c:v>
                </c:pt>
                <c:pt idx="717">
                  <c:v>788.33739362284496</c:v>
                </c:pt>
                <c:pt idx="718">
                  <c:v>788.11370800435498</c:v>
                </c:pt>
                <c:pt idx="719">
                  <c:v>787.82722105923995</c:v>
                </c:pt>
                <c:pt idx="720">
                  <c:v>787.74819017760501</c:v>
                </c:pt>
                <c:pt idx="721">
                  <c:v>787.34950760751997</c:v>
                </c:pt>
                <c:pt idx="722">
                  <c:v>787.27400489151501</c:v>
                </c:pt>
                <c:pt idx="723">
                  <c:v>787.25706970225997</c:v>
                </c:pt>
                <c:pt idx="724">
                  <c:v>787.17733318824298</c:v>
                </c:pt>
                <c:pt idx="725">
                  <c:v>786.79558580648199</c:v>
                </c:pt>
                <c:pt idx="726">
                  <c:v>786.67633385211195</c:v>
                </c:pt>
                <c:pt idx="727">
                  <c:v>786.61494379304304</c:v>
                </c:pt>
                <c:pt idx="728">
                  <c:v>786.58601284492795</c:v>
                </c:pt>
                <c:pt idx="729">
                  <c:v>785.98834180552501</c:v>
                </c:pt>
                <c:pt idx="730">
                  <c:v>785.85497719422006</c:v>
                </c:pt>
                <c:pt idx="731">
                  <c:v>785.87332364823703</c:v>
                </c:pt>
                <c:pt idx="732">
                  <c:v>785.68421403970603</c:v>
                </c:pt>
                <c:pt idx="733">
                  <c:v>785.30246665887501</c:v>
                </c:pt>
                <c:pt idx="734">
                  <c:v>785.09148243069603</c:v>
                </c:pt>
                <c:pt idx="735">
                  <c:v>784.95882345177199</c:v>
                </c:pt>
                <c:pt idx="736">
                  <c:v>784.85368415433902</c:v>
                </c:pt>
                <c:pt idx="737">
                  <c:v>784.51215784624196</c:v>
                </c:pt>
                <c:pt idx="738">
                  <c:v>784.38867209479201</c:v>
                </c:pt>
                <c:pt idx="739">
                  <c:v>784.01115851011104</c:v>
                </c:pt>
                <c:pt idx="740">
                  <c:v>783.74936871603097</c:v>
                </c:pt>
                <c:pt idx="741">
                  <c:v>783.73102226108301</c:v>
                </c:pt>
                <c:pt idx="742">
                  <c:v>783.43395082373195</c:v>
                </c:pt>
                <c:pt idx="743">
                  <c:v>783.17780609335796</c:v>
                </c:pt>
                <c:pt idx="744">
                  <c:v>782.91531066596497</c:v>
                </c:pt>
                <c:pt idx="745">
                  <c:v>782.40584373567299</c:v>
                </c:pt>
                <c:pt idx="746">
                  <c:v>782.140525777824</c:v>
                </c:pt>
                <c:pt idx="747">
                  <c:v>782.02621325291705</c:v>
                </c:pt>
                <c:pt idx="748">
                  <c:v>781.88226414751296</c:v>
                </c:pt>
                <c:pt idx="749">
                  <c:v>781.794060039334</c:v>
                </c:pt>
                <c:pt idx="750">
                  <c:v>781.12300318200096</c:v>
                </c:pt>
                <c:pt idx="751">
                  <c:v>781.11735811922699</c:v>
                </c:pt>
                <c:pt idx="752">
                  <c:v>780.83439933881198</c:v>
                </c:pt>
                <c:pt idx="753">
                  <c:v>780.54932366032199</c:v>
                </c:pt>
                <c:pt idx="754">
                  <c:v>780.21838184539195</c:v>
                </c:pt>
                <c:pt idx="755">
                  <c:v>780.22473254147906</c:v>
                </c:pt>
                <c:pt idx="756">
                  <c:v>780.22896633855999</c:v>
                </c:pt>
                <c:pt idx="757">
                  <c:v>779.86344851273998</c:v>
                </c:pt>
                <c:pt idx="758">
                  <c:v>779.49087435845297</c:v>
                </c:pt>
                <c:pt idx="759">
                  <c:v>779.12959032971401</c:v>
                </c:pt>
                <c:pt idx="760">
                  <c:v>779.04562001861598</c:v>
                </c:pt>
                <c:pt idx="761">
                  <c:v>779.27001127041899</c:v>
                </c:pt>
                <c:pt idx="762">
                  <c:v>778.87485686503396</c:v>
                </c:pt>
                <c:pt idx="763">
                  <c:v>778.55661644227803</c:v>
                </c:pt>
                <c:pt idx="764">
                  <c:v>778.22214646171801</c:v>
                </c:pt>
                <c:pt idx="765">
                  <c:v>777.96952989511203</c:v>
                </c:pt>
                <c:pt idx="766">
                  <c:v>777.64352751057595</c:v>
                </c:pt>
                <c:pt idx="767">
                  <c:v>777.65622890274994</c:v>
                </c:pt>
                <c:pt idx="768">
                  <c:v>776.96118052769498</c:v>
                </c:pt>
                <c:pt idx="769">
                  <c:v>776.70503579638898</c:v>
                </c:pt>
                <c:pt idx="770">
                  <c:v>776.27248284872599</c:v>
                </c:pt>
                <c:pt idx="771">
                  <c:v>775.92672274261702</c:v>
                </c:pt>
                <c:pt idx="772">
                  <c:v>775.92037204746202</c:v>
                </c:pt>
                <c:pt idx="773">
                  <c:v>775.51675004698302</c:v>
                </c:pt>
                <c:pt idx="774">
                  <c:v>775.32411227375303</c:v>
                </c:pt>
                <c:pt idx="775">
                  <c:v>774.80123831890501</c:v>
                </c:pt>
                <c:pt idx="776">
                  <c:v>774.22191373445105</c:v>
                </c:pt>
                <c:pt idx="777">
                  <c:v>774.09066602028895</c:v>
                </c:pt>
                <c:pt idx="778">
                  <c:v>773.80982413981098</c:v>
                </c:pt>
                <c:pt idx="779">
                  <c:v>773.02022096048995</c:v>
                </c:pt>
                <c:pt idx="780">
                  <c:v>772.96165343187704</c:v>
                </c:pt>
                <c:pt idx="781">
                  <c:v>772.75984243210405</c:v>
                </c:pt>
                <c:pt idx="782">
                  <c:v>772.21227132715296</c:v>
                </c:pt>
                <c:pt idx="783">
                  <c:v>771.745142367668</c:v>
                </c:pt>
                <c:pt idx="784">
                  <c:v>771.35774992406402</c:v>
                </c:pt>
                <c:pt idx="785">
                  <c:v>771.29777112975705</c:v>
                </c:pt>
                <c:pt idx="786">
                  <c:v>770.90896741952702</c:v>
                </c:pt>
                <c:pt idx="787">
                  <c:v>770.47147504147097</c:v>
                </c:pt>
                <c:pt idx="788">
                  <c:v>769.69033945724402</c:v>
                </c:pt>
                <c:pt idx="789">
                  <c:v>769.78207173012197</c:v>
                </c:pt>
                <c:pt idx="790">
                  <c:v>769.34740188345302</c:v>
                </c:pt>
                <c:pt idx="791">
                  <c:v>769.20768657512997</c:v>
                </c:pt>
                <c:pt idx="792">
                  <c:v>768.70880413800501</c:v>
                </c:pt>
                <c:pt idx="793">
                  <c:v>768.18875271361298</c:v>
                </c:pt>
                <c:pt idx="794">
                  <c:v>767.80136027000799</c:v>
                </c:pt>
                <c:pt idx="795">
                  <c:v>767.46195085998602</c:v>
                </c:pt>
                <c:pt idx="796">
                  <c:v>767.24532156996395</c:v>
                </c:pt>
                <c:pt idx="797">
                  <c:v>766.83393760770605</c:v>
                </c:pt>
                <c:pt idx="798">
                  <c:v>766.12265967763994</c:v>
                </c:pt>
                <c:pt idx="799">
                  <c:v>766.16993707884103</c:v>
                </c:pt>
                <c:pt idx="800">
                  <c:v>765.26602137554403</c:v>
                </c:pt>
                <c:pt idx="801">
                  <c:v>765.14182999078196</c:v>
                </c:pt>
                <c:pt idx="802">
                  <c:v>764.61895603593405</c:v>
                </c:pt>
                <c:pt idx="803">
                  <c:v>763.96695126593102</c:v>
                </c:pt>
                <c:pt idx="804">
                  <c:v>763.40456186979998</c:v>
                </c:pt>
                <c:pt idx="805">
                  <c:v>762.88944987673301</c:v>
                </c:pt>
                <c:pt idx="806">
                  <c:v>762.65235723275703</c:v>
                </c:pt>
                <c:pt idx="807">
                  <c:v>762.070915749297</c:v>
                </c:pt>
                <c:pt idx="808">
                  <c:v>761.47606724221305</c:v>
                </c:pt>
                <c:pt idx="809">
                  <c:v>760.68011336680502</c:v>
                </c:pt>
                <c:pt idx="810">
                  <c:v>760.29272092226904</c:v>
                </c:pt>
                <c:pt idx="811">
                  <c:v>760.00058891531103</c:v>
                </c:pt>
                <c:pt idx="812">
                  <c:v>758.92591005843099</c:v>
                </c:pt>
                <c:pt idx="813">
                  <c:v>758.48418388236303</c:v>
                </c:pt>
                <c:pt idx="814">
                  <c:v>757.91826632246398</c:v>
                </c:pt>
                <c:pt idx="815">
                  <c:v>757.26908408384804</c:v>
                </c:pt>
                <c:pt idx="816">
                  <c:v>756.62484127562504</c:v>
                </c:pt>
                <c:pt idx="817">
                  <c:v>756.25226712133701</c:v>
                </c:pt>
                <c:pt idx="818">
                  <c:v>755.50147374998801</c:v>
                </c:pt>
                <c:pt idx="819">
                  <c:v>754.82406619656797</c:v>
                </c:pt>
                <c:pt idx="820">
                  <c:v>754.22427825909097</c:v>
                </c:pt>
                <c:pt idx="821">
                  <c:v>753.64777620695497</c:v>
                </c:pt>
                <c:pt idx="822">
                  <c:v>752.81160125788301</c:v>
                </c:pt>
                <c:pt idx="823">
                  <c:v>752.30777938943402</c:v>
                </c:pt>
                <c:pt idx="824">
                  <c:v>751.90274612419296</c:v>
                </c:pt>
                <c:pt idx="825">
                  <c:v>750.95649244822596</c:v>
                </c:pt>
                <c:pt idx="826">
                  <c:v>750.525350766256</c:v>
                </c:pt>
                <c:pt idx="827">
                  <c:v>749.55369430687301</c:v>
                </c:pt>
                <c:pt idx="828">
                  <c:v>748.72034189011902</c:v>
                </c:pt>
                <c:pt idx="829">
                  <c:v>747.75362486112897</c:v>
                </c:pt>
                <c:pt idx="830">
                  <c:v>747.35847045481205</c:v>
                </c:pt>
                <c:pt idx="831">
                  <c:v>746.56886727549102</c:v>
                </c:pt>
                <c:pt idx="832">
                  <c:v>745.68047549575601</c:v>
                </c:pt>
                <c:pt idx="833">
                  <c:v>744.90286807436496</c:v>
                </c:pt>
                <c:pt idx="834">
                  <c:v>743.586157143116</c:v>
                </c:pt>
                <c:pt idx="835">
                  <c:v>742.81842858344305</c:v>
                </c:pt>
                <c:pt idx="836">
                  <c:v>741.67389207147096</c:v>
                </c:pt>
                <c:pt idx="837">
                  <c:v>740.18218418862705</c:v>
                </c:pt>
                <c:pt idx="838">
                  <c:v>738.75892269518204</c:v>
                </c:pt>
                <c:pt idx="839">
                  <c:v>737.18818393070296</c:v>
                </c:pt>
                <c:pt idx="840">
                  <c:v>735.538414285518</c:v>
                </c:pt>
                <c:pt idx="841">
                  <c:v>733.50478036049799</c:v>
                </c:pt>
                <c:pt idx="842">
                  <c:v>729.79950217157602</c:v>
                </c:pt>
                <c:pt idx="843">
                  <c:v>723.76281298696995</c:v>
                </c:pt>
                <c:pt idx="844">
                  <c:v>714.44634223263699</c:v>
                </c:pt>
                <c:pt idx="845">
                  <c:v>697.97193166613602</c:v>
                </c:pt>
                <c:pt idx="846">
                  <c:v>674.56961760390504</c:v>
                </c:pt>
                <c:pt idx="847">
                  <c:v>660.11049450840801</c:v>
                </c:pt>
                <c:pt idx="848">
                  <c:v>651.55116782151197</c:v>
                </c:pt>
                <c:pt idx="849">
                  <c:v>645.61961793433898</c:v>
                </c:pt>
                <c:pt idx="850">
                  <c:v>640.76698070205703</c:v>
                </c:pt>
                <c:pt idx="851">
                  <c:v>637.258574083447</c:v>
                </c:pt>
                <c:pt idx="852">
                  <c:v>634.36759622395004</c:v>
                </c:pt>
                <c:pt idx="853">
                  <c:v>631.85130941681598</c:v>
                </c:pt>
                <c:pt idx="854">
                  <c:v>629.187545340508</c:v>
                </c:pt>
                <c:pt idx="855">
                  <c:v>626.94081029016502</c:v>
                </c:pt>
                <c:pt idx="856">
                  <c:v>625.00384806748502</c:v>
                </c:pt>
                <c:pt idx="857">
                  <c:v>623.133920967579</c:v>
                </c:pt>
                <c:pt idx="858">
                  <c:v>621.43334575649396</c:v>
                </c:pt>
                <c:pt idx="859">
                  <c:v>619.32844291068602</c:v>
                </c:pt>
                <c:pt idx="860">
                  <c:v>617.525550933555</c:v>
                </c:pt>
                <c:pt idx="861">
                  <c:v>615.69655054062605</c:v>
                </c:pt>
                <c:pt idx="862">
                  <c:v>613.18238063156605</c:v>
                </c:pt>
                <c:pt idx="863">
                  <c:v>610.93776247929804</c:v>
                </c:pt>
                <c:pt idx="864">
                  <c:v>608.79969488922495</c:v>
                </c:pt>
                <c:pt idx="865">
                  <c:v>606.72372299246501</c:v>
                </c:pt>
                <c:pt idx="866">
                  <c:v>605.00903512351204</c:v>
                </c:pt>
                <c:pt idx="867">
                  <c:v>603.270355737768</c:v>
                </c:pt>
                <c:pt idx="868">
                  <c:v>601.43923844583298</c:v>
                </c:pt>
                <c:pt idx="869">
                  <c:v>599.32022294309002</c:v>
                </c:pt>
                <c:pt idx="870">
                  <c:v>597.12005966156698</c:v>
                </c:pt>
                <c:pt idx="871">
                  <c:v>594.91566258203204</c:v>
                </c:pt>
                <c:pt idx="872">
                  <c:v>592.67598385922599</c:v>
                </c:pt>
                <c:pt idx="873">
                  <c:v>588.08584205340605</c:v>
                </c:pt>
                <c:pt idx="874">
                  <c:v>579.33034942951099</c:v>
                </c:pt>
                <c:pt idx="875">
                  <c:v>571.519699214958</c:v>
                </c:pt>
                <c:pt idx="876">
                  <c:v>566.06162898242496</c:v>
                </c:pt>
                <c:pt idx="877">
                  <c:v>562.09032720141101</c:v>
                </c:pt>
                <c:pt idx="878">
                  <c:v>559.08644808363204</c:v>
                </c:pt>
                <c:pt idx="879">
                  <c:v>555.953438150696</c:v>
                </c:pt>
                <c:pt idx="880">
                  <c:v>553.143608069979</c:v>
                </c:pt>
                <c:pt idx="881">
                  <c:v>550.210292238742</c:v>
                </c:pt>
                <c:pt idx="882">
                  <c:v>547.54088309966005</c:v>
                </c:pt>
                <c:pt idx="883">
                  <c:v>544.73458118457302</c:v>
                </c:pt>
                <c:pt idx="884">
                  <c:v>542.83219497278299</c:v>
                </c:pt>
                <c:pt idx="885">
                  <c:v>540.88676515594102</c:v>
                </c:pt>
                <c:pt idx="886">
                  <c:v>539.08246191311605</c:v>
                </c:pt>
                <c:pt idx="887">
                  <c:v>537.12362507171895</c:v>
                </c:pt>
                <c:pt idx="888">
                  <c:v>535.51478213258099</c:v>
                </c:pt>
                <c:pt idx="889">
                  <c:v>534.18466417677701</c:v>
                </c:pt>
                <c:pt idx="890">
                  <c:v>532.49396782554697</c:v>
                </c:pt>
                <c:pt idx="891">
                  <c:v>531.10245980974298</c:v>
                </c:pt>
                <c:pt idx="892">
                  <c:v>529.32426498271502</c:v>
                </c:pt>
                <c:pt idx="893">
                  <c:v>527.84102469496395</c:v>
                </c:pt>
                <c:pt idx="894">
                  <c:v>526.30768447276205</c:v>
                </c:pt>
                <c:pt idx="895">
                  <c:v>524.81950475461804</c:v>
                </c:pt>
                <c:pt idx="896">
                  <c:v>523.05965638253804</c:v>
                </c:pt>
                <c:pt idx="897">
                  <c:v>521.179144789465</c:v>
                </c:pt>
                <c:pt idx="898">
                  <c:v>519.22806990984805</c:v>
                </c:pt>
                <c:pt idx="899">
                  <c:v>516.68002962414198</c:v>
                </c:pt>
                <c:pt idx="900">
                  <c:v>512.22748622763902</c:v>
                </c:pt>
                <c:pt idx="901">
                  <c:v>508.44458842277498</c:v>
                </c:pt>
                <c:pt idx="902">
                  <c:v>505.67215688526602</c:v>
                </c:pt>
                <c:pt idx="903">
                  <c:v>502.57019479805598</c:v>
                </c:pt>
                <c:pt idx="904">
                  <c:v>497.96100090537198</c:v>
                </c:pt>
                <c:pt idx="905">
                  <c:v>494.027097667102</c:v>
                </c:pt>
                <c:pt idx="906">
                  <c:v>490.384620802943</c:v>
                </c:pt>
                <c:pt idx="907">
                  <c:v>486.396383834537</c:v>
                </c:pt>
                <c:pt idx="908">
                  <c:v>482.24726257147302</c:v>
                </c:pt>
                <c:pt idx="909">
                  <c:v>478.068504727446</c:v>
                </c:pt>
                <c:pt idx="910">
                  <c:v>474.47330526588502</c:v>
                </c:pt>
                <c:pt idx="911">
                  <c:v>470.98677326552598</c:v>
                </c:pt>
                <c:pt idx="912">
                  <c:v>467.26455988781498</c:v>
                </c:pt>
                <c:pt idx="913">
                  <c:v>463.84859117446501</c:v>
                </c:pt>
                <c:pt idx="914">
                  <c:v>459.73545718751802</c:v>
                </c:pt>
                <c:pt idx="915">
                  <c:v>454.666896297596</c:v>
                </c:pt>
                <c:pt idx="916">
                  <c:v>450.82472533220403</c:v>
                </c:pt>
                <c:pt idx="917">
                  <c:v>446.545061988756</c:v>
                </c:pt>
                <c:pt idx="918">
                  <c:v>441.19424795219697</c:v>
                </c:pt>
                <c:pt idx="919">
                  <c:v>435.47862172266503</c:v>
                </c:pt>
                <c:pt idx="920">
                  <c:v>429.64444917114503</c:v>
                </c:pt>
                <c:pt idx="921">
                  <c:v>422.658683779184</c:v>
                </c:pt>
                <c:pt idx="922">
                  <c:v>415.361028660089</c:v>
                </c:pt>
                <c:pt idx="923">
                  <c:v>409.54520256258502</c:v>
                </c:pt>
                <c:pt idx="924">
                  <c:v>403.15358004579298</c:v>
                </c:pt>
                <c:pt idx="925">
                  <c:v>397.16205136477902</c:v>
                </c:pt>
                <c:pt idx="926">
                  <c:v>392.09349047485699</c:v>
                </c:pt>
                <c:pt idx="927">
                  <c:v>386.92120155366098</c:v>
                </c:pt>
                <c:pt idx="928">
                  <c:v>380.62554510682799</c:v>
                </c:pt>
                <c:pt idx="929">
                  <c:v>373.31871675979301</c:v>
                </c:pt>
                <c:pt idx="930">
                  <c:v>364.422097561881</c:v>
                </c:pt>
                <c:pt idx="931">
                  <c:v>357.23310990398699</c:v>
                </c:pt>
                <c:pt idx="932">
                  <c:v>351.630384933203</c:v>
                </c:pt>
                <c:pt idx="933">
                  <c:v>344.94310224475299</c:v>
                </c:pt>
                <c:pt idx="934">
                  <c:v>328.554778888822</c:v>
                </c:pt>
                <c:pt idx="935">
                  <c:v>311.96041073557001</c:v>
                </c:pt>
              </c:numCache>
            </c:numRef>
          </c:yVal>
          <c:smooth val="1"/>
          <c:extLst>
            <c:ext xmlns:c16="http://schemas.microsoft.com/office/drawing/2014/chart" uri="{C3380CC4-5D6E-409C-BE32-E72D297353CC}">
              <c16:uniqueId val="{00000002-710A-457A-A1D7-0D57FCB948F2}"/>
            </c:ext>
          </c:extLst>
        </c:ser>
        <c:ser>
          <c:idx val="4"/>
          <c:order val="4"/>
          <c:tx>
            <c:strRef>
              <c:f>'без среза'!$S$1</c:f>
              <c:strCache>
                <c:ptCount val="1"/>
                <c:pt idx="0">
                  <c:v>Облученный 53 сна при Т=295℃
</c:v>
                </c:pt>
              </c:strCache>
            </c:strRef>
          </c:tx>
          <c:spPr>
            <a:ln w="38100" cap="rnd">
              <a:solidFill>
                <a:schemeClr val="tx1"/>
              </a:solidFill>
              <a:round/>
            </a:ln>
            <a:effectLst/>
          </c:spPr>
          <c:marker>
            <c:symbol val="none"/>
          </c:marker>
          <c:xVal>
            <c:numRef>
              <c:f>'без среза'!$T$4:$T$446</c:f>
              <c:numCache>
                <c:formatCode>General</c:formatCode>
                <c:ptCount val="4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1.2321556592323499E-3</c:v>
                </c:pt>
                <c:pt idx="101">
                  <c:v>4.0056733300208903E-3</c:v>
                </c:pt>
                <c:pt idx="102">
                  <c:v>5.0511120480656296E-3</c:v>
                </c:pt>
                <c:pt idx="103">
                  <c:v>6.8177575488159699E-3</c:v>
                </c:pt>
                <c:pt idx="104">
                  <c:v>8.9284844836723404E-3</c:v>
                </c:pt>
                <c:pt idx="105">
                  <c:v>1.01301380577512E-2</c:v>
                </c:pt>
                <c:pt idx="106">
                  <c:v>1.2269829440869601E-2</c:v>
                </c:pt>
                <c:pt idx="107">
                  <c:v>1.0747436698665999E-2</c:v>
                </c:pt>
                <c:pt idx="108">
                  <c:v>1.4205475292561298E-2</c:v>
                </c:pt>
                <c:pt idx="109">
                  <c:v>1.37881817087182E-2</c:v>
                </c:pt>
                <c:pt idx="110">
                  <c:v>1.6036527365548298E-2</c:v>
                </c:pt>
                <c:pt idx="111">
                  <c:v>1.52099695608587E-2</c:v>
                </c:pt>
                <c:pt idx="112">
                  <c:v>1.5827996844786099E-2</c:v>
                </c:pt>
                <c:pt idx="113">
                  <c:v>1.6540706743417601E-2</c:v>
                </c:pt>
                <c:pt idx="114">
                  <c:v>1.6702902124920999E-2</c:v>
                </c:pt>
                <c:pt idx="115">
                  <c:v>1.6915792512772799E-2</c:v>
                </c:pt>
                <c:pt idx="116">
                  <c:v>1.93923218106518E-2</c:v>
                </c:pt>
                <c:pt idx="117">
                  <c:v>1.8999903950622801E-2</c:v>
                </c:pt>
                <c:pt idx="118">
                  <c:v>1.93649104700322E-2</c:v>
                </c:pt>
                <c:pt idx="119">
                  <c:v>2.0392717354478198E-2</c:v>
                </c:pt>
                <c:pt idx="120">
                  <c:v>2.1956551717350298E-2</c:v>
                </c:pt>
                <c:pt idx="121">
                  <c:v>2.3415343380728301E-2</c:v>
                </c:pt>
                <c:pt idx="122">
                  <c:v>2.3330807587496099E-2</c:v>
                </c:pt>
                <c:pt idx="123">
                  <c:v>2.5307527374618399E-2</c:v>
                </c:pt>
                <c:pt idx="124">
                  <c:v>2.7497934134901297E-2</c:v>
                </c:pt>
                <c:pt idx="125">
                  <c:v>2.8920507830676498E-2</c:v>
                </c:pt>
                <c:pt idx="126">
                  <c:v>3.1299248690164198E-2</c:v>
                </c:pt>
                <c:pt idx="127">
                  <c:v>3.2054904696066103E-2</c:v>
                </c:pt>
                <c:pt idx="128">
                  <c:v>3.3234827341255303E-2</c:v>
                </c:pt>
                <c:pt idx="129">
                  <c:v>3.44980517569482E-2</c:v>
                </c:pt>
                <c:pt idx="130">
                  <c:v>3.6297293280229695E-2</c:v>
                </c:pt>
                <c:pt idx="131">
                  <c:v>3.6003141008800199E-2</c:v>
                </c:pt>
                <c:pt idx="132">
                  <c:v>3.6052583392143199E-2</c:v>
                </c:pt>
                <c:pt idx="133">
                  <c:v>3.8558077138306501E-2</c:v>
                </c:pt>
                <c:pt idx="134">
                  <c:v>3.9462742710316703E-2</c:v>
                </c:pt>
                <c:pt idx="135">
                  <c:v>4.1124365882439E-2</c:v>
                </c:pt>
                <c:pt idx="136">
                  <c:v>4.1876905322890699E-2</c:v>
                </c:pt>
                <c:pt idx="137">
                  <c:v>4.0589929741097194E-2</c:v>
                </c:pt>
                <c:pt idx="138">
                  <c:v>4.2287770880866694E-2</c:v>
                </c:pt>
                <c:pt idx="139">
                  <c:v>3.4558050868938005E-2</c:v>
                </c:pt>
                <c:pt idx="140">
                  <c:v>3.88998003204577E-2</c:v>
                </c:pt>
                <c:pt idx="141">
                  <c:v>4.3567493992835403E-2</c:v>
                </c:pt>
                <c:pt idx="142">
                  <c:v>5.0741018705036098E-2</c:v>
                </c:pt>
                <c:pt idx="143">
                  <c:v>5.5770921395659201E-2</c:v>
                </c:pt>
                <c:pt idx="144">
                  <c:v>3.2931026426385998E-2</c:v>
                </c:pt>
                <c:pt idx="145">
                  <c:v>3.0449331725535E-2</c:v>
                </c:pt>
                <c:pt idx="146">
                  <c:v>2.5646020988734402E-2</c:v>
                </c:pt>
                <c:pt idx="147">
                  <c:v>4.85852492746464E-2</c:v>
                </c:pt>
                <c:pt idx="148">
                  <c:v>4.1069205494181901E-2</c:v>
                </c:pt>
                <c:pt idx="149">
                  <c:v>3.9482068515095399E-2</c:v>
                </c:pt>
                <c:pt idx="150">
                  <c:v>4.0886543227092197E-2</c:v>
                </c:pt>
                <c:pt idx="151">
                  <c:v>4.09944016571906E-2</c:v>
                </c:pt>
                <c:pt idx="152">
                  <c:v>4.0638229994183199E-2</c:v>
                </c:pt>
                <c:pt idx="153">
                  <c:v>4.02136642907003E-2</c:v>
                </c:pt>
                <c:pt idx="154">
                  <c:v>3.8832960394641299E-2</c:v>
                </c:pt>
                <c:pt idx="155">
                  <c:v>4.0914712881212602E-2</c:v>
                </c:pt>
                <c:pt idx="156">
                  <c:v>4.0247514356561695E-2</c:v>
                </c:pt>
                <c:pt idx="157">
                  <c:v>4.1253142133035298E-2</c:v>
                </c:pt>
                <c:pt idx="158">
                  <c:v>4.1600039668665503E-2</c:v>
                </c:pt>
                <c:pt idx="159">
                  <c:v>4.2515570334256098E-2</c:v>
                </c:pt>
                <c:pt idx="160">
                  <c:v>4.46118102304549E-2</c:v>
                </c:pt>
                <c:pt idx="161">
                  <c:v>4.3404952653114399E-2</c:v>
                </c:pt>
                <c:pt idx="162">
                  <c:v>4.4109913652778901E-2</c:v>
                </c:pt>
                <c:pt idx="163">
                  <c:v>4.40113289998489E-2</c:v>
                </c:pt>
                <c:pt idx="164">
                  <c:v>4.84146589221357E-2</c:v>
                </c:pt>
                <c:pt idx="165">
                  <c:v>4.6287872890449201E-2</c:v>
                </c:pt>
                <c:pt idx="166">
                  <c:v>4.68339696188202E-2</c:v>
                </c:pt>
                <c:pt idx="167">
                  <c:v>4.5891037241707601E-2</c:v>
                </c:pt>
                <c:pt idx="168">
                  <c:v>4.6353842199442503E-2</c:v>
                </c:pt>
                <c:pt idx="169">
                  <c:v>4.0043860152660898E-2</c:v>
                </c:pt>
                <c:pt idx="170">
                  <c:v>4.5732931634123695E-2</c:v>
                </c:pt>
                <c:pt idx="171">
                  <c:v>4.6608622757915399E-2</c:v>
                </c:pt>
                <c:pt idx="172">
                  <c:v>4.5013793338721804E-2</c:v>
                </c:pt>
                <c:pt idx="173">
                  <c:v>4.3756230755098699E-2</c:v>
                </c:pt>
                <c:pt idx="174">
                  <c:v>3.9036231417943802E-2</c:v>
                </c:pt>
                <c:pt idx="175">
                  <c:v>3.8441469570260602E-2</c:v>
                </c:pt>
                <c:pt idx="176">
                  <c:v>4.4242806528771404E-2</c:v>
                </c:pt>
                <c:pt idx="177">
                  <c:v>4.2296605326441701E-2</c:v>
                </c:pt>
                <c:pt idx="178">
                  <c:v>4.1683724124030902E-2</c:v>
                </c:pt>
                <c:pt idx="179">
                  <c:v>4.2856403620694601E-2</c:v>
                </c:pt>
                <c:pt idx="180">
                  <c:v>4.2384782714588502E-2</c:v>
                </c:pt>
                <c:pt idx="181">
                  <c:v>4.3217001980488903E-2</c:v>
                </c:pt>
                <c:pt idx="182">
                  <c:v>4.0948488502357001E-2</c:v>
                </c:pt>
                <c:pt idx="183">
                  <c:v>4.0368213693397999E-2</c:v>
                </c:pt>
                <c:pt idx="184">
                  <c:v>3.9298984838032104E-2</c:v>
                </c:pt>
                <c:pt idx="185">
                  <c:v>4.04064715479713E-2</c:v>
                </c:pt>
                <c:pt idx="186">
                  <c:v>3.7294554275168999E-2</c:v>
                </c:pt>
                <c:pt idx="187">
                  <c:v>2.3320391926051603E-2</c:v>
                </c:pt>
                <c:pt idx="188">
                  <c:v>3.6600758853833099E-2</c:v>
                </c:pt>
                <c:pt idx="189">
                  <c:v>3.6085676460695396E-2</c:v>
                </c:pt>
                <c:pt idx="190">
                  <c:v>1.9649134558652501E-2</c:v>
                </c:pt>
                <c:pt idx="191">
                  <c:v>1.0144719683002899E-2</c:v>
                </c:pt>
                <c:pt idx="192">
                  <c:v>3.8382650056956201E-2</c:v>
                </c:pt>
                <c:pt idx="193">
                  <c:v>2.28587930899193E-2</c:v>
                </c:pt>
                <c:pt idx="194">
                  <c:v>2.5516412967663299E-2</c:v>
                </c:pt>
                <c:pt idx="195">
                  <c:v>4.1216188374937303E-3</c:v>
                </c:pt>
                <c:pt idx="196">
                  <c:v>3.9936862627820702E-2</c:v>
                </c:pt>
                <c:pt idx="197">
                  <c:v>4.14458928890582E-2</c:v>
                </c:pt>
                <c:pt idx="198">
                  <c:v>2.9558339365154403E-2</c:v>
                </c:pt>
                <c:pt idx="199">
                  <c:v>3.2860630624131901E-2</c:v>
                </c:pt>
                <c:pt idx="200">
                  <c:v>3.7129953769543499E-2</c:v>
                </c:pt>
                <c:pt idx="201">
                  <c:v>4.2963897492276394E-2</c:v>
                </c:pt>
                <c:pt idx="202">
                  <c:v>4.2618591293797095E-2</c:v>
                </c:pt>
                <c:pt idx="203">
                  <c:v>4.3197284415530404E-2</c:v>
                </c:pt>
                <c:pt idx="204">
                  <c:v>2.4986057649778501E-2</c:v>
                </c:pt>
                <c:pt idx="205">
                  <c:v>3.2265101840867096E-2</c:v>
                </c:pt>
                <c:pt idx="206">
                  <c:v>4.3256486984555295E-2</c:v>
                </c:pt>
                <c:pt idx="207">
                  <c:v>3.6721457491317701E-2</c:v>
                </c:pt>
                <c:pt idx="208">
                  <c:v>3.9686920835535502E-2</c:v>
                </c:pt>
                <c:pt idx="209">
                  <c:v>2.4278972032432102E-2</c:v>
                </c:pt>
                <c:pt idx="210">
                  <c:v>2.9671055140978501E-2</c:v>
                </c:pt>
                <c:pt idx="211">
                  <c:v>3.08654551957055E-2</c:v>
                </c:pt>
                <c:pt idx="212">
                  <c:v>3.4170901249552799E-2</c:v>
                </c:pt>
                <c:pt idx="213">
                  <c:v>8.3285291247792194E-3</c:v>
                </c:pt>
                <c:pt idx="214">
                  <c:v>1.6129103384687801E-2</c:v>
                </c:pt>
                <c:pt idx="215">
                  <c:v>2.0655574990291501E-2</c:v>
                </c:pt>
                <c:pt idx="216">
                  <c:v>2.3693484269737799E-2</c:v>
                </c:pt>
                <c:pt idx="217">
                  <c:v>7.2456287241950993E-3</c:v>
                </c:pt>
                <c:pt idx="218">
                  <c:v>1.2797061112768099E-2</c:v>
                </c:pt>
                <c:pt idx="219">
                  <c:v>1.2752813411287501E-2</c:v>
                </c:pt>
                <c:pt idx="220">
                  <c:v>1.01588146330878E-2</c:v>
                </c:pt>
                <c:pt idx="221">
                  <c:v>1.2055844965597199E-2</c:v>
                </c:pt>
                <c:pt idx="222">
                  <c:v>1.2246509044855398E-2</c:v>
                </c:pt>
                <c:pt idx="223">
                  <c:v>9.1490691816353796E-3</c:v>
                </c:pt>
                <c:pt idx="224">
                  <c:v>1.39037472142861E-3</c:v>
                </c:pt>
                <c:pt idx="225">
                  <c:v>5.6488320315017902E-3</c:v>
                </c:pt>
                <c:pt idx="226">
                  <c:v>0</c:v>
                </c:pt>
                <c:pt idx="227">
                  <c:v>0</c:v>
                </c:pt>
                <c:pt idx="228">
                  <c:v>8.9852909371246296E-3</c:v>
                </c:pt>
                <c:pt idx="229">
                  <c:v>1.35588359748029E-2</c:v>
                </c:pt>
                <c:pt idx="230">
                  <c:v>1.75927449268087E-2</c:v>
                </c:pt>
                <c:pt idx="231">
                  <c:v>0</c:v>
                </c:pt>
                <c:pt idx="232">
                  <c:v>0</c:v>
                </c:pt>
                <c:pt idx="233">
                  <c:v>1.13169583852213E-2</c:v>
                </c:pt>
                <c:pt idx="234">
                  <c:v>8.4730546661804206E-3</c:v>
                </c:pt>
                <c:pt idx="235">
                  <c:v>8.9141283241778203E-3</c:v>
                </c:pt>
                <c:pt idx="236">
                  <c:v>8.4135233406446002E-3</c:v>
                </c:pt>
                <c:pt idx="237">
                  <c:v>0</c:v>
                </c:pt>
                <c:pt idx="238">
                  <c:v>1.08090197445121E-3</c:v>
                </c:pt>
                <c:pt idx="239">
                  <c:v>5.74500193115668E-3</c:v>
                </c:pt>
                <c:pt idx="240">
                  <c:v>4.99088191604491E-3</c:v>
                </c:pt>
                <c:pt idx="241">
                  <c:v>4.6677433419906001E-3</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4.2210924177776797E-3</c:v>
                </c:pt>
                <c:pt idx="321">
                  <c:v>3.3039885814045698E-3</c:v>
                </c:pt>
                <c:pt idx="322">
                  <c:v>4.51240074984538E-3</c:v>
                </c:pt>
                <c:pt idx="323">
                  <c:v>0</c:v>
                </c:pt>
                <c:pt idx="324">
                  <c:v>0</c:v>
                </c:pt>
                <c:pt idx="325">
                  <c:v>1.42092291277596E-2</c:v>
                </c:pt>
                <c:pt idx="326">
                  <c:v>1.53167169503199E-2</c:v>
                </c:pt>
                <c:pt idx="327">
                  <c:v>1.42180743550657E-2</c:v>
                </c:pt>
                <c:pt idx="328">
                  <c:v>1.8849578289259501E-2</c:v>
                </c:pt>
                <c:pt idx="329">
                  <c:v>1.8957434864996799E-2</c:v>
                </c:pt>
                <c:pt idx="330">
                  <c:v>2.07494428688948E-2</c:v>
                </c:pt>
                <c:pt idx="331">
                  <c:v>2.35265821139308E-2</c:v>
                </c:pt>
                <c:pt idx="332">
                  <c:v>3.2721411801661699E-3</c:v>
                </c:pt>
                <c:pt idx="333">
                  <c:v>2.9819194582358901E-2</c:v>
                </c:pt>
                <c:pt idx="334">
                  <c:v>3.3164946215702401E-2</c:v>
                </c:pt>
                <c:pt idx="335">
                  <c:v>2.85028972585533E-2</c:v>
                </c:pt>
                <c:pt idx="336">
                  <c:v>3.4311488849025899E-2</c:v>
                </c:pt>
                <c:pt idx="337">
                  <c:v>3.3256270623960298E-2</c:v>
                </c:pt>
                <c:pt idx="338">
                  <c:v>3.1719838651245204E-2</c:v>
                </c:pt>
                <c:pt idx="339">
                  <c:v>4.4044055819147901E-2</c:v>
                </c:pt>
                <c:pt idx="340">
                  <c:v>5.27211096425617E-2</c:v>
                </c:pt>
                <c:pt idx="341">
                  <c:v>5.7928479113478204E-2</c:v>
                </c:pt>
                <c:pt idx="342">
                  <c:v>6.3454120448991305E-2</c:v>
                </c:pt>
                <c:pt idx="343">
                  <c:v>7.5622604361580401E-2</c:v>
                </c:pt>
                <c:pt idx="344">
                  <c:v>7.3220548660746204E-2</c:v>
                </c:pt>
                <c:pt idx="345">
                  <c:v>5.1800402027346606E-2</c:v>
                </c:pt>
                <c:pt idx="346">
                  <c:v>6.6286803571991001E-2</c:v>
                </c:pt>
                <c:pt idx="347">
                  <c:v>7.8078140652504402E-2</c:v>
                </c:pt>
                <c:pt idx="348">
                  <c:v>9.4371859087694104E-2</c:v>
                </c:pt>
                <c:pt idx="349">
                  <c:v>9.7732100726588597E-2</c:v>
                </c:pt>
                <c:pt idx="350">
                  <c:v>9.9524136959949799E-2</c:v>
                </c:pt>
                <c:pt idx="351">
                  <c:v>0.106531545652189</c:v>
                </c:pt>
                <c:pt idx="352">
                  <c:v>0.11240119047943901</c:v>
                </c:pt>
                <c:pt idx="353">
                  <c:v>9.0948447823535589E-2</c:v>
                </c:pt>
                <c:pt idx="354">
                  <c:v>0.120425542075075</c:v>
                </c:pt>
                <c:pt idx="355">
                  <c:v>0.13278234897420299</c:v>
                </c:pt>
                <c:pt idx="356">
                  <c:v>0.13526974373654399</c:v>
                </c:pt>
                <c:pt idx="357">
                  <c:v>0.140324550751281</c:v>
                </c:pt>
                <c:pt idx="358">
                  <c:v>0.14446344898111399</c:v>
                </c:pt>
                <c:pt idx="359">
                  <c:v>0.12106217328842199</c:v>
                </c:pt>
                <c:pt idx="360">
                  <c:v>0.13983683140619299</c:v>
                </c:pt>
                <c:pt idx="361">
                  <c:v>0.15560175662407999</c:v>
                </c:pt>
                <c:pt idx="362">
                  <c:v>0.14958470097159401</c:v>
                </c:pt>
                <c:pt idx="363">
                  <c:v>0.146407593878983</c:v>
                </c:pt>
                <c:pt idx="364">
                  <c:v>0.15269426293880201</c:v>
                </c:pt>
                <c:pt idx="365">
                  <c:v>0.17302628440578602</c:v>
                </c:pt>
                <c:pt idx="366">
                  <c:v>0.15545611781799801</c:v>
                </c:pt>
                <c:pt idx="367">
                  <c:v>0.17700094101282801</c:v>
                </c:pt>
                <c:pt idx="368">
                  <c:v>0.187289707362126</c:v>
                </c:pt>
                <c:pt idx="369">
                  <c:v>0.18815815274137998</c:v>
                </c:pt>
                <c:pt idx="370">
                  <c:v>0.19362266067250999</c:v>
                </c:pt>
                <c:pt idx="371">
                  <c:v>0.23898499572361201</c:v>
                </c:pt>
                <c:pt idx="372">
                  <c:v>0.21305160115865401</c:v>
                </c:pt>
                <c:pt idx="373">
                  <c:v>0.23023989962425201</c:v>
                </c:pt>
                <c:pt idx="374">
                  <c:v>0.237848526727547</c:v>
                </c:pt>
                <c:pt idx="375">
                  <c:v>0.25998422084469996</c:v>
                </c:pt>
                <c:pt idx="376">
                  <c:v>0.25826306560503604</c:v>
                </c:pt>
                <c:pt idx="377">
                  <c:v>0.28753326822368297</c:v>
                </c:pt>
                <c:pt idx="378">
                  <c:v>0.28798158502993898</c:v>
                </c:pt>
                <c:pt idx="379">
                  <c:v>0.29860717818159799</c:v>
                </c:pt>
                <c:pt idx="380">
                  <c:v>0.29780234241840703</c:v>
                </c:pt>
                <c:pt idx="381">
                  <c:v>0.31318336480587999</c:v>
                </c:pt>
                <c:pt idx="382">
                  <c:v>0.29960391355103899</c:v>
                </c:pt>
                <c:pt idx="383">
                  <c:v>0.31666183421812399</c:v>
                </c:pt>
                <c:pt idx="384">
                  <c:v>0.32930839559988101</c:v>
                </c:pt>
                <c:pt idx="385">
                  <c:v>0.34163622619658401</c:v>
                </c:pt>
                <c:pt idx="386">
                  <c:v>0.35354031850047801</c:v>
                </c:pt>
                <c:pt idx="387">
                  <c:v>0.331884275702166</c:v>
                </c:pt>
                <c:pt idx="388">
                  <c:v>0.37133218987790401</c:v>
                </c:pt>
                <c:pt idx="389">
                  <c:v>0.381649928821304</c:v>
                </c:pt>
                <c:pt idx="390">
                  <c:v>0.37528925213905501</c:v>
                </c:pt>
                <c:pt idx="391">
                  <c:v>0.39652672650518606</c:v>
                </c:pt>
                <c:pt idx="392">
                  <c:v>0.413953624784824</c:v>
                </c:pt>
                <c:pt idx="393">
                  <c:v>0.42074372418738903</c:v>
                </c:pt>
                <c:pt idx="394">
                  <c:v>0.43353515595612196</c:v>
                </c:pt>
                <c:pt idx="395">
                  <c:v>0.44798898970839202</c:v>
                </c:pt>
                <c:pt idx="396">
                  <c:v>0.45994740747943297</c:v>
                </c:pt>
                <c:pt idx="397">
                  <c:v>0.47952921134068999</c:v>
                </c:pt>
                <c:pt idx="398">
                  <c:v>0.47964432106510901</c:v>
                </c:pt>
                <c:pt idx="399">
                  <c:v>0.50853830292254498</c:v>
                </c:pt>
                <c:pt idx="400">
                  <c:v>0.49277540870491504</c:v>
                </c:pt>
                <c:pt idx="401">
                  <c:v>0.53609504607976499</c:v>
                </c:pt>
                <c:pt idx="402">
                  <c:v>0.54499255805353597</c:v>
                </c:pt>
                <c:pt idx="403">
                  <c:v>0.56527387748133207</c:v>
                </c:pt>
                <c:pt idx="404">
                  <c:v>0.576750594355246</c:v>
                </c:pt>
                <c:pt idx="405">
                  <c:v>0.58982815088697305</c:v>
                </c:pt>
                <c:pt idx="406">
                  <c:v>0.60532868449598698</c:v>
                </c:pt>
                <c:pt idx="407">
                  <c:v>0.62585584688577001</c:v>
                </c:pt>
                <c:pt idx="408">
                  <c:v>0.62883218569496102</c:v>
                </c:pt>
                <c:pt idx="409">
                  <c:v>0.64385827155462005</c:v>
                </c:pt>
                <c:pt idx="410">
                  <c:v>0.638964417011323</c:v>
                </c:pt>
                <c:pt idx="411">
                  <c:v>0.65057151797560697</c:v>
                </c:pt>
                <c:pt idx="412">
                  <c:v>0.67725930666497902</c:v>
                </c:pt>
                <c:pt idx="413">
                  <c:v>0.69042016125848704</c:v>
                </c:pt>
                <c:pt idx="414">
                  <c:v>0.69600782384000603</c:v>
                </c:pt>
                <c:pt idx="415">
                  <c:v>0.71351845910143707</c:v>
                </c:pt>
                <c:pt idx="416">
                  <c:v>0.73071763043586202</c:v>
                </c:pt>
                <c:pt idx="417">
                  <c:v>0.72909379982348799</c:v>
                </c:pt>
                <c:pt idx="418">
                  <c:v>0.75553943172863602</c:v>
                </c:pt>
                <c:pt idx="419">
                  <c:v>0.767356598834112</c:v>
                </c:pt>
                <c:pt idx="420">
                  <c:v>0.78783350439550792</c:v>
                </c:pt>
                <c:pt idx="421">
                  <c:v>0.7969161967864119</c:v>
                </c:pt>
                <c:pt idx="422">
                  <c:v>0.81603809936296989</c:v>
                </c:pt>
                <c:pt idx="423">
                  <c:v>0.822466019090484</c:v>
                </c:pt>
                <c:pt idx="424">
                  <c:v>0.85100868413974207</c:v>
                </c:pt>
                <c:pt idx="425">
                  <c:v>0.86803762221308001</c:v>
                </c:pt>
                <c:pt idx="426">
                  <c:v>0.87979684042096606</c:v>
                </c:pt>
                <c:pt idx="427">
                  <c:v>0.89422119249036291</c:v>
                </c:pt>
                <c:pt idx="428">
                  <c:v>0.92791044646389798</c:v>
                </c:pt>
                <c:pt idx="429">
                  <c:v>0.94498647314651407</c:v>
                </c:pt>
                <c:pt idx="430">
                  <c:v>0.96633260215810401</c:v>
                </c:pt>
                <c:pt idx="431">
                  <c:v>0.98793951305822192</c:v>
                </c:pt>
                <c:pt idx="432">
                  <c:v>0.99024534083298499</c:v>
                </c:pt>
                <c:pt idx="433">
                  <c:v>1.0129206710345799</c:v>
                </c:pt>
                <c:pt idx="434">
                  <c:v>1.03500927912421</c:v>
                </c:pt>
                <c:pt idx="435">
                  <c:v>1.0662610597222499</c:v>
                </c:pt>
                <c:pt idx="436">
                  <c:v>1.07797318190279</c:v>
                </c:pt>
                <c:pt idx="437">
                  <c:v>1.09978608659276</c:v>
                </c:pt>
                <c:pt idx="438">
                  <c:v>1.1196038211394901</c:v>
                </c:pt>
                <c:pt idx="439">
                  <c:v>1.13846902417691</c:v>
                </c:pt>
                <c:pt idx="440">
                  <c:v>1.17057191849739</c:v>
                </c:pt>
                <c:pt idx="441">
                  <c:v>1.205032614142</c:v>
                </c:pt>
                <c:pt idx="442">
                  <c:v>1.2208223868554999</c:v>
                </c:pt>
              </c:numCache>
            </c:numRef>
          </c:xVal>
          <c:yVal>
            <c:numRef>
              <c:f>'без среза'!$U$4:$U$446</c:f>
              <c:numCache>
                <c:formatCode>General</c:formatCode>
                <c:ptCount val="443"/>
                <c:pt idx="0">
                  <c:v>0.45496458620709701</c:v>
                </c:pt>
                <c:pt idx="1">
                  <c:v>4.1019794195381101</c:v>
                </c:pt>
                <c:pt idx="2">
                  <c:v>7.4615448078766304</c:v>
                </c:pt>
                <c:pt idx="3">
                  <c:v>11.1085596412158</c:v>
                </c:pt>
                <c:pt idx="4">
                  <c:v>14.755574474547799</c:v>
                </c:pt>
                <c:pt idx="5">
                  <c:v>18.4025893078942</c:v>
                </c:pt>
                <c:pt idx="6">
                  <c:v>22.049604141211599</c:v>
                </c:pt>
                <c:pt idx="7">
                  <c:v>25.427135119883999</c:v>
                </c:pt>
                <c:pt idx="8">
                  <c:v>29.074149953201399</c:v>
                </c:pt>
                <c:pt idx="9">
                  <c:v>32.721164786547902</c:v>
                </c:pt>
                <c:pt idx="10">
                  <c:v>36.368179619894399</c:v>
                </c:pt>
                <c:pt idx="11">
                  <c:v>40.015194453182602</c:v>
                </c:pt>
                <c:pt idx="12">
                  <c:v>43.410691022174397</c:v>
                </c:pt>
                <c:pt idx="13">
                  <c:v>47.057705855520901</c:v>
                </c:pt>
                <c:pt idx="14">
                  <c:v>50.704720688809203</c:v>
                </c:pt>
                <c:pt idx="15">
                  <c:v>54.3517355221557</c:v>
                </c:pt>
                <c:pt idx="16">
                  <c:v>57.998750355502096</c:v>
                </c:pt>
                <c:pt idx="17">
                  <c:v>61.358315743797</c:v>
                </c:pt>
                <c:pt idx="18">
                  <c:v>65.005330577143496</c:v>
                </c:pt>
                <c:pt idx="19">
                  <c:v>68.652345410548193</c:v>
                </c:pt>
                <c:pt idx="20">
                  <c:v>72.299360243836404</c:v>
                </c:pt>
                <c:pt idx="21">
                  <c:v>75.946375077124699</c:v>
                </c:pt>
                <c:pt idx="22">
                  <c:v>79.323906055884393</c:v>
                </c:pt>
                <c:pt idx="23">
                  <c:v>82.970920889172703</c:v>
                </c:pt>
                <c:pt idx="24">
                  <c:v>86.617935722460999</c:v>
                </c:pt>
                <c:pt idx="25">
                  <c:v>90.264950555749195</c:v>
                </c:pt>
                <c:pt idx="26">
                  <c:v>93.911965389153906</c:v>
                </c:pt>
                <c:pt idx="27">
                  <c:v>97.307461958145694</c:v>
                </c:pt>
                <c:pt idx="28">
                  <c:v>100.95447679154999</c:v>
                </c:pt>
                <c:pt idx="29">
                  <c:v>104.601491624839</c:v>
                </c:pt>
                <c:pt idx="30">
                  <c:v>108.248506458127</c:v>
                </c:pt>
                <c:pt idx="31">
                  <c:v>111.89552129141499</c:v>
                </c:pt>
                <c:pt idx="32">
                  <c:v>115.25508667971</c:v>
                </c:pt>
                <c:pt idx="33">
                  <c:v>118.902101513231</c:v>
                </c:pt>
                <c:pt idx="34">
                  <c:v>122.549116346519</c:v>
                </c:pt>
                <c:pt idx="35">
                  <c:v>126.19613117980801</c:v>
                </c:pt>
                <c:pt idx="36">
                  <c:v>129.843146013096</c:v>
                </c:pt>
                <c:pt idx="37">
                  <c:v>133.22067699185601</c:v>
                </c:pt>
                <c:pt idx="38">
                  <c:v>136.86769182514399</c:v>
                </c:pt>
                <c:pt idx="39">
                  <c:v>140.514706658432</c:v>
                </c:pt>
                <c:pt idx="40">
                  <c:v>144.16172149172101</c:v>
                </c:pt>
                <c:pt idx="41">
                  <c:v>147.80873632500899</c:v>
                </c:pt>
                <c:pt idx="42">
                  <c:v>151.20423289411701</c:v>
                </c:pt>
                <c:pt idx="43">
                  <c:v>154.851247727405</c:v>
                </c:pt>
                <c:pt idx="44">
                  <c:v>158.498262560694</c:v>
                </c:pt>
                <c:pt idx="45">
                  <c:v>162.12731180363301</c:v>
                </c:pt>
                <c:pt idx="46">
                  <c:v>165.77432663715399</c:v>
                </c:pt>
                <c:pt idx="47">
                  <c:v>169.151857615681</c:v>
                </c:pt>
                <c:pt idx="48">
                  <c:v>172.79887244897</c:v>
                </c:pt>
                <c:pt idx="49">
                  <c:v>176.463852872839</c:v>
                </c:pt>
                <c:pt idx="50">
                  <c:v>180.11086770612701</c:v>
                </c:pt>
                <c:pt idx="51">
                  <c:v>183.75788253941599</c:v>
                </c:pt>
                <c:pt idx="52">
                  <c:v>187.11744792759399</c:v>
                </c:pt>
                <c:pt idx="53">
                  <c:v>190.764462761115</c:v>
                </c:pt>
                <c:pt idx="54">
                  <c:v>194.411477594404</c:v>
                </c:pt>
                <c:pt idx="55">
                  <c:v>198.05849242769199</c:v>
                </c:pt>
                <c:pt idx="56">
                  <c:v>201.70550726098</c:v>
                </c:pt>
                <c:pt idx="57">
                  <c:v>205.08303823974001</c:v>
                </c:pt>
                <c:pt idx="58">
                  <c:v>208.73005307302799</c:v>
                </c:pt>
                <c:pt idx="59">
                  <c:v>212.377067906316</c:v>
                </c:pt>
                <c:pt idx="60">
                  <c:v>216.02408273983701</c:v>
                </c:pt>
                <c:pt idx="61">
                  <c:v>219.67109757312599</c:v>
                </c:pt>
                <c:pt idx="62">
                  <c:v>223.06659414200101</c:v>
                </c:pt>
                <c:pt idx="63">
                  <c:v>226.71360897528899</c:v>
                </c:pt>
                <c:pt idx="64">
                  <c:v>230.360623808578</c:v>
                </c:pt>
                <c:pt idx="65">
                  <c:v>234.00763864186601</c:v>
                </c:pt>
                <c:pt idx="66">
                  <c:v>237.65465347538699</c:v>
                </c:pt>
                <c:pt idx="67">
                  <c:v>241.01421886379799</c:v>
                </c:pt>
                <c:pt idx="68">
                  <c:v>244.661233697087</c:v>
                </c:pt>
                <c:pt idx="69">
                  <c:v>248.30824853037501</c:v>
                </c:pt>
                <c:pt idx="70">
                  <c:v>251.95526336366299</c:v>
                </c:pt>
                <c:pt idx="71">
                  <c:v>255.60227819718401</c:v>
                </c:pt>
                <c:pt idx="72">
                  <c:v>258.97980917571101</c:v>
                </c:pt>
                <c:pt idx="73">
                  <c:v>262.626824009232</c:v>
                </c:pt>
                <c:pt idx="74">
                  <c:v>266.273838842288</c:v>
                </c:pt>
                <c:pt idx="75">
                  <c:v>269.92085367580898</c:v>
                </c:pt>
                <c:pt idx="76">
                  <c:v>273.56786850886402</c:v>
                </c:pt>
                <c:pt idx="77">
                  <c:v>276.96336507797201</c:v>
                </c:pt>
                <c:pt idx="78">
                  <c:v>280.61037991149402</c:v>
                </c:pt>
                <c:pt idx="79">
                  <c:v>284.257394744549</c:v>
                </c:pt>
                <c:pt idx="80">
                  <c:v>287.90440957806999</c:v>
                </c:pt>
                <c:pt idx="81">
                  <c:v>291.55142441112503</c:v>
                </c:pt>
                <c:pt idx="82">
                  <c:v>294.91098980000203</c:v>
                </c:pt>
                <c:pt idx="83">
                  <c:v>298.55800463305798</c:v>
                </c:pt>
                <c:pt idx="84">
                  <c:v>302.20501946657902</c:v>
                </c:pt>
                <c:pt idx="85">
                  <c:v>305.852034299634</c:v>
                </c:pt>
                <c:pt idx="86">
                  <c:v>309.49904913315498</c:v>
                </c:pt>
                <c:pt idx="87">
                  <c:v>312.87658011168202</c:v>
                </c:pt>
                <c:pt idx="88">
                  <c:v>316.52359494520402</c:v>
                </c:pt>
                <c:pt idx="89">
                  <c:v>322.85536706447601</c:v>
                </c:pt>
                <c:pt idx="90">
                  <c:v>325.50807676557503</c:v>
                </c:pt>
                <c:pt idx="91">
                  <c:v>328.32825152995099</c:v>
                </c:pt>
                <c:pt idx="92">
                  <c:v>331.554116295185</c:v>
                </c:pt>
                <c:pt idx="93">
                  <c:v>334.710793691687</c:v>
                </c:pt>
                <c:pt idx="94">
                  <c:v>337.554555026814</c:v>
                </c:pt>
                <c:pt idx="95">
                  <c:v>340.792213156819</c:v>
                </c:pt>
                <c:pt idx="96">
                  <c:v>343.79950854182198</c:v>
                </c:pt>
                <c:pt idx="97">
                  <c:v>346.90508146211499</c:v>
                </c:pt>
                <c:pt idx="98">
                  <c:v>349.74805662641302</c:v>
                </c:pt>
                <c:pt idx="99">
                  <c:v>353.02345336508</c:v>
                </c:pt>
                <c:pt idx="100">
                  <c:v>355.99929990992001</c:v>
                </c:pt>
                <c:pt idx="101">
                  <c:v>359.06949289468997</c:v>
                </c:pt>
                <c:pt idx="102">
                  <c:v>362.24346717400499</c:v>
                </c:pt>
                <c:pt idx="103">
                  <c:v>365.53222961910097</c:v>
                </c:pt>
                <c:pt idx="104">
                  <c:v>368.74630109919201</c:v>
                </c:pt>
                <c:pt idx="105">
                  <c:v>372.15771406190498</c:v>
                </c:pt>
                <c:pt idx="106">
                  <c:v>375.36549577396403</c:v>
                </c:pt>
                <c:pt idx="107">
                  <c:v>379.11498370999499</c:v>
                </c:pt>
                <c:pt idx="108">
                  <c:v>382.036581014749</c:v>
                </c:pt>
                <c:pt idx="109">
                  <c:v>385.79943473823403</c:v>
                </c:pt>
                <c:pt idx="110">
                  <c:v>388.98362979944801</c:v>
                </c:pt>
                <c:pt idx="111">
                  <c:v>392.83532652678002</c:v>
                </c:pt>
                <c:pt idx="112">
                  <c:v>396.083991771564</c:v>
                </c:pt>
                <c:pt idx="113">
                  <c:v>399.60154454037502</c:v>
                </c:pt>
                <c:pt idx="114">
                  <c:v>403.23860290227498</c:v>
                </c:pt>
                <c:pt idx="115">
                  <c:v>406.86465423042</c:v>
                </c:pt>
                <c:pt idx="116">
                  <c:v>409.99931739876001</c:v>
                </c:pt>
                <c:pt idx="117">
                  <c:v>413.48542132694303</c:v>
                </c:pt>
                <c:pt idx="118">
                  <c:v>417.07845131261303</c:v>
                </c:pt>
                <c:pt idx="119">
                  <c:v>420.52760288352101</c:v>
                </c:pt>
                <c:pt idx="120">
                  <c:v>423.86039370577799</c:v>
                </c:pt>
                <c:pt idx="121">
                  <c:v>427.21598500711798</c:v>
                </c:pt>
                <c:pt idx="122">
                  <c:v>430.65334321279101</c:v>
                </c:pt>
                <c:pt idx="123">
                  <c:v>433.89650494046498</c:v>
                </c:pt>
                <c:pt idx="124">
                  <c:v>437.09327953821003</c:v>
                </c:pt>
                <c:pt idx="125">
                  <c:v>440.456733029801</c:v>
                </c:pt>
                <c:pt idx="126">
                  <c:v>443.61262409435602</c:v>
                </c:pt>
                <c:pt idx="127">
                  <c:v>446.83141292072798</c:v>
                </c:pt>
                <c:pt idx="128">
                  <c:v>450.24754322972097</c:v>
                </c:pt>
                <c:pt idx="129">
                  <c:v>453.64559040498</c:v>
                </c:pt>
                <c:pt idx="130">
                  <c:v>456.92727691214498</c:v>
                </c:pt>
                <c:pt idx="131">
                  <c:v>460.66339914128201</c:v>
                </c:pt>
                <c:pt idx="132">
                  <c:v>464.05358412675599</c:v>
                </c:pt>
                <c:pt idx="133">
                  <c:v>467.18195752706401</c:v>
                </c:pt>
                <c:pt idx="134">
                  <c:v>470.65784059232101</c:v>
                </c:pt>
                <c:pt idx="135">
                  <c:v>473.969403437339</c:v>
                </c:pt>
                <c:pt idx="136">
                  <c:v>477.47830784507101</c:v>
                </c:pt>
                <c:pt idx="137">
                  <c:v>481.17669146554499</c:v>
                </c:pt>
                <c:pt idx="138">
                  <c:v>484.48039212031301</c:v>
                </c:pt>
                <c:pt idx="139">
                  <c:v>489.830626068637</c:v>
                </c:pt>
                <c:pt idx="140">
                  <c:v>492.560385407414</c:v>
                </c:pt>
                <c:pt idx="141">
                  <c:v>495.20130174234498</c:v>
                </c:pt>
                <c:pt idx="142">
                  <c:v>497.04499003570498</c:v>
                </c:pt>
                <c:pt idx="143">
                  <c:v>499.62536736344902</c:v>
                </c:pt>
                <c:pt idx="144">
                  <c:v>508.25571539625503</c:v>
                </c:pt>
                <c:pt idx="145">
                  <c:v>512.48479820694797</c:v>
                </c:pt>
                <c:pt idx="146">
                  <c:v>517.19976558070596</c:v>
                </c:pt>
                <c:pt idx="147">
                  <c:v>515.60295066423703</c:v>
                </c:pt>
                <c:pt idx="148">
                  <c:v>520.90679764282004</c:v>
                </c:pt>
                <c:pt idx="149">
                  <c:v>524.92360076215095</c:v>
                </c:pt>
                <c:pt idx="150">
                  <c:v>528.29098534863397</c:v>
                </c:pt>
                <c:pt idx="151">
                  <c:v>531.93983699474495</c:v>
                </c:pt>
                <c:pt idx="152">
                  <c:v>535.43616186641202</c:v>
                </c:pt>
                <c:pt idx="153">
                  <c:v>539.18250495847303</c:v>
                </c:pt>
                <c:pt idx="154">
                  <c:v>543.15449345018703</c:v>
                </c:pt>
                <c:pt idx="155">
                  <c:v>546.37485469784599</c:v>
                </c:pt>
                <c:pt idx="156">
                  <c:v>550.19195774197601</c:v>
                </c:pt>
                <c:pt idx="157">
                  <c:v>553.39266343414795</c:v>
                </c:pt>
                <c:pt idx="158">
                  <c:v>556.98962451424404</c:v>
                </c:pt>
                <c:pt idx="159">
                  <c:v>560.46314898785204</c:v>
                </c:pt>
                <c:pt idx="160">
                  <c:v>563.680365310051</c:v>
                </c:pt>
                <c:pt idx="161">
                  <c:v>567.61461527459301</c:v>
                </c:pt>
                <c:pt idx="162">
                  <c:v>570.84441113378898</c:v>
                </c:pt>
                <c:pt idx="163">
                  <c:v>574.53807740844798</c:v>
                </c:pt>
                <c:pt idx="164">
                  <c:v>577.25447104126204</c:v>
                </c:pt>
                <c:pt idx="165">
                  <c:v>581.38842108007498</c:v>
                </c:pt>
                <c:pt idx="166">
                  <c:v>584.94214003533102</c:v>
                </c:pt>
                <c:pt idx="167">
                  <c:v>588.54774955660105</c:v>
                </c:pt>
                <c:pt idx="168">
                  <c:v>592.11955164559197</c:v>
                </c:pt>
                <c:pt idx="169">
                  <c:v>597.161586958915</c:v>
                </c:pt>
                <c:pt idx="170">
                  <c:v>599.59887204226095</c:v>
                </c:pt>
                <c:pt idx="171">
                  <c:v>603.08104487508501</c:v>
                </c:pt>
                <c:pt idx="172">
                  <c:v>606.84625735320196</c:v>
                </c:pt>
                <c:pt idx="173">
                  <c:v>610.79151434917003</c:v>
                </c:pt>
                <c:pt idx="174">
                  <c:v>615.488398670219</c:v>
                </c:pt>
                <c:pt idx="175">
                  <c:v>619.28977717272903</c:v>
                </c:pt>
                <c:pt idx="176">
                  <c:v>621.70268951542698</c:v>
                </c:pt>
                <c:pt idx="177">
                  <c:v>625.50799919292297</c:v>
                </c:pt>
                <c:pt idx="178">
                  <c:v>629.31330887135096</c:v>
                </c:pt>
                <c:pt idx="179">
                  <c:v>632.73101152200297</c:v>
                </c:pt>
                <c:pt idx="180">
                  <c:v>636.50565861072403</c:v>
                </c:pt>
                <c:pt idx="181">
                  <c:v>639.99726613611006</c:v>
                </c:pt>
                <c:pt idx="182">
                  <c:v>643.89063256606505</c:v>
                </c:pt>
                <c:pt idx="183">
                  <c:v>647.68886622507102</c:v>
                </c:pt>
                <c:pt idx="184">
                  <c:v>651.593239770271</c:v>
                </c:pt>
                <c:pt idx="185">
                  <c:v>655.025094459765</c:v>
                </c:pt>
                <c:pt idx="186">
                  <c:v>659.37289661262196</c:v>
                </c:pt>
                <c:pt idx="187">
                  <c:v>665.82541247364099</c:v>
                </c:pt>
                <c:pt idx="188">
                  <c:v>666.61477832589298</c:v>
                </c:pt>
                <c:pt idx="189">
                  <c:v>670.39886002521996</c:v>
                </c:pt>
                <c:pt idx="190">
                  <c:v>677.63916931673896</c:v>
                </c:pt>
                <c:pt idx="191">
                  <c:v>683.37465153820801</c:v>
                </c:pt>
                <c:pt idx="192">
                  <c:v>680.62759531755</c:v>
                </c:pt>
                <c:pt idx="193">
                  <c:v>687.66977695468802</c:v>
                </c:pt>
                <c:pt idx="194">
                  <c:v>690.76512901112403</c:v>
                </c:pt>
                <c:pt idx="195">
                  <c:v>699.08177481125995</c:v>
                </c:pt>
                <c:pt idx="196">
                  <c:v>694.979273612611</c:v>
                </c:pt>
                <c:pt idx="197">
                  <c:v>698.05261152330797</c:v>
                </c:pt>
                <c:pt idx="198">
                  <c:v>704.30542722810105</c:v>
                </c:pt>
                <c:pt idx="199">
                  <c:v>707.26083196699597</c:v>
                </c:pt>
                <c:pt idx="200">
                  <c:v>710.00631576590195</c:v>
                </c:pt>
                <c:pt idx="201">
                  <c:v>712.41215200908505</c:v>
                </c:pt>
                <c:pt idx="202">
                  <c:v>715.90611820761103</c:v>
                </c:pt>
                <c:pt idx="203">
                  <c:v>719.45276114437695</c:v>
                </c:pt>
                <c:pt idx="204">
                  <c:v>727.07831870950804</c:v>
                </c:pt>
                <c:pt idx="205">
                  <c:v>729.17045280057903</c:v>
                </c:pt>
                <c:pt idx="206">
                  <c:v>730.45671041030403</c:v>
                </c:pt>
                <c:pt idx="207">
                  <c:v>735.25816211476899</c:v>
                </c:pt>
                <c:pt idx="208">
                  <c:v>738.28668539691705</c:v>
                </c:pt>
                <c:pt idx="209">
                  <c:v>745.30370788089897</c:v>
                </c:pt>
                <c:pt idx="210">
                  <c:v>747.80546314735</c:v>
                </c:pt>
                <c:pt idx="211">
                  <c:v>751.21844853274501</c:v>
                </c:pt>
                <c:pt idx="212">
                  <c:v>753.90182082261902</c:v>
                </c:pt>
                <c:pt idx="213">
                  <c:v>763.18394606001698</c:v>
                </c:pt>
                <c:pt idx="214">
                  <c:v>765.16286432649895</c:v>
                </c:pt>
                <c:pt idx="215">
                  <c:v>767.85252638440602</c:v>
                </c:pt>
                <c:pt idx="216">
                  <c:v>770.86532528605301</c:v>
                </c:pt>
                <c:pt idx="217">
                  <c:v>777.85483002569504</c:v>
                </c:pt>
                <c:pt idx="218">
                  <c:v>780.32199160847802</c:v>
                </c:pt>
                <c:pt idx="219">
                  <c:v>784.00386459752895</c:v>
                </c:pt>
                <c:pt idx="220">
                  <c:v>788.23923709616099</c:v>
                </c:pt>
                <c:pt idx="221">
                  <c:v>791.49969562608703</c:v>
                </c:pt>
                <c:pt idx="222">
                  <c:v>794.84113496914495</c:v>
                </c:pt>
                <c:pt idx="223">
                  <c:v>799.18579219840501</c:v>
                </c:pt>
                <c:pt idx="224">
                  <c:v>804.54231591429595</c:v>
                </c:pt>
                <c:pt idx="225">
                  <c:v>807.29015846736695</c:v>
                </c:pt>
                <c:pt idx="226">
                  <c:v>813.65383140463405</c:v>
                </c:pt>
                <c:pt idx="227">
                  <c:v>816.62417427170999</c:v>
                </c:pt>
                <c:pt idx="228">
                  <c:v>817.31133173499302</c:v>
                </c:pt>
                <c:pt idx="229">
                  <c:v>819.99077292904303</c:v>
                </c:pt>
                <c:pt idx="230">
                  <c:v>822.78736039996102</c:v>
                </c:pt>
                <c:pt idx="231">
                  <c:v>831.19913961645204</c:v>
                </c:pt>
                <c:pt idx="232">
                  <c:v>833.92968472372695</c:v>
                </c:pt>
                <c:pt idx="233">
                  <c:v>834.91324745584302</c:v>
                </c:pt>
                <c:pt idx="234">
                  <c:v>839.20286927465304</c:v>
                </c:pt>
                <c:pt idx="235">
                  <c:v>842.77938879001897</c:v>
                </c:pt>
                <c:pt idx="236">
                  <c:v>846.56032556667901</c:v>
                </c:pt>
                <c:pt idx="237">
                  <c:v>852.17394336033601</c:v>
                </c:pt>
                <c:pt idx="238">
                  <c:v>855.20718390774005</c:v>
                </c:pt>
                <c:pt idx="239">
                  <c:v>857.86696962732799</c:v>
                </c:pt>
                <c:pt idx="240">
                  <c:v>861.70294157322496</c:v>
                </c:pt>
                <c:pt idx="241">
                  <c:v>865.44535397179402</c:v>
                </c:pt>
                <c:pt idx="242">
                  <c:v>875.18427384737902</c:v>
                </c:pt>
                <c:pt idx="243">
                  <c:v>876.58767829649196</c:v>
                </c:pt>
                <c:pt idx="244">
                  <c:v>877.24967588111804</c:v>
                </c:pt>
                <c:pt idx="245">
                  <c:v>881.70125932805195</c:v>
                </c:pt>
                <c:pt idx="246">
                  <c:v>887.06878999806895</c:v>
                </c:pt>
                <c:pt idx="247">
                  <c:v>893.45133264176502</c:v>
                </c:pt>
                <c:pt idx="248">
                  <c:v>896.62609276920602</c:v>
                </c:pt>
                <c:pt idx="249">
                  <c:v>899.958884075284</c:v>
                </c:pt>
                <c:pt idx="250">
                  <c:v>901.41889603342895</c:v>
                </c:pt>
                <c:pt idx="251">
                  <c:v>908.90686471015204</c:v>
                </c:pt>
                <c:pt idx="252">
                  <c:v>911.99199654813901</c:v>
                </c:pt>
                <c:pt idx="253">
                  <c:v>914.412771082483</c:v>
                </c:pt>
                <c:pt idx="254">
                  <c:v>917.73769907001395</c:v>
                </c:pt>
                <c:pt idx="255">
                  <c:v>923.87572693079699</c:v>
                </c:pt>
                <c:pt idx="256">
                  <c:v>928.85800900403399</c:v>
                </c:pt>
                <c:pt idx="257">
                  <c:v>927.73214092291903</c:v>
                </c:pt>
                <c:pt idx="258">
                  <c:v>931.29922558553505</c:v>
                </c:pt>
                <c:pt idx="259">
                  <c:v>938.04185694828595</c:v>
                </c:pt>
                <c:pt idx="260">
                  <c:v>943.07838842272804</c:v>
                </c:pt>
                <c:pt idx="261">
                  <c:v>947.05981200840301</c:v>
                </c:pt>
                <c:pt idx="262">
                  <c:v>946.73038515448604</c:v>
                </c:pt>
                <c:pt idx="263">
                  <c:v>954.661783084273</c:v>
                </c:pt>
                <c:pt idx="264">
                  <c:v>956.91509239189304</c:v>
                </c:pt>
                <c:pt idx="265">
                  <c:v>960.55293644126505</c:v>
                </c:pt>
                <c:pt idx="266">
                  <c:v>961.06869742274296</c:v>
                </c:pt>
                <c:pt idx="267">
                  <c:v>964.50841438211501</c:v>
                </c:pt>
                <c:pt idx="268">
                  <c:v>968.59361893963103</c:v>
                </c:pt>
                <c:pt idx="269">
                  <c:v>972.189007356763</c:v>
                </c:pt>
                <c:pt idx="270">
                  <c:v>979.58892008569103</c:v>
                </c:pt>
                <c:pt idx="271">
                  <c:v>979.05586173944198</c:v>
                </c:pt>
                <c:pt idx="272">
                  <c:v>982.86431650258601</c:v>
                </c:pt>
                <c:pt idx="273">
                  <c:v>986.53832762409002</c:v>
                </c:pt>
                <c:pt idx="274">
                  <c:v>990.16988230869197</c:v>
                </c:pt>
                <c:pt idx="275">
                  <c:v>995.99577987566602</c:v>
                </c:pt>
                <c:pt idx="276">
                  <c:v>1001.59131453652</c:v>
                </c:pt>
                <c:pt idx="277">
                  <c:v>1003.64649675414</c:v>
                </c:pt>
                <c:pt idx="278">
                  <c:v>1007.81661257707</c:v>
                </c:pt>
                <c:pt idx="279">
                  <c:v>1012.72027275059</c:v>
                </c:pt>
                <c:pt idx="280">
                  <c:v>1016.7834629192899</c:v>
                </c:pt>
                <c:pt idx="281">
                  <c:v>1018.9778058026</c:v>
                </c:pt>
                <c:pt idx="282">
                  <c:v>1025.77468656562</c:v>
                </c:pt>
                <c:pt idx="283">
                  <c:v>1023.41052034777</c:v>
                </c:pt>
                <c:pt idx="284">
                  <c:v>1027.29759700969</c:v>
                </c:pt>
                <c:pt idx="285">
                  <c:v>1036.58050809614</c:v>
                </c:pt>
                <c:pt idx="286">
                  <c:v>1036.84939618409</c:v>
                </c:pt>
                <c:pt idx="287">
                  <c:v>1045.16761424579</c:v>
                </c:pt>
                <c:pt idx="288">
                  <c:v>1042.43156473525</c:v>
                </c:pt>
                <c:pt idx="289">
                  <c:v>1046.8572033420201</c:v>
                </c:pt>
                <c:pt idx="290">
                  <c:v>1050.2080769762399</c:v>
                </c:pt>
                <c:pt idx="291">
                  <c:v>1054.8043246846601</c:v>
                </c:pt>
                <c:pt idx="292">
                  <c:v>1058.4563214182899</c:v>
                </c:pt>
                <c:pt idx="293">
                  <c:v>1064.33725495823</c:v>
                </c:pt>
                <c:pt idx="294">
                  <c:v>1065.83421975747</c:v>
                </c:pt>
                <c:pt idx="295">
                  <c:v>1068.03878326155</c:v>
                </c:pt>
                <c:pt idx="296">
                  <c:v>1071.8723970968299</c:v>
                </c:pt>
                <c:pt idx="297">
                  <c:v>1074.6847095917899</c:v>
                </c:pt>
                <c:pt idx="298">
                  <c:v>1078.6755672264801</c:v>
                </c:pt>
                <c:pt idx="299">
                  <c:v>1082.1467326227601</c:v>
                </c:pt>
                <c:pt idx="300">
                  <c:v>1088.1518891844901</c:v>
                </c:pt>
                <c:pt idx="301">
                  <c:v>1088.5394958909601</c:v>
                </c:pt>
                <c:pt idx="302">
                  <c:v>1092.0208827126801</c:v>
                </c:pt>
                <c:pt idx="303">
                  <c:v>1095.73027352802</c:v>
                </c:pt>
                <c:pt idx="304">
                  <c:v>1098.87908881716</c:v>
                </c:pt>
                <c:pt idx="305">
                  <c:v>1102.1395467817799</c:v>
                </c:pt>
                <c:pt idx="306">
                  <c:v>1105.6626034695701</c:v>
                </c:pt>
                <c:pt idx="307">
                  <c:v>1114.0594434309801</c:v>
                </c:pt>
                <c:pt idx="308">
                  <c:v>1121.8972810097</c:v>
                </c:pt>
                <c:pt idx="309">
                  <c:v>1118.8160804268</c:v>
                </c:pt>
                <c:pt idx="310">
                  <c:v>1122.6127422284301</c:v>
                </c:pt>
                <c:pt idx="311">
                  <c:v>1122.6284664459499</c:v>
                </c:pt>
                <c:pt idx="312">
                  <c:v>1128.73190038092</c:v>
                </c:pt>
                <c:pt idx="313">
                  <c:v>1131.5520745813801</c:v>
                </c:pt>
                <c:pt idx="314">
                  <c:v>1140.7422118932</c:v>
                </c:pt>
                <c:pt idx="315">
                  <c:v>1135.18284349889</c:v>
                </c:pt>
                <c:pt idx="316">
                  <c:v>1138.5683110579801</c:v>
                </c:pt>
                <c:pt idx="317">
                  <c:v>1142.9365547746399</c:v>
                </c:pt>
                <c:pt idx="318">
                  <c:v>1144.90839726478</c:v>
                </c:pt>
                <c:pt idx="319">
                  <c:v>1152.5858455561099</c:v>
                </c:pt>
                <c:pt idx="320">
                  <c:v>1151.30980880931</c:v>
                </c:pt>
                <c:pt idx="321">
                  <c:v>1155.1811612546401</c:v>
                </c:pt>
                <c:pt idx="322">
                  <c:v>1158.31975511461</c:v>
                </c:pt>
                <c:pt idx="323">
                  <c:v>1163.5331866685301</c:v>
                </c:pt>
                <c:pt idx="324">
                  <c:v>1170.5046085957399</c:v>
                </c:pt>
                <c:pt idx="325">
                  <c:v>1167.2315702885401</c:v>
                </c:pt>
                <c:pt idx="326">
                  <c:v>1170.66342473589</c:v>
                </c:pt>
                <c:pt idx="327">
                  <c:v>1174.3209250662501</c:v>
                </c:pt>
                <c:pt idx="328">
                  <c:v>1176.9877867232999</c:v>
                </c:pt>
                <c:pt idx="329">
                  <c:v>1180.63663877361</c:v>
                </c:pt>
                <c:pt idx="330">
                  <c:v>1183.91989770345</c:v>
                </c:pt>
                <c:pt idx="331">
                  <c:v>1186.9893045164599</c:v>
                </c:pt>
                <c:pt idx="332">
                  <c:v>1194.7689614389101</c:v>
                </c:pt>
                <c:pt idx="333">
                  <c:v>1192.67839952745</c:v>
                </c:pt>
                <c:pt idx="334">
                  <c:v>1195.62436989509</c:v>
                </c:pt>
                <c:pt idx="335">
                  <c:v>1200.30867435969</c:v>
                </c:pt>
                <c:pt idx="336">
                  <c:v>1202.72001403943</c:v>
                </c:pt>
                <c:pt idx="337">
                  <c:v>1206.34999638051</c:v>
                </c:pt>
                <c:pt idx="338">
                  <c:v>1210.3557924665499</c:v>
                </c:pt>
                <c:pt idx="339">
                  <c:v>1211.3527213074301</c:v>
                </c:pt>
                <c:pt idx="340">
                  <c:v>1213.14137354679</c:v>
                </c:pt>
                <c:pt idx="341">
                  <c:v>1215.6832264177499</c:v>
                </c:pt>
                <c:pt idx="342">
                  <c:v>1217.90272837318</c:v>
                </c:pt>
                <c:pt idx="343">
                  <c:v>1218.93346376158</c:v>
                </c:pt>
                <c:pt idx="344">
                  <c:v>1223.12716712058</c:v>
                </c:pt>
                <c:pt idx="345">
                  <c:v>1231.44931643829</c:v>
                </c:pt>
                <c:pt idx="346">
                  <c:v>1231.9587872475399</c:v>
                </c:pt>
                <c:pt idx="347">
                  <c:v>1232.80004382879</c:v>
                </c:pt>
                <c:pt idx="348">
                  <c:v>1232.93527404219</c:v>
                </c:pt>
                <c:pt idx="349">
                  <c:v>1235.8780989218501</c:v>
                </c:pt>
                <c:pt idx="350">
                  <c:v>1239.1794409844999</c:v>
                </c:pt>
                <c:pt idx="351">
                  <c:v>1241.3305416610101</c:v>
                </c:pt>
                <c:pt idx="352">
                  <c:v>1243.4391867071399</c:v>
                </c:pt>
                <c:pt idx="353">
                  <c:v>1251.76841196232</c:v>
                </c:pt>
                <c:pt idx="354">
                  <c:v>1249.0417973045301</c:v>
                </c:pt>
                <c:pt idx="355">
                  <c:v>1250.03164940327</c:v>
                </c:pt>
                <c:pt idx="356">
                  <c:v>1253.16395389847</c:v>
                </c:pt>
                <c:pt idx="357">
                  <c:v>1255.48566448316</c:v>
                </c:pt>
                <c:pt idx="358">
                  <c:v>1258.2413694690899</c:v>
                </c:pt>
                <c:pt idx="359">
                  <c:v>1266.99358192831</c:v>
                </c:pt>
                <c:pt idx="360">
                  <c:v>1266.59025019966</c:v>
                </c:pt>
                <c:pt idx="361">
                  <c:v>1266.84026858024</c:v>
                </c:pt>
                <c:pt idx="362">
                  <c:v>1271.5654571391599</c:v>
                </c:pt>
                <c:pt idx="363">
                  <c:v>1275.92741068639</c:v>
                </c:pt>
                <c:pt idx="364">
                  <c:v>1278.2349693961401</c:v>
                </c:pt>
                <c:pt idx="365">
                  <c:v>1277.49356333725</c:v>
                </c:pt>
                <c:pt idx="366">
                  <c:v>1284.9799596723201</c:v>
                </c:pt>
                <c:pt idx="367">
                  <c:v>1283.68583979458</c:v>
                </c:pt>
                <c:pt idx="368">
                  <c:v>1285.1246239356699</c:v>
                </c:pt>
                <c:pt idx="369">
                  <c:v>1288.60836967453</c:v>
                </c:pt>
                <c:pt idx="370">
                  <c:v>1291.0944008044901</c:v>
                </c:pt>
                <c:pt idx="371">
                  <c:v>1284.91942090727</c:v>
                </c:pt>
                <c:pt idx="372">
                  <c:v>1293.94995550252</c:v>
                </c:pt>
                <c:pt idx="373">
                  <c:v>1293.89098827355</c:v>
                </c:pt>
                <c:pt idx="374">
                  <c:v>1295.9115765653601</c:v>
                </c:pt>
                <c:pt idx="375">
                  <c:v>1294.7786317411801</c:v>
                </c:pt>
                <c:pt idx="376">
                  <c:v>1298.8245253488401</c:v>
                </c:pt>
                <c:pt idx="377">
                  <c:v>1295.88956217654</c:v>
                </c:pt>
                <c:pt idx="378">
                  <c:v>1299.46450934932</c:v>
                </c:pt>
                <c:pt idx="379">
                  <c:v>1300.8301751911599</c:v>
                </c:pt>
                <c:pt idx="380">
                  <c:v>1304.6771543305399</c:v>
                </c:pt>
                <c:pt idx="381">
                  <c:v>1305.01051243953</c:v>
                </c:pt>
                <c:pt idx="382">
                  <c:v>1311.3411637935801</c:v>
                </c:pt>
                <c:pt idx="383">
                  <c:v>1311.3105011228499</c:v>
                </c:pt>
                <c:pt idx="384">
                  <c:v>1312.2374555394099</c:v>
                </c:pt>
                <c:pt idx="385">
                  <c:v>1313.23359780945</c:v>
                </c:pt>
                <c:pt idx="386">
                  <c:v>1314.32172728144</c:v>
                </c:pt>
                <c:pt idx="387">
                  <c:v>1322.4237351193999</c:v>
                </c:pt>
                <c:pt idx="388">
                  <c:v>1317.53265448101</c:v>
                </c:pt>
                <c:pt idx="389">
                  <c:v>1318.96514925733</c:v>
                </c:pt>
                <c:pt idx="390">
                  <c:v>1324.0181915257101</c:v>
                </c:pt>
                <c:pt idx="391">
                  <c:v>1323.08022991195</c:v>
                </c:pt>
                <c:pt idx="392">
                  <c:v>1322.71620913222</c:v>
                </c:pt>
                <c:pt idx="393">
                  <c:v>1324.9144832715399</c:v>
                </c:pt>
                <c:pt idx="394">
                  <c:v>1325.8099892512</c:v>
                </c:pt>
                <c:pt idx="395">
                  <c:v>1326.34461913258</c:v>
                </c:pt>
                <c:pt idx="396">
                  <c:v>1327.4209556430601</c:v>
                </c:pt>
                <c:pt idx="397">
                  <c:v>1326.5529676508199</c:v>
                </c:pt>
                <c:pt idx="398">
                  <c:v>1330.20024736039</c:v>
                </c:pt>
                <c:pt idx="399">
                  <c:v>1327.6002146359499</c:v>
                </c:pt>
                <c:pt idx="400">
                  <c:v>1334.6942864395701</c:v>
                </c:pt>
                <c:pt idx="401">
                  <c:v>1328.9627349898201</c:v>
                </c:pt>
                <c:pt idx="402">
                  <c:v>1330.4321826063101</c:v>
                </c:pt>
                <c:pt idx="403">
                  <c:v>1329.70178293809</c:v>
                </c:pt>
                <c:pt idx="404">
                  <c:v>1330.88268699124</c:v>
                </c:pt>
                <c:pt idx="405">
                  <c:v>1331.7160810586099</c:v>
                </c:pt>
                <c:pt idx="406">
                  <c:v>1332.02349352278</c:v>
                </c:pt>
                <c:pt idx="407">
                  <c:v>1330.98646796495</c:v>
                </c:pt>
                <c:pt idx="408">
                  <c:v>1334.01263257302</c:v>
                </c:pt>
                <c:pt idx="409">
                  <c:v>1334.4230402391399</c:v>
                </c:pt>
                <c:pt idx="410">
                  <c:v>1339.15766284801</c:v>
                </c:pt>
                <c:pt idx="411">
                  <c:v>1340.3102631475799</c:v>
                </c:pt>
                <c:pt idx="412">
                  <c:v>1337.8997092340101</c:v>
                </c:pt>
                <c:pt idx="413">
                  <c:v>1338.7150209732399</c:v>
                </c:pt>
                <c:pt idx="414">
                  <c:v>1341.1743198838101</c:v>
                </c:pt>
                <c:pt idx="415">
                  <c:v>1341.0453798398401</c:v>
                </c:pt>
                <c:pt idx="416">
                  <c:v>1340.9840545002401</c:v>
                </c:pt>
                <c:pt idx="417">
                  <c:v>1344.7374732885501</c:v>
                </c:pt>
                <c:pt idx="418">
                  <c:v>1342.6689257677599</c:v>
                </c:pt>
                <c:pt idx="419">
                  <c:v>1343.7759249471101</c:v>
                </c:pt>
                <c:pt idx="420">
                  <c:v>1343.0030696466599</c:v>
                </c:pt>
                <c:pt idx="421">
                  <c:v>1344.70366593823</c:v>
                </c:pt>
                <c:pt idx="422">
                  <c:v>1343.9716939274199</c:v>
                </c:pt>
                <c:pt idx="423">
                  <c:v>1346.24858996645</c:v>
                </c:pt>
                <c:pt idx="424">
                  <c:v>1343.72482103482</c:v>
                </c:pt>
                <c:pt idx="425">
                  <c:v>1343.70044773072</c:v>
                </c:pt>
                <c:pt idx="426">
                  <c:v>1344.8200264442701</c:v>
                </c:pt>
                <c:pt idx="427">
                  <c:v>1345.0716171674401</c:v>
                </c:pt>
                <c:pt idx="428">
                  <c:v>1341.4306276310199</c:v>
                </c:pt>
                <c:pt idx="429">
                  <c:v>1341.3960345108101</c:v>
                </c:pt>
                <c:pt idx="430">
                  <c:v>1340.4344861675099</c:v>
                </c:pt>
                <c:pt idx="431">
                  <c:v>1339.4163295086501</c:v>
                </c:pt>
                <c:pt idx="432">
                  <c:v>1342.3166987560701</c:v>
                </c:pt>
                <c:pt idx="433">
                  <c:v>1341.0666076559601</c:v>
                </c:pt>
                <c:pt idx="434">
                  <c:v>1339.9438842590901</c:v>
                </c:pt>
                <c:pt idx="435">
                  <c:v>1336.8320210054501</c:v>
                </c:pt>
                <c:pt idx="436">
                  <c:v>1337.9618211463101</c:v>
                </c:pt>
                <c:pt idx="437">
                  <c:v>1336.64568687975</c:v>
                </c:pt>
                <c:pt idx="438">
                  <c:v>1336.0159243047201</c:v>
                </c:pt>
                <c:pt idx="439">
                  <c:v>1335.59293710068</c:v>
                </c:pt>
                <c:pt idx="440">
                  <c:v>1332.2963120639299</c:v>
                </c:pt>
                <c:pt idx="441">
                  <c:v>1328.48785810359</c:v>
                </c:pt>
                <c:pt idx="442">
                  <c:v>1328.44304355793</c:v>
                </c:pt>
              </c:numCache>
            </c:numRef>
          </c:yVal>
          <c:smooth val="1"/>
          <c:extLst>
            <c:ext xmlns:c16="http://schemas.microsoft.com/office/drawing/2014/chart" uri="{C3380CC4-5D6E-409C-BE32-E72D297353CC}">
              <c16:uniqueId val="{00000003-710A-457A-A1D7-0D57FCB948F2}"/>
            </c:ext>
          </c:extLst>
        </c:ser>
        <c:ser>
          <c:idx val="5"/>
          <c:order val="5"/>
          <c:tx>
            <c:strRef>
              <c:f>'без среза'!$V$1</c:f>
              <c:strCache>
                <c:ptCount val="1"/>
                <c:pt idx="0">
                  <c:v>Облученный 50,3 сна при Т=350℃
</c:v>
                </c:pt>
              </c:strCache>
            </c:strRef>
          </c:tx>
          <c:spPr>
            <a:ln w="31750" cap="rnd">
              <a:solidFill>
                <a:srgbClr val="C00000">
                  <a:alpha val="99000"/>
                </a:srgbClr>
              </a:solidFill>
              <a:round/>
            </a:ln>
            <a:effectLst/>
          </c:spPr>
          <c:marker>
            <c:symbol val="circle"/>
            <c:size val="5"/>
            <c:spPr>
              <a:noFill/>
              <a:ln w="9525">
                <a:noFill/>
              </a:ln>
              <a:effectLst/>
            </c:spPr>
          </c:marker>
          <c:xVal>
            <c:numRef>
              <c:f>'без среза'!$W$4:$W$511</c:f>
              <c:numCache>
                <c:formatCode>General</c:formatCode>
                <c:ptCount val="50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5.4189968740070405E-4</c:v>
                </c:pt>
                <c:pt idx="169">
                  <c:v>3.3860587562883895E-3</c:v>
                </c:pt>
                <c:pt idx="170">
                  <c:v>3.9149190881715406E-3</c:v>
                </c:pt>
                <c:pt idx="171">
                  <c:v>8.7824160920457802E-3</c:v>
                </c:pt>
                <c:pt idx="172">
                  <c:v>1.0672566066516301E-2</c:v>
                </c:pt>
                <c:pt idx="173">
                  <c:v>1.302748969505E-2</c:v>
                </c:pt>
                <c:pt idx="174">
                  <c:v>1.4840759828294001E-2</c:v>
                </c:pt>
                <c:pt idx="175">
                  <c:v>1.48863026217416E-2</c:v>
                </c:pt>
                <c:pt idx="176">
                  <c:v>1.85656564413605E-2</c:v>
                </c:pt>
                <c:pt idx="177">
                  <c:v>1.7628724555818202E-2</c:v>
                </c:pt>
                <c:pt idx="178">
                  <c:v>1.9655161550380402E-2</c:v>
                </c:pt>
                <c:pt idx="179">
                  <c:v>1.9511489966150802E-2</c:v>
                </c:pt>
                <c:pt idx="180">
                  <c:v>1.9823153297648902E-2</c:v>
                </c:pt>
                <c:pt idx="181">
                  <c:v>2.1035362752574997E-2</c:v>
                </c:pt>
                <c:pt idx="182">
                  <c:v>2.1227166886417199E-2</c:v>
                </c:pt>
                <c:pt idx="183">
                  <c:v>1.99827156003307E-2</c:v>
                </c:pt>
                <c:pt idx="184">
                  <c:v>2.0569402612968801E-2</c:v>
                </c:pt>
                <c:pt idx="185">
                  <c:v>2.0899074237767899E-2</c:v>
                </c:pt>
                <c:pt idx="186">
                  <c:v>2.1544632815806399E-2</c:v>
                </c:pt>
                <c:pt idx="187">
                  <c:v>1.9098060186317798E-2</c:v>
                </c:pt>
                <c:pt idx="188">
                  <c:v>2.12118606500056E-2</c:v>
                </c:pt>
                <c:pt idx="189">
                  <c:v>1.9464195769325301E-2</c:v>
                </c:pt>
                <c:pt idx="190">
                  <c:v>1.9538230466476E-2</c:v>
                </c:pt>
                <c:pt idx="191">
                  <c:v>1.9649660210418998E-2</c:v>
                </c:pt>
                <c:pt idx="192">
                  <c:v>1.99398470365653E-2</c:v>
                </c:pt>
                <c:pt idx="193">
                  <c:v>1.97961754481835E-2</c:v>
                </c:pt>
                <c:pt idx="194">
                  <c:v>1.8946607031766802E-2</c:v>
                </c:pt>
                <c:pt idx="195">
                  <c:v>1.67067214737582E-2</c:v>
                </c:pt>
                <c:pt idx="196">
                  <c:v>1.7698774983965198E-2</c:v>
                </c:pt>
                <c:pt idx="197">
                  <c:v>1.8509112490017202E-2</c:v>
                </c:pt>
                <c:pt idx="198">
                  <c:v>2.06299020237832E-2</c:v>
                </c:pt>
                <c:pt idx="199">
                  <c:v>1.8438430718292799E-2</c:v>
                </c:pt>
                <c:pt idx="200">
                  <c:v>1.7369751241824698E-2</c:v>
                </c:pt>
                <c:pt idx="201">
                  <c:v>1.8410728307172199E-2</c:v>
                </c:pt>
                <c:pt idx="202">
                  <c:v>2.0038787874265798E-2</c:v>
                </c:pt>
                <c:pt idx="203">
                  <c:v>2.1292931791849799E-2</c:v>
                </c:pt>
                <c:pt idx="204">
                  <c:v>1.99716006421768E-2</c:v>
                </c:pt>
                <c:pt idx="205">
                  <c:v>1.9378714033835301E-2</c:v>
                </c:pt>
                <c:pt idx="206">
                  <c:v>1.9434231165793601E-2</c:v>
                </c:pt>
                <c:pt idx="207">
                  <c:v>2.1118203353975899E-2</c:v>
                </c:pt>
                <c:pt idx="208">
                  <c:v>2.13164609676131E-2</c:v>
                </c:pt>
                <c:pt idx="209">
                  <c:v>2.0638124958915999E-2</c:v>
                </c:pt>
                <c:pt idx="210">
                  <c:v>2.08694138956078E-2</c:v>
                </c:pt>
                <c:pt idx="211">
                  <c:v>2.10891743469999E-2</c:v>
                </c:pt>
                <c:pt idx="212">
                  <c:v>2.0596048886289998E-2</c:v>
                </c:pt>
                <c:pt idx="213">
                  <c:v>1.99531938605002E-2</c:v>
                </c:pt>
                <c:pt idx="214">
                  <c:v>1.9257385148918598E-2</c:v>
                </c:pt>
                <c:pt idx="215">
                  <c:v>1.74088879301149E-2</c:v>
                </c:pt>
                <c:pt idx="216">
                  <c:v>1.7170863797555398E-2</c:v>
                </c:pt>
                <c:pt idx="217">
                  <c:v>1.66113420969616E-2</c:v>
                </c:pt>
                <c:pt idx="218">
                  <c:v>1.5352912652466501E-2</c:v>
                </c:pt>
                <c:pt idx="219">
                  <c:v>1.5146339367966298E-2</c:v>
                </c:pt>
                <c:pt idx="220">
                  <c:v>1.3329828596631E-2</c:v>
                </c:pt>
                <c:pt idx="221">
                  <c:v>1.0778419800028201E-2</c:v>
                </c:pt>
                <c:pt idx="222">
                  <c:v>1.12567761142879E-2</c:v>
                </c:pt>
                <c:pt idx="223">
                  <c:v>9.7956634230955703E-3</c:v>
                </c:pt>
                <c:pt idx="224">
                  <c:v>7.5867194237799803E-3</c:v>
                </c:pt>
                <c:pt idx="225">
                  <c:v>3.38047973330591E-3</c:v>
                </c:pt>
                <c:pt idx="226">
                  <c:v>4.2991479286214095E-3</c:v>
                </c:pt>
                <c:pt idx="227">
                  <c:v>4.3162251375072902E-3</c:v>
                </c:pt>
                <c:pt idx="228">
                  <c:v>3.3303697059283701E-3</c:v>
                </c:pt>
                <c:pt idx="229">
                  <c:v>2.47327661505037E-3</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4.0777565735866704E-4</c:v>
                </c:pt>
                <c:pt idx="347">
                  <c:v>2.1371768527234099E-3</c:v>
                </c:pt>
                <c:pt idx="348">
                  <c:v>5.2783717033988396E-3</c:v>
                </c:pt>
                <c:pt idx="349">
                  <c:v>6.1376327422091297E-3</c:v>
                </c:pt>
                <c:pt idx="350">
                  <c:v>5.4952870008839706E-3</c:v>
                </c:pt>
                <c:pt idx="351">
                  <c:v>9.604469100188421E-3</c:v>
                </c:pt>
                <c:pt idx="352">
                  <c:v>1.1875523795024099E-2</c:v>
                </c:pt>
                <c:pt idx="353">
                  <c:v>1.3601430445886499E-2</c:v>
                </c:pt>
                <c:pt idx="354">
                  <c:v>1.5418195109639899E-2</c:v>
                </c:pt>
                <c:pt idx="355">
                  <c:v>1.62825311637693E-2</c:v>
                </c:pt>
                <c:pt idx="356">
                  <c:v>1.8550091332292198E-2</c:v>
                </c:pt>
                <c:pt idx="357">
                  <c:v>1.8951567796210402E-2</c:v>
                </c:pt>
                <c:pt idx="358">
                  <c:v>2.1890079400188601E-2</c:v>
                </c:pt>
                <c:pt idx="359">
                  <c:v>2.41151695107522E-2</c:v>
                </c:pt>
                <c:pt idx="360">
                  <c:v>2.5024398966966298E-2</c:v>
                </c:pt>
                <c:pt idx="361">
                  <c:v>2.83962333818444E-2</c:v>
                </c:pt>
                <c:pt idx="362">
                  <c:v>2.5453436246092299E-2</c:v>
                </c:pt>
                <c:pt idx="363">
                  <c:v>3.0254537010066002E-2</c:v>
                </c:pt>
                <c:pt idx="364">
                  <c:v>3.1226158899544398E-2</c:v>
                </c:pt>
                <c:pt idx="365">
                  <c:v>3.2879189520729199E-2</c:v>
                </c:pt>
                <c:pt idx="366">
                  <c:v>3.5192178682397199E-2</c:v>
                </c:pt>
                <c:pt idx="367">
                  <c:v>3.7138241282175202E-2</c:v>
                </c:pt>
                <c:pt idx="368">
                  <c:v>3.9370856062959099E-2</c:v>
                </c:pt>
                <c:pt idx="369">
                  <c:v>4.1208587955932102E-2</c:v>
                </c:pt>
                <c:pt idx="370">
                  <c:v>4.28761323349569E-2</c:v>
                </c:pt>
                <c:pt idx="371">
                  <c:v>4.5814643938957303E-2</c:v>
                </c:pt>
                <c:pt idx="372">
                  <c:v>4.8997773256420595E-2</c:v>
                </c:pt>
                <c:pt idx="373">
                  <c:v>5.2778468708503098E-2</c:v>
                </c:pt>
                <c:pt idx="374">
                  <c:v>5.7072861351592494E-2</c:v>
                </c:pt>
                <c:pt idx="375">
                  <c:v>5.8017571804036494E-2</c:v>
                </c:pt>
                <c:pt idx="376">
                  <c:v>6.2413306066311201E-2</c:v>
                </c:pt>
                <c:pt idx="377">
                  <c:v>6.8213844931097598E-2</c:v>
                </c:pt>
                <c:pt idx="378">
                  <c:v>7.3479719349212005E-2</c:v>
                </c:pt>
                <c:pt idx="379">
                  <c:v>7.7798573765352999E-2</c:v>
                </c:pt>
                <c:pt idx="380">
                  <c:v>8.2750448983936992E-2</c:v>
                </c:pt>
                <c:pt idx="381">
                  <c:v>8.7373328274242795E-2</c:v>
                </c:pt>
                <c:pt idx="382">
                  <c:v>9.4040512751103505E-2</c:v>
                </c:pt>
                <c:pt idx="383">
                  <c:v>0.100854467848777</c:v>
                </c:pt>
                <c:pt idx="384">
                  <c:v>0.10605744057077302</c:v>
                </c:pt>
                <c:pt idx="385">
                  <c:v>0.11192192600297798</c:v>
                </c:pt>
                <c:pt idx="386">
                  <c:v>0.11773644300880899</c:v>
                </c:pt>
                <c:pt idx="387">
                  <c:v>0.12538908741923599</c:v>
                </c:pt>
                <c:pt idx="388">
                  <c:v>0.132765663254553</c:v>
                </c:pt>
                <c:pt idx="389">
                  <c:v>0.139715905359239</c:v>
                </c:pt>
                <c:pt idx="390">
                  <c:v>0.145350286827473</c:v>
                </c:pt>
                <c:pt idx="391">
                  <c:v>0.15435478214200801</c:v>
                </c:pt>
                <c:pt idx="392">
                  <c:v>0.162423276651147</c:v>
                </c:pt>
                <c:pt idx="393">
                  <c:v>0.17098799566674902</c:v>
                </c:pt>
                <c:pt idx="394">
                  <c:v>0.178591716531074</c:v>
                </c:pt>
                <c:pt idx="395">
                  <c:v>0.18604971162776701</c:v>
                </c:pt>
                <c:pt idx="396">
                  <c:v>0.19454857001193199</c:v>
                </c:pt>
                <c:pt idx="397">
                  <c:v>0.20637369370177799</c:v>
                </c:pt>
                <c:pt idx="398">
                  <c:v>0.21587844363999401</c:v>
                </c:pt>
                <c:pt idx="399">
                  <c:v>0.223898014620971</c:v>
                </c:pt>
                <c:pt idx="400">
                  <c:v>0.23285812580446899</c:v>
                </c:pt>
                <c:pt idx="401">
                  <c:v>0.24563376403179399</c:v>
                </c:pt>
                <c:pt idx="402">
                  <c:v>0.25605058859277097</c:v>
                </c:pt>
                <c:pt idx="403">
                  <c:v>0.26771496349518004</c:v>
                </c:pt>
                <c:pt idx="404">
                  <c:v>0.27896698282390303</c:v>
                </c:pt>
                <c:pt idx="405">
                  <c:v>0.28998591293500897</c:v>
                </c:pt>
                <c:pt idx="406">
                  <c:v>0.302992190717433</c:v>
                </c:pt>
                <c:pt idx="407">
                  <c:v>0.31685812504065297</c:v>
                </c:pt>
                <c:pt idx="408">
                  <c:v>0.32889641560132099</c:v>
                </c:pt>
                <c:pt idx="409">
                  <c:v>0.34403785657381997</c:v>
                </c:pt>
                <c:pt idx="410">
                  <c:v>0.35620702553273997</c:v>
                </c:pt>
                <c:pt idx="411">
                  <c:v>0.368811431356875</c:v>
                </c:pt>
                <c:pt idx="412">
                  <c:v>0.38212173402314398</c:v>
                </c:pt>
                <c:pt idx="413">
                  <c:v>0.39924054834230605</c:v>
                </c:pt>
                <c:pt idx="414">
                  <c:v>0.413847324885808</c:v>
                </c:pt>
                <c:pt idx="415">
                  <c:v>0.42784010748206897</c:v>
                </c:pt>
                <c:pt idx="416">
                  <c:v>0.44405437185730501</c:v>
                </c:pt>
                <c:pt idx="417">
                  <c:v>0.45998208404398599</c:v>
                </c:pt>
                <c:pt idx="418">
                  <c:v>0.47672106484242199</c:v>
                </c:pt>
                <c:pt idx="419">
                  <c:v>0.49342107010161795</c:v>
                </c:pt>
                <c:pt idx="420">
                  <c:v>0.50733294270770601</c:v>
                </c:pt>
                <c:pt idx="421">
                  <c:v>0.52524205838437898</c:v>
                </c:pt>
                <c:pt idx="422">
                  <c:v>0.542675916783253</c:v>
                </c:pt>
                <c:pt idx="423">
                  <c:v>0.56003289535482303</c:v>
                </c:pt>
                <c:pt idx="424">
                  <c:v>0.57647081020633106</c:v>
                </c:pt>
                <c:pt idx="425">
                  <c:v>0.59249741435607495</c:v>
                </c:pt>
                <c:pt idx="426">
                  <c:v>0.61015492323974696</c:v>
                </c:pt>
                <c:pt idx="427">
                  <c:v>0.62712051344178099</c:v>
                </c:pt>
                <c:pt idx="428">
                  <c:v>0.64495274928191304</c:v>
                </c:pt>
                <c:pt idx="429">
                  <c:v>0.66335110038480105</c:v>
                </c:pt>
                <c:pt idx="430">
                  <c:v>0.67995833357485902</c:v>
                </c:pt>
                <c:pt idx="431">
                  <c:v>0.69867119316739901</c:v>
                </c:pt>
                <c:pt idx="432">
                  <c:v>0.71792570626030305</c:v>
                </c:pt>
                <c:pt idx="433">
                  <c:v>0.73630658466967702</c:v>
                </c:pt>
                <c:pt idx="434">
                  <c:v>0.75447725516255604</c:v>
                </c:pt>
                <c:pt idx="435">
                  <c:v>0.772572626264179</c:v>
                </c:pt>
                <c:pt idx="436">
                  <c:v>0.79174327043034487</c:v>
                </c:pt>
                <c:pt idx="437">
                  <c:v>0.81014162154389202</c:v>
                </c:pt>
                <c:pt idx="438">
                  <c:v>0.83082190645882292</c:v>
                </c:pt>
                <c:pt idx="439">
                  <c:v>0.84872456864673007</c:v>
                </c:pt>
                <c:pt idx="440">
                  <c:v>0.86862258615667509</c:v>
                </c:pt>
                <c:pt idx="441">
                  <c:v>0.88761500884970701</c:v>
                </c:pt>
                <c:pt idx="442">
                  <c:v>0.90698484174538407</c:v>
                </c:pt>
                <c:pt idx="443">
                  <c:v>0.92591785727904607</c:v>
                </c:pt>
                <c:pt idx="444">
                  <c:v>0.94555327510050802</c:v>
                </c:pt>
                <c:pt idx="445">
                  <c:v>0.96423922324646605</c:v>
                </c:pt>
                <c:pt idx="446">
                  <c:v>0.98464693415820592</c:v>
                </c:pt>
                <c:pt idx="447">
                  <c:v>1.0053307136089999</c:v>
                </c:pt>
                <c:pt idx="448">
                  <c:v>1.02775127882779</c:v>
                </c:pt>
                <c:pt idx="449">
                  <c:v>1.0461601135460801</c:v>
                </c:pt>
                <c:pt idx="450">
                  <c:v>1.06489202630371</c:v>
                </c:pt>
                <c:pt idx="451">
                  <c:v>1.08536263889221</c:v>
                </c:pt>
                <c:pt idx="452">
                  <c:v>1.1057319098554799</c:v>
                </c:pt>
                <c:pt idx="453">
                  <c:v>1.12557001093165</c:v>
                </c:pt>
                <c:pt idx="454">
                  <c:v>1.1463935719504499</c:v>
                </c:pt>
                <c:pt idx="455">
                  <c:v>1.16603299359639</c:v>
                </c:pt>
                <c:pt idx="456">
                  <c:v>1.1867761802079702</c:v>
                </c:pt>
                <c:pt idx="457">
                  <c:v>1.2083475725077599</c:v>
                </c:pt>
                <c:pt idx="458">
                  <c:v>1.2296324126282299</c:v>
                </c:pt>
                <c:pt idx="459">
                  <c:v>1.2498549129603</c:v>
                </c:pt>
                <c:pt idx="460">
                  <c:v>1.27090666387915</c:v>
                </c:pt>
                <c:pt idx="461">
                  <c:v>1.2923068237768101</c:v>
                </c:pt>
                <c:pt idx="462">
                  <c:v>1.31335054071826</c:v>
                </c:pt>
                <c:pt idx="463">
                  <c:v>1.3373681101555199</c:v>
                </c:pt>
                <c:pt idx="464">
                  <c:v>1.35946717780371</c:v>
                </c:pt>
                <c:pt idx="465">
                  <c:v>1.38240302070187</c:v>
                </c:pt>
                <c:pt idx="466">
                  <c:v>1.40694826548895</c:v>
                </c:pt>
                <c:pt idx="467">
                  <c:v>1.43282788850172</c:v>
                </c:pt>
                <c:pt idx="468">
                  <c:v>1.4568838978632899</c:v>
                </c:pt>
                <c:pt idx="469">
                  <c:v>1.4854653349218001</c:v>
                </c:pt>
                <c:pt idx="470">
                  <c:v>1.5106790815067901</c:v>
                </c:pt>
                <c:pt idx="471">
                  <c:v>1.5414760561455401</c:v>
                </c:pt>
                <c:pt idx="472">
                  <c:v>1.57206738859372</c:v>
                </c:pt>
                <c:pt idx="473">
                  <c:v>1.60404551733677</c:v>
                </c:pt>
                <c:pt idx="474">
                  <c:v>1.6358069846802399</c:v>
                </c:pt>
                <c:pt idx="475">
                  <c:v>1.66751304868171</c:v>
                </c:pt>
                <c:pt idx="476">
                  <c:v>1.7051663083776698</c:v>
                </c:pt>
                <c:pt idx="477">
                  <c:v>1.7402650602349499</c:v>
                </c:pt>
                <c:pt idx="478">
                  <c:v>1.77711108147491</c:v>
                </c:pt>
                <c:pt idx="479">
                  <c:v>1.8129646537062198</c:v>
                </c:pt>
                <c:pt idx="480">
                  <c:v>1.84842438794419</c:v>
                </c:pt>
                <c:pt idx="481">
                  <c:v>1.88779346617025</c:v>
                </c:pt>
                <c:pt idx="482">
                  <c:v>1.9233744643827302</c:v>
                </c:pt>
                <c:pt idx="483">
                  <c:v>1.9609578332989499</c:v>
                </c:pt>
                <c:pt idx="484">
                  <c:v>1.9976081603715601</c:v>
                </c:pt>
                <c:pt idx="485">
                  <c:v>2.0330264957294699</c:v>
                </c:pt>
                <c:pt idx="486">
                  <c:v>2.0688486171309299</c:v>
                </c:pt>
                <c:pt idx="487">
                  <c:v>2.1033812537154999</c:v>
                </c:pt>
                <c:pt idx="488">
                  <c:v>2.1441930408428798</c:v>
                </c:pt>
                <c:pt idx="489">
                  <c:v>2.1768106702012302</c:v>
                </c:pt>
                <c:pt idx="490">
                  <c:v>2.2107502800565704</c:v>
                </c:pt>
                <c:pt idx="491">
                  <c:v>2.2463312782690497</c:v>
                </c:pt>
                <c:pt idx="492">
                  <c:v>2.2809163329242201</c:v>
                </c:pt>
                <c:pt idx="493">
                  <c:v>2.3175846682931898</c:v>
                </c:pt>
                <c:pt idx="494">
                  <c:v>2.3547521870966599</c:v>
                </c:pt>
                <c:pt idx="495">
                  <c:v>2.3885305125929799</c:v>
                </c:pt>
                <c:pt idx="496">
                  <c:v>2.4236851770723398</c:v>
                </c:pt>
                <c:pt idx="497">
                  <c:v>2.4625300744844503</c:v>
                </c:pt>
                <c:pt idx="498">
                  <c:v>2.4983032723412202</c:v>
                </c:pt>
                <c:pt idx="499">
                  <c:v>2.53310848294461</c:v>
                </c:pt>
                <c:pt idx="500">
                  <c:v>2.5697633494246497</c:v>
                </c:pt>
                <c:pt idx="501">
                  <c:v>2.6108482461808102</c:v>
                </c:pt>
                <c:pt idx="502">
                  <c:v>2.6484700550270199</c:v>
                </c:pt>
                <c:pt idx="503">
                  <c:v>2.68529510905466</c:v>
                </c:pt>
                <c:pt idx="504">
                  <c:v>2.7263066205023301</c:v>
                </c:pt>
                <c:pt idx="505">
                  <c:v>2.7662364054151602</c:v>
                </c:pt>
                <c:pt idx="506">
                  <c:v>2.8113085709094299</c:v>
                </c:pt>
                <c:pt idx="507">
                  <c:v>2.8632509996128896</c:v>
                </c:pt>
              </c:numCache>
            </c:numRef>
          </c:xVal>
          <c:yVal>
            <c:numRef>
              <c:f>'без среза'!$X$4:$X$511</c:f>
              <c:numCache>
                <c:formatCode>General</c:formatCode>
                <c:ptCount val="508"/>
                <c:pt idx="0">
                  <c:v>0</c:v>
                </c:pt>
                <c:pt idx="1">
                  <c:v>52.781880646361998</c:v>
                </c:pt>
                <c:pt idx="2">
                  <c:v>54.599988402158502</c:v>
                </c:pt>
                <c:pt idx="3">
                  <c:v>56.846418515953701</c:v>
                </c:pt>
                <c:pt idx="4">
                  <c:v>59.015177497989498</c:v>
                </c:pt>
                <c:pt idx="5">
                  <c:v>61.376229087938597</c:v>
                </c:pt>
                <c:pt idx="6">
                  <c:v>63.431874771136798</c:v>
                </c:pt>
                <c:pt idx="7">
                  <c:v>65.142147848731796</c:v>
                </c:pt>
                <c:pt idx="8">
                  <c:v>67.265661511220998</c:v>
                </c:pt>
                <c:pt idx="9">
                  <c:v>69.159178132889807</c:v>
                </c:pt>
                <c:pt idx="10">
                  <c:v>71.181643915129797</c:v>
                </c:pt>
                <c:pt idx="11">
                  <c:v>73.262174524017595</c:v>
                </c:pt>
                <c:pt idx="12">
                  <c:v>75.444507102016402</c:v>
                </c:pt>
                <c:pt idx="13">
                  <c:v>77.239992197952205</c:v>
                </c:pt>
                <c:pt idx="14">
                  <c:v>79.524880833341697</c:v>
                </c:pt>
                <c:pt idx="15">
                  <c:v>81.539051640429506</c:v>
                </c:pt>
                <c:pt idx="16">
                  <c:v>83.304373190039797</c:v>
                </c:pt>
                <c:pt idx="17">
                  <c:v>85.445230891695203</c:v>
                </c:pt>
                <c:pt idx="18">
                  <c:v>87.348550665890798</c:v>
                </c:pt>
                <c:pt idx="19">
                  <c:v>89.343869256437799</c:v>
                </c:pt>
                <c:pt idx="20">
                  <c:v>91.6611837041564</c:v>
                </c:pt>
                <c:pt idx="21">
                  <c:v>93.627846925635794</c:v>
                </c:pt>
                <c:pt idx="22">
                  <c:v>95.681984431692399</c:v>
                </c:pt>
                <c:pt idx="23">
                  <c:v>97.713499277713694</c:v>
                </c:pt>
                <c:pt idx="24">
                  <c:v>99.751046833116604</c:v>
                </c:pt>
                <c:pt idx="25">
                  <c:v>101.89642906677901</c:v>
                </c:pt>
                <c:pt idx="26">
                  <c:v>104.188858588808</c:v>
                </c:pt>
                <c:pt idx="27">
                  <c:v>105.914213439566</c:v>
                </c:pt>
                <c:pt idx="28">
                  <c:v>108.09805419470599</c:v>
                </c:pt>
                <c:pt idx="29">
                  <c:v>110.462122139288</c:v>
                </c:pt>
                <c:pt idx="30">
                  <c:v>112.716847228468</c:v>
                </c:pt>
                <c:pt idx="31">
                  <c:v>114.881835767068</c:v>
                </c:pt>
                <c:pt idx="32">
                  <c:v>117.197642037412</c:v>
                </c:pt>
                <c:pt idx="33">
                  <c:v>119.74419943743899</c:v>
                </c:pt>
                <c:pt idx="34">
                  <c:v>122.250790138496</c:v>
                </c:pt>
                <c:pt idx="35">
                  <c:v>124.261944590951</c:v>
                </c:pt>
                <c:pt idx="36">
                  <c:v>126.684831450693</c:v>
                </c:pt>
                <c:pt idx="37">
                  <c:v>129.353551213397</c:v>
                </c:pt>
                <c:pt idx="38">
                  <c:v>131.72893048776299</c:v>
                </c:pt>
                <c:pt idx="39">
                  <c:v>134.33732315781501</c:v>
                </c:pt>
                <c:pt idx="40">
                  <c:v>136.99473159061699</c:v>
                </c:pt>
                <c:pt idx="41">
                  <c:v>139.31430830433999</c:v>
                </c:pt>
                <c:pt idx="42">
                  <c:v>141.99735575145999</c:v>
                </c:pt>
                <c:pt idx="43">
                  <c:v>144.75656615290799</c:v>
                </c:pt>
                <c:pt idx="44">
                  <c:v>147.66810246393999</c:v>
                </c:pt>
                <c:pt idx="45">
                  <c:v>150.22220075037299</c:v>
                </c:pt>
                <c:pt idx="46">
                  <c:v>152.85095381387501</c:v>
                </c:pt>
                <c:pt idx="47">
                  <c:v>155.54229623638099</c:v>
                </c:pt>
                <c:pt idx="48">
                  <c:v>158.30452299281001</c:v>
                </c:pt>
                <c:pt idx="49">
                  <c:v>161.047897532582</c:v>
                </c:pt>
                <c:pt idx="50">
                  <c:v>163.868189115543</c:v>
                </c:pt>
                <c:pt idx="51">
                  <c:v>166.168159523979</c:v>
                </c:pt>
                <c:pt idx="52">
                  <c:v>168.9778938659</c:v>
                </c:pt>
                <c:pt idx="53">
                  <c:v>171.52369717718099</c:v>
                </c:pt>
                <c:pt idx="54">
                  <c:v>174.163761570817</c:v>
                </c:pt>
                <c:pt idx="55">
                  <c:v>176.89884113543701</c:v>
                </c:pt>
                <c:pt idx="56">
                  <c:v>179.383563265204</c:v>
                </c:pt>
                <c:pt idx="57">
                  <c:v>182.51680164155599</c:v>
                </c:pt>
                <c:pt idx="58">
                  <c:v>184.71647825860401</c:v>
                </c:pt>
                <c:pt idx="59">
                  <c:v>187.74565239995701</c:v>
                </c:pt>
                <c:pt idx="60">
                  <c:v>190.198702806374</c:v>
                </c:pt>
                <c:pt idx="61">
                  <c:v>192.69021173403601</c:v>
                </c:pt>
                <c:pt idx="62">
                  <c:v>195.61456755199501</c:v>
                </c:pt>
                <c:pt idx="63">
                  <c:v>198.29082820122099</c:v>
                </c:pt>
                <c:pt idx="64">
                  <c:v>200.87433594558399</c:v>
                </c:pt>
                <c:pt idx="65">
                  <c:v>203.41033610422201</c:v>
                </c:pt>
                <c:pt idx="66">
                  <c:v>206.240430839825</c:v>
                </c:pt>
                <c:pt idx="67">
                  <c:v>209.04036202910399</c:v>
                </c:pt>
                <c:pt idx="68">
                  <c:v>212.01071725506301</c:v>
                </c:pt>
                <c:pt idx="69">
                  <c:v>214.52032431075301</c:v>
                </c:pt>
                <c:pt idx="70">
                  <c:v>217.39868072047801</c:v>
                </c:pt>
                <c:pt idx="71">
                  <c:v>219.853993392782</c:v>
                </c:pt>
                <c:pt idx="72">
                  <c:v>222.84847945580299</c:v>
                </c:pt>
                <c:pt idx="73">
                  <c:v>225.61673892126399</c:v>
                </c:pt>
                <c:pt idx="74">
                  <c:v>228.618011782411</c:v>
                </c:pt>
                <c:pt idx="75">
                  <c:v>231.42171341506801</c:v>
                </c:pt>
                <c:pt idx="76">
                  <c:v>234.220890515484</c:v>
                </c:pt>
                <c:pt idx="77">
                  <c:v>237.211606135126</c:v>
                </c:pt>
                <c:pt idx="78">
                  <c:v>240.10956885013701</c:v>
                </c:pt>
                <c:pt idx="79">
                  <c:v>243.23224998521599</c:v>
                </c:pt>
                <c:pt idx="80">
                  <c:v>245.78182373964199</c:v>
                </c:pt>
                <c:pt idx="81">
                  <c:v>248.880374037661</c:v>
                </c:pt>
                <c:pt idx="82">
                  <c:v>251.62978128693101</c:v>
                </c:pt>
                <c:pt idx="83">
                  <c:v>254.80826498288701</c:v>
                </c:pt>
                <c:pt idx="84">
                  <c:v>257.35180602828001</c:v>
                </c:pt>
                <c:pt idx="85">
                  <c:v>260.252031008713</c:v>
                </c:pt>
                <c:pt idx="86">
                  <c:v>263.21258308226197</c:v>
                </c:pt>
                <c:pt idx="87">
                  <c:v>266.14297160925298</c:v>
                </c:pt>
                <c:pt idx="88">
                  <c:v>268.934607823845</c:v>
                </c:pt>
                <c:pt idx="89">
                  <c:v>271.66516285622498</c:v>
                </c:pt>
                <c:pt idx="90">
                  <c:v>274.62194448662899</c:v>
                </c:pt>
                <c:pt idx="91">
                  <c:v>277.11043705977499</c:v>
                </c:pt>
                <c:pt idx="92">
                  <c:v>279.90358145069303</c:v>
                </c:pt>
                <c:pt idx="93">
                  <c:v>282.89429707080097</c:v>
                </c:pt>
                <c:pt idx="94">
                  <c:v>285.43708402710001</c:v>
                </c:pt>
                <c:pt idx="95">
                  <c:v>288.14803275465999</c:v>
                </c:pt>
                <c:pt idx="96">
                  <c:v>291.031667784788</c:v>
                </c:pt>
                <c:pt idx="97">
                  <c:v>293.49301316682198</c:v>
                </c:pt>
                <c:pt idx="98">
                  <c:v>296.09688130486802</c:v>
                </c:pt>
                <c:pt idx="99">
                  <c:v>298.88700934173499</c:v>
                </c:pt>
                <c:pt idx="100">
                  <c:v>301.83700417354697</c:v>
                </c:pt>
                <c:pt idx="101">
                  <c:v>304.30815270775901</c:v>
                </c:pt>
                <c:pt idx="102">
                  <c:v>307.17218143306701</c:v>
                </c:pt>
                <c:pt idx="103">
                  <c:v>309.96758809033798</c:v>
                </c:pt>
                <c:pt idx="104">
                  <c:v>312.723028048407</c:v>
                </c:pt>
                <c:pt idx="105">
                  <c:v>315.63003982696699</c:v>
                </c:pt>
                <c:pt idx="106">
                  <c:v>318.36436530295799</c:v>
                </c:pt>
                <c:pt idx="107">
                  <c:v>321.11528072971902</c:v>
                </c:pt>
                <c:pt idx="108">
                  <c:v>323.82321310229599</c:v>
                </c:pt>
                <c:pt idx="109">
                  <c:v>326.67366823181499</c:v>
                </c:pt>
                <c:pt idx="110">
                  <c:v>329.367272920441</c:v>
                </c:pt>
                <c:pt idx="111">
                  <c:v>332.27051425585501</c:v>
                </c:pt>
                <c:pt idx="112">
                  <c:v>335.34945824835398</c:v>
                </c:pt>
                <c:pt idx="113">
                  <c:v>338.187847959343</c:v>
                </c:pt>
                <c:pt idx="114">
                  <c:v>341.560886529274</c:v>
                </c:pt>
                <c:pt idx="115">
                  <c:v>344.65491229482001</c:v>
                </c:pt>
                <c:pt idx="116">
                  <c:v>347.18110930081502</c:v>
                </c:pt>
                <c:pt idx="117">
                  <c:v>350.21103753102898</c:v>
                </c:pt>
                <c:pt idx="118">
                  <c:v>353.259817977902</c:v>
                </c:pt>
                <c:pt idx="119">
                  <c:v>356.27692670095701</c:v>
                </c:pt>
                <c:pt idx="120">
                  <c:v>359.24049512902297</c:v>
                </c:pt>
                <c:pt idx="121">
                  <c:v>362.21235853200801</c:v>
                </c:pt>
                <c:pt idx="122">
                  <c:v>365.16914016241202</c:v>
                </c:pt>
                <c:pt idx="123">
                  <c:v>367.77828692132601</c:v>
                </c:pt>
                <c:pt idx="124">
                  <c:v>371.01257317746098</c:v>
                </c:pt>
                <c:pt idx="125">
                  <c:v>373.95879756612698</c:v>
                </c:pt>
                <c:pt idx="126">
                  <c:v>376.54532166523899</c:v>
                </c:pt>
                <c:pt idx="127">
                  <c:v>379.49984102929</c:v>
                </c:pt>
                <c:pt idx="128">
                  <c:v>382.39704965567199</c:v>
                </c:pt>
                <c:pt idx="129">
                  <c:v>385.40058478293901</c:v>
                </c:pt>
                <c:pt idx="130">
                  <c:v>388.02255104854697</c:v>
                </c:pt>
                <c:pt idx="131">
                  <c:v>391.15201898151997</c:v>
                </c:pt>
                <c:pt idx="132">
                  <c:v>393.83355825161601</c:v>
                </c:pt>
                <c:pt idx="133">
                  <c:v>396.30998540576502</c:v>
                </c:pt>
                <c:pt idx="134">
                  <c:v>399.796137274709</c:v>
                </c:pt>
                <c:pt idx="135">
                  <c:v>402.14738571178202</c:v>
                </c:pt>
                <c:pt idx="136">
                  <c:v>405.165248523466</c:v>
                </c:pt>
                <c:pt idx="137">
                  <c:v>408.201209463179</c:v>
                </c:pt>
                <c:pt idx="138">
                  <c:v>411.323890598025</c:v>
                </c:pt>
                <c:pt idx="139">
                  <c:v>414.07405193569099</c:v>
                </c:pt>
                <c:pt idx="140">
                  <c:v>417.22765070572501</c:v>
                </c:pt>
                <c:pt idx="141">
                  <c:v>419.77948672650399</c:v>
                </c:pt>
                <c:pt idx="142">
                  <c:v>422.97229810664402</c:v>
                </c:pt>
                <c:pt idx="143">
                  <c:v>426.05501254275401</c:v>
                </c:pt>
                <c:pt idx="144">
                  <c:v>429.55247574113298</c:v>
                </c:pt>
                <c:pt idx="145">
                  <c:v>432.371259146836</c:v>
                </c:pt>
                <c:pt idx="146">
                  <c:v>435.53164471499599</c:v>
                </c:pt>
                <c:pt idx="147">
                  <c:v>438.52236033463902</c:v>
                </c:pt>
                <c:pt idx="148">
                  <c:v>441.75589250260998</c:v>
                </c:pt>
                <c:pt idx="149">
                  <c:v>444.66667472478002</c:v>
                </c:pt>
                <c:pt idx="150">
                  <c:v>448.145285706501</c:v>
                </c:pt>
                <c:pt idx="151">
                  <c:v>451.257409600541</c:v>
                </c:pt>
                <c:pt idx="152">
                  <c:v>454.30694413557597</c:v>
                </c:pt>
                <c:pt idx="153">
                  <c:v>457.42510073864798</c:v>
                </c:pt>
                <c:pt idx="154">
                  <c:v>460.89617083407899</c:v>
                </c:pt>
                <c:pt idx="155">
                  <c:v>463.88839463144501</c:v>
                </c:pt>
                <c:pt idx="156">
                  <c:v>467.36625152453797</c:v>
                </c:pt>
                <c:pt idx="157">
                  <c:v>470.185789018869</c:v>
                </c:pt>
                <c:pt idx="158">
                  <c:v>473.40951803419699</c:v>
                </c:pt>
                <c:pt idx="159">
                  <c:v>476.09633592423103</c:v>
                </c:pt>
                <c:pt idx="160">
                  <c:v>479.43619459355301</c:v>
                </c:pt>
                <c:pt idx="161">
                  <c:v>482.45028696162598</c:v>
                </c:pt>
                <c:pt idx="162">
                  <c:v>485.83237459510599</c:v>
                </c:pt>
                <c:pt idx="163">
                  <c:v>488.69640332041303</c:v>
                </c:pt>
                <c:pt idx="164">
                  <c:v>491.75498691946302</c:v>
                </c:pt>
                <c:pt idx="165">
                  <c:v>494.92215928575001</c:v>
                </c:pt>
                <c:pt idx="166">
                  <c:v>497.62330486020102</c:v>
                </c:pt>
                <c:pt idx="167">
                  <c:v>500.74975643865798</c:v>
                </c:pt>
                <c:pt idx="168">
                  <c:v>503.86188033269701</c:v>
                </c:pt>
                <c:pt idx="169">
                  <c:v>506.89859536057298</c:v>
                </c:pt>
                <c:pt idx="170">
                  <c:v>510.14720930205698</c:v>
                </c:pt>
                <c:pt idx="171">
                  <c:v>512.74730699602503</c:v>
                </c:pt>
                <c:pt idx="172">
                  <c:v>515.98988822847605</c:v>
                </c:pt>
                <c:pt idx="173">
                  <c:v>519.13217566907394</c:v>
                </c:pt>
                <c:pt idx="174">
                  <c:v>522.391346850432</c:v>
                </c:pt>
                <c:pt idx="175">
                  <c:v>525.78022128157295</c:v>
                </c:pt>
                <c:pt idx="176">
                  <c:v>528.63670912105601</c:v>
                </c:pt>
                <c:pt idx="177">
                  <c:v>532.48934807721503</c:v>
                </c:pt>
                <c:pt idx="178">
                  <c:v>535.70251985173695</c:v>
                </c:pt>
                <c:pt idx="179">
                  <c:v>539.38398068211995</c:v>
                </c:pt>
                <c:pt idx="180">
                  <c:v>542.69744624849397</c:v>
                </c:pt>
                <c:pt idx="181">
                  <c:v>546.08632067963504</c:v>
                </c:pt>
                <c:pt idx="182">
                  <c:v>549.69538899976806</c:v>
                </c:pt>
                <c:pt idx="183">
                  <c:v>553.61438775807596</c:v>
                </c:pt>
                <c:pt idx="184">
                  <c:v>557.13824405986804</c:v>
                </c:pt>
                <c:pt idx="185">
                  <c:v>560.429841054603</c:v>
                </c:pt>
                <c:pt idx="186">
                  <c:v>563.95897597633302</c:v>
                </c:pt>
                <c:pt idx="187">
                  <c:v>568.13738123327505</c:v>
                </c:pt>
                <c:pt idx="188">
                  <c:v>571.33170079067304</c:v>
                </c:pt>
                <c:pt idx="189">
                  <c:v>575.35928831622005</c:v>
                </c:pt>
                <c:pt idx="190">
                  <c:v>578.72403191123203</c:v>
                </c:pt>
                <c:pt idx="191">
                  <c:v>582.350444270298</c:v>
                </c:pt>
                <c:pt idx="192">
                  <c:v>585.92029997892701</c:v>
                </c:pt>
                <c:pt idx="193">
                  <c:v>589.60176081117197</c:v>
                </c:pt>
                <c:pt idx="194">
                  <c:v>593.43554755020898</c:v>
                </c:pt>
                <c:pt idx="195">
                  <c:v>597.31759596429799</c:v>
                </c:pt>
                <c:pt idx="196">
                  <c:v>600.753977982327</c:v>
                </c:pt>
                <c:pt idx="197">
                  <c:v>604.22957260906696</c:v>
                </c:pt>
                <c:pt idx="198">
                  <c:v>607.42238398920699</c:v>
                </c:pt>
                <c:pt idx="199">
                  <c:v>611.54574077483301</c:v>
                </c:pt>
                <c:pt idx="200">
                  <c:v>615.15707136038702</c:v>
                </c:pt>
                <c:pt idx="201">
                  <c:v>618.58289613574698</c:v>
                </c:pt>
                <c:pt idx="202">
                  <c:v>621.88203401677299</c:v>
                </c:pt>
                <c:pt idx="203">
                  <c:v>625.26185938529704</c:v>
                </c:pt>
                <c:pt idx="204">
                  <c:v>629.197448093444</c:v>
                </c:pt>
                <c:pt idx="205">
                  <c:v>632.68812449369602</c:v>
                </c:pt>
                <c:pt idx="206">
                  <c:v>636.32660227175802</c:v>
                </c:pt>
                <c:pt idx="207">
                  <c:v>639.613674733788</c:v>
                </c:pt>
                <c:pt idx="208">
                  <c:v>643.23933300469105</c:v>
                </c:pt>
                <c:pt idx="209">
                  <c:v>647.03616940043901</c:v>
                </c:pt>
                <c:pt idx="210">
                  <c:v>650.36697900481499</c:v>
                </c:pt>
                <c:pt idx="211">
                  <c:v>653.97001461591606</c:v>
                </c:pt>
                <c:pt idx="212">
                  <c:v>657.72688431292795</c:v>
                </c:pt>
                <c:pt idx="213">
                  <c:v>661.49808169435698</c:v>
                </c:pt>
                <c:pt idx="214">
                  <c:v>665.29868853371602</c:v>
                </c:pt>
                <c:pt idx="215">
                  <c:v>669.09627901762701</c:v>
                </c:pt>
                <c:pt idx="216">
                  <c:v>672.798100242391</c:v>
                </c:pt>
                <c:pt idx="217">
                  <c:v>676.56929762382094</c:v>
                </c:pt>
                <c:pt idx="218">
                  <c:v>680.491312737577</c:v>
                </c:pt>
                <c:pt idx="219">
                  <c:v>684.186347164214</c:v>
                </c:pt>
                <c:pt idx="220">
                  <c:v>687.95905272290099</c:v>
                </c:pt>
                <c:pt idx="221">
                  <c:v>692.160080639645</c:v>
                </c:pt>
                <c:pt idx="222">
                  <c:v>695.70731368940301</c:v>
                </c:pt>
                <c:pt idx="223">
                  <c:v>699.673065944575</c:v>
                </c:pt>
                <c:pt idx="224">
                  <c:v>703.80019317381095</c:v>
                </c:pt>
                <c:pt idx="225">
                  <c:v>708.07059724628903</c:v>
                </c:pt>
                <c:pt idx="226">
                  <c:v>711.52281512599404</c:v>
                </c:pt>
                <c:pt idx="227">
                  <c:v>715.16958787851001</c:v>
                </c:pt>
                <c:pt idx="228">
                  <c:v>719.03278407640801</c:v>
                </c:pt>
                <c:pt idx="229">
                  <c:v>722.88617712166194</c:v>
                </c:pt>
                <c:pt idx="230">
                  <c:v>727.18599065206899</c:v>
                </c:pt>
                <c:pt idx="231">
                  <c:v>731.16003788262606</c:v>
                </c:pt>
                <c:pt idx="232">
                  <c:v>734.557961378247</c:v>
                </c:pt>
                <c:pt idx="233">
                  <c:v>738.430960728787</c:v>
                </c:pt>
                <c:pt idx="234">
                  <c:v>741.87035910040095</c:v>
                </c:pt>
                <c:pt idx="235">
                  <c:v>745.42739530280198</c:v>
                </c:pt>
                <c:pt idx="236">
                  <c:v>749.25891977734898</c:v>
                </c:pt>
                <c:pt idx="237">
                  <c:v>752.84913588035897</c:v>
                </c:pt>
                <c:pt idx="238">
                  <c:v>756.32322233077105</c:v>
                </c:pt>
                <c:pt idx="239">
                  <c:v>760.16304177977099</c:v>
                </c:pt>
                <c:pt idx="240">
                  <c:v>763.571522516198</c:v>
                </c:pt>
                <c:pt idx="241">
                  <c:v>767.61796225793705</c:v>
                </c:pt>
                <c:pt idx="242">
                  <c:v>770.90880516450898</c:v>
                </c:pt>
                <c:pt idx="243">
                  <c:v>774.70941200293601</c:v>
                </c:pt>
                <c:pt idx="244">
                  <c:v>778.37579106167004</c:v>
                </c:pt>
                <c:pt idx="245">
                  <c:v>781.54070116113905</c:v>
                </c:pt>
                <c:pt idx="246">
                  <c:v>785.82015429809701</c:v>
                </c:pt>
                <c:pt idx="247">
                  <c:v>789.20752055291098</c:v>
                </c:pt>
                <c:pt idx="248">
                  <c:v>792.778130350634</c:v>
                </c:pt>
                <c:pt idx="249">
                  <c:v>796.49050881713595</c:v>
                </c:pt>
                <c:pt idx="250">
                  <c:v>800.26396846491798</c:v>
                </c:pt>
                <c:pt idx="251">
                  <c:v>803.98841234948497</c:v>
                </c:pt>
                <c:pt idx="252">
                  <c:v>807.80334687233005</c:v>
                </c:pt>
                <c:pt idx="253">
                  <c:v>811.23143391497399</c:v>
                </c:pt>
                <c:pt idx="254">
                  <c:v>815.04259799514</c:v>
                </c:pt>
                <c:pt idx="255">
                  <c:v>818.85979478526895</c:v>
                </c:pt>
                <c:pt idx="256">
                  <c:v>822.89416910801106</c:v>
                </c:pt>
                <c:pt idx="257">
                  <c:v>826.50549969356496</c:v>
                </c:pt>
                <c:pt idx="258">
                  <c:v>830.11607619095605</c:v>
                </c:pt>
                <c:pt idx="259">
                  <c:v>834.22585937939596</c:v>
                </c:pt>
                <c:pt idx="260">
                  <c:v>837.849255383946</c:v>
                </c:pt>
                <c:pt idx="261">
                  <c:v>841.692845277488</c:v>
                </c:pt>
                <c:pt idx="262">
                  <c:v>845.73099004384096</c:v>
                </c:pt>
                <c:pt idx="263">
                  <c:v>849.14248713478401</c:v>
                </c:pt>
                <c:pt idx="264">
                  <c:v>853.06902678031497</c:v>
                </c:pt>
                <c:pt idx="265">
                  <c:v>856.88169903680705</c:v>
                </c:pt>
                <c:pt idx="266">
                  <c:v>860.55938942544196</c:v>
                </c:pt>
                <c:pt idx="267">
                  <c:v>864.36678306199599</c:v>
                </c:pt>
                <c:pt idx="268">
                  <c:v>868.119128227234</c:v>
                </c:pt>
                <c:pt idx="269">
                  <c:v>871.80058905854798</c:v>
                </c:pt>
                <c:pt idx="270">
                  <c:v>875.65926072373998</c:v>
                </c:pt>
                <c:pt idx="271">
                  <c:v>878.92521870415703</c:v>
                </c:pt>
                <c:pt idx="272">
                  <c:v>882.499598946422</c:v>
                </c:pt>
                <c:pt idx="273">
                  <c:v>886.103388644755</c:v>
                </c:pt>
                <c:pt idx="274">
                  <c:v>889.87986464798496</c:v>
                </c:pt>
                <c:pt idx="275">
                  <c:v>893.71591365337395</c:v>
                </c:pt>
                <c:pt idx="276">
                  <c:v>896.78354631643697</c:v>
                </c:pt>
                <c:pt idx="277">
                  <c:v>900.52382606267895</c:v>
                </c:pt>
                <c:pt idx="278">
                  <c:v>903.89837281033397</c:v>
                </c:pt>
                <c:pt idx="279">
                  <c:v>907.51045748498302</c:v>
                </c:pt>
                <c:pt idx="280">
                  <c:v>910.829201670364</c:v>
                </c:pt>
                <c:pt idx="281">
                  <c:v>914.65997205581505</c:v>
                </c:pt>
                <c:pt idx="282">
                  <c:v>918.224549145438</c:v>
                </c:pt>
                <c:pt idx="283">
                  <c:v>922.05079499818396</c:v>
                </c:pt>
                <c:pt idx="284">
                  <c:v>925.46002982370601</c:v>
                </c:pt>
                <c:pt idx="285">
                  <c:v>929.13394976872996</c:v>
                </c:pt>
                <c:pt idx="286">
                  <c:v>932.44816942326702</c:v>
                </c:pt>
                <c:pt idx="287">
                  <c:v>936.73817980103195</c:v>
                </c:pt>
                <c:pt idx="288">
                  <c:v>940.32085501868301</c:v>
                </c:pt>
                <c:pt idx="289">
                  <c:v>944.07018382847298</c:v>
                </c:pt>
                <c:pt idx="290">
                  <c:v>947.92583914008003</c:v>
                </c:pt>
                <c:pt idx="291">
                  <c:v>951.13222411554295</c:v>
                </c:pt>
                <c:pt idx="292">
                  <c:v>955.17187706008599</c:v>
                </c:pt>
                <c:pt idx="293">
                  <c:v>958.95891030225903</c:v>
                </c:pt>
                <c:pt idx="294">
                  <c:v>962.788172511384</c:v>
                </c:pt>
                <c:pt idx="295">
                  <c:v>966.86930033098895</c:v>
                </c:pt>
                <c:pt idx="296">
                  <c:v>970.50476175360404</c:v>
                </c:pt>
                <c:pt idx="297">
                  <c:v>974.33628622815002</c:v>
                </c:pt>
                <c:pt idx="298">
                  <c:v>977.70555435400502</c:v>
                </c:pt>
                <c:pt idx="299">
                  <c:v>981.571766907349</c:v>
                </c:pt>
                <c:pt idx="300">
                  <c:v>985.77128664590396</c:v>
                </c:pt>
                <c:pt idx="301">
                  <c:v>988.98370433226205</c:v>
                </c:pt>
                <c:pt idx="302">
                  <c:v>992.62896890751995</c:v>
                </c:pt>
                <c:pt idx="303">
                  <c:v>996.23200451768901</c:v>
                </c:pt>
                <c:pt idx="304">
                  <c:v>999.69628781545896</c:v>
                </c:pt>
                <c:pt idx="305">
                  <c:v>1003.40187948383</c:v>
                </c:pt>
                <c:pt idx="306">
                  <c:v>1006.94911253266</c:v>
                </c:pt>
                <c:pt idx="307">
                  <c:v>1010.54762361199</c:v>
                </c:pt>
                <c:pt idx="308">
                  <c:v>1013.79020484351</c:v>
                </c:pt>
                <c:pt idx="309">
                  <c:v>1017.13232577872</c:v>
                </c:pt>
                <c:pt idx="310">
                  <c:v>1020.56342917494</c:v>
                </c:pt>
                <c:pt idx="311">
                  <c:v>1023.80751858465</c:v>
                </c:pt>
                <c:pt idx="312">
                  <c:v>1027.62245310657</c:v>
                </c:pt>
                <c:pt idx="313">
                  <c:v>1030.88011611253</c:v>
                </c:pt>
                <c:pt idx="314">
                  <c:v>1034.32780946046</c:v>
                </c:pt>
                <c:pt idx="315">
                  <c:v>1037.66691404022</c:v>
                </c:pt>
                <c:pt idx="316">
                  <c:v>1040.8499222677201</c:v>
                </c:pt>
                <c:pt idx="317">
                  <c:v>1044.5185635928101</c:v>
                </c:pt>
                <c:pt idx="318">
                  <c:v>1047.6623592078699</c:v>
                </c:pt>
                <c:pt idx="319">
                  <c:v>1051.38981944695</c:v>
                </c:pt>
                <c:pt idx="320">
                  <c:v>1054.7138422559899</c:v>
                </c:pt>
                <c:pt idx="321">
                  <c:v>1058.2120595425399</c:v>
                </c:pt>
                <c:pt idx="322">
                  <c:v>1061.49762382731</c:v>
                </c:pt>
                <c:pt idx="323">
                  <c:v>1065.09839717112</c:v>
                </c:pt>
                <c:pt idx="324">
                  <c:v>1068.73385859467</c:v>
                </c:pt>
                <c:pt idx="325">
                  <c:v>1071.93948948197</c:v>
                </c:pt>
                <c:pt idx="326">
                  <c:v>1075.6254748459901</c:v>
                </c:pt>
                <c:pt idx="327">
                  <c:v>1079.2443463187701</c:v>
                </c:pt>
                <c:pt idx="328">
                  <c:v>1082.8986599575701</c:v>
                </c:pt>
                <c:pt idx="329">
                  <c:v>1086.1751751787999</c:v>
                </c:pt>
                <c:pt idx="330">
                  <c:v>1089.7638831045499</c:v>
                </c:pt>
                <c:pt idx="331">
                  <c:v>1093.53206413053</c:v>
                </c:pt>
                <c:pt idx="332">
                  <c:v>1096.72110506892</c:v>
                </c:pt>
                <c:pt idx="333">
                  <c:v>1100.2479777243</c:v>
                </c:pt>
                <c:pt idx="334">
                  <c:v>1103.5855741277301</c:v>
                </c:pt>
                <c:pt idx="335">
                  <c:v>1107.19313427061</c:v>
                </c:pt>
                <c:pt idx="336">
                  <c:v>1110.9175781533099</c:v>
                </c:pt>
                <c:pt idx="337">
                  <c:v>1114.7702171113301</c:v>
                </c:pt>
                <c:pt idx="338">
                  <c:v>1117.8604724332699</c:v>
                </c:pt>
                <c:pt idx="339">
                  <c:v>1121.46954075433</c:v>
                </c:pt>
                <c:pt idx="340">
                  <c:v>1124.7279578466</c:v>
                </c:pt>
                <c:pt idx="341">
                  <c:v>1128.13191405311</c:v>
                </c:pt>
                <c:pt idx="342">
                  <c:v>1131.3217090778101</c:v>
                </c:pt>
                <c:pt idx="343">
                  <c:v>1134.4587178975301</c:v>
                </c:pt>
                <c:pt idx="344">
                  <c:v>1137.4924165718301</c:v>
                </c:pt>
                <c:pt idx="345">
                  <c:v>1141.0253219362301</c:v>
                </c:pt>
                <c:pt idx="346">
                  <c:v>1143.96174317226</c:v>
                </c:pt>
                <c:pt idx="347">
                  <c:v>1147.2390124835099</c:v>
                </c:pt>
                <c:pt idx="348">
                  <c:v>1150.2116299755901</c:v>
                </c:pt>
                <c:pt idx="349">
                  <c:v>1153.67666736059</c:v>
                </c:pt>
                <c:pt idx="350">
                  <c:v>1157.1959991287399</c:v>
                </c:pt>
                <c:pt idx="351">
                  <c:v>1159.9597340636001</c:v>
                </c:pt>
                <c:pt idx="352">
                  <c:v>1163.12011963129</c:v>
                </c:pt>
                <c:pt idx="353">
                  <c:v>1166.3981430307001</c:v>
                </c:pt>
                <c:pt idx="354">
                  <c:v>1169.6565601248301</c:v>
                </c:pt>
                <c:pt idx="355">
                  <c:v>1172.8327815551299</c:v>
                </c:pt>
                <c:pt idx="356">
                  <c:v>1175.99392121099</c:v>
                </c:pt>
                <c:pt idx="357">
                  <c:v>1179.55774421059</c:v>
                </c:pt>
                <c:pt idx="358">
                  <c:v>1182.5740988459399</c:v>
                </c:pt>
                <c:pt idx="359">
                  <c:v>1185.7623856924499</c:v>
                </c:pt>
                <c:pt idx="360">
                  <c:v>1188.9469020981301</c:v>
                </c:pt>
                <c:pt idx="361">
                  <c:v>1191.86974973977</c:v>
                </c:pt>
                <c:pt idx="362">
                  <c:v>1196.1552355848301</c:v>
                </c:pt>
                <c:pt idx="363">
                  <c:v>1198.76966096461</c:v>
                </c:pt>
                <c:pt idx="364">
                  <c:v>1202.1924693845201</c:v>
                </c:pt>
                <c:pt idx="365">
                  <c:v>1205.2344630342</c:v>
                </c:pt>
                <c:pt idx="366">
                  <c:v>1208.38579954021</c:v>
                </c:pt>
                <c:pt idx="367">
                  <c:v>1211.6163153518</c:v>
                </c:pt>
                <c:pt idx="368">
                  <c:v>1214.78499589488</c:v>
                </c:pt>
                <c:pt idx="369">
                  <c:v>1218.0388884562999</c:v>
                </c:pt>
                <c:pt idx="370">
                  <c:v>1221.0597676225</c:v>
                </c:pt>
                <c:pt idx="371">
                  <c:v>1224.076122256</c:v>
                </c:pt>
                <c:pt idx="372">
                  <c:v>1227.0396906845299</c:v>
                </c:pt>
                <c:pt idx="373">
                  <c:v>1229.8743099533001</c:v>
                </c:pt>
                <c:pt idx="374">
                  <c:v>1232.5980781875601</c:v>
                </c:pt>
                <c:pt idx="375">
                  <c:v>1235.7569555770599</c:v>
                </c:pt>
                <c:pt idx="376">
                  <c:v>1238.4588552434</c:v>
                </c:pt>
                <c:pt idx="377">
                  <c:v>1240.8576112650301</c:v>
                </c:pt>
                <c:pt idx="378">
                  <c:v>1243.3717428538901</c:v>
                </c:pt>
                <c:pt idx="379">
                  <c:v>1246.09023246728</c:v>
                </c:pt>
                <c:pt idx="380">
                  <c:v>1248.4203664213401</c:v>
                </c:pt>
                <c:pt idx="381">
                  <c:v>1251.0732503235299</c:v>
                </c:pt>
                <c:pt idx="382">
                  <c:v>1253.2849923577201</c:v>
                </c:pt>
                <c:pt idx="383">
                  <c:v>1255.46506266855</c:v>
                </c:pt>
                <c:pt idx="384">
                  <c:v>1257.9927678536601</c:v>
                </c:pt>
                <c:pt idx="385">
                  <c:v>1260.1079865396</c:v>
                </c:pt>
                <c:pt idx="386">
                  <c:v>1262.50372620858</c:v>
                </c:pt>
                <c:pt idx="387">
                  <c:v>1264.50281524099</c:v>
                </c:pt>
                <c:pt idx="388">
                  <c:v>1266.5614772792901</c:v>
                </c:pt>
                <c:pt idx="389">
                  <c:v>1268.71213813499</c:v>
                </c:pt>
                <c:pt idx="390">
                  <c:v>1270.8590285461401</c:v>
                </c:pt>
                <c:pt idx="391">
                  <c:v>1272.58438339643</c:v>
                </c:pt>
                <c:pt idx="392">
                  <c:v>1274.4937358796601</c:v>
                </c:pt>
                <c:pt idx="393">
                  <c:v>1276.2960077729099</c:v>
                </c:pt>
                <c:pt idx="394">
                  <c:v>1278.3056540489199</c:v>
                </c:pt>
                <c:pt idx="395">
                  <c:v>1280.07700830884</c:v>
                </c:pt>
                <c:pt idx="396">
                  <c:v>1281.8755097594101</c:v>
                </c:pt>
                <c:pt idx="397">
                  <c:v>1282.97421693243</c:v>
                </c:pt>
                <c:pt idx="398">
                  <c:v>1284.5736389793501</c:v>
                </c:pt>
                <c:pt idx="399">
                  <c:v>1286.49354870245</c:v>
                </c:pt>
                <c:pt idx="400">
                  <c:v>1287.95874296688</c:v>
                </c:pt>
                <c:pt idx="401">
                  <c:v>1288.85233802721</c:v>
                </c:pt>
                <c:pt idx="402">
                  <c:v>1290.2549429312301</c:v>
                </c:pt>
                <c:pt idx="403">
                  <c:v>1291.38833818585</c:v>
                </c:pt>
                <c:pt idx="404">
                  <c:v>1292.61071590148</c:v>
                </c:pt>
                <c:pt idx="405">
                  <c:v>1293.6136538181499</c:v>
                </c:pt>
                <c:pt idx="406">
                  <c:v>1294.4574790261699</c:v>
                </c:pt>
                <c:pt idx="407">
                  <c:v>1295.1157984249301</c:v>
                </c:pt>
                <c:pt idx="408">
                  <c:v>1296.16850619204</c:v>
                </c:pt>
                <c:pt idx="409">
                  <c:v>1296.5515832305</c:v>
                </c:pt>
                <c:pt idx="410">
                  <c:v>1297.2883278504</c:v>
                </c:pt>
                <c:pt idx="411">
                  <c:v>1298.21887325495</c:v>
                </c:pt>
                <c:pt idx="412">
                  <c:v>1298.99709275179</c:v>
                </c:pt>
                <c:pt idx="413">
                  <c:v>1298.9714537356001</c:v>
                </c:pt>
                <c:pt idx="414">
                  <c:v>1299.46990633942</c:v>
                </c:pt>
                <c:pt idx="415">
                  <c:v>1299.8311148081</c:v>
                </c:pt>
                <c:pt idx="416">
                  <c:v>1299.9826866276601</c:v>
                </c:pt>
                <c:pt idx="417">
                  <c:v>1300.1960937194499</c:v>
                </c:pt>
                <c:pt idx="418">
                  <c:v>1300.2164541110401</c:v>
                </c:pt>
                <c:pt idx="419">
                  <c:v>1300.26320760883</c:v>
                </c:pt>
                <c:pt idx="420">
                  <c:v>1300.6598582435399</c:v>
                </c:pt>
                <c:pt idx="421">
                  <c:v>1300.4456970635799</c:v>
                </c:pt>
                <c:pt idx="422">
                  <c:v>1300.3340919427601</c:v>
                </c:pt>
                <c:pt idx="423">
                  <c:v>1300.23907677084</c:v>
                </c:pt>
                <c:pt idx="424">
                  <c:v>1300.3423869181399</c:v>
                </c:pt>
                <c:pt idx="425">
                  <c:v>1300.26471578516</c:v>
                </c:pt>
                <c:pt idx="426">
                  <c:v>1300.10484899022</c:v>
                </c:pt>
                <c:pt idx="427">
                  <c:v>1300.0942917503401</c:v>
                </c:pt>
                <c:pt idx="428">
                  <c:v>1299.89672052115</c:v>
                </c:pt>
                <c:pt idx="429">
                  <c:v>1299.5769869293999</c:v>
                </c:pt>
                <c:pt idx="430">
                  <c:v>1299.3560389522499</c:v>
                </c:pt>
                <c:pt idx="431">
                  <c:v>1298.9684373810901</c:v>
                </c:pt>
                <c:pt idx="432">
                  <c:v>1298.4639520701</c:v>
                </c:pt>
                <c:pt idx="433">
                  <c:v>1298.14798892103</c:v>
                </c:pt>
                <c:pt idx="434">
                  <c:v>1297.89536922053</c:v>
                </c:pt>
                <c:pt idx="435">
                  <c:v>1297.3712776023899</c:v>
                </c:pt>
                <c:pt idx="436">
                  <c:v>1296.8848904184999</c:v>
                </c:pt>
                <c:pt idx="437">
                  <c:v>1296.56515682861</c:v>
                </c:pt>
                <c:pt idx="438">
                  <c:v>1295.7530033420801</c:v>
                </c:pt>
                <c:pt idx="439">
                  <c:v>1295.52225221135</c:v>
                </c:pt>
                <c:pt idx="440">
                  <c:v>1294.62714897469</c:v>
                </c:pt>
                <c:pt idx="441">
                  <c:v>1294.17922031134</c:v>
                </c:pt>
                <c:pt idx="442">
                  <c:v>1293.6498500723401</c:v>
                </c:pt>
                <c:pt idx="443">
                  <c:v>1293.21474091709</c:v>
                </c:pt>
                <c:pt idx="444">
                  <c:v>1292.6280599404099</c:v>
                </c:pt>
                <c:pt idx="445">
                  <c:v>1291.9765273407099</c:v>
                </c:pt>
                <c:pt idx="446">
                  <c:v>1291.22319277003</c:v>
                </c:pt>
                <c:pt idx="447">
                  <c:v>1290.4102851953401</c:v>
                </c:pt>
                <c:pt idx="448">
                  <c:v>1289.2225955594299</c:v>
                </c:pt>
                <c:pt idx="449">
                  <c:v>1288.9005997013301</c:v>
                </c:pt>
                <c:pt idx="450">
                  <c:v>1288.2211658209601</c:v>
                </c:pt>
                <c:pt idx="451">
                  <c:v>1287.45425765403</c:v>
                </c:pt>
                <c:pt idx="452">
                  <c:v>1286.7092180606001</c:v>
                </c:pt>
                <c:pt idx="453">
                  <c:v>1286.07879994065</c:v>
                </c:pt>
                <c:pt idx="454">
                  <c:v>1285.23572882079</c:v>
                </c:pt>
                <c:pt idx="455">
                  <c:v>1284.3964281436099</c:v>
                </c:pt>
                <c:pt idx="456">
                  <c:v>1283.57070106268</c:v>
                </c:pt>
                <c:pt idx="457">
                  <c:v>1282.5662549696899</c:v>
                </c:pt>
                <c:pt idx="458">
                  <c:v>1281.6236441470701</c:v>
                </c:pt>
                <c:pt idx="459">
                  <c:v>1280.9102762769901</c:v>
                </c:pt>
                <c:pt idx="460">
                  <c:v>1279.7482256516801</c:v>
                </c:pt>
                <c:pt idx="461">
                  <c:v>1278.78072990291</c:v>
                </c:pt>
                <c:pt idx="462">
                  <c:v>1277.89015119895</c:v>
                </c:pt>
                <c:pt idx="463">
                  <c:v>1276.3578430432799</c:v>
                </c:pt>
                <c:pt idx="464">
                  <c:v>1275.23952956311</c:v>
                </c:pt>
                <c:pt idx="465">
                  <c:v>1273.6529270261501</c:v>
                </c:pt>
                <c:pt idx="466">
                  <c:v>1272.0067514833099</c:v>
                </c:pt>
                <c:pt idx="467">
                  <c:v>1270.0906122010199</c:v>
                </c:pt>
                <c:pt idx="468">
                  <c:v>1268.5500090718299</c:v>
                </c:pt>
                <c:pt idx="469">
                  <c:v>1266.03286113031</c:v>
                </c:pt>
                <c:pt idx="470">
                  <c:v>1263.97269091569</c:v>
                </c:pt>
                <c:pt idx="471">
                  <c:v>1260.9774507638101</c:v>
                </c:pt>
                <c:pt idx="472">
                  <c:v>1258.00860371627</c:v>
                </c:pt>
                <c:pt idx="473">
                  <c:v>1254.7584815975299</c:v>
                </c:pt>
                <c:pt idx="474">
                  <c:v>1251.55511297472</c:v>
                </c:pt>
                <c:pt idx="475">
                  <c:v>1248.1119441594899</c:v>
                </c:pt>
                <c:pt idx="476">
                  <c:v>1243.6371820587699</c:v>
                </c:pt>
                <c:pt idx="477">
                  <c:v>1239.71365876868</c:v>
                </c:pt>
                <c:pt idx="478">
                  <c:v>1235.41309114918</c:v>
                </c:pt>
                <c:pt idx="479">
                  <c:v>1231.32668470778</c:v>
                </c:pt>
                <c:pt idx="480">
                  <c:v>1227.0555265471301</c:v>
                </c:pt>
                <c:pt idx="481">
                  <c:v>1222.21050691605</c:v>
                </c:pt>
                <c:pt idx="482">
                  <c:v>1218.1829193905</c:v>
                </c:pt>
                <c:pt idx="483">
                  <c:v>1213.72323906422</c:v>
                </c:pt>
                <c:pt idx="484">
                  <c:v>1209.4649004098001</c:v>
                </c:pt>
                <c:pt idx="485">
                  <c:v>1205.1846931837499</c:v>
                </c:pt>
                <c:pt idx="486">
                  <c:v>1201.1050735414001</c:v>
                </c:pt>
                <c:pt idx="487">
                  <c:v>1197.30371261202</c:v>
                </c:pt>
                <c:pt idx="488">
                  <c:v>1192.16535249352</c:v>
                </c:pt>
                <c:pt idx="489">
                  <c:v>1188.77723214962</c:v>
                </c:pt>
                <c:pt idx="490">
                  <c:v>1184.83410255425</c:v>
                </c:pt>
                <c:pt idx="491">
                  <c:v>1180.8065150287</c:v>
                </c:pt>
                <c:pt idx="492">
                  <c:v>1176.99384277128</c:v>
                </c:pt>
                <c:pt idx="493">
                  <c:v>1172.71363554709</c:v>
                </c:pt>
                <c:pt idx="494">
                  <c:v>1168.3436917699901</c:v>
                </c:pt>
                <c:pt idx="495">
                  <c:v>1164.4533483795799</c:v>
                </c:pt>
                <c:pt idx="496">
                  <c:v>1160.5177596695701</c:v>
                </c:pt>
                <c:pt idx="497">
                  <c:v>1155.7858533374999</c:v>
                </c:pt>
                <c:pt idx="498">
                  <c:v>1151.71679093689</c:v>
                </c:pt>
                <c:pt idx="499">
                  <c:v>1147.8566110935101</c:v>
                </c:pt>
                <c:pt idx="500">
                  <c:v>1143.3275546096299</c:v>
                </c:pt>
                <c:pt idx="501">
                  <c:v>1138.1122774481801</c:v>
                </c:pt>
                <c:pt idx="502">
                  <c:v>1133.64430214651</c:v>
                </c:pt>
                <c:pt idx="503">
                  <c:v>1129.3482590578501</c:v>
                </c:pt>
                <c:pt idx="504">
                  <c:v>1124.14881775714</c:v>
                </c:pt>
                <c:pt idx="505">
                  <c:v>1118.89508207329</c:v>
                </c:pt>
                <c:pt idx="506">
                  <c:v>1112.8193897511801</c:v>
                </c:pt>
                <c:pt idx="507">
                  <c:v>1105.26115912758</c:v>
                </c:pt>
              </c:numCache>
            </c:numRef>
          </c:yVal>
          <c:smooth val="1"/>
          <c:extLst>
            <c:ext xmlns:c16="http://schemas.microsoft.com/office/drawing/2014/chart" uri="{C3380CC4-5D6E-409C-BE32-E72D297353CC}">
              <c16:uniqueId val="{00000004-710A-457A-A1D7-0D57FCB948F2}"/>
            </c:ext>
          </c:extLst>
        </c:ser>
        <c:ser>
          <c:idx val="6"/>
          <c:order val="6"/>
          <c:tx>
            <c:strRef>
              <c:f>'без среза'!$Y$1</c:f>
              <c:strCache>
                <c:ptCount val="1"/>
                <c:pt idx="0">
                  <c:v>Irradiated 53 dpa 405℃
</c:v>
                </c:pt>
              </c:strCache>
            </c:strRef>
          </c:tx>
          <c:spPr>
            <a:ln w="50800" cap="rnd">
              <a:noFill/>
              <a:round/>
            </a:ln>
            <a:effectLst/>
          </c:spPr>
          <c:marker>
            <c:symbol val="none"/>
          </c:marker>
          <c:xVal>
            <c:numRef>
              <c:f>'без среза'!$Z$4:$Z$776</c:f>
              <c:numCache>
                <c:formatCode>General</c:formatCode>
                <c:ptCount val="77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8.2744927228095599E-4</c:v>
                </c:pt>
                <c:pt idx="73">
                  <c:v>3.3477218935595902E-3</c:v>
                </c:pt>
                <c:pt idx="74">
                  <c:v>3.4088400068965604E-3</c:v>
                </c:pt>
                <c:pt idx="75">
                  <c:v>7.1523877002599391E-3</c:v>
                </c:pt>
                <c:pt idx="76">
                  <c:v>8.64269302813803E-3</c:v>
                </c:pt>
                <c:pt idx="77">
                  <c:v>1.1585848559470001E-2</c:v>
                </c:pt>
                <c:pt idx="78">
                  <c:v>1.5177107696473499E-2</c:v>
                </c:pt>
                <c:pt idx="79">
                  <c:v>1.39741742776645E-2</c:v>
                </c:pt>
                <c:pt idx="80">
                  <c:v>1.6122126577333702E-2</c:v>
                </c:pt>
                <c:pt idx="81">
                  <c:v>1.5466434820199401E-2</c:v>
                </c:pt>
                <c:pt idx="82">
                  <c:v>1.6805393706276199E-2</c:v>
                </c:pt>
                <c:pt idx="83">
                  <c:v>1.6802160461271101E-2</c:v>
                </c:pt>
                <c:pt idx="84">
                  <c:v>1.74516270785352E-2</c:v>
                </c:pt>
                <c:pt idx="85">
                  <c:v>1.7788538475938E-2</c:v>
                </c:pt>
                <c:pt idx="86">
                  <c:v>1.59521347159686E-2</c:v>
                </c:pt>
                <c:pt idx="87">
                  <c:v>1.7042880211226599E-2</c:v>
                </c:pt>
                <c:pt idx="88">
                  <c:v>1.6713281564362199E-2</c:v>
                </c:pt>
                <c:pt idx="89">
                  <c:v>1.64388517625902E-2</c:v>
                </c:pt>
                <c:pt idx="90">
                  <c:v>1.7951877964828E-2</c:v>
                </c:pt>
                <c:pt idx="91">
                  <c:v>1.68457338751038E-2</c:v>
                </c:pt>
                <c:pt idx="92">
                  <c:v>1.51785488831102E-2</c:v>
                </c:pt>
                <c:pt idx="93">
                  <c:v>1.5998088292290501E-2</c:v>
                </c:pt>
                <c:pt idx="94">
                  <c:v>1.4804347857411099E-2</c:v>
                </c:pt>
                <c:pt idx="95">
                  <c:v>1.41759832312571E-2</c:v>
                </c:pt>
                <c:pt idx="96">
                  <c:v>1.2044798486954299E-2</c:v>
                </c:pt>
                <c:pt idx="97">
                  <c:v>1.1113062095569099E-2</c:v>
                </c:pt>
                <c:pt idx="98">
                  <c:v>1.04525217902607E-2</c:v>
                </c:pt>
                <c:pt idx="99">
                  <c:v>8.0636683795987096E-3</c:v>
                </c:pt>
                <c:pt idx="100">
                  <c:v>9.7933344965439595E-3</c:v>
                </c:pt>
                <c:pt idx="101">
                  <c:v>7.0783975049226707E-3</c:v>
                </c:pt>
                <c:pt idx="102">
                  <c:v>8.1001849144835009E-3</c:v>
                </c:pt>
                <c:pt idx="103">
                  <c:v>7.3155376784095295E-3</c:v>
                </c:pt>
                <c:pt idx="104">
                  <c:v>6.5079077470997504E-3</c:v>
                </c:pt>
                <c:pt idx="105">
                  <c:v>5.7830056127361499E-3</c:v>
                </c:pt>
                <c:pt idx="106">
                  <c:v>5.4031166689838496E-3</c:v>
                </c:pt>
                <c:pt idx="107">
                  <c:v>5.2849694771595103E-3</c:v>
                </c:pt>
                <c:pt idx="108">
                  <c:v>5.3558727775015998E-3</c:v>
                </c:pt>
                <c:pt idx="109">
                  <c:v>5.5502812762342497E-3</c:v>
                </c:pt>
                <c:pt idx="110">
                  <c:v>7.0593129542051393E-3</c:v>
                </c:pt>
                <c:pt idx="111">
                  <c:v>4.2932121124550403E-3</c:v>
                </c:pt>
                <c:pt idx="112">
                  <c:v>6.28488133150862E-3</c:v>
                </c:pt>
                <c:pt idx="113">
                  <c:v>5.7898170907677597E-3</c:v>
                </c:pt>
                <c:pt idx="114">
                  <c:v>6.0026110867195098E-3</c:v>
                </c:pt>
                <c:pt idx="115">
                  <c:v>7.2450429352555207E-3</c:v>
                </c:pt>
                <c:pt idx="116">
                  <c:v>5.4356268654742702E-3</c:v>
                </c:pt>
                <c:pt idx="117">
                  <c:v>6.6504692914692897E-3</c:v>
                </c:pt>
                <c:pt idx="118">
                  <c:v>5.5900292420030294E-3</c:v>
                </c:pt>
                <c:pt idx="119">
                  <c:v>5.9039574734964803E-3</c:v>
                </c:pt>
                <c:pt idx="120">
                  <c:v>6.351176090380049E-3</c:v>
                </c:pt>
                <c:pt idx="121">
                  <c:v>5.2823966102177895E-3</c:v>
                </c:pt>
                <c:pt idx="122">
                  <c:v>4.1340298334246999E-3</c:v>
                </c:pt>
                <c:pt idx="123">
                  <c:v>2.72883841422045E-3</c:v>
                </c:pt>
                <c:pt idx="124">
                  <c:v>1.3328499789674901E-3</c:v>
                </c:pt>
                <c:pt idx="125">
                  <c:v>3.25097438503286E-3</c:v>
                </c:pt>
                <c:pt idx="126">
                  <c:v>4.8546574633601098E-4</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3.6319674525109303E-4</c:v>
                </c:pt>
                <c:pt idx="161">
                  <c:v>0</c:v>
                </c:pt>
                <c:pt idx="162">
                  <c:v>2.0077453734834699E-3</c:v>
                </c:pt>
                <c:pt idx="163">
                  <c:v>4.9049250436805601E-3</c:v>
                </c:pt>
                <c:pt idx="164">
                  <c:v>4.0237502993756297E-3</c:v>
                </c:pt>
                <c:pt idx="165">
                  <c:v>7.5546626022826606E-3</c:v>
                </c:pt>
                <c:pt idx="166">
                  <c:v>8.0481184305036795E-3</c:v>
                </c:pt>
                <c:pt idx="167">
                  <c:v>8.3758363732644395E-3</c:v>
                </c:pt>
                <c:pt idx="168">
                  <c:v>1.1603968172624299E-2</c:v>
                </c:pt>
                <c:pt idx="169">
                  <c:v>1.2524641346645099E-2</c:v>
                </c:pt>
                <c:pt idx="170">
                  <c:v>1.5136845219521099E-2</c:v>
                </c:pt>
                <c:pt idx="171">
                  <c:v>1.6558794194088101E-2</c:v>
                </c:pt>
                <c:pt idx="172">
                  <c:v>2.0274170261847E-2</c:v>
                </c:pt>
                <c:pt idx="173">
                  <c:v>2.2357770732495102E-2</c:v>
                </c:pt>
                <c:pt idx="174">
                  <c:v>2.4275885609226201E-2</c:v>
                </c:pt>
                <c:pt idx="175">
                  <c:v>2.92966818722817E-2</c:v>
                </c:pt>
                <c:pt idx="176">
                  <c:v>3.3063474081718204E-2</c:v>
                </c:pt>
                <c:pt idx="177">
                  <c:v>3.7067830471126904E-2</c:v>
                </c:pt>
                <c:pt idx="178">
                  <c:v>4.0714258453178297E-2</c:v>
                </c:pt>
                <c:pt idx="179">
                  <c:v>4.4664058671184399E-2</c:v>
                </c:pt>
                <c:pt idx="180">
                  <c:v>4.9473403949917796E-2</c:v>
                </c:pt>
                <c:pt idx="181">
                  <c:v>5.5059837842552597E-2</c:v>
                </c:pt>
                <c:pt idx="182">
                  <c:v>5.9496872328956799E-2</c:v>
                </c:pt>
                <c:pt idx="183">
                  <c:v>6.497331938426501E-2</c:v>
                </c:pt>
                <c:pt idx="184">
                  <c:v>7.1727005479971198E-2</c:v>
                </c:pt>
                <c:pt idx="185">
                  <c:v>7.6858119433165201E-2</c:v>
                </c:pt>
                <c:pt idx="186">
                  <c:v>8.1855592618929093E-2</c:v>
                </c:pt>
                <c:pt idx="187">
                  <c:v>8.6871792625231606E-2</c:v>
                </c:pt>
                <c:pt idx="188">
                  <c:v>9.51791232483679E-2</c:v>
                </c:pt>
                <c:pt idx="189">
                  <c:v>0.10224077830738301</c:v>
                </c:pt>
                <c:pt idx="190">
                  <c:v>0.10790968817602201</c:v>
                </c:pt>
                <c:pt idx="191">
                  <c:v>0.11234698448330199</c:v>
                </c:pt>
                <c:pt idx="192">
                  <c:v>0.11892140527400799</c:v>
                </c:pt>
                <c:pt idx="193">
                  <c:v>0.12611637024768599</c:v>
                </c:pt>
                <c:pt idx="194">
                  <c:v>0.13227251485528102</c:v>
                </c:pt>
                <c:pt idx="195">
                  <c:v>0.13957319079178598</c:v>
                </c:pt>
                <c:pt idx="196">
                  <c:v>0.146235809659956</c:v>
                </c:pt>
                <c:pt idx="197">
                  <c:v>0.15262178169059801</c:v>
                </c:pt>
                <c:pt idx="198">
                  <c:v>0.15991726869693002</c:v>
                </c:pt>
                <c:pt idx="199">
                  <c:v>0.167732768324313</c:v>
                </c:pt>
                <c:pt idx="200">
                  <c:v>0.17627911935420601</c:v>
                </c:pt>
                <c:pt idx="201">
                  <c:v>0.183023874286903</c:v>
                </c:pt>
                <c:pt idx="202">
                  <c:v>0.191708121488432</c:v>
                </c:pt>
                <c:pt idx="203">
                  <c:v>0.19839746622594101</c:v>
                </c:pt>
                <c:pt idx="204">
                  <c:v>0.20718802612229598</c:v>
                </c:pt>
                <c:pt idx="205">
                  <c:v>0.21507246383549702</c:v>
                </c:pt>
                <c:pt idx="206">
                  <c:v>0.22262103325161298</c:v>
                </c:pt>
                <c:pt idx="207">
                  <c:v>0.23069392925343402</c:v>
                </c:pt>
                <c:pt idx="208">
                  <c:v>0.24097777637308598</c:v>
                </c:pt>
                <c:pt idx="209">
                  <c:v>0.249878061756448</c:v>
                </c:pt>
                <c:pt idx="210">
                  <c:v>0.25938967833951698</c:v>
                </c:pt>
                <c:pt idx="211">
                  <c:v>0.26781678098721801</c:v>
                </c:pt>
                <c:pt idx="212">
                  <c:v>0.28459555434530198</c:v>
                </c:pt>
                <c:pt idx="213">
                  <c:v>0.296318112045313</c:v>
                </c:pt>
                <c:pt idx="214">
                  <c:v>0.30588949372969398</c:v>
                </c:pt>
                <c:pt idx="215">
                  <c:v>0.31724433736499702</c:v>
                </c:pt>
                <c:pt idx="216">
                  <c:v>0.32442636665095403</c:v>
                </c:pt>
                <c:pt idx="217">
                  <c:v>0.33534452766517098</c:v>
                </c:pt>
                <c:pt idx="218">
                  <c:v>0.34231885867015399</c:v>
                </c:pt>
                <c:pt idx="219">
                  <c:v>0.35240445184285801</c:v>
                </c:pt>
                <c:pt idx="220">
                  <c:v>0.36464642949063403</c:v>
                </c:pt>
                <c:pt idx="221">
                  <c:v>0.37547293154425199</c:v>
                </c:pt>
                <c:pt idx="222">
                  <c:v>0.38463980722838198</c:v>
                </c:pt>
                <c:pt idx="223">
                  <c:v>0.39507993695764299</c:v>
                </c:pt>
                <c:pt idx="224">
                  <c:v>0.404490439304794</c:v>
                </c:pt>
                <c:pt idx="225">
                  <c:v>0.41773445538240095</c:v>
                </c:pt>
                <c:pt idx="226">
                  <c:v>0.42782550930624602</c:v>
                </c:pt>
                <c:pt idx="227">
                  <c:v>0.43890915638513694</c:v>
                </c:pt>
                <c:pt idx="228">
                  <c:v>0.44891720022022197</c:v>
                </c:pt>
                <c:pt idx="229">
                  <c:v>0.45976182689102502</c:v>
                </c:pt>
                <c:pt idx="230">
                  <c:v>0.46995374275908802</c:v>
                </c:pt>
                <c:pt idx="231">
                  <c:v>0.48122150369067596</c:v>
                </c:pt>
                <c:pt idx="232">
                  <c:v>0.49397369877297603</c:v>
                </c:pt>
                <c:pt idx="233">
                  <c:v>0.50392659423366104</c:v>
                </c:pt>
                <c:pt idx="234">
                  <c:v>0.51590655877902203</c:v>
                </c:pt>
                <c:pt idx="235">
                  <c:v>0.52666385045512198</c:v>
                </c:pt>
                <c:pt idx="236">
                  <c:v>0.53665378014358101</c:v>
                </c:pt>
                <c:pt idx="237">
                  <c:v>0.54748061258038705</c:v>
                </c:pt>
                <c:pt idx="238">
                  <c:v>0.559336470194438</c:v>
                </c:pt>
                <c:pt idx="239">
                  <c:v>0.572042699415931</c:v>
                </c:pt>
                <c:pt idx="240">
                  <c:v>0.582979256867588</c:v>
                </c:pt>
                <c:pt idx="241">
                  <c:v>0.59386491229105298</c:v>
                </c:pt>
                <c:pt idx="242">
                  <c:v>0.60514161438547398</c:v>
                </c:pt>
                <c:pt idx="243">
                  <c:v>0.61655620312279802</c:v>
                </c:pt>
                <c:pt idx="244">
                  <c:v>0.62626548144848493</c:v>
                </c:pt>
                <c:pt idx="245">
                  <c:v>0.63850745909661599</c:v>
                </c:pt>
                <c:pt idx="246">
                  <c:v>0.651747140267389</c:v>
                </c:pt>
                <c:pt idx="247">
                  <c:v>0.66571282476388705</c:v>
                </c:pt>
                <c:pt idx="248">
                  <c:v>0.67565193051351002</c:v>
                </c:pt>
                <c:pt idx="249">
                  <c:v>0.68733771580724601</c:v>
                </c:pt>
                <c:pt idx="250">
                  <c:v>0.70208021709703394</c:v>
                </c:pt>
                <c:pt idx="251">
                  <c:v>0.71390935931248101</c:v>
                </c:pt>
                <c:pt idx="252">
                  <c:v>0.726619583058152</c:v>
                </c:pt>
                <c:pt idx="253">
                  <c:v>0.73762968532378204</c:v>
                </c:pt>
                <c:pt idx="254">
                  <c:v>0.75136554239634301</c:v>
                </c:pt>
                <c:pt idx="255">
                  <c:v>0.76523009265798703</c:v>
                </c:pt>
                <c:pt idx="256">
                  <c:v>0.77738040134462894</c:v>
                </c:pt>
                <c:pt idx="257">
                  <c:v>0.79051870646083011</c:v>
                </c:pt>
                <c:pt idx="258">
                  <c:v>0.80295372912360108</c:v>
                </c:pt>
                <c:pt idx="259">
                  <c:v>0.81599609893316905</c:v>
                </c:pt>
                <c:pt idx="260">
                  <c:v>0.82841734235614695</c:v>
                </c:pt>
                <c:pt idx="261">
                  <c:v>0.83935355942656997</c:v>
                </c:pt>
                <c:pt idx="262">
                  <c:v>0.85374212636395408</c:v>
                </c:pt>
                <c:pt idx="263">
                  <c:v>0.86730791111619998</c:v>
                </c:pt>
                <c:pt idx="264">
                  <c:v>0.8803404857388839</c:v>
                </c:pt>
                <c:pt idx="265">
                  <c:v>0.89450382150744212</c:v>
                </c:pt>
                <c:pt idx="266">
                  <c:v>0.90514186527173002</c:v>
                </c:pt>
                <c:pt idx="267">
                  <c:v>0.91747116744329593</c:v>
                </c:pt>
                <c:pt idx="268">
                  <c:v>0.93260437549389508</c:v>
                </c:pt>
                <c:pt idx="269">
                  <c:v>0.94586678753927289</c:v>
                </c:pt>
                <c:pt idx="270">
                  <c:v>0.95942336930789907</c:v>
                </c:pt>
                <c:pt idx="271">
                  <c:v>0.97088019073083809</c:v>
                </c:pt>
                <c:pt idx="272">
                  <c:v>0.98362778908551696</c:v>
                </c:pt>
                <c:pt idx="273">
                  <c:v>0.99846621615142794</c:v>
                </c:pt>
                <c:pt idx="274">
                  <c:v>1.0114528349134799</c:v>
                </c:pt>
                <c:pt idx="275">
                  <c:v>1.0255058539328799</c:v>
                </c:pt>
                <c:pt idx="276">
                  <c:v>1.0382583008350801</c:v>
                </c:pt>
                <c:pt idx="277">
                  <c:v>1.05064736810903</c:v>
                </c:pt>
                <c:pt idx="278">
                  <c:v>1.06282959065567</c:v>
                </c:pt>
                <c:pt idx="279">
                  <c:v>1.076570033986</c:v>
                </c:pt>
                <c:pt idx="280">
                  <c:v>1.0913958657454301</c:v>
                </c:pt>
                <c:pt idx="281">
                  <c:v>1.10467633384701</c:v>
                </c:pt>
                <c:pt idx="282">
                  <c:v>1.11828347726259</c:v>
                </c:pt>
                <c:pt idx="283">
                  <c:v>1.13155508229283</c:v>
                </c:pt>
                <c:pt idx="284">
                  <c:v>1.1459160702756301</c:v>
                </c:pt>
                <c:pt idx="285">
                  <c:v>1.1590911377965101</c:v>
                </c:pt>
                <c:pt idx="286">
                  <c:v>1.1734248081793901</c:v>
                </c:pt>
                <c:pt idx="287">
                  <c:v>1.1884752784311601</c:v>
                </c:pt>
                <c:pt idx="288">
                  <c:v>1.20164115296859</c:v>
                </c:pt>
                <c:pt idx="289">
                  <c:v>1.21496332011759</c:v>
                </c:pt>
                <c:pt idx="290">
                  <c:v>1.22885086307321</c:v>
                </c:pt>
                <c:pt idx="291">
                  <c:v>1.2424220981046099</c:v>
                </c:pt>
                <c:pt idx="292">
                  <c:v>1.25618092787363</c:v>
                </c:pt>
                <c:pt idx="293">
                  <c:v>1.2699121877489001</c:v>
                </c:pt>
                <c:pt idx="294">
                  <c:v>1.2833170931642701</c:v>
                </c:pt>
                <c:pt idx="295">
                  <c:v>1.29787053396342</c:v>
                </c:pt>
                <c:pt idx="296">
                  <c:v>1.3128569142054398</c:v>
                </c:pt>
                <c:pt idx="297">
                  <c:v>1.3262250372150701</c:v>
                </c:pt>
                <c:pt idx="298">
                  <c:v>1.33957018705786</c:v>
                </c:pt>
                <c:pt idx="299">
                  <c:v>1.3545654989343301</c:v>
                </c:pt>
                <c:pt idx="300">
                  <c:v>1.3698917524720899</c:v>
                </c:pt>
                <c:pt idx="301">
                  <c:v>1.38263961264755</c:v>
                </c:pt>
                <c:pt idx="302">
                  <c:v>1.3967845624478101</c:v>
                </c:pt>
                <c:pt idx="303">
                  <c:v>1.4093666752089</c:v>
                </c:pt>
                <c:pt idx="304">
                  <c:v>1.42415054563401</c:v>
                </c:pt>
                <c:pt idx="305">
                  <c:v>1.43931592983364</c:v>
                </c:pt>
                <c:pt idx="306">
                  <c:v>1.4519074969285801</c:v>
                </c:pt>
                <c:pt idx="307">
                  <c:v>1.4647792022131501</c:v>
                </c:pt>
                <c:pt idx="308">
                  <c:v>1.4789747141321599</c:v>
                </c:pt>
                <c:pt idx="309">
                  <c:v>1.4936896264700299</c:v>
                </c:pt>
                <c:pt idx="310">
                  <c:v>1.50701179361761</c:v>
                </c:pt>
                <c:pt idx="311">
                  <c:v>1.51918508499875</c:v>
                </c:pt>
                <c:pt idx="312">
                  <c:v>1.53464463844983</c:v>
                </c:pt>
                <c:pt idx="313">
                  <c:v>1.5499485114943901</c:v>
                </c:pt>
                <c:pt idx="314">
                  <c:v>1.5639555646544099</c:v>
                </c:pt>
                <c:pt idx="315">
                  <c:v>1.57901063163592</c:v>
                </c:pt>
                <c:pt idx="316">
                  <c:v>1.59036513488786</c:v>
                </c:pt>
                <c:pt idx="317">
                  <c:v>1.6057373638148</c:v>
                </c:pt>
                <c:pt idx="318">
                  <c:v>1.62127046207843</c:v>
                </c:pt>
                <c:pt idx="319">
                  <c:v>1.6350155116640501</c:v>
                </c:pt>
                <c:pt idx="320">
                  <c:v>1.6483514689951999</c:v>
                </c:pt>
                <c:pt idx="321">
                  <c:v>1.6626805326495699</c:v>
                </c:pt>
                <c:pt idx="322">
                  <c:v>1.6796017989065599</c:v>
                </c:pt>
                <c:pt idx="323">
                  <c:v>1.6915633874845097</c:v>
                </c:pt>
                <c:pt idx="324">
                  <c:v>1.7068988340042799</c:v>
                </c:pt>
                <c:pt idx="325">
                  <c:v>1.7228180523034102</c:v>
                </c:pt>
                <c:pt idx="326">
                  <c:v>1.73654097321787</c:v>
                </c:pt>
                <c:pt idx="327">
                  <c:v>1.7514575418232401</c:v>
                </c:pt>
                <c:pt idx="328">
                  <c:v>1.76540483988106</c:v>
                </c:pt>
                <c:pt idx="329">
                  <c:v>1.7807081207223501</c:v>
                </c:pt>
                <c:pt idx="330">
                  <c:v>1.7961998498520901</c:v>
                </c:pt>
                <c:pt idx="331">
                  <c:v>1.8101060405967901</c:v>
                </c:pt>
                <c:pt idx="332">
                  <c:v>1.8238005285354599</c:v>
                </c:pt>
                <c:pt idx="333">
                  <c:v>1.8383821409599901</c:v>
                </c:pt>
                <c:pt idx="334">
                  <c:v>1.8552442443194699</c:v>
                </c:pt>
                <c:pt idx="335">
                  <c:v>1.86890655657805</c:v>
                </c:pt>
                <c:pt idx="336">
                  <c:v>1.8804265354276601</c:v>
                </c:pt>
                <c:pt idx="337">
                  <c:v>1.8958906956044099</c:v>
                </c:pt>
                <c:pt idx="338">
                  <c:v>1.9109917279763502</c:v>
                </c:pt>
                <c:pt idx="339">
                  <c:v>1.9252607747091599</c:v>
                </c:pt>
                <c:pt idx="340">
                  <c:v>1.9402744725539398</c:v>
                </c:pt>
                <c:pt idx="341">
                  <c:v>1.9534544086212702</c:v>
                </c:pt>
                <c:pt idx="342">
                  <c:v>1.9679532827780102</c:v>
                </c:pt>
                <c:pt idx="343">
                  <c:v>1.9825992565586099</c:v>
                </c:pt>
                <c:pt idx="344">
                  <c:v>1.9967166274085499</c:v>
                </c:pt>
                <c:pt idx="345">
                  <c:v>2.0118084567968699</c:v>
                </c:pt>
                <c:pt idx="346">
                  <c:v>2.0268551843457798</c:v>
                </c:pt>
                <c:pt idx="347">
                  <c:v>2.0427238405233101</c:v>
                </c:pt>
                <c:pt idx="348">
                  <c:v>2.0570710387971798</c:v>
                </c:pt>
                <c:pt idx="349">
                  <c:v>2.0714038451558299</c:v>
                </c:pt>
                <c:pt idx="350">
                  <c:v>2.08622448798508</c:v>
                </c:pt>
                <c:pt idx="351">
                  <c:v>2.09917458662972</c:v>
                </c:pt>
                <c:pt idx="352">
                  <c:v>2.1147444673005102</c:v>
                </c:pt>
                <c:pt idx="353">
                  <c:v>2.1284389547702198</c:v>
                </c:pt>
                <c:pt idx="354">
                  <c:v>2.14431219814628</c:v>
                </c:pt>
                <c:pt idx="355">
                  <c:v>2.1592529433831902</c:v>
                </c:pt>
                <c:pt idx="356">
                  <c:v>2.1746294381870297</c:v>
                </c:pt>
                <c:pt idx="357">
                  <c:v>2.18855834027636</c:v>
                </c:pt>
                <c:pt idx="358">
                  <c:v>2.2041374139291698</c:v>
                </c:pt>
                <c:pt idx="359">
                  <c:v>2.2180617292917799</c:v>
                </c:pt>
                <c:pt idx="360">
                  <c:v>2.2331397689697501</c:v>
                </c:pt>
                <c:pt idx="361">
                  <c:v>2.2462507569514401</c:v>
                </c:pt>
                <c:pt idx="362">
                  <c:v>2.2636546612204702</c:v>
                </c:pt>
                <c:pt idx="363">
                  <c:v>2.2775330011938899</c:v>
                </c:pt>
                <c:pt idx="364">
                  <c:v>2.2918847957214399</c:v>
                </c:pt>
                <c:pt idx="365">
                  <c:v>2.3086313934015799</c:v>
                </c:pt>
                <c:pt idx="366">
                  <c:v>2.3234339020831398</c:v>
                </c:pt>
                <c:pt idx="367">
                  <c:v>2.3371427714664597</c:v>
                </c:pt>
                <c:pt idx="368">
                  <c:v>2.35256096578382</c:v>
                </c:pt>
                <c:pt idx="369">
                  <c:v>2.3674091880366199</c:v>
                </c:pt>
                <c:pt idx="370">
                  <c:v>2.3836771422281799</c:v>
                </c:pt>
                <c:pt idx="371">
                  <c:v>2.3981533055064097</c:v>
                </c:pt>
                <c:pt idx="372">
                  <c:v>2.4120730146137199</c:v>
                </c:pt>
                <c:pt idx="373">
                  <c:v>2.4273303295956299</c:v>
                </c:pt>
                <c:pt idx="374">
                  <c:v>2.4416177727658797</c:v>
                </c:pt>
                <c:pt idx="375">
                  <c:v>2.4575829464538401</c:v>
                </c:pt>
                <c:pt idx="376">
                  <c:v>2.47073989982596</c:v>
                </c:pt>
                <c:pt idx="377">
                  <c:v>2.4848848496304798</c:v>
                </c:pt>
                <c:pt idx="378">
                  <c:v>2.4996962894732602</c:v>
                </c:pt>
                <c:pt idx="379">
                  <c:v>2.5144985463384701</c:v>
                </c:pt>
                <c:pt idx="380">
                  <c:v>2.5304269576196199</c:v>
                </c:pt>
                <c:pt idx="381">
                  <c:v>2.5443331388345301</c:v>
                </c:pt>
                <c:pt idx="382">
                  <c:v>2.55943876792912</c:v>
                </c:pt>
                <c:pt idx="383">
                  <c:v>2.5751051761119501</c:v>
                </c:pt>
                <c:pt idx="384">
                  <c:v>2.5900545121288601</c:v>
                </c:pt>
                <c:pt idx="385">
                  <c:v>2.6052520720071501</c:v>
                </c:pt>
                <c:pt idx="386">
                  <c:v>2.61873078405586</c:v>
                </c:pt>
                <c:pt idx="387">
                  <c:v>2.63588646446351</c:v>
                </c:pt>
                <c:pt idx="388">
                  <c:v>2.6497056515324897</c:v>
                </c:pt>
                <c:pt idx="389">
                  <c:v>2.6644113804195499</c:v>
                </c:pt>
                <c:pt idx="390">
                  <c:v>2.6815211054326897</c:v>
                </c:pt>
                <c:pt idx="391">
                  <c:v>2.6936386362365301</c:v>
                </c:pt>
                <c:pt idx="392">
                  <c:v>2.7101783891879401</c:v>
                </c:pt>
                <c:pt idx="393">
                  <c:v>2.7240061670454501</c:v>
                </c:pt>
                <c:pt idx="394">
                  <c:v>2.7395944336831199</c:v>
                </c:pt>
                <c:pt idx="395">
                  <c:v>2.75596871103971</c:v>
                </c:pt>
                <c:pt idx="396">
                  <c:v>2.7715618262306001</c:v>
                </c:pt>
                <c:pt idx="397">
                  <c:v>2.7869846168016501</c:v>
                </c:pt>
                <c:pt idx="398">
                  <c:v>2.79960810869966</c:v>
                </c:pt>
                <c:pt idx="399">
                  <c:v>2.8163684856139097</c:v>
                </c:pt>
                <c:pt idx="400">
                  <c:v>2.8310742149699299</c:v>
                </c:pt>
                <c:pt idx="401">
                  <c:v>2.8467322837201401</c:v>
                </c:pt>
                <c:pt idx="402">
                  <c:v>2.8612449575859999</c:v>
                </c:pt>
                <c:pt idx="403">
                  <c:v>2.8768647981735298</c:v>
                </c:pt>
                <c:pt idx="404">
                  <c:v>2.8921772719968399</c:v>
                </c:pt>
                <c:pt idx="405">
                  <c:v>2.90860669772997</c:v>
                </c:pt>
                <c:pt idx="406">
                  <c:v>2.9213361719342901</c:v>
                </c:pt>
                <c:pt idx="407">
                  <c:v>2.9368830694409103</c:v>
                </c:pt>
                <c:pt idx="408">
                  <c:v>2.9521357781646902</c:v>
                </c:pt>
                <c:pt idx="409">
                  <c:v>2.96809236106981</c:v>
                </c:pt>
                <c:pt idx="410">
                  <c:v>2.98335886950554</c:v>
                </c:pt>
                <c:pt idx="411">
                  <c:v>2.9969748755235099</c:v>
                </c:pt>
                <c:pt idx="412">
                  <c:v>3.01242524598706</c:v>
                </c:pt>
                <c:pt idx="413">
                  <c:v>3.0288408920114298</c:v>
                </c:pt>
                <c:pt idx="414">
                  <c:v>3.0422549804086398</c:v>
                </c:pt>
                <c:pt idx="415">
                  <c:v>3.0586200643114103</c:v>
                </c:pt>
                <c:pt idx="416">
                  <c:v>3.07228263792183</c:v>
                </c:pt>
                <c:pt idx="417">
                  <c:v>3.0867769158192</c:v>
                </c:pt>
                <c:pt idx="418">
                  <c:v>3.10195608973061</c:v>
                </c:pt>
                <c:pt idx="419">
                  <c:v>3.11733291491691</c:v>
                </c:pt>
                <c:pt idx="420">
                  <c:v>3.1327924683694199</c:v>
                </c:pt>
                <c:pt idx="421">
                  <c:v>3.1482896582474504</c:v>
                </c:pt>
                <c:pt idx="422">
                  <c:v>3.1635056040954601</c:v>
                </c:pt>
                <c:pt idx="423">
                  <c:v>3.17765515062547</c:v>
                </c:pt>
                <c:pt idx="424">
                  <c:v>3.1938495600002197</c:v>
                </c:pt>
                <c:pt idx="425">
                  <c:v>3.20955274058861</c:v>
                </c:pt>
                <c:pt idx="426">
                  <c:v>3.22309119773649</c:v>
                </c:pt>
                <c:pt idx="427">
                  <c:v>3.2391023472882798</c:v>
                </c:pt>
                <c:pt idx="428">
                  <c:v>3.2549801969196301</c:v>
                </c:pt>
                <c:pt idx="429">
                  <c:v>3.2689228882531998</c:v>
                </c:pt>
                <c:pt idx="430">
                  <c:v>3.2859268927779803</c:v>
                </c:pt>
                <c:pt idx="431">
                  <c:v>3.3008581146418701</c:v>
                </c:pt>
                <c:pt idx="432">
                  <c:v>3.3152972337006799</c:v>
                </c:pt>
                <c:pt idx="433">
                  <c:v>3.33059132155427</c:v>
                </c:pt>
                <c:pt idx="434">
                  <c:v>3.3472597776949402</c:v>
                </c:pt>
                <c:pt idx="435">
                  <c:v>3.36380871362962</c:v>
                </c:pt>
                <c:pt idx="436">
                  <c:v>3.37638190475786</c:v>
                </c:pt>
                <c:pt idx="437">
                  <c:v>3.3935421918954503</c:v>
                </c:pt>
                <c:pt idx="438">
                  <c:v>3.40822033182349</c:v>
                </c:pt>
                <c:pt idx="439">
                  <c:v>3.4230501676347598</c:v>
                </c:pt>
                <c:pt idx="440">
                  <c:v>3.4405000377660104</c:v>
                </c:pt>
                <c:pt idx="441">
                  <c:v>3.4543326736979898</c:v>
                </c:pt>
                <c:pt idx="442">
                  <c:v>3.4684506362793903</c:v>
                </c:pt>
                <c:pt idx="443">
                  <c:v>3.4846134721817599</c:v>
                </c:pt>
                <c:pt idx="444">
                  <c:v>3.4989744596941796</c:v>
                </c:pt>
                <c:pt idx="445">
                  <c:v>3.5160927759648102</c:v>
                </c:pt>
                <c:pt idx="446">
                  <c:v>3.5305965186694301</c:v>
                </c:pt>
                <c:pt idx="447">
                  <c:v>3.5451183755185398</c:v>
                </c:pt>
                <c:pt idx="448">
                  <c:v>3.55939202897844</c:v>
                </c:pt>
                <c:pt idx="449">
                  <c:v>3.5740747751674498</c:v>
                </c:pt>
                <c:pt idx="450">
                  <c:v>3.5906650802303401</c:v>
                </c:pt>
                <c:pt idx="451">
                  <c:v>3.6036795402367301</c:v>
                </c:pt>
                <c:pt idx="452">
                  <c:v>3.6197780243128399</c:v>
                </c:pt>
                <c:pt idx="453">
                  <c:v>3.6352513674728497</c:v>
                </c:pt>
                <c:pt idx="454">
                  <c:v>3.6521036856470297</c:v>
                </c:pt>
                <c:pt idx="455">
                  <c:v>3.6668094145284198</c:v>
                </c:pt>
                <c:pt idx="456">
                  <c:v>3.6814746287689095</c:v>
                </c:pt>
                <c:pt idx="457">
                  <c:v>3.6970163278169799</c:v>
                </c:pt>
                <c:pt idx="458">
                  <c:v>3.7126413673320298</c:v>
                </c:pt>
                <c:pt idx="459">
                  <c:v>3.7277377929740405</c:v>
                </c:pt>
                <c:pt idx="460">
                  <c:v>3.7440385250533801</c:v>
                </c:pt>
                <c:pt idx="461">
                  <c:v>3.7586571816973398</c:v>
                </c:pt>
                <c:pt idx="462">
                  <c:v>3.7760289002903797</c:v>
                </c:pt>
                <c:pt idx="463">
                  <c:v>3.78993082516104</c:v>
                </c:pt>
                <c:pt idx="464">
                  <c:v>3.8059327812504802</c:v>
                </c:pt>
                <c:pt idx="465">
                  <c:v>3.8227483270134104</c:v>
                </c:pt>
                <c:pt idx="466">
                  <c:v>3.8360195921370597</c:v>
                </c:pt>
                <c:pt idx="467">
                  <c:v>3.8536027621773896</c:v>
                </c:pt>
                <c:pt idx="468">
                  <c:v>3.8688922428377701</c:v>
                </c:pt>
                <c:pt idx="469">
                  <c:v>3.8832854064992302</c:v>
                </c:pt>
                <c:pt idx="470">
                  <c:v>3.8978992046054399</c:v>
                </c:pt>
                <c:pt idx="471">
                  <c:v>3.9156113296599</c:v>
                </c:pt>
                <c:pt idx="472">
                  <c:v>3.92959999684876</c:v>
                </c:pt>
                <c:pt idx="473">
                  <c:v>3.9446826432481403</c:v>
                </c:pt>
                <c:pt idx="474">
                  <c:v>3.9606937828011701</c:v>
                </c:pt>
                <c:pt idx="475">
                  <c:v>3.97732086980227</c:v>
                </c:pt>
                <c:pt idx="476">
                  <c:v>3.9925560561130196</c:v>
                </c:pt>
                <c:pt idx="477">
                  <c:v>4.0079282850399505</c:v>
                </c:pt>
                <c:pt idx="478">
                  <c:v>4.0229735568345903</c:v>
                </c:pt>
                <c:pt idx="479">
                  <c:v>4.0385342445176802</c:v>
                </c:pt>
                <c:pt idx="480">
                  <c:v>4.0527481324090804</c:v>
                </c:pt>
                <c:pt idx="481">
                  <c:v>4.0668427823789006</c:v>
                </c:pt>
                <c:pt idx="482">
                  <c:v>4.0824862073918702</c:v>
                </c:pt>
                <c:pt idx="483">
                  <c:v>4.0986904024350697</c:v>
                </c:pt>
                <c:pt idx="484">
                  <c:v>4.1154048239604899</c:v>
                </c:pt>
                <c:pt idx="485">
                  <c:v>4.1309017520234201</c:v>
                </c:pt>
                <c:pt idx="486">
                  <c:v>4.1442971235994701</c:v>
                </c:pt>
                <c:pt idx="487">
                  <c:v>4.1612275833131198</c:v>
                </c:pt>
                <c:pt idx="488">
                  <c:v>4.1776616153015294</c:v>
                </c:pt>
                <c:pt idx="489">
                  <c:v>4.1925511966837803</c:v>
                </c:pt>
                <c:pt idx="490">
                  <c:v>4.2091598977208395</c:v>
                </c:pt>
                <c:pt idx="491">
                  <c:v>4.2237509749497795</c:v>
                </c:pt>
                <c:pt idx="492">
                  <c:v>4.2386129764395299</c:v>
                </c:pt>
                <c:pt idx="493">
                  <c:v>4.25470226753077</c:v>
                </c:pt>
                <c:pt idx="494">
                  <c:v>4.2696424205644199</c:v>
                </c:pt>
                <c:pt idx="495">
                  <c:v>4.2864211839230402</c:v>
                </c:pt>
                <c:pt idx="496">
                  <c:v>4.3026722079048296</c:v>
                </c:pt>
                <c:pt idx="497">
                  <c:v>4.3179846817281504</c:v>
                </c:pt>
                <c:pt idx="498">
                  <c:v>4.3328466936941403</c:v>
                </c:pt>
                <c:pt idx="499">
                  <c:v>4.34866878227922</c:v>
                </c:pt>
                <c:pt idx="500">
                  <c:v>4.3651028147337501</c:v>
                </c:pt>
                <c:pt idx="501">
                  <c:v>4.3786366751589902</c:v>
                </c:pt>
                <c:pt idx="502">
                  <c:v>4.3945512972015894</c:v>
                </c:pt>
                <c:pt idx="503">
                  <c:v>4.4107417120528698</c:v>
                </c:pt>
                <c:pt idx="504">
                  <c:v>4.4276675650394299</c:v>
                </c:pt>
                <c:pt idx="505">
                  <c:v>4.4437706453663894</c:v>
                </c:pt>
                <c:pt idx="506">
                  <c:v>4.4581318951713893</c:v>
                </c:pt>
                <c:pt idx="507">
                  <c:v>4.4746624446702299</c:v>
                </c:pt>
                <c:pt idx="508">
                  <c:v>4.4908850356762304</c:v>
                </c:pt>
                <c:pt idx="509">
                  <c:v>4.5071398023594593</c:v>
                </c:pt>
                <c:pt idx="510">
                  <c:v>4.5228843420773002</c:v>
                </c:pt>
                <c:pt idx="511">
                  <c:v>4.5348094195958293</c:v>
                </c:pt>
                <c:pt idx="512">
                  <c:v>4.5531831961454801</c:v>
                </c:pt>
                <c:pt idx="513">
                  <c:v>4.5675074017253801</c:v>
                </c:pt>
                <c:pt idx="514">
                  <c:v>4.5831646164458606</c:v>
                </c:pt>
                <c:pt idx="515">
                  <c:v>4.6006604519675403</c:v>
                </c:pt>
                <c:pt idx="516">
                  <c:v>4.6133301610723301</c:v>
                </c:pt>
                <c:pt idx="517">
                  <c:v>4.6292361818643695</c:v>
                </c:pt>
                <c:pt idx="518">
                  <c:v>4.6457897240543407</c:v>
                </c:pt>
                <c:pt idx="519">
                  <c:v>4.6630051700333297</c:v>
                </c:pt>
                <c:pt idx="520">
                  <c:v>4.6783727922331799</c:v>
                </c:pt>
                <c:pt idx="521">
                  <c:v>4.6935562324904403</c:v>
                </c:pt>
                <c:pt idx="522">
                  <c:v>4.7075219069824898</c:v>
                </c:pt>
                <c:pt idx="523">
                  <c:v>4.7226643084854896</c:v>
                </c:pt>
                <c:pt idx="524">
                  <c:v>4.7403531990255505</c:v>
                </c:pt>
                <c:pt idx="525">
                  <c:v>4.7563597418445598</c:v>
                </c:pt>
                <c:pt idx="526">
                  <c:v>4.7701142467133204</c:v>
                </c:pt>
                <c:pt idx="527">
                  <c:v>4.7857163030585097</c:v>
                </c:pt>
                <c:pt idx="528">
                  <c:v>4.8012448045994898</c:v>
                </c:pt>
                <c:pt idx="529">
                  <c:v>4.8173616751114405</c:v>
                </c:pt>
                <c:pt idx="530">
                  <c:v>4.8333406485085098</c:v>
                </c:pt>
                <c:pt idx="531">
                  <c:v>4.8473301697242697</c:v>
                </c:pt>
                <c:pt idx="532">
                  <c:v>4.8629959757022299</c:v>
                </c:pt>
                <c:pt idx="533">
                  <c:v>4.8803309318827797</c:v>
                </c:pt>
                <c:pt idx="534">
                  <c:v>4.8958088712993204</c:v>
                </c:pt>
                <c:pt idx="535">
                  <c:v>4.9111397315641598</c:v>
                </c:pt>
                <c:pt idx="536">
                  <c:v>4.9252113983754997</c:v>
                </c:pt>
                <c:pt idx="537">
                  <c:v>4.9430335788258599</c:v>
                </c:pt>
                <c:pt idx="538">
                  <c:v>4.95814380417983</c:v>
                </c:pt>
                <c:pt idx="539">
                  <c:v>4.9755437043927504</c:v>
                </c:pt>
                <c:pt idx="540">
                  <c:v>4.9915778366425894</c:v>
                </c:pt>
                <c:pt idx="541">
                  <c:v>5.0057776044297997</c:v>
                </c:pt>
                <c:pt idx="542">
                  <c:v>5.0214486093409496</c:v>
                </c:pt>
                <c:pt idx="543">
                  <c:v>5.03795157987952</c:v>
                </c:pt>
                <c:pt idx="544">
                  <c:v>5.0553922565654803</c:v>
                </c:pt>
                <c:pt idx="545">
                  <c:v>5.0702174961145401</c:v>
                </c:pt>
                <c:pt idx="546">
                  <c:v>5.0854934493599995</c:v>
                </c:pt>
                <c:pt idx="547">
                  <c:v>5.1024514880168699</c:v>
                </c:pt>
                <c:pt idx="548">
                  <c:v>5.1178558930928402</c:v>
                </c:pt>
                <c:pt idx="549">
                  <c:v>5.1325983843867098</c:v>
                </c:pt>
                <c:pt idx="550">
                  <c:v>5.1503654164662303</c:v>
                </c:pt>
                <c:pt idx="551">
                  <c:v>5.1645525889512101</c:v>
                </c:pt>
                <c:pt idx="552">
                  <c:v>5.1807567935156795</c:v>
                </c:pt>
                <c:pt idx="553">
                  <c:v>5.19866171223953</c:v>
                </c:pt>
                <c:pt idx="554">
                  <c:v>5.2121165870914901</c:v>
                </c:pt>
                <c:pt idx="555">
                  <c:v>5.2288218056389706</c:v>
                </c:pt>
                <c:pt idx="556">
                  <c:v>5.2429302453219906</c:v>
                </c:pt>
                <c:pt idx="557">
                  <c:v>5.2601364978443099</c:v>
                </c:pt>
                <c:pt idx="558">
                  <c:v>5.2752742926259106</c:v>
                </c:pt>
                <c:pt idx="559">
                  <c:v>5.2923426489826397</c:v>
                </c:pt>
                <c:pt idx="560">
                  <c:v>5.3069938112173496</c:v>
                </c:pt>
                <c:pt idx="561">
                  <c:v>5.3215245311435</c:v>
                </c:pt>
                <c:pt idx="562">
                  <c:v>5.33830330449518</c:v>
                </c:pt>
                <c:pt idx="563">
                  <c:v>5.3545304922295101</c:v>
                </c:pt>
                <c:pt idx="564">
                  <c:v>5.3705002626543301</c:v>
                </c:pt>
                <c:pt idx="565">
                  <c:v>5.3877340945916803</c:v>
                </c:pt>
                <c:pt idx="566">
                  <c:v>5.4025595959785697</c:v>
                </c:pt>
                <c:pt idx="567">
                  <c:v>5.4175043357361101</c:v>
                </c:pt>
                <c:pt idx="568">
                  <c:v>5.4330604266965601</c:v>
                </c:pt>
                <c:pt idx="569">
                  <c:v>5.4502207138284602</c:v>
                </c:pt>
                <c:pt idx="570">
                  <c:v>5.4663467668547101</c:v>
                </c:pt>
                <c:pt idx="571">
                  <c:v>5.4817606267363299</c:v>
                </c:pt>
                <c:pt idx="572">
                  <c:v>5.4996385677611697</c:v>
                </c:pt>
                <c:pt idx="573">
                  <c:v>5.5147028277247001</c:v>
                </c:pt>
                <c:pt idx="574">
                  <c:v>5.5304151917710005</c:v>
                </c:pt>
                <c:pt idx="575">
                  <c:v>5.54908255536475</c:v>
                </c:pt>
                <c:pt idx="576">
                  <c:v>5.5642711740801998</c:v>
                </c:pt>
                <c:pt idx="577">
                  <c:v>5.5794411545321099</c:v>
                </c:pt>
                <c:pt idx="578">
                  <c:v>5.5959349420959397</c:v>
                </c:pt>
                <c:pt idx="579">
                  <c:v>5.6121253469541399</c:v>
                </c:pt>
                <c:pt idx="580">
                  <c:v>5.6291477379090802</c:v>
                </c:pt>
                <c:pt idx="581">
                  <c:v>5.6435411629252004</c:v>
                </c:pt>
                <c:pt idx="582">
                  <c:v>5.6586973441426398</c:v>
                </c:pt>
                <c:pt idx="583">
                  <c:v>5.6749842865087903</c:v>
                </c:pt>
                <c:pt idx="584">
                  <c:v>5.6928892152257005</c:v>
                </c:pt>
                <c:pt idx="585">
                  <c:v>5.70743405476719</c:v>
                </c:pt>
                <c:pt idx="586">
                  <c:v>5.72040714611148</c:v>
                </c:pt>
                <c:pt idx="587">
                  <c:v>5.7378754022124703</c:v>
                </c:pt>
                <c:pt idx="588">
                  <c:v>5.7548472210498902</c:v>
                </c:pt>
                <c:pt idx="589">
                  <c:v>5.7707342636717796</c:v>
                </c:pt>
                <c:pt idx="590">
                  <c:v>5.78738433337094</c:v>
                </c:pt>
                <c:pt idx="591">
                  <c:v>5.8017225904791303</c:v>
                </c:pt>
                <c:pt idx="592">
                  <c:v>5.8182485537258799</c:v>
                </c:pt>
                <c:pt idx="593">
                  <c:v>5.8339339400674799</c:v>
                </c:pt>
                <c:pt idx="594">
                  <c:v>5.8510528580711698</c:v>
                </c:pt>
                <c:pt idx="595">
                  <c:v>5.86612630148693</c:v>
                </c:pt>
                <c:pt idx="596">
                  <c:v>5.8831575550527804</c:v>
                </c:pt>
                <c:pt idx="597">
                  <c:v>5.8978448874938705</c:v>
                </c:pt>
                <c:pt idx="598">
                  <c:v>5.9147063991247295</c:v>
                </c:pt>
                <c:pt idx="599">
                  <c:v>5.9296787283074099</c:v>
                </c:pt>
                <c:pt idx="600">
                  <c:v>5.9457726056564297</c:v>
                </c:pt>
                <c:pt idx="601">
                  <c:v>5.9612278341944602</c:v>
                </c:pt>
                <c:pt idx="602">
                  <c:v>5.9780249939933601</c:v>
                </c:pt>
                <c:pt idx="603">
                  <c:v>5.9933282643669399</c:v>
                </c:pt>
                <c:pt idx="604">
                  <c:v>6.0099093864494098</c:v>
                </c:pt>
                <c:pt idx="605">
                  <c:v>6.0273684490937303</c:v>
                </c:pt>
                <c:pt idx="606">
                  <c:v>6.0405305914002803</c:v>
                </c:pt>
                <c:pt idx="607">
                  <c:v>6.0565555201890202</c:v>
                </c:pt>
                <c:pt idx="608">
                  <c:v>6.0735359498096404</c:v>
                </c:pt>
                <c:pt idx="609">
                  <c:v>6.0906916306862495</c:v>
                </c:pt>
                <c:pt idx="610">
                  <c:v>6.1061465974148597</c:v>
                </c:pt>
                <c:pt idx="611">
                  <c:v>6.1216983534734499</c:v>
                </c:pt>
                <c:pt idx="612">
                  <c:v>6.1405455650401599</c:v>
                </c:pt>
                <c:pt idx="613">
                  <c:v>6.1557293352166198</c:v>
                </c:pt>
                <c:pt idx="614">
                  <c:v>6.1719892908229195</c:v>
                </c:pt>
                <c:pt idx="615">
                  <c:v>6.1896551986706099</c:v>
                </c:pt>
                <c:pt idx="616">
                  <c:v>6.2052293352110199</c:v>
                </c:pt>
                <c:pt idx="617">
                  <c:v>6.2201694887164605</c:v>
                </c:pt>
                <c:pt idx="618">
                  <c:v>6.2360886970168403</c:v>
                </c:pt>
                <c:pt idx="619">
                  <c:v>6.2526606256369606</c:v>
                </c:pt>
                <c:pt idx="620">
                  <c:v>6.2705701506160896</c:v>
                </c:pt>
                <c:pt idx="621">
                  <c:v>6.2849267936940096</c:v>
                </c:pt>
                <c:pt idx="622">
                  <c:v>6.3011355949811305</c:v>
                </c:pt>
                <c:pt idx="623">
                  <c:v>6.3180476682646303</c:v>
                </c:pt>
                <c:pt idx="624">
                  <c:v>6.3323075220068903</c:v>
                </c:pt>
                <c:pt idx="625">
                  <c:v>6.3513202191870706</c:v>
                </c:pt>
                <c:pt idx="626">
                  <c:v>6.3637009474973594</c:v>
                </c:pt>
                <c:pt idx="627">
                  <c:v>6.37974427271502</c:v>
                </c:pt>
                <c:pt idx="628">
                  <c:v>6.39667012570726</c:v>
                </c:pt>
                <c:pt idx="629">
                  <c:v>6.4133701657965503</c:v>
                </c:pt>
                <c:pt idx="630">
                  <c:v>6.4308797810212992</c:v>
                </c:pt>
                <c:pt idx="631">
                  <c:v>6.4453927167051006</c:v>
                </c:pt>
                <c:pt idx="632">
                  <c:v>6.4618727140896199</c:v>
                </c:pt>
                <c:pt idx="633">
                  <c:v>6.4792260467129399</c:v>
                </c:pt>
                <c:pt idx="634">
                  <c:v>6.4965839855858603</c:v>
                </c:pt>
                <c:pt idx="635">
                  <c:v>6.5131565064120904</c:v>
                </c:pt>
                <c:pt idx="636">
                  <c:v>6.5252372643499301</c:v>
                </c:pt>
                <c:pt idx="637">
                  <c:v>6.5421125656826007</c:v>
                </c:pt>
                <c:pt idx="638">
                  <c:v>6.5588637596192694</c:v>
                </c:pt>
                <c:pt idx="639">
                  <c:v>6.5757436472153996</c:v>
                </c:pt>
                <c:pt idx="640">
                  <c:v>6.5925913691216902</c:v>
                </c:pt>
                <c:pt idx="641">
                  <c:v>6.6078903150582802</c:v>
                </c:pt>
                <c:pt idx="642">
                  <c:v>6.6231200410925295</c:v>
                </c:pt>
                <c:pt idx="643">
                  <c:v>6.6400459040778497</c:v>
                </c:pt>
                <c:pt idx="644">
                  <c:v>6.6562547053649697</c:v>
                </c:pt>
                <c:pt idx="645">
                  <c:v>6.6724680929155493</c:v>
                </c:pt>
                <c:pt idx="646">
                  <c:v>6.6896746072643491</c:v>
                </c:pt>
                <c:pt idx="647">
                  <c:v>6.7061046351909699</c:v>
                </c:pt>
                <c:pt idx="648">
                  <c:v>6.7228926015331991</c:v>
                </c:pt>
                <c:pt idx="649">
                  <c:v>6.7385819824153304</c:v>
                </c:pt>
                <c:pt idx="650">
                  <c:v>6.7555991844415102</c:v>
                </c:pt>
                <c:pt idx="651">
                  <c:v>6.7720104860313795</c:v>
                </c:pt>
                <c:pt idx="652">
                  <c:v>6.7872448183152301</c:v>
                </c:pt>
                <c:pt idx="653">
                  <c:v>6.8037707815506092</c:v>
                </c:pt>
                <c:pt idx="654">
                  <c:v>6.8204392276925301</c:v>
                </c:pt>
                <c:pt idx="655">
                  <c:v>6.8371030875709904</c:v>
                </c:pt>
                <c:pt idx="656">
                  <c:v>6.8532569918488706</c:v>
                </c:pt>
                <c:pt idx="657">
                  <c:v>6.8705735515891302</c:v>
                </c:pt>
                <c:pt idx="658">
                  <c:v>6.8859779566650996</c:v>
                </c:pt>
                <c:pt idx="659">
                  <c:v>6.9031428400535306</c:v>
                </c:pt>
                <c:pt idx="660">
                  <c:v>6.9187173074510593</c:v>
                </c:pt>
                <c:pt idx="661">
                  <c:v>6.9336767004870099</c:v>
                </c:pt>
                <c:pt idx="662">
                  <c:v>6.9499308754302502</c:v>
                </c:pt>
                <c:pt idx="663">
                  <c:v>6.967316383258999</c:v>
                </c:pt>
                <c:pt idx="664">
                  <c:v>6.9835987293686204</c:v>
                </c:pt>
                <c:pt idx="665">
                  <c:v>7.0004648372446399</c:v>
                </c:pt>
                <c:pt idx="666">
                  <c:v>7.0164164835205201</c:v>
                </c:pt>
                <c:pt idx="667">
                  <c:v>7.0319909609111209</c:v>
                </c:pt>
                <c:pt idx="668">
                  <c:v>7.0493127191184595</c:v>
                </c:pt>
                <c:pt idx="669">
                  <c:v>7.0654985377132107</c:v>
                </c:pt>
                <c:pt idx="670">
                  <c:v>7.0809856705864096</c:v>
                </c:pt>
                <c:pt idx="671">
                  <c:v>7.0983754547569307</c:v>
                </c:pt>
                <c:pt idx="672">
                  <c:v>7.1140832220749006</c:v>
                </c:pt>
                <c:pt idx="673">
                  <c:v>7.1324156294963403</c:v>
                </c:pt>
                <c:pt idx="674">
                  <c:v>7.1482750931636501</c:v>
                </c:pt>
                <c:pt idx="675">
                  <c:v>7.1665523322053604</c:v>
                </c:pt>
                <c:pt idx="676">
                  <c:v>7.1808216507520202</c:v>
                </c:pt>
                <c:pt idx="677">
                  <c:v>7.1983588549414907</c:v>
                </c:pt>
                <c:pt idx="678">
                  <c:v>7.2148158596178309</c:v>
                </c:pt>
                <c:pt idx="679">
                  <c:v>7.2317141436542398</c:v>
                </c:pt>
                <c:pt idx="680">
                  <c:v>7.2484929170059305</c:v>
                </c:pt>
                <c:pt idx="681">
                  <c:v>7.2649140133080392</c:v>
                </c:pt>
                <c:pt idx="682">
                  <c:v>7.2818260770532106</c:v>
                </c:pt>
                <c:pt idx="683">
                  <c:v>7.2990317373751195</c:v>
                </c:pt>
                <c:pt idx="684">
                  <c:v>7.3168631112821503</c:v>
                </c:pt>
                <c:pt idx="685">
                  <c:v>7.3328650673715901</c:v>
                </c:pt>
                <c:pt idx="686">
                  <c:v>7.3484903687130991</c:v>
                </c:pt>
                <c:pt idx="687">
                  <c:v>7.3670020319013902</c:v>
                </c:pt>
                <c:pt idx="688">
                  <c:v>7.3835463811065001</c:v>
                </c:pt>
                <c:pt idx="689">
                  <c:v>7.400435471686249</c:v>
                </c:pt>
                <c:pt idx="690">
                  <c:v>7.4171504858895805</c:v>
                </c:pt>
                <c:pt idx="691">
                  <c:v>7.4323982674968603</c:v>
                </c:pt>
                <c:pt idx="692">
                  <c:v>7.4494160617405196</c:v>
                </c:pt>
                <c:pt idx="693">
                  <c:v>7.468097797254809</c:v>
                </c:pt>
                <c:pt idx="694">
                  <c:v>7.48461456703353</c:v>
                </c:pt>
                <c:pt idx="695">
                  <c:v>7.5024781266279206</c:v>
                </c:pt>
                <c:pt idx="696">
                  <c:v>7.51829187624935</c:v>
                </c:pt>
                <c:pt idx="697">
                  <c:v>7.5365323528785693</c:v>
                </c:pt>
                <c:pt idx="698">
                  <c:v>7.5527043817714894</c:v>
                </c:pt>
                <c:pt idx="699">
                  <c:v>7.5685776246814402</c:v>
                </c:pt>
                <c:pt idx="700">
                  <c:v>7.58842689421044</c:v>
                </c:pt>
                <c:pt idx="701">
                  <c:v>7.6029680010606198</c:v>
                </c:pt>
                <c:pt idx="702">
                  <c:v>7.6212314603822104</c:v>
                </c:pt>
                <c:pt idx="703">
                  <c:v>7.6376103240022504</c:v>
                </c:pt>
                <c:pt idx="704">
                  <c:v>7.6543609261989305</c:v>
                </c:pt>
                <c:pt idx="705">
                  <c:v>7.6741090614973499</c:v>
                </c:pt>
                <c:pt idx="706">
                  <c:v>7.6894080074339399</c:v>
                </c:pt>
                <c:pt idx="707">
                  <c:v>7.707947260053059</c:v>
                </c:pt>
                <c:pt idx="708">
                  <c:v>7.7252868024856998</c:v>
                </c:pt>
                <c:pt idx="709">
                  <c:v>7.7427596553093299</c:v>
                </c:pt>
                <c:pt idx="710">
                  <c:v>7.7599291354317801</c:v>
                </c:pt>
                <c:pt idx="711">
                  <c:v>7.7768644436900995</c:v>
                </c:pt>
                <c:pt idx="712">
                  <c:v>7.7948291270445198</c:v>
                </c:pt>
                <c:pt idx="713">
                  <c:v>7.8127478450028303</c:v>
                </c:pt>
                <c:pt idx="714">
                  <c:v>7.8305792189098593</c:v>
                </c:pt>
                <c:pt idx="715">
                  <c:v>7.8486082540848701</c:v>
                </c:pt>
                <c:pt idx="716">
                  <c:v>7.8663893376983705</c:v>
                </c:pt>
                <c:pt idx="717">
                  <c:v>7.8841977284355398</c:v>
                </c:pt>
                <c:pt idx="718">
                  <c:v>7.9029760014464001</c:v>
                </c:pt>
                <c:pt idx="719">
                  <c:v>7.9222736848919295</c:v>
                </c:pt>
                <c:pt idx="720">
                  <c:v>7.9395902446321998</c:v>
                </c:pt>
                <c:pt idx="721">
                  <c:v>7.9584101486148002</c:v>
                </c:pt>
                <c:pt idx="722">
                  <c:v>7.9765133207956804</c:v>
                </c:pt>
                <c:pt idx="723">
                  <c:v>7.9951536971861996</c:v>
                </c:pt>
                <c:pt idx="724">
                  <c:v>8.0154028564606996</c:v>
                </c:pt>
                <c:pt idx="725">
                  <c:v>8.0366862498522096</c:v>
                </c:pt>
                <c:pt idx="726">
                  <c:v>8.0524626348733399</c:v>
                </c:pt>
                <c:pt idx="727">
                  <c:v>8.0723900459474898</c:v>
                </c:pt>
                <c:pt idx="728">
                  <c:v>8.0918807844000202</c:v>
                </c:pt>
                <c:pt idx="729">
                  <c:v>8.1120104334786411</c:v>
                </c:pt>
                <c:pt idx="730">
                  <c:v>8.1304439651262292</c:v>
                </c:pt>
                <c:pt idx="731">
                  <c:v>8.1500866512897101</c:v>
                </c:pt>
                <c:pt idx="732">
                  <c:v>8.16977043522229</c:v>
                </c:pt>
                <c:pt idx="733">
                  <c:v>8.18925198022953</c:v>
                </c:pt>
                <c:pt idx="734">
                  <c:v>8.2092161637092396</c:v>
                </c:pt>
                <c:pt idx="735">
                  <c:v>8.2283575540600395</c:v>
                </c:pt>
                <c:pt idx="736">
                  <c:v>8.2484926638926499</c:v>
                </c:pt>
                <c:pt idx="737">
                  <c:v>8.27046954407251</c:v>
                </c:pt>
                <c:pt idx="738">
                  <c:v>8.2925849030971186</c:v>
                </c:pt>
                <c:pt idx="739">
                  <c:v>8.31345460657076</c:v>
                </c:pt>
                <c:pt idx="740">
                  <c:v>8.3358733478348803</c:v>
                </c:pt>
                <c:pt idx="741">
                  <c:v>8.3560308381493105</c:v>
                </c:pt>
                <c:pt idx="742">
                  <c:v>8.3771027900866102</c:v>
                </c:pt>
                <c:pt idx="743">
                  <c:v>8.3980736177863911</c:v>
                </c:pt>
                <c:pt idx="744">
                  <c:v>8.4210215546477194</c:v>
                </c:pt>
                <c:pt idx="745">
                  <c:v>8.4444101581880204</c:v>
                </c:pt>
                <c:pt idx="746">
                  <c:v>8.4680604449317798</c:v>
                </c:pt>
                <c:pt idx="747">
                  <c:v>8.4899459765324501</c:v>
                </c:pt>
                <c:pt idx="748">
                  <c:v>8.5144653412271492</c:v>
                </c:pt>
                <c:pt idx="749">
                  <c:v>8.5376379170497803</c:v>
                </c:pt>
                <c:pt idx="750">
                  <c:v>8.5635730096328206</c:v>
                </c:pt>
                <c:pt idx="751">
                  <c:v>8.5876008056175088</c:v>
                </c:pt>
                <c:pt idx="752">
                  <c:v>8.6108285398267999</c:v>
                </c:pt>
                <c:pt idx="753">
                  <c:v>8.6359960085928797</c:v>
                </c:pt>
                <c:pt idx="754">
                  <c:v>8.6621563423250301</c:v>
                </c:pt>
                <c:pt idx="755">
                  <c:v>8.6864228969034194</c:v>
                </c:pt>
                <c:pt idx="756">
                  <c:v>8.7129655984426808</c:v>
                </c:pt>
                <c:pt idx="757">
                  <c:v>8.7393741355754209</c:v>
                </c:pt>
                <c:pt idx="758">
                  <c:v>8.76499608073118</c:v>
                </c:pt>
                <c:pt idx="759">
                  <c:v>8.7912575287077708</c:v>
                </c:pt>
                <c:pt idx="760">
                  <c:v>8.8174316521644904</c:v>
                </c:pt>
                <c:pt idx="761">
                  <c:v>8.8424936717842701</c:v>
                </c:pt>
                <c:pt idx="762">
                  <c:v>8.8712188710019309</c:v>
                </c:pt>
                <c:pt idx="763">
                  <c:v>8.8978802287101608</c:v>
                </c:pt>
                <c:pt idx="764">
                  <c:v>8.9252816312978194</c:v>
                </c:pt>
                <c:pt idx="765">
                  <c:v>8.9548486008652599</c:v>
                </c:pt>
                <c:pt idx="766">
                  <c:v>8.9815326013763297</c:v>
                </c:pt>
                <c:pt idx="767">
                  <c:v>9.0097521898769592</c:v>
                </c:pt>
                <c:pt idx="768">
                  <c:v>9.0414191811419204</c:v>
                </c:pt>
                <c:pt idx="769">
                  <c:v>9.0729528829570008</c:v>
                </c:pt>
                <c:pt idx="770">
                  <c:v>9.1030248810284302</c:v>
                </c:pt>
                <c:pt idx="771">
                  <c:v>9.1348484171931013</c:v>
                </c:pt>
                <c:pt idx="772">
                  <c:v>9.1684459700218195</c:v>
                </c:pt>
              </c:numCache>
            </c:numRef>
          </c:xVal>
          <c:yVal>
            <c:numRef>
              <c:f>'без среза'!$AA$4:$AA$776</c:f>
              <c:numCache>
                <c:formatCode>General</c:formatCode>
                <c:ptCount val="773"/>
                <c:pt idx="0">
                  <c:v>2.4282326383945501</c:v>
                </c:pt>
                <c:pt idx="1">
                  <c:v>5.28596662120981</c:v>
                </c:pt>
                <c:pt idx="2">
                  <c:v>8.1437005930783908</c:v>
                </c:pt>
                <c:pt idx="3">
                  <c:v>11.001434575897299</c:v>
                </c:pt>
                <c:pt idx="4">
                  <c:v>13.859168558716201</c:v>
                </c:pt>
                <c:pt idx="5">
                  <c:v>16.716902530577499</c:v>
                </c:pt>
                <c:pt idx="6">
                  <c:v>19.574636513396399</c:v>
                </c:pt>
                <c:pt idx="7">
                  <c:v>22.432370496186198</c:v>
                </c:pt>
                <c:pt idx="8">
                  <c:v>25.290104468062101</c:v>
                </c:pt>
                <c:pt idx="9">
                  <c:v>28.147838450881</c:v>
                </c:pt>
                <c:pt idx="10">
                  <c:v>31.0055724336999</c:v>
                </c:pt>
                <c:pt idx="11">
                  <c:v>33.863306405546602</c:v>
                </c:pt>
                <c:pt idx="12">
                  <c:v>36.721040388394599</c:v>
                </c:pt>
                <c:pt idx="13">
                  <c:v>39.578774371184402</c:v>
                </c:pt>
                <c:pt idx="14">
                  <c:v>42.4365083430894</c:v>
                </c:pt>
                <c:pt idx="15">
                  <c:v>45.308389527432197</c:v>
                </c:pt>
                <c:pt idx="16">
                  <c:v>47.968062732135898</c:v>
                </c:pt>
                <c:pt idx="17">
                  <c:v>50.839943905593799</c:v>
                </c:pt>
                <c:pt idx="18">
                  <c:v>53.711825089936603</c:v>
                </c:pt>
                <c:pt idx="19">
                  <c:v>56.583706263394603</c:v>
                </c:pt>
                <c:pt idx="20">
                  <c:v>59.455587436852497</c:v>
                </c:pt>
                <c:pt idx="21">
                  <c:v>62.115260652441101</c:v>
                </c:pt>
                <c:pt idx="22">
                  <c:v>64.987141825957195</c:v>
                </c:pt>
                <c:pt idx="23">
                  <c:v>67.859022999298801</c:v>
                </c:pt>
                <c:pt idx="24">
                  <c:v>70.730904183699707</c:v>
                </c:pt>
                <c:pt idx="25">
                  <c:v>73.6027853571577</c:v>
                </c:pt>
                <c:pt idx="26">
                  <c:v>76.2624585618032</c:v>
                </c:pt>
                <c:pt idx="27">
                  <c:v>79.134339746204205</c:v>
                </c:pt>
                <c:pt idx="28">
                  <c:v>82.006220919662198</c:v>
                </c:pt>
                <c:pt idx="29">
                  <c:v>84.878102093120106</c:v>
                </c:pt>
                <c:pt idx="30">
                  <c:v>87.749983277404695</c:v>
                </c:pt>
                <c:pt idx="31">
                  <c:v>90.409656482166596</c:v>
                </c:pt>
                <c:pt idx="32">
                  <c:v>93.295684857177505</c:v>
                </c:pt>
                <c:pt idx="33">
                  <c:v>96.167566030519097</c:v>
                </c:pt>
                <c:pt idx="34">
                  <c:v>99.039447214920102</c:v>
                </c:pt>
                <c:pt idx="35">
                  <c:v>101.911328388378</c:v>
                </c:pt>
                <c:pt idx="36">
                  <c:v>104.556854402414</c:v>
                </c:pt>
                <c:pt idx="37">
                  <c:v>107.428735575988</c:v>
                </c:pt>
                <c:pt idx="38">
                  <c:v>110.3006167165</c:v>
                </c:pt>
                <c:pt idx="39">
                  <c:v>113.17249796656</c:v>
                </c:pt>
                <c:pt idx="40">
                  <c:v>116.044379107072</c:v>
                </c:pt>
                <c:pt idx="41">
                  <c:v>117.78691406245299</c:v>
                </c:pt>
                <c:pt idx="42">
                  <c:v>121.06482915882999</c:v>
                </c:pt>
                <c:pt idx="43">
                  <c:v>124.03066359914401</c:v>
                </c:pt>
                <c:pt idx="44">
                  <c:v>127.078793362365</c:v>
                </c:pt>
                <c:pt idx="45">
                  <c:v>130.77245965693101</c:v>
                </c:pt>
                <c:pt idx="46">
                  <c:v>133.75325689325101</c:v>
                </c:pt>
                <c:pt idx="47">
                  <c:v>136.988421222195</c:v>
                </c:pt>
                <c:pt idx="48">
                  <c:v>140.044032328762</c:v>
                </c:pt>
                <c:pt idx="49">
                  <c:v>143.74304245552</c:v>
                </c:pt>
                <c:pt idx="50">
                  <c:v>146.90980555675901</c:v>
                </c:pt>
                <c:pt idx="51">
                  <c:v>150.15779506135701</c:v>
                </c:pt>
                <c:pt idx="52">
                  <c:v>153.50945521774699</c:v>
                </c:pt>
                <c:pt idx="53">
                  <c:v>156.861115373904</c:v>
                </c:pt>
                <c:pt idx="54">
                  <c:v>160.34102783212401</c:v>
                </c:pt>
                <c:pt idx="55">
                  <c:v>164.13195213582401</c:v>
                </c:pt>
                <c:pt idx="56">
                  <c:v>167.49750627786901</c:v>
                </c:pt>
                <c:pt idx="57">
                  <c:v>170.904742486309</c:v>
                </c:pt>
                <c:pt idx="58">
                  <c:v>174.137769195018</c:v>
                </c:pt>
                <c:pt idx="59">
                  <c:v>177.67005138401899</c:v>
                </c:pt>
                <c:pt idx="60">
                  <c:v>181.54647722258201</c:v>
                </c:pt>
                <c:pt idx="61">
                  <c:v>185.51374842785299</c:v>
                </c:pt>
                <c:pt idx="62">
                  <c:v>188.612110301619</c:v>
                </c:pt>
                <c:pt idx="63">
                  <c:v>192.13904854911399</c:v>
                </c:pt>
                <c:pt idx="64">
                  <c:v>195.64354265737299</c:v>
                </c:pt>
                <c:pt idx="65">
                  <c:v>199.77540439902799</c:v>
                </c:pt>
                <c:pt idx="66">
                  <c:v>203.24676670366901</c:v>
                </c:pt>
                <c:pt idx="67">
                  <c:v>206.67324062064301</c:v>
                </c:pt>
                <c:pt idx="68">
                  <c:v>210.384007222252</c:v>
                </c:pt>
                <c:pt idx="69">
                  <c:v>214.60030168783899</c:v>
                </c:pt>
                <c:pt idx="70">
                  <c:v>217.80233421339699</c:v>
                </c:pt>
                <c:pt idx="71">
                  <c:v>221.062080192612</c:v>
                </c:pt>
                <c:pt idx="72">
                  <c:v>224.60077491495801</c:v>
                </c:pt>
                <c:pt idx="73">
                  <c:v>227.94816004904001</c:v>
                </c:pt>
                <c:pt idx="74">
                  <c:v>231.86733665480301</c:v>
                </c:pt>
                <c:pt idx="75">
                  <c:v>234.94966692221399</c:v>
                </c:pt>
                <c:pt idx="76">
                  <c:v>238.22651320858901</c:v>
                </c:pt>
                <c:pt idx="77">
                  <c:v>241.475571523421</c:v>
                </c:pt>
                <c:pt idx="78">
                  <c:v>244.573933396721</c:v>
                </c:pt>
                <c:pt idx="79">
                  <c:v>248.78702154173499</c:v>
                </c:pt>
                <c:pt idx="80">
                  <c:v>252.220976911252</c:v>
                </c:pt>
                <c:pt idx="81">
                  <c:v>256.016176237259</c:v>
                </c:pt>
                <c:pt idx="82">
                  <c:v>259.63823509216297</c:v>
                </c:pt>
                <c:pt idx="83">
                  <c:v>263.57237438484998</c:v>
                </c:pt>
                <c:pt idx="84">
                  <c:v>267.35474853496999</c:v>
                </c:pt>
                <c:pt idx="85">
                  <c:v>271.20979893533502</c:v>
                </c:pt>
                <c:pt idx="86">
                  <c:v>275.29890990955801</c:v>
                </c:pt>
                <c:pt idx="87">
                  <c:v>278.97868221858499</c:v>
                </c:pt>
                <c:pt idx="88">
                  <c:v>282.98870419105498</c:v>
                </c:pt>
                <c:pt idx="89">
                  <c:v>286.98590087890602</c:v>
                </c:pt>
                <c:pt idx="90">
                  <c:v>290.54810855071997</c:v>
                </c:pt>
                <c:pt idx="91">
                  <c:v>294.44804733805398</c:v>
                </c:pt>
                <c:pt idx="92">
                  <c:v>298.76908115670102</c:v>
                </c:pt>
                <c:pt idx="93">
                  <c:v>302.51191075192799</c:v>
                </c:pt>
                <c:pt idx="94">
                  <c:v>306.72286138543899</c:v>
                </c:pt>
                <c:pt idx="95">
                  <c:v>310.80235339607998</c:v>
                </c:pt>
                <c:pt idx="96">
                  <c:v>314.94062767038099</c:v>
                </c:pt>
                <c:pt idx="97">
                  <c:v>319.09065831033502</c:v>
                </c:pt>
                <c:pt idx="98">
                  <c:v>323.17763166408997</c:v>
                </c:pt>
                <c:pt idx="99">
                  <c:v>327.66646223049599</c:v>
                </c:pt>
                <c:pt idx="100">
                  <c:v>331.19767560949498</c:v>
                </c:pt>
                <c:pt idx="101">
                  <c:v>335.47168363863602</c:v>
                </c:pt>
                <c:pt idx="102">
                  <c:v>339.16748744435603</c:v>
                </c:pt>
                <c:pt idx="103">
                  <c:v>343.28331757942198</c:v>
                </c:pt>
                <c:pt idx="104">
                  <c:v>347.40449154702901</c:v>
                </c:pt>
                <c:pt idx="105">
                  <c:v>351.50642769690597</c:v>
                </c:pt>
                <c:pt idx="106">
                  <c:v>355.23750092694502</c:v>
                </c:pt>
                <c:pt idx="107">
                  <c:v>359.19835948990698</c:v>
                </c:pt>
                <c:pt idx="108">
                  <c:v>363.13463640259602</c:v>
                </c:pt>
                <c:pt idx="109">
                  <c:v>367.02281860634702</c:v>
                </c:pt>
                <c:pt idx="110">
                  <c:v>370.605332905892</c:v>
                </c:pt>
                <c:pt idx="111">
                  <c:v>374.87185948202398</c:v>
                </c:pt>
                <c:pt idx="112">
                  <c:v>378.34215308632702</c:v>
                </c:pt>
                <c:pt idx="113">
                  <c:v>382.390650694724</c:v>
                </c:pt>
                <c:pt idx="114">
                  <c:v>386.274557985831</c:v>
                </c:pt>
                <c:pt idx="115">
                  <c:v>389.919060870539</c:v>
                </c:pt>
                <c:pt idx="116">
                  <c:v>393.98252127505799</c:v>
                </c:pt>
                <c:pt idx="117">
                  <c:v>397.63343680277501</c:v>
                </c:pt>
                <c:pt idx="118">
                  <c:v>401.81339303404098</c:v>
                </c:pt>
                <c:pt idx="119">
                  <c:v>405.67378737591201</c:v>
                </c:pt>
                <c:pt idx="120">
                  <c:v>409.50318731553898</c:v>
                </c:pt>
                <c:pt idx="121">
                  <c:v>413.41381376795499</c:v>
                </c:pt>
                <c:pt idx="122">
                  <c:v>417.59483881015302</c:v>
                </c:pt>
                <c:pt idx="123">
                  <c:v>421.85495274374301</c:v>
                </c:pt>
                <c:pt idx="124">
                  <c:v>426.11292916722601</c:v>
                </c:pt>
                <c:pt idx="125">
                  <c:v>429.60032307775703</c:v>
                </c:pt>
                <c:pt idx="126">
                  <c:v>433.88608747208502</c:v>
                </c:pt>
                <c:pt idx="127">
                  <c:v>438.03398071043199</c:v>
                </c:pt>
                <c:pt idx="128">
                  <c:v>442.25775651959702</c:v>
                </c:pt>
                <c:pt idx="129">
                  <c:v>446.42916259728401</c:v>
                </c:pt>
                <c:pt idx="130">
                  <c:v>450.55674920789897</c:v>
                </c:pt>
                <c:pt idx="131">
                  <c:v>454.25789684569497</c:v>
                </c:pt>
                <c:pt idx="132">
                  <c:v>458.33738885633602</c:v>
                </c:pt>
                <c:pt idx="133">
                  <c:v>462.57826497219497</c:v>
                </c:pt>
                <c:pt idx="134">
                  <c:v>466.64813801925601</c:v>
                </c:pt>
                <c:pt idx="135">
                  <c:v>471.32186564011499</c:v>
                </c:pt>
                <c:pt idx="136">
                  <c:v>475.51678466796898</c:v>
                </c:pt>
                <c:pt idx="137">
                  <c:v>479.10998663213098</c:v>
                </c:pt>
                <c:pt idx="138">
                  <c:v>483.501559189055</c:v>
                </c:pt>
                <c:pt idx="139">
                  <c:v>487.644108595327</c:v>
                </c:pt>
                <c:pt idx="140">
                  <c:v>491.250135844108</c:v>
                </c:pt>
                <c:pt idx="141">
                  <c:v>495.52093744278</c:v>
                </c:pt>
                <c:pt idx="142">
                  <c:v>499.231704044156</c:v>
                </c:pt>
                <c:pt idx="143">
                  <c:v>502.87086309678898</c:v>
                </c:pt>
                <c:pt idx="144">
                  <c:v>507.07433227822202</c:v>
                </c:pt>
                <c:pt idx="145">
                  <c:v>510.71456014039001</c:v>
                </c:pt>
                <c:pt idx="146">
                  <c:v>514.13355282414705</c:v>
                </c:pt>
                <c:pt idx="147">
                  <c:v>517.80584368016605</c:v>
                </c:pt>
                <c:pt idx="148">
                  <c:v>522.14825282711502</c:v>
                </c:pt>
                <c:pt idx="149">
                  <c:v>525.63885306008206</c:v>
                </c:pt>
                <c:pt idx="150">
                  <c:v>529.24488019943203</c:v>
                </c:pt>
                <c:pt idx="151">
                  <c:v>532.88083303999201</c:v>
                </c:pt>
                <c:pt idx="152">
                  <c:v>536.55526140704796</c:v>
                </c:pt>
                <c:pt idx="153">
                  <c:v>540.51291375793505</c:v>
                </c:pt>
                <c:pt idx="154">
                  <c:v>544.16596679668896</c:v>
                </c:pt>
                <c:pt idx="155">
                  <c:v>548.04987397883099</c:v>
                </c:pt>
                <c:pt idx="156">
                  <c:v>551.37588367424905</c:v>
                </c:pt>
                <c:pt idx="157">
                  <c:v>555.55904633645002</c:v>
                </c:pt>
                <c:pt idx="158">
                  <c:v>558.77924786973699</c:v>
                </c:pt>
                <c:pt idx="159">
                  <c:v>562.18648396898095</c:v>
                </c:pt>
                <c:pt idx="160">
                  <c:v>565.90580072347097</c:v>
                </c:pt>
                <c:pt idx="161">
                  <c:v>569.73306315206003</c:v>
                </c:pt>
                <c:pt idx="162">
                  <c:v>573.11892392300103</c:v>
                </c:pt>
                <c:pt idx="163">
                  <c:v>576.37867001164705</c:v>
                </c:pt>
                <c:pt idx="164">
                  <c:v>580.51694428548205</c:v>
                </c:pt>
                <c:pt idx="165">
                  <c:v>583.60996221844096</c:v>
                </c:pt>
                <c:pt idx="166">
                  <c:v>587.13796927593603</c:v>
                </c:pt>
                <c:pt idx="167">
                  <c:v>590.99515729676898</c:v>
                </c:pt>
                <c:pt idx="168">
                  <c:v>594.17795189470098</c:v>
                </c:pt>
                <c:pt idx="169">
                  <c:v>597.89726864919101</c:v>
                </c:pt>
                <c:pt idx="170">
                  <c:v>601.22327834554005</c:v>
                </c:pt>
                <c:pt idx="171">
                  <c:v>604.53539405576896</c:v>
                </c:pt>
                <c:pt idx="172">
                  <c:v>607.60489914752497</c:v>
                </c:pt>
                <c:pt idx="173">
                  <c:v>611.05381731316402</c:v>
                </c:pt>
                <c:pt idx="174">
                  <c:v>614.54121111426502</c:v>
                </c:pt>
                <c:pt idx="175">
                  <c:v>617.30718581378505</c:v>
                </c:pt>
                <c:pt idx="176">
                  <c:v>620.09346703067399</c:v>
                </c:pt>
                <c:pt idx="177">
                  <c:v>623.076401887462</c:v>
                </c:pt>
                <c:pt idx="178">
                  <c:v>626.16193847637601</c:v>
                </c:pt>
                <c:pt idx="179">
                  <c:v>629.176936326548</c:v>
                </c:pt>
                <c:pt idx="180">
                  <c:v>631.99207432568096</c:v>
                </c:pt>
                <c:pt idx="181">
                  <c:v>634.33588518388603</c:v>
                </c:pt>
                <c:pt idx="182">
                  <c:v>637.23759352788295</c:v>
                </c:pt>
                <c:pt idx="183">
                  <c:v>639.916997882538</c:v>
                </c:pt>
                <c:pt idx="184">
                  <c:v>642.28004655800805</c:v>
                </c:pt>
                <c:pt idx="185">
                  <c:v>645.02037068828895</c:v>
                </c:pt>
                <c:pt idx="186">
                  <c:v>647.48174618370797</c:v>
                </c:pt>
                <c:pt idx="187">
                  <c:v>650.24878958333295</c:v>
                </c:pt>
                <c:pt idx="188">
                  <c:v>652.25059419311594</c:v>
                </c:pt>
                <c:pt idx="189">
                  <c:v>654.54203532077395</c:v>
                </c:pt>
                <c:pt idx="190">
                  <c:v>657.157313578762</c:v>
                </c:pt>
                <c:pt idx="191">
                  <c:v>659.76831670477998</c:v>
                </c:pt>
                <c:pt idx="192">
                  <c:v>662.17304733861204</c:v>
                </c:pt>
                <c:pt idx="193">
                  <c:v>664.43349417298998</c:v>
                </c:pt>
                <c:pt idx="194">
                  <c:v>666.93548281490803</c:v>
                </c:pt>
                <c:pt idx="195">
                  <c:v>669.17134789004899</c:v>
                </c:pt>
                <c:pt idx="196">
                  <c:v>671.28430460486595</c:v>
                </c:pt>
                <c:pt idx="197">
                  <c:v>673.73285481613095</c:v>
                </c:pt>
                <c:pt idx="198">
                  <c:v>675.95055088400795</c:v>
                </c:pt>
                <c:pt idx="199">
                  <c:v>678.06671380996704</c:v>
                </c:pt>
                <c:pt idx="200">
                  <c:v>680.01294247806095</c:v>
                </c:pt>
                <c:pt idx="201">
                  <c:v>682.08742344658799</c:v>
                </c:pt>
                <c:pt idx="202">
                  <c:v>684.001589121297</c:v>
                </c:pt>
                <c:pt idx="203">
                  <c:v>686.37960048392404</c:v>
                </c:pt>
                <c:pt idx="204">
                  <c:v>688.28842232562602</c:v>
                </c:pt>
                <c:pt idx="205">
                  <c:v>690.38855375628896</c:v>
                </c:pt>
                <c:pt idx="206">
                  <c:v>692.25676223170001</c:v>
                </c:pt>
                <c:pt idx="207">
                  <c:v>694.31307419389498</c:v>
                </c:pt>
                <c:pt idx="208">
                  <c:v>695.85530813783396</c:v>
                </c:pt>
                <c:pt idx="209">
                  <c:v>697.71924159210198</c:v>
                </c:pt>
                <c:pt idx="210">
                  <c:v>699.44102875795204</c:v>
                </c:pt>
                <c:pt idx="211">
                  <c:v>701.12434018030797</c:v>
                </c:pt>
                <c:pt idx="212">
                  <c:v>701.15640328265704</c:v>
                </c:pt>
                <c:pt idx="213">
                  <c:v>702.36411243211501</c:v>
                </c:pt>
                <c:pt idx="214">
                  <c:v>704.07200561184402</c:v>
                </c:pt>
                <c:pt idx="215">
                  <c:v>705.36521629616595</c:v>
                </c:pt>
                <c:pt idx="216">
                  <c:v>707.357402051799</c:v>
                </c:pt>
                <c:pt idx="217">
                  <c:v>708.752145876177</c:v>
                </c:pt>
                <c:pt idx="218">
                  <c:v>711.06389352306701</c:v>
                </c:pt>
                <c:pt idx="219">
                  <c:v>712.63284673728003</c:v>
                </c:pt>
                <c:pt idx="220">
                  <c:v>713.71978503651906</c:v>
                </c:pt>
                <c:pt idx="221">
                  <c:v>714.84519897121902</c:v>
                </c:pt>
                <c:pt idx="222">
                  <c:v>716.64714373182505</c:v>
                </c:pt>
                <c:pt idx="223">
                  <c:v>718.15303955040895</c:v>
                </c:pt>
                <c:pt idx="224">
                  <c:v>719.89833966735796</c:v>
                </c:pt>
                <c:pt idx="225">
                  <c:v>720.75228620320604</c:v>
                </c:pt>
                <c:pt idx="226">
                  <c:v>722.04870320670295</c:v>
                </c:pt>
                <c:pt idx="227">
                  <c:v>723.40497128665402</c:v>
                </c:pt>
                <c:pt idx="228">
                  <c:v>725.01133143622405</c:v>
                </c:pt>
                <c:pt idx="229">
                  <c:v>726.42317545693402</c:v>
                </c:pt>
                <c:pt idx="230">
                  <c:v>727.98678483907099</c:v>
                </c:pt>
                <c:pt idx="231">
                  <c:v>729.00959693361096</c:v>
                </c:pt>
                <c:pt idx="232">
                  <c:v>729.977901785634</c:v>
                </c:pt>
                <c:pt idx="233">
                  <c:v>731.59708711039298</c:v>
                </c:pt>
                <c:pt idx="234">
                  <c:v>732.74494518525898</c:v>
                </c:pt>
                <c:pt idx="235">
                  <c:v>734.17709594499297</c:v>
                </c:pt>
                <c:pt idx="236">
                  <c:v>735.49702589958895</c:v>
                </c:pt>
                <c:pt idx="237">
                  <c:v>736.93238287046597</c:v>
                </c:pt>
                <c:pt idx="238">
                  <c:v>738.10909772664297</c:v>
                </c:pt>
                <c:pt idx="239">
                  <c:v>739.08809035271395</c:v>
                </c:pt>
                <c:pt idx="240">
                  <c:v>740.47855904512096</c:v>
                </c:pt>
                <c:pt idx="241">
                  <c:v>741.57084106747095</c:v>
                </c:pt>
                <c:pt idx="242">
                  <c:v>742.88222086709004</c:v>
                </c:pt>
                <c:pt idx="243">
                  <c:v>744.16153756529104</c:v>
                </c:pt>
                <c:pt idx="244">
                  <c:v>745.83736764267098</c:v>
                </c:pt>
                <c:pt idx="245">
                  <c:v>746.92430594284099</c:v>
                </c:pt>
                <c:pt idx="246">
                  <c:v>747.48861607164099</c:v>
                </c:pt>
                <c:pt idx="247">
                  <c:v>748.174765859731</c:v>
                </c:pt>
                <c:pt idx="248">
                  <c:v>749.79715750645801</c:v>
                </c:pt>
                <c:pt idx="249">
                  <c:v>751.01341680809901</c:v>
                </c:pt>
                <c:pt idx="250">
                  <c:v>751.51894467230898</c:v>
                </c:pt>
                <c:pt idx="251">
                  <c:v>752.43060477171105</c:v>
                </c:pt>
                <c:pt idx="252">
                  <c:v>753.38929076958402</c:v>
                </c:pt>
                <c:pt idx="253">
                  <c:v>754.76265915483202</c:v>
                </c:pt>
                <c:pt idx="254">
                  <c:v>755.50224737450503</c:v>
                </c:pt>
                <c:pt idx="255">
                  <c:v>756.21191011182998</c:v>
                </c:pt>
                <c:pt idx="256">
                  <c:v>757.02951852232195</c:v>
                </c:pt>
                <c:pt idx="257">
                  <c:v>757.90804681740701</c:v>
                </c:pt>
                <c:pt idx="258">
                  <c:v>758.95009683910803</c:v>
                </c:pt>
                <c:pt idx="259">
                  <c:v>759.870307091624</c:v>
                </c:pt>
                <c:pt idx="260">
                  <c:v>760.91556332446601</c:v>
                </c:pt>
                <c:pt idx="261">
                  <c:v>761.99608898162796</c:v>
                </c:pt>
                <c:pt idx="262">
                  <c:v>762.58391205966495</c:v>
                </c:pt>
                <c:pt idx="263">
                  <c:v>763.36304472480003</c:v>
                </c:pt>
                <c:pt idx="264">
                  <c:v>764.26615467108797</c:v>
                </c:pt>
                <c:pt idx="265">
                  <c:v>764.90634747874003</c:v>
                </c:pt>
                <c:pt idx="266">
                  <c:v>766.07558088283997</c:v>
                </c:pt>
                <c:pt idx="267">
                  <c:v>767.142212553881</c:v>
                </c:pt>
                <c:pt idx="268">
                  <c:v>767.55689505115197</c:v>
                </c:pt>
                <c:pt idx="269">
                  <c:v>768.406566565856</c:v>
                </c:pt>
                <c:pt idx="270">
                  <c:v>769.18783674296003</c:v>
                </c:pt>
                <c:pt idx="271">
                  <c:v>770.186067185365</c:v>
                </c:pt>
                <c:pt idx="272">
                  <c:v>771.15544084832095</c:v>
                </c:pt>
                <c:pt idx="273">
                  <c:v>771.61928664706602</c:v>
                </c:pt>
                <c:pt idx="274">
                  <c:v>772.53308436553903</c:v>
                </c:pt>
                <c:pt idx="275">
                  <c:v>773.19892752450005</c:v>
                </c:pt>
                <c:pt idx="276">
                  <c:v>773.87652715947502</c:v>
                </c:pt>
                <c:pt idx="277">
                  <c:v>774.92926484439499</c:v>
                </c:pt>
                <c:pt idx="278">
                  <c:v>776.03009713068604</c:v>
                </c:pt>
                <c:pt idx="279">
                  <c:v>776.76861664932198</c:v>
                </c:pt>
                <c:pt idx="280">
                  <c:v>777.27414440456801</c:v>
                </c:pt>
                <c:pt idx="281">
                  <c:v>777.80959775112603</c:v>
                </c:pt>
                <c:pt idx="282">
                  <c:v>778.57911156211003</c:v>
                </c:pt>
                <c:pt idx="283">
                  <c:v>779.42664556577802</c:v>
                </c:pt>
                <c:pt idx="284">
                  <c:v>780.02088117599499</c:v>
                </c:pt>
                <c:pt idx="285">
                  <c:v>780.89085931703403</c:v>
                </c:pt>
                <c:pt idx="286">
                  <c:v>781.20080235321097</c:v>
                </c:pt>
                <c:pt idx="287">
                  <c:v>781.63472266867802</c:v>
                </c:pt>
                <c:pt idx="288">
                  <c:v>782.50683832168602</c:v>
                </c:pt>
                <c:pt idx="289">
                  <c:v>783.34261584933802</c:v>
                </c:pt>
                <c:pt idx="290">
                  <c:v>784.04693475458805</c:v>
                </c:pt>
                <c:pt idx="291">
                  <c:v>784.55353131983395</c:v>
                </c:pt>
                <c:pt idx="292">
                  <c:v>785.28777570743102</c:v>
                </c:pt>
                <c:pt idx="293">
                  <c:v>786.028432847001</c:v>
                </c:pt>
                <c:pt idx="294">
                  <c:v>786.84497244749195</c:v>
                </c:pt>
                <c:pt idx="295">
                  <c:v>787.37508196197496</c:v>
                </c:pt>
                <c:pt idx="296">
                  <c:v>787.53325985558297</c:v>
                </c:pt>
                <c:pt idx="297">
                  <c:v>788.35834961011994</c:v>
                </c:pt>
                <c:pt idx="298">
                  <c:v>789.18878330476605</c:v>
                </c:pt>
                <c:pt idx="299">
                  <c:v>789.63552879542101</c:v>
                </c:pt>
                <c:pt idx="300">
                  <c:v>790.00532290618901</c:v>
                </c:pt>
                <c:pt idx="301">
                  <c:v>790.68399135023401</c:v>
                </c:pt>
                <c:pt idx="302">
                  <c:v>791.32845918182295</c:v>
                </c:pt>
                <c:pt idx="303">
                  <c:v>792.33630847930897</c:v>
                </c:pt>
                <c:pt idx="304">
                  <c:v>792.83221738040402</c:v>
                </c:pt>
                <c:pt idx="305">
                  <c:v>793.23941842466604</c:v>
                </c:pt>
                <c:pt idx="306">
                  <c:v>793.95442510303099</c:v>
                </c:pt>
                <c:pt idx="307">
                  <c:v>794.89494198374496</c:v>
                </c:pt>
                <c:pt idx="308">
                  <c:v>795.52765334025003</c:v>
                </c:pt>
                <c:pt idx="309">
                  <c:v>796.03959373757198</c:v>
                </c:pt>
                <c:pt idx="310">
                  <c:v>796.875371265225</c:v>
                </c:pt>
                <c:pt idx="311">
                  <c:v>797.68763584457304</c:v>
                </c:pt>
                <c:pt idx="312">
                  <c:v>798.02643566112999</c:v>
                </c:pt>
                <c:pt idx="313">
                  <c:v>798.420811421238</c:v>
                </c:pt>
                <c:pt idx="314">
                  <c:v>799.09734235517703</c:v>
                </c:pt>
                <c:pt idx="315">
                  <c:v>799.53019385971095</c:v>
                </c:pt>
                <c:pt idx="316">
                  <c:v>800.51346150785696</c:v>
                </c:pt>
                <c:pt idx="317">
                  <c:v>800.87256795354199</c:v>
                </c:pt>
                <c:pt idx="318">
                  <c:v>801.19426746387001</c:v>
                </c:pt>
                <c:pt idx="319">
                  <c:v>801.93171828240202</c:v>
                </c:pt>
                <c:pt idx="320">
                  <c:v>802.76428937911999</c:v>
                </c:pt>
                <c:pt idx="321">
                  <c:v>803.07530122436594</c:v>
                </c:pt>
                <c:pt idx="322">
                  <c:v>803.07423252426099</c:v>
                </c:pt>
                <c:pt idx="323">
                  <c:v>804.22636562027003</c:v>
                </c:pt>
                <c:pt idx="324">
                  <c:v>804.59402221906896</c:v>
                </c:pt>
                <c:pt idx="325">
                  <c:v>804.82594517338998</c:v>
                </c:pt>
                <c:pt idx="326">
                  <c:v>805.29727242328204</c:v>
                </c:pt>
                <c:pt idx="327">
                  <c:v>805.74294910393701</c:v>
                </c:pt>
                <c:pt idx="328">
                  <c:v>806.43337402306497</c:v>
                </c:pt>
                <c:pt idx="329">
                  <c:v>806.808511965908</c:v>
                </c:pt>
                <c:pt idx="330">
                  <c:v>807.13983043935104</c:v>
                </c:pt>
                <c:pt idx="331">
                  <c:v>807.54916910454597</c:v>
                </c:pt>
                <c:pt idx="332">
                  <c:v>808.29837628733401</c:v>
                </c:pt>
                <c:pt idx="333">
                  <c:v>808.84131097793602</c:v>
                </c:pt>
                <c:pt idx="334">
                  <c:v>808.87337408028498</c:v>
                </c:pt>
                <c:pt idx="335">
                  <c:v>809.630062607117</c:v>
                </c:pt>
                <c:pt idx="336">
                  <c:v>810.57485461886995</c:v>
                </c:pt>
                <c:pt idx="337">
                  <c:v>810.91258562635596</c:v>
                </c:pt>
                <c:pt idx="338">
                  <c:v>811.33474946767103</c:v>
                </c:pt>
                <c:pt idx="339">
                  <c:v>811.95036051515501</c:v>
                </c:pt>
                <c:pt idx="340">
                  <c:v>812.39283098466694</c:v>
                </c:pt>
                <c:pt idx="341">
                  <c:v>812.97103509865701</c:v>
                </c:pt>
                <c:pt idx="342">
                  <c:v>813.53320771548897</c:v>
                </c:pt>
                <c:pt idx="343">
                  <c:v>814.06117971986498</c:v>
                </c:pt>
                <c:pt idx="344">
                  <c:v>814.71206008456602</c:v>
                </c:pt>
                <c:pt idx="345">
                  <c:v>815.13636143505596</c:v>
                </c:pt>
                <c:pt idx="346">
                  <c:v>815.299883161671</c:v>
                </c:pt>
                <c:pt idx="347">
                  <c:v>815.54356258921302</c:v>
                </c:pt>
                <c:pt idx="348">
                  <c:v>816.14100452139996</c:v>
                </c:pt>
                <c:pt idx="349">
                  <c:v>816.72241495735898</c:v>
                </c:pt>
                <c:pt idx="350">
                  <c:v>817.20977370347805</c:v>
                </c:pt>
                <c:pt idx="351">
                  <c:v>817.84141624998301</c:v>
                </c:pt>
                <c:pt idx="352">
                  <c:v>818.15456560719804</c:v>
                </c:pt>
                <c:pt idx="353">
                  <c:v>818.90377289988101</c:v>
                </c:pt>
                <c:pt idx="354">
                  <c:v>819.14638340752595</c:v>
                </c:pt>
                <c:pt idx="355">
                  <c:v>819.62519200146198</c:v>
                </c:pt>
                <c:pt idx="356">
                  <c:v>819.67328671086602</c:v>
                </c:pt>
                <c:pt idx="357">
                  <c:v>820.36798665206902</c:v>
                </c:pt>
                <c:pt idx="358">
                  <c:v>820.67899849824596</c:v>
                </c:pt>
                <c:pt idx="359">
                  <c:v>821.37476724944997</c:v>
                </c:pt>
                <c:pt idx="360">
                  <c:v>821.80227492190897</c:v>
                </c:pt>
                <c:pt idx="361">
                  <c:v>822.39651053305704</c:v>
                </c:pt>
                <c:pt idx="362">
                  <c:v>822.28322102781397</c:v>
                </c:pt>
                <c:pt idx="363">
                  <c:v>822.98967744316894</c:v>
                </c:pt>
                <c:pt idx="364">
                  <c:v>823.58605067431904</c:v>
                </c:pt>
                <c:pt idx="365">
                  <c:v>823.62559511978202</c:v>
                </c:pt>
                <c:pt idx="366">
                  <c:v>823.82652367185801</c:v>
                </c:pt>
                <c:pt idx="367">
                  <c:v>824.5917624617</c:v>
                </c:pt>
                <c:pt idx="368">
                  <c:v>824.94018124230195</c:v>
                </c:pt>
                <c:pt idx="369">
                  <c:v>825.42112734634395</c:v>
                </c:pt>
                <c:pt idx="370">
                  <c:v>825.55258597061004</c:v>
                </c:pt>
                <c:pt idx="371">
                  <c:v>825.82939720246895</c:v>
                </c:pt>
                <c:pt idx="372">
                  <c:v>826.52623465377803</c:v>
                </c:pt>
                <c:pt idx="373">
                  <c:v>826.91206036973699</c:v>
                </c:pt>
                <c:pt idx="374">
                  <c:v>827.52339628804498</c:v>
                </c:pt>
                <c:pt idx="375">
                  <c:v>827.74463157635205</c:v>
                </c:pt>
                <c:pt idx="376">
                  <c:v>828.32817952241703</c:v>
                </c:pt>
                <c:pt idx="377">
                  <c:v>828.97264735400699</c:v>
                </c:pt>
                <c:pt idx="378">
                  <c:v>829.462143612094</c:v>
                </c:pt>
                <c:pt idx="379">
                  <c:v>829.95377738214995</c:v>
                </c:pt>
                <c:pt idx="380">
                  <c:v>830.18356282357104</c:v>
                </c:pt>
                <c:pt idx="381">
                  <c:v>830.59290137887001</c:v>
                </c:pt>
                <c:pt idx="382">
                  <c:v>831.01399641018395</c:v>
                </c:pt>
                <c:pt idx="383">
                  <c:v>831.304701628163</c:v>
                </c:pt>
                <c:pt idx="384">
                  <c:v>831.76213489286602</c:v>
                </c:pt>
                <c:pt idx="385">
                  <c:v>832.16185459494602</c:v>
                </c:pt>
                <c:pt idx="386">
                  <c:v>832.67058867123001</c:v>
                </c:pt>
                <c:pt idx="387">
                  <c:v>832.61501272767805</c:v>
                </c:pt>
                <c:pt idx="388">
                  <c:v>833.35460094735004</c:v>
                </c:pt>
                <c:pt idx="389">
                  <c:v>833.86867896560602</c:v>
                </c:pt>
                <c:pt idx="390">
                  <c:v>833.82379068713601</c:v>
                </c:pt>
                <c:pt idx="391">
                  <c:v>834.62964262254502</c:v>
                </c:pt>
                <c:pt idx="392">
                  <c:v>834.71728166844696</c:v>
                </c:pt>
                <c:pt idx="393">
                  <c:v>835.43549455888603</c:v>
                </c:pt>
                <c:pt idx="394">
                  <c:v>835.74436889309402</c:v>
                </c:pt>
                <c:pt idx="395">
                  <c:v>835.87048357445701</c:v>
                </c:pt>
                <c:pt idx="396">
                  <c:v>835.88758388161705</c:v>
                </c:pt>
                <c:pt idx="397">
                  <c:v>836.23493396211404</c:v>
                </c:pt>
                <c:pt idx="398">
                  <c:v>837.23316429648503</c:v>
                </c:pt>
                <c:pt idx="399">
                  <c:v>837.26950253173698</c:v>
                </c:pt>
                <c:pt idx="400">
                  <c:v>837.78358043916501</c:v>
                </c:pt>
                <c:pt idx="401">
                  <c:v>837.804955878295</c:v>
                </c:pt>
                <c:pt idx="402">
                  <c:v>838.363922174089</c:v>
                </c:pt>
                <c:pt idx="403">
                  <c:v>838.64607723802305</c:v>
                </c:pt>
                <c:pt idx="404">
                  <c:v>839.01907766982902</c:v>
                </c:pt>
                <c:pt idx="405">
                  <c:v>839.13236717507198</c:v>
                </c:pt>
                <c:pt idx="406">
                  <c:v>839.81531064212299</c:v>
                </c:pt>
                <c:pt idx="407">
                  <c:v>840.13380394037802</c:v>
                </c:pt>
                <c:pt idx="408">
                  <c:v>840.52069835644204</c:v>
                </c:pt>
                <c:pt idx="409">
                  <c:v>840.76330897491403</c:v>
                </c:pt>
                <c:pt idx="410">
                  <c:v>841.14699706993997</c:v>
                </c:pt>
                <c:pt idx="411">
                  <c:v>841.60443033557397</c:v>
                </c:pt>
                <c:pt idx="412">
                  <c:v>841.94536766409897</c:v>
                </c:pt>
                <c:pt idx="413">
                  <c:v>842.06186349038001</c:v>
                </c:pt>
                <c:pt idx="414">
                  <c:v>842.87626557983504</c:v>
                </c:pt>
                <c:pt idx="415">
                  <c:v>843.00451788213104</c:v>
                </c:pt>
                <c:pt idx="416">
                  <c:v>843.47050130087905</c:v>
                </c:pt>
                <c:pt idx="417">
                  <c:v>844.03374261781596</c:v>
                </c:pt>
                <c:pt idx="418">
                  <c:v>844.43773734196998</c:v>
                </c:pt>
                <c:pt idx="419">
                  <c:v>844.79577508661896</c:v>
                </c:pt>
                <c:pt idx="420">
                  <c:v>845.13457490410701</c:v>
                </c:pt>
                <c:pt idx="421">
                  <c:v>845.19335716869705</c:v>
                </c:pt>
                <c:pt idx="422">
                  <c:v>845.58880184777104</c:v>
                </c:pt>
                <c:pt idx="423">
                  <c:v>846.23220086749598</c:v>
                </c:pt>
                <c:pt idx="424">
                  <c:v>846.38075979798998</c:v>
                </c:pt>
                <c:pt idx="425">
                  <c:v>846.66291486192495</c:v>
                </c:pt>
                <c:pt idx="426">
                  <c:v>847.157754952088</c:v>
                </c:pt>
                <c:pt idx="427">
                  <c:v>847.36830246727902</c:v>
                </c:pt>
                <c:pt idx="428">
                  <c:v>847.609844276682</c:v>
                </c:pt>
                <c:pt idx="429">
                  <c:v>848.30133800487999</c:v>
                </c:pt>
                <c:pt idx="430">
                  <c:v>848.28103137668199</c:v>
                </c:pt>
                <c:pt idx="431">
                  <c:v>848.45203444641095</c:v>
                </c:pt>
                <c:pt idx="432">
                  <c:v>849.02810104936395</c:v>
                </c:pt>
                <c:pt idx="433">
                  <c:v>849.40537650324404</c:v>
                </c:pt>
                <c:pt idx="434">
                  <c:v>849.46309006493505</c:v>
                </c:pt>
                <c:pt idx="435">
                  <c:v>849.54859159980003</c:v>
                </c:pt>
                <c:pt idx="436">
                  <c:v>850.26787330117099</c:v>
                </c:pt>
                <c:pt idx="437">
                  <c:v>850.21122854761802</c:v>
                </c:pt>
                <c:pt idx="438">
                  <c:v>850.73171909898497</c:v>
                </c:pt>
                <c:pt idx="439">
                  <c:v>851.21694033499796</c:v>
                </c:pt>
                <c:pt idx="440">
                  <c:v>851.09296305570797</c:v>
                </c:pt>
                <c:pt idx="441">
                  <c:v>851.51940202713001</c:v>
                </c:pt>
                <c:pt idx="442">
                  <c:v>852.18952031899198</c:v>
                </c:pt>
                <c:pt idx="443">
                  <c:v>852.36479840986397</c:v>
                </c:pt>
                <c:pt idx="444">
                  <c:v>852.959034129977</c:v>
                </c:pt>
                <c:pt idx="445">
                  <c:v>852.89277041330899</c:v>
                </c:pt>
                <c:pt idx="446">
                  <c:v>853.16316900215998</c:v>
                </c:pt>
                <c:pt idx="447">
                  <c:v>853.71999778691702</c:v>
                </c:pt>
                <c:pt idx="448">
                  <c:v>854.33454002626195</c:v>
                </c:pt>
                <c:pt idx="449">
                  <c:v>854.85396187566198</c:v>
                </c:pt>
                <c:pt idx="450">
                  <c:v>854.92984444741205</c:v>
                </c:pt>
                <c:pt idx="451">
                  <c:v>855.54652430675901</c:v>
                </c:pt>
                <c:pt idx="452">
                  <c:v>855.73676519468404</c:v>
                </c:pt>
                <c:pt idx="453">
                  <c:v>856.07235868927103</c:v>
                </c:pt>
                <c:pt idx="454">
                  <c:v>856.08732148539298</c:v>
                </c:pt>
                <c:pt idx="455">
                  <c:v>856.60139950364805</c:v>
                </c:pt>
                <c:pt idx="456">
                  <c:v>856.85362897627101</c:v>
                </c:pt>
                <c:pt idx="457">
                  <c:v>857.15395315736498</c:v>
                </c:pt>
                <c:pt idx="458">
                  <c:v>857.45427722949501</c:v>
                </c:pt>
                <c:pt idx="459">
                  <c:v>857.87750987987999</c:v>
                </c:pt>
                <c:pt idx="460">
                  <c:v>858.02072497829795</c:v>
                </c:pt>
                <c:pt idx="461">
                  <c:v>858.264404296875</c:v>
                </c:pt>
                <c:pt idx="462">
                  <c:v>858.15859613381303</c:v>
                </c:pt>
                <c:pt idx="463">
                  <c:v>858.87894653622095</c:v>
                </c:pt>
                <c:pt idx="464">
                  <c:v>859.09163167234499</c:v>
                </c:pt>
                <c:pt idx="465">
                  <c:v>859.11514462158095</c:v>
                </c:pt>
                <c:pt idx="466">
                  <c:v>859.65273547824495</c:v>
                </c:pt>
                <c:pt idx="467">
                  <c:v>859.497763906606</c:v>
                </c:pt>
                <c:pt idx="468">
                  <c:v>859.87610827851995</c:v>
                </c:pt>
                <c:pt idx="469">
                  <c:v>860.46286254655604</c:v>
                </c:pt>
                <c:pt idx="470">
                  <c:v>860.99831589311395</c:v>
                </c:pt>
                <c:pt idx="471">
                  <c:v>860.52271362114698</c:v>
                </c:pt>
                <c:pt idx="472">
                  <c:v>861.20351957529795</c:v>
                </c:pt>
                <c:pt idx="473">
                  <c:v>861.62995843868703</c:v>
                </c:pt>
                <c:pt idx="474">
                  <c:v>861.84050595387805</c:v>
                </c:pt>
                <c:pt idx="475">
                  <c:v>861.90783848054696</c:v>
                </c:pt>
                <c:pt idx="476">
                  <c:v>862.02754062972997</c:v>
                </c:pt>
                <c:pt idx="477">
                  <c:v>862.386647075415</c:v>
                </c:pt>
                <c:pt idx="478">
                  <c:v>862.80239827279001</c:v>
                </c:pt>
                <c:pt idx="479">
                  <c:v>863.11768514104199</c:v>
                </c:pt>
                <c:pt idx="480">
                  <c:v>863.74612147454195</c:v>
                </c:pt>
                <c:pt idx="481">
                  <c:v>864.11164045333896</c:v>
                </c:pt>
                <c:pt idx="482">
                  <c:v>864.40768961235904</c:v>
                </c:pt>
                <c:pt idx="483">
                  <c:v>864.57334874011599</c:v>
                </c:pt>
                <c:pt idx="484">
                  <c:v>864.62037463858701</c:v>
                </c:pt>
                <c:pt idx="485">
                  <c:v>864.96986212115701</c:v>
                </c:pt>
                <c:pt idx="486">
                  <c:v>865.47859630547498</c:v>
                </c:pt>
                <c:pt idx="487">
                  <c:v>865.47538998443599</c:v>
                </c:pt>
                <c:pt idx="488">
                  <c:v>865.58761079050601</c:v>
                </c:pt>
                <c:pt idx="489">
                  <c:v>866.05893793143298</c:v>
                </c:pt>
                <c:pt idx="490">
                  <c:v>866.13054548017703</c:v>
                </c:pt>
                <c:pt idx="491">
                  <c:v>866.38063744176202</c:v>
                </c:pt>
                <c:pt idx="492">
                  <c:v>866.85837733466201</c:v>
                </c:pt>
                <c:pt idx="493">
                  <c:v>867.05075573269301</c:v>
                </c:pt>
                <c:pt idx="494">
                  <c:v>867.51032650843297</c:v>
                </c:pt>
                <c:pt idx="495">
                  <c:v>867.54238961078204</c:v>
                </c:pt>
                <c:pt idx="496">
                  <c:v>867.425893784501</c:v>
                </c:pt>
                <c:pt idx="497">
                  <c:v>867.79889421444398</c:v>
                </c:pt>
                <c:pt idx="498">
                  <c:v>868.27663399744802</c:v>
                </c:pt>
                <c:pt idx="499">
                  <c:v>868.511763272807</c:v>
                </c:pt>
                <c:pt idx="500">
                  <c:v>868.62398396898095</c:v>
                </c:pt>
                <c:pt idx="501">
                  <c:v>869.119892870076</c:v>
                </c:pt>
                <c:pt idx="502">
                  <c:v>869.35288452450197</c:v>
                </c:pt>
                <c:pt idx="503">
                  <c:v>869.52175008226197</c:v>
                </c:pt>
                <c:pt idx="504">
                  <c:v>869.51961257215601</c:v>
                </c:pt>
                <c:pt idx="505">
                  <c:v>869.708784757182</c:v>
                </c:pt>
                <c:pt idx="506">
                  <c:v>870.012315151282</c:v>
                </c:pt>
                <c:pt idx="507">
                  <c:v>870.10209181718506</c:v>
                </c:pt>
                <c:pt idx="508">
                  <c:v>870.26347592193599</c:v>
                </c:pt>
                <c:pt idx="509">
                  <c:v>870.41737868543703</c:v>
                </c:pt>
                <c:pt idx="510">
                  <c:v>870.68991478439398</c:v>
                </c:pt>
                <c:pt idx="511">
                  <c:v>871.559892927296</c:v>
                </c:pt>
                <c:pt idx="512">
                  <c:v>871.22109310980898</c:v>
                </c:pt>
                <c:pt idx="513">
                  <c:v>871.82387887313996</c:v>
                </c:pt>
                <c:pt idx="514">
                  <c:v>872.11672171205305</c:v>
                </c:pt>
                <c:pt idx="515">
                  <c:v>871.98205676767998</c:v>
                </c:pt>
                <c:pt idx="516">
                  <c:v>872.67889421898894</c:v>
                </c:pt>
                <c:pt idx="517">
                  <c:v>872.933261312544</c:v>
                </c:pt>
                <c:pt idx="518">
                  <c:v>873.01769414637204</c:v>
                </c:pt>
                <c:pt idx="519">
                  <c:v>872.94822410866595</c:v>
                </c:pt>
                <c:pt idx="520">
                  <c:v>873.308399364352</c:v>
                </c:pt>
                <c:pt idx="521">
                  <c:v>873.40138224139798</c:v>
                </c:pt>
                <c:pt idx="522">
                  <c:v>874.08753202948697</c:v>
                </c:pt>
                <c:pt idx="523">
                  <c:v>874.500076907687</c:v>
                </c:pt>
                <c:pt idx="524">
                  <c:v>874.32052368391305</c:v>
                </c:pt>
                <c:pt idx="525">
                  <c:v>874.53214001003698</c:v>
                </c:pt>
                <c:pt idx="526">
                  <c:v>874.976747989655</c:v>
                </c:pt>
                <c:pt idx="527">
                  <c:v>875.28241600282502</c:v>
                </c:pt>
                <c:pt idx="528">
                  <c:v>875.60518432315405</c:v>
                </c:pt>
                <c:pt idx="529">
                  <c:v>875.791150079109</c:v>
                </c:pt>
                <c:pt idx="530">
                  <c:v>876.00917904730898</c:v>
                </c:pt>
                <c:pt idx="531">
                  <c:v>876.41851760260795</c:v>
                </c:pt>
                <c:pt idx="532">
                  <c:v>876.68998500239104</c:v>
                </c:pt>
                <c:pt idx="533">
                  <c:v>876.59272699337498</c:v>
                </c:pt>
                <c:pt idx="534">
                  <c:v>876.927251788788</c:v>
                </c:pt>
                <c:pt idx="535">
                  <c:v>877.29597708769097</c:v>
                </c:pt>
                <c:pt idx="536">
                  <c:v>877.66684000845999</c:v>
                </c:pt>
                <c:pt idx="537">
                  <c:v>877.45629249326896</c:v>
                </c:pt>
                <c:pt idx="538">
                  <c:v>877.87631882168398</c:v>
                </c:pt>
                <c:pt idx="539">
                  <c:v>877.78333583474205</c:v>
                </c:pt>
                <c:pt idx="540">
                  <c:v>877.988539518788</c:v>
                </c:pt>
                <c:pt idx="541">
                  <c:v>878.31023913808201</c:v>
                </c:pt>
                <c:pt idx="542">
                  <c:v>878.59987554512895</c:v>
                </c:pt>
                <c:pt idx="543">
                  <c:v>878.696064745076</c:v>
                </c:pt>
                <c:pt idx="544">
                  <c:v>878.57422508485604</c:v>
                </c:pt>
                <c:pt idx="545">
                  <c:v>879.06051502190496</c:v>
                </c:pt>
                <c:pt idx="546">
                  <c:v>879.15136038884498</c:v>
                </c:pt>
                <c:pt idx="547">
                  <c:v>879.14174153562601</c:v>
                </c:pt>
                <c:pt idx="548">
                  <c:v>879.49336652737099</c:v>
                </c:pt>
                <c:pt idx="549">
                  <c:v>879.99889439158096</c:v>
                </c:pt>
                <c:pt idx="550">
                  <c:v>879.80117205250997</c:v>
                </c:pt>
                <c:pt idx="551">
                  <c:v>880.16455362923398</c:v>
                </c:pt>
                <c:pt idx="552">
                  <c:v>880.33021286502503</c:v>
                </c:pt>
                <c:pt idx="553">
                  <c:v>880.10042742360395</c:v>
                </c:pt>
                <c:pt idx="554">
                  <c:v>880.88597283978004</c:v>
                </c:pt>
                <c:pt idx="555">
                  <c:v>880.93513625115202</c:v>
                </c:pt>
                <c:pt idx="556">
                  <c:v>881.29744890797895</c:v>
                </c:pt>
                <c:pt idx="557">
                  <c:v>881.230116489343</c:v>
                </c:pt>
                <c:pt idx="558">
                  <c:v>881.64373017754394</c:v>
                </c:pt>
                <c:pt idx="559">
                  <c:v>881.60846075322502</c:v>
                </c:pt>
                <c:pt idx="560">
                  <c:v>882.15460187476106</c:v>
                </c:pt>
                <c:pt idx="561">
                  <c:v>882.39935000240803</c:v>
                </c:pt>
                <c:pt idx="562">
                  <c:v>882.43141310661997</c:v>
                </c:pt>
                <c:pt idx="563">
                  <c:v>882.59172840137001</c:v>
                </c:pt>
                <c:pt idx="564">
                  <c:v>882.81189487967595</c:v>
                </c:pt>
                <c:pt idx="565">
                  <c:v>882.73814981989597</c:v>
                </c:pt>
                <c:pt idx="566">
                  <c:v>882.93373453896504</c:v>
                </c:pt>
                <c:pt idx="567">
                  <c:v>883.39223650563497</c:v>
                </c:pt>
                <c:pt idx="568">
                  <c:v>883.70859218295698</c:v>
                </c:pt>
                <c:pt idx="569">
                  <c:v>883.65194743033499</c:v>
                </c:pt>
                <c:pt idx="570">
                  <c:v>883.83577578421705</c:v>
                </c:pt>
                <c:pt idx="571">
                  <c:v>883.89455804787599</c:v>
                </c:pt>
                <c:pt idx="572">
                  <c:v>883.69042317476101</c:v>
                </c:pt>
                <c:pt idx="573">
                  <c:v>884.12113717012096</c:v>
                </c:pt>
                <c:pt idx="574">
                  <c:v>884.40115461405401</c:v>
                </c:pt>
                <c:pt idx="575">
                  <c:v>883.97471575066402</c:v>
                </c:pt>
                <c:pt idx="576">
                  <c:v>884.08586774580203</c:v>
                </c:pt>
                <c:pt idx="577">
                  <c:v>884.49200008995797</c:v>
                </c:pt>
                <c:pt idx="578">
                  <c:v>884.59032680001098</c:v>
                </c:pt>
                <c:pt idx="579">
                  <c:v>884.75919235684</c:v>
                </c:pt>
                <c:pt idx="580">
                  <c:v>884.73461059760302</c:v>
                </c:pt>
                <c:pt idx="581">
                  <c:v>885.03065975755499</c:v>
                </c:pt>
                <c:pt idx="582">
                  <c:v>885.43999831285305</c:v>
                </c:pt>
                <c:pt idx="583">
                  <c:v>885.58641973230999</c:v>
                </c:pt>
                <c:pt idx="584">
                  <c:v>885.35663428902603</c:v>
                </c:pt>
                <c:pt idx="585">
                  <c:v>885.90811924263801</c:v>
                </c:pt>
                <c:pt idx="586">
                  <c:v>886.53441795706703</c:v>
                </c:pt>
                <c:pt idx="587">
                  <c:v>886.40616565477103</c:v>
                </c:pt>
                <c:pt idx="588">
                  <c:v>886.39334036968603</c:v>
                </c:pt>
                <c:pt idx="589">
                  <c:v>886.63274466618896</c:v>
                </c:pt>
                <c:pt idx="590">
                  <c:v>886.69473336078204</c:v>
                </c:pt>
                <c:pt idx="591">
                  <c:v>887.00360758695797</c:v>
                </c:pt>
                <c:pt idx="592">
                  <c:v>887.09445295389696</c:v>
                </c:pt>
                <c:pt idx="593">
                  <c:v>887.40012096706801</c:v>
                </c:pt>
                <c:pt idx="594">
                  <c:v>887.35309517756104</c:v>
                </c:pt>
                <c:pt idx="595">
                  <c:v>887.78167155105598</c:v>
                </c:pt>
                <c:pt idx="596">
                  <c:v>887.44500924460601</c:v>
                </c:pt>
                <c:pt idx="597">
                  <c:v>887.96336239390098</c:v>
                </c:pt>
                <c:pt idx="598">
                  <c:v>887.97618757002101</c:v>
                </c:pt>
                <c:pt idx="599">
                  <c:v>888.428276892751</c:v>
                </c:pt>
                <c:pt idx="600">
                  <c:v>888.61958658974595</c:v>
                </c:pt>
                <c:pt idx="601">
                  <c:v>888.66874999925506</c:v>
                </c:pt>
                <c:pt idx="602">
                  <c:v>888.69653797149704</c:v>
                </c:pt>
                <c:pt idx="603">
                  <c:v>889.07167602237303</c:v>
                </c:pt>
                <c:pt idx="604">
                  <c:v>889.14969610516005</c:v>
                </c:pt>
                <c:pt idx="605">
                  <c:v>889.02358142379705</c:v>
                </c:pt>
                <c:pt idx="606">
                  <c:v>889.625298377126</c:v>
                </c:pt>
                <c:pt idx="607">
                  <c:v>889.83263968117501</c:v>
                </c:pt>
                <c:pt idx="608">
                  <c:v>889.79843906685699</c:v>
                </c:pt>
                <c:pt idx="609">
                  <c:v>889.74286301527195</c:v>
                </c:pt>
                <c:pt idx="610">
                  <c:v>890.08273164276</c:v>
                </c:pt>
                <c:pt idx="611">
                  <c:v>890.10945091303404</c:v>
                </c:pt>
                <c:pt idx="612">
                  <c:v>889.66056780144595</c:v>
                </c:pt>
                <c:pt idx="613">
                  <c:v>890.06349382456403</c:v>
                </c:pt>
                <c:pt idx="614">
                  <c:v>890.23556559439703</c:v>
                </c:pt>
                <c:pt idx="615">
                  <c:v>890.061356204562</c:v>
                </c:pt>
                <c:pt idx="616">
                  <c:v>890.06349382456403</c:v>
                </c:pt>
                <c:pt idx="617">
                  <c:v>890.52306449040805</c:v>
                </c:pt>
                <c:pt idx="618">
                  <c:v>890.75498744379695</c:v>
                </c:pt>
                <c:pt idx="619">
                  <c:v>890.835145146586</c:v>
                </c:pt>
                <c:pt idx="620">
                  <c:v>890.60429100319698</c:v>
                </c:pt>
                <c:pt idx="621">
                  <c:v>890.908890206367</c:v>
                </c:pt>
                <c:pt idx="622">
                  <c:v>891.073480633087</c:v>
                </c:pt>
                <c:pt idx="623">
                  <c:v>891.07454944308802</c:v>
                </c:pt>
                <c:pt idx="624">
                  <c:v>891.69229800347205</c:v>
                </c:pt>
                <c:pt idx="625">
                  <c:v>891.20493925642199</c:v>
                </c:pt>
                <c:pt idx="626">
                  <c:v>891.98834705352795</c:v>
                </c:pt>
                <c:pt idx="627">
                  <c:v>892.19141322560597</c:v>
                </c:pt>
                <c:pt idx="628">
                  <c:v>892.18927571456902</c:v>
                </c:pt>
                <c:pt idx="629">
                  <c:v>892.22027000784897</c:v>
                </c:pt>
                <c:pt idx="630">
                  <c:v>892.08239874150604</c:v>
                </c:pt>
                <c:pt idx="631">
                  <c:v>892.35065982025105</c:v>
                </c:pt>
                <c:pt idx="632">
                  <c:v>892.452192960307</c:v>
                </c:pt>
                <c:pt idx="633">
                  <c:v>892.35065982025105</c:v>
                </c:pt>
                <c:pt idx="634">
                  <c:v>892.24805797822796</c:v>
                </c:pt>
                <c:pt idx="635">
                  <c:v>892.34745349921297</c:v>
                </c:pt>
                <c:pt idx="636">
                  <c:v>893.16185569856304</c:v>
                </c:pt>
                <c:pt idx="637">
                  <c:v>893.17147455178201</c:v>
                </c:pt>
                <c:pt idx="638">
                  <c:v>893.20995029807102</c:v>
                </c:pt>
                <c:pt idx="639">
                  <c:v>893.21850045025303</c:v>
                </c:pt>
                <c:pt idx="640">
                  <c:v>893.23453194741205</c:v>
                </c:pt>
                <c:pt idx="641">
                  <c:v>893.32003348227602</c:v>
                </c:pt>
                <c:pt idx="642">
                  <c:v>893.71227173041598</c:v>
                </c:pt>
                <c:pt idx="643">
                  <c:v>893.71013421937801</c:v>
                </c:pt>
                <c:pt idx="644">
                  <c:v>893.87472464703001</c:v>
                </c:pt>
                <c:pt idx="645">
                  <c:v>894.03824637364596</c:v>
                </c:pt>
                <c:pt idx="646">
                  <c:v>893.68020873796195</c:v>
                </c:pt>
                <c:pt idx="647">
                  <c:v>893.81273606140201</c:v>
                </c:pt>
                <c:pt idx="648">
                  <c:v>893.84266165271401</c:v>
                </c:pt>
                <c:pt idx="649">
                  <c:v>894.12802303955004</c:v>
                </c:pt>
                <c:pt idx="650">
                  <c:v>894.08527227211698</c:v>
                </c:pt>
                <c:pt idx="651">
                  <c:v>893.91213158238702</c:v>
                </c:pt>
                <c:pt idx="652">
                  <c:v>894.303301130421</c:v>
                </c:pt>
                <c:pt idx="653">
                  <c:v>894.39414649643004</c:v>
                </c:pt>
                <c:pt idx="654">
                  <c:v>894.45186005998403</c:v>
                </c:pt>
                <c:pt idx="655">
                  <c:v>894.51064232457395</c:v>
                </c:pt>
                <c:pt idx="656">
                  <c:v>894.397352817468</c:v>
                </c:pt>
                <c:pt idx="657">
                  <c:v>894.30436994042202</c:v>
                </c:pt>
                <c:pt idx="658">
                  <c:v>894.65599493309901</c:v>
                </c:pt>
                <c:pt idx="659">
                  <c:v>894.59828147944097</c:v>
                </c:pt>
                <c:pt idx="660">
                  <c:v>894.91036202479199</c:v>
                </c:pt>
                <c:pt idx="661">
                  <c:v>895.09419037960504</c:v>
                </c:pt>
                <c:pt idx="662">
                  <c:v>895.22885521408205</c:v>
                </c:pt>
                <c:pt idx="663">
                  <c:v>895.11984083987795</c:v>
                </c:pt>
                <c:pt idx="664">
                  <c:v>895.26733095943905</c:v>
                </c:pt>
                <c:pt idx="665">
                  <c:v>895.27908743545402</c:v>
                </c:pt>
                <c:pt idx="666">
                  <c:v>895.21282371878601</c:v>
                </c:pt>
                <c:pt idx="667">
                  <c:v>895.52490426413704</c:v>
                </c:pt>
                <c:pt idx="668">
                  <c:v>895.45009050425097</c:v>
                </c:pt>
                <c:pt idx="669">
                  <c:v>895.62002476304804</c:v>
                </c:pt>
                <c:pt idx="670">
                  <c:v>895.95241193752702</c:v>
                </c:pt>
                <c:pt idx="671">
                  <c:v>895.532385716215</c:v>
                </c:pt>
                <c:pt idx="672">
                  <c:v>895.81347197201103</c:v>
                </c:pt>
                <c:pt idx="673">
                  <c:v>895.48429111763801</c:v>
                </c:pt>
                <c:pt idx="674">
                  <c:v>895.73010794818401</c:v>
                </c:pt>
                <c:pt idx="675">
                  <c:v>895.41375226993102</c:v>
                </c:pt>
                <c:pt idx="676">
                  <c:v>895.73865810036705</c:v>
                </c:pt>
                <c:pt idx="677">
                  <c:v>895.594374301843</c:v>
                </c:pt>
                <c:pt idx="678">
                  <c:v>895.70125127490599</c:v>
                </c:pt>
                <c:pt idx="679">
                  <c:v>895.705526297912</c:v>
                </c:pt>
                <c:pt idx="680">
                  <c:v>895.73758940026198</c:v>
                </c:pt>
                <c:pt idx="681">
                  <c:v>895.58154912758596</c:v>
                </c:pt>
                <c:pt idx="682">
                  <c:v>895.58261782769102</c:v>
                </c:pt>
                <c:pt idx="683">
                  <c:v>895.49604759272199</c:v>
                </c:pt>
                <c:pt idx="684">
                  <c:v>895.28336245659705</c:v>
                </c:pt>
                <c:pt idx="685">
                  <c:v>895.49604759272199</c:v>
                </c:pt>
                <c:pt idx="686">
                  <c:v>895.50566644594096</c:v>
                </c:pt>
                <c:pt idx="687">
                  <c:v>895.13480352703505</c:v>
                </c:pt>
                <c:pt idx="688">
                  <c:v>895.22137387190003</c:v>
                </c:pt>
                <c:pt idx="689">
                  <c:v>895.22778651397698</c:v>
                </c:pt>
                <c:pt idx="690">
                  <c:v>895.29405012074903</c:v>
                </c:pt>
                <c:pt idx="691">
                  <c:v>895.3720703125</c:v>
                </c:pt>
                <c:pt idx="692">
                  <c:v>895.34855736326404</c:v>
                </c:pt>
                <c:pt idx="693">
                  <c:v>894.93814999703295</c:v>
                </c:pt>
                <c:pt idx="694">
                  <c:v>895.031132983975</c:v>
                </c:pt>
                <c:pt idx="695">
                  <c:v>894.81096650566894</c:v>
                </c:pt>
                <c:pt idx="696">
                  <c:v>894.77676589135103</c:v>
                </c:pt>
                <c:pt idx="697">
                  <c:v>894.46896036714304</c:v>
                </c:pt>
                <c:pt idx="698">
                  <c:v>894.64210094697796</c:v>
                </c:pt>
                <c:pt idx="699">
                  <c:v>894.88471156544995</c:v>
                </c:pt>
                <c:pt idx="700">
                  <c:v>894.20283679943498</c:v>
                </c:pt>
                <c:pt idx="701">
                  <c:v>894.48392316233401</c:v>
                </c:pt>
                <c:pt idx="702">
                  <c:v>894.17077380604997</c:v>
                </c:pt>
                <c:pt idx="703">
                  <c:v>894.29581978730903</c:v>
                </c:pt>
                <c:pt idx="704">
                  <c:v>894.31505760550499</c:v>
                </c:pt>
                <c:pt idx="705">
                  <c:v>893.65669578872598</c:v>
                </c:pt>
                <c:pt idx="706">
                  <c:v>893.74219732359097</c:v>
                </c:pt>
                <c:pt idx="707">
                  <c:v>893.36492176074501</c:v>
                </c:pt>
                <c:pt idx="708">
                  <c:v>893.26659504976101</c:v>
                </c:pt>
                <c:pt idx="709">
                  <c:v>893.13727393746399</c:v>
                </c:pt>
                <c:pt idx="710">
                  <c:v>893.07849167473603</c:v>
                </c:pt>
                <c:pt idx="711">
                  <c:v>892.78351132571697</c:v>
                </c:pt>
                <c:pt idx="712">
                  <c:v>892.53983200527705</c:v>
                </c:pt>
                <c:pt idx="713">
                  <c:v>892.30684035271395</c:v>
                </c:pt>
                <c:pt idx="714">
                  <c:v>892.09415521659002</c:v>
                </c:pt>
                <c:pt idx="715">
                  <c:v>891.83551310189102</c:v>
                </c:pt>
                <c:pt idx="716">
                  <c:v>891.34387922286999</c:v>
                </c:pt>
                <c:pt idx="717">
                  <c:v>891.13653802871704</c:v>
                </c:pt>
                <c:pt idx="718">
                  <c:v>890.70368652418301</c:v>
                </c:pt>
                <c:pt idx="719">
                  <c:v>890.15006405953295</c:v>
                </c:pt>
                <c:pt idx="720">
                  <c:v>890.05708118155599</c:v>
                </c:pt>
                <c:pt idx="721">
                  <c:v>889.32390549499496</c:v>
                </c:pt>
                <c:pt idx="722">
                  <c:v>889.06740089133405</c:v>
                </c:pt>
                <c:pt idx="723">
                  <c:v>888.66661248821799</c:v>
                </c:pt>
                <c:pt idx="724">
                  <c:v>887.89175484515704</c:v>
                </c:pt>
                <c:pt idx="725">
                  <c:v>886.87642409559305</c:v>
                </c:pt>
                <c:pt idx="726">
                  <c:v>886.83153581619297</c:v>
                </c:pt>
                <c:pt idx="727">
                  <c:v>886.13149193394895</c:v>
                </c:pt>
                <c:pt idx="728">
                  <c:v>885.53298119176202</c:v>
                </c:pt>
                <c:pt idx="729">
                  <c:v>884.78591151907995</c:v>
                </c:pt>
                <c:pt idx="730">
                  <c:v>884.43321771547198</c:v>
                </c:pt>
                <c:pt idx="731">
                  <c:v>883.50873244181298</c:v>
                </c:pt>
                <c:pt idx="732">
                  <c:v>882.86533331219096</c:v>
                </c:pt>
                <c:pt idx="733">
                  <c:v>882.26896019000606</c:v>
                </c:pt>
                <c:pt idx="734">
                  <c:v>881.56036615371704</c:v>
                </c:pt>
                <c:pt idx="735">
                  <c:v>881.04308192431904</c:v>
                </c:pt>
                <c:pt idx="736">
                  <c:v>880.02347604185297</c:v>
                </c:pt>
                <c:pt idx="737">
                  <c:v>878.82752336747899</c:v>
                </c:pt>
                <c:pt idx="738">
                  <c:v>877.61874540802103</c:v>
                </c:pt>
                <c:pt idx="739">
                  <c:v>876.69960396550596</c:v>
                </c:pt>
                <c:pt idx="740">
                  <c:v>875.42028726916806</c:v>
                </c:pt>
                <c:pt idx="741">
                  <c:v>874.37609973642998</c:v>
                </c:pt>
                <c:pt idx="742">
                  <c:v>873.40993239637498</c:v>
                </c:pt>
                <c:pt idx="743">
                  <c:v>872.46727800369297</c:v>
                </c:pt>
                <c:pt idx="744">
                  <c:v>871.08429065439896</c:v>
                </c:pt>
                <c:pt idx="745">
                  <c:v>869.57946364488498</c:v>
                </c:pt>
                <c:pt idx="746">
                  <c:v>867.70377371739596</c:v>
                </c:pt>
                <c:pt idx="747">
                  <c:v>866.548434189521</c:v>
                </c:pt>
                <c:pt idx="748">
                  <c:v>864.780690044165</c:v>
                </c:pt>
                <c:pt idx="749">
                  <c:v>863.32609514519595</c:v>
                </c:pt>
                <c:pt idx="750">
                  <c:v>861.22917003650196</c:v>
                </c:pt>
                <c:pt idx="751">
                  <c:v>859.285078880377</c:v>
                </c:pt>
                <c:pt idx="752">
                  <c:v>857.81765880622004</c:v>
                </c:pt>
                <c:pt idx="753">
                  <c:v>855.89921810943599</c:v>
                </c:pt>
                <c:pt idx="754">
                  <c:v>853.74992327019595</c:v>
                </c:pt>
                <c:pt idx="755">
                  <c:v>852.040961388499</c:v>
                </c:pt>
                <c:pt idx="756">
                  <c:v>849.53149129264102</c:v>
                </c:pt>
                <c:pt idx="757">
                  <c:v>847.32448299974203</c:v>
                </c:pt>
                <c:pt idx="758">
                  <c:v>845.28099632356304</c:v>
                </c:pt>
                <c:pt idx="759">
                  <c:v>843.10818853415503</c:v>
                </c:pt>
                <c:pt idx="760">
                  <c:v>840.95568737294502</c:v>
                </c:pt>
                <c:pt idx="761">
                  <c:v>838.77112321835</c:v>
                </c:pt>
                <c:pt idx="762">
                  <c:v>836.02545514795895</c:v>
                </c:pt>
                <c:pt idx="763">
                  <c:v>833.75966448150598</c:v>
                </c:pt>
                <c:pt idx="764">
                  <c:v>831.32180193532304</c:v>
                </c:pt>
                <c:pt idx="765">
                  <c:v>828.39978707209195</c:v>
                </c:pt>
                <c:pt idx="766">
                  <c:v>825.81870942749094</c:v>
                </c:pt>
                <c:pt idx="767">
                  <c:v>823.19060599431396</c:v>
                </c:pt>
                <c:pt idx="768">
                  <c:v>819.76092575676705</c:v>
                </c:pt>
                <c:pt idx="769">
                  <c:v>816.36223970167305</c:v>
                </c:pt>
                <c:pt idx="770">
                  <c:v>813.30342238396395</c:v>
                </c:pt>
                <c:pt idx="771">
                  <c:v>809.54669869318604</c:v>
                </c:pt>
                <c:pt idx="772">
                  <c:v>805.66813534311996</c:v>
                </c:pt>
              </c:numCache>
            </c:numRef>
          </c:yVal>
          <c:smooth val="1"/>
          <c:extLst>
            <c:ext xmlns:c16="http://schemas.microsoft.com/office/drawing/2014/chart" uri="{C3380CC4-5D6E-409C-BE32-E72D297353CC}">
              <c16:uniqueId val="{00000005-710A-457A-A1D7-0D57FCB948F2}"/>
            </c:ext>
          </c:extLst>
        </c:ser>
        <c:ser>
          <c:idx val="7"/>
          <c:order val="7"/>
          <c:tx>
            <c:strRef>
              <c:f>'без среза'!$P$1</c:f>
              <c:strCache>
                <c:ptCount val="1"/>
                <c:pt idx="0">
                  <c:v>Облученный 53 сна при T=410℃</c:v>
                </c:pt>
              </c:strCache>
            </c:strRef>
          </c:tx>
          <c:spPr>
            <a:ln w="50800" cap="rnd">
              <a:noFill/>
              <a:round/>
            </a:ln>
            <a:effectLst/>
          </c:spPr>
          <c:marker>
            <c:symbol val="none"/>
          </c:marker>
          <c:xVal>
            <c:numRef>
              <c:f>'без среза'!$Q$4:$Q$176</c:f>
              <c:numCache>
                <c:formatCode>General</c:formatCode>
                <c:ptCount val="173"/>
                <c:pt idx="0">
                  <c:v>0</c:v>
                </c:pt>
                <c:pt idx="1">
                  <c:v>0</c:v>
                </c:pt>
                <c:pt idx="2">
                  <c:v>0</c:v>
                </c:pt>
                <c:pt idx="3">
                  <c:v>0</c:v>
                </c:pt>
                <c:pt idx="4">
                  <c:v>0</c:v>
                </c:pt>
                <c:pt idx="5">
                  <c:v>0</c:v>
                </c:pt>
                <c:pt idx="6">
                  <c:v>0</c:v>
                </c:pt>
                <c:pt idx="7">
                  <c:v>0</c:v>
                </c:pt>
                <c:pt idx="8">
                  <c:v>0</c:v>
                </c:pt>
                <c:pt idx="9">
                  <c:v>0</c:v>
                </c:pt>
                <c:pt idx="10">
                  <c:v>0</c:v>
                </c:pt>
                <c:pt idx="11">
                  <c:v>0</c:v>
                </c:pt>
                <c:pt idx="12">
                  <c:v>7.8154057612578286E-3</c:v>
                </c:pt>
                <c:pt idx="13">
                  <c:v>2.2706683875428599E-2</c:v>
                </c:pt>
                <c:pt idx="14">
                  <c:v>1.6062419126061697E-2</c:v>
                </c:pt>
                <c:pt idx="15">
                  <c:v>0</c:v>
                </c:pt>
                <c:pt idx="16">
                  <c:v>3.0328466782325602E-2</c:v>
                </c:pt>
                <c:pt idx="17">
                  <c:v>1.7039937283613901E-2</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1.9426606239703E-2</c:v>
                </c:pt>
                <c:pt idx="34">
                  <c:v>1.24697262613882E-2</c:v>
                </c:pt>
                <c:pt idx="35">
                  <c:v>0</c:v>
                </c:pt>
                <c:pt idx="36">
                  <c:v>0</c:v>
                </c:pt>
                <c:pt idx="37">
                  <c:v>0</c:v>
                </c:pt>
                <c:pt idx="38">
                  <c:v>0</c:v>
                </c:pt>
                <c:pt idx="39">
                  <c:v>0</c:v>
                </c:pt>
                <c:pt idx="40">
                  <c:v>2.2671775941285301E-2</c:v>
                </c:pt>
                <c:pt idx="41">
                  <c:v>0</c:v>
                </c:pt>
                <c:pt idx="42">
                  <c:v>2.1137512353025501E-3</c:v>
                </c:pt>
                <c:pt idx="43">
                  <c:v>2.30240636409196E-2</c:v>
                </c:pt>
                <c:pt idx="44">
                  <c:v>2.5252042714241103E-2</c:v>
                </c:pt>
                <c:pt idx="45">
                  <c:v>1.4816722746813199E-2</c:v>
                </c:pt>
                <c:pt idx="46">
                  <c:v>1.3878877059947401E-2</c:v>
                </c:pt>
                <c:pt idx="47">
                  <c:v>0</c:v>
                </c:pt>
                <c:pt idx="48">
                  <c:v>2.1500659966844402E-2</c:v>
                </c:pt>
                <c:pt idx="49">
                  <c:v>0</c:v>
                </c:pt>
                <c:pt idx="50">
                  <c:v>0</c:v>
                </c:pt>
                <c:pt idx="51">
                  <c:v>4.7492160977080602E-2</c:v>
                </c:pt>
                <c:pt idx="52">
                  <c:v>3.1350421947085004E-2</c:v>
                </c:pt>
                <c:pt idx="53">
                  <c:v>0</c:v>
                </c:pt>
                <c:pt idx="54">
                  <c:v>2.0602486750687099E-2</c:v>
                </c:pt>
                <c:pt idx="55">
                  <c:v>2.9162115344449901E-2</c:v>
                </c:pt>
                <c:pt idx="56">
                  <c:v>2.8536884886509701E-2</c:v>
                </c:pt>
                <c:pt idx="57">
                  <c:v>1.8414180148029799E-2</c:v>
                </c:pt>
                <c:pt idx="58">
                  <c:v>0</c:v>
                </c:pt>
                <c:pt idx="59">
                  <c:v>0</c:v>
                </c:pt>
                <c:pt idx="60">
                  <c:v>1.0219802022509699E-3</c:v>
                </c:pt>
                <c:pt idx="61">
                  <c:v>6.7283992647437802E-3</c:v>
                </c:pt>
                <c:pt idx="62">
                  <c:v>0</c:v>
                </c:pt>
                <c:pt idx="63">
                  <c:v>0</c:v>
                </c:pt>
                <c:pt idx="64">
                  <c:v>0</c:v>
                </c:pt>
                <c:pt idx="65">
                  <c:v>0</c:v>
                </c:pt>
                <c:pt idx="66">
                  <c:v>0</c:v>
                </c:pt>
                <c:pt idx="67">
                  <c:v>0</c:v>
                </c:pt>
                <c:pt idx="68">
                  <c:v>0</c:v>
                </c:pt>
                <c:pt idx="69">
                  <c:v>0</c:v>
                </c:pt>
                <c:pt idx="70">
                  <c:v>3.3293042169701996E-3</c:v>
                </c:pt>
                <c:pt idx="71">
                  <c:v>0</c:v>
                </c:pt>
                <c:pt idx="72">
                  <c:v>0</c:v>
                </c:pt>
                <c:pt idx="73">
                  <c:v>0</c:v>
                </c:pt>
                <c:pt idx="74">
                  <c:v>0</c:v>
                </c:pt>
                <c:pt idx="75">
                  <c:v>0</c:v>
                </c:pt>
                <c:pt idx="76">
                  <c:v>0</c:v>
                </c:pt>
                <c:pt idx="77">
                  <c:v>0</c:v>
                </c:pt>
                <c:pt idx="78">
                  <c:v>0</c:v>
                </c:pt>
                <c:pt idx="79">
                  <c:v>0</c:v>
                </c:pt>
                <c:pt idx="80">
                  <c:v>0</c:v>
                </c:pt>
                <c:pt idx="81">
                  <c:v>0</c:v>
                </c:pt>
                <c:pt idx="82">
                  <c:v>0</c:v>
                </c:pt>
                <c:pt idx="83">
                  <c:v>4.0735520869417102E-3</c:v>
                </c:pt>
                <c:pt idx="84">
                  <c:v>0</c:v>
                </c:pt>
                <c:pt idx="85">
                  <c:v>0</c:v>
                </c:pt>
                <c:pt idx="86">
                  <c:v>0</c:v>
                </c:pt>
                <c:pt idx="87">
                  <c:v>5.1600595960632503E-2</c:v>
                </c:pt>
                <c:pt idx="88">
                  <c:v>2.9439822639254497E-2</c:v>
                </c:pt>
                <c:pt idx="89">
                  <c:v>7.2790493178320802E-3</c:v>
                </c:pt>
                <c:pt idx="90">
                  <c:v>1.61512931405428E-2</c:v>
                </c:pt>
                <c:pt idx="91">
                  <c:v>7.7592096970935401E-2</c:v>
                </c:pt>
                <c:pt idx="92">
                  <c:v>0.11433153317757</c:v>
                </c:pt>
                <c:pt idx="93">
                  <c:v>9.8189794147529597E-2</c:v>
                </c:pt>
                <c:pt idx="94">
                  <c:v>0.13176340559404301</c:v>
                </c:pt>
                <c:pt idx="95">
                  <c:v>0.180853525612612</c:v>
                </c:pt>
                <c:pt idx="96">
                  <c:v>0.22677782087079401</c:v>
                </c:pt>
                <c:pt idx="97">
                  <c:v>0.26637046660837899</c:v>
                </c:pt>
                <c:pt idx="98">
                  <c:v>0.32179223614790003</c:v>
                </c:pt>
                <c:pt idx="99">
                  <c:v>0.33984933902218001</c:v>
                </c:pt>
                <c:pt idx="100">
                  <c:v>0.413640826663908</c:v>
                </c:pt>
                <c:pt idx="101">
                  <c:v>0.44436122857902705</c:v>
                </c:pt>
                <c:pt idx="102">
                  <c:v>0.543166699073794</c:v>
                </c:pt>
                <c:pt idx="103">
                  <c:v>0.61410497718483703</c:v>
                </c:pt>
                <c:pt idx="104">
                  <c:v>0.675858396245133</c:v>
                </c:pt>
                <c:pt idx="105">
                  <c:v>0.74077764006332791</c:v>
                </c:pt>
                <c:pt idx="106">
                  <c:v>0.81456912770647705</c:v>
                </c:pt>
                <c:pt idx="107">
                  <c:v>0.89785808962972202</c:v>
                </c:pt>
                <c:pt idx="108">
                  <c:v>0.97196219250008709</c:v>
                </c:pt>
                <c:pt idx="109">
                  <c:v>1.04923212013261</c:v>
                </c:pt>
                <c:pt idx="110">
                  <c:v>1.1293552572937</c:v>
                </c:pt>
                <c:pt idx="111">
                  <c:v>1.3120749201704001</c:v>
                </c:pt>
                <c:pt idx="112">
                  <c:v>1.3956764973201501</c:v>
                </c:pt>
                <c:pt idx="113">
                  <c:v>1.4729464249541</c:v>
                </c:pt>
                <c:pt idx="114">
                  <c:v>1.5749177202081899</c:v>
                </c:pt>
                <c:pt idx="115">
                  <c:v>1.72343854117969</c:v>
                </c:pt>
                <c:pt idx="116">
                  <c:v>1.8007084688122201</c:v>
                </c:pt>
                <c:pt idx="117">
                  <c:v>1.98026230692676</c:v>
                </c:pt>
                <c:pt idx="118">
                  <c:v>2.05753223455645</c:v>
                </c:pt>
                <c:pt idx="119">
                  <c:v>2.1968681964779102</c:v>
                </c:pt>
                <c:pt idx="120">
                  <c:v>2.3115027907749703</c:v>
                </c:pt>
                <c:pt idx="121">
                  <c:v>2.4321564193598997</c:v>
                </c:pt>
                <c:pt idx="122">
                  <c:v>2.62722676604881</c:v>
                </c:pt>
                <c:pt idx="123">
                  <c:v>2.7757475870203101</c:v>
                </c:pt>
                <c:pt idx="124">
                  <c:v>2.9369317070319303</c:v>
                </c:pt>
                <c:pt idx="125">
                  <c:v>3.0484004765696699</c:v>
                </c:pt>
                <c:pt idx="126">
                  <c:v>3.2871671394389104</c:v>
                </c:pt>
                <c:pt idx="127">
                  <c:v>3.42048406706681</c:v>
                </c:pt>
                <c:pt idx="128">
                  <c:v>3.5262464175389101</c:v>
                </c:pt>
                <c:pt idx="129">
                  <c:v>3.68743053755338</c:v>
                </c:pt>
                <c:pt idx="130">
                  <c:v>3.7770511489952705</c:v>
                </c:pt>
                <c:pt idx="131">
                  <c:v>3.9163871109167303</c:v>
                </c:pt>
                <c:pt idx="132">
                  <c:v>4.06838637187548</c:v>
                </c:pt>
                <c:pt idx="133">
                  <c:v>4.3042998252190001</c:v>
                </c:pt>
                <c:pt idx="134">
                  <c:v>4.4129153852225</c:v>
                </c:pt>
                <c:pt idx="135">
                  <c:v>4.6051325223800195</c:v>
                </c:pt>
                <c:pt idx="136">
                  <c:v>4.68271506523479</c:v>
                </c:pt>
                <c:pt idx="137">
                  <c:v>4.7292645909578805</c:v>
                </c:pt>
                <c:pt idx="138">
                  <c:v>4.8378801509556997</c:v>
                </c:pt>
                <c:pt idx="139">
                  <c:v>4.9373108519091602</c:v>
                </c:pt>
                <c:pt idx="140">
                  <c:v>5.0525706766620697</c:v>
                </c:pt>
                <c:pt idx="141">
                  <c:v>5.1922192538142999</c:v>
                </c:pt>
                <c:pt idx="142">
                  <c:v>5.2539726728696206</c:v>
                </c:pt>
                <c:pt idx="143">
                  <c:v>5.36290084810389</c:v>
                </c:pt>
                <c:pt idx="144">
                  <c:v>5.41546940811486</c:v>
                </c:pt>
                <c:pt idx="145">
                  <c:v>5.47120379288799</c:v>
                </c:pt>
                <c:pt idx="146">
                  <c:v>5.5335824424048505</c:v>
                </c:pt>
                <c:pt idx="147">
                  <c:v>5.5649280747729799</c:v>
                </c:pt>
                <c:pt idx="148">
                  <c:v>5.6580271262021098</c:v>
                </c:pt>
                <c:pt idx="149">
                  <c:v>5.8131922119287101</c:v>
                </c:pt>
                <c:pt idx="150">
                  <c:v>5.93130524621301</c:v>
                </c:pt>
                <c:pt idx="151">
                  <c:v>6.0497308957224005</c:v>
                </c:pt>
                <c:pt idx="152">
                  <c:v>6.2207251052484498</c:v>
                </c:pt>
                <c:pt idx="153">
                  <c:v>6.3920319299995798</c:v>
                </c:pt>
                <c:pt idx="154">
                  <c:v>6.5196424385589991</c:v>
                </c:pt>
                <c:pt idx="155">
                  <c:v>6.61938575474323</c:v>
                </c:pt>
                <c:pt idx="156">
                  <c:v>6.6909492633158196</c:v>
                </c:pt>
                <c:pt idx="157">
                  <c:v>6.7688444214013499</c:v>
                </c:pt>
                <c:pt idx="158">
                  <c:v>6.8746067718734594</c:v>
                </c:pt>
                <c:pt idx="159">
                  <c:v>6.9183030880594698</c:v>
                </c:pt>
                <c:pt idx="160">
                  <c:v>6.9372980366210895</c:v>
                </c:pt>
                <c:pt idx="161">
                  <c:v>6.9746627032827702</c:v>
                </c:pt>
                <c:pt idx="162">
                  <c:v>6.9999893013687098</c:v>
                </c:pt>
                <c:pt idx="163">
                  <c:v>7.0436856175547309</c:v>
                </c:pt>
                <c:pt idx="164">
                  <c:v>7.0439982327798107</c:v>
                </c:pt>
                <c:pt idx="165">
                  <c:v>7.0534957070549398</c:v>
                </c:pt>
                <c:pt idx="166">
                  <c:v>7.1345566899140094</c:v>
                </c:pt>
                <c:pt idx="167">
                  <c:v>7.1662149375129003</c:v>
                </c:pt>
                <c:pt idx="168">
                  <c:v>7.2194087279740398</c:v>
                </c:pt>
                <c:pt idx="169">
                  <c:v>7.2634176593965094</c:v>
                </c:pt>
                <c:pt idx="170">
                  <c:v>7.2979291165324893</c:v>
                </c:pt>
                <c:pt idx="171">
                  <c:v>7.3419380479435903</c:v>
                </c:pt>
                <c:pt idx="172">
                  <c:v>7.3925912441041008</c:v>
                </c:pt>
              </c:numCache>
            </c:numRef>
          </c:xVal>
          <c:yVal>
            <c:numRef>
              <c:f>'без среза'!$R$4:$R$176</c:f>
              <c:numCache>
                <c:formatCode>General</c:formatCode>
                <c:ptCount val="173"/>
                <c:pt idx="0">
                  <c:v>0</c:v>
                </c:pt>
                <c:pt idx="1">
                  <c:v>3.33311551668521</c:v>
                </c:pt>
                <c:pt idx="2">
                  <c:v>10.2361481826374</c:v>
                </c:pt>
                <c:pt idx="3">
                  <c:v>22.661606981331701</c:v>
                </c:pt>
                <c:pt idx="4">
                  <c:v>33.706459246866899</c:v>
                </c:pt>
                <c:pt idx="5">
                  <c:v>42.680401712597799</c:v>
                </c:pt>
                <c:pt idx="6">
                  <c:v>51.654344178328799</c:v>
                </c:pt>
                <c:pt idx="7">
                  <c:v>61.318589910631999</c:v>
                </c:pt>
                <c:pt idx="8">
                  <c:v>72.363442176254495</c:v>
                </c:pt>
                <c:pt idx="9">
                  <c:v>77.885868308949298</c:v>
                </c:pt>
                <c:pt idx="10">
                  <c:v>81.337384641868994</c:v>
                </c:pt>
                <c:pt idx="11">
                  <c:v>87.550114041310707</c:v>
                </c:pt>
                <c:pt idx="12">
                  <c:v>92.382236907375002</c:v>
                </c:pt>
                <c:pt idx="13">
                  <c:v>99.285269573330893</c:v>
                </c:pt>
                <c:pt idx="14">
                  <c:v>104.11739243962801</c:v>
                </c:pt>
                <c:pt idx="15">
                  <c:v>111.710728372098</c:v>
                </c:pt>
                <c:pt idx="16">
                  <c:v>117.923457771423</c:v>
                </c:pt>
                <c:pt idx="17">
                  <c:v>127.587703503668</c:v>
                </c:pt>
                <c:pt idx="18">
                  <c:v>135.871342702769</c:v>
                </c:pt>
                <c:pt idx="19">
                  <c:v>145.53558843512999</c:v>
                </c:pt>
                <c:pt idx="20">
                  <c:v>151.058014567941</c:v>
                </c:pt>
                <c:pt idx="21">
                  <c:v>157.27074396726701</c:v>
                </c:pt>
                <c:pt idx="22">
                  <c:v>167.62529296614201</c:v>
                </c:pt>
                <c:pt idx="23">
                  <c:v>176.59923543199</c:v>
                </c:pt>
                <c:pt idx="24">
                  <c:v>185.57317789760401</c:v>
                </c:pt>
                <c:pt idx="25">
                  <c:v>192.47621056367601</c:v>
                </c:pt>
                <c:pt idx="26">
                  <c:v>204.21136609581299</c:v>
                </c:pt>
                <c:pt idx="27">
                  <c:v>217.32712816121099</c:v>
                </c:pt>
                <c:pt idx="28">
                  <c:v>226.99137389333899</c:v>
                </c:pt>
                <c:pt idx="29">
                  <c:v>235.965316359187</c:v>
                </c:pt>
                <c:pt idx="30">
                  <c:v>244.24895555828701</c:v>
                </c:pt>
                <c:pt idx="31">
                  <c:v>251.84229149087301</c:v>
                </c:pt>
                <c:pt idx="32">
                  <c:v>261.506537223235</c:v>
                </c:pt>
                <c:pt idx="33">
                  <c:v>272.55138948885701</c:v>
                </c:pt>
                <c:pt idx="34">
                  <c:v>280.83502868749201</c:v>
                </c:pt>
                <c:pt idx="35">
                  <c:v>289.11866788659199</c:v>
                </c:pt>
                <c:pt idx="36">
                  <c:v>300.85382341872901</c:v>
                </c:pt>
                <c:pt idx="37">
                  <c:v>311.89867568481702</c:v>
                </c:pt>
                <c:pt idx="38">
                  <c:v>319.49201161693799</c:v>
                </c:pt>
                <c:pt idx="39">
                  <c:v>328.465954083018</c:v>
                </c:pt>
                <c:pt idx="40">
                  <c:v>339.51080634817498</c:v>
                </c:pt>
                <c:pt idx="41">
                  <c:v>349.86535534728301</c:v>
                </c:pt>
                <c:pt idx="42">
                  <c:v>360.91020761290599</c:v>
                </c:pt>
                <c:pt idx="43">
                  <c:v>369.88415007852001</c:v>
                </c:pt>
                <c:pt idx="44">
                  <c:v>379.54839581064903</c:v>
                </c:pt>
                <c:pt idx="45">
                  <c:v>391.973854609765</c:v>
                </c:pt>
                <c:pt idx="46">
                  <c:v>402.32840360794199</c:v>
                </c:pt>
                <c:pt idx="47">
                  <c:v>412.68295260705099</c:v>
                </c:pt>
                <c:pt idx="48">
                  <c:v>420.96659180661698</c:v>
                </c:pt>
                <c:pt idx="49">
                  <c:v>428.55992773873697</c:v>
                </c:pt>
                <c:pt idx="50">
                  <c:v>434.08235387178098</c:v>
                </c:pt>
                <c:pt idx="51">
                  <c:v>442.36599307088198</c:v>
                </c:pt>
                <c:pt idx="52">
                  <c:v>449.26902573695401</c:v>
                </c:pt>
                <c:pt idx="53">
                  <c:v>456.86236166907503</c:v>
                </c:pt>
                <c:pt idx="54">
                  <c:v>465.14600086817501</c:v>
                </c:pt>
                <c:pt idx="55">
                  <c:v>473.42964006774099</c:v>
                </c:pt>
                <c:pt idx="56">
                  <c:v>480.33267273381398</c:v>
                </c:pt>
                <c:pt idx="57">
                  <c:v>489.306615199894</c:v>
                </c:pt>
                <c:pt idx="58">
                  <c:v>496.899951132014</c:v>
                </c:pt>
                <c:pt idx="59">
                  <c:v>502.422377265058</c:v>
                </c:pt>
                <c:pt idx="60">
                  <c:v>510.01571319717902</c:v>
                </c:pt>
                <c:pt idx="61">
                  <c:v>515.53813933022298</c:v>
                </c:pt>
                <c:pt idx="62">
                  <c:v>523.82177852932398</c:v>
                </c:pt>
                <c:pt idx="63">
                  <c:v>530.03450792841602</c:v>
                </c:pt>
                <c:pt idx="64">
                  <c:v>537.62784386053704</c:v>
                </c:pt>
                <c:pt idx="65">
                  <c:v>545.91148305963702</c:v>
                </c:pt>
                <c:pt idx="66">
                  <c:v>554.19512225873802</c:v>
                </c:pt>
                <c:pt idx="67">
                  <c:v>563.85936799179797</c:v>
                </c:pt>
                <c:pt idx="68">
                  <c:v>572.14300719089795</c:v>
                </c:pt>
                <c:pt idx="69">
                  <c:v>580.42664638999804</c:v>
                </c:pt>
                <c:pt idx="70">
                  <c:v>587.32967905607097</c:v>
                </c:pt>
                <c:pt idx="71">
                  <c:v>595.61331825517095</c:v>
                </c:pt>
                <c:pt idx="72">
                  <c:v>605.27756398730003</c:v>
                </c:pt>
                <c:pt idx="73">
                  <c:v>612.18059665337205</c:v>
                </c:pt>
                <c:pt idx="74">
                  <c:v>617.70302278548502</c:v>
                </c:pt>
                <c:pt idx="75">
                  <c:v>623.22544891852897</c:v>
                </c:pt>
                <c:pt idx="76">
                  <c:v>629.43817831762101</c:v>
                </c:pt>
                <c:pt idx="77">
                  <c:v>637.03151425067301</c:v>
                </c:pt>
                <c:pt idx="78">
                  <c:v>644.62485018279403</c:v>
                </c:pt>
                <c:pt idx="79">
                  <c:v>652.90848938189401</c:v>
                </c:pt>
                <c:pt idx="80">
                  <c:v>661.882431847975</c:v>
                </c:pt>
                <c:pt idx="81">
                  <c:v>668.78546451404702</c:v>
                </c:pt>
                <c:pt idx="82">
                  <c:v>677.069103713147</c:v>
                </c:pt>
                <c:pt idx="83">
                  <c:v>681.90122657921199</c:v>
                </c:pt>
                <c:pt idx="84">
                  <c:v>686.73334944620694</c:v>
                </c:pt>
                <c:pt idx="85">
                  <c:v>692.25577557832003</c:v>
                </c:pt>
                <c:pt idx="86">
                  <c:v>698.46850497741298</c:v>
                </c:pt>
                <c:pt idx="87">
                  <c:v>705.371537643485</c:v>
                </c:pt>
                <c:pt idx="88">
                  <c:v>710.20366050954897</c:v>
                </c:pt>
                <c:pt idx="89">
                  <c:v>715.03578337561305</c:v>
                </c:pt>
                <c:pt idx="90">
                  <c:v>719.86790624167804</c:v>
                </c:pt>
                <c:pt idx="91">
                  <c:v>726.77093890774995</c:v>
                </c:pt>
                <c:pt idx="92">
                  <c:v>732.29336503986303</c:v>
                </c:pt>
                <c:pt idx="93">
                  <c:v>739.19639770593506</c:v>
                </c:pt>
                <c:pt idx="94">
                  <c:v>745.40912710502698</c:v>
                </c:pt>
                <c:pt idx="95">
                  <c:v>751.62185650598303</c:v>
                </c:pt>
                <c:pt idx="96">
                  <c:v>758.52488917112396</c:v>
                </c:pt>
                <c:pt idx="97">
                  <c:v>766.80852837022405</c:v>
                </c:pt>
                <c:pt idx="98">
                  <c:v>771.64065123628802</c:v>
                </c:pt>
                <c:pt idx="99">
                  <c:v>777.85338063631195</c:v>
                </c:pt>
                <c:pt idx="100">
                  <c:v>785.44671656843298</c:v>
                </c:pt>
                <c:pt idx="101">
                  <c:v>788.89823290146899</c:v>
                </c:pt>
                <c:pt idx="102">
                  <c:v>794.42065903451305</c:v>
                </c:pt>
                <c:pt idx="103">
                  <c:v>799.25278190057702</c:v>
                </c:pt>
                <c:pt idx="104">
                  <c:v>802.70429823361303</c:v>
                </c:pt>
                <c:pt idx="105">
                  <c:v>805.46551129966997</c:v>
                </c:pt>
                <c:pt idx="106">
                  <c:v>813.05884723272197</c:v>
                </c:pt>
                <c:pt idx="107">
                  <c:v>818.58127336483403</c:v>
                </c:pt>
                <c:pt idx="108">
                  <c:v>822.72309296485003</c:v>
                </c:pt>
                <c:pt idx="109">
                  <c:v>826.17460929788604</c:v>
                </c:pt>
                <c:pt idx="110">
                  <c:v>832.38733869697899</c:v>
                </c:pt>
                <c:pt idx="111">
                  <c:v>836.52915829699498</c:v>
                </c:pt>
                <c:pt idx="112">
                  <c:v>838.60006809607103</c:v>
                </c:pt>
                <c:pt idx="113">
                  <c:v>842.05158442910795</c:v>
                </c:pt>
                <c:pt idx="114">
                  <c:v>846.88370729610301</c:v>
                </c:pt>
                <c:pt idx="115">
                  <c:v>851.715830161236</c:v>
                </c:pt>
                <c:pt idx="116">
                  <c:v>855.16734649427201</c:v>
                </c:pt>
                <c:pt idx="117">
                  <c:v>859.99946936126798</c:v>
                </c:pt>
                <c:pt idx="118">
                  <c:v>863.45098569430399</c:v>
                </c:pt>
                <c:pt idx="119">
                  <c:v>866.90250202734001</c:v>
                </c:pt>
                <c:pt idx="120">
                  <c:v>868.97341182641696</c:v>
                </c:pt>
                <c:pt idx="121">
                  <c:v>873.11523142643296</c:v>
                </c:pt>
                <c:pt idx="122">
                  <c:v>877.94735429156594</c:v>
                </c:pt>
                <c:pt idx="123">
                  <c:v>882.77947715856101</c:v>
                </c:pt>
                <c:pt idx="124">
                  <c:v>884.85038695763797</c:v>
                </c:pt>
                <c:pt idx="125">
                  <c:v>887.611600024626</c:v>
                </c:pt>
                <c:pt idx="126">
                  <c:v>889.68250982463405</c:v>
                </c:pt>
                <c:pt idx="127">
                  <c:v>891.06311635766201</c:v>
                </c:pt>
                <c:pt idx="128">
                  <c:v>888.30190329067398</c:v>
                </c:pt>
                <c:pt idx="129">
                  <c:v>890.37281309068203</c:v>
                </c:pt>
                <c:pt idx="130">
                  <c:v>894.51463269069802</c:v>
                </c:pt>
                <c:pt idx="131">
                  <c:v>897.96614902373403</c:v>
                </c:pt>
                <c:pt idx="132">
                  <c:v>898.65645228978201</c:v>
                </c:pt>
                <c:pt idx="133">
                  <c:v>897.96614902373403</c:v>
                </c:pt>
                <c:pt idx="134">
                  <c:v>897.96614902373403</c:v>
                </c:pt>
                <c:pt idx="135">
                  <c:v>900.03705882281099</c:v>
                </c:pt>
                <c:pt idx="136">
                  <c:v>900.03705882281099</c:v>
                </c:pt>
                <c:pt idx="137">
                  <c:v>900.03705882281099</c:v>
                </c:pt>
                <c:pt idx="138">
                  <c:v>900.03705882281099</c:v>
                </c:pt>
                <c:pt idx="139">
                  <c:v>898.65645228978201</c:v>
                </c:pt>
                <c:pt idx="140">
                  <c:v>893.82432942371804</c:v>
                </c:pt>
                <c:pt idx="141">
                  <c:v>893.82432942371804</c:v>
                </c:pt>
                <c:pt idx="142">
                  <c:v>897.27584575675405</c:v>
                </c:pt>
                <c:pt idx="143">
                  <c:v>893.82432942371804</c:v>
                </c:pt>
                <c:pt idx="144">
                  <c:v>895.89523922372598</c:v>
                </c:pt>
                <c:pt idx="145">
                  <c:v>897.27584575675405</c:v>
                </c:pt>
                <c:pt idx="146">
                  <c:v>893.82432942371804</c:v>
                </c:pt>
                <c:pt idx="147">
                  <c:v>890.37281309068203</c:v>
                </c:pt>
                <c:pt idx="148">
                  <c:v>890.37281309068203</c:v>
                </c:pt>
                <c:pt idx="149">
                  <c:v>890.37281309068203</c:v>
                </c:pt>
                <c:pt idx="150">
                  <c:v>888.30190329067398</c:v>
                </c:pt>
                <c:pt idx="151">
                  <c:v>882.77947715856101</c:v>
                </c:pt>
                <c:pt idx="152">
                  <c:v>879.327960825525</c:v>
                </c:pt>
                <c:pt idx="153">
                  <c:v>872.42492815945297</c:v>
                </c:pt>
                <c:pt idx="154">
                  <c:v>868.28310855943698</c:v>
                </c:pt>
                <c:pt idx="155">
                  <c:v>863.45098569430399</c:v>
                </c:pt>
                <c:pt idx="156">
                  <c:v>861.38007589336496</c:v>
                </c:pt>
                <c:pt idx="157">
                  <c:v>857.92855956032895</c:v>
                </c:pt>
                <c:pt idx="158">
                  <c:v>855.16734649427201</c:v>
                </c:pt>
                <c:pt idx="159">
                  <c:v>852.40613342821598</c:v>
                </c:pt>
                <c:pt idx="160">
                  <c:v>848.26431382819999</c:v>
                </c:pt>
                <c:pt idx="161">
                  <c:v>846.88370729610301</c:v>
                </c:pt>
                <c:pt idx="162">
                  <c:v>841.36128116212797</c:v>
                </c:pt>
                <c:pt idx="163">
                  <c:v>838.60006809607103</c:v>
                </c:pt>
                <c:pt idx="164">
                  <c:v>835.14855176303502</c:v>
                </c:pt>
                <c:pt idx="165">
                  <c:v>833.07764196395897</c:v>
                </c:pt>
                <c:pt idx="166">
                  <c:v>828.93582236394298</c:v>
                </c:pt>
                <c:pt idx="167">
                  <c:v>822.03278969787095</c:v>
                </c:pt>
                <c:pt idx="168">
                  <c:v>817.20066683273797</c:v>
                </c:pt>
                <c:pt idx="169">
                  <c:v>810.98793743271403</c:v>
                </c:pt>
                <c:pt idx="170">
                  <c:v>806.84611783362902</c:v>
                </c:pt>
                <c:pt idx="171">
                  <c:v>800.63338843360498</c:v>
                </c:pt>
                <c:pt idx="172">
                  <c:v>789.58853616844897</c:v>
                </c:pt>
              </c:numCache>
            </c:numRef>
          </c:yVal>
          <c:smooth val="1"/>
          <c:extLst>
            <c:ext xmlns:c16="http://schemas.microsoft.com/office/drawing/2014/chart" uri="{C3380CC4-5D6E-409C-BE32-E72D297353CC}">
              <c16:uniqueId val="{00000006-710A-457A-A1D7-0D57FCB948F2}"/>
            </c:ext>
          </c:extLst>
        </c:ser>
        <c:ser>
          <c:idx val="8"/>
          <c:order val="8"/>
          <c:tx>
            <c:strRef>
              <c:f>'без среза'!$AB$1</c:f>
              <c:strCache>
                <c:ptCount val="1"/>
                <c:pt idx="0">
                  <c:v>Irradiated 53 dpa 405℃</c:v>
                </c:pt>
              </c:strCache>
            </c:strRef>
          </c:tx>
          <c:spPr>
            <a:ln w="50800" cap="rnd">
              <a:noFill/>
              <a:round/>
            </a:ln>
            <a:effectLst/>
          </c:spPr>
          <c:marker>
            <c:symbol val="none"/>
          </c:marker>
          <c:xVal>
            <c:numRef>
              <c:f>'без среза'!$AC$4:$AC$741</c:f>
              <c:numCache>
                <c:formatCode>General</c:formatCode>
                <c:ptCount val="7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5.6590235773146301E-4</c:v>
                </c:pt>
                <c:pt idx="56">
                  <c:v>0</c:v>
                </c:pt>
                <c:pt idx="57">
                  <c:v>0</c:v>
                </c:pt>
                <c:pt idx="58">
                  <c:v>1.6094090883211902E-3</c:v>
                </c:pt>
                <c:pt idx="59">
                  <c:v>3.2944284129055E-3</c:v>
                </c:pt>
                <c:pt idx="60">
                  <c:v>4.8808185433024702E-3</c:v>
                </c:pt>
                <c:pt idx="61">
                  <c:v>6.4641786098373899E-3</c:v>
                </c:pt>
                <c:pt idx="62">
                  <c:v>6.6323142708934997E-3</c:v>
                </c:pt>
                <c:pt idx="63">
                  <c:v>8.0504499319555799E-3</c:v>
                </c:pt>
                <c:pt idx="64">
                  <c:v>9.7239973609042386E-3</c:v>
                </c:pt>
                <c:pt idx="65">
                  <c:v>1.07138489181757E-2</c:v>
                </c:pt>
                <c:pt idx="66">
                  <c:v>1.19530521156008E-2</c:v>
                </c:pt>
                <c:pt idx="67">
                  <c:v>1.1853510211796699E-2</c:v>
                </c:pt>
                <c:pt idx="68">
                  <c:v>1.32907656989012E-2</c:v>
                </c:pt>
                <c:pt idx="69">
                  <c:v>1.4158250369398198E-2</c:v>
                </c:pt>
                <c:pt idx="70">
                  <c:v>1.4111013452797701E-2</c:v>
                </c:pt>
                <c:pt idx="71">
                  <c:v>1.63818933562077E-2</c:v>
                </c:pt>
                <c:pt idx="72">
                  <c:v>1.38434555482547E-2</c:v>
                </c:pt>
                <c:pt idx="73">
                  <c:v>1.5510148948134598E-2</c:v>
                </c:pt>
                <c:pt idx="74">
                  <c:v>1.5926405723547501E-2</c:v>
                </c:pt>
                <c:pt idx="75">
                  <c:v>1.85521204903694E-2</c:v>
                </c:pt>
                <c:pt idx="76">
                  <c:v>1.9683458760510999E-2</c:v>
                </c:pt>
                <c:pt idx="77">
                  <c:v>1.9063857587830999E-2</c:v>
                </c:pt>
                <c:pt idx="78">
                  <c:v>1.9572683429700501E-2</c:v>
                </c:pt>
                <c:pt idx="79">
                  <c:v>1.8543481354846798E-2</c:v>
                </c:pt>
                <c:pt idx="80">
                  <c:v>1.6813699744808702E-2</c:v>
                </c:pt>
                <c:pt idx="81">
                  <c:v>1.6465163477761301E-2</c:v>
                </c:pt>
                <c:pt idx="82">
                  <c:v>1.03161086080483E-2</c:v>
                </c:pt>
                <c:pt idx="83">
                  <c:v>1.1421473023034399E-2</c:v>
                </c:pt>
                <c:pt idx="84">
                  <c:v>1.29199119535528E-2</c:v>
                </c:pt>
                <c:pt idx="85">
                  <c:v>1.2039844522000499E-2</c:v>
                </c:pt>
                <c:pt idx="86">
                  <c:v>1.33271714645034E-2</c:v>
                </c:pt>
                <c:pt idx="87">
                  <c:v>9.9275475824356398E-3</c:v>
                </c:pt>
                <c:pt idx="88">
                  <c:v>8.4479115138957894E-3</c:v>
                </c:pt>
                <c:pt idx="89">
                  <c:v>6.7762832833828694E-3</c:v>
                </c:pt>
                <c:pt idx="90">
                  <c:v>3.6247805156985899E-3</c:v>
                </c:pt>
                <c:pt idx="91">
                  <c:v>4.8432760843786201E-3</c:v>
                </c:pt>
                <c:pt idx="92">
                  <c:v>2.7399764093116699E-3</c:v>
                </c:pt>
                <c:pt idx="93">
                  <c:v>4.0510410444172295E-3</c:v>
                </c:pt>
                <c:pt idx="94">
                  <c:v>3.4241492182207601E-3</c:v>
                </c:pt>
                <c:pt idx="95">
                  <c:v>3.9513009847968999E-3</c:v>
                </c:pt>
                <c:pt idx="96">
                  <c:v>1.20434462828389E-3</c:v>
                </c:pt>
                <c:pt idx="97">
                  <c:v>4.2031295147460001E-4</c:v>
                </c:pt>
                <c:pt idx="98">
                  <c:v>1.0430638483705E-3</c:v>
                </c:pt>
                <c:pt idx="99">
                  <c:v>1.30333195142551E-3</c:v>
                </c:pt>
                <c:pt idx="100">
                  <c:v>2.4193743607137099E-3</c:v>
                </c:pt>
                <c:pt idx="101">
                  <c:v>1.0498393819724501E-3</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6.9648785993026098E-5</c:v>
                </c:pt>
                <c:pt idx="152">
                  <c:v>1.33526246299587E-3</c:v>
                </c:pt>
                <c:pt idx="153">
                  <c:v>3.7293031545360096E-3</c:v>
                </c:pt>
                <c:pt idx="154">
                  <c:v>3.1475050095464098E-3</c:v>
                </c:pt>
                <c:pt idx="155">
                  <c:v>2.92898355971793E-3</c:v>
                </c:pt>
                <c:pt idx="156">
                  <c:v>4.3004377368926995E-3</c:v>
                </c:pt>
                <c:pt idx="157">
                  <c:v>2.430399939779E-3</c:v>
                </c:pt>
                <c:pt idx="158">
                  <c:v>4.2279020581936803E-3</c:v>
                </c:pt>
                <c:pt idx="159">
                  <c:v>6.4146547269405794E-3</c:v>
                </c:pt>
                <c:pt idx="160">
                  <c:v>7.2018361279635491E-3</c:v>
                </c:pt>
                <c:pt idx="161">
                  <c:v>9.0206942349801995E-3</c:v>
                </c:pt>
                <c:pt idx="162">
                  <c:v>8.4240368535670705E-3</c:v>
                </c:pt>
                <c:pt idx="163">
                  <c:v>8.3890657339402708E-3</c:v>
                </c:pt>
                <c:pt idx="164">
                  <c:v>1.03242305999984E-2</c:v>
                </c:pt>
                <c:pt idx="165">
                  <c:v>1.35358059456436E-2</c:v>
                </c:pt>
                <c:pt idx="166">
                  <c:v>1.3187269678613899E-2</c:v>
                </c:pt>
                <c:pt idx="167">
                  <c:v>1.5018036305694002E-2</c:v>
                </c:pt>
                <c:pt idx="168">
                  <c:v>1.7457170678447698E-2</c:v>
                </c:pt>
                <c:pt idx="169">
                  <c:v>1.90214109189135E-2</c:v>
                </c:pt>
                <c:pt idx="170">
                  <c:v>2.30972024025533E-2</c:v>
                </c:pt>
                <c:pt idx="171">
                  <c:v>2.5276307140877897E-2</c:v>
                </c:pt>
                <c:pt idx="172">
                  <c:v>2.6335426696419997E-2</c:v>
                </c:pt>
                <c:pt idx="173">
                  <c:v>3.0311001183171999E-2</c:v>
                </c:pt>
                <c:pt idx="174">
                  <c:v>3.39325347078656E-2</c:v>
                </c:pt>
                <c:pt idx="175">
                  <c:v>3.8815182851337199E-2</c:v>
                </c:pt>
                <c:pt idx="176">
                  <c:v>4.3583112038376698E-2</c:v>
                </c:pt>
                <c:pt idx="177">
                  <c:v>4.7231056042704701E-2</c:v>
                </c:pt>
                <c:pt idx="178">
                  <c:v>5.2835639709911703E-2</c:v>
                </c:pt>
                <c:pt idx="179">
                  <c:v>5.4968856865684798E-2</c:v>
                </c:pt>
                <c:pt idx="180">
                  <c:v>5.9098977763625299E-2</c:v>
                </c:pt>
                <c:pt idx="181">
                  <c:v>6.3213008899367693E-2</c:v>
                </c:pt>
                <c:pt idx="182">
                  <c:v>6.6642986886549196E-2</c:v>
                </c:pt>
                <c:pt idx="183">
                  <c:v>7.3111786691768502E-2</c:v>
                </c:pt>
                <c:pt idx="184">
                  <c:v>7.60977480899072E-2</c:v>
                </c:pt>
                <c:pt idx="185">
                  <c:v>8.2208682967888108E-2</c:v>
                </c:pt>
                <c:pt idx="186">
                  <c:v>8.65789197727906E-2</c:v>
                </c:pt>
                <c:pt idx="187">
                  <c:v>9.0498365307212197E-2</c:v>
                </c:pt>
                <c:pt idx="188">
                  <c:v>9.6761464892267696E-2</c:v>
                </c:pt>
                <c:pt idx="189">
                  <c:v>0.10202189169035601</c:v>
                </c:pt>
                <c:pt idx="190">
                  <c:v>0.10687856597869001</c:v>
                </c:pt>
                <c:pt idx="191">
                  <c:v>0.111027012801372</c:v>
                </c:pt>
                <c:pt idx="192">
                  <c:v>0.11573801913471</c:v>
                </c:pt>
                <c:pt idx="193">
                  <c:v>0.120536540043474</c:v>
                </c:pt>
                <c:pt idx="194">
                  <c:v>0.124795087955931</c:v>
                </c:pt>
                <c:pt idx="195">
                  <c:v>0.130010421072768</c:v>
                </c:pt>
                <c:pt idx="196">
                  <c:v>0.13728766534058001</c:v>
                </c:pt>
                <c:pt idx="197">
                  <c:v>0.141015912614222</c:v>
                </c:pt>
                <c:pt idx="198">
                  <c:v>0.14876271070178901</c:v>
                </c:pt>
                <c:pt idx="199">
                  <c:v>0.15561390702828198</c:v>
                </c:pt>
                <c:pt idx="200">
                  <c:v>0.1635901430285</c:v>
                </c:pt>
                <c:pt idx="201">
                  <c:v>0.171276551573953</c:v>
                </c:pt>
                <c:pt idx="202">
                  <c:v>0.177387129174917</c:v>
                </c:pt>
                <c:pt idx="203">
                  <c:v>0.183133993456295</c:v>
                </c:pt>
                <c:pt idx="204">
                  <c:v>0.19209681248128199</c:v>
                </c:pt>
                <c:pt idx="205">
                  <c:v>0.20148712170879401</c:v>
                </c:pt>
                <c:pt idx="206">
                  <c:v>0.21066487668690601</c:v>
                </c:pt>
                <c:pt idx="207">
                  <c:v>0.21579269522845798</c:v>
                </c:pt>
                <c:pt idx="208">
                  <c:v>0.22595241536492899</c:v>
                </c:pt>
                <c:pt idx="209">
                  <c:v>0.236620722874648</c:v>
                </c:pt>
                <c:pt idx="210">
                  <c:v>0.24690201599668199</c:v>
                </c:pt>
                <c:pt idx="211">
                  <c:v>0.25623193568208097</c:v>
                </c:pt>
                <c:pt idx="212">
                  <c:v>0.26342087147298804</c:v>
                </c:pt>
                <c:pt idx="213">
                  <c:v>0.27386818290153797</c:v>
                </c:pt>
                <c:pt idx="214">
                  <c:v>0.28509478933216303</c:v>
                </c:pt>
                <c:pt idx="215">
                  <c:v>0.29406828635160298</c:v>
                </c:pt>
                <c:pt idx="216">
                  <c:v>0.30294697814184701</c:v>
                </c:pt>
                <c:pt idx="217">
                  <c:v>0.31446081858803199</c:v>
                </c:pt>
                <c:pt idx="218">
                  <c:v>0.32530199843336</c:v>
                </c:pt>
                <c:pt idx="219">
                  <c:v>0.33571792423913399</c:v>
                </c:pt>
                <c:pt idx="220">
                  <c:v>0.34680304395692502</c:v>
                </c:pt>
                <c:pt idx="221">
                  <c:v>0.35620100111486902</c:v>
                </c:pt>
                <c:pt idx="222">
                  <c:v>0.36626938271069798</c:v>
                </c:pt>
                <c:pt idx="223">
                  <c:v>0.37864779657184</c:v>
                </c:pt>
                <c:pt idx="224">
                  <c:v>0.39008472108889702</c:v>
                </c:pt>
                <c:pt idx="225">
                  <c:v>0.40030944863417506</c:v>
                </c:pt>
                <c:pt idx="226">
                  <c:v>0.41106108947701597</c:v>
                </c:pt>
                <c:pt idx="227">
                  <c:v>0.42094592074306503</c:v>
                </c:pt>
                <c:pt idx="228">
                  <c:v>0.43313999037252404</c:v>
                </c:pt>
                <c:pt idx="229">
                  <c:v>0.44578990576326299</c:v>
                </c:pt>
                <c:pt idx="230">
                  <c:v>0.45691326513349401</c:v>
                </c:pt>
                <c:pt idx="231">
                  <c:v>0.46901476569644301</c:v>
                </c:pt>
                <c:pt idx="232">
                  <c:v>0.48062802923766401</c:v>
                </c:pt>
                <c:pt idx="233">
                  <c:v>0.49249323785886601</c:v>
                </c:pt>
                <c:pt idx="234">
                  <c:v>0.50701689620439094</c:v>
                </c:pt>
                <c:pt idx="235">
                  <c:v>0.51984956802414195</c:v>
                </c:pt>
                <c:pt idx="236">
                  <c:v>0.53420035403348698</c:v>
                </c:pt>
                <c:pt idx="237">
                  <c:v>0.54444766809240297</c:v>
                </c:pt>
                <c:pt idx="238">
                  <c:v>0.55515039128920307</c:v>
                </c:pt>
                <c:pt idx="239">
                  <c:v>0.56976200083397499</c:v>
                </c:pt>
                <c:pt idx="240">
                  <c:v>0.58174192841192995</c:v>
                </c:pt>
                <c:pt idx="241">
                  <c:v>0.59505259588320303</c:v>
                </c:pt>
                <c:pt idx="242">
                  <c:v>0.60770215399713801</c:v>
                </c:pt>
                <c:pt idx="243">
                  <c:v>0.61911534082185005</c:v>
                </c:pt>
                <c:pt idx="244">
                  <c:v>0.63486187413332107</c:v>
                </c:pt>
                <c:pt idx="245">
                  <c:v>0.64739324660308706</c:v>
                </c:pt>
                <c:pt idx="246">
                  <c:v>0.66083392889140702</c:v>
                </c:pt>
                <c:pt idx="247">
                  <c:v>0.67243954450304999</c:v>
                </c:pt>
                <c:pt idx="248">
                  <c:v>0.68735930742718698</c:v>
                </c:pt>
                <c:pt idx="249">
                  <c:v>0.70185922808036605</c:v>
                </c:pt>
                <c:pt idx="250">
                  <c:v>0.71576722802546999</c:v>
                </c:pt>
                <c:pt idx="251">
                  <c:v>0.73032068419138296</c:v>
                </c:pt>
                <c:pt idx="252">
                  <c:v>0.74298936213153899</c:v>
                </c:pt>
                <c:pt idx="253">
                  <c:v>0.75610803744098098</c:v>
                </c:pt>
                <c:pt idx="254">
                  <c:v>0.77092534720577499</c:v>
                </c:pt>
                <c:pt idx="255">
                  <c:v>0.78338024037179799</c:v>
                </c:pt>
                <c:pt idx="256">
                  <c:v>0.79696623333802596</c:v>
                </c:pt>
                <c:pt idx="257">
                  <c:v>0.81012437882577604</c:v>
                </c:pt>
                <c:pt idx="258">
                  <c:v>0.82471607464299301</c:v>
                </c:pt>
                <c:pt idx="259">
                  <c:v>0.83983468375890891</c:v>
                </c:pt>
                <c:pt idx="260">
                  <c:v>0.85318741484684302</c:v>
                </c:pt>
                <c:pt idx="261">
                  <c:v>0.86696539997547006</c:v>
                </c:pt>
                <c:pt idx="262">
                  <c:v>0.87855571972681912</c:v>
                </c:pt>
                <c:pt idx="263">
                  <c:v>0.89131956017240499</c:v>
                </c:pt>
                <c:pt idx="264">
                  <c:v>0.90462560977698603</c:v>
                </c:pt>
                <c:pt idx="265">
                  <c:v>0.91950027902043996</c:v>
                </c:pt>
                <c:pt idx="266">
                  <c:v>0.93276585281046198</c:v>
                </c:pt>
                <c:pt idx="267">
                  <c:v>0.94778244539156697</c:v>
                </c:pt>
                <c:pt idx="268">
                  <c:v>0.96243532465223303</c:v>
                </c:pt>
                <c:pt idx="269">
                  <c:v>0.97411236507696197</c:v>
                </c:pt>
                <c:pt idx="270">
                  <c:v>0.98973653150210306</c:v>
                </c:pt>
                <c:pt idx="271">
                  <c:v>1.00402310400341</c:v>
                </c:pt>
                <c:pt idx="272">
                  <c:v>1.01731508827356</c:v>
                </c:pt>
                <c:pt idx="273">
                  <c:v>1.0327289366114201</c:v>
                </c:pt>
                <c:pt idx="274">
                  <c:v>1.04709119451627</c:v>
                </c:pt>
                <c:pt idx="275">
                  <c:v>1.0622327474232001</c:v>
                </c:pt>
                <c:pt idx="276">
                  <c:v>1.07647263844115</c:v>
                </c:pt>
                <c:pt idx="277">
                  <c:v>1.08887060875304</c:v>
                </c:pt>
                <c:pt idx="278">
                  <c:v>1.1031219716664999</c:v>
                </c:pt>
                <c:pt idx="279">
                  <c:v>1.11785515419683</c:v>
                </c:pt>
                <c:pt idx="280">
                  <c:v>1.1335244143026602</c:v>
                </c:pt>
                <c:pt idx="281">
                  <c:v>1.1477413615295999</c:v>
                </c:pt>
                <c:pt idx="282">
                  <c:v>1.1600314669135499</c:v>
                </c:pt>
                <c:pt idx="283">
                  <c:v>1.1759699923868498</c:v>
                </c:pt>
                <c:pt idx="284">
                  <c:v>1.19038578580557</c:v>
                </c:pt>
                <c:pt idx="285">
                  <c:v>1.20520612563382</c:v>
                </c:pt>
                <c:pt idx="286">
                  <c:v>1.21987812472071</c:v>
                </c:pt>
                <c:pt idx="287">
                  <c:v>1.23402667719802</c:v>
                </c:pt>
                <c:pt idx="288">
                  <c:v>1.2490130353341999</c:v>
                </c:pt>
                <c:pt idx="289">
                  <c:v>1.26339058909934</c:v>
                </c:pt>
                <c:pt idx="290">
                  <c:v>1.2790032836301199</c:v>
                </c:pt>
                <c:pt idx="291">
                  <c:v>1.29464577597901</c:v>
                </c:pt>
                <c:pt idx="292">
                  <c:v>1.3096623685601101</c:v>
                </c:pt>
                <c:pt idx="293">
                  <c:v>1.3249928835648499</c:v>
                </c:pt>
                <c:pt idx="294">
                  <c:v>1.3383876782700099</c:v>
                </c:pt>
                <c:pt idx="295">
                  <c:v>1.3543445296682</c:v>
                </c:pt>
                <c:pt idx="296">
                  <c:v>1.3673829017079702</c:v>
                </c:pt>
                <c:pt idx="297">
                  <c:v>1.38213181672427</c:v>
                </c:pt>
                <c:pt idx="298">
                  <c:v>1.39685352736024</c:v>
                </c:pt>
                <c:pt idx="299">
                  <c:v>1.4118169417042701</c:v>
                </c:pt>
                <c:pt idx="300">
                  <c:v>1.4240568989157498</c:v>
                </c:pt>
                <c:pt idx="301">
                  <c:v>1.43777976072897</c:v>
                </c:pt>
                <c:pt idx="302">
                  <c:v>1.4519703768246499</c:v>
                </c:pt>
                <c:pt idx="303">
                  <c:v>1.4679387001183399</c:v>
                </c:pt>
                <c:pt idx="304">
                  <c:v>1.4823973510533499</c:v>
                </c:pt>
                <c:pt idx="305">
                  <c:v>1.4978494390447799</c:v>
                </c:pt>
                <c:pt idx="306">
                  <c:v>1.5128082355226999</c:v>
                </c:pt>
                <c:pt idx="307">
                  <c:v>1.5262944481173701</c:v>
                </c:pt>
                <c:pt idx="308">
                  <c:v>1.54253044897587</c:v>
                </c:pt>
                <c:pt idx="309">
                  <c:v>1.55742885591053</c:v>
                </c:pt>
                <c:pt idx="310">
                  <c:v>1.57138577350452</c:v>
                </c:pt>
                <c:pt idx="311">
                  <c:v>1.58544593815577</c:v>
                </c:pt>
                <c:pt idx="312">
                  <c:v>1.59695977860338</c:v>
                </c:pt>
                <c:pt idx="313">
                  <c:v>1.6128278849009798</c:v>
                </c:pt>
                <c:pt idx="314">
                  <c:v>1.6267848024926899</c:v>
                </c:pt>
                <c:pt idx="315">
                  <c:v>1.64324721120011</c:v>
                </c:pt>
                <c:pt idx="316">
                  <c:v>1.6607183528231002</c:v>
                </c:pt>
                <c:pt idx="317">
                  <c:v>1.6738879702052099</c:v>
                </c:pt>
                <c:pt idx="318">
                  <c:v>1.6904596861013501</c:v>
                </c:pt>
                <c:pt idx="319">
                  <c:v>1.7062215152736802</c:v>
                </c:pt>
                <c:pt idx="320">
                  <c:v>1.72426322161527</c:v>
                </c:pt>
                <c:pt idx="321">
                  <c:v>1.73778038320734</c:v>
                </c:pt>
                <c:pt idx="322">
                  <c:v>1.75289639888433</c:v>
                </c:pt>
                <c:pt idx="323">
                  <c:v>1.76908189429241</c:v>
                </c:pt>
                <c:pt idx="324">
                  <c:v>1.7845225103883402</c:v>
                </c:pt>
                <c:pt idx="325">
                  <c:v>1.7984725739506799</c:v>
                </c:pt>
                <c:pt idx="326">
                  <c:v>1.8147888780799801</c:v>
                </c:pt>
                <c:pt idx="327">
                  <c:v>1.8274537320553501</c:v>
                </c:pt>
                <c:pt idx="328">
                  <c:v>1.8438503394531802</c:v>
                </c:pt>
                <c:pt idx="329">
                  <c:v>1.85897659649754</c:v>
                </c:pt>
                <c:pt idx="330">
                  <c:v>1.8737977302293998</c:v>
                </c:pt>
                <c:pt idx="331">
                  <c:v>1.88863495372061</c:v>
                </c:pt>
                <c:pt idx="332">
                  <c:v>1.90209519246082</c:v>
                </c:pt>
                <c:pt idx="333">
                  <c:v>1.9175587523454802</c:v>
                </c:pt>
                <c:pt idx="334">
                  <c:v>1.93239056407037</c:v>
                </c:pt>
                <c:pt idx="335">
                  <c:v>1.9476705736269602</c:v>
                </c:pt>
                <c:pt idx="336">
                  <c:v>1.9621330485279</c:v>
                </c:pt>
                <c:pt idx="337">
                  <c:v>1.9755015121017998</c:v>
                </c:pt>
                <c:pt idx="338">
                  <c:v>1.9917948724400998</c:v>
                </c:pt>
                <c:pt idx="339">
                  <c:v>2.00749090030286</c:v>
                </c:pt>
                <c:pt idx="340">
                  <c:v>2.02255294384031</c:v>
                </c:pt>
                <c:pt idx="341">
                  <c:v>2.0372754483764801</c:v>
                </c:pt>
                <c:pt idx="342">
                  <c:v>2.0521811459661898</c:v>
                </c:pt>
                <c:pt idx="343">
                  <c:v>2.0683674352767403</c:v>
                </c:pt>
                <c:pt idx="344">
                  <c:v>2.0820107877216301</c:v>
                </c:pt>
                <c:pt idx="345">
                  <c:v>2.0987354622275198</c:v>
                </c:pt>
                <c:pt idx="346">
                  <c:v>2.1133195101151601</c:v>
                </c:pt>
                <c:pt idx="347">
                  <c:v>2.1265511048409302</c:v>
                </c:pt>
                <c:pt idx="348">
                  <c:v>2.1431197906736097</c:v>
                </c:pt>
                <c:pt idx="349">
                  <c:v>2.1571302437791902</c:v>
                </c:pt>
                <c:pt idx="350">
                  <c:v>2.1702718628807802</c:v>
                </c:pt>
                <c:pt idx="351">
                  <c:v>2.1839305111870999</c:v>
                </c:pt>
                <c:pt idx="352">
                  <c:v>2.1973983978546099</c:v>
                </c:pt>
                <c:pt idx="353">
                  <c:v>2.2125874261473699</c:v>
                </c:pt>
                <c:pt idx="354">
                  <c:v>2.22856339737291</c:v>
                </c:pt>
                <c:pt idx="355">
                  <c:v>2.2457087080511</c:v>
                </c:pt>
                <c:pt idx="356">
                  <c:v>2.2623041616384398</c:v>
                </c:pt>
                <c:pt idx="357">
                  <c:v>2.2743839489362498</c:v>
                </c:pt>
                <c:pt idx="358">
                  <c:v>2.29153467138303</c:v>
                </c:pt>
                <c:pt idx="359">
                  <c:v>2.3065928909568401</c:v>
                </c:pt>
                <c:pt idx="360">
                  <c:v>2.3232036404056098</c:v>
                </c:pt>
                <c:pt idx="361">
                  <c:v>2.3390258591211901</c:v>
                </c:pt>
                <c:pt idx="362">
                  <c:v>2.3535415122569199</c:v>
                </c:pt>
                <c:pt idx="363">
                  <c:v>2.3685661100466899</c:v>
                </c:pt>
                <c:pt idx="364">
                  <c:v>2.3845153135130199</c:v>
                </c:pt>
                <c:pt idx="365">
                  <c:v>2.3986251897144899</c:v>
                </c:pt>
                <c:pt idx="366">
                  <c:v>2.4143250415431803</c:v>
                </c:pt>
                <c:pt idx="367">
                  <c:v>2.4284391783339703</c:v>
                </c:pt>
                <c:pt idx="368">
                  <c:v>2.4423387364458899</c:v>
                </c:pt>
                <c:pt idx="369">
                  <c:v>2.4573480383742199</c:v>
                </c:pt>
                <c:pt idx="370">
                  <c:v>2.4714502666438398</c:v>
                </c:pt>
                <c:pt idx="371">
                  <c:v>2.48794932720102</c:v>
                </c:pt>
                <c:pt idx="372">
                  <c:v>2.5020519920963098</c:v>
                </c:pt>
                <c:pt idx="373">
                  <c:v>2.5190719058218702</c:v>
                </c:pt>
                <c:pt idx="374">
                  <c:v>2.5355993219409401</c:v>
                </c:pt>
                <c:pt idx="375">
                  <c:v>2.5506269497918801</c:v>
                </c:pt>
                <c:pt idx="376">
                  <c:v>2.5665379136080397</c:v>
                </c:pt>
                <c:pt idx="377">
                  <c:v>2.5818443336447698</c:v>
                </c:pt>
                <c:pt idx="378">
                  <c:v>2.5974111405912499</c:v>
                </c:pt>
                <c:pt idx="379">
                  <c:v>2.6122636599438898</c:v>
                </c:pt>
                <c:pt idx="380">
                  <c:v>2.6283237584038903</c:v>
                </c:pt>
                <c:pt idx="381">
                  <c:v>2.6442194263563601</c:v>
                </c:pt>
                <c:pt idx="382">
                  <c:v>2.6588612703471899</c:v>
                </c:pt>
                <c:pt idx="383">
                  <c:v>2.6764386890954497</c:v>
                </c:pt>
                <c:pt idx="384">
                  <c:v>2.6913210062684803</c:v>
                </c:pt>
                <c:pt idx="385">
                  <c:v>2.7063570759491999</c:v>
                </c:pt>
                <c:pt idx="386">
                  <c:v>2.7191935717382898</c:v>
                </c:pt>
                <c:pt idx="387">
                  <c:v>2.7349214218475</c:v>
                </c:pt>
                <c:pt idx="388">
                  <c:v>2.7514013625795997</c:v>
                </c:pt>
                <c:pt idx="389">
                  <c:v>2.7671173041653701</c:v>
                </c:pt>
                <c:pt idx="390">
                  <c:v>2.7820233590318799</c:v>
                </c:pt>
                <c:pt idx="391">
                  <c:v>2.7978157799270797</c:v>
                </c:pt>
                <c:pt idx="392">
                  <c:v>2.8131191699003502</c:v>
                </c:pt>
                <c:pt idx="393">
                  <c:v>2.8304059672927901</c:v>
                </c:pt>
                <c:pt idx="394">
                  <c:v>2.8449861912122301</c:v>
                </c:pt>
                <c:pt idx="395">
                  <c:v>2.8580299750183302</c:v>
                </c:pt>
                <c:pt idx="396">
                  <c:v>2.8707135121976499</c:v>
                </c:pt>
                <c:pt idx="397">
                  <c:v>2.8844108367775299</c:v>
                </c:pt>
                <c:pt idx="398">
                  <c:v>2.9015645892877697</c:v>
                </c:pt>
                <c:pt idx="399">
                  <c:v>2.9163811051512298</c:v>
                </c:pt>
                <c:pt idx="400">
                  <c:v>2.93124812646511</c:v>
                </c:pt>
                <c:pt idx="401">
                  <c:v>2.9458253203256399</c:v>
                </c:pt>
                <c:pt idx="402">
                  <c:v>2.9600006405598798</c:v>
                </c:pt>
                <c:pt idx="403">
                  <c:v>2.9771505691042002</c:v>
                </c:pt>
                <c:pt idx="404">
                  <c:v>2.99125582743727</c:v>
                </c:pt>
                <c:pt idx="405">
                  <c:v>3.0081801420328702</c:v>
                </c:pt>
                <c:pt idx="406">
                  <c:v>3.02339593808028</c:v>
                </c:pt>
                <c:pt idx="407">
                  <c:v>3.0354680774507901</c:v>
                </c:pt>
                <c:pt idx="408">
                  <c:v>3.05123373058905</c:v>
                </c:pt>
                <c:pt idx="409">
                  <c:v>3.0674995292656599</c:v>
                </c:pt>
                <c:pt idx="410">
                  <c:v>3.0833416617088001</c:v>
                </c:pt>
                <c:pt idx="411">
                  <c:v>3.0984848024172602</c:v>
                </c:pt>
                <c:pt idx="412">
                  <c:v>3.11313429433994</c:v>
                </c:pt>
                <c:pt idx="413">
                  <c:v>3.1276915744683698</c:v>
                </c:pt>
                <c:pt idx="414">
                  <c:v>3.1446426568209098</c:v>
                </c:pt>
                <c:pt idx="415">
                  <c:v>3.1628854455175297</c:v>
                </c:pt>
                <c:pt idx="416">
                  <c:v>3.1788461208816399</c:v>
                </c:pt>
                <c:pt idx="417">
                  <c:v>3.1933549199902695</c:v>
                </c:pt>
                <c:pt idx="418">
                  <c:v>3.20773629771793</c:v>
                </c:pt>
                <c:pt idx="419">
                  <c:v>3.22162055997069</c:v>
                </c:pt>
                <c:pt idx="420">
                  <c:v>3.2390220763181801</c:v>
                </c:pt>
                <c:pt idx="421">
                  <c:v>3.2571050523756599</c:v>
                </c:pt>
                <c:pt idx="422">
                  <c:v>3.2721139970271902</c:v>
                </c:pt>
                <c:pt idx="423">
                  <c:v>3.2886031734915404</c:v>
                </c:pt>
                <c:pt idx="424">
                  <c:v>3.3031795734496003</c:v>
                </c:pt>
                <c:pt idx="425">
                  <c:v>3.31945684402399</c:v>
                </c:pt>
                <c:pt idx="426">
                  <c:v>3.3361326008798597</c:v>
                </c:pt>
                <c:pt idx="427">
                  <c:v>3.3516310130789901</c:v>
                </c:pt>
                <c:pt idx="428">
                  <c:v>3.3675886583796499</c:v>
                </c:pt>
                <c:pt idx="429">
                  <c:v>3.3834766784002603</c:v>
                </c:pt>
                <c:pt idx="430">
                  <c:v>3.3967491062230701</c:v>
                </c:pt>
                <c:pt idx="431">
                  <c:v>3.41327875849856</c:v>
                </c:pt>
                <c:pt idx="432">
                  <c:v>3.4269531392919799</c:v>
                </c:pt>
                <c:pt idx="433">
                  <c:v>3.4438208883102601</c:v>
                </c:pt>
                <c:pt idx="434">
                  <c:v>3.4588791078840599</c:v>
                </c:pt>
                <c:pt idx="435">
                  <c:v>3.4761705231403499</c:v>
                </c:pt>
                <c:pt idx="436">
                  <c:v>3.4935032081148196</c:v>
                </c:pt>
                <c:pt idx="437">
                  <c:v>3.50627895708385</c:v>
                </c:pt>
                <c:pt idx="438">
                  <c:v>3.5232835749502605</c:v>
                </c:pt>
                <c:pt idx="439">
                  <c:v>3.5413711688715899</c:v>
                </c:pt>
                <c:pt idx="440">
                  <c:v>3.5556492995419795</c:v>
                </c:pt>
                <c:pt idx="441">
                  <c:v>3.5715594694556798</c:v>
                </c:pt>
                <c:pt idx="442">
                  <c:v>3.5865875339322901</c:v>
                </c:pt>
                <c:pt idx="443">
                  <c:v>3.6019478467596899</c:v>
                </c:pt>
                <c:pt idx="444">
                  <c:v>3.6154007948425702</c:v>
                </c:pt>
                <c:pt idx="445">
                  <c:v>3.6312352793538603</c:v>
                </c:pt>
                <c:pt idx="446">
                  <c:v>3.6471538911018802</c:v>
                </c:pt>
                <c:pt idx="447">
                  <c:v>3.6623502100474097</c:v>
                </c:pt>
                <c:pt idx="448">
                  <c:v>3.6784439302891796</c:v>
                </c:pt>
                <c:pt idx="449">
                  <c:v>3.6939541716628796</c:v>
                </c:pt>
                <c:pt idx="450">
                  <c:v>3.7105610971457299</c:v>
                </c:pt>
                <c:pt idx="451">
                  <c:v>3.7253516391547197</c:v>
                </c:pt>
                <c:pt idx="452">
                  <c:v>3.7388080539267303</c:v>
                </c:pt>
                <c:pt idx="453">
                  <c:v>3.7563663528499101</c:v>
                </c:pt>
                <c:pt idx="454">
                  <c:v>3.7731874203836897</c:v>
                </c:pt>
                <c:pt idx="455">
                  <c:v>3.7918294892642699</c:v>
                </c:pt>
                <c:pt idx="456">
                  <c:v>3.80874233196664</c:v>
                </c:pt>
                <c:pt idx="457">
                  <c:v>3.8241642648608796</c:v>
                </c:pt>
                <c:pt idx="458">
                  <c:v>3.8416040208585396</c:v>
                </c:pt>
                <c:pt idx="459">
                  <c:v>3.8563219075285802</c:v>
                </c:pt>
                <c:pt idx="460">
                  <c:v>3.8731934805127799</c:v>
                </c:pt>
                <c:pt idx="461">
                  <c:v>3.8890585567469298</c:v>
                </c:pt>
                <c:pt idx="462">
                  <c:v>3.9037921759017999</c:v>
                </c:pt>
                <c:pt idx="463">
                  <c:v>3.9208847449663202</c:v>
                </c:pt>
                <c:pt idx="464">
                  <c:v>3.9355406542927103</c:v>
                </c:pt>
                <c:pt idx="465">
                  <c:v>3.9501178481486896</c:v>
                </c:pt>
                <c:pt idx="466">
                  <c:v>3.9657687823319097</c:v>
                </c:pt>
                <c:pt idx="467">
                  <c:v>3.9808962699044095</c:v>
                </c:pt>
                <c:pt idx="468">
                  <c:v>3.9982297487767902</c:v>
                </c:pt>
                <c:pt idx="469">
                  <c:v>4.0144687797010201</c:v>
                </c:pt>
                <c:pt idx="470">
                  <c:v>4.0307736119348201</c:v>
                </c:pt>
                <c:pt idx="471">
                  <c:v>4.0462035500331703</c:v>
                </c:pt>
                <c:pt idx="472">
                  <c:v>4.0605433007703997</c:v>
                </c:pt>
                <c:pt idx="473">
                  <c:v>4.07664546285105</c:v>
                </c:pt>
                <c:pt idx="474">
                  <c:v>4.0928309582568501</c:v>
                </c:pt>
                <c:pt idx="475">
                  <c:v>4.1069140667013899</c:v>
                </c:pt>
                <c:pt idx="476">
                  <c:v>4.1231738052556501</c:v>
                </c:pt>
                <c:pt idx="477">
                  <c:v>4.1393643551555197</c:v>
                </c:pt>
                <c:pt idx="478">
                  <c:v>4.1562619019941804</c:v>
                </c:pt>
                <c:pt idx="479">
                  <c:v>4.1728267638609404</c:v>
                </c:pt>
                <c:pt idx="480">
                  <c:v>4.18645785051012</c:v>
                </c:pt>
                <c:pt idx="481">
                  <c:v>4.2024613833927997</c:v>
                </c:pt>
                <c:pt idx="482">
                  <c:v>4.2158757345487201</c:v>
                </c:pt>
                <c:pt idx="483">
                  <c:v>4.2328956482788307</c:v>
                </c:pt>
                <c:pt idx="484">
                  <c:v>4.2492043044740102</c:v>
                </c:pt>
                <c:pt idx="485">
                  <c:v>4.2650991785285397</c:v>
                </c:pt>
                <c:pt idx="486">
                  <c:v>4.2811783968136297</c:v>
                </c:pt>
                <c:pt idx="487">
                  <c:v>4.2985581998937104</c:v>
                </c:pt>
                <c:pt idx="488">
                  <c:v>4.3137357562909502</c:v>
                </c:pt>
                <c:pt idx="489">
                  <c:v>4.3298608621580605</c:v>
                </c:pt>
                <c:pt idx="490">
                  <c:v>4.3436716751739404</c:v>
                </c:pt>
                <c:pt idx="491">
                  <c:v>4.3592270102226403</c:v>
                </c:pt>
                <c:pt idx="492">
                  <c:v>4.3741059400554203</c:v>
                </c:pt>
                <c:pt idx="493">
                  <c:v>4.3911954790610306</c:v>
                </c:pt>
                <c:pt idx="494">
                  <c:v>4.4085748455154299</c:v>
                </c:pt>
                <c:pt idx="495">
                  <c:v>4.4266081100249703</c:v>
                </c:pt>
                <c:pt idx="496">
                  <c:v>4.4450459209474502</c:v>
                </c:pt>
                <c:pt idx="497">
                  <c:v>4.4587355975954797</c:v>
                </c:pt>
                <c:pt idx="498">
                  <c:v>4.4755345152452701</c:v>
                </c:pt>
                <c:pt idx="499">
                  <c:v>4.49413755056867</c:v>
                </c:pt>
                <c:pt idx="500">
                  <c:v>4.5099605631867199</c:v>
                </c:pt>
                <c:pt idx="501">
                  <c:v>4.5263104891000703</c:v>
                </c:pt>
                <c:pt idx="502">
                  <c:v>4.5404513936455304</c:v>
                </c:pt>
                <c:pt idx="503">
                  <c:v>4.5564847243485893</c:v>
                </c:pt>
                <c:pt idx="504">
                  <c:v>4.57217086811852</c:v>
                </c:pt>
                <c:pt idx="505">
                  <c:v>4.5880053526298097</c:v>
                </c:pt>
                <c:pt idx="506">
                  <c:v>4.6025580148943801</c:v>
                </c:pt>
                <c:pt idx="507">
                  <c:v>4.6168174623608103</c:v>
                </c:pt>
                <c:pt idx="508">
                  <c:v>4.6358105421404598</c:v>
                </c:pt>
                <c:pt idx="509">
                  <c:v>4.6516305246905194</c:v>
                </c:pt>
                <c:pt idx="510">
                  <c:v>4.66726998697595</c:v>
                </c:pt>
                <c:pt idx="511">
                  <c:v>4.6839686876273801</c:v>
                </c:pt>
                <c:pt idx="512">
                  <c:v>4.6991259730202701</c:v>
                </c:pt>
                <c:pt idx="513">
                  <c:v>4.7160502876158699</c:v>
                </c:pt>
                <c:pt idx="514">
                  <c:v>4.7303712758048304</c:v>
                </c:pt>
                <c:pt idx="515">
                  <c:v>4.7465040296037797</c:v>
                </c:pt>
                <c:pt idx="516">
                  <c:v>4.7630727154364703</c:v>
                </c:pt>
                <c:pt idx="517">
                  <c:v>4.7775883685744702</c:v>
                </c:pt>
                <c:pt idx="518">
                  <c:v>4.7934717707312302</c:v>
                </c:pt>
                <c:pt idx="519">
                  <c:v>4.8100366325979795</c:v>
                </c:pt>
                <c:pt idx="520">
                  <c:v>4.8282963049541596</c:v>
                </c:pt>
                <c:pt idx="521">
                  <c:v>4.8451556121426602</c:v>
                </c:pt>
                <c:pt idx="522">
                  <c:v>4.8597553925173997</c:v>
                </c:pt>
                <c:pt idx="523">
                  <c:v>4.8774207624637702</c:v>
                </c:pt>
                <c:pt idx="524">
                  <c:v>4.8927963711503297</c:v>
                </c:pt>
                <c:pt idx="525">
                  <c:v>4.90883049575132</c:v>
                </c:pt>
                <c:pt idx="526">
                  <c:v>4.9249135380023299</c:v>
                </c:pt>
                <c:pt idx="527">
                  <c:v>4.9404195981332997</c:v>
                </c:pt>
                <c:pt idx="528">
                  <c:v>4.9570410255773805</c:v>
                </c:pt>
                <c:pt idx="529">
                  <c:v>4.9729366935298502</c:v>
                </c:pt>
                <c:pt idx="530">
                  <c:v>4.9915672905126502</c:v>
                </c:pt>
                <c:pt idx="531">
                  <c:v>5.0071455693523603</c:v>
                </c:pt>
                <c:pt idx="532">
                  <c:v>5.0213744251050203</c:v>
                </c:pt>
                <c:pt idx="533">
                  <c:v>5.0386237767452293</c:v>
                </c:pt>
                <c:pt idx="534">
                  <c:v>5.0558991022353403</c:v>
                </c:pt>
                <c:pt idx="535">
                  <c:v>5.0724677880680202</c:v>
                </c:pt>
                <c:pt idx="536">
                  <c:v>5.0883948416503699</c:v>
                </c:pt>
                <c:pt idx="537">
                  <c:v>5.1027995997992504</c:v>
                </c:pt>
                <c:pt idx="538">
                  <c:v>5.1191120799558103</c:v>
                </c:pt>
                <c:pt idx="539">
                  <c:v>5.1381884930651696</c:v>
                </c:pt>
                <c:pt idx="540">
                  <c:v>5.1533384878075603</c:v>
                </c:pt>
                <c:pt idx="541">
                  <c:v>5.1679156816680898</c:v>
                </c:pt>
                <c:pt idx="542">
                  <c:v>5.1850201592515095</c:v>
                </c:pt>
                <c:pt idx="543">
                  <c:v>5.2008852354811097</c:v>
                </c:pt>
                <c:pt idx="544">
                  <c:v>5.2170630829641604</c:v>
                </c:pt>
                <c:pt idx="545">
                  <c:v>5.2324654594030999</c:v>
                </c:pt>
                <c:pt idx="546">
                  <c:v>5.2497117809798501</c:v>
                </c:pt>
                <c:pt idx="547">
                  <c:v>5.26402858792608</c:v>
                </c:pt>
                <c:pt idx="548">
                  <c:v>5.2814423700783699</c:v>
                </c:pt>
                <c:pt idx="549">
                  <c:v>5.2979919360768699</c:v>
                </c:pt>
                <c:pt idx="550">
                  <c:v>5.3143648057812198</c:v>
                </c:pt>
                <c:pt idx="551">
                  <c:v>5.3286850000768</c:v>
                </c:pt>
                <c:pt idx="552">
                  <c:v>5.3461114846413702</c:v>
                </c:pt>
                <c:pt idx="553">
                  <c:v>5.3621677591308998</c:v>
                </c:pt>
                <c:pt idx="554">
                  <c:v>5.3785834863538193</c:v>
                </c:pt>
                <c:pt idx="555">
                  <c:v>5.3954611194694699</c:v>
                </c:pt>
                <c:pt idx="556">
                  <c:v>5.4121751159800597</c:v>
                </c:pt>
                <c:pt idx="557">
                  <c:v>5.4266372336042004</c:v>
                </c:pt>
                <c:pt idx="558">
                  <c:v>5.4437458924348894</c:v>
                </c:pt>
                <c:pt idx="559">
                  <c:v>5.4604522410136305</c:v>
                </c:pt>
                <c:pt idx="560">
                  <c:v>5.4767562793404094</c:v>
                </c:pt>
                <c:pt idx="561">
                  <c:v>5.4930458157195998</c:v>
                </c:pt>
                <c:pt idx="562">
                  <c:v>5.5076532440216406</c:v>
                </c:pt>
                <c:pt idx="563">
                  <c:v>5.5245630566605506</c:v>
                </c:pt>
                <c:pt idx="564">
                  <c:v>5.5414491316059893</c:v>
                </c:pt>
                <c:pt idx="565">
                  <c:v>5.5589164492630498</c:v>
                </c:pt>
                <c:pt idx="566">
                  <c:v>5.5750101695048206</c:v>
                </c:pt>
                <c:pt idx="567">
                  <c:v>5.5898049721054095</c:v>
                </c:pt>
                <c:pt idx="568">
                  <c:v>5.6069021590337806</c:v>
                </c:pt>
                <c:pt idx="569">
                  <c:v>5.6232643507428302</c:v>
                </c:pt>
                <c:pt idx="570">
                  <c:v>5.6417526671157301</c:v>
                </c:pt>
                <c:pt idx="571">
                  <c:v>5.6585499969605699</c:v>
                </c:pt>
                <c:pt idx="572">
                  <c:v>5.6729012195955901</c:v>
                </c:pt>
                <c:pt idx="573">
                  <c:v>5.6903953050095897</c:v>
                </c:pt>
                <c:pt idx="574">
                  <c:v>5.7071445111068906</c:v>
                </c:pt>
                <c:pt idx="575">
                  <c:v>5.7236902531440101</c:v>
                </c:pt>
                <c:pt idx="576">
                  <c:v>5.7398642766565899</c:v>
                </c:pt>
                <c:pt idx="577">
                  <c:v>5.7554888797130799</c:v>
                </c:pt>
                <c:pt idx="578">
                  <c:v>5.7729256056427394</c:v>
                </c:pt>
                <c:pt idx="579">
                  <c:v>5.7885735097625002</c:v>
                </c:pt>
                <c:pt idx="580">
                  <c:v>5.8019185929242694</c:v>
                </c:pt>
                <c:pt idx="581">
                  <c:v>5.8192176561078703</c:v>
                </c:pt>
                <c:pt idx="582">
                  <c:v>5.8337707549981097</c:v>
                </c:pt>
                <c:pt idx="583">
                  <c:v>5.8532991899028302</c:v>
                </c:pt>
                <c:pt idx="584">
                  <c:v>5.87068317422563</c:v>
                </c:pt>
                <c:pt idx="585">
                  <c:v>5.8869841824980496</c:v>
                </c:pt>
                <c:pt idx="586">
                  <c:v>5.90301368923065</c:v>
                </c:pt>
                <c:pt idx="587">
                  <c:v>5.9167339576106297</c:v>
                </c:pt>
                <c:pt idx="588">
                  <c:v>5.9339519236255001</c:v>
                </c:pt>
                <c:pt idx="589">
                  <c:v>5.9513580578368401</c:v>
                </c:pt>
                <c:pt idx="590">
                  <c:v>5.9693118129780505</c:v>
                </c:pt>
                <c:pt idx="591">
                  <c:v>5.9853221998855597</c:v>
                </c:pt>
                <c:pt idx="592">
                  <c:v>6.0010691698244001</c:v>
                </c:pt>
                <c:pt idx="593">
                  <c:v>6.0173999759172103</c:v>
                </c:pt>
                <c:pt idx="594">
                  <c:v>6.0310853919781904</c:v>
                </c:pt>
                <c:pt idx="595">
                  <c:v>6.0482055227021201</c:v>
                </c:pt>
                <c:pt idx="596">
                  <c:v>6.0634702363950099</c:v>
                </c:pt>
                <c:pt idx="597">
                  <c:v>6.0809226948185806</c:v>
                </c:pt>
                <c:pt idx="598">
                  <c:v>6.09941786521631</c:v>
                </c:pt>
                <c:pt idx="599">
                  <c:v>6.1168278233890305</c:v>
                </c:pt>
                <c:pt idx="600">
                  <c:v>6.1341506242752102</c:v>
                </c:pt>
                <c:pt idx="601">
                  <c:v>6.15143056763372</c:v>
                </c:pt>
                <c:pt idx="602">
                  <c:v>6.1680417537081702</c:v>
                </c:pt>
                <c:pt idx="603">
                  <c:v>6.18379593494865</c:v>
                </c:pt>
                <c:pt idx="604">
                  <c:v>6.2010024290702903</c:v>
                </c:pt>
                <c:pt idx="605">
                  <c:v>6.21718107045126</c:v>
                </c:pt>
                <c:pt idx="606">
                  <c:v>6.23375055019096</c:v>
                </c:pt>
                <c:pt idx="607">
                  <c:v>6.2491992508330405</c:v>
                </c:pt>
                <c:pt idx="608">
                  <c:v>6.2679055332228009</c:v>
                </c:pt>
                <c:pt idx="609">
                  <c:v>6.2854408883504203</c:v>
                </c:pt>
                <c:pt idx="610">
                  <c:v>6.3018642635051902</c:v>
                </c:pt>
                <c:pt idx="611">
                  <c:v>6.3201927672344009</c:v>
                </c:pt>
                <c:pt idx="612">
                  <c:v>6.3355764604784799</c:v>
                </c:pt>
                <c:pt idx="613">
                  <c:v>6.3525963742085896</c:v>
                </c:pt>
                <c:pt idx="614">
                  <c:v>6.3706900282522794</c:v>
                </c:pt>
                <c:pt idx="615">
                  <c:v>6.3866774713733294</c:v>
                </c:pt>
                <c:pt idx="616">
                  <c:v>6.4023903829001902</c:v>
                </c:pt>
                <c:pt idx="617">
                  <c:v>6.41790791492895</c:v>
                </c:pt>
                <c:pt idx="618">
                  <c:v>6.4333408830862</c:v>
                </c:pt>
                <c:pt idx="619">
                  <c:v>6.4499057449575004</c:v>
                </c:pt>
                <c:pt idx="620">
                  <c:v>6.4679229197008707</c:v>
                </c:pt>
                <c:pt idx="621">
                  <c:v>6.4864188840056194</c:v>
                </c:pt>
                <c:pt idx="622">
                  <c:v>6.5016886521880206</c:v>
                </c:pt>
                <c:pt idx="623">
                  <c:v>6.5192056813975805</c:v>
                </c:pt>
                <c:pt idx="624">
                  <c:v>6.5349789824631399</c:v>
                </c:pt>
                <c:pt idx="625">
                  <c:v>6.5516195297368505</c:v>
                </c:pt>
                <c:pt idx="626">
                  <c:v>6.5698363445699197</c:v>
                </c:pt>
                <c:pt idx="627">
                  <c:v>6.5853806443556095</c:v>
                </c:pt>
                <c:pt idx="628">
                  <c:v>6.60348735809748</c:v>
                </c:pt>
                <c:pt idx="629">
                  <c:v>6.6200866356575698</c:v>
                </c:pt>
                <c:pt idx="630">
                  <c:v>6.6392204082421804</c:v>
                </c:pt>
                <c:pt idx="631">
                  <c:v>6.6549248779392691</c:v>
                </c:pt>
                <c:pt idx="632">
                  <c:v>6.6714136971222597</c:v>
                </c:pt>
                <c:pt idx="633">
                  <c:v>6.6891074226350602</c:v>
                </c:pt>
                <c:pt idx="634">
                  <c:v>6.7058940744846005</c:v>
                </c:pt>
                <c:pt idx="635">
                  <c:v>6.7233499202393396</c:v>
                </c:pt>
                <c:pt idx="636">
                  <c:v>6.7409311629580806</c:v>
                </c:pt>
                <c:pt idx="637">
                  <c:v>6.7551791385267306</c:v>
                </c:pt>
                <c:pt idx="638">
                  <c:v>6.7716683149956198</c:v>
                </c:pt>
                <c:pt idx="639">
                  <c:v>6.7916173860703601</c:v>
                </c:pt>
                <c:pt idx="640">
                  <c:v>6.8085569965296608</c:v>
                </c:pt>
                <c:pt idx="641">
                  <c:v>6.828191708564189</c:v>
                </c:pt>
                <c:pt idx="642">
                  <c:v>6.8436557050699802</c:v>
                </c:pt>
                <c:pt idx="643">
                  <c:v>6.8614595316648801</c:v>
                </c:pt>
                <c:pt idx="644">
                  <c:v>6.8778492850378807</c:v>
                </c:pt>
                <c:pt idx="645">
                  <c:v>6.8971100423732405</c:v>
                </c:pt>
                <c:pt idx="646">
                  <c:v>6.9152304641829696</c:v>
                </c:pt>
                <c:pt idx="647">
                  <c:v>6.9320634402447494</c:v>
                </c:pt>
                <c:pt idx="648">
                  <c:v>6.9508882655463804</c:v>
                </c:pt>
                <c:pt idx="649">
                  <c:v>6.9683028415966008</c:v>
                </c:pt>
                <c:pt idx="650">
                  <c:v>6.9866343753892597</c:v>
                </c:pt>
                <c:pt idx="651">
                  <c:v>7.0021897104379605</c:v>
                </c:pt>
                <c:pt idx="652">
                  <c:v>7.0196949104774795</c:v>
                </c:pt>
                <c:pt idx="653">
                  <c:v>7.0388409488623402</c:v>
                </c:pt>
                <c:pt idx="654">
                  <c:v>7.0559113680337804</c:v>
                </c:pt>
                <c:pt idx="655">
                  <c:v>7.0746367702486195</c:v>
                </c:pt>
                <c:pt idx="656">
                  <c:v>7.0924291249502902</c:v>
                </c:pt>
                <c:pt idx="657">
                  <c:v>7.1080690238613897</c:v>
                </c:pt>
                <c:pt idx="658">
                  <c:v>7.1261397341186195</c:v>
                </c:pt>
                <c:pt idx="659">
                  <c:v>7.1454846186952592</c:v>
                </c:pt>
                <c:pt idx="660">
                  <c:v>7.165912479322289</c:v>
                </c:pt>
                <c:pt idx="661">
                  <c:v>7.1854026745768405</c:v>
                </c:pt>
                <c:pt idx="662">
                  <c:v>7.2053789500387193</c:v>
                </c:pt>
                <c:pt idx="663">
                  <c:v>7.2244132995365407</c:v>
                </c:pt>
                <c:pt idx="664">
                  <c:v>7.2442476516607703</c:v>
                </c:pt>
                <c:pt idx="665">
                  <c:v>7.2634212517004899</c:v>
                </c:pt>
                <c:pt idx="666">
                  <c:v>7.2865786295915296</c:v>
                </c:pt>
                <c:pt idx="667">
                  <c:v>7.3079085887456996</c:v>
                </c:pt>
                <c:pt idx="668">
                  <c:v>7.3322085383279001</c:v>
                </c:pt>
                <c:pt idx="669">
                  <c:v>7.3579585646348296</c:v>
                </c:pt>
                <c:pt idx="670">
                  <c:v>7.3859961160451304</c:v>
                </c:pt>
                <c:pt idx="671">
                  <c:v>7.4125682948761096</c:v>
                </c:pt>
                <c:pt idx="672">
                  <c:v>7.4406207848642198</c:v>
                </c:pt>
                <c:pt idx="673">
                  <c:v>7.4672197314430395</c:v>
                </c:pt>
                <c:pt idx="674">
                  <c:v>7.4957681063915498</c:v>
                </c:pt>
                <c:pt idx="675">
                  <c:v>7.5210363130736395</c:v>
                </c:pt>
                <c:pt idx="676">
                  <c:v>7.5510049669173904</c:v>
                </c:pt>
                <c:pt idx="677">
                  <c:v>7.5780288102669191</c:v>
                </c:pt>
                <c:pt idx="678">
                  <c:v>7.6036297019254597</c:v>
                </c:pt>
                <c:pt idx="679">
                  <c:v>7.631310036767899</c:v>
                </c:pt>
                <c:pt idx="680">
                  <c:v>7.6581460691886596</c:v>
                </c:pt>
                <c:pt idx="681">
                  <c:v>7.6857018009832201</c:v>
                </c:pt>
                <c:pt idx="682">
                  <c:v>7.7177388627205801</c:v>
                </c:pt>
                <c:pt idx="683">
                  <c:v>7.7739850115995104</c:v>
                </c:pt>
                <c:pt idx="684">
                  <c:v>7.8203760082214995</c:v>
                </c:pt>
                <c:pt idx="685">
                  <c:v>7.8566878264427906</c:v>
                </c:pt>
                <c:pt idx="686">
                  <c:v>7.8885875827109002</c:v>
                </c:pt>
                <c:pt idx="687">
                  <c:v>7.9160855977443099</c:v>
                </c:pt>
                <c:pt idx="688">
                  <c:v>7.9469100258938896</c:v>
                </c:pt>
                <c:pt idx="689">
                  <c:v>7.9755471459338896</c:v>
                </c:pt>
                <c:pt idx="690">
                  <c:v>8.0004245142663404</c:v>
                </c:pt>
                <c:pt idx="691">
                  <c:v>8.0278264935532189</c:v>
                </c:pt>
                <c:pt idx="692">
                  <c:v>8.0517345991484</c:v>
                </c:pt>
                <c:pt idx="693">
                  <c:v>8.079526622877891</c:v>
                </c:pt>
                <c:pt idx="694">
                  <c:v>8.1075557324584206</c:v>
                </c:pt>
                <c:pt idx="695">
                  <c:v>8.1370027392222291</c:v>
                </c:pt>
                <c:pt idx="696">
                  <c:v>8.1655901477188308</c:v>
                </c:pt>
                <c:pt idx="697">
                  <c:v>8.1917918385443009</c:v>
                </c:pt>
                <c:pt idx="698">
                  <c:v>8.2197529106451803</c:v>
                </c:pt>
                <c:pt idx="699">
                  <c:v>8.245357626274199</c:v>
                </c:pt>
                <c:pt idx="700">
                  <c:v>8.2701164516856807</c:v>
                </c:pt>
                <c:pt idx="701">
                  <c:v>8.2941151019258506</c:v>
                </c:pt>
                <c:pt idx="702">
                  <c:v>8.3174373469501006</c:v>
                </c:pt>
                <c:pt idx="703">
                  <c:v>8.3406299344278505</c:v>
                </c:pt>
                <c:pt idx="704">
                  <c:v>8.3660740435243497</c:v>
                </c:pt>
                <c:pt idx="705">
                  <c:v>8.3918317177540303</c:v>
                </c:pt>
                <c:pt idx="706">
                  <c:v>8.4164834721468704</c:v>
                </c:pt>
                <c:pt idx="707">
                  <c:v>8.4403410723007202</c:v>
                </c:pt>
                <c:pt idx="708">
                  <c:v>8.4666234236738092</c:v>
                </c:pt>
                <c:pt idx="709">
                  <c:v>8.4919642857039399</c:v>
                </c:pt>
                <c:pt idx="710">
                  <c:v>8.5166933132950398</c:v>
                </c:pt>
                <c:pt idx="711">
                  <c:v>8.5415056742294801</c:v>
                </c:pt>
                <c:pt idx="712">
                  <c:v>8.5662542582758796</c:v>
                </c:pt>
                <c:pt idx="713">
                  <c:v>8.5931323543172802</c:v>
                </c:pt>
                <c:pt idx="714">
                  <c:v>8.6207530935189407</c:v>
                </c:pt>
                <c:pt idx="715">
                  <c:v>8.6470614187419397</c:v>
                </c:pt>
                <c:pt idx="716">
                  <c:v>8.6749597196012491</c:v>
                </c:pt>
                <c:pt idx="717">
                  <c:v>8.70180766054545</c:v>
                </c:pt>
                <c:pt idx="718">
                  <c:v>8.7295690925566305</c:v>
                </c:pt>
                <c:pt idx="719">
                  <c:v>8.7617632941419306</c:v>
                </c:pt>
                <c:pt idx="720">
                  <c:v>8.7973294391485997</c:v>
                </c:pt>
                <c:pt idx="721">
                  <c:v>8.8338209837456798</c:v>
                </c:pt>
                <c:pt idx="722">
                  <c:v>8.8698877109163696</c:v>
                </c:pt>
                <c:pt idx="723">
                  <c:v>8.9085627396434592</c:v>
                </c:pt>
                <c:pt idx="724">
                  <c:v>8.9488790433460998</c:v>
                </c:pt>
                <c:pt idx="725">
                  <c:v>8.9916571867433994</c:v>
                </c:pt>
                <c:pt idx="726">
                  <c:v>9.0373759593876493</c:v>
                </c:pt>
                <c:pt idx="727">
                  <c:v>9.08345079742503</c:v>
                </c:pt>
                <c:pt idx="728">
                  <c:v>9.1327021200231702</c:v>
                </c:pt>
                <c:pt idx="729">
                  <c:v>9.1822792735638394</c:v>
                </c:pt>
                <c:pt idx="730">
                  <c:v>9.2339642258411896</c:v>
                </c:pt>
                <c:pt idx="731">
                  <c:v>9.2971164558912296</c:v>
                </c:pt>
                <c:pt idx="732">
                  <c:v>9.3674964168167207</c:v>
                </c:pt>
                <c:pt idx="733">
                  <c:v>9.4543717331453099</c:v>
                </c:pt>
                <c:pt idx="734">
                  <c:v>9.5351218511041189</c:v>
                </c:pt>
                <c:pt idx="735">
                  <c:v>9.6345948966336401</c:v>
                </c:pt>
                <c:pt idx="736">
                  <c:v>9.8105043889063399</c:v>
                </c:pt>
                <c:pt idx="737">
                  <c:v>9.9701012821969908</c:v>
                </c:pt>
              </c:numCache>
            </c:numRef>
          </c:xVal>
          <c:yVal>
            <c:numRef>
              <c:f>'без среза'!$AD$4:$AD$741</c:f>
              <c:numCache>
                <c:formatCode>General</c:formatCode>
                <c:ptCount val="738"/>
                <c:pt idx="0">
                  <c:v>0</c:v>
                </c:pt>
                <c:pt idx="1">
                  <c:v>46.7158193806656</c:v>
                </c:pt>
                <c:pt idx="2">
                  <c:v>48.075489585790997</c:v>
                </c:pt>
                <c:pt idx="3">
                  <c:v>50.2337832851264</c:v>
                </c:pt>
                <c:pt idx="4">
                  <c:v>51.783514916819399</c:v>
                </c:pt>
                <c:pt idx="5">
                  <c:v>53.972876349323499</c:v>
                </c:pt>
                <c:pt idx="6">
                  <c:v>56.019691711918902</c:v>
                </c:pt>
                <c:pt idx="7">
                  <c:v>58.419217221764299</c:v>
                </c:pt>
                <c:pt idx="8">
                  <c:v>60.669800363801798</c:v>
                </c:pt>
                <c:pt idx="9">
                  <c:v>62.927693560678499</c:v>
                </c:pt>
                <c:pt idx="10">
                  <c:v>65.193810569266304</c:v>
                </c:pt>
                <c:pt idx="11">
                  <c:v>68.198243119334407</c:v>
                </c:pt>
                <c:pt idx="12">
                  <c:v>70.968753913731902</c:v>
                </c:pt>
                <c:pt idx="13">
                  <c:v>73.451431297696303</c:v>
                </c:pt>
                <c:pt idx="14">
                  <c:v>75.738564714065902</c:v>
                </c:pt>
                <c:pt idx="15">
                  <c:v>78.287032591787096</c:v>
                </c:pt>
                <c:pt idx="16">
                  <c:v>80.388673365880607</c:v>
                </c:pt>
                <c:pt idx="17">
                  <c:v>83.314522826189403</c:v>
                </c:pt>
                <c:pt idx="18">
                  <c:v>86.299766482287694</c:v>
                </c:pt>
                <c:pt idx="19">
                  <c:v>89.349886875270997</c:v>
                </c:pt>
                <c:pt idx="20">
                  <c:v>92.310459096167904</c:v>
                </c:pt>
                <c:pt idx="21">
                  <c:v>95.726995989411805</c:v>
                </c:pt>
                <c:pt idx="22">
                  <c:v>98.548677167819704</c:v>
                </c:pt>
                <c:pt idx="23">
                  <c:v>101.38497845604201</c:v>
                </c:pt>
                <c:pt idx="24">
                  <c:v>104.335499351416</c:v>
                </c:pt>
                <c:pt idx="25">
                  <c:v>106.84284817065</c:v>
                </c:pt>
                <c:pt idx="26">
                  <c:v>110.1259765625</c:v>
                </c:pt>
                <c:pt idx="27">
                  <c:v>113.085635026593</c:v>
                </c:pt>
                <c:pt idx="28">
                  <c:v>116.39069358296101</c:v>
                </c:pt>
                <c:pt idx="29">
                  <c:v>119.564171151951</c:v>
                </c:pt>
                <c:pt idx="30">
                  <c:v>122.649928062326</c:v>
                </c:pt>
                <c:pt idx="31">
                  <c:v>125.778631545205</c:v>
                </c:pt>
                <c:pt idx="32">
                  <c:v>128.67249951547299</c:v>
                </c:pt>
                <c:pt idx="33">
                  <c:v>131.50880080356001</c:v>
                </c:pt>
                <c:pt idx="34">
                  <c:v>134.76908527408801</c:v>
                </c:pt>
                <c:pt idx="35">
                  <c:v>138.145416865512</c:v>
                </c:pt>
                <c:pt idx="36">
                  <c:v>141.52083469999701</c:v>
                </c:pt>
                <c:pt idx="37">
                  <c:v>145.12286423544799</c:v>
                </c:pt>
                <c:pt idx="38">
                  <c:v>148.305479372885</c:v>
                </c:pt>
                <c:pt idx="39">
                  <c:v>151.51185218858399</c:v>
                </c:pt>
                <c:pt idx="40">
                  <c:v>155.29571933902801</c:v>
                </c:pt>
                <c:pt idx="41">
                  <c:v>158.37599370830799</c:v>
                </c:pt>
                <c:pt idx="42">
                  <c:v>161.61526177098699</c:v>
                </c:pt>
                <c:pt idx="43">
                  <c:v>165.01991982496401</c:v>
                </c:pt>
                <c:pt idx="44">
                  <c:v>168.33046092270001</c:v>
                </c:pt>
                <c:pt idx="45">
                  <c:v>171.735118976677</c:v>
                </c:pt>
                <c:pt idx="46">
                  <c:v>174.90494151817899</c:v>
                </c:pt>
                <c:pt idx="47">
                  <c:v>179.02963997633401</c:v>
                </c:pt>
                <c:pt idx="48">
                  <c:v>182.55125890828299</c:v>
                </c:pt>
                <c:pt idx="49">
                  <c:v>186.112169385247</c:v>
                </c:pt>
                <c:pt idx="50">
                  <c:v>189.46657081201801</c:v>
                </c:pt>
                <c:pt idx="51">
                  <c:v>193.191957523204</c:v>
                </c:pt>
                <c:pt idx="52">
                  <c:v>196.96303207757799</c:v>
                </c:pt>
                <c:pt idx="53">
                  <c:v>201.157176057182</c:v>
                </c:pt>
                <c:pt idx="54">
                  <c:v>204.458579586062</c:v>
                </c:pt>
                <c:pt idx="55">
                  <c:v>208.01400752165901</c:v>
                </c:pt>
                <c:pt idx="56">
                  <c:v>212.17891128190601</c:v>
                </c:pt>
                <c:pt idx="57">
                  <c:v>215.93810699701299</c:v>
                </c:pt>
                <c:pt idx="58">
                  <c:v>219.57303177917299</c:v>
                </c:pt>
                <c:pt idx="59">
                  <c:v>223.232627996671</c:v>
                </c:pt>
                <c:pt idx="60">
                  <c:v>226.89587924165599</c:v>
                </c:pt>
                <c:pt idx="61">
                  <c:v>230.539941592671</c:v>
                </c:pt>
                <c:pt idx="62">
                  <c:v>234.243398139204</c:v>
                </c:pt>
                <c:pt idx="63">
                  <c:v>237.946854686009</c:v>
                </c:pt>
                <c:pt idx="64">
                  <c:v>241.60919217419101</c:v>
                </c:pt>
                <c:pt idx="65">
                  <c:v>245.41498948901599</c:v>
                </c:pt>
                <c:pt idx="66">
                  <c:v>249.14128995700699</c:v>
                </c:pt>
                <c:pt idx="67">
                  <c:v>252.90870948389301</c:v>
                </c:pt>
                <c:pt idx="68">
                  <c:v>256.60759724613399</c:v>
                </c:pt>
                <c:pt idx="69">
                  <c:v>260.442634780589</c:v>
                </c:pt>
                <c:pt idx="70">
                  <c:v>264.51616285473398</c:v>
                </c:pt>
                <c:pt idx="71">
                  <c:v>268.01585162202798</c:v>
                </c:pt>
                <c:pt idx="72">
                  <c:v>272.34614537357402</c:v>
                </c:pt>
                <c:pt idx="73">
                  <c:v>275.99020772458903</c:v>
                </c:pt>
                <c:pt idx="74">
                  <c:v>279.93306856816002</c:v>
                </c:pt>
                <c:pt idx="75">
                  <c:v>283.36788059857003</c:v>
                </c:pt>
                <c:pt idx="76">
                  <c:v>287.13986890947598</c:v>
                </c:pt>
                <c:pt idx="77">
                  <c:v>291.03155936903602</c:v>
                </c:pt>
                <c:pt idx="78">
                  <c:v>294.93238739717998</c:v>
                </c:pt>
                <c:pt idx="79">
                  <c:v>299.22064833302602</c:v>
                </c:pt>
                <c:pt idx="80">
                  <c:v>303.696229425095</c:v>
                </c:pt>
                <c:pt idx="81">
                  <c:v>307.82184164032702</c:v>
                </c:pt>
                <c:pt idx="82">
                  <c:v>313.03482451693702</c:v>
                </c:pt>
                <c:pt idx="83">
                  <c:v>316.79310647523999</c:v>
                </c:pt>
                <c:pt idx="84">
                  <c:v>320.47737412780299</c:v>
                </c:pt>
                <c:pt idx="85">
                  <c:v>324.72999854611999</c:v>
                </c:pt>
                <c:pt idx="86">
                  <c:v>328.484625477208</c:v>
                </c:pt>
                <c:pt idx="87">
                  <c:v>333.040617172373</c:v>
                </c:pt>
                <c:pt idx="88">
                  <c:v>337.416598767106</c:v>
                </c:pt>
                <c:pt idx="89">
                  <c:v>341.85837085498298</c:v>
                </c:pt>
                <c:pt idx="90">
                  <c:v>346.65376684745797</c:v>
                </c:pt>
                <c:pt idx="91">
                  <c:v>350.42484140155898</c:v>
                </c:pt>
                <c:pt idx="92">
                  <c:v>354.67106952252198</c:v>
                </c:pt>
                <c:pt idx="93">
                  <c:v>358.40011126092401</c:v>
                </c:pt>
                <c:pt idx="94">
                  <c:v>362.57232507614702</c:v>
                </c:pt>
                <c:pt idx="95">
                  <c:v>366.4886869705</c:v>
                </c:pt>
                <c:pt idx="96">
                  <c:v>371.20732738709597</c:v>
                </c:pt>
                <c:pt idx="97">
                  <c:v>375.13830939140001</c:v>
                </c:pt>
                <c:pt idx="98">
                  <c:v>379.03182736484098</c:v>
                </c:pt>
                <c:pt idx="99">
                  <c:v>382.99204958850203</c:v>
                </c:pt>
                <c:pt idx="100">
                  <c:v>386.76769292689499</c:v>
                </c:pt>
                <c:pt idx="101">
                  <c:v>391.13727822318401</c:v>
                </c:pt>
                <c:pt idx="102">
                  <c:v>395.43467672788501</c:v>
                </c:pt>
                <c:pt idx="103">
                  <c:v>399.231336474128</c:v>
                </c:pt>
                <c:pt idx="104">
                  <c:v>403.75717419340401</c:v>
                </c:pt>
                <c:pt idx="105">
                  <c:v>407.75486044847298</c:v>
                </c:pt>
                <c:pt idx="106">
                  <c:v>412.29714579130803</c:v>
                </c:pt>
                <c:pt idx="107">
                  <c:v>416.57535540176701</c:v>
                </c:pt>
                <c:pt idx="108">
                  <c:v>420.06682035700999</c:v>
                </c:pt>
                <c:pt idx="109">
                  <c:v>423.92470181319499</c:v>
                </c:pt>
                <c:pt idx="110">
                  <c:v>427.78258326883503</c:v>
                </c:pt>
                <c:pt idx="111">
                  <c:v>431.75011554747101</c:v>
                </c:pt>
                <c:pt idx="112">
                  <c:v>435.58058429736201</c:v>
                </c:pt>
                <c:pt idx="113">
                  <c:v>439.48232608231001</c:v>
                </c:pt>
                <c:pt idx="114">
                  <c:v>443.22872920134603</c:v>
                </c:pt>
                <c:pt idx="115">
                  <c:v>447.32144617000603</c:v>
                </c:pt>
                <c:pt idx="116">
                  <c:v>451.347458887355</c:v>
                </c:pt>
                <c:pt idx="117">
                  <c:v>455.60008330621702</c:v>
                </c:pt>
                <c:pt idx="118">
                  <c:v>459.55025420421902</c:v>
                </c:pt>
                <c:pt idx="119">
                  <c:v>463.86684160316202</c:v>
                </c:pt>
                <c:pt idx="120">
                  <c:v>468.06372685345002</c:v>
                </c:pt>
                <c:pt idx="121">
                  <c:v>472.02029404989599</c:v>
                </c:pt>
                <c:pt idx="122">
                  <c:v>476.28479730748001</c:v>
                </c:pt>
                <c:pt idx="123">
                  <c:v>480.631538682312</c:v>
                </c:pt>
                <c:pt idx="124">
                  <c:v>484.59907096094798</c:v>
                </c:pt>
                <c:pt idx="125">
                  <c:v>488.80600753689498</c:v>
                </c:pt>
                <c:pt idx="126">
                  <c:v>492.91334461496001</c:v>
                </c:pt>
                <c:pt idx="127">
                  <c:v>497.18972671181098</c:v>
                </c:pt>
                <c:pt idx="128">
                  <c:v>500.97359386171098</c:v>
                </c:pt>
                <c:pt idx="129">
                  <c:v>505.01239917540403</c:v>
                </c:pt>
                <c:pt idx="130">
                  <c:v>508.97536266974902</c:v>
                </c:pt>
                <c:pt idx="131">
                  <c:v>513.94619997890902</c:v>
                </c:pt>
                <c:pt idx="132">
                  <c:v>518.08734606116695</c:v>
                </c:pt>
                <c:pt idx="133">
                  <c:v>522.04574077122095</c:v>
                </c:pt>
                <c:pt idx="134">
                  <c:v>525.41567606474598</c:v>
                </c:pt>
                <c:pt idx="135">
                  <c:v>529.22604216386299</c:v>
                </c:pt>
                <c:pt idx="136">
                  <c:v>533.11407759593601</c:v>
                </c:pt>
                <c:pt idx="137">
                  <c:v>537.91861115644997</c:v>
                </c:pt>
                <c:pt idx="138">
                  <c:v>541.68603068333596</c:v>
                </c:pt>
                <c:pt idx="139">
                  <c:v>545.52198197459404</c:v>
                </c:pt>
                <c:pt idx="140">
                  <c:v>549.56078728828697</c:v>
                </c:pt>
                <c:pt idx="141">
                  <c:v>552.83751938237401</c:v>
                </c:pt>
                <c:pt idx="142">
                  <c:v>556.37741345121697</c:v>
                </c:pt>
                <c:pt idx="143">
                  <c:v>560.19508960530902</c:v>
                </c:pt>
                <c:pt idx="144">
                  <c:v>564.64874053245296</c:v>
                </c:pt>
                <c:pt idx="145">
                  <c:v>568.692114630437</c:v>
                </c:pt>
                <c:pt idx="146">
                  <c:v>572.18632085690899</c:v>
                </c:pt>
                <c:pt idx="147">
                  <c:v>575.72986995296696</c:v>
                </c:pt>
                <c:pt idx="148">
                  <c:v>579.42418893118895</c:v>
                </c:pt>
                <c:pt idx="149">
                  <c:v>583.13130050520897</c:v>
                </c:pt>
                <c:pt idx="150">
                  <c:v>586.79181047978295</c:v>
                </c:pt>
                <c:pt idx="151">
                  <c:v>590.52085221872903</c:v>
                </c:pt>
                <c:pt idx="152">
                  <c:v>593.962060546766</c:v>
                </c:pt>
                <c:pt idx="153">
                  <c:v>597.41240644393099</c:v>
                </c:pt>
                <c:pt idx="154">
                  <c:v>601.59375782719098</c:v>
                </c:pt>
                <c:pt idx="155">
                  <c:v>605.68830230945798</c:v>
                </c:pt>
                <c:pt idx="156">
                  <c:v>609.42282658977297</c:v>
                </c:pt>
                <c:pt idx="157">
                  <c:v>613.61331554107198</c:v>
                </c:pt>
                <c:pt idx="158">
                  <c:v>617.20620750834905</c:v>
                </c:pt>
                <c:pt idx="159">
                  <c:v>620.72599892696201</c:v>
                </c:pt>
                <c:pt idx="160">
                  <c:v>624.58022535484304</c:v>
                </c:pt>
                <c:pt idx="161">
                  <c:v>628.20784008229998</c:v>
                </c:pt>
                <c:pt idx="162">
                  <c:v>632.09404800022003</c:v>
                </c:pt>
                <c:pt idx="163">
                  <c:v>636.14473215372504</c:v>
                </c:pt>
                <c:pt idx="164">
                  <c:v>639.70472887388496</c:v>
                </c:pt>
                <c:pt idx="165">
                  <c:v>642.97963345382004</c:v>
                </c:pt>
                <c:pt idx="166">
                  <c:v>647.10524566905099</c:v>
                </c:pt>
                <c:pt idx="167">
                  <c:v>650.43132063326902</c:v>
                </c:pt>
                <c:pt idx="168">
                  <c:v>653.89080409901601</c:v>
                </c:pt>
                <c:pt idx="169">
                  <c:v>657.53943523377905</c:v>
                </c:pt>
                <c:pt idx="170">
                  <c:v>660.60783076351902</c:v>
                </c:pt>
                <c:pt idx="171">
                  <c:v>664.12944969628495</c:v>
                </c:pt>
                <c:pt idx="172">
                  <c:v>667.62000089499702</c:v>
                </c:pt>
                <c:pt idx="173">
                  <c:v>670.7322567535</c:v>
                </c:pt>
                <c:pt idx="174">
                  <c:v>673.88928669893198</c:v>
                </c:pt>
                <c:pt idx="175">
                  <c:v>676.76487953244305</c:v>
                </c:pt>
                <c:pt idx="176">
                  <c:v>679.66788507170202</c:v>
                </c:pt>
                <c:pt idx="177">
                  <c:v>682.53982287690803</c:v>
                </c:pt>
                <c:pt idx="178">
                  <c:v>685.26281831464701</c:v>
                </c:pt>
                <c:pt idx="179">
                  <c:v>688.79540232905902</c:v>
                </c:pt>
                <c:pt idx="180">
                  <c:v>691.83090261168297</c:v>
                </c:pt>
                <c:pt idx="181">
                  <c:v>694.89016057392996</c:v>
                </c:pt>
                <c:pt idx="182">
                  <c:v>697.81418252049502</c:v>
                </c:pt>
                <c:pt idx="183">
                  <c:v>700.330668908039</c:v>
                </c:pt>
                <c:pt idx="184">
                  <c:v>703.65948514239597</c:v>
                </c:pt>
                <c:pt idx="185">
                  <c:v>706.22165937394504</c:v>
                </c:pt>
                <c:pt idx="186">
                  <c:v>709.21969562516097</c:v>
                </c:pt>
                <c:pt idx="187">
                  <c:v>712.02675669429902</c:v>
                </c:pt>
                <c:pt idx="188">
                  <c:v>714.57248330174502</c:v>
                </c:pt>
                <c:pt idx="189">
                  <c:v>717.37771685672999</c:v>
                </c:pt>
                <c:pt idx="190">
                  <c:v>720.23960333627701</c:v>
                </c:pt>
                <c:pt idx="191">
                  <c:v>723.29063748701697</c:v>
                </c:pt>
                <c:pt idx="192">
                  <c:v>725.90855088605099</c:v>
                </c:pt>
                <c:pt idx="193">
                  <c:v>728.80424636979103</c:v>
                </c:pt>
                <c:pt idx="194">
                  <c:v>731.848884220998</c:v>
                </c:pt>
                <c:pt idx="195">
                  <c:v>734.64498020740098</c:v>
                </c:pt>
                <c:pt idx="196">
                  <c:v>736.92845859716795</c:v>
                </c:pt>
                <c:pt idx="197">
                  <c:v>739.78120750813105</c:v>
                </c:pt>
                <c:pt idx="198">
                  <c:v>741.97239645499201</c:v>
                </c:pt>
                <c:pt idx="199">
                  <c:v>744.39750715670596</c:v>
                </c:pt>
                <c:pt idx="200">
                  <c:v>746.53387069098005</c:v>
                </c:pt>
                <c:pt idx="201">
                  <c:v>748.71957709647302</c:v>
                </c:pt>
                <c:pt idx="202">
                  <c:v>751.00305548514996</c:v>
                </c:pt>
                <c:pt idx="203">
                  <c:v>753.67213926846705</c:v>
                </c:pt>
                <c:pt idx="204">
                  <c:v>755.57275353373404</c:v>
                </c:pt>
                <c:pt idx="205">
                  <c:v>757.39112968175402</c:v>
                </c:pt>
                <c:pt idx="206">
                  <c:v>759.22047091141997</c:v>
                </c:pt>
                <c:pt idx="207">
                  <c:v>761.73878481311704</c:v>
                </c:pt>
                <c:pt idx="208">
                  <c:v>763.353393182172</c:v>
                </c:pt>
                <c:pt idx="209">
                  <c:v>764.84647188841802</c:v>
                </c:pt>
                <c:pt idx="210">
                  <c:v>766.45194268888997</c:v>
                </c:pt>
                <c:pt idx="211">
                  <c:v>768.26483629554195</c:v>
                </c:pt>
                <c:pt idx="212">
                  <c:v>770.29063524974299</c:v>
                </c:pt>
                <c:pt idx="213">
                  <c:v>771.81660920310696</c:v>
                </c:pt>
                <c:pt idx="214">
                  <c:v>773.17627940891305</c:v>
                </c:pt>
                <c:pt idx="215">
                  <c:v>775.09425505426998</c:v>
                </c:pt>
                <c:pt idx="216">
                  <c:v>777.01497197085598</c:v>
                </c:pt>
                <c:pt idx="217">
                  <c:v>778.00731191809996</c:v>
                </c:pt>
                <c:pt idx="218">
                  <c:v>779.43916891549395</c:v>
                </c:pt>
                <c:pt idx="219">
                  <c:v>780.99255557460594</c:v>
                </c:pt>
                <c:pt idx="220">
                  <c:v>782.38603478351604</c:v>
                </c:pt>
                <c:pt idx="221">
                  <c:v>784.20258341738395</c:v>
                </c:pt>
                <c:pt idx="222">
                  <c:v>785.54032345880898</c:v>
                </c:pt>
                <c:pt idx="223">
                  <c:v>786.60485019872999</c:v>
                </c:pt>
                <c:pt idx="224">
                  <c:v>787.91426377623998</c:v>
                </c:pt>
                <c:pt idx="225">
                  <c:v>789.51333827826795</c:v>
                </c:pt>
                <c:pt idx="226">
                  <c:v>791.006416984515</c:v>
                </c:pt>
                <c:pt idx="227">
                  <c:v>792.38801735470304</c:v>
                </c:pt>
                <c:pt idx="228">
                  <c:v>793.51650707470503</c:v>
                </c:pt>
                <c:pt idx="229">
                  <c:v>794.51615707746896</c:v>
                </c:pt>
                <c:pt idx="230">
                  <c:v>795.90049871779604</c:v>
                </c:pt>
                <c:pt idx="231">
                  <c:v>797.07102125349797</c:v>
                </c:pt>
                <c:pt idx="232">
                  <c:v>798.03960352329796</c:v>
                </c:pt>
                <c:pt idx="233">
                  <c:v>799.24667633333195</c:v>
                </c:pt>
                <c:pt idx="234">
                  <c:v>799.79858547552794</c:v>
                </c:pt>
                <c:pt idx="235">
                  <c:v>800.77447779975796</c:v>
                </c:pt>
                <c:pt idx="236">
                  <c:v>801.38760865189602</c:v>
                </c:pt>
                <c:pt idx="237">
                  <c:v>802.702504770774</c:v>
                </c:pt>
                <c:pt idx="238">
                  <c:v>804.18735966551401</c:v>
                </c:pt>
                <c:pt idx="239">
                  <c:v>804.71825240040596</c:v>
                </c:pt>
                <c:pt idx="240">
                  <c:v>805.89791250469102</c:v>
                </c:pt>
                <c:pt idx="241">
                  <c:v>806.75958522163296</c:v>
                </c:pt>
                <c:pt idx="242">
                  <c:v>807.48053938261501</c:v>
                </c:pt>
                <c:pt idx="243">
                  <c:v>808.815538152812</c:v>
                </c:pt>
                <c:pt idx="244">
                  <c:v>809.09514775166997</c:v>
                </c:pt>
                <c:pt idx="245">
                  <c:v>810.12312421725903</c:v>
                </c:pt>
                <c:pt idx="246">
                  <c:v>810.95372920123702</c:v>
                </c:pt>
                <c:pt idx="247">
                  <c:v>811.92413898518896</c:v>
                </c:pt>
                <c:pt idx="248">
                  <c:v>812.42122271588698</c:v>
                </c:pt>
                <c:pt idx="249">
                  <c:v>812.99871705076998</c:v>
                </c:pt>
                <c:pt idx="250">
                  <c:v>813.69774104736996</c:v>
                </c:pt>
                <c:pt idx="251">
                  <c:v>814.26244278536501</c:v>
                </c:pt>
                <c:pt idx="252">
                  <c:v>814.97882816205504</c:v>
                </c:pt>
                <c:pt idx="253">
                  <c:v>815.90629137323197</c:v>
                </c:pt>
                <c:pt idx="254">
                  <c:v>816.40794388822098</c:v>
                </c:pt>
                <c:pt idx="255">
                  <c:v>817.45419549097699</c:v>
                </c:pt>
                <c:pt idx="256">
                  <c:v>818.25007771477499</c:v>
                </c:pt>
                <c:pt idx="257">
                  <c:v>818.84950221403903</c:v>
                </c:pt>
                <c:pt idx="258">
                  <c:v>819.40506638345005</c:v>
                </c:pt>
                <c:pt idx="259">
                  <c:v>819.85463475817005</c:v>
                </c:pt>
                <c:pt idx="260">
                  <c:v>820.70625615054303</c:v>
                </c:pt>
                <c:pt idx="261">
                  <c:v>821.43634788010797</c:v>
                </c:pt>
                <c:pt idx="262">
                  <c:v>822.41041269127504</c:v>
                </c:pt>
                <c:pt idx="263">
                  <c:v>823.40275263851902</c:v>
                </c:pt>
                <c:pt idx="264">
                  <c:v>824.28544176385697</c:v>
                </c:pt>
                <c:pt idx="265">
                  <c:v>824.77338792597197</c:v>
                </c:pt>
                <c:pt idx="266">
                  <c:v>825.62592307542104</c:v>
                </c:pt>
                <c:pt idx="267">
                  <c:v>825.78126174133195</c:v>
                </c:pt>
                <c:pt idx="268">
                  <c:v>826.32220580079297</c:v>
                </c:pt>
                <c:pt idx="269">
                  <c:v>827.59415534798404</c:v>
                </c:pt>
                <c:pt idx="270">
                  <c:v>827.90300516565401</c:v>
                </c:pt>
                <c:pt idx="271">
                  <c:v>828.51156723350095</c:v>
                </c:pt>
                <c:pt idx="272">
                  <c:v>829.07901024272405</c:v>
                </c:pt>
                <c:pt idx="273">
                  <c:v>829.438116687601</c:v>
                </c:pt>
                <c:pt idx="274">
                  <c:v>830.04850626960001</c:v>
                </c:pt>
                <c:pt idx="275">
                  <c:v>830.49259210295202</c:v>
                </c:pt>
                <c:pt idx="276">
                  <c:v>831.13222190376302</c:v>
                </c:pt>
                <c:pt idx="277">
                  <c:v>831.89338136629306</c:v>
                </c:pt>
                <c:pt idx="278">
                  <c:v>832.53026989696502</c:v>
                </c:pt>
                <c:pt idx="279">
                  <c:v>833.05202506218404</c:v>
                </c:pt>
                <c:pt idx="280">
                  <c:v>833.37001244952603</c:v>
                </c:pt>
                <c:pt idx="281">
                  <c:v>834.01512479170503</c:v>
                </c:pt>
                <c:pt idx="282">
                  <c:v>834.821972097149</c:v>
                </c:pt>
                <c:pt idx="283">
                  <c:v>835.03579120177403</c:v>
                </c:pt>
                <c:pt idx="284">
                  <c:v>835.63338818688499</c:v>
                </c:pt>
                <c:pt idx="285">
                  <c:v>836.15422959611703</c:v>
                </c:pt>
                <c:pt idx="286">
                  <c:v>836.69060487237596</c:v>
                </c:pt>
                <c:pt idx="287">
                  <c:v>837.05336634555704</c:v>
                </c:pt>
                <c:pt idx="288">
                  <c:v>837.494710907681</c:v>
                </c:pt>
                <c:pt idx="289">
                  <c:v>838.10144546137599</c:v>
                </c:pt>
                <c:pt idx="290">
                  <c:v>838.413036550274</c:v>
                </c:pt>
                <c:pt idx="291">
                  <c:v>838.73742023497095</c:v>
                </c:pt>
                <c:pt idx="292">
                  <c:v>838.892758900883</c:v>
                </c:pt>
                <c:pt idx="293">
                  <c:v>839.25186534575903</c:v>
                </c:pt>
                <c:pt idx="294">
                  <c:v>840.09343541247301</c:v>
                </c:pt>
                <c:pt idx="295">
                  <c:v>840.32278838412503</c:v>
                </c:pt>
                <c:pt idx="296">
                  <c:v>841.26944048954294</c:v>
                </c:pt>
                <c:pt idx="297">
                  <c:v>841.48874213553495</c:v>
                </c:pt>
                <c:pt idx="298">
                  <c:v>842.01323857198201</c:v>
                </c:pt>
                <c:pt idx="299">
                  <c:v>842.46006567547397</c:v>
                </c:pt>
                <c:pt idx="300">
                  <c:v>843.57759031383</c:v>
                </c:pt>
                <c:pt idx="301">
                  <c:v>844.36067994074097</c:v>
                </c:pt>
                <c:pt idx="302">
                  <c:v>844.71339008826305</c:v>
                </c:pt>
                <c:pt idx="303">
                  <c:v>844.940001788686</c:v>
                </c:pt>
                <c:pt idx="304">
                  <c:v>845.50744479791001</c:v>
                </c:pt>
                <c:pt idx="305">
                  <c:v>845.85741367529295</c:v>
                </c:pt>
                <c:pt idx="306">
                  <c:v>846.32525718608895</c:v>
                </c:pt>
                <c:pt idx="307">
                  <c:v>846.86620124664</c:v>
                </c:pt>
                <c:pt idx="308">
                  <c:v>847.02884996698197</c:v>
                </c:pt>
                <c:pt idx="309">
                  <c:v>847.4912109375</c:v>
                </c:pt>
                <c:pt idx="310">
                  <c:v>848.19845874560804</c:v>
                </c:pt>
                <c:pt idx="311">
                  <c:v>848.88103511919496</c:v>
                </c:pt>
                <c:pt idx="312">
                  <c:v>849.87337506752795</c:v>
                </c:pt>
                <c:pt idx="313">
                  <c:v>850.14384709671401</c:v>
                </c:pt>
                <c:pt idx="314">
                  <c:v>850.85109490591003</c:v>
                </c:pt>
                <c:pt idx="315">
                  <c:v>850.93972932051201</c:v>
                </c:pt>
                <c:pt idx="316">
                  <c:v>850.80723457605802</c:v>
                </c:pt>
                <c:pt idx="317">
                  <c:v>851.40391780518303</c:v>
                </c:pt>
                <c:pt idx="318">
                  <c:v>851.50625857265902</c:v>
                </c:pt>
                <c:pt idx="319">
                  <c:v>851.78221314430198</c:v>
                </c:pt>
                <c:pt idx="320">
                  <c:v>851.49346597686099</c:v>
                </c:pt>
                <c:pt idx="321">
                  <c:v>852.30579582367295</c:v>
                </c:pt>
                <c:pt idx="322">
                  <c:v>852.43737681104994</c:v>
                </c:pt>
                <c:pt idx="323">
                  <c:v>852.63200702252198</c:v>
                </c:pt>
                <c:pt idx="324">
                  <c:v>852.98471717004497</c:v>
                </c:pt>
                <c:pt idx="325">
                  <c:v>853.67368984098596</c:v>
                </c:pt>
                <c:pt idx="326">
                  <c:v>853.81714966708603</c:v>
                </c:pt>
                <c:pt idx="327">
                  <c:v>854.53444880085203</c:v>
                </c:pt>
                <c:pt idx="328">
                  <c:v>854.65871973379899</c:v>
                </c:pt>
                <c:pt idx="329">
                  <c:v>855.10646059436704</c:v>
                </c:pt>
                <c:pt idx="330">
                  <c:v>855.60719935336999</c:v>
                </c:pt>
                <c:pt idx="331">
                  <c:v>856.08418043275003</c:v>
                </c:pt>
                <c:pt idx="332">
                  <c:v>856.61141814042503</c:v>
                </c:pt>
                <c:pt idx="333">
                  <c:v>856.95864574658003</c:v>
                </c:pt>
                <c:pt idx="334">
                  <c:v>857.47674588458301</c:v>
                </c:pt>
                <c:pt idx="335">
                  <c:v>857.86783382059002</c:v>
                </c:pt>
                <c:pt idx="336">
                  <c:v>858.43436307273703</c:v>
                </c:pt>
                <c:pt idx="337">
                  <c:v>858.98353094479398</c:v>
                </c:pt>
                <c:pt idx="338">
                  <c:v>859.13247331226103</c:v>
                </c:pt>
                <c:pt idx="339">
                  <c:v>859.44406440115995</c:v>
                </c:pt>
                <c:pt idx="340">
                  <c:v>859.88723647743598</c:v>
                </c:pt>
                <c:pt idx="341">
                  <c:v>860.39163026256495</c:v>
                </c:pt>
                <c:pt idx="342">
                  <c:v>860.57346787823894</c:v>
                </c:pt>
                <c:pt idx="343">
                  <c:v>860.74799543730296</c:v>
                </c:pt>
                <c:pt idx="344">
                  <c:v>861.53017130822695</c:v>
                </c:pt>
                <c:pt idx="345">
                  <c:v>861.59596180246001</c:v>
                </c:pt>
                <c:pt idx="346">
                  <c:v>862.153353486024</c:v>
                </c:pt>
                <c:pt idx="347">
                  <c:v>862.71531395388001</c:v>
                </c:pt>
                <c:pt idx="348">
                  <c:v>862.79846582820301</c:v>
                </c:pt>
                <c:pt idx="349">
                  <c:v>863.49292104051199</c:v>
                </c:pt>
                <c:pt idx="350">
                  <c:v>864.41490171032001</c:v>
                </c:pt>
                <c:pt idx="351">
                  <c:v>865.19342255293998</c:v>
                </c:pt>
                <c:pt idx="352">
                  <c:v>865.71883274646302</c:v>
                </c:pt>
                <c:pt idx="353">
                  <c:v>866.11174819553298</c:v>
                </c:pt>
                <c:pt idx="354">
                  <c:v>866.33653238289298</c:v>
                </c:pt>
                <c:pt idx="355">
                  <c:v>866.30180962271299</c:v>
                </c:pt>
                <c:pt idx="356">
                  <c:v>866.37856519859304</c:v>
                </c:pt>
                <c:pt idx="357">
                  <c:v>867.23566913124398</c:v>
                </c:pt>
                <c:pt idx="358">
                  <c:v>867.15982731244003</c:v>
                </c:pt>
                <c:pt idx="359">
                  <c:v>867.60391314579294</c:v>
                </c:pt>
                <c:pt idx="360">
                  <c:v>867.67701369445695</c:v>
                </c:pt>
                <c:pt idx="361">
                  <c:v>867.95845080637798</c:v>
                </c:pt>
                <c:pt idx="362">
                  <c:v>868.23349162094496</c:v>
                </c:pt>
                <c:pt idx="363">
                  <c:v>868.66569861448602</c:v>
                </c:pt>
                <c:pt idx="364">
                  <c:v>868.89687910028897</c:v>
                </c:pt>
                <c:pt idx="365">
                  <c:v>869.56757663406495</c:v>
                </c:pt>
                <c:pt idx="366">
                  <c:v>869.87825396588698</c:v>
                </c:pt>
                <c:pt idx="367">
                  <c:v>870.24923925057601</c:v>
                </c:pt>
                <c:pt idx="368">
                  <c:v>870.97019341155794</c:v>
                </c:pt>
                <c:pt idx="369">
                  <c:v>871.40605543340303</c:v>
                </c:pt>
                <c:pt idx="370">
                  <c:v>872.07858048024195</c:v>
                </c:pt>
                <c:pt idx="371">
                  <c:v>872.198282628897</c:v>
                </c:pt>
                <c:pt idx="372">
                  <c:v>872.57200918372496</c:v>
                </c:pt>
                <c:pt idx="373">
                  <c:v>872.54733774920396</c:v>
                </c:pt>
                <c:pt idx="374">
                  <c:v>872.62043829786796</c:v>
                </c:pt>
                <c:pt idx="375">
                  <c:v>873.07183418565103</c:v>
                </c:pt>
                <c:pt idx="376">
                  <c:v>873.31215223894901</c:v>
                </c:pt>
                <c:pt idx="377">
                  <c:v>873.41814803473005</c:v>
                </c:pt>
                <c:pt idx="378">
                  <c:v>873.74070420636394</c:v>
                </c:pt>
                <c:pt idx="379">
                  <c:v>874.21403025852806</c:v>
                </c:pt>
                <c:pt idx="380">
                  <c:v>874.41871179456996</c:v>
                </c:pt>
                <c:pt idx="381">
                  <c:v>874.66268487617197</c:v>
                </c:pt>
                <c:pt idx="382">
                  <c:v>874.90757171376094</c:v>
                </c:pt>
                <c:pt idx="383">
                  <c:v>874.76959442793998</c:v>
                </c:pt>
                <c:pt idx="384">
                  <c:v>875.25571307699204</c:v>
                </c:pt>
                <c:pt idx="385">
                  <c:v>875.68517880039406</c:v>
                </c:pt>
                <c:pt idx="386">
                  <c:v>876.66015736863699</c:v>
                </c:pt>
                <c:pt idx="387">
                  <c:v>876.64553725868598</c:v>
                </c:pt>
                <c:pt idx="388">
                  <c:v>876.76980819163305</c:v>
                </c:pt>
                <c:pt idx="389">
                  <c:v>877.05672784492197</c:v>
                </c:pt>
                <c:pt idx="390">
                  <c:v>877.51726130128804</c:v>
                </c:pt>
                <c:pt idx="391">
                  <c:v>877.78590581741105</c:v>
                </c:pt>
                <c:pt idx="392">
                  <c:v>877.87271271894997</c:v>
                </c:pt>
                <c:pt idx="393">
                  <c:v>877.80418095457696</c:v>
                </c:pt>
                <c:pt idx="394">
                  <c:v>878.36248639521705</c:v>
                </c:pt>
                <c:pt idx="395">
                  <c:v>879.26801944201202</c:v>
                </c:pt>
                <c:pt idx="396">
                  <c:v>880.279548283498</c:v>
                </c:pt>
                <c:pt idx="397">
                  <c:v>880.75013306552296</c:v>
                </c:pt>
                <c:pt idx="398">
                  <c:v>880.69348014096204</c:v>
                </c:pt>
                <c:pt idx="399">
                  <c:v>881.21523530726995</c:v>
                </c:pt>
                <c:pt idx="400">
                  <c:v>881.70500898244802</c:v>
                </c:pt>
                <c:pt idx="401">
                  <c:v>882.24412552884598</c:v>
                </c:pt>
                <c:pt idx="402">
                  <c:v>882.600490703584</c:v>
                </c:pt>
                <c:pt idx="403">
                  <c:v>882.54475153609906</c:v>
                </c:pt>
                <c:pt idx="404">
                  <c:v>883.23646547717999</c:v>
                </c:pt>
                <c:pt idx="405">
                  <c:v>883.23463796411704</c:v>
                </c:pt>
                <c:pt idx="406">
                  <c:v>883.621157114742</c:v>
                </c:pt>
                <c:pt idx="407">
                  <c:v>884.48008856154604</c:v>
                </c:pt>
                <c:pt idx="408">
                  <c:v>884.755129376112</c:v>
                </c:pt>
                <c:pt idx="409">
                  <c:v>884.93057069225301</c:v>
                </c:pt>
                <c:pt idx="410">
                  <c:v>885.18733636965305</c:v>
                </c:pt>
                <c:pt idx="411">
                  <c:v>885.59121690145798</c:v>
                </c:pt>
                <c:pt idx="412">
                  <c:v>885.83427622598401</c:v>
                </c:pt>
                <c:pt idx="413">
                  <c:v>886.39806420690297</c:v>
                </c:pt>
                <c:pt idx="414">
                  <c:v>886.38984039539605</c:v>
                </c:pt>
                <c:pt idx="415">
                  <c:v>886.09286941644802</c:v>
                </c:pt>
                <c:pt idx="416">
                  <c:v>886.32130863102304</c:v>
                </c:pt>
                <c:pt idx="417">
                  <c:v>886.57807430842399</c:v>
                </c:pt>
                <c:pt idx="418">
                  <c:v>887.18389510504198</c:v>
                </c:pt>
                <c:pt idx="419">
                  <c:v>887.90850429432896</c:v>
                </c:pt>
                <c:pt idx="420">
                  <c:v>887.81255982420703</c:v>
                </c:pt>
                <c:pt idx="421">
                  <c:v>887.53386398242503</c:v>
                </c:pt>
                <c:pt idx="422">
                  <c:v>887.691030161399</c:v>
                </c:pt>
                <c:pt idx="423">
                  <c:v>887.77326827864704</c:v>
                </c:pt>
                <c:pt idx="424">
                  <c:v>888.33248747636299</c:v>
                </c:pt>
                <c:pt idx="425">
                  <c:v>888.50518752236405</c:v>
                </c:pt>
                <c:pt idx="426">
                  <c:v>888.56275420400095</c:v>
                </c:pt>
                <c:pt idx="427">
                  <c:v>888.60295950663794</c:v>
                </c:pt>
                <c:pt idx="428">
                  <c:v>888.81220982697096</c:v>
                </c:pt>
                <c:pt idx="429">
                  <c:v>889.05801042163603</c:v>
                </c:pt>
                <c:pt idx="430">
                  <c:v>889.928820707162</c:v>
                </c:pt>
                <c:pt idx="431">
                  <c:v>890.04121280138702</c:v>
                </c:pt>
                <c:pt idx="432">
                  <c:v>890.51728012477997</c:v>
                </c:pt>
                <c:pt idx="433">
                  <c:v>890.50905631218404</c:v>
                </c:pt>
                <c:pt idx="434">
                  <c:v>890.95314214553605</c:v>
                </c:pt>
                <c:pt idx="435">
                  <c:v>890.86359397385797</c:v>
                </c:pt>
                <c:pt idx="436">
                  <c:v>890.78409712675</c:v>
                </c:pt>
                <c:pt idx="437">
                  <c:v>891.47489731184396</c:v>
                </c:pt>
                <c:pt idx="438">
                  <c:v>891.45388090453901</c:v>
                </c:pt>
                <c:pt idx="439">
                  <c:v>891.15416865436202</c:v>
                </c:pt>
                <c:pt idx="440">
                  <c:v>891.78466088659002</c:v>
                </c:pt>
                <c:pt idx="441">
                  <c:v>892.04508159120599</c:v>
                </c:pt>
                <c:pt idx="442">
                  <c:v>892.19767898697796</c:v>
                </c:pt>
                <c:pt idx="443">
                  <c:v>892.56957802765396</c:v>
                </c:pt>
                <c:pt idx="444">
                  <c:v>893.37733909126302</c:v>
                </c:pt>
                <c:pt idx="445">
                  <c:v>893.63593228172704</c:v>
                </c:pt>
                <c:pt idx="446">
                  <c:v>893.87442282196196</c:v>
                </c:pt>
                <c:pt idx="447">
                  <c:v>893.98681491509706</c:v>
                </c:pt>
                <c:pt idx="448">
                  <c:v>894.20337529095002</c:v>
                </c:pt>
                <c:pt idx="449">
                  <c:v>894.51953516414005</c:v>
                </c:pt>
                <c:pt idx="450">
                  <c:v>894.59354946879102</c:v>
                </c:pt>
                <c:pt idx="451">
                  <c:v>895.10159828222504</c:v>
                </c:pt>
                <c:pt idx="452">
                  <c:v>895.62974974697704</c:v>
                </c:pt>
                <c:pt idx="453">
                  <c:v>895.49634124544696</c:v>
                </c:pt>
                <c:pt idx="454">
                  <c:v>895.51918516690398</c:v>
                </c:pt>
                <c:pt idx="455">
                  <c:v>895.08697817227403</c:v>
                </c:pt>
                <c:pt idx="456">
                  <c:v>895.08789192935001</c:v>
                </c:pt>
                <c:pt idx="457">
                  <c:v>895.14637236806402</c:v>
                </c:pt>
                <c:pt idx="458">
                  <c:v>895.04129032935896</c:v>
                </c:pt>
                <c:pt idx="459">
                  <c:v>895.566700522882</c:v>
                </c:pt>
                <c:pt idx="460">
                  <c:v>895.55756295429899</c:v>
                </c:pt>
                <c:pt idx="461">
                  <c:v>895.80884609033205</c:v>
                </c:pt>
                <c:pt idx="462">
                  <c:v>896.03180276462899</c:v>
                </c:pt>
                <c:pt idx="463">
                  <c:v>895.98976994892996</c:v>
                </c:pt>
                <c:pt idx="464">
                  <c:v>896.54990290263299</c:v>
                </c:pt>
                <c:pt idx="465">
                  <c:v>897.08901944903096</c:v>
                </c:pt>
                <c:pt idx="466">
                  <c:v>897.39147296934595</c:v>
                </c:pt>
                <c:pt idx="467">
                  <c:v>897.52031268658504</c:v>
                </c:pt>
                <c:pt idx="468">
                  <c:v>897.42071318924798</c:v>
                </c:pt>
                <c:pt idx="469">
                  <c:v>897.60255080383195</c:v>
                </c:pt>
                <c:pt idx="470">
                  <c:v>897.74875190115995</c:v>
                </c:pt>
                <c:pt idx="471">
                  <c:v>898.08410066750298</c:v>
                </c:pt>
                <c:pt idx="472">
                  <c:v>898.40117429777001</c:v>
                </c:pt>
                <c:pt idx="473">
                  <c:v>898.59580450815201</c:v>
                </c:pt>
                <c:pt idx="474">
                  <c:v>898.79043471962405</c:v>
                </c:pt>
                <c:pt idx="475">
                  <c:v>899.46752855184297</c:v>
                </c:pt>
                <c:pt idx="476">
                  <c:v>899.60459208058796</c:v>
                </c:pt>
                <c:pt idx="477">
                  <c:v>899.47940739056503</c:v>
                </c:pt>
                <c:pt idx="478">
                  <c:v>899.48397617485705</c:v>
                </c:pt>
                <c:pt idx="479">
                  <c:v>899.56804180625602</c:v>
                </c:pt>
                <c:pt idx="480">
                  <c:v>900.37306159754905</c:v>
                </c:pt>
                <c:pt idx="481">
                  <c:v>900.57134683623599</c:v>
                </c:pt>
                <c:pt idx="482">
                  <c:v>901.10954962555695</c:v>
                </c:pt>
                <c:pt idx="483">
                  <c:v>901.08487819103698</c:v>
                </c:pt>
                <c:pt idx="484">
                  <c:v>901.230165531289</c:v>
                </c:pt>
                <c:pt idx="485">
                  <c:v>901.49424126311999</c:v>
                </c:pt>
                <c:pt idx="486">
                  <c:v>901.69435401486999</c:v>
                </c:pt>
                <c:pt idx="487">
                  <c:v>901.28499094278698</c:v>
                </c:pt>
                <c:pt idx="488">
                  <c:v>901.68064766199598</c:v>
                </c:pt>
                <c:pt idx="489">
                  <c:v>901.86979533210001</c:v>
                </c:pt>
                <c:pt idx="490">
                  <c:v>902.63186855170602</c:v>
                </c:pt>
                <c:pt idx="491">
                  <c:v>902.95716599347895</c:v>
                </c:pt>
                <c:pt idx="492">
                  <c:v>903.14539990650701</c:v>
                </c:pt>
                <c:pt idx="493">
                  <c:v>903.08417819656495</c:v>
                </c:pt>
                <c:pt idx="494">
                  <c:v>902.97361361649303</c:v>
                </c:pt>
                <c:pt idx="495">
                  <c:v>902.70679661452198</c:v>
                </c:pt>
                <c:pt idx="496">
                  <c:v>902.36322403558302</c:v>
                </c:pt>
                <c:pt idx="497">
                  <c:v>902.83563633067104</c:v>
                </c:pt>
                <c:pt idx="498">
                  <c:v>902.84386014326697</c:v>
                </c:pt>
                <c:pt idx="499">
                  <c:v>902.44089336853801</c:v>
                </c:pt>
                <c:pt idx="500">
                  <c:v>902.70222783023098</c:v>
                </c:pt>
                <c:pt idx="501">
                  <c:v>902.857566496142</c:v>
                </c:pt>
                <c:pt idx="502">
                  <c:v>903.22215548238603</c:v>
                </c:pt>
                <c:pt idx="503">
                  <c:v>903.43323331687202</c:v>
                </c:pt>
                <c:pt idx="504">
                  <c:v>903.707360374362</c:v>
                </c:pt>
                <c:pt idx="505">
                  <c:v>903.96595356482601</c:v>
                </c:pt>
                <c:pt idx="506">
                  <c:v>904.55075795413904</c:v>
                </c:pt>
                <c:pt idx="507">
                  <c:v>904.88702047755805</c:v>
                </c:pt>
                <c:pt idx="508">
                  <c:v>904.39085050393601</c:v>
                </c:pt>
                <c:pt idx="509">
                  <c:v>904.63299607138595</c:v>
                </c:pt>
                <c:pt idx="510">
                  <c:v>904.93819086184101</c:v>
                </c:pt>
                <c:pt idx="511">
                  <c:v>904.99027500320005</c:v>
                </c:pt>
                <c:pt idx="512">
                  <c:v>905.13190731623604</c:v>
                </c:pt>
                <c:pt idx="513">
                  <c:v>905.13007980208397</c:v>
                </c:pt>
                <c:pt idx="514">
                  <c:v>905.73041805842399</c:v>
                </c:pt>
                <c:pt idx="515">
                  <c:v>905.91773821437596</c:v>
                </c:pt>
                <c:pt idx="516">
                  <c:v>906.00089008869895</c:v>
                </c:pt>
                <c:pt idx="517">
                  <c:v>906.27593090217601</c:v>
                </c:pt>
                <c:pt idx="518">
                  <c:v>906.54274790523596</c:v>
                </c:pt>
                <c:pt idx="519">
                  <c:v>906.62681353663595</c:v>
                </c:pt>
                <c:pt idx="520">
                  <c:v>906.28598222783603</c:v>
                </c:pt>
                <c:pt idx="521">
                  <c:v>906.29968858071004</c:v>
                </c:pt>
                <c:pt idx="522">
                  <c:v>906.55462674395801</c:v>
                </c:pt>
                <c:pt idx="523">
                  <c:v>906.39563305083198</c:v>
                </c:pt>
                <c:pt idx="524">
                  <c:v>906.76387706538105</c:v>
                </c:pt>
                <c:pt idx="525">
                  <c:v>906.95485224854804</c:v>
                </c:pt>
                <c:pt idx="526">
                  <c:v>907.15405124322206</c:v>
                </c:pt>
                <c:pt idx="527">
                  <c:v>907.19242903170596</c:v>
                </c:pt>
                <c:pt idx="528">
                  <c:v>907.28289096046001</c:v>
                </c:pt>
                <c:pt idx="529">
                  <c:v>907.52686404206304</c:v>
                </c:pt>
                <c:pt idx="530">
                  <c:v>907.09739831866102</c:v>
                </c:pt>
                <c:pt idx="531">
                  <c:v>907.41721321906596</c:v>
                </c:pt>
                <c:pt idx="532">
                  <c:v>907.76078579691602</c:v>
                </c:pt>
                <c:pt idx="533">
                  <c:v>907.68128895089797</c:v>
                </c:pt>
                <c:pt idx="534">
                  <c:v>907.615498456664</c:v>
                </c:pt>
                <c:pt idx="535">
                  <c:v>907.69865033098802</c:v>
                </c:pt>
                <c:pt idx="536">
                  <c:v>907.91521070684098</c:v>
                </c:pt>
                <c:pt idx="537">
                  <c:v>908.21675047008</c:v>
                </c:pt>
                <c:pt idx="538">
                  <c:v>908.36112405325605</c:v>
                </c:pt>
                <c:pt idx="539">
                  <c:v>907.864954079634</c:v>
                </c:pt>
                <c:pt idx="540">
                  <c:v>908.28710974751596</c:v>
                </c:pt>
                <c:pt idx="541">
                  <c:v>908.82622629391403</c:v>
                </c:pt>
                <c:pt idx="542">
                  <c:v>908.48265371497496</c:v>
                </c:pt>
                <c:pt idx="543">
                  <c:v>908.733936851007</c:v>
                </c:pt>
                <c:pt idx="544">
                  <c:v>908.93039457554198</c:v>
                </c:pt>
                <c:pt idx="545">
                  <c:v>909.29224229164799</c:v>
                </c:pt>
                <c:pt idx="546">
                  <c:v>909.19355655138702</c:v>
                </c:pt>
                <c:pt idx="547">
                  <c:v>909.51611272193099</c:v>
                </c:pt>
                <c:pt idx="548">
                  <c:v>909.39732433035203</c:v>
                </c:pt>
                <c:pt idx="549">
                  <c:v>909.48504498896705</c:v>
                </c:pt>
                <c:pt idx="550">
                  <c:v>909.63490111351098</c:v>
                </c:pt>
                <c:pt idx="551">
                  <c:v>910.25534202007998</c:v>
                </c:pt>
                <c:pt idx="552">
                  <c:v>909.814911215032</c:v>
                </c:pt>
                <c:pt idx="553">
                  <c:v>910.02050650814999</c:v>
                </c:pt>
                <c:pt idx="554">
                  <c:v>910.14020865680504</c:v>
                </c:pt>
                <c:pt idx="555">
                  <c:v>910.16944887561704</c:v>
                </c:pt>
                <c:pt idx="556">
                  <c:v>910.21787798976095</c:v>
                </c:pt>
                <c:pt idx="557">
                  <c:v>910.50571140012596</c:v>
                </c:pt>
                <c:pt idx="558">
                  <c:v>910.439920905892</c:v>
                </c:pt>
                <c:pt idx="559">
                  <c:v>910.49017753309897</c:v>
                </c:pt>
                <c:pt idx="560">
                  <c:v>910.65648128174496</c:v>
                </c:pt>
                <c:pt idx="561">
                  <c:v>910.806337406289</c:v>
                </c:pt>
                <c:pt idx="562">
                  <c:v>911.05944805538502</c:v>
                </c:pt>
                <c:pt idx="563">
                  <c:v>911.04117291821899</c:v>
                </c:pt>
                <c:pt idx="564">
                  <c:v>911.04848297373906</c:v>
                </c:pt>
                <c:pt idx="565">
                  <c:v>910.91690198636104</c:v>
                </c:pt>
                <c:pt idx="566">
                  <c:v>911.133462361125</c:v>
                </c:pt>
                <c:pt idx="567">
                  <c:v>911.34179892547104</c:v>
                </c:pt>
                <c:pt idx="568">
                  <c:v>911.27874970137702</c:v>
                </c:pt>
                <c:pt idx="569">
                  <c:v>911.41124444583102</c:v>
                </c:pt>
                <c:pt idx="570">
                  <c:v>911.03569037794</c:v>
                </c:pt>
                <c:pt idx="571">
                  <c:v>911.08411949099502</c:v>
                </c:pt>
                <c:pt idx="572">
                  <c:v>911.39845185003298</c:v>
                </c:pt>
                <c:pt idx="573">
                  <c:v>911.26047456421099</c:v>
                </c:pt>
                <c:pt idx="574">
                  <c:v>911.28057721553</c:v>
                </c:pt>
                <c:pt idx="575">
                  <c:v>911.36921163122099</c:v>
                </c:pt>
                <c:pt idx="576">
                  <c:v>911.56658311174203</c:v>
                </c:pt>
                <c:pt idx="577">
                  <c:v>911.57663443740103</c:v>
                </c:pt>
                <c:pt idx="578">
                  <c:v>911.45236350445498</c:v>
                </c:pt>
                <c:pt idx="579">
                  <c:v>911.73562813052797</c:v>
                </c:pt>
                <c:pt idx="580">
                  <c:v>912.58907703705302</c:v>
                </c:pt>
                <c:pt idx="581">
                  <c:v>912.49770135122299</c:v>
                </c:pt>
                <c:pt idx="582">
                  <c:v>912.78370724743604</c:v>
                </c:pt>
                <c:pt idx="583">
                  <c:v>912.159611313651</c:v>
                </c:pt>
                <c:pt idx="584">
                  <c:v>912.028030325185</c:v>
                </c:pt>
                <c:pt idx="585">
                  <c:v>912.17514517958898</c:v>
                </c:pt>
                <c:pt idx="586">
                  <c:v>912.38713677115095</c:v>
                </c:pt>
                <c:pt idx="587">
                  <c:v>912.85223901180802</c:v>
                </c:pt>
                <c:pt idx="588">
                  <c:v>912.80015487044898</c:v>
                </c:pt>
                <c:pt idx="589">
                  <c:v>912.68319399302197</c:v>
                </c:pt>
                <c:pt idx="590">
                  <c:v>912.41546323397597</c:v>
                </c:pt>
                <c:pt idx="591">
                  <c:v>912.63202360874004</c:v>
                </c:pt>
                <c:pt idx="592">
                  <c:v>912.61283471449701</c:v>
                </c:pt>
                <c:pt idx="593">
                  <c:v>912.77274216470005</c:v>
                </c:pt>
                <c:pt idx="594">
                  <c:v>913.54486670996505</c:v>
                </c:pt>
                <c:pt idx="595">
                  <c:v>913.47633494559204</c:v>
                </c:pt>
                <c:pt idx="596">
                  <c:v>913.87107790881396</c:v>
                </c:pt>
                <c:pt idx="597">
                  <c:v>913.444353455552</c:v>
                </c:pt>
                <c:pt idx="598">
                  <c:v>913.08707452482702</c:v>
                </c:pt>
                <c:pt idx="599">
                  <c:v>912.96919988923503</c:v>
                </c:pt>
                <c:pt idx="600">
                  <c:v>912.85223901180802</c:v>
                </c:pt>
                <c:pt idx="601">
                  <c:v>912.76543211027001</c:v>
                </c:pt>
                <c:pt idx="602">
                  <c:v>912.53973416583301</c:v>
                </c:pt>
                <c:pt idx="603">
                  <c:v>912.81751625162804</c:v>
                </c:pt>
                <c:pt idx="604">
                  <c:v>912.76817338040905</c:v>
                </c:pt>
                <c:pt idx="605">
                  <c:v>912.94452845471403</c:v>
                </c:pt>
                <c:pt idx="606">
                  <c:v>913.00757767771904</c:v>
                </c:pt>
                <c:pt idx="607">
                  <c:v>913.05966181907797</c:v>
                </c:pt>
                <c:pt idx="608">
                  <c:v>912.63202360874004</c:v>
                </c:pt>
                <c:pt idx="609">
                  <c:v>912.50409764857704</c:v>
                </c:pt>
                <c:pt idx="610">
                  <c:v>912.62197228308003</c:v>
                </c:pt>
                <c:pt idx="611">
                  <c:v>912.26469335235595</c:v>
                </c:pt>
                <c:pt idx="612">
                  <c:v>912.33231135965298</c:v>
                </c:pt>
                <c:pt idx="613">
                  <c:v>912.30763992404297</c:v>
                </c:pt>
                <c:pt idx="614">
                  <c:v>912.04630546235103</c:v>
                </c:pt>
                <c:pt idx="615">
                  <c:v>912.26834837957097</c:v>
                </c:pt>
                <c:pt idx="616">
                  <c:v>912.53607913861799</c:v>
                </c:pt>
                <c:pt idx="617">
                  <c:v>912.57171565587396</c:v>
                </c:pt>
                <c:pt idx="618">
                  <c:v>912.926253317548</c:v>
                </c:pt>
                <c:pt idx="619">
                  <c:v>913.01031894785899</c:v>
                </c:pt>
                <c:pt idx="620">
                  <c:v>912.76725962442197</c:v>
                </c:pt>
                <c:pt idx="621">
                  <c:v>912.38987804128999</c:v>
                </c:pt>
                <c:pt idx="622">
                  <c:v>912.46480610410595</c:v>
                </c:pt>
                <c:pt idx="623">
                  <c:v>912.32134627691698</c:v>
                </c:pt>
                <c:pt idx="624">
                  <c:v>912.59455957733098</c:v>
                </c:pt>
                <c:pt idx="625">
                  <c:v>912.68045272288305</c:v>
                </c:pt>
                <c:pt idx="626">
                  <c:v>912.36977539106101</c:v>
                </c:pt>
                <c:pt idx="627">
                  <c:v>912.399015609873</c:v>
                </c:pt>
                <c:pt idx="628">
                  <c:v>912.09473457649403</c:v>
                </c:pt>
                <c:pt idx="629">
                  <c:v>912.17057639529696</c:v>
                </c:pt>
                <c:pt idx="630">
                  <c:v>911.66070006880102</c:v>
                </c:pt>
                <c:pt idx="631">
                  <c:v>911.95036099222898</c:v>
                </c:pt>
                <c:pt idx="632">
                  <c:v>911.753903267694</c:v>
                </c:pt>
                <c:pt idx="633">
                  <c:v>911.54830797457601</c:v>
                </c:pt>
                <c:pt idx="634">
                  <c:v>911.57937570862998</c:v>
                </c:pt>
                <c:pt idx="635">
                  <c:v>911.45053599139203</c:v>
                </c:pt>
                <c:pt idx="636">
                  <c:v>911.31164494849395</c:v>
                </c:pt>
                <c:pt idx="637">
                  <c:v>911.65064874314203</c:v>
                </c:pt>
                <c:pt idx="638">
                  <c:v>911.73288686038904</c:v>
                </c:pt>
                <c:pt idx="639">
                  <c:v>911.00827767219096</c:v>
                </c:pt>
                <c:pt idx="640">
                  <c:v>911.00279513082398</c:v>
                </c:pt>
                <c:pt idx="641">
                  <c:v>910.37321665567197</c:v>
                </c:pt>
                <c:pt idx="642">
                  <c:v>910.42164576872597</c:v>
                </c:pt>
                <c:pt idx="643">
                  <c:v>910.209654177164</c:v>
                </c:pt>
                <c:pt idx="644">
                  <c:v>910.31564997294504</c:v>
                </c:pt>
                <c:pt idx="645">
                  <c:v>909.75551701924201</c:v>
                </c:pt>
                <c:pt idx="646">
                  <c:v>909.48778625910597</c:v>
                </c:pt>
                <c:pt idx="647">
                  <c:v>909.20909041732398</c:v>
                </c:pt>
                <c:pt idx="648">
                  <c:v>908.75312574525003</c:v>
                </c:pt>
                <c:pt idx="649">
                  <c:v>908.61423470344096</c:v>
                </c:pt>
                <c:pt idx="650">
                  <c:v>908.27614466586999</c:v>
                </c:pt>
                <c:pt idx="651">
                  <c:v>908.60144210655403</c:v>
                </c:pt>
                <c:pt idx="652">
                  <c:v>908.18202770881101</c:v>
                </c:pt>
                <c:pt idx="653">
                  <c:v>907.64930746085702</c:v>
                </c:pt>
                <c:pt idx="654">
                  <c:v>907.59265453520698</c:v>
                </c:pt>
                <c:pt idx="655">
                  <c:v>907.16044754166603</c:v>
                </c:pt>
                <c:pt idx="656">
                  <c:v>906.95119722133302</c:v>
                </c:pt>
                <c:pt idx="657">
                  <c:v>906.95759351868696</c:v>
                </c:pt>
                <c:pt idx="658">
                  <c:v>906.70174159836301</c:v>
                </c:pt>
                <c:pt idx="659">
                  <c:v>906.12150599334097</c:v>
                </c:pt>
                <c:pt idx="660">
                  <c:v>905.26257454653796</c:v>
                </c:pt>
                <c:pt idx="661">
                  <c:v>904.64761618133696</c:v>
                </c:pt>
                <c:pt idx="662">
                  <c:v>903.61781220159503</c:v>
                </c:pt>
                <c:pt idx="663">
                  <c:v>903.13169355363198</c:v>
                </c:pt>
                <c:pt idx="664">
                  <c:v>902.43449707009495</c:v>
                </c:pt>
                <c:pt idx="665">
                  <c:v>901.87527787346801</c:v>
                </c:pt>
                <c:pt idx="666">
                  <c:v>900.38402668028402</c:v>
                </c:pt>
                <c:pt idx="667">
                  <c:v>899.03075277292101</c:v>
                </c:pt>
                <c:pt idx="668">
                  <c:v>897.28639093064203</c:v>
                </c:pt>
                <c:pt idx="669">
                  <c:v>895.17561258796502</c:v>
                </c:pt>
                <c:pt idx="670">
                  <c:v>892.49830499314203</c:v>
                </c:pt>
                <c:pt idx="671">
                  <c:v>890.19106892593004</c:v>
                </c:pt>
                <c:pt idx="672">
                  <c:v>887.23141046211003</c:v>
                </c:pt>
                <c:pt idx="673">
                  <c:v>884.91777809645396</c:v>
                </c:pt>
                <c:pt idx="674">
                  <c:v>882.15823238438395</c:v>
                </c:pt>
                <c:pt idx="675">
                  <c:v>880.162587406071</c:v>
                </c:pt>
                <c:pt idx="676">
                  <c:v>877.02383259780504</c:v>
                </c:pt>
                <c:pt idx="677">
                  <c:v>874.30997472864999</c:v>
                </c:pt>
                <c:pt idx="678">
                  <c:v>872.23483290322895</c:v>
                </c:pt>
                <c:pt idx="679">
                  <c:v>869.682709998429</c:v>
                </c:pt>
                <c:pt idx="680">
                  <c:v>867.31242470821201</c:v>
                </c:pt>
                <c:pt idx="681">
                  <c:v>864.75025047666304</c:v>
                </c:pt>
                <c:pt idx="682">
                  <c:v>860.83845736714602</c:v>
                </c:pt>
                <c:pt idx="683">
                  <c:v>851.44046807951497</c:v>
                </c:pt>
                <c:pt idx="684">
                  <c:v>844.41733286639203</c:v>
                </c:pt>
                <c:pt idx="685">
                  <c:v>839.78275808064996</c:v>
                </c:pt>
                <c:pt idx="686">
                  <c:v>836.18255605894205</c:v>
                </c:pt>
                <c:pt idx="687">
                  <c:v>833.35539233957502</c:v>
                </c:pt>
                <c:pt idx="688">
                  <c:v>830.03205864549705</c:v>
                </c:pt>
                <c:pt idx="689">
                  <c:v>827.23139387480296</c:v>
                </c:pt>
                <c:pt idx="690">
                  <c:v>825.349054746702</c:v>
                </c:pt>
                <c:pt idx="691">
                  <c:v>822.84353344189196</c:v>
                </c:pt>
                <c:pt idx="692">
                  <c:v>820.85428476093398</c:v>
                </c:pt>
                <c:pt idx="693">
                  <c:v>818.25556025614299</c:v>
                </c:pt>
                <c:pt idx="694">
                  <c:v>815.60018282570104</c:v>
                </c:pt>
                <c:pt idx="695">
                  <c:v>812.625904251929</c:v>
                </c:pt>
                <c:pt idx="696">
                  <c:v>809.83711832104598</c:v>
                </c:pt>
                <c:pt idx="697">
                  <c:v>807.31971817642602</c:v>
                </c:pt>
                <c:pt idx="698">
                  <c:v>804.66068571876804</c:v>
                </c:pt>
                <c:pt idx="699">
                  <c:v>802.58463013627102</c:v>
                </c:pt>
                <c:pt idx="700">
                  <c:v>800.73061747099598</c:v>
                </c:pt>
                <c:pt idx="701">
                  <c:v>799.038339768985</c:v>
                </c:pt>
                <c:pt idx="702">
                  <c:v>797.20899853931905</c:v>
                </c:pt>
                <c:pt idx="703">
                  <c:v>795.68942088331005</c:v>
                </c:pt>
                <c:pt idx="704">
                  <c:v>793.65174308929795</c:v>
                </c:pt>
                <c:pt idx="705">
                  <c:v>791.53913723355799</c:v>
                </c:pt>
                <c:pt idx="706">
                  <c:v>789.71070975987902</c:v>
                </c:pt>
                <c:pt idx="707">
                  <c:v>787.75344256896199</c:v>
                </c:pt>
                <c:pt idx="708">
                  <c:v>785.495549371881</c:v>
                </c:pt>
                <c:pt idx="709">
                  <c:v>783.48254301347799</c:v>
                </c:pt>
                <c:pt idx="710">
                  <c:v>781.61573775240402</c:v>
                </c:pt>
                <c:pt idx="711">
                  <c:v>779.74893249024001</c:v>
                </c:pt>
                <c:pt idx="712">
                  <c:v>777.57875995177403</c:v>
                </c:pt>
                <c:pt idx="713">
                  <c:v>775.19842333589895</c:v>
                </c:pt>
                <c:pt idx="714">
                  <c:v>772.620715238412</c:v>
                </c:pt>
                <c:pt idx="715">
                  <c:v>770.37652839529505</c:v>
                </c:pt>
                <c:pt idx="716">
                  <c:v>767.77232134913595</c:v>
                </c:pt>
                <c:pt idx="717">
                  <c:v>765.10049629459002</c:v>
                </c:pt>
                <c:pt idx="718">
                  <c:v>762.50908184531897</c:v>
                </c:pt>
                <c:pt idx="719">
                  <c:v>758.838520545086</c:v>
                </c:pt>
                <c:pt idx="720">
                  <c:v>754.38212834671401</c:v>
                </c:pt>
                <c:pt idx="721">
                  <c:v>749.70460698928605</c:v>
                </c:pt>
                <c:pt idx="722">
                  <c:v>744.84981680156602</c:v>
                </c:pt>
                <c:pt idx="723">
                  <c:v>739.65054027783003</c:v>
                </c:pt>
                <c:pt idx="724">
                  <c:v>734.03915941078196</c:v>
                </c:pt>
                <c:pt idx="725">
                  <c:v>727.85942177852496</c:v>
                </c:pt>
                <c:pt idx="726">
                  <c:v>720.97700512136203</c:v>
                </c:pt>
                <c:pt idx="727">
                  <c:v>713.71081058371306</c:v>
                </c:pt>
                <c:pt idx="728">
                  <c:v>706.00418524101497</c:v>
                </c:pt>
                <c:pt idx="729">
                  <c:v>698.19978791404401</c:v>
                </c:pt>
                <c:pt idx="730">
                  <c:v>689.87180790770196</c:v>
                </c:pt>
                <c:pt idx="731">
                  <c:v>678.82357373375999</c:v>
                </c:pt>
                <c:pt idx="732">
                  <c:v>665.74954060561799</c:v>
                </c:pt>
                <c:pt idx="733">
                  <c:v>649.05246153431005</c:v>
                </c:pt>
                <c:pt idx="734">
                  <c:v>633.79911829802904</c:v>
                </c:pt>
                <c:pt idx="735">
                  <c:v>614.05191883305702</c:v>
                </c:pt>
                <c:pt idx="736">
                  <c:v>576.05973617903101</c:v>
                </c:pt>
                <c:pt idx="737">
                  <c:v>541.66684178963806</c:v>
                </c:pt>
              </c:numCache>
            </c:numRef>
          </c:yVal>
          <c:smooth val="1"/>
          <c:extLst>
            <c:ext xmlns:c16="http://schemas.microsoft.com/office/drawing/2014/chart" uri="{C3380CC4-5D6E-409C-BE32-E72D297353CC}">
              <c16:uniqueId val="{00000007-710A-457A-A1D7-0D57FCB948F2}"/>
            </c:ext>
          </c:extLst>
        </c:ser>
        <c:ser>
          <c:idx val="9"/>
          <c:order val="9"/>
          <c:tx>
            <c:strRef>
              <c:f>'без среза'!$AE$1</c:f>
              <c:strCache>
                <c:ptCount val="1"/>
                <c:pt idx="0">
                  <c:v>Irradiated 53 dpa 295℃
</c:v>
                </c:pt>
              </c:strCache>
            </c:strRef>
          </c:tx>
          <c:spPr>
            <a:ln w="44450" cap="rnd">
              <a:solidFill>
                <a:schemeClr val="tx1"/>
              </a:solidFill>
              <a:round/>
            </a:ln>
            <a:effectLst/>
          </c:spPr>
          <c:marker>
            <c:symbol val="none"/>
          </c:marker>
          <c:xVal>
            <c:numRef>
              <c:f>'без среза'!$AF$4:$AF$282</c:f>
              <c:numCache>
                <c:formatCode>General</c:formatCode>
                <c:ptCount val="27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1.94175441217345E-5</c:v>
                </c:pt>
                <c:pt idx="83">
                  <c:v>1.0459671844154101E-3</c:v>
                </c:pt>
                <c:pt idx="84">
                  <c:v>0</c:v>
                </c:pt>
                <c:pt idx="85">
                  <c:v>2.5139249179817499E-3</c:v>
                </c:pt>
                <c:pt idx="86">
                  <c:v>4.1388471659597999E-3</c:v>
                </c:pt>
                <c:pt idx="87">
                  <c:v>6.4367125708741897E-3</c:v>
                </c:pt>
                <c:pt idx="88">
                  <c:v>7.7998468029960594E-3</c:v>
                </c:pt>
                <c:pt idx="89">
                  <c:v>7.9129810351030692E-3</c:v>
                </c:pt>
                <c:pt idx="90">
                  <c:v>9.5628354750676402E-3</c:v>
                </c:pt>
                <c:pt idx="91">
                  <c:v>1.2351260015783799E-2</c:v>
                </c:pt>
                <c:pt idx="92">
                  <c:v>1.3137024493570199E-2</c:v>
                </c:pt>
                <c:pt idx="93">
                  <c:v>1.5842341727640999E-2</c:v>
                </c:pt>
                <c:pt idx="94">
                  <c:v>1.6021961805066098E-2</c:v>
                </c:pt>
                <c:pt idx="95">
                  <c:v>1.6923850485426301E-2</c:v>
                </c:pt>
                <c:pt idx="96">
                  <c:v>1.8449043965453899E-2</c:v>
                </c:pt>
                <c:pt idx="97">
                  <c:v>1.94672828750697E-2</c:v>
                </c:pt>
                <c:pt idx="98">
                  <c:v>2.16654195120469E-2</c:v>
                </c:pt>
                <c:pt idx="99">
                  <c:v>2.0577653163442702E-2</c:v>
                </c:pt>
                <c:pt idx="100">
                  <c:v>2.1300861134569998E-2</c:v>
                </c:pt>
                <c:pt idx="101">
                  <c:v>2.23814305241632E-2</c:v>
                </c:pt>
                <c:pt idx="102">
                  <c:v>2.2868008698111501E-2</c:v>
                </c:pt>
                <c:pt idx="103">
                  <c:v>2.33792930373511E-2</c:v>
                </c:pt>
                <c:pt idx="104">
                  <c:v>2.23247696114015E-2</c:v>
                </c:pt>
                <c:pt idx="105">
                  <c:v>2.4140838664621397E-2</c:v>
                </c:pt>
                <c:pt idx="106">
                  <c:v>2.2969200044720098E-2</c:v>
                </c:pt>
                <c:pt idx="107">
                  <c:v>2.3551125594565299E-2</c:v>
                </c:pt>
                <c:pt idx="108">
                  <c:v>2.2890370883707999E-2</c:v>
                </c:pt>
                <c:pt idx="109">
                  <c:v>2.1121124620791E-2</c:v>
                </c:pt>
                <c:pt idx="110">
                  <c:v>2.3198981689880299E-2</c:v>
                </c:pt>
                <c:pt idx="111">
                  <c:v>2.3710266029084399E-2</c:v>
                </c:pt>
                <c:pt idx="112">
                  <c:v>2.5297789989089398E-2</c:v>
                </c:pt>
                <c:pt idx="113">
                  <c:v>2.5547512339159101E-2</c:v>
                </c:pt>
                <c:pt idx="114">
                  <c:v>2.2839153511426999E-2</c:v>
                </c:pt>
                <c:pt idx="115">
                  <c:v>2.2876726202909502E-2</c:v>
                </c:pt>
                <c:pt idx="116">
                  <c:v>2.4352055298955098E-2</c:v>
                </c:pt>
                <c:pt idx="117">
                  <c:v>2.5781675376350698E-2</c:v>
                </c:pt>
                <c:pt idx="118">
                  <c:v>2.6031171699720801E-2</c:v>
                </c:pt>
                <c:pt idx="119">
                  <c:v>2.5088843137730504E-2</c:v>
                </c:pt>
                <c:pt idx="120">
                  <c:v>2.6451751343117298E-2</c:v>
                </c:pt>
                <c:pt idx="121">
                  <c:v>2.64727025732725E-2</c:v>
                </c:pt>
                <c:pt idx="122">
                  <c:v>2.76571560961614E-2</c:v>
                </c:pt>
                <c:pt idx="123">
                  <c:v>2.71005115452638E-2</c:v>
                </c:pt>
                <c:pt idx="124">
                  <c:v>2.5593279324951399E-2</c:v>
                </c:pt>
                <c:pt idx="125">
                  <c:v>2.6254156816101198E-2</c:v>
                </c:pt>
                <c:pt idx="126">
                  <c:v>2.80951580612765E-2</c:v>
                </c:pt>
                <c:pt idx="127">
                  <c:v>2.7077267958652802E-2</c:v>
                </c:pt>
                <c:pt idx="128">
                  <c:v>2.77506115457982E-2</c:v>
                </c:pt>
                <c:pt idx="129">
                  <c:v>2.6480009122629201E-2</c:v>
                </c:pt>
                <c:pt idx="130">
                  <c:v>2.6654482843326801E-2</c:v>
                </c:pt>
                <c:pt idx="131">
                  <c:v>2.7768295155539097E-2</c:v>
                </c:pt>
                <c:pt idx="132">
                  <c:v>2.8441638742684502E-2</c:v>
                </c:pt>
                <c:pt idx="133">
                  <c:v>2.8408570223561497E-2</c:v>
                </c:pt>
                <c:pt idx="134">
                  <c:v>2.6726586632577203E-2</c:v>
                </c:pt>
                <c:pt idx="135">
                  <c:v>2.5708922556653101E-2</c:v>
                </c:pt>
                <c:pt idx="136">
                  <c:v>2.6619121967676997E-2</c:v>
                </c:pt>
                <c:pt idx="137">
                  <c:v>2.5380997502502098E-2</c:v>
                </c:pt>
                <c:pt idx="138">
                  <c:v>2.3411528738996899E-2</c:v>
                </c:pt>
                <c:pt idx="139">
                  <c:v>2.1783564897361902E-2</c:v>
                </c:pt>
                <c:pt idx="140">
                  <c:v>2.13432705757555E-2</c:v>
                </c:pt>
                <c:pt idx="141">
                  <c:v>2.0453970771683299E-2</c:v>
                </c:pt>
                <c:pt idx="142">
                  <c:v>1.9240778498463798E-2</c:v>
                </c:pt>
                <c:pt idx="143">
                  <c:v>1.7948634283957401E-2</c:v>
                </c:pt>
                <c:pt idx="144">
                  <c:v>1.5157168149588798E-2</c:v>
                </c:pt>
                <c:pt idx="145">
                  <c:v>1.41808317002656E-2</c:v>
                </c:pt>
                <c:pt idx="146">
                  <c:v>1.16589253744515E-2</c:v>
                </c:pt>
                <c:pt idx="147">
                  <c:v>1.18294697565169E-2</c:v>
                </c:pt>
                <c:pt idx="148">
                  <c:v>1.1468127376197399E-2</c:v>
                </c:pt>
                <c:pt idx="149">
                  <c:v>8.3608534766632693E-3</c:v>
                </c:pt>
                <c:pt idx="150">
                  <c:v>7.1019521848025803E-3</c:v>
                </c:pt>
                <c:pt idx="151">
                  <c:v>5.27376584258832E-3</c:v>
                </c:pt>
                <c:pt idx="152">
                  <c:v>3.8484239107772203E-3</c:v>
                </c:pt>
                <c:pt idx="153">
                  <c:v>4.3015331353712903E-3</c:v>
                </c:pt>
                <c:pt idx="154">
                  <c:v>2.2995864139252501E-3</c:v>
                </c:pt>
                <c:pt idx="155">
                  <c:v>2.5573934679412602E-3</c:v>
                </c:pt>
                <c:pt idx="156">
                  <c:v>2.96501970059815E-3</c:v>
                </c:pt>
                <c:pt idx="157">
                  <c:v>3.13556408267246E-3</c:v>
                </c:pt>
                <c:pt idx="158">
                  <c:v>2.4376371105328002E-3</c:v>
                </c:pt>
                <c:pt idx="159">
                  <c:v>0</c:v>
                </c:pt>
                <c:pt idx="160">
                  <c:v>3.5275748595187101E-4</c:v>
                </c:pt>
                <c:pt idx="161">
                  <c:v>1.45163622889827E-4</c:v>
                </c:pt>
                <c:pt idx="162">
                  <c:v>1.2047301591156E-3</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3.2847797747725996E-3</c:v>
                </c:pt>
                <c:pt idx="233">
                  <c:v>5.2296651532568496E-3</c:v>
                </c:pt>
                <c:pt idx="234">
                  <c:v>5.8746861477487798E-3</c:v>
                </c:pt>
                <c:pt idx="235">
                  <c:v>8.2808170779902195E-3</c:v>
                </c:pt>
                <c:pt idx="236">
                  <c:v>1.1584506919763999E-2</c:v>
                </c:pt>
                <c:pt idx="237">
                  <c:v>1.48175555509056E-2</c:v>
                </c:pt>
                <c:pt idx="238">
                  <c:v>1.5739995031207602E-2</c:v>
                </c:pt>
                <c:pt idx="239">
                  <c:v>1.6721600617533E-2</c:v>
                </c:pt>
                <c:pt idx="240">
                  <c:v>1.9244081777038999E-2</c:v>
                </c:pt>
                <c:pt idx="241">
                  <c:v>2.3657254162223799E-2</c:v>
                </c:pt>
                <c:pt idx="242">
                  <c:v>2.8660714451156397E-2</c:v>
                </c:pt>
                <c:pt idx="243">
                  <c:v>2.8527917164034002E-2</c:v>
                </c:pt>
                <c:pt idx="244">
                  <c:v>3.0830928925702501E-2</c:v>
                </c:pt>
                <c:pt idx="245">
                  <c:v>3.2086023659196904E-2</c:v>
                </c:pt>
                <c:pt idx="246">
                  <c:v>3.5622413959508499E-2</c:v>
                </c:pt>
                <c:pt idx="247">
                  <c:v>3.8165671945691301E-2</c:v>
                </c:pt>
                <c:pt idx="248">
                  <c:v>4.0438605158570298E-2</c:v>
                </c:pt>
                <c:pt idx="249">
                  <c:v>4.3485427314493598E-2</c:v>
                </c:pt>
                <c:pt idx="250">
                  <c:v>4.4969067141238397E-2</c:v>
                </c:pt>
                <c:pt idx="251">
                  <c:v>4.9947369211480498E-2</c:v>
                </c:pt>
                <c:pt idx="252">
                  <c:v>5.1094424446347403E-2</c:v>
                </c:pt>
                <c:pt idx="253">
                  <c:v>5.4024357435054099E-2</c:v>
                </c:pt>
                <c:pt idx="254">
                  <c:v>5.6406321137956204E-2</c:v>
                </c:pt>
                <c:pt idx="255">
                  <c:v>5.9065929353394594E-2</c:v>
                </c:pt>
                <c:pt idx="256">
                  <c:v>6.5752086574732999E-2</c:v>
                </c:pt>
                <c:pt idx="257">
                  <c:v>7.03397843038545E-2</c:v>
                </c:pt>
                <c:pt idx="258">
                  <c:v>7.5052142992859699E-2</c:v>
                </c:pt>
                <c:pt idx="259">
                  <c:v>7.8265179761984896E-2</c:v>
                </c:pt>
                <c:pt idx="260">
                  <c:v>8.3276498728253004E-2</c:v>
                </c:pt>
                <c:pt idx="261">
                  <c:v>9.0644135863868797E-2</c:v>
                </c:pt>
                <c:pt idx="262">
                  <c:v>9.5917468872670497E-2</c:v>
                </c:pt>
                <c:pt idx="263">
                  <c:v>0.103521961832058</c:v>
                </c:pt>
                <c:pt idx="264">
                  <c:v>0.107703198723499</c:v>
                </c:pt>
                <c:pt idx="265">
                  <c:v>0.11399066689975298</c:v>
                </c:pt>
                <c:pt idx="266">
                  <c:v>0.121823704952391</c:v>
                </c:pt>
                <c:pt idx="267">
                  <c:v>0.12931184768262902</c:v>
                </c:pt>
                <c:pt idx="268">
                  <c:v>0.136338744861177</c:v>
                </c:pt>
                <c:pt idx="269">
                  <c:v>0.14085656634435401</c:v>
                </c:pt>
                <c:pt idx="270">
                  <c:v>0.149055050519564</c:v>
                </c:pt>
                <c:pt idx="271">
                  <c:v>0.15593650991135602</c:v>
                </c:pt>
                <c:pt idx="272">
                  <c:v>0.16365735310017701</c:v>
                </c:pt>
                <c:pt idx="273">
                  <c:v>0.171793732822039</c:v>
                </c:pt>
                <c:pt idx="274">
                  <c:v>0.178414169162977</c:v>
                </c:pt>
                <c:pt idx="275">
                  <c:v>0.18737769261235798</c:v>
                </c:pt>
                <c:pt idx="276">
                  <c:v>0.19523150749165599</c:v>
                </c:pt>
                <c:pt idx="277">
                  <c:v>0.203878997149332</c:v>
                </c:pt>
                <c:pt idx="278">
                  <c:v>0.213316006220055</c:v>
                </c:pt>
              </c:numCache>
            </c:numRef>
          </c:xVal>
          <c:yVal>
            <c:numRef>
              <c:f>'без среза'!$AG$4:$AG$282</c:f>
              <c:numCache>
                <c:formatCode>General</c:formatCode>
                <c:ptCount val="279"/>
                <c:pt idx="0">
                  <c:v>1.11842916469381</c:v>
                </c:pt>
                <c:pt idx="1">
                  <c:v>3.0977465080514901</c:v>
                </c:pt>
                <c:pt idx="2">
                  <c:v>6.0383083767349897</c:v>
                </c:pt>
                <c:pt idx="3">
                  <c:v>8.75639352509695</c:v>
                </c:pt>
                <c:pt idx="4">
                  <c:v>12.025834023827599</c:v>
                </c:pt>
                <c:pt idx="5">
                  <c:v>15.712418373185001</c:v>
                </c:pt>
                <c:pt idx="6">
                  <c:v>19.074960542924799</c:v>
                </c:pt>
                <c:pt idx="7">
                  <c:v>22.285154523748702</c:v>
                </c:pt>
                <c:pt idx="8">
                  <c:v>26.287317264459301</c:v>
                </c:pt>
                <c:pt idx="9">
                  <c:v>29.807044073539</c:v>
                </c:pt>
                <c:pt idx="10">
                  <c:v>33.381180950135303</c:v>
                </c:pt>
                <c:pt idx="11">
                  <c:v>36.624020971433097</c:v>
                </c:pt>
                <c:pt idx="12">
                  <c:v>40.251358802872502</c:v>
                </c:pt>
                <c:pt idx="13">
                  <c:v>43.948825165728699</c:v>
                </c:pt>
                <c:pt idx="14">
                  <c:v>47.5483534071181</c:v>
                </c:pt>
                <c:pt idx="15">
                  <c:v>51.312320963505599</c:v>
                </c:pt>
                <c:pt idx="16">
                  <c:v>55.189945105350397</c:v>
                </c:pt>
                <c:pt idx="17">
                  <c:v>58.721763040579901</c:v>
                </c:pt>
                <c:pt idx="18">
                  <c:v>62.674352164220302</c:v>
                </c:pt>
                <c:pt idx="19">
                  <c:v>66.5930861348034</c:v>
                </c:pt>
                <c:pt idx="20">
                  <c:v>70.401790857814703</c:v>
                </c:pt>
                <c:pt idx="21">
                  <c:v>74.958936286695106</c:v>
                </c:pt>
                <c:pt idx="22">
                  <c:v>78.227167672785896</c:v>
                </c:pt>
                <c:pt idx="23">
                  <c:v>82.298249832307405</c:v>
                </c:pt>
                <c:pt idx="24">
                  <c:v>86.347567964786293</c:v>
                </c:pt>
                <c:pt idx="25">
                  <c:v>90.399304322522099</c:v>
                </c:pt>
                <c:pt idx="26">
                  <c:v>95.0967068142361</c:v>
                </c:pt>
                <c:pt idx="27">
                  <c:v>99.441048423653996</c:v>
                </c:pt>
                <c:pt idx="28">
                  <c:v>103.58105000200899</c:v>
                </c:pt>
                <c:pt idx="29">
                  <c:v>107.693241990179</c:v>
                </c:pt>
                <c:pt idx="30">
                  <c:v>111.978337081791</c:v>
                </c:pt>
                <c:pt idx="31">
                  <c:v>116.321469578671</c:v>
                </c:pt>
                <c:pt idx="32">
                  <c:v>120.560618390941</c:v>
                </c:pt>
                <c:pt idx="33">
                  <c:v>125.116554707193</c:v>
                </c:pt>
                <c:pt idx="34">
                  <c:v>129.951796036573</c:v>
                </c:pt>
                <c:pt idx="35">
                  <c:v>134.37714819092901</c:v>
                </c:pt>
                <c:pt idx="36">
                  <c:v>138.723908025604</c:v>
                </c:pt>
                <c:pt idx="37">
                  <c:v>142.83247267597901</c:v>
                </c:pt>
                <c:pt idx="38">
                  <c:v>147.142959132339</c:v>
                </c:pt>
                <c:pt idx="39">
                  <c:v>152.361489159098</c:v>
                </c:pt>
                <c:pt idx="40">
                  <c:v>156.687694079539</c:v>
                </c:pt>
                <c:pt idx="41">
                  <c:v>161.236375720019</c:v>
                </c:pt>
                <c:pt idx="42">
                  <c:v>165.51300702332301</c:v>
                </c:pt>
                <c:pt idx="43">
                  <c:v>169.36644891295799</c:v>
                </c:pt>
                <c:pt idx="44">
                  <c:v>174.26940054845301</c:v>
                </c:pt>
                <c:pt idx="45">
                  <c:v>178.72014406755699</c:v>
                </c:pt>
                <c:pt idx="46">
                  <c:v>183.741588739024</c:v>
                </c:pt>
                <c:pt idx="47">
                  <c:v>187.666368272569</c:v>
                </c:pt>
                <c:pt idx="48">
                  <c:v>192.27066909324</c:v>
                </c:pt>
                <c:pt idx="49">
                  <c:v>196.66942077012999</c:v>
                </c:pt>
                <c:pt idx="50">
                  <c:v>200.94847029869001</c:v>
                </c:pt>
                <c:pt idx="51">
                  <c:v>204.87445894477401</c:v>
                </c:pt>
                <c:pt idx="52">
                  <c:v>209.44127727477201</c:v>
                </c:pt>
                <c:pt idx="53">
                  <c:v>213.766273082314</c:v>
                </c:pt>
                <c:pt idx="54">
                  <c:v>218.43828420928</c:v>
                </c:pt>
                <c:pt idx="55">
                  <c:v>222.85154523753201</c:v>
                </c:pt>
                <c:pt idx="56">
                  <c:v>227.57071175637799</c:v>
                </c:pt>
                <c:pt idx="57">
                  <c:v>232.100047595164</c:v>
                </c:pt>
                <c:pt idx="58">
                  <c:v>237.077964212365</c:v>
                </c:pt>
                <c:pt idx="59">
                  <c:v>241.76569380341101</c:v>
                </c:pt>
                <c:pt idx="60">
                  <c:v>245.731583165785</c:v>
                </c:pt>
                <c:pt idx="61">
                  <c:v>250.73972759824801</c:v>
                </c:pt>
                <c:pt idx="62">
                  <c:v>255.39118381061999</c:v>
                </c:pt>
                <c:pt idx="63">
                  <c:v>260.00878487011403</c:v>
                </c:pt>
                <c:pt idx="64">
                  <c:v>264.74971541573302</c:v>
                </c:pt>
                <c:pt idx="65">
                  <c:v>269.44711790744702</c:v>
                </c:pt>
                <c:pt idx="66">
                  <c:v>273.49280870240102</c:v>
                </c:pt>
                <c:pt idx="67">
                  <c:v>278.51546248604598</c:v>
                </c:pt>
                <c:pt idx="68">
                  <c:v>283.20561030216902</c:v>
                </c:pt>
                <c:pt idx="69">
                  <c:v>288.03722429357401</c:v>
                </c:pt>
                <c:pt idx="70">
                  <c:v>292.70318985748798</c:v>
                </c:pt>
                <c:pt idx="71">
                  <c:v>297.73793476759801</c:v>
                </c:pt>
                <c:pt idx="72">
                  <c:v>302.18263272364999</c:v>
                </c:pt>
                <c:pt idx="73">
                  <c:v>307.26453302563999</c:v>
                </c:pt>
                <c:pt idx="74">
                  <c:v>311.61975664844402</c:v>
                </c:pt>
                <c:pt idx="75">
                  <c:v>316.77662193214098</c:v>
                </c:pt>
                <c:pt idx="76">
                  <c:v>320.90936883490502</c:v>
                </c:pt>
                <c:pt idx="77">
                  <c:v>326.29959285220798</c:v>
                </c:pt>
                <c:pt idx="78">
                  <c:v>330.78419152454899</c:v>
                </c:pt>
                <c:pt idx="79">
                  <c:v>335.71495275023</c:v>
                </c:pt>
                <c:pt idx="80">
                  <c:v>339.85374521568599</c:v>
                </c:pt>
                <c:pt idx="81">
                  <c:v>344.10619426696002</c:v>
                </c:pt>
                <c:pt idx="82">
                  <c:v>348.66333969593001</c:v>
                </c:pt>
                <c:pt idx="83">
                  <c:v>353.28698631811699</c:v>
                </c:pt>
                <c:pt idx="84">
                  <c:v>358.19598351666502</c:v>
                </c:pt>
                <c:pt idx="85">
                  <c:v>362.340821545533</c:v>
                </c:pt>
                <c:pt idx="86">
                  <c:v>366.79035595209899</c:v>
                </c:pt>
                <c:pt idx="87">
                  <c:v>371.019831863702</c:v>
                </c:pt>
                <c:pt idx="88">
                  <c:v>375.545540364511</c:v>
                </c:pt>
                <c:pt idx="89">
                  <c:v>380.07124886568101</c:v>
                </c:pt>
                <c:pt idx="90">
                  <c:v>384.51352859665599</c:v>
                </c:pt>
                <c:pt idx="91">
                  <c:v>388.624511472287</c:v>
                </c:pt>
                <c:pt idx="92">
                  <c:v>393.34246887823502</c:v>
                </c:pt>
                <c:pt idx="93">
                  <c:v>397.47763400607602</c:v>
                </c:pt>
                <c:pt idx="94">
                  <c:v>401.98399670519001</c:v>
                </c:pt>
                <c:pt idx="95">
                  <c:v>406.64391670641203</c:v>
                </c:pt>
                <c:pt idx="96">
                  <c:v>411.12246981534099</c:v>
                </c:pt>
                <c:pt idx="97">
                  <c:v>415.74853466332502</c:v>
                </c:pt>
                <c:pt idx="98">
                  <c:v>420.007029277291</c:v>
                </c:pt>
                <c:pt idx="99">
                  <c:v>424.88217132260098</c:v>
                </c:pt>
                <c:pt idx="100">
                  <c:v>429.59408316549701</c:v>
                </c:pt>
                <c:pt idx="101">
                  <c:v>434.202011324323</c:v>
                </c:pt>
                <c:pt idx="102">
                  <c:v>439.00702483808197</c:v>
                </c:pt>
                <c:pt idx="103">
                  <c:v>443.7806014244</c:v>
                </c:pt>
                <c:pt idx="104">
                  <c:v>448.646070568683</c:v>
                </c:pt>
                <c:pt idx="105">
                  <c:v>453.03998579559902</c:v>
                </c:pt>
                <c:pt idx="106">
                  <c:v>458.30325298916102</c:v>
                </c:pt>
                <c:pt idx="107">
                  <c:v>463.05627466052499</c:v>
                </c:pt>
                <c:pt idx="108">
                  <c:v>468.14663875064502</c:v>
                </c:pt>
                <c:pt idx="109">
                  <c:v>473.22007526450699</c:v>
                </c:pt>
                <c:pt idx="110">
                  <c:v>477.53781639609701</c:v>
                </c:pt>
                <c:pt idx="111">
                  <c:v>482.31139298241601</c:v>
                </c:pt>
                <c:pt idx="112">
                  <c:v>486.77180940290799</c:v>
                </c:pt>
                <c:pt idx="113">
                  <c:v>491.64574233531999</c:v>
                </c:pt>
                <c:pt idx="114">
                  <c:v>496.99243829871699</c:v>
                </c:pt>
                <c:pt idx="115">
                  <c:v>501.90385372306298</c:v>
                </c:pt>
                <c:pt idx="116">
                  <c:v>506.396916183173</c:v>
                </c:pt>
                <c:pt idx="117">
                  <c:v>510.90327888228802</c:v>
                </c:pt>
                <c:pt idx="118">
                  <c:v>515.75302956321002</c:v>
                </c:pt>
                <c:pt idx="119">
                  <c:v>520.58585266715397</c:v>
                </c:pt>
                <c:pt idx="120">
                  <c:v>525.08737891611395</c:v>
                </c:pt>
                <c:pt idx="121">
                  <c:v>530.00363079061299</c:v>
                </c:pt>
                <c:pt idx="122">
                  <c:v>534.58133113345798</c:v>
                </c:pt>
                <c:pt idx="123">
                  <c:v>539.66564966052499</c:v>
                </c:pt>
                <c:pt idx="124">
                  <c:v>544.68709433199194</c:v>
                </c:pt>
                <c:pt idx="125">
                  <c:v>549.41714286404499</c:v>
                </c:pt>
                <c:pt idx="126">
                  <c:v>553.80380341500904</c:v>
                </c:pt>
                <c:pt idx="127">
                  <c:v>559.02233344212902</c:v>
                </c:pt>
                <c:pt idx="128">
                  <c:v>563.74875463620594</c:v>
                </c:pt>
                <c:pt idx="129">
                  <c:v>568.67709763681</c:v>
                </c:pt>
                <c:pt idx="130">
                  <c:v>573.52443009193496</c:v>
                </c:pt>
                <c:pt idx="131">
                  <c:v>578.12268534973396</c:v>
                </c:pt>
                <c:pt idx="132">
                  <c:v>582.84910654381099</c:v>
                </c:pt>
                <c:pt idx="133">
                  <c:v>587.78107688239004</c:v>
                </c:pt>
                <c:pt idx="134">
                  <c:v>592.82912203114404</c:v>
                </c:pt>
                <c:pt idx="135">
                  <c:v>598.07183430975203</c:v>
                </c:pt>
                <c:pt idx="136">
                  <c:v>602.72933608517599</c:v>
                </c:pt>
                <c:pt idx="137">
                  <c:v>608.01194908079401</c:v>
                </c:pt>
                <c:pt idx="138">
                  <c:v>613.50736589542498</c:v>
                </c:pt>
                <c:pt idx="139">
                  <c:v>618.53969258009795</c:v>
                </c:pt>
                <c:pt idx="140">
                  <c:v>623.59015595392805</c:v>
                </c:pt>
                <c:pt idx="141">
                  <c:v>628.74702123762404</c:v>
                </c:pt>
                <c:pt idx="142">
                  <c:v>634.02237955729197</c:v>
                </c:pt>
                <c:pt idx="143">
                  <c:v>639.32071101627002</c:v>
                </c:pt>
                <c:pt idx="144">
                  <c:v>644.69158923187695</c:v>
                </c:pt>
                <c:pt idx="145">
                  <c:v>649.898028132891</c:v>
                </c:pt>
                <c:pt idx="146">
                  <c:v>655.57843917706998</c:v>
                </c:pt>
                <c:pt idx="147">
                  <c:v>660.45116299730296</c:v>
                </c:pt>
                <c:pt idx="148">
                  <c:v>665.47865323182202</c:v>
                </c:pt>
                <c:pt idx="149">
                  <c:v>670.94142400539397</c:v>
                </c:pt>
                <c:pt idx="150">
                  <c:v>676.23008256406501</c:v>
                </c:pt>
                <c:pt idx="151">
                  <c:v>681.68438954950705</c:v>
                </c:pt>
                <c:pt idx="152">
                  <c:v>686.99723036038699</c:v>
                </c:pt>
                <c:pt idx="153">
                  <c:v>691.787734522964</c:v>
                </c:pt>
                <c:pt idx="154">
                  <c:v>696.92888134257998</c:v>
                </c:pt>
                <c:pt idx="155">
                  <c:v>701.77621379842606</c:v>
                </c:pt>
                <c:pt idx="156">
                  <c:v>706.60420045149499</c:v>
                </c:pt>
                <c:pt idx="157">
                  <c:v>711.47692427172899</c:v>
                </c:pt>
                <c:pt idx="158">
                  <c:v>716.60235262798506</c:v>
                </c:pt>
                <c:pt idx="159">
                  <c:v>722.09172387956301</c:v>
                </c:pt>
                <c:pt idx="160">
                  <c:v>726.689979137362</c:v>
                </c:pt>
                <c:pt idx="161">
                  <c:v>731.67273220471702</c:v>
                </c:pt>
                <c:pt idx="162">
                  <c:v>736.26252367438701</c:v>
                </c:pt>
                <c:pt idx="163">
                  <c:v>741.72045799780403</c:v>
                </c:pt>
                <c:pt idx="164">
                  <c:v>746.29936745354701</c:v>
                </c:pt>
                <c:pt idx="165">
                  <c:v>751.21803755312305</c:v>
                </c:pt>
                <c:pt idx="166">
                  <c:v>756.29389229206095</c:v>
                </c:pt>
                <c:pt idx="167">
                  <c:v>761.577714399858</c:v>
                </c:pt>
                <c:pt idx="168">
                  <c:v>766.12760515323805</c:v>
                </c:pt>
                <c:pt idx="169">
                  <c:v>771.08859419418002</c:v>
                </c:pt>
                <c:pt idx="170">
                  <c:v>776.06409258630504</c:v>
                </c:pt>
                <c:pt idx="171">
                  <c:v>781.52323602262095</c:v>
                </c:pt>
                <c:pt idx="172">
                  <c:v>786.17831957296801</c:v>
                </c:pt>
                <c:pt idx="173">
                  <c:v>791.43191386550302</c:v>
                </c:pt>
                <c:pt idx="174">
                  <c:v>796.73387266245697</c:v>
                </c:pt>
                <c:pt idx="175">
                  <c:v>801.59208713078795</c:v>
                </c:pt>
                <c:pt idx="176">
                  <c:v>806.83721763591404</c:v>
                </c:pt>
                <c:pt idx="177">
                  <c:v>811.678504527987</c:v>
                </c:pt>
                <c:pt idx="178">
                  <c:v>816.654002920111</c:v>
                </c:pt>
                <c:pt idx="179">
                  <c:v>822.15425618489598</c:v>
                </c:pt>
                <c:pt idx="180">
                  <c:v>827.238574711963</c:v>
                </c:pt>
                <c:pt idx="181">
                  <c:v>832.09074361724197</c:v>
                </c:pt>
                <c:pt idx="182">
                  <c:v>836.92477583480502</c:v>
                </c:pt>
                <c:pt idx="183">
                  <c:v>842.22552551886099</c:v>
                </c:pt>
                <c:pt idx="184">
                  <c:v>847.45131022193095</c:v>
                </c:pt>
                <c:pt idx="185">
                  <c:v>852.649285334095</c:v>
                </c:pt>
                <c:pt idx="186">
                  <c:v>857.23907680376499</c:v>
                </c:pt>
                <c:pt idx="187">
                  <c:v>861.89174212831404</c:v>
                </c:pt>
                <c:pt idx="188">
                  <c:v>867.32428508662395</c:v>
                </c:pt>
                <c:pt idx="189">
                  <c:v>872.29615614149304</c:v>
                </c:pt>
                <c:pt idx="190">
                  <c:v>877.23659026820201</c:v>
                </c:pt>
                <c:pt idx="191">
                  <c:v>881.12872376104804</c:v>
                </c:pt>
                <c:pt idx="192">
                  <c:v>886.23117897727298</c:v>
                </c:pt>
                <c:pt idx="193">
                  <c:v>890.65774024452799</c:v>
                </c:pt>
                <c:pt idx="194">
                  <c:v>895.78679593731795</c:v>
                </c:pt>
                <c:pt idx="195">
                  <c:v>900.41527901109998</c:v>
                </c:pt>
                <c:pt idx="196">
                  <c:v>905.30009395743798</c:v>
                </c:pt>
                <c:pt idx="197">
                  <c:v>909.74962836400402</c:v>
                </c:pt>
                <c:pt idx="198">
                  <c:v>914.52562317539901</c:v>
                </c:pt>
                <c:pt idx="199">
                  <c:v>919.37295563052396</c:v>
                </c:pt>
                <c:pt idx="200">
                  <c:v>923.89866413097297</c:v>
                </c:pt>
                <c:pt idx="201">
                  <c:v>928.61420331184502</c:v>
                </c:pt>
                <c:pt idx="202">
                  <c:v>933.24873194867803</c:v>
                </c:pt>
                <c:pt idx="203">
                  <c:v>938.53980873242597</c:v>
                </c:pt>
                <c:pt idx="204">
                  <c:v>943.08486303493203</c:v>
                </c:pt>
                <c:pt idx="205">
                  <c:v>947.70488231986303</c:v>
                </c:pt>
                <c:pt idx="206">
                  <c:v>952.18101720299501</c:v>
                </c:pt>
                <c:pt idx="207">
                  <c:v>957.15047003206701</c:v>
                </c:pt>
                <c:pt idx="208">
                  <c:v>961.93371951941299</c:v>
                </c:pt>
                <c:pt idx="209">
                  <c:v>967.46299148655999</c:v>
                </c:pt>
                <c:pt idx="210">
                  <c:v>971.98265442539901</c:v>
                </c:pt>
                <c:pt idx="211">
                  <c:v>976.92308855210797</c:v>
                </c:pt>
                <c:pt idx="212">
                  <c:v>981.88407759232996</c:v>
                </c:pt>
                <c:pt idx="213">
                  <c:v>986.74954673661205</c:v>
                </c:pt>
                <c:pt idx="214">
                  <c:v>992.10349737668105</c:v>
                </c:pt>
                <c:pt idx="215">
                  <c:v>996.71868021001796</c:v>
                </c:pt>
                <c:pt idx="216">
                  <c:v>1001.53820307568</c:v>
                </c:pt>
                <c:pt idx="217">
                  <c:v>1006.71320504853</c:v>
                </c:pt>
                <c:pt idx="218">
                  <c:v>1011.39126173819</c:v>
                </c:pt>
                <c:pt idx="219">
                  <c:v>1016.28574958628</c:v>
                </c:pt>
                <c:pt idx="220">
                  <c:v>1021.29752135672</c:v>
                </c:pt>
                <c:pt idx="221">
                  <c:v>1026.20893677962</c:v>
                </c:pt>
                <c:pt idx="222">
                  <c:v>1030.4239033400399</c:v>
                </c:pt>
                <c:pt idx="223">
                  <c:v>1035.6375969170099</c:v>
                </c:pt>
                <c:pt idx="224">
                  <c:v>1040.3519269849801</c:v>
                </c:pt>
                <c:pt idx="225">
                  <c:v>1044.8873083871799</c:v>
                </c:pt>
                <c:pt idx="226">
                  <c:v>1049.27155071162</c:v>
                </c:pt>
                <c:pt idx="227">
                  <c:v>1053.66546593926</c:v>
                </c:pt>
                <c:pt idx="228">
                  <c:v>1058.26251208344</c:v>
                </c:pt>
                <c:pt idx="229">
                  <c:v>1062.6527999723801</c:v>
                </c:pt>
                <c:pt idx="230">
                  <c:v>1066.8097291266299</c:v>
                </c:pt>
                <c:pt idx="231">
                  <c:v>1071.5772601506201</c:v>
                </c:pt>
                <c:pt idx="232">
                  <c:v>1075.1538152518399</c:v>
                </c:pt>
                <c:pt idx="233">
                  <c:v>1079.5102479882701</c:v>
                </c:pt>
                <c:pt idx="234">
                  <c:v>1083.88119007515</c:v>
                </c:pt>
                <c:pt idx="235">
                  <c:v>1088.10341131008</c:v>
                </c:pt>
                <c:pt idx="236">
                  <c:v>1092.0644642223001</c:v>
                </c:pt>
                <c:pt idx="237">
                  <c:v>1096.0460720480301</c:v>
                </c:pt>
                <c:pt idx="238">
                  <c:v>1100.67576423471</c:v>
                </c:pt>
                <c:pt idx="239">
                  <c:v>1104.9487681998601</c:v>
                </c:pt>
                <c:pt idx="240">
                  <c:v>1109.1371342822799</c:v>
                </c:pt>
                <c:pt idx="241">
                  <c:v>1112.7753541269201</c:v>
                </c:pt>
                <c:pt idx="242">
                  <c:v>1116.2660622339499</c:v>
                </c:pt>
                <c:pt idx="243">
                  <c:v>1121.22705127418</c:v>
                </c:pt>
                <c:pt idx="244">
                  <c:v>1125.11555742977</c:v>
                </c:pt>
                <c:pt idx="245">
                  <c:v>1129.67270285838</c:v>
                </c:pt>
                <c:pt idx="246">
                  <c:v>1133.56604546412</c:v>
                </c:pt>
                <c:pt idx="247">
                  <c:v>1137.74836598348</c:v>
                </c:pt>
                <c:pt idx="248">
                  <c:v>1141.9850965717601</c:v>
                </c:pt>
                <c:pt idx="249">
                  <c:v>1145.6571715689199</c:v>
                </c:pt>
                <c:pt idx="250">
                  <c:v>1150.1478158039499</c:v>
                </c:pt>
                <c:pt idx="251">
                  <c:v>1153.6215963347299</c:v>
                </c:pt>
                <c:pt idx="252">
                  <c:v>1158.2101786915</c:v>
                </c:pt>
                <c:pt idx="253">
                  <c:v>1162.30423399087</c:v>
                </c:pt>
                <c:pt idx="254">
                  <c:v>1166.1697670057099</c:v>
                </c:pt>
                <c:pt idx="255">
                  <c:v>1170.31823237255</c:v>
                </c:pt>
                <c:pt idx="256">
                  <c:v>1173.2950676201301</c:v>
                </c:pt>
                <c:pt idx="257">
                  <c:v>1176.8825047345599</c:v>
                </c:pt>
                <c:pt idx="258">
                  <c:v>1180.43366847212</c:v>
                </c:pt>
                <c:pt idx="259">
                  <c:v>1184.0573789648599</c:v>
                </c:pt>
                <c:pt idx="260">
                  <c:v>1187.4973043416701</c:v>
                </c:pt>
                <c:pt idx="261">
                  <c:v>1190.2758451214199</c:v>
                </c:pt>
                <c:pt idx="262">
                  <c:v>1193.66377865512</c:v>
                </c:pt>
                <c:pt idx="263">
                  <c:v>1196.37340001549</c:v>
                </c:pt>
                <c:pt idx="264">
                  <c:v>1199.7153872705701</c:v>
                </c:pt>
                <c:pt idx="265">
                  <c:v>1202.83247958125</c:v>
                </c:pt>
                <c:pt idx="266">
                  <c:v>1205.4755997480499</c:v>
                </c:pt>
                <c:pt idx="267">
                  <c:v>1208.21907626094</c:v>
                </c:pt>
                <c:pt idx="268">
                  <c:v>1211.0967642738799</c:v>
                </c:pt>
                <c:pt idx="269">
                  <c:v>1214.3408134072199</c:v>
                </c:pt>
                <c:pt idx="270">
                  <c:v>1216.85334941267</c:v>
                </c:pt>
                <c:pt idx="271">
                  <c:v>1219.7733563669699</c:v>
                </c:pt>
                <c:pt idx="272">
                  <c:v>1222.44912257339</c:v>
                </c:pt>
                <c:pt idx="273">
                  <c:v>1225.0039775187599</c:v>
                </c:pt>
                <c:pt idx="274">
                  <c:v>1227.6362156723501</c:v>
                </c:pt>
                <c:pt idx="275">
                  <c:v>1229.97463946073</c:v>
                </c:pt>
                <c:pt idx="276">
                  <c:v>1232.6117140644701</c:v>
                </c:pt>
                <c:pt idx="277">
                  <c:v>1235.01784815933</c:v>
                </c:pt>
                <c:pt idx="278">
                  <c:v>1237.1942508581899</c:v>
                </c:pt>
              </c:numCache>
            </c:numRef>
          </c:yVal>
          <c:smooth val="1"/>
          <c:extLst>
            <c:ext xmlns:c16="http://schemas.microsoft.com/office/drawing/2014/chart" uri="{C3380CC4-5D6E-409C-BE32-E72D297353CC}">
              <c16:uniqueId val="{00000008-710A-457A-A1D7-0D57FCB948F2}"/>
            </c:ext>
          </c:extLst>
        </c:ser>
        <c:ser>
          <c:idx val="10"/>
          <c:order val="10"/>
          <c:tx>
            <c:strRef>
              <c:f>'без среза'!$AH$1</c:f>
              <c:strCache>
                <c:ptCount val="1"/>
                <c:pt idx="0">
                  <c:v>Irradiated 50,4 dpa 350℃
</c:v>
                </c:pt>
              </c:strCache>
            </c:strRef>
          </c:tx>
          <c:spPr>
            <a:ln w="34925" cap="rnd">
              <a:solidFill>
                <a:srgbClr val="C00000">
                  <a:alpha val="99000"/>
                </a:srgbClr>
              </a:solidFill>
              <a:round/>
            </a:ln>
            <a:effectLst/>
          </c:spPr>
          <c:marker>
            <c:symbol val="none"/>
          </c:marker>
          <c:xVal>
            <c:numRef>
              <c:f>'без среза'!$AI$4:$AI$415</c:f>
              <c:numCache>
                <c:formatCode>General</c:formatCode>
                <c:ptCount val="41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1.6399774339337402E-3</c:v>
                </c:pt>
                <c:pt idx="69">
                  <c:v>4.39035994434178E-3</c:v>
                </c:pt>
                <c:pt idx="70">
                  <c:v>5.6314447224004001E-3</c:v>
                </c:pt>
                <c:pt idx="71">
                  <c:v>7.3769321104766306E-3</c:v>
                </c:pt>
                <c:pt idx="72">
                  <c:v>8.66225924451847E-3</c:v>
                </c:pt>
                <c:pt idx="73">
                  <c:v>9.8708419600157492E-3</c:v>
                </c:pt>
                <c:pt idx="74">
                  <c:v>1.2300596454739601E-2</c:v>
                </c:pt>
                <c:pt idx="75">
                  <c:v>1.58290884178314E-2</c:v>
                </c:pt>
                <c:pt idx="76">
                  <c:v>1.6534489803827802E-2</c:v>
                </c:pt>
                <c:pt idx="77">
                  <c:v>1.6107194122394499E-2</c:v>
                </c:pt>
                <c:pt idx="78">
                  <c:v>1.77940300442181E-2</c:v>
                </c:pt>
                <c:pt idx="79">
                  <c:v>2.0424420804836502E-2</c:v>
                </c:pt>
                <c:pt idx="80">
                  <c:v>2.2025234576084102E-2</c:v>
                </c:pt>
                <c:pt idx="81">
                  <c:v>2.16631792757482E-2</c:v>
                </c:pt>
                <c:pt idx="82">
                  <c:v>2.1145951345999899E-2</c:v>
                </c:pt>
                <c:pt idx="83">
                  <c:v>2.2866756867045999E-2</c:v>
                </c:pt>
                <c:pt idx="84">
                  <c:v>2.4858580413500399E-2</c:v>
                </c:pt>
                <c:pt idx="85">
                  <c:v>2.5794677566892698E-2</c:v>
                </c:pt>
                <c:pt idx="86">
                  <c:v>2.73016489920863E-2</c:v>
                </c:pt>
                <c:pt idx="87">
                  <c:v>2.7241902499355299E-2</c:v>
                </c:pt>
                <c:pt idx="88">
                  <c:v>2.8111527990972697E-2</c:v>
                </c:pt>
                <c:pt idx="89">
                  <c:v>2.5557129132138798E-2</c:v>
                </c:pt>
                <c:pt idx="90">
                  <c:v>2.8108096657213397E-2</c:v>
                </c:pt>
                <c:pt idx="91">
                  <c:v>2.8801767749939696E-2</c:v>
                </c:pt>
                <c:pt idx="92">
                  <c:v>3.0517205636719801E-2</c:v>
                </c:pt>
                <c:pt idx="93">
                  <c:v>3.2692803777543099E-2</c:v>
                </c:pt>
                <c:pt idx="94">
                  <c:v>3.4343227539039803E-2</c:v>
                </c:pt>
                <c:pt idx="95">
                  <c:v>3.5971411994566396E-2</c:v>
                </c:pt>
                <c:pt idx="96">
                  <c:v>3.7075643351300896E-2</c:v>
                </c:pt>
                <c:pt idx="97">
                  <c:v>3.7094098813597001E-2</c:v>
                </c:pt>
                <c:pt idx="98">
                  <c:v>3.9027270893790003E-2</c:v>
                </c:pt>
                <c:pt idx="99">
                  <c:v>3.9959457949407799E-2</c:v>
                </c:pt>
                <c:pt idx="100">
                  <c:v>4.1604504076531199E-2</c:v>
                </c:pt>
                <c:pt idx="101">
                  <c:v>4.2219973214230301E-2</c:v>
                </c:pt>
                <c:pt idx="102">
                  <c:v>4.1737936164238897E-2</c:v>
                </c:pt>
                <c:pt idx="103">
                  <c:v>4.3151065243378597E-2</c:v>
                </c:pt>
                <c:pt idx="104">
                  <c:v>4.48261708719144E-2</c:v>
                </c:pt>
                <c:pt idx="105">
                  <c:v>4.48695444572422E-2</c:v>
                </c:pt>
                <c:pt idx="106">
                  <c:v>4.4401916517600198E-2</c:v>
                </c:pt>
                <c:pt idx="107">
                  <c:v>4.1085058597261102E-2</c:v>
                </c:pt>
                <c:pt idx="108">
                  <c:v>3.86858423680181E-2</c:v>
                </c:pt>
                <c:pt idx="109">
                  <c:v>4.1854605337903202E-2</c:v>
                </c:pt>
                <c:pt idx="110">
                  <c:v>3.8837593663814104E-2</c:v>
                </c:pt>
                <c:pt idx="111">
                  <c:v>4.0193292557191299E-2</c:v>
                </c:pt>
                <c:pt idx="112">
                  <c:v>3.9461009251127201E-2</c:v>
                </c:pt>
                <c:pt idx="113">
                  <c:v>3.9274908349611296E-2</c:v>
                </c:pt>
                <c:pt idx="114">
                  <c:v>3.8455371612258205E-2</c:v>
                </c:pt>
                <c:pt idx="115">
                  <c:v>3.9648313936737595E-2</c:v>
                </c:pt>
                <c:pt idx="116">
                  <c:v>3.8035027355682899E-2</c:v>
                </c:pt>
                <c:pt idx="117">
                  <c:v>3.5472818301549601E-2</c:v>
                </c:pt>
                <c:pt idx="118">
                  <c:v>3.3648386441846902E-2</c:v>
                </c:pt>
                <c:pt idx="119">
                  <c:v>3.3012624298862599E-2</c:v>
                </c:pt>
                <c:pt idx="120">
                  <c:v>3.3084589849003997E-2</c:v>
                </c:pt>
                <c:pt idx="121">
                  <c:v>3.0483269817160902E-2</c:v>
                </c:pt>
                <c:pt idx="122">
                  <c:v>2.9098000186422703E-2</c:v>
                </c:pt>
                <c:pt idx="123">
                  <c:v>2.9873783331950704E-2</c:v>
                </c:pt>
                <c:pt idx="124">
                  <c:v>3.0325028364082098E-2</c:v>
                </c:pt>
                <c:pt idx="125">
                  <c:v>2.8047025165136599E-2</c:v>
                </c:pt>
                <c:pt idx="126">
                  <c:v>2.6616291897880701E-2</c:v>
                </c:pt>
                <c:pt idx="127">
                  <c:v>2.4452912814467702E-2</c:v>
                </c:pt>
                <c:pt idx="128">
                  <c:v>2.48689669668067E-2</c:v>
                </c:pt>
                <c:pt idx="129">
                  <c:v>2.5953647834775502E-2</c:v>
                </c:pt>
                <c:pt idx="130">
                  <c:v>2.5583772338926301E-2</c:v>
                </c:pt>
                <c:pt idx="131">
                  <c:v>2.4334124848799397E-2</c:v>
                </c:pt>
                <c:pt idx="132">
                  <c:v>2.3547100174177198E-2</c:v>
                </c:pt>
                <c:pt idx="133">
                  <c:v>2.3068963221781799E-2</c:v>
                </c:pt>
                <c:pt idx="134">
                  <c:v>2.42396662402911E-2</c:v>
                </c:pt>
                <c:pt idx="135">
                  <c:v>2.2337032425561201E-2</c:v>
                </c:pt>
                <c:pt idx="136">
                  <c:v>2.23855373891979E-2</c:v>
                </c:pt>
                <c:pt idx="137">
                  <c:v>1.8516134405288699E-2</c:v>
                </c:pt>
                <c:pt idx="138">
                  <c:v>1.80524165633855E-2</c:v>
                </c:pt>
                <c:pt idx="139">
                  <c:v>1.51605280173328E-2</c:v>
                </c:pt>
                <c:pt idx="140">
                  <c:v>1.6303860351598601E-2</c:v>
                </c:pt>
                <c:pt idx="141">
                  <c:v>1.7760000506026302E-2</c:v>
                </c:pt>
                <c:pt idx="142">
                  <c:v>1.7563400591953399E-2</c:v>
                </c:pt>
                <c:pt idx="143">
                  <c:v>1.7875103385520699E-2</c:v>
                </c:pt>
                <c:pt idx="144">
                  <c:v>1.7559969258194003E-2</c:v>
                </c:pt>
                <c:pt idx="145">
                  <c:v>1.79682032150374E-2</c:v>
                </c:pt>
                <c:pt idx="146">
                  <c:v>1.5307010436362801E-2</c:v>
                </c:pt>
                <c:pt idx="147">
                  <c:v>1.4093785106741299E-2</c:v>
                </c:pt>
                <c:pt idx="148">
                  <c:v>1.4356124166212699E-2</c:v>
                </c:pt>
                <c:pt idx="149">
                  <c:v>1.3258970488436701E-2</c:v>
                </c:pt>
                <c:pt idx="150">
                  <c:v>1.3197992715010501E-2</c:v>
                </c:pt>
                <c:pt idx="151">
                  <c:v>1.10333823508846E-2</c:v>
                </c:pt>
                <c:pt idx="152">
                  <c:v>7.8768384384009203E-3</c:v>
                </c:pt>
                <c:pt idx="153">
                  <c:v>3.5343036263046899E-3</c:v>
                </c:pt>
                <c:pt idx="154">
                  <c:v>2.8137406132833199E-3</c:v>
                </c:pt>
                <c:pt idx="155">
                  <c:v>3.4644006307438203E-3</c:v>
                </c:pt>
                <c:pt idx="156">
                  <c:v>4.2558241672940901E-3</c:v>
                </c:pt>
                <c:pt idx="157">
                  <c:v>1.62714345137038E-3</c:v>
                </c:pt>
                <c:pt idx="158">
                  <c:v>0</c:v>
                </c:pt>
                <c:pt idx="159">
                  <c:v>5.8118355444336501E-4</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1.5713971510211702E-3</c:v>
                </c:pt>
                <c:pt idx="252">
                  <c:v>1.23794381564402E-3</c:v>
                </c:pt>
                <c:pt idx="253">
                  <c:v>5.2317374112576002E-3</c:v>
                </c:pt>
                <c:pt idx="254">
                  <c:v>6.9381238218113603E-3</c:v>
                </c:pt>
                <c:pt idx="255">
                  <c:v>8.8114231551994493E-3</c:v>
                </c:pt>
                <c:pt idx="256">
                  <c:v>1.0173720963564401E-2</c:v>
                </c:pt>
                <c:pt idx="257">
                  <c:v>9.8832787034552911E-3</c:v>
                </c:pt>
                <c:pt idx="258">
                  <c:v>1.0983599962433E-2</c:v>
                </c:pt>
                <c:pt idx="259">
                  <c:v>1.36166795402737E-2</c:v>
                </c:pt>
                <c:pt idx="260">
                  <c:v>1.4928146077863901E-2</c:v>
                </c:pt>
                <c:pt idx="261">
                  <c:v>1.68429889498256E-2</c:v>
                </c:pt>
                <c:pt idx="262">
                  <c:v>1.8828223581515102E-2</c:v>
                </c:pt>
                <c:pt idx="263">
                  <c:v>1.9854252983186899E-2</c:v>
                </c:pt>
                <c:pt idx="264">
                  <c:v>2.1314303235371299E-2</c:v>
                </c:pt>
                <c:pt idx="265">
                  <c:v>2.2891656420114297E-2</c:v>
                </c:pt>
                <c:pt idx="266">
                  <c:v>2.4761045655736804E-2</c:v>
                </c:pt>
                <c:pt idx="267">
                  <c:v>2.6191046406616198E-2</c:v>
                </c:pt>
                <c:pt idx="268">
                  <c:v>2.9512303188816702E-2</c:v>
                </c:pt>
                <c:pt idx="269">
                  <c:v>3.4010499394483404E-2</c:v>
                </c:pt>
                <c:pt idx="270">
                  <c:v>3.9060019383185804E-2</c:v>
                </c:pt>
                <c:pt idx="271">
                  <c:v>4.15171445621354E-2</c:v>
                </c:pt>
                <c:pt idx="272">
                  <c:v>4.5285383768884899E-2</c:v>
                </c:pt>
                <c:pt idx="273">
                  <c:v>4.7645977784611701E-2</c:v>
                </c:pt>
                <c:pt idx="274">
                  <c:v>5.1698422846442299E-2</c:v>
                </c:pt>
                <c:pt idx="275">
                  <c:v>5.8343262718096901E-2</c:v>
                </c:pt>
                <c:pt idx="276">
                  <c:v>6.1203127965541199E-2</c:v>
                </c:pt>
                <c:pt idx="277">
                  <c:v>6.6144396497875804E-2</c:v>
                </c:pt>
                <c:pt idx="278">
                  <c:v>7.1118403348791007E-2</c:v>
                </c:pt>
                <c:pt idx="279">
                  <c:v>7.673488751159141E-2</c:v>
                </c:pt>
                <c:pt idx="280">
                  <c:v>8.1604543003663793E-2</c:v>
                </c:pt>
                <c:pt idx="281">
                  <c:v>8.7084173745068896E-2</c:v>
                </c:pt>
                <c:pt idx="282">
                  <c:v>9.0508324349656291E-2</c:v>
                </c:pt>
                <c:pt idx="283">
                  <c:v>9.6945929040401793E-2</c:v>
                </c:pt>
                <c:pt idx="284">
                  <c:v>9.6487342576665497E-2</c:v>
                </c:pt>
                <c:pt idx="285">
                  <c:v>9.9401949192667899E-2</c:v>
                </c:pt>
                <c:pt idx="286">
                  <c:v>0.10667240470468201</c:v>
                </c:pt>
                <c:pt idx="287">
                  <c:v>0.110808193100098</c:v>
                </c:pt>
                <c:pt idx="288">
                  <c:v>0.120071577185143</c:v>
                </c:pt>
                <c:pt idx="289">
                  <c:v>0.12486694081999901</c:v>
                </c:pt>
                <c:pt idx="290">
                  <c:v>0.131042568961277</c:v>
                </c:pt>
                <c:pt idx="291">
                  <c:v>0.139970905920137</c:v>
                </c:pt>
                <c:pt idx="292">
                  <c:v>0.14264040765851901</c:v>
                </c:pt>
                <c:pt idx="293">
                  <c:v>0.14644651656198002</c:v>
                </c:pt>
                <c:pt idx="294">
                  <c:v>0.15333891387257398</c:v>
                </c:pt>
                <c:pt idx="295">
                  <c:v>0.16145395049903799</c:v>
                </c:pt>
                <c:pt idx="296">
                  <c:v>0.16847024965699098</c:v>
                </c:pt>
                <c:pt idx="297">
                  <c:v>0.17504984914751301</c:v>
                </c:pt>
                <c:pt idx="298">
                  <c:v>0.18176898087659799</c:v>
                </c:pt>
                <c:pt idx="299">
                  <c:v>0.18704406525415601</c:v>
                </c:pt>
                <c:pt idx="300">
                  <c:v>0.19557748234007</c:v>
                </c:pt>
                <c:pt idx="301">
                  <c:v>0.20187041341415599</c:v>
                </c:pt>
                <c:pt idx="302">
                  <c:v>0.20883320248430001</c:v>
                </c:pt>
                <c:pt idx="303">
                  <c:v>0.21631871337263001</c:v>
                </c:pt>
                <c:pt idx="304">
                  <c:v>0.22163412000850299</c:v>
                </c:pt>
                <c:pt idx="305">
                  <c:v>0.23184228021307299</c:v>
                </c:pt>
                <c:pt idx="306">
                  <c:v>0.24062985365276299</c:v>
                </c:pt>
                <c:pt idx="307">
                  <c:v>0.248206528070227</c:v>
                </c:pt>
                <c:pt idx="308">
                  <c:v>0.25764317773678203</c:v>
                </c:pt>
                <c:pt idx="309">
                  <c:v>0.26749820786307099</c:v>
                </c:pt>
                <c:pt idx="310">
                  <c:v>0.27650743559405599</c:v>
                </c:pt>
                <c:pt idx="311">
                  <c:v>0.286632262465218</c:v>
                </c:pt>
                <c:pt idx="312">
                  <c:v>0.297450407919087</c:v>
                </c:pt>
                <c:pt idx="313">
                  <c:v>0.30792714358795997</c:v>
                </c:pt>
                <c:pt idx="314">
                  <c:v>0.317164378269013</c:v>
                </c:pt>
                <c:pt idx="315">
                  <c:v>0.32981512828826004</c:v>
                </c:pt>
                <c:pt idx="316">
                  <c:v>0.33964791910818798</c:v>
                </c:pt>
                <c:pt idx="317">
                  <c:v>0.35024318899047602</c:v>
                </c:pt>
                <c:pt idx="318">
                  <c:v>0.36203762760180802</c:v>
                </c:pt>
                <c:pt idx="319">
                  <c:v>0.37380078543094397</c:v>
                </c:pt>
                <c:pt idx="320">
                  <c:v>0.38432322099254201</c:v>
                </c:pt>
                <c:pt idx="321">
                  <c:v>0.39693095993584404</c:v>
                </c:pt>
                <c:pt idx="322">
                  <c:v>0.40718996141151803</c:v>
                </c:pt>
                <c:pt idx="323">
                  <c:v>0.41914471403060805</c:v>
                </c:pt>
                <c:pt idx="324">
                  <c:v>0.43316399826267099</c:v>
                </c:pt>
                <c:pt idx="325">
                  <c:v>0.44419987791002297</c:v>
                </c:pt>
                <c:pt idx="326">
                  <c:v>0.457125556052347</c:v>
                </c:pt>
                <c:pt idx="327">
                  <c:v>0.46977362725442601</c:v>
                </c:pt>
                <c:pt idx="328">
                  <c:v>0.48263161245415598</c:v>
                </c:pt>
                <c:pt idx="329">
                  <c:v>0.49708491753676798</c:v>
                </c:pt>
                <c:pt idx="330">
                  <c:v>0.50936029817194095</c:v>
                </c:pt>
                <c:pt idx="331">
                  <c:v>0.52455530054658106</c:v>
                </c:pt>
                <c:pt idx="332">
                  <c:v>0.53652301474016906</c:v>
                </c:pt>
                <c:pt idx="333">
                  <c:v>0.54974463903079096</c:v>
                </c:pt>
                <c:pt idx="334">
                  <c:v>0.56546872588285191</c:v>
                </c:pt>
                <c:pt idx="335">
                  <c:v>0.57894059642990203</c:v>
                </c:pt>
                <c:pt idx="336">
                  <c:v>0.59407816861949003</c:v>
                </c:pt>
                <c:pt idx="337">
                  <c:v>0.60769985416186501</c:v>
                </c:pt>
                <c:pt idx="338">
                  <c:v>0.62221694208915301</c:v>
                </c:pt>
                <c:pt idx="339">
                  <c:v>0.63549330774776502</c:v>
                </c:pt>
                <c:pt idx="340">
                  <c:v>0.65246080568613196</c:v>
                </c:pt>
                <c:pt idx="341">
                  <c:v>0.66797765735714199</c:v>
                </c:pt>
                <c:pt idx="342">
                  <c:v>0.68302139720117294</c:v>
                </c:pt>
                <c:pt idx="343">
                  <c:v>0.69884323649716906</c:v>
                </c:pt>
                <c:pt idx="344">
                  <c:v>0.71436008816817798</c:v>
                </c:pt>
                <c:pt idx="345">
                  <c:v>0.730248399125912</c:v>
                </c:pt>
                <c:pt idx="346">
                  <c:v>0.74593729509842899</c:v>
                </c:pt>
                <c:pt idx="347">
                  <c:v>0.75942603731732594</c:v>
                </c:pt>
                <c:pt idx="348">
                  <c:v>0.77603502754186604</c:v>
                </c:pt>
                <c:pt idx="349">
                  <c:v>0.79265061668138503</c:v>
                </c:pt>
                <c:pt idx="350">
                  <c:v>0.80960247422808607</c:v>
                </c:pt>
                <c:pt idx="351">
                  <c:v>0.82664817412023694</c:v>
                </c:pt>
                <c:pt idx="352">
                  <c:v>0.84202549355381995</c:v>
                </c:pt>
                <c:pt idx="353">
                  <c:v>0.85839352525454193</c:v>
                </c:pt>
                <c:pt idx="354">
                  <c:v>0.8754274948535109</c:v>
                </c:pt>
                <c:pt idx="355">
                  <c:v>0.89304015892025701</c:v>
                </c:pt>
                <c:pt idx="356">
                  <c:v>0.90956581581167506</c:v>
                </c:pt>
                <c:pt idx="357">
                  <c:v>0.92524421277175894</c:v>
                </c:pt>
                <c:pt idx="358">
                  <c:v>0.94243458628056909</c:v>
                </c:pt>
                <c:pt idx="359">
                  <c:v>0.96002501104180704</c:v>
                </c:pt>
                <c:pt idx="360">
                  <c:v>0.97732877738508295</c:v>
                </c:pt>
                <c:pt idx="361">
                  <c:v>0.99374886163786902</c:v>
                </c:pt>
                <c:pt idx="362">
                  <c:v>1.0104243335240399</c:v>
                </c:pt>
                <c:pt idx="363">
                  <c:v>1.02855313049417</c:v>
                </c:pt>
                <c:pt idx="364">
                  <c:v>1.0448664208263398</c:v>
                </c:pt>
                <c:pt idx="365">
                  <c:v>1.0653764673270401</c:v>
                </c:pt>
                <c:pt idx="366">
                  <c:v>1.0837281398687499</c:v>
                </c:pt>
                <c:pt idx="367">
                  <c:v>1.1002863088231201</c:v>
                </c:pt>
                <c:pt idx="368">
                  <c:v>1.1198422914731099</c:v>
                </c:pt>
                <c:pt idx="369">
                  <c:v>1.13994568780754</c:v>
                </c:pt>
                <c:pt idx="370">
                  <c:v>1.16008940640086</c:v>
                </c:pt>
                <c:pt idx="371">
                  <c:v>1.1813619219628899</c:v>
                </c:pt>
                <c:pt idx="372">
                  <c:v>1.20205306424168</c:v>
                </c:pt>
                <c:pt idx="373">
                  <c:v>1.2233021192173499</c:v>
                </c:pt>
                <c:pt idx="374">
                  <c:v>1.24544145520076</c:v>
                </c:pt>
                <c:pt idx="375">
                  <c:v>1.2716328737360501</c:v>
                </c:pt>
                <c:pt idx="376">
                  <c:v>1.2952006166779</c:v>
                </c:pt>
                <c:pt idx="377">
                  <c:v>1.3224529029844201</c:v>
                </c:pt>
                <c:pt idx="378">
                  <c:v>1.3512601769161798</c:v>
                </c:pt>
                <c:pt idx="379">
                  <c:v>1.38297265347774</c:v>
                </c:pt>
                <c:pt idx="380">
                  <c:v>1.41526113568943</c:v>
                </c:pt>
                <c:pt idx="381">
                  <c:v>1.451004923033</c:v>
                </c:pt>
                <c:pt idx="382">
                  <c:v>1.48429831036538</c:v>
                </c:pt>
                <c:pt idx="383">
                  <c:v>1.5224859088039</c:v>
                </c:pt>
                <c:pt idx="384">
                  <c:v>1.5638563268134902</c:v>
                </c:pt>
                <c:pt idx="385">
                  <c:v>1.6020739847544998</c:v>
                </c:pt>
                <c:pt idx="386">
                  <c:v>1.64403873762012</c:v>
                </c:pt>
                <c:pt idx="387">
                  <c:v>1.6830330474772399</c:v>
                </c:pt>
                <c:pt idx="388">
                  <c:v>1.7238286811175401</c:v>
                </c:pt>
                <c:pt idx="389">
                  <c:v>1.7679948190175301</c:v>
                </c:pt>
                <c:pt idx="390">
                  <c:v>1.8090055080347198</c:v>
                </c:pt>
                <c:pt idx="391">
                  <c:v>1.8498492841263199</c:v>
                </c:pt>
                <c:pt idx="392">
                  <c:v>1.8846988903669599</c:v>
                </c:pt>
                <c:pt idx="393">
                  <c:v>1.9251699858909899</c:v>
                </c:pt>
                <c:pt idx="394">
                  <c:v>1.9654455765294201</c:v>
                </c:pt>
                <c:pt idx="395">
                  <c:v>2.0011932739725999</c:v>
                </c:pt>
                <c:pt idx="396">
                  <c:v>2.0375731859689901</c:v>
                </c:pt>
                <c:pt idx="397">
                  <c:v>2.0747844912489199</c:v>
                </c:pt>
                <c:pt idx="398">
                  <c:v>2.11331226819311</c:v>
                </c:pt>
                <c:pt idx="399">
                  <c:v>2.1508038692309097</c:v>
                </c:pt>
                <c:pt idx="400">
                  <c:v>2.1897382963402401</c:v>
                </c:pt>
                <c:pt idx="401">
                  <c:v>2.22726117816137</c:v>
                </c:pt>
                <c:pt idx="402">
                  <c:v>2.2644150532573799</c:v>
                </c:pt>
                <c:pt idx="403">
                  <c:v>2.3041549605045502</c:v>
                </c:pt>
                <c:pt idx="404">
                  <c:v>2.3418186058438502</c:v>
                </c:pt>
                <c:pt idx="405">
                  <c:v>2.3802408101482797</c:v>
                </c:pt>
                <c:pt idx="406">
                  <c:v>2.41655425048293</c:v>
                </c:pt>
                <c:pt idx="407">
                  <c:v>2.4529952665056998</c:v>
                </c:pt>
                <c:pt idx="408">
                  <c:v>2.4948935477118499</c:v>
                </c:pt>
                <c:pt idx="409">
                  <c:v>2.5358299448726003</c:v>
                </c:pt>
                <c:pt idx="410">
                  <c:v>2.5763557817663201</c:v>
                </c:pt>
                <c:pt idx="411">
                  <c:v>2.6213273998018898</c:v>
                </c:pt>
              </c:numCache>
            </c:numRef>
          </c:xVal>
          <c:yVal>
            <c:numRef>
              <c:f>'без среза'!$AJ$4:$AJ$415</c:f>
              <c:numCache>
                <c:formatCode>General</c:formatCode>
                <c:ptCount val="412"/>
                <c:pt idx="0">
                  <c:v>0</c:v>
                </c:pt>
                <c:pt idx="1">
                  <c:v>52.854957284157997</c:v>
                </c:pt>
                <c:pt idx="2">
                  <c:v>55.937441386191402</c:v>
                </c:pt>
                <c:pt idx="3">
                  <c:v>58.736478674203497</c:v>
                </c:pt>
                <c:pt idx="4">
                  <c:v>61.8504568666349</c:v>
                </c:pt>
                <c:pt idx="5">
                  <c:v>64.924083255746197</c:v>
                </c:pt>
                <c:pt idx="6">
                  <c:v>68.181753235833497</c:v>
                </c:pt>
                <c:pt idx="7">
                  <c:v>71.672676323212499</c:v>
                </c:pt>
                <c:pt idx="8">
                  <c:v>74.820116986797103</c:v>
                </c:pt>
                <c:pt idx="9">
                  <c:v>77.970510221257896</c:v>
                </c:pt>
                <c:pt idx="10">
                  <c:v>81.579536147867401</c:v>
                </c:pt>
                <c:pt idx="11">
                  <c:v>85.1482102710102</c:v>
                </c:pt>
                <c:pt idx="12">
                  <c:v>88.446232054564305</c:v>
                </c:pt>
                <c:pt idx="13">
                  <c:v>92.093641403811901</c:v>
                </c:pt>
                <c:pt idx="14">
                  <c:v>95.936904628053895</c:v>
                </c:pt>
                <c:pt idx="15">
                  <c:v>98.616854886567793</c:v>
                </c:pt>
                <c:pt idx="16">
                  <c:v>102.083173215862</c:v>
                </c:pt>
                <c:pt idx="17">
                  <c:v>105.75813989436401</c:v>
                </c:pt>
                <c:pt idx="18">
                  <c:v>109.145722997554</c:v>
                </c:pt>
                <c:pt idx="19">
                  <c:v>112.346309938598</c:v>
                </c:pt>
                <c:pt idx="20">
                  <c:v>115.537054976525</c:v>
                </c:pt>
                <c:pt idx="21">
                  <c:v>119.06931405771201</c:v>
                </c:pt>
                <c:pt idx="22">
                  <c:v>122.241359479381</c:v>
                </c:pt>
                <c:pt idx="23">
                  <c:v>125.911405206251</c:v>
                </c:pt>
                <c:pt idx="24">
                  <c:v>129.257652315706</c:v>
                </c:pt>
                <c:pt idx="25">
                  <c:v>132.83124739048</c:v>
                </c:pt>
                <c:pt idx="26">
                  <c:v>136.33496495214499</c:v>
                </c:pt>
                <c:pt idx="27">
                  <c:v>139.580824648288</c:v>
                </c:pt>
                <c:pt idx="28">
                  <c:v>143.30204827215499</c:v>
                </c:pt>
                <c:pt idx="29">
                  <c:v>146.37567466119299</c:v>
                </c:pt>
                <c:pt idx="30">
                  <c:v>149.745542338392</c:v>
                </c:pt>
                <c:pt idx="31">
                  <c:v>153.46873434294201</c:v>
                </c:pt>
                <c:pt idx="32">
                  <c:v>157.18897377639499</c:v>
                </c:pt>
                <c:pt idx="33">
                  <c:v>160.809809986803</c:v>
                </c:pt>
                <c:pt idx="34">
                  <c:v>164.11668948335199</c:v>
                </c:pt>
                <c:pt idx="35">
                  <c:v>168.11151801761099</c:v>
                </c:pt>
                <c:pt idx="36">
                  <c:v>171.44398646273299</c:v>
                </c:pt>
                <c:pt idx="37">
                  <c:v>175.025455059942</c:v>
                </c:pt>
                <c:pt idx="38">
                  <c:v>178.63251260586901</c:v>
                </c:pt>
                <c:pt idx="39">
                  <c:v>182.41967698162901</c:v>
                </c:pt>
                <c:pt idx="40">
                  <c:v>186.038544811355</c:v>
                </c:pt>
                <c:pt idx="41">
                  <c:v>190.182970275683</c:v>
                </c:pt>
                <c:pt idx="42">
                  <c:v>194.02623349992501</c:v>
                </c:pt>
                <c:pt idx="43">
                  <c:v>198.26415704495801</c:v>
                </c:pt>
                <c:pt idx="44">
                  <c:v>201.65469271909799</c:v>
                </c:pt>
                <c:pt idx="45">
                  <c:v>206.02941871954701</c:v>
                </c:pt>
                <c:pt idx="46">
                  <c:v>210.198448941739</c:v>
                </c:pt>
                <c:pt idx="47">
                  <c:v>213.961008559341</c:v>
                </c:pt>
                <c:pt idx="48">
                  <c:v>217.490315069432</c:v>
                </c:pt>
                <c:pt idx="49">
                  <c:v>221.31291029688001</c:v>
                </c:pt>
                <c:pt idx="50">
                  <c:v>225.31364397333201</c:v>
                </c:pt>
                <c:pt idx="51">
                  <c:v>231.03966329162901</c:v>
                </c:pt>
                <c:pt idx="52">
                  <c:v>234.79730195760001</c:v>
                </c:pt>
                <c:pt idx="53">
                  <c:v>237.879786059487</c:v>
                </c:pt>
                <c:pt idx="54">
                  <c:v>240.83137284815001</c:v>
                </c:pt>
                <c:pt idx="55">
                  <c:v>244.32918526791599</c:v>
                </c:pt>
                <c:pt idx="56">
                  <c:v>248.16260658889499</c:v>
                </c:pt>
                <c:pt idx="57">
                  <c:v>252.307032052929</c:v>
                </c:pt>
                <c:pt idx="58">
                  <c:v>255.76547685964201</c:v>
                </c:pt>
                <c:pt idx="59">
                  <c:v>259.29872013109701</c:v>
                </c:pt>
                <c:pt idx="60">
                  <c:v>262.77094360214397</c:v>
                </c:pt>
                <c:pt idx="61">
                  <c:v>266.48626208396502</c:v>
                </c:pt>
                <c:pt idx="62">
                  <c:v>269.795109961197</c:v>
                </c:pt>
                <c:pt idx="63">
                  <c:v>273.600973952922</c:v>
                </c:pt>
                <c:pt idx="64">
                  <c:v>277.70603180390401</c:v>
                </c:pt>
                <c:pt idx="65">
                  <c:v>281.28553202087102</c:v>
                </c:pt>
                <c:pt idx="66">
                  <c:v>284.701656643435</c:v>
                </c:pt>
                <c:pt idx="67">
                  <c:v>288.10301841110498</c:v>
                </c:pt>
                <c:pt idx="68">
                  <c:v>291.777985089607</c:v>
                </c:pt>
                <c:pt idx="69">
                  <c:v>295.34370664194699</c:v>
                </c:pt>
                <c:pt idx="70">
                  <c:v>299.28932565988998</c:v>
                </c:pt>
                <c:pt idx="71">
                  <c:v>303.10798412597501</c:v>
                </c:pt>
                <c:pt idx="72">
                  <c:v>306.72783614626201</c:v>
                </c:pt>
                <c:pt idx="73">
                  <c:v>310.66066069013903</c:v>
                </c:pt>
                <c:pt idx="74">
                  <c:v>314.30708584911901</c:v>
                </c:pt>
                <c:pt idx="75">
                  <c:v>317.67695352646501</c:v>
                </c:pt>
                <c:pt idx="76">
                  <c:v>321.75740661928899</c:v>
                </c:pt>
                <c:pt idx="77">
                  <c:v>325.80833400232399</c:v>
                </c:pt>
                <c:pt idx="78">
                  <c:v>329.64175532330302</c:v>
                </c:pt>
                <c:pt idx="79">
                  <c:v>333.258654772493</c:v>
                </c:pt>
                <c:pt idx="80">
                  <c:v>337.11372828053402</c:v>
                </c:pt>
                <c:pt idx="81">
                  <c:v>341.46286533285098</c:v>
                </c:pt>
                <c:pt idx="82">
                  <c:v>345.53642909321502</c:v>
                </c:pt>
                <c:pt idx="83">
                  <c:v>349.34032470440502</c:v>
                </c:pt>
                <c:pt idx="84">
                  <c:v>353.09697917981401</c:v>
                </c:pt>
                <c:pt idx="85">
                  <c:v>357.119365043914</c:v>
                </c:pt>
                <c:pt idx="86">
                  <c:v>360.99805911955099</c:v>
                </c:pt>
                <c:pt idx="87">
                  <c:v>364.956472611854</c:v>
                </c:pt>
                <c:pt idx="88">
                  <c:v>368.99558971138401</c:v>
                </c:pt>
                <c:pt idx="89">
                  <c:v>373.91752553291002</c:v>
                </c:pt>
                <c:pt idx="90">
                  <c:v>377.53344079212701</c:v>
                </c:pt>
                <c:pt idx="91">
                  <c:v>381.616846455754</c:v>
                </c:pt>
                <c:pt idx="92">
                  <c:v>385.12843754014602</c:v>
                </c:pt>
                <c:pt idx="93">
                  <c:v>388.83883507033698</c:v>
                </c:pt>
                <c:pt idx="94">
                  <c:v>392.66044610751698</c:v>
                </c:pt>
                <c:pt idx="95">
                  <c:v>396.50863028339103</c:v>
                </c:pt>
                <c:pt idx="96">
                  <c:v>400.488695962755</c:v>
                </c:pt>
                <c:pt idx="97">
                  <c:v>404.42742564853199</c:v>
                </c:pt>
                <c:pt idx="98">
                  <c:v>408.19884297942298</c:v>
                </c:pt>
                <c:pt idx="99">
                  <c:v>412.22221303291002</c:v>
                </c:pt>
                <c:pt idx="100">
                  <c:v>416.08712844479999</c:v>
                </c:pt>
                <c:pt idx="101">
                  <c:v>420.19021791495402</c:v>
                </c:pt>
                <c:pt idx="102">
                  <c:v>424.25492396261598</c:v>
                </c:pt>
                <c:pt idx="103">
                  <c:v>428.15723860643601</c:v>
                </c:pt>
                <c:pt idx="104">
                  <c:v>431.99361249851103</c:v>
                </c:pt>
                <c:pt idx="105">
                  <c:v>436.21972575945398</c:v>
                </c:pt>
                <c:pt idx="106">
                  <c:v>440.59543595046398</c:v>
                </c:pt>
                <c:pt idx="107">
                  <c:v>445.37367998470103</c:v>
                </c:pt>
                <c:pt idx="108">
                  <c:v>450.23558019667399</c:v>
                </c:pt>
                <c:pt idx="109">
                  <c:v>453.69599338363003</c:v>
                </c:pt>
                <c:pt idx="110">
                  <c:v>458.71339566727698</c:v>
                </c:pt>
                <c:pt idx="111">
                  <c:v>462.65114116308001</c:v>
                </c:pt>
                <c:pt idx="112">
                  <c:v>466.778835391391</c:v>
                </c:pt>
                <c:pt idx="113">
                  <c:v>471.08368387902402</c:v>
                </c:pt>
                <c:pt idx="114">
                  <c:v>475.54797119881601</c:v>
                </c:pt>
                <c:pt idx="115">
                  <c:v>479.484732504058</c:v>
                </c:pt>
                <c:pt idx="116">
                  <c:v>484.148810460795</c:v>
                </c:pt>
                <c:pt idx="117">
                  <c:v>488.73710576193599</c:v>
                </c:pt>
                <c:pt idx="118">
                  <c:v>493.45432999605902</c:v>
                </c:pt>
                <c:pt idx="119">
                  <c:v>497.87236037063201</c:v>
                </c:pt>
                <c:pt idx="120">
                  <c:v>502.11225229649398</c:v>
                </c:pt>
                <c:pt idx="121">
                  <c:v>507.04599840240598</c:v>
                </c:pt>
                <c:pt idx="122">
                  <c:v>511.33805241509299</c:v>
                </c:pt>
                <c:pt idx="123">
                  <c:v>515.40079008222006</c:v>
                </c:pt>
                <c:pt idx="124">
                  <c:v>519.54521554654798</c:v>
                </c:pt>
                <c:pt idx="125">
                  <c:v>524.37660585817105</c:v>
                </c:pt>
                <c:pt idx="126">
                  <c:v>528.97375887260102</c:v>
                </c:pt>
                <c:pt idx="127">
                  <c:v>533.46166676057601</c:v>
                </c:pt>
                <c:pt idx="128">
                  <c:v>537.61494993760596</c:v>
                </c:pt>
                <c:pt idx="129">
                  <c:v>541.59993656860195</c:v>
                </c:pt>
                <c:pt idx="130">
                  <c:v>545.95104200145499</c:v>
                </c:pt>
                <c:pt idx="131">
                  <c:v>550.523590257141</c:v>
                </c:pt>
                <c:pt idx="132">
                  <c:v>554.66506315037304</c:v>
                </c:pt>
                <c:pt idx="133">
                  <c:v>559.06439390898004</c:v>
                </c:pt>
                <c:pt idx="134">
                  <c:v>563.02772835291501</c:v>
                </c:pt>
                <c:pt idx="135">
                  <c:v>567.76463639356405</c:v>
                </c:pt>
                <c:pt idx="136">
                  <c:v>572.01043346103199</c:v>
                </c:pt>
                <c:pt idx="137">
                  <c:v>576.906780334426</c:v>
                </c:pt>
                <c:pt idx="138">
                  <c:v>581.28150633487598</c:v>
                </c:pt>
                <c:pt idx="139">
                  <c:v>586.26741452819897</c:v>
                </c:pt>
                <c:pt idx="140">
                  <c:v>590.23763830430005</c:v>
                </c:pt>
                <c:pt idx="141">
                  <c:v>594.12912685488402</c:v>
                </c:pt>
                <c:pt idx="142">
                  <c:v>598.12198700860699</c:v>
                </c:pt>
                <c:pt idx="143">
                  <c:v>602.32251132141698</c:v>
                </c:pt>
                <c:pt idx="144">
                  <c:v>606.65983808935005</c:v>
                </c:pt>
                <c:pt idx="145">
                  <c:v>610.815089646915</c:v>
                </c:pt>
                <c:pt idx="146">
                  <c:v>615.74293061063395</c:v>
                </c:pt>
                <c:pt idx="147">
                  <c:v>619.99168024978496</c:v>
                </c:pt>
                <c:pt idx="148">
                  <c:v>624.16267885221896</c:v>
                </c:pt>
                <c:pt idx="149">
                  <c:v>628.69684368599997</c:v>
                </c:pt>
                <c:pt idx="150">
                  <c:v>632.97019808272296</c:v>
                </c:pt>
                <c:pt idx="151">
                  <c:v>637.77304687511696</c:v>
                </c:pt>
                <c:pt idx="152">
                  <c:v>642.51093910574104</c:v>
                </c:pt>
                <c:pt idx="153">
                  <c:v>647.86198190977302</c:v>
                </c:pt>
                <c:pt idx="154">
                  <c:v>652.32233246908095</c:v>
                </c:pt>
                <c:pt idx="155">
                  <c:v>656.41656422653205</c:v>
                </c:pt>
                <c:pt idx="156">
                  <c:v>660.47536513200203</c:v>
                </c:pt>
                <c:pt idx="157">
                  <c:v>665.08039166857304</c:v>
                </c:pt>
                <c:pt idx="158">
                  <c:v>669.82222066144004</c:v>
                </c:pt>
                <c:pt idx="159">
                  <c:v>673.83870138217503</c:v>
                </c:pt>
                <c:pt idx="160">
                  <c:v>678.40337611630605</c:v>
                </c:pt>
                <c:pt idx="161">
                  <c:v>682.78794402001904</c:v>
                </c:pt>
                <c:pt idx="162">
                  <c:v>687.15774906883701</c:v>
                </c:pt>
                <c:pt idx="163">
                  <c:v>691.68010361823303</c:v>
                </c:pt>
                <c:pt idx="164">
                  <c:v>696.55184573346901</c:v>
                </c:pt>
                <c:pt idx="165">
                  <c:v>700.42463466750098</c:v>
                </c:pt>
                <c:pt idx="166">
                  <c:v>704.67732106772303</c:v>
                </c:pt>
                <c:pt idx="167">
                  <c:v>709.29022112643497</c:v>
                </c:pt>
                <c:pt idx="168">
                  <c:v>713.58030675858799</c:v>
                </c:pt>
                <c:pt idx="169">
                  <c:v>717.70800098807194</c:v>
                </c:pt>
                <c:pt idx="170">
                  <c:v>721.77565960624395</c:v>
                </c:pt>
                <c:pt idx="171">
                  <c:v>726.10609704200897</c:v>
                </c:pt>
                <c:pt idx="172">
                  <c:v>730.27315888337296</c:v>
                </c:pt>
                <c:pt idx="173">
                  <c:v>734.18433123989598</c:v>
                </c:pt>
                <c:pt idx="174">
                  <c:v>738.57677266692303</c:v>
                </c:pt>
                <c:pt idx="175">
                  <c:v>742.91114686375897</c:v>
                </c:pt>
                <c:pt idx="176">
                  <c:v>747.02801499824602</c:v>
                </c:pt>
                <c:pt idx="177">
                  <c:v>751.74228666127306</c:v>
                </c:pt>
                <c:pt idx="178">
                  <c:v>755.87391765182804</c:v>
                </c:pt>
                <c:pt idx="179">
                  <c:v>759.70241802117505</c:v>
                </c:pt>
                <c:pt idx="180">
                  <c:v>763.85865376871402</c:v>
                </c:pt>
                <c:pt idx="181">
                  <c:v>768.12905559434103</c:v>
                </c:pt>
                <c:pt idx="182">
                  <c:v>773.05984912915596</c:v>
                </c:pt>
                <c:pt idx="183">
                  <c:v>776.77024665934596</c:v>
                </c:pt>
                <c:pt idx="184">
                  <c:v>781.27586997389903</c:v>
                </c:pt>
                <c:pt idx="185">
                  <c:v>785.72539443938194</c:v>
                </c:pt>
                <c:pt idx="186">
                  <c:v>790.24578060765703</c:v>
                </c:pt>
                <c:pt idx="187">
                  <c:v>794.422684352283</c:v>
                </c:pt>
                <c:pt idx="188">
                  <c:v>798.402750031648</c:v>
                </c:pt>
                <c:pt idx="189">
                  <c:v>803.03336551693803</c:v>
                </c:pt>
                <c:pt idx="190">
                  <c:v>807.18664869396798</c:v>
                </c:pt>
                <c:pt idx="191">
                  <c:v>812.02295995839597</c:v>
                </c:pt>
                <c:pt idx="192">
                  <c:v>816.22151588949703</c:v>
                </c:pt>
                <c:pt idx="193">
                  <c:v>820.803906049033</c:v>
                </c:pt>
                <c:pt idx="194">
                  <c:v>824.67177403143296</c:v>
                </c:pt>
                <c:pt idx="195">
                  <c:v>830.02281683605202</c:v>
                </c:pt>
                <c:pt idx="196">
                  <c:v>833.72829341460999</c:v>
                </c:pt>
                <c:pt idx="197">
                  <c:v>837.41014942557194</c:v>
                </c:pt>
                <c:pt idx="198">
                  <c:v>841.53292270225199</c:v>
                </c:pt>
                <c:pt idx="199">
                  <c:v>846.15172790315705</c:v>
                </c:pt>
                <c:pt idx="200">
                  <c:v>849.85720448171503</c:v>
                </c:pt>
                <c:pt idx="201">
                  <c:v>854.23193048216501</c:v>
                </c:pt>
                <c:pt idx="202">
                  <c:v>858.28679462656396</c:v>
                </c:pt>
                <c:pt idx="203">
                  <c:v>862.45779323017098</c:v>
                </c:pt>
                <c:pt idx="204">
                  <c:v>866.11898124404604</c:v>
                </c:pt>
                <c:pt idx="205">
                  <c:v>869.95240256502495</c:v>
                </c:pt>
                <c:pt idx="206">
                  <c:v>874.62238566336805</c:v>
                </c:pt>
                <c:pt idx="207">
                  <c:v>878.83865702104697</c:v>
                </c:pt>
                <c:pt idx="208">
                  <c:v>883.59918562870598</c:v>
                </c:pt>
                <c:pt idx="209">
                  <c:v>887.06845652895004</c:v>
                </c:pt>
                <c:pt idx="210">
                  <c:v>891.18434047404901</c:v>
                </c:pt>
                <c:pt idx="211">
                  <c:v>894.73726755202995</c:v>
                </c:pt>
                <c:pt idx="212">
                  <c:v>898.79016331530704</c:v>
                </c:pt>
                <c:pt idx="213">
                  <c:v>902.88045831168699</c:v>
                </c:pt>
                <c:pt idx="214">
                  <c:v>907.21483250852395</c:v>
                </c:pt>
                <c:pt idx="215">
                  <c:v>911.40945167972802</c:v>
                </c:pt>
                <c:pt idx="216">
                  <c:v>915.45742649137298</c:v>
                </c:pt>
                <c:pt idx="217">
                  <c:v>919.91679286012004</c:v>
                </c:pt>
                <c:pt idx="218">
                  <c:v>924.00905623762196</c:v>
                </c:pt>
                <c:pt idx="219">
                  <c:v>928.05014171651396</c:v>
                </c:pt>
                <c:pt idx="220">
                  <c:v>932.417978385384</c:v>
                </c:pt>
                <c:pt idx="221">
                  <c:v>936.64212326520396</c:v>
                </c:pt>
                <c:pt idx="222">
                  <c:v>941.11920506052797</c:v>
                </c:pt>
                <c:pt idx="223">
                  <c:v>945.869891764925</c:v>
                </c:pt>
                <c:pt idx="224">
                  <c:v>950.19343986910997</c:v>
                </c:pt>
                <c:pt idx="225">
                  <c:v>954.50320930778901</c:v>
                </c:pt>
                <c:pt idx="226">
                  <c:v>958.97340176918601</c:v>
                </c:pt>
                <c:pt idx="227">
                  <c:v>963.850064836054</c:v>
                </c:pt>
                <c:pt idx="228">
                  <c:v>967.87441908127596</c:v>
                </c:pt>
                <c:pt idx="229">
                  <c:v>971.99325559688498</c:v>
                </c:pt>
                <c:pt idx="230">
                  <c:v>976.292198941739</c:v>
                </c:pt>
                <c:pt idx="231">
                  <c:v>980.78896454241703</c:v>
                </c:pt>
                <c:pt idx="232">
                  <c:v>985.04263513319995</c:v>
                </c:pt>
                <c:pt idx="233">
                  <c:v>988.94494977702004</c:v>
                </c:pt>
                <c:pt idx="234">
                  <c:v>993.47517784855802</c:v>
                </c:pt>
                <c:pt idx="235">
                  <c:v>997.92667069516403</c:v>
                </c:pt>
                <c:pt idx="236">
                  <c:v>1001.88606837744</c:v>
                </c:pt>
                <c:pt idx="237">
                  <c:v>1005.69882170133</c:v>
                </c:pt>
                <c:pt idx="238">
                  <c:v>1009.81568983699</c:v>
                </c:pt>
                <c:pt idx="239">
                  <c:v>1013.76524561601</c:v>
                </c:pt>
                <c:pt idx="240">
                  <c:v>1017.60457207918</c:v>
                </c:pt>
                <c:pt idx="241">
                  <c:v>1021.01971251148</c:v>
                </c:pt>
                <c:pt idx="242">
                  <c:v>1025.60997619315</c:v>
                </c:pt>
                <c:pt idx="243">
                  <c:v>1028.9473655899101</c:v>
                </c:pt>
                <c:pt idx="244">
                  <c:v>1033.1154116218299</c:v>
                </c:pt>
                <c:pt idx="245">
                  <c:v>1036.35339779539</c:v>
                </c:pt>
                <c:pt idx="246">
                  <c:v>1040.6621830435099</c:v>
                </c:pt>
                <c:pt idx="247">
                  <c:v>1044.3223868668199</c:v>
                </c:pt>
                <c:pt idx="248">
                  <c:v>1048.2591481720599</c:v>
                </c:pt>
                <c:pt idx="249">
                  <c:v>1051.95281446741</c:v>
                </c:pt>
                <c:pt idx="250">
                  <c:v>1056.0234256572701</c:v>
                </c:pt>
                <c:pt idx="251">
                  <c:v>1059.6836294805801</c:v>
                </c:pt>
                <c:pt idx="252">
                  <c:v>1063.7109362951401</c:v>
                </c:pt>
                <c:pt idx="253">
                  <c:v>1066.96368532359</c:v>
                </c:pt>
                <c:pt idx="254">
                  <c:v>1070.7921856929399</c:v>
                </c:pt>
                <c:pt idx="255">
                  <c:v>1074.55769788164</c:v>
                </c:pt>
                <c:pt idx="256">
                  <c:v>1078.4728070004101</c:v>
                </c:pt>
                <c:pt idx="257">
                  <c:v>1082.48928772114</c:v>
                </c:pt>
                <c:pt idx="258">
                  <c:v>1086.4703375910599</c:v>
                </c:pt>
                <c:pt idx="259">
                  <c:v>1090.0655848537799</c:v>
                </c:pt>
                <c:pt idx="260">
                  <c:v>1093.99348844632</c:v>
                </c:pt>
                <c:pt idx="261">
                  <c:v>1097.79049472476</c:v>
                </c:pt>
                <c:pt idx="262">
                  <c:v>1101.23417667628</c:v>
                </c:pt>
                <c:pt idx="263">
                  <c:v>1105.2339261621701</c:v>
                </c:pt>
                <c:pt idx="264">
                  <c:v>1109.1244305227799</c:v>
                </c:pt>
                <c:pt idx="265">
                  <c:v>1112.9854091724301</c:v>
                </c:pt>
                <c:pt idx="266">
                  <c:v>1116.75190555169</c:v>
                </c:pt>
                <c:pt idx="267">
                  <c:v>1120.3353425300199</c:v>
                </c:pt>
                <c:pt idx="268">
                  <c:v>1123.7573722938901</c:v>
                </c:pt>
                <c:pt idx="269">
                  <c:v>1126.8831607704899</c:v>
                </c:pt>
                <c:pt idx="270">
                  <c:v>1129.87017841084</c:v>
                </c:pt>
                <c:pt idx="271">
                  <c:v>1133.5097142370701</c:v>
                </c:pt>
                <c:pt idx="272">
                  <c:v>1136.50460540074</c:v>
                </c:pt>
                <c:pt idx="273">
                  <c:v>1140.18941398221</c:v>
                </c:pt>
                <c:pt idx="274">
                  <c:v>1143.4274001557701</c:v>
                </c:pt>
                <c:pt idx="275">
                  <c:v>1146.0128681434501</c:v>
                </c:pt>
                <c:pt idx="276">
                  <c:v>1149.5510323665401</c:v>
                </c:pt>
                <c:pt idx="277">
                  <c:v>1152.25066643114</c:v>
                </c:pt>
                <c:pt idx="278">
                  <c:v>1155.2357156903699</c:v>
                </c:pt>
                <c:pt idx="279">
                  <c:v>1158.0800257334099</c:v>
                </c:pt>
                <c:pt idx="280">
                  <c:v>1161.112316129</c:v>
                </c:pt>
                <c:pt idx="281">
                  <c:v>1163.9910728334601</c:v>
                </c:pt>
                <c:pt idx="282">
                  <c:v>1167.0725727453801</c:v>
                </c:pt>
                <c:pt idx="283">
                  <c:v>1169.7102028198899</c:v>
                </c:pt>
                <c:pt idx="284">
                  <c:v>1174.10461262686</c:v>
                </c:pt>
                <c:pt idx="285">
                  <c:v>1177.62899818561</c:v>
                </c:pt>
                <c:pt idx="286">
                  <c:v>1180.05699571992</c:v>
                </c:pt>
                <c:pt idx="287">
                  <c:v>1182.9593729931501</c:v>
                </c:pt>
                <c:pt idx="288">
                  <c:v>1184.8647654639401</c:v>
                </c:pt>
                <c:pt idx="289">
                  <c:v>1187.91575547551</c:v>
                </c:pt>
                <c:pt idx="290">
                  <c:v>1190.6193263023499</c:v>
                </c:pt>
                <c:pt idx="291">
                  <c:v>1192.6300271385301</c:v>
                </c:pt>
                <c:pt idx="292">
                  <c:v>1195.9014757841301</c:v>
                </c:pt>
                <c:pt idx="293">
                  <c:v>1199.20146594778</c:v>
                </c:pt>
                <c:pt idx="294">
                  <c:v>1201.74559794129</c:v>
                </c:pt>
                <c:pt idx="295">
                  <c:v>1203.96101036605</c:v>
                </c:pt>
                <c:pt idx="296">
                  <c:v>1206.4529802715599</c:v>
                </c:pt>
                <c:pt idx="297">
                  <c:v>1208.7402385908499</c:v>
                </c:pt>
                <c:pt idx="298">
                  <c:v>1211.3070069614</c:v>
                </c:pt>
                <c:pt idx="299">
                  <c:v>1214.2162735662</c:v>
                </c:pt>
                <c:pt idx="300">
                  <c:v>1216.3263776255801</c:v>
                </c:pt>
                <c:pt idx="301">
                  <c:v>1219.00042274263</c:v>
                </c:pt>
                <c:pt idx="302">
                  <c:v>1221.1912304080599</c:v>
                </c:pt>
                <c:pt idx="303">
                  <c:v>1223.5650974755899</c:v>
                </c:pt>
                <c:pt idx="304">
                  <c:v>1226.48519017422</c:v>
                </c:pt>
                <c:pt idx="305">
                  <c:v>1228.1947287703199</c:v>
                </c:pt>
                <c:pt idx="306">
                  <c:v>1230.24086045849</c:v>
                </c:pt>
                <c:pt idx="307">
                  <c:v>1232.2771502445601</c:v>
                </c:pt>
                <c:pt idx="308">
                  <c:v>1234.1599063383201</c:v>
                </c:pt>
                <c:pt idx="309">
                  <c:v>1235.93735406787</c:v>
                </c:pt>
                <c:pt idx="310">
                  <c:v>1237.9067189110599</c:v>
                </c:pt>
                <c:pt idx="311">
                  <c:v>1239.6162575071501</c:v>
                </c:pt>
                <c:pt idx="312">
                  <c:v>1240.83665351178</c:v>
                </c:pt>
                <c:pt idx="313">
                  <c:v>1242.4576149796801</c:v>
                </c:pt>
                <c:pt idx="314">
                  <c:v>1244.3905647803199</c:v>
                </c:pt>
                <c:pt idx="315">
                  <c:v>1245.4643164265599</c:v>
                </c:pt>
                <c:pt idx="316">
                  <c:v>1247.2683372942199</c:v>
                </c:pt>
                <c:pt idx="317">
                  <c:v>1248.54483214791</c:v>
                </c:pt>
                <c:pt idx="318">
                  <c:v>1249.83412147538</c:v>
                </c:pt>
                <c:pt idx="319">
                  <c:v>1251.13128432498</c:v>
                </c:pt>
                <c:pt idx="320">
                  <c:v>1252.7197675114101</c:v>
                </c:pt>
                <c:pt idx="321">
                  <c:v>1253.8043452514801</c:v>
                </c:pt>
                <c:pt idx="322">
                  <c:v>1255.1654804723</c:v>
                </c:pt>
                <c:pt idx="323">
                  <c:v>1256.41441799732</c:v>
                </c:pt>
                <c:pt idx="324">
                  <c:v>1257.14370302818</c:v>
                </c:pt>
                <c:pt idx="325">
                  <c:v>1258.62392527989</c:v>
                </c:pt>
                <c:pt idx="326">
                  <c:v>1259.6494515991999</c:v>
                </c:pt>
                <c:pt idx="327">
                  <c:v>1260.40924653158</c:v>
                </c:pt>
                <c:pt idx="328">
                  <c:v>1261.4308360898201</c:v>
                </c:pt>
                <c:pt idx="329">
                  <c:v>1262.0508759954</c:v>
                </c:pt>
                <c:pt idx="330">
                  <c:v>1263.2191099132001</c:v>
                </c:pt>
                <c:pt idx="331">
                  <c:v>1263.63148565969</c:v>
                </c:pt>
                <c:pt idx="332">
                  <c:v>1264.5625297086101</c:v>
                </c:pt>
                <c:pt idx="333">
                  <c:v>1265.4925895669701</c:v>
                </c:pt>
                <c:pt idx="334">
                  <c:v>1265.7927676165</c:v>
                </c:pt>
                <c:pt idx="335">
                  <c:v>1266.6598392942101</c:v>
                </c:pt>
                <c:pt idx="336">
                  <c:v>1267.10764589268</c:v>
                </c:pt>
                <c:pt idx="337">
                  <c:v>1267.6223774328801</c:v>
                </c:pt>
                <c:pt idx="338">
                  <c:v>1268.2473382900801</c:v>
                </c:pt>
                <c:pt idx="339">
                  <c:v>1269.1636194841101</c:v>
                </c:pt>
                <c:pt idx="340">
                  <c:v>1269.1508250091699</c:v>
                </c:pt>
                <c:pt idx="341">
                  <c:v>1269.50316514669</c:v>
                </c:pt>
                <c:pt idx="342">
                  <c:v>1269.6389834112499</c:v>
                </c:pt>
                <c:pt idx="343">
                  <c:v>1269.9145567026201</c:v>
                </c:pt>
                <c:pt idx="344">
                  <c:v>1270.2668968401399</c:v>
                </c:pt>
                <c:pt idx="345">
                  <c:v>1270.5257388954899</c:v>
                </c:pt>
                <c:pt idx="346">
                  <c:v>1270.8347746577199</c:v>
                </c:pt>
                <c:pt idx="347">
                  <c:v>1271.3829686699401</c:v>
                </c:pt>
                <c:pt idx="348">
                  <c:v>1271.4813877025699</c:v>
                </c:pt>
                <c:pt idx="349">
                  <c:v>1271.5571703569899</c:v>
                </c:pt>
                <c:pt idx="350">
                  <c:v>1271.54831264429</c:v>
                </c:pt>
                <c:pt idx="351">
                  <c:v>1271.5158343639901</c:v>
                </c:pt>
                <c:pt idx="352">
                  <c:v>1271.5886644479101</c:v>
                </c:pt>
                <c:pt idx="353">
                  <c:v>1271.7057830965</c:v>
                </c:pt>
                <c:pt idx="354">
                  <c:v>1271.6762573867099</c:v>
                </c:pt>
                <c:pt idx="355">
                  <c:v>1271.5010715091</c:v>
                </c:pt>
                <c:pt idx="356">
                  <c:v>1271.5994905417299</c:v>
                </c:pt>
                <c:pt idx="357">
                  <c:v>1271.5965379700499</c:v>
                </c:pt>
                <c:pt idx="358">
                  <c:v>1271.5276446472101</c:v>
                </c:pt>
                <c:pt idx="359">
                  <c:v>1271.37903190887</c:v>
                </c:pt>
                <c:pt idx="360">
                  <c:v>1271.28159706563</c:v>
                </c:pt>
                <c:pt idx="361">
                  <c:v>1271.4065892375399</c:v>
                </c:pt>
                <c:pt idx="362">
                  <c:v>1271.15266813382</c:v>
                </c:pt>
                <c:pt idx="363">
                  <c:v>1270.8475691326601</c:v>
                </c:pt>
                <c:pt idx="364">
                  <c:v>1270.9784664455899</c:v>
                </c:pt>
                <c:pt idx="365">
                  <c:v>1270.07399553595</c:v>
                </c:pt>
                <c:pt idx="366">
                  <c:v>1269.71279768572</c:v>
                </c:pt>
                <c:pt idx="367">
                  <c:v>1269.48840229179</c:v>
                </c:pt>
                <c:pt idx="368">
                  <c:v>1268.82407382153</c:v>
                </c:pt>
                <c:pt idx="369">
                  <c:v>1268.0219587055899</c:v>
                </c:pt>
                <c:pt idx="370">
                  <c:v>1267.2306696834701</c:v>
                </c:pt>
                <c:pt idx="371">
                  <c:v>1266.13428165902</c:v>
                </c:pt>
                <c:pt idx="372">
                  <c:v>1264.8695970897199</c:v>
                </c:pt>
                <c:pt idx="373">
                  <c:v>1263.7791142086301</c:v>
                </c:pt>
                <c:pt idx="374">
                  <c:v>1262.4435679353601</c:v>
                </c:pt>
                <c:pt idx="375">
                  <c:v>1260.1090684820599</c:v>
                </c:pt>
                <c:pt idx="376">
                  <c:v>1258.4349607367701</c:v>
                </c:pt>
                <c:pt idx="377">
                  <c:v>1255.5188048003799</c:v>
                </c:pt>
                <c:pt idx="378">
                  <c:v>1252.5258820178301</c:v>
                </c:pt>
                <c:pt idx="379">
                  <c:v>1248.8017058233099</c:v>
                </c:pt>
                <c:pt idx="380">
                  <c:v>1244.9535216474401</c:v>
                </c:pt>
                <c:pt idx="381">
                  <c:v>1240.21464522625</c:v>
                </c:pt>
                <c:pt idx="382">
                  <c:v>1235.7779152345399</c:v>
                </c:pt>
                <c:pt idx="383">
                  <c:v>1230.42391985941</c:v>
                </c:pt>
                <c:pt idx="384">
                  <c:v>1224.2687935588999</c:v>
                </c:pt>
                <c:pt idx="385">
                  <c:v>1218.88625666455</c:v>
                </c:pt>
                <c:pt idx="386">
                  <c:v>1212.58153343397</c:v>
                </c:pt>
                <c:pt idx="387">
                  <c:v>1206.70985394696</c:v>
                </c:pt>
                <c:pt idx="388">
                  <c:v>1200.69940362489</c:v>
                </c:pt>
                <c:pt idx="389">
                  <c:v>1193.8405812399001</c:v>
                </c:pt>
                <c:pt idx="390">
                  <c:v>1187.77600044988</c:v>
                </c:pt>
                <c:pt idx="391">
                  <c:v>1181.77440783933</c:v>
                </c:pt>
                <c:pt idx="392">
                  <c:v>1176.94597009939</c:v>
                </c:pt>
                <c:pt idx="393">
                  <c:v>1171.0172075727601</c:v>
                </c:pt>
                <c:pt idx="394">
                  <c:v>1165.1376545636101</c:v>
                </c:pt>
                <c:pt idx="395">
                  <c:v>1160.39779395187</c:v>
                </c:pt>
                <c:pt idx="396">
                  <c:v>1155.47782651088</c:v>
                </c:pt>
                <c:pt idx="397">
                  <c:v>1150.0549378129101</c:v>
                </c:pt>
                <c:pt idx="398">
                  <c:v>1144.6153178800901</c:v>
                </c:pt>
                <c:pt idx="399">
                  <c:v>1139.4365083825801</c:v>
                </c:pt>
                <c:pt idx="400">
                  <c:v>1133.8945326548901</c:v>
                </c:pt>
                <c:pt idx="401">
                  <c:v>1128.7078496352401</c:v>
                </c:pt>
                <c:pt idx="402">
                  <c:v>1123.3203917892499</c:v>
                </c:pt>
                <c:pt idx="403">
                  <c:v>1117.5756728541</c:v>
                </c:pt>
                <c:pt idx="404">
                  <c:v>1112.3535589836399</c:v>
                </c:pt>
                <c:pt idx="405">
                  <c:v>1106.9405121889299</c:v>
                </c:pt>
                <c:pt idx="406">
                  <c:v>1102.0372759827901</c:v>
                </c:pt>
                <c:pt idx="407">
                  <c:v>1096.80827277957</c:v>
                </c:pt>
                <c:pt idx="408">
                  <c:v>1090.52028078383</c:v>
                </c:pt>
                <c:pt idx="409">
                  <c:v>1084.47439960978</c:v>
                </c:pt>
                <c:pt idx="410">
                  <c:v>1078.5318584199799</c:v>
                </c:pt>
                <c:pt idx="411">
                  <c:v>1071.4702928287099</c:v>
                </c:pt>
              </c:numCache>
            </c:numRef>
          </c:yVal>
          <c:smooth val="1"/>
          <c:extLst>
            <c:ext xmlns:c16="http://schemas.microsoft.com/office/drawing/2014/chart" uri="{C3380CC4-5D6E-409C-BE32-E72D297353CC}">
              <c16:uniqueId val="{00000009-710A-457A-A1D7-0D57FCB948F2}"/>
            </c:ext>
          </c:extLst>
        </c:ser>
        <c:dLbls>
          <c:showLegendKey val="0"/>
          <c:showVal val="0"/>
          <c:showCatName val="0"/>
          <c:showSerName val="0"/>
          <c:showPercent val="0"/>
          <c:showBubbleSize val="0"/>
        </c:dLbls>
        <c:axId val="694114015"/>
        <c:axId val="694114431"/>
        <c:extLst>
          <c:ext xmlns:c15="http://schemas.microsoft.com/office/drawing/2012/chart" uri="{02D57815-91ED-43cb-92C2-25804820EDAC}">
            <c15:filteredScatterSeries>
              <c15:ser>
                <c:idx val="3"/>
                <c:order val="3"/>
                <c:tx>
                  <c:strRef>
                    <c:extLst>
                      <c:ext uri="{02D57815-91ED-43cb-92C2-25804820EDAC}">
                        <c15:formulaRef>
                          <c15:sqref>'без среза'!$M$1</c15:sqref>
                        </c15:formulaRef>
                      </c:ext>
                    </c:extLst>
                    <c:strCache>
                      <c:ptCount val="1"/>
                      <c:pt idx="0">
                        <c:v>Irradiated 50,4 dpa 350℃
</c:v>
                      </c:pt>
                    </c:strCache>
                  </c:strRef>
                </c:tx>
                <c:spPr>
                  <a:ln w="12700" cap="rnd">
                    <a:solidFill>
                      <a:srgbClr val="C00000"/>
                    </a:solidFill>
                    <a:round/>
                  </a:ln>
                  <a:effectLst/>
                </c:spPr>
                <c:marker>
                  <c:symbol val="none"/>
                </c:marker>
                <c:xVal>
                  <c:numRef>
                    <c:extLst>
                      <c:ext uri="{02D57815-91ED-43cb-92C2-25804820EDAC}">
                        <c15:formulaRef>
                          <c15:sqref>'без среза'!$N$4:$N$488</c15:sqref>
                        </c15:formulaRef>
                      </c:ext>
                    </c:extLst>
                    <c:numCache>
                      <c:formatCode>General</c:formatCode>
                      <c:ptCount val="4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3.1125095853248901E-4</c:v>
                      </c:pt>
                      <c:pt idx="69">
                        <c:v>2.2959888023282899E-3</c:v>
                      </c:pt>
                      <c:pt idx="70">
                        <c:v>1.6271388208255501E-3</c:v>
                      </c:pt>
                      <c:pt idx="71">
                        <c:v>2.5509100734261198E-3</c:v>
                      </c:pt>
                      <c:pt idx="72">
                        <c:v>4.4000502197216696E-3</c:v>
                      </c:pt>
                      <c:pt idx="73">
                        <c:v>6.0947208427752902E-3</c:v>
                      </c:pt>
                      <c:pt idx="74">
                        <c:v>7.1857380603890198E-3</c:v>
                      </c:pt>
                      <c:pt idx="75">
                        <c:v>6.5433099101897003E-3</c:v>
                      </c:pt>
                      <c:pt idx="76">
                        <c:v>6.8788174174327895E-3</c:v>
                      </c:pt>
                      <c:pt idx="77">
                        <c:v>1.0327247105146299E-2</c:v>
                      </c:pt>
                      <c:pt idx="78">
                        <c:v>9.7405782352955102E-3</c:v>
                      </c:pt>
                      <c:pt idx="79">
                        <c:v>1.09308977447986E-2</c:v>
                      </c:pt>
                      <c:pt idx="80">
                        <c:v>1.08607643813818E-2</c:v>
                      </c:pt>
                      <c:pt idx="81">
                        <c:v>1.14236218724306E-2</c:v>
                      </c:pt>
                      <c:pt idx="82">
                        <c:v>1.2708017237317301E-2</c:v>
                      </c:pt>
                      <c:pt idx="83">
                        <c:v>1.43663924546455E-2</c:v>
                      </c:pt>
                      <c:pt idx="84">
                        <c:v>1.3507948891500199E-2</c:v>
                      </c:pt>
                      <c:pt idx="85">
                        <c:v>1.2745312703876799E-2</c:v>
                      </c:pt>
                      <c:pt idx="86">
                        <c:v>1.5168781556851299E-2</c:v>
                      </c:pt>
                      <c:pt idx="87">
                        <c:v>1.42502339748773E-2</c:v>
                      </c:pt>
                      <c:pt idx="88">
                        <c:v>1.37892892281277E-2</c:v>
                      </c:pt>
                      <c:pt idx="89">
                        <c:v>1.3584150216106001E-2</c:v>
                      </c:pt>
                      <c:pt idx="90">
                        <c:v>1.2358974406212499E-2</c:v>
                      </c:pt>
                      <c:pt idx="91">
                        <c:v>1.4184305939513002E-2</c:v>
                      </c:pt>
                      <c:pt idx="92">
                        <c:v>1.45590117198058E-2</c:v>
                      </c:pt>
                      <c:pt idx="93">
                        <c:v>1.4171237082694098E-2</c:v>
                      </c:pt>
                      <c:pt idx="94">
                        <c:v>1.3704776250289501E-2</c:v>
                      </c:pt>
                      <c:pt idx="95">
                        <c:v>1.29369136261603E-2</c:v>
                      </c:pt>
                      <c:pt idx="96">
                        <c:v>1.30976251629278E-2</c:v>
                      </c:pt>
                      <c:pt idx="97">
                        <c:v>1.15385494715903E-2</c:v>
                      </c:pt>
                      <c:pt idx="98">
                        <c:v>1.3609523516144899E-2</c:v>
                      </c:pt>
                      <c:pt idx="99">
                        <c:v>1.30754086595797E-2</c:v>
                      </c:pt>
                      <c:pt idx="100">
                        <c:v>1.10349087697359E-2</c:v>
                      </c:pt>
                      <c:pt idx="101">
                        <c:v>1.02339560069886E-2</c:v>
                      </c:pt>
                      <c:pt idx="102">
                        <c:v>1.05694635142206E-2</c:v>
                      </c:pt>
                      <c:pt idx="103">
                        <c:v>9.8155486792705898E-3</c:v>
                      </c:pt>
                      <c:pt idx="104">
                        <c:v>9.9870027380100108E-3</c:v>
                      </c:pt>
                      <c:pt idx="105">
                        <c:v>9.57715100804446E-3</c:v>
                      </c:pt>
                      <c:pt idx="106">
                        <c:v>1.0631583170894699E-2</c:v>
                      </c:pt>
                      <c:pt idx="107">
                        <c:v>1.12365418024063E-2</c:v>
                      </c:pt>
                      <c:pt idx="108">
                        <c:v>1.2876045193888099E-2</c:v>
                      </c:pt>
                      <c:pt idx="109">
                        <c:v>1.24830441204704E-2</c:v>
                      </c:pt>
                      <c:pt idx="110">
                        <c:v>1.17622194240163E-2</c:v>
                      </c:pt>
                      <c:pt idx="111">
                        <c:v>1.3577098084516199E-2</c:v>
                      </c:pt>
                      <c:pt idx="112">
                        <c:v>1.3643733765889E-2</c:v>
                      </c:pt>
                      <c:pt idx="113">
                        <c:v>1.39661751821007E-2</c:v>
                      </c:pt>
                      <c:pt idx="114">
                        <c:v>1.35937902049577E-2</c:v>
                      </c:pt>
                      <c:pt idx="115">
                        <c:v>1.3129060892702599E-2</c:v>
                      </c:pt>
                      <c:pt idx="116">
                        <c:v>1.37316959552436E-2</c:v>
                      </c:pt>
                      <c:pt idx="117">
                        <c:v>1.51441390121798E-2</c:v>
                      </c:pt>
                      <c:pt idx="118">
                        <c:v>1.59996769421911E-2</c:v>
                      </c:pt>
                      <c:pt idx="119">
                        <c:v>1.5642971274365501E-2</c:v>
                      </c:pt>
                      <c:pt idx="120">
                        <c:v>1.3707000112650499E-2</c:v>
                      </c:pt>
                      <c:pt idx="121">
                        <c:v>1.36693967150991E-2</c:v>
                      </c:pt>
                      <c:pt idx="122">
                        <c:v>1.38640800884104E-2</c:v>
                      </c:pt>
                      <c:pt idx="123">
                        <c:v>1.4158065753622199E-2</c:v>
                      </c:pt>
                      <c:pt idx="124">
                        <c:v>1.31634451945528E-2</c:v>
                      </c:pt>
                      <c:pt idx="125">
                        <c:v>1.13894935616421E-2</c:v>
                      </c:pt>
                      <c:pt idx="126">
                        <c:v>1.0264791390746101E-2</c:v>
                      </c:pt>
                      <c:pt idx="127">
                        <c:v>1.10944867879659E-2</c:v>
                      </c:pt>
                      <c:pt idx="128">
                        <c:v>9.4520777632278695E-3</c:v>
                      </c:pt>
                      <c:pt idx="129">
                        <c:v>8.729231897475211E-3</c:v>
                      </c:pt>
                      <c:pt idx="130">
                        <c:v>7.9430767460086892E-3</c:v>
                      </c:pt>
                      <c:pt idx="131">
                        <c:v>7.6490883151203396E-3</c:v>
                      </c:pt>
                      <c:pt idx="132">
                        <c:v>6.5269993624217397E-3</c:v>
                      </c:pt>
                      <c:pt idx="133">
                        <c:v>6.5727292981709899E-3</c:v>
                      </c:pt>
                      <c:pt idx="134">
                        <c:v>5.35337197347663E-3</c:v>
                      </c:pt>
                      <c:pt idx="135">
                        <c:v>3.1822111733081902E-3</c:v>
                      </c:pt>
                      <c:pt idx="136">
                        <c:v>3.79239624132E-3</c:v>
                      </c:pt>
                      <c:pt idx="137">
                        <c:v>2.5553256876087401E-3</c:v>
                      </c:pt>
                      <c:pt idx="138">
                        <c:v>1.5897401780484699E-3</c:v>
                      </c:pt>
                      <c:pt idx="139">
                        <c:v>1.2304212920352699E-3</c:v>
                      </c:pt>
                      <c:pt idx="140">
                        <c:v>7.7585520333600699E-4</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4.3997521429889298E-4</c:v>
                      </c:pt>
                      <c:pt idx="248">
                        <c:v>4.1308548966501003E-3</c:v>
                      </c:pt>
                      <c:pt idx="249">
                        <c:v>4.70445490968752E-3</c:v>
                      </c:pt>
                      <c:pt idx="250">
                        <c:v>6.2182214278117005E-3</c:v>
                      </c:pt>
                      <c:pt idx="251">
                        <c:v>7.8736937776935391E-3</c:v>
                      </c:pt>
                      <c:pt idx="252">
                        <c:v>1.1583155636729599E-2</c:v>
                      </c:pt>
                      <c:pt idx="253">
                        <c:v>1.2809770551847099E-2</c:v>
                      </c:pt>
                      <c:pt idx="254">
                        <c:v>1.6636827230120901E-2</c:v>
                      </c:pt>
                      <c:pt idx="255">
                        <c:v>1.7517905293273899E-2</c:v>
                      </c:pt>
                      <c:pt idx="256">
                        <c:v>2.0725918906228099E-2</c:v>
                      </c:pt>
                      <c:pt idx="257">
                        <c:v>2.3212394645288899E-2</c:v>
                      </c:pt>
                      <c:pt idx="258">
                        <c:v>2.6176799666632899E-2</c:v>
                      </c:pt>
                      <c:pt idx="259">
                        <c:v>2.8553520241203501E-2</c:v>
                      </c:pt>
                      <c:pt idx="260">
                        <c:v>2.9829194253405699E-2</c:v>
                      </c:pt>
                      <c:pt idx="261">
                        <c:v>3.3238425668047397E-2</c:v>
                      </c:pt>
                      <c:pt idx="262">
                        <c:v>3.6012355409731397E-2</c:v>
                      </c:pt>
                      <c:pt idx="263">
                        <c:v>3.7184382391686199E-2</c:v>
                      </c:pt>
                      <c:pt idx="264">
                        <c:v>3.7823023210714603E-2</c:v>
                      </c:pt>
                      <c:pt idx="265">
                        <c:v>3.9877436247959301E-2</c:v>
                      </c:pt>
                      <c:pt idx="266">
                        <c:v>4.3649904993126001E-2</c:v>
                      </c:pt>
                      <c:pt idx="267">
                        <c:v>4.6656411155021602E-2</c:v>
                      </c:pt>
                      <c:pt idx="268">
                        <c:v>4.8965188056193695E-2</c:v>
                      </c:pt>
                      <c:pt idx="269">
                        <c:v>5.1707469530182203E-2</c:v>
                      </c:pt>
                      <c:pt idx="270">
                        <c:v>5.2693076321563802E-2</c:v>
                      </c:pt>
                      <c:pt idx="271">
                        <c:v>5.5048891150466496E-2</c:v>
                      </c:pt>
                      <c:pt idx="272">
                        <c:v>5.7371023791841204E-2</c:v>
                      </c:pt>
                      <c:pt idx="273">
                        <c:v>6.2784303920526696E-2</c:v>
                      </c:pt>
                      <c:pt idx="274">
                        <c:v>6.4711261314531796E-2</c:v>
                      </c:pt>
                      <c:pt idx="275">
                        <c:v>6.5385895139602496E-2</c:v>
                      </c:pt>
                      <c:pt idx="276">
                        <c:v>7.0135417844063894E-2</c:v>
                      </c:pt>
                      <c:pt idx="277">
                        <c:v>7.30821096365908E-2</c:v>
                      </c:pt>
                      <c:pt idx="278">
                        <c:v>7.6511957147573598E-2</c:v>
                      </c:pt>
                      <c:pt idx="279">
                        <c:v>8.2129068296232802E-2</c:v>
                      </c:pt>
                      <c:pt idx="280">
                        <c:v>8.5411404240609598E-2</c:v>
                      </c:pt>
                      <c:pt idx="281">
                        <c:v>9.023932349121469E-2</c:v>
                      </c:pt>
                      <c:pt idx="282">
                        <c:v>9.4294019802543302E-2</c:v>
                      </c:pt>
                      <c:pt idx="283">
                        <c:v>0.10019597173549499</c:v>
                      </c:pt>
                      <c:pt idx="284">
                        <c:v>0.10412494392362201</c:v>
                      </c:pt>
                      <c:pt idx="285">
                        <c:v>0.108965047567366</c:v>
                      </c:pt>
                      <c:pt idx="286">
                        <c:v>0.115640222439772</c:v>
                      </c:pt>
                      <c:pt idx="287">
                        <c:v>0.12086796407579899</c:v>
                      </c:pt>
                      <c:pt idx="288">
                        <c:v>0.12665261083881799</c:v>
                      </c:pt>
                      <c:pt idx="289">
                        <c:v>0.13271919551875999</c:v>
                      </c:pt>
                      <c:pt idx="290">
                        <c:v>0.139088031812129</c:v>
                      </c:pt>
                      <c:pt idx="291">
                        <c:v>0.14699925889551901</c:v>
                      </c:pt>
                      <c:pt idx="292">
                        <c:v>0.15429666934974101</c:v>
                      </c:pt>
                      <c:pt idx="293">
                        <c:v>0.16268146822646701</c:v>
                      </c:pt>
                      <c:pt idx="294">
                        <c:v>0.16956076376821702</c:v>
                      </c:pt>
                      <c:pt idx="295">
                        <c:v>0.17562646675006699</c:v>
                      </c:pt>
                      <c:pt idx="296">
                        <c:v>0.184279847803381</c:v>
                      </c:pt>
                      <c:pt idx="297">
                        <c:v>0.19312428343507501</c:v>
                      </c:pt>
                      <c:pt idx="298">
                        <c:v>0.20139671392946901</c:v>
                      </c:pt>
                      <c:pt idx="299">
                        <c:v>0.21009480934139901</c:v>
                      </c:pt>
                      <c:pt idx="300">
                        <c:v>0.21808122770394803</c:v>
                      </c:pt>
                      <c:pt idx="301">
                        <c:v>0.22617044327439803</c:v>
                      </c:pt>
                      <c:pt idx="302">
                        <c:v>0.23679419085418399</c:v>
                      </c:pt>
                      <c:pt idx="303">
                        <c:v>0.24659245113056702</c:v>
                      </c:pt>
                      <c:pt idx="304">
                        <c:v>0.25586574419733699</c:v>
                      </c:pt>
                      <c:pt idx="305">
                        <c:v>0.26597932217846704</c:v>
                      </c:pt>
                      <c:pt idx="306">
                        <c:v>0.27561556292639</c:v>
                      </c:pt>
                      <c:pt idx="307">
                        <c:v>0.286017186958887</c:v>
                      </c:pt>
                      <c:pt idx="308">
                        <c:v>0.29733634023045902</c:v>
                      </c:pt>
                      <c:pt idx="309">
                        <c:v>0.308407527422006</c:v>
                      </c:pt>
                      <c:pt idx="310">
                        <c:v>0.31777633821476997</c:v>
                      </c:pt>
                      <c:pt idx="311">
                        <c:v>0.32996046671272</c:v>
                      </c:pt>
                      <c:pt idx="312">
                        <c:v>0.34048229878251796</c:v>
                      </c:pt>
                      <c:pt idx="313">
                        <c:v>0.35214901007520905</c:v>
                      </c:pt>
                      <c:pt idx="314">
                        <c:v>0.364302069603539</c:v>
                      </c:pt>
                      <c:pt idx="315">
                        <c:v>0.37583201185213999</c:v>
                      </c:pt>
                      <c:pt idx="316">
                        <c:v>0.38855707651812599</c:v>
                      </c:pt>
                      <c:pt idx="317">
                        <c:v>0.40168196356944497</c:v>
                      </c:pt>
                      <c:pt idx="318">
                        <c:v>0.41448252191429402</c:v>
                      </c:pt>
                      <c:pt idx="319">
                        <c:v>0.42683650959460795</c:v>
                      </c:pt>
                      <c:pt idx="320">
                        <c:v>0.43908015006266499</c:v>
                      </c:pt>
                      <c:pt idx="321">
                        <c:v>0.45199075322130999</c:v>
                      </c:pt>
                      <c:pt idx="322">
                        <c:v>0.465782010914495</c:v>
                      </c:pt>
                      <c:pt idx="323">
                        <c:v>0.48193794143429597</c:v>
                      </c:pt>
                      <c:pt idx="324">
                        <c:v>0.49554366063517802</c:v>
                      </c:pt>
                      <c:pt idx="325">
                        <c:v>0.506671167279649</c:v>
                      </c:pt>
                      <c:pt idx="326">
                        <c:v>0.52244614724017402</c:v>
                      </c:pt>
                      <c:pt idx="327">
                        <c:v>0.53782362838461506</c:v>
                      </c:pt>
                      <c:pt idx="328">
                        <c:v>0.55156233206474803</c:v>
                      </c:pt>
                      <c:pt idx="329">
                        <c:v>0.56649817933163094</c:v>
                      </c:pt>
                      <c:pt idx="330">
                        <c:v>0.57998019557956604</c:v>
                      </c:pt>
                      <c:pt idx="331">
                        <c:v>0.59503654053330002</c:v>
                      </c:pt>
                      <c:pt idx="332">
                        <c:v>0.60918842233874693</c:v>
                      </c:pt>
                      <c:pt idx="333">
                        <c:v>0.62423402477094192</c:v>
                      </c:pt>
                      <c:pt idx="334">
                        <c:v>0.63906505366020405</c:v>
                      </c:pt>
                      <c:pt idx="335">
                        <c:v>0.65400524566712204</c:v>
                      </c:pt>
                      <c:pt idx="336">
                        <c:v>0.66870619294476796</c:v>
                      </c:pt>
                      <c:pt idx="337">
                        <c:v>0.68427443901768492</c:v>
                      </c:pt>
                      <c:pt idx="338">
                        <c:v>0.69853607598844303</c:v>
                      </c:pt>
                      <c:pt idx="339">
                        <c:v>0.71438364675913102</c:v>
                      </c:pt>
                      <c:pt idx="340">
                        <c:v>0.72972104793294101</c:v>
                      </c:pt>
                      <c:pt idx="341">
                        <c:v>0.746454789325668</c:v>
                      </c:pt>
                      <c:pt idx="342">
                        <c:v>0.76134650153249994</c:v>
                      </c:pt>
                      <c:pt idx="343">
                        <c:v>0.77778494926761299</c:v>
                      </c:pt>
                      <c:pt idx="344">
                        <c:v>0.79344436832826692</c:v>
                      </c:pt>
                      <c:pt idx="345">
                        <c:v>0.80731052765088407</c:v>
                      </c:pt>
                      <c:pt idx="346">
                        <c:v>0.82432649660972912</c:v>
                      </c:pt>
                      <c:pt idx="347">
                        <c:v>0.84132707590782696</c:v>
                      </c:pt>
                      <c:pt idx="348">
                        <c:v>0.85837701670357092</c:v>
                      </c:pt>
                      <c:pt idx="349">
                        <c:v>0.87462208629176497</c:v>
                      </c:pt>
                      <c:pt idx="350">
                        <c:v>0.88995164780953895</c:v>
                      </c:pt>
                      <c:pt idx="351">
                        <c:v>0.90652569324163301</c:v>
                      </c:pt>
                      <c:pt idx="352">
                        <c:v>0.92450622936723903</c:v>
                      </c:pt>
                      <c:pt idx="353">
                        <c:v>0.93960148294485202</c:v>
                      </c:pt>
                      <c:pt idx="354">
                        <c:v>0.95697284957907391</c:v>
                      </c:pt>
                      <c:pt idx="355">
                        <c:v>0.97214823122442307</c:v>
                      </c:pt>
                      <c:pt idx="356">
                        <c:v>0.98910641973191105</c:v>
                      </c:pt>
                      <c:pt idx="357">
                        <c:v>1.0051581111739001</c:v>
                      </c:pt>
                      <c:pt idx="358">
                        <c:v>1.0234051955563901</c:v>
                      </c:pt>
                      <c:pt idx="359">
                        <c:v>1.0398201243276599</c:v>
                      </c:pt>
                      <c:pt idx="360">
                        <c:v>1.0553770358299601</c:v>
                      </c:pt>
                      <c:pt idx="361">
                        <c:v>1.0740233632986902</c:v>
                      </c:pt>
                      <c:pt idx="362">
                        <c:v>1.0907022271084099</c:v>
                      </c:pt>
                      <c:pt idx="363">
                        <c:v>1.10675420819746</c:v>
                      </c:pt>
                      <c:pt idx="364">
                        <c:v>1.12409682943309</c:v>
                      </c:pt>
                      <c:pt idx="365">
                        <c:v>1.1409106988907101</c:v>
                      </c:pt>
                      <c:pt idx="366">
                        <c:v>1.15980005565319</c:v>
                      </c:pt>
                      <c:pt idx="367">
                        <c:v>1.1776235090366098</c:v>
                      </c:pt>
                      <c:pt idx="368">
                        <c:v>1.1935500556532501</c:v>
                      </c:pt>
                      <c:pt idx="369">
                        <c:v>1.2117733314227099</c:v>
                      </c:pt>
                      <c:pt idx="370">
                        <c:v>1.2277405181834</c:v>
                      </c:pt>
                      <c:pt idx="371">
                        <c:v>1.2450439411438201</c:v>
                      </c:pt>
                      <c:pt idx="372">
                        <c:v>1.2628488123510802</c:v>
                      </c:pt>
                      <c:pt idx="373">
                        <c:v>1.2805494444791101</c:v>
                      </c:pt>
                      <c:pt idx="374">
                        <c:v>1.2982895645293999</c:v>
                      </c:pt>
                      <c:pt idx="375">
                        <c:v>1.31454420529309</c:v>
                      </c:pt>
                      <c:pt idx="376">
                        <c:v>1.3312857863382999</c:v>
                      </c:pt>
                      <c:pt idx="377">
                        <c:v>1.3507395982330199</c:v>
                      </c:pt>
                      <c:pt idx="378">
                        <c:v>1.36816322923039</c:v>
                      </c:pt>
                      <c:pt idx="379">
                        <c:v>1.3854381964421201</c:v>
                      </c:pt>
                      <c:pt idx="380">
                        <c:v>1.4026727940319001</c:v>
                      </c:pt>
                      <c:pt idx="381">
                        <c:v>1.42130373183988</c:v>
                      </c:pt>
                      <c:pt idx="382">
                        <c:v>1.4391112162655899</c:v>
                      </c:pt>
                      <c:pt idx="383">
                        <c:v>1.45708100986894</c:v>
                      </c:pt>
                      <c:pt idx="384">
                        <c:v>1.4748786207206901</c:v>
                      </c:pt>
                      <c:pt idx="385">
                        <c:v>1.4912508563014599</c:v>
                      </c:pt>
                      <c:pt idx="386">
                        <c:v>1.5101405027138499</c:v>
                      </c:pt>
                      <c:pt idx="387">
                        <c:v>1.52749619003743</c:v>
                      </c:pt>
                      <c:pt idx="388">
                        <c:v>1.5460562813061101</c:v>
                      </c:pt>
                      <c:pt idx="389">
                        <c:v>1.5638353099802798</c:v>
                      </c:pt>
                      <c:pt idx="390">
                        <c:v>1.5815954540784101</c:v>
                      </c:pt>
                      <c:pt idx="391">
                        <c:v>1.60089014931089</c:v>
                      </c:pt>
                      <c:pt idx="392">
                        <c:v>1.61941917161244</c:v>
                      </c:pt>
                      <c:pt idx="393">
                        <c:v>1.6378146301320802</c:v>
                      </c:pt>
                      <c:pt idx="394">
                        <c:v>1.6566859840168</c:v>
                      </c:pt>
                      <c:pt idx="395">
                        <c:v>1.6733326075097901</c:v>
                      </c:pt>
                      <c:pt idx="396">
                        <c:v>1.69203700507694</c:v>
                      </c:pt>
                      <c:pt idx="397">
                        <c:v>1.71113570894761</c:v>
                      </c:pt>
                      <c:pt idx="398">
                        <c:v>1.7314832414683698</c:v>
                      </c:pt>
                      <c:pt idx="399">
                        <c:v>1.7483110587136301</c:v>
                      </c:pt>
                      <c:pt idx="400">
                        <c:v>1.7655953074495301</c:v>
                      </c:pt>
                      <c:pt idx="401">
                        <c:v>1.78471259349351</c:v>
                      </c:pt>
                      <c:pt idx="402">
                        <c:v>1.8041980536565898</c:v>
                      </c:pt>
                      <c:pt idx="403">
                        <c:v>1.8229309069766899</c:v>
                      </c:pt>
                      <c:pt idx="404">
                        <c:v>1.8412244499870702</c:v>
                      </c:pt>
                      <c:pt idx="405">
                        <c:v>1.86021251699344</c:v>
                      </c:pt>
                      <c:pt idx="406">
                        <c:v>1.8806285724849701</c:v>
                      </c:pt>
                      <c:pt idx="407">
                        <c:v>1.89922815167449</c:v>
                      </c:pt>
                      <c:pt idx="408">
                        <c:v>1.9187031589638099</c:v>
                      </c:pt>
                      <c:pt idx="409">
                        <c:v>1.9383137639522399</c:v>
                      </c:pt>
                      <c:pt idx="410">
                        <c:v>1.9573802275033401</c:v>
                      </c:pt>
                      <c:pt idx="411">
                        <c:v>1.9797297748169702</c:v>
                      </c:pt>
                      <c:pt idx="412">
                        <c:v>1.9995813751790998</c:v>
                      </c:pt>
                      <c:pt idx="413">
                        <c:v>2.0208516633744003</c:v>
                      </c:pt>
                      <c:pt idx="414">
                        <c:v>2.0432897704551998</c:v>
                      </c:pt>
                      <c:pt idx="415">
                        <c:v>2.06644853371643</c:v>
                      </c:pt>
                      <c:pt idx="416">
                        <c:v>2.0896918016603601</c:v>
                      </c:pt>
                      <c:pt idx="417">
                        <c:v>2.1127419810994801</c:v>
                      </c:pt>
                      <c:pt idx="418">
                        <c:v>2.1376942937479297</c:v>
                      </c:pt>
                      <c:pt idx="419">
                        <c:v>2.1616222248582102</c:v>
                      </c:pt>
                      <c:pt idx="420">
                        <c:v>2.1870283557745998</c:v>
                      </c:pt>
                      <c:pt idx="421">
                        <c:v>2.2132033648915703</c:v>
                      </c:pt>
                      <c:pt idx="422">
                        <c:v>2.2421933893156201</c:v>
                      </c:pt>
                      <c:pt idx="423">
                        <c:v>2.2724609877911899</c:v>
                      </c:pt>
                      <c:pt idx="424">
                        <c:v>2.3008679749040102</c:v>
                      </c:pt>
                      <c:pt idx="425">
                        <c:v>2.3279178200709802</c:v>
                      </c:pt>
                      <c:pt idx="426">
                        <c:v>2.3587835558657799</c:v>
                      </c:pt>
                      <c:pt idx="427">
                        <c:v>2.39175583518545</c:v>
                      </c:pt>
                      <c:pt idx="428">
                        <c:v>2.4219975911279299</c:v>
                      </c:pt>
                      <c:pt idx="429">
                        <c:v>2.4549724836617801</c:v>
                      </c:pt>
                      <c:pt idx="430">
                        <c:v>2.4859656751033299</c:v>
                      </c:pt>
                      <c:pt idx="431">
                        <c:v>2.51681834480735</c:v>
                      </c:pt>
                      <c:pt idx="432">
                        <c:v>2.54873227075336</c:v>
                      </c:pt>
                      <c:pt idx="433">
                        <c:v>2.5812658190574203</c:v>
                      </c:pt>
                      <c:pt idx="434">
                        <c:v>2.6112642560605099</c:v>
                      </c:pt>
                      <c:pt idx="435">
                        <c:v>2.6414395101994601</c:v>
                      </c:pt>
                      <c:pt idx="436">
                        <c:v>2.6732462941993202</c:v>
                      </c:pt>
                      <c:pt idx="437">
                        <c:v>2.7043707385985298</c:v>
                      </c:pt>
                      <c:pt idx="438">
                        <c:v>2.7344975129381099</c:v>
                      </c:pt>
                      <c:pt idx="439">
                        <c:v>2.7655882751474801</c:v>
                      </c:pt>
                      <c:pt idx="440">
                        <c:v>2.79524349886628</c:v>
                      </c:pt>
                      <c:pt idx="441">
                        <c:v>2.8268412254050199</c:v>
                      </c:pt>
                      <c:pt idx="442">
                        <c:v>2.8575318755827102</c:v>
                      </c:pt>
                      <c:pt idx="443">
                        <c:v>2.88576377707557</c:v>
                      </c:pt>
                      <c:pt idx="444">
                        <c:v>2.9160212123258598</c:v>
                      </c:pt>
                      <c:pt idx="445">
                        <c:v>2.9445422993461499</c:v>
                      </c:pt>
                      <c:pt idx="446">
                        <c:v>2.9747419541479299</c:v>
                      </c:pt>
                      <c:pt idx="447">
                        <c:v>3.0044317417519997</c:v>
                      </c:pt>
                      <c:pt idx="448">
                        <c:v>3.0357263349799299</c:v>
                      </c:pt>
                      <c:pt idx="449">
                        <c:v>3.0641414514008098</c:v>
                      </c:pt>
                      <c:pt idx="450">
                        <c:v>3.0922182913229799</c:v>
                      </c:pt>
                      <c:pt idx="451">
                        <c:v>3.1223343231374701</c:v>
                      </c:pt>
                      <c:pt idx="452">
                        <c:v>3.1539137571542102</c:v>
                      </c:pt>
                      <c:pt idx="453">
                        <c:v>3.1823988511632697</c:v>
                      </c:pt>
                      <c:pt idx="454">
                        <c:v>3.2121780674856404</c:v>
                      </c:pt>
                      <c:pt idx="455">
                        <c:v>3.2429648146830901</c:v>
                      </c:pt>
                      <c:pt idx="456">
                        <c:v>3.27181082245716</c:v>
                      </c:pt>
                      <c:pt idx="457">
                        <c:v>3.3004634520807499</c:v>
                      </c:pt>
                      <c:pt idx="458">
                        <c:v>3.3316427740658101</c:v>
                      </c:pt>
                      <c:pt idx="459">
                        <c:v>3.3613615967169599</c:v>
                      </c:pt>
                      <c:pt idx="460">
                        <c:v>3.3906561963192403</c:v>
                      </c:pt>
                      <c:pt idx="461">
                        <c:v>3.41972461728801</c:v>
                      </c:pt>
                      <c:pt idx="462">
                        <c:v>3.4476115739778401</c:v>
                      </c:pt>
                      <c:pt idx="463">
                        <c:v>3.4791645861673701</c:v>
                      </c:pt>
                      <c:pt idx="464">
                        <c:v>3.50988688460916</c:v>
                      </c:pt>
                      <c:pt idx="465">
                        <c:v>3.5388940302084402</c:v>
                      </c:pt>
                      <c:pt idx="466">
                        <c:v>3.5687333505507</c:v>
                      </c:pt>
                      <c:pt idx="467">
                        <c:v>3.5995967627741301</c:v>
                      </c:pt>
                      <c:pt idx="468">
                        <c:v>3.6297258606850797</c:v>
                      </c:pt>
                      <c:pt idx="469">
                        <c:v>3.6587074661554198</c:v>
                      </c:pt>
                      <c:pt idx="470">
                        <c:v>3.6883234915990202</c:v>
                      </c:pt>
                      <c:pt idx="471">
                        <c:v>3.7191871934737697</c:v>
                      </c:pt>
                      <c:pt idx="472">
                        <c:v>3.7492326684002797</c:v>
                      </c:pt>
                      <c:pt idx="473">
                        <c:v>3.7816091339720996</c:v>
                      </c:pt>
                      <c:pt idx="474">
                        <c:v>3.8110402129745999</c:v>
                      </c:pt>
                      <c:pt idx="475">
                        <c:v>3.8398252350248199</c:v>
                      </c:pt>
                      <c:pt idx="476">
                        <c:v>3.8714517069706704</c:v>
                      </c:pt>
                      <c:pt idx="477">
                        <c:v>3.9050279293405801</c:v>
                      </c:pt>
                      <c:pt idx="478">
                        <c:v>3.93568489732843</c:v>
                      </c:pt>
                      <c:pt idx="479">
                        <c:v>3.9682936496660699</c:v>
                      </c:pt>
                      <c:pt idx="480">
                        <c:v>4.0007920547907405</c:v>
                      </c:pt>
                      <c:pt idx="481">
                        <c:v>4.0336153806720194</c:v>
                      </c:pt>
                      <c:pt idx="482">
                        <c:v>4.0688562230400303</c:v>
                      </c:pt>
                      <c:pt idx="483">
                        <c:v>4.1047971182365499</c:v>
                      </c:pt>
                      <c:pt idx="484">
                        <c:v>4.1423007179219002</c:v>
                      </c:pt>
                    </c:numCache>
                  </c:numRef>
                </c:xVal>
                <c:yVal>
                  <c:numRef>
                    <c:extLst>
                      <c:ext uri="{02D57815-91ED-43cb-92C2-25804820EDAC}">
                        <c15:formulaRef>
                          <c15:sqref>'без среза'!$O$4:$O$488</c15:sqref>
                        </c15:formulaRef>
                      </c:ext>
                    </c:extLst>
                    <c:numCache>
                      <c:formatCode>General</c:formatCode>
                      <c:ptCount val="485"/>
                      <c:pt idx="0">
                        <c:v>0</c:v>
                      </c:pt>
                      <c:pt idx="1">
                        <c:v>107.168986761128</c:v>
                      </c:pt>
                      <c:pt idx="2">
                        <c:v>112.38572518073499</c:v>
                      </c:pt>
                      <c:pt idx="3">
                        <c:v>117.210265434929</c:v>
                      </c:pt>
                      <c:pt idx="4">
                        <c:v>121.51019874121999</c:v>
                      </c:pt>
                      <c:pt idx="5">
                        <c:v>125.339997067</c:v>
                      </c:pt>
                      <c:pt idx="6">
                        <c:v>129.24270402616801</c:v>
                      </c:pt>
                      <c:pt idx="7">
                        <c:v>133.26524931355399</c:v>
                      </c:pt>
                      <c:pt idx="8">
                        <c:v>136.751455229474</c:v>
                      </c:pt>
                      <c:pt idx="9">
                        <c:v>140.87288808845901</c:v>
                      </c:pt>
                      <c:pt idx="10">
                        <c:v>144.654918689048</c:v>
                      </c:pt>
                      <c:pt idx="11">
                        <c:v>148.09587097028299</c:v>
                      </c:pt>
                      <c:pt idx="12">
                        <c:v>152.53072714968599</c:v>
                      </c:pt>
                      <c:pt idx="13">
                        <c:v>156.442652441794</c:v>
                      </c:pt>
                      <c:pt idx="14">
                        <c:v>160.69733211351601</c:v>
                      </c:pt>
                      <c:pt idx="15">
                        <c:v>164.796976185869</c:v>
                      </c:pt>
                      <c:pt idx="16">
                        <c:v>168.65861966181501</c:v>
                      </c:pt>
                      <c:pt idx="17">
                        <c:v>172.98201781557901</c:v>
                      </c:pt>
                      <c:pt idx="18">
                        <c:v>177.240887638647</c:v>
                      </c:pt>
                      <c:pt idx="19">
                        <c:v>181.75535669364001</c:v>
                      </c:pt>
                      <c:pt idx="20">
                        <c:v>186.265635597054</c:v>
                      </c:pt>
                      <c:pt idx="21">
                        <c:v>191.013915096875</c:v>
                      </c:pt>
                      <c:pt idx="22">
                        <c:v>195.310496282065</c:v>
                      </c:pt>
                      <c:pt idx="23">
                        <c:v>199.21990748331899</c:v>
                      </c:pt>
                      <c:pt idx="24">
                        <c:v>204.22797636617901</c:v>
                      </c:pt>
                      <c:pt idx="25">
                        <c:v>208.59914224524999</c:v>
                      </c:pt>
                      <c:pt idx="26">
                        <c:v>213.225069325883</c:v>
                      </c:pt>
                      <c:pt idx="27">
                        <c:v>217.395107940538</c:v>
                      </c:pt>
                      <c:pt idx="28">
                        <c:v>222.12411274411701</c:v>
                      </c:pt>
                      <c:pt idx="29">
                        <c:v>226.54053225764099</c:v>
                      </c:pt>
                      <c:pt idx="30">
                        <c:v>230.93432495417099</c:v>
                      </c:pt>
                      <c:pt idx="31">
                        <c:v>235.28873022785399</c:v>
                      </c:pt>
                      <c:pt idx="32">
                        <c:v>240.08142533176601</c:v>
                      </c:pt>
                      <c:pt idx="33">
                        <c:v>243.885244718986</c:v>
                      </c:pt>
                      <c:pt idx="34">
                        <c:v>248.41563634923699</c:v>
                      </c:pt>
                      <c:pt idx="35">
                        <c:v>252.920049041044</c:v>
                      </c:pt>
                      <c:pt idx="36">
                        <c:v>256.91326326923399</c:v>
                      </c:pt>
                      <c:pt idx="37">
                        <c:v>261.255936118774</c:v>
                      </c:pt>
                      <c:pt idx="38">
                        <c:v>265.78967987000902</c:v>
                      </c:pt>
                      <c:pt idx="39">
                        <c:v>270.15916968882101</c:v>
                      </c:pt>
                      <c:pt idx="40">
                        <c:v>274.46161708561698</c:v>
                      </c:pt>
                      <c:pt idx="41">
                        <c:v>278.44309888966399</c:v>
                      </c:pt>
                      <c:pt idx="42">
                        <c:v>282.81426476920001</c:v>
                      </c:pt>
                      <c:pt idx="43">
                        <c:v>287.04380353260802</c:v>
                      </c:pt>
                      <c:pt idx="44">
                        <c:v>291.56832895102002</c:v>
                      </c:pt>
                      <c:pt idx="45">
                        <c:v>296.11967133730599</c:v>
                      </c:pt>
                      <c:pt idx="46">
                        <c:v>300.43301312811701</c:v>
                      </c:pt>
                      <c:pt idx="47">
                        <c:v>304.906418699771</c:v>
                      </c:pt>
                      <c:pt idx="48">
                        <c:v>309.11500670667698</c:v>
                      </c:pt>
                      <c:pt idx="49">
                        <c:v>313.82892696559401</c:v>
                      </c:pt>
                      <c:pt idx="50">
                        <c:v>318.64760100795002</c:v>
                      </c:pt>
                      <c:pt idx="51">
                        <c:v>323.24587308987998</c:v>
                      </c:pt>
                      <c:pt idx="52">
                        <c:v>328.01342728547797</c:v>
                      </c:pt>
                      <c:pt idx="53">
                        <c:v>332.80444632889697</c:v>
                      </c:pt>
                      <c:pt idx="54">
                        <c:v>337.56110613187798</c:v>
                      </c:pt>
                      <c:pt idx="55">
                        <c:v>342.07557518640499</c:v>
                      </c:pt>
                      <c:pt idx="56">
                        <c:v>346.976376194973</c:v>
                      </c:pt>
                      <c:pt idx="57">
                        <c:v>351.54364115698303</c:v>
                      </c:pt>
                      <c:pt idx="58">
                        <c:v>356.457850649487</c:v>
                      </c:pt>
                      <c:pt idx="59">
                        <c:v>361.22959499712999</c:v>
                      </c:pt>
                      <c:pt idx="60">
                        <c:v>366.82596112787701</c:v>
                      </c:pt>
                      <c:pt idx="61">
                        <c:v>371.63206471642502</c:v>
                      </c:pt>
                      <c:pt idx="62">
                        <c:v>376.69125344604299</c:v>
                      </c:pt>
                      <c:pt idx="63">
                        <c:v>382.03369640605501</c:v>
                      </c:pt>
                      <c:pt idx="64">
                        <c:v>386.712419393007</c:v>
                      </c:pt>
                      <c:pt idx="65">
                        <c:v>391.70288964035001</c:v>
                      </c:pt>
                      <c:pt idx="66">
                        <c:v>396.49307065364002</c:v>
                      </c:pt>
                      <c:pt idx="67">
                        <c:v>401.30336439330102</c:v>
                      </c:pt>
                      <c:pt idx="68">
                        <c:v>406.295510700904</c:v>
                      </c:pt>
                      <c:pt idx="69">
                        <c:v>411.08401565393399</c:v>
                      </c:pt>
                      <c:pt idx="70">
                        <c:v>416.349359828979</c:v>
                      </c:pt>
                      <c:pt idx="71">
                        <c:v>421.47810507006898</c:v>
                      </c:pt>
                      <c:pt idx="72">
                        <c:v>426.28337062848698</c:v>
                      </c:pt>
                      <c:pt idx="73">
                        <c:v>431.16489694081201</c:v>
                      </c:pt>
                      <c:pt idx="74">
                        <c:v>436.24000824522199</c:v>
                      </c:pt>
                      <c:pt idx="75">
                        <c:v>441.47015514923299</c:v>
                      </c:pt>
                      <c:pt idx="76">
                        <c:v>446.81427416950498</c:v>
                      </c:pt>
                      <c:pt idx="77">
                        <c:v>451.10666520334797</c:v>
                      </c:pt>
                      <c:pt idx="78">
                        <c:v>456.71979193994798</c:v>
                      </c:pt>
                      <c:pt idx="79">
                        <c:v>461.76305809430801</c:v>
                      </c:pt>
                      <c:pt idx="80">
                        <c:v>466.80967636965198</c:v>
                      </c:pt>
                      <c:pt idx="81">
                        <c:v>472.08088675653602</c:v>
                      </c:pt>
                      <c:pt idx="82">
                        <c:v>477.09398382110498</c:v>
                      </c:pt>
                      <c:pt idx="83">
                        <c:v>481.96042558876798</c:v>
                      </c:pt>
                      <c:pt idx="84">
                        <c:v>487.66070747328899</c:v>
                      </c:pt>
                      <c:pt idx="85">
                        <c:v>492.92940376978402</c:v>
                      </c:pt>
                      <c:pt idx="86">
                        <c:v>497.60393660562102</c:v>
                      </c:pt>
                      <c:pt idx="87">
                        <c:v>503.32349318638398</c:v>
                      </c:pt>
                      <c:pt idx="88">
                        <c:v>508.86957750189998</c:v>
                      </c:pt>
                      <c:pt idx="89">
                        <c:v>514.36035181861405</c:v>
                      </c:pt>
                      <c:pt idx="90">
                        <c:v>519.77737947273999</c:v>
                      </c:pt>
                      <c:pt idx="91">
                        <c:v>524.61700427159701</c:v>
                      </c:pt>
                      <c:pt idx="92">
                        <c:v>529.948552837595</c:v>
                      </c:pt>
                      <c:pt idx="93">
                        <c:v>535.47117230575498</c:v>
                      </c:pt>
                      <c:pt idx="94">
                        <c:v>541.04574965033703</c:v>
                      </c:pt>
                      <c:pt idx="95">
                        <c:v>546.31612200662505</c:v>
                      </c:pt>
                      <c:pt idx="96">
                        <c:v>551.68957208748895</c:v>
                      </c:pt>
                      <c:pt idx="97">
                        <c:v>557.64126305095897</c:v>
                      </c:pt>
                      <c:pt idx="98">
                        <c:v>562.40211300551903</c:v>
                      </c:pt>
                      <c:pt idx="99">
                        <c:v>567.97166216839105</c:v>
                      </c:pt>
                      <c:pt idx="100">
                        <c:v>573.65015526581601</c:v>
                      </c:pt>
                      <c:pt idx="101">
                        <c:v>579.33200048468996</c:v>
                      </c:pt>
                      <c:pt idx="102">
                        <c:v>584.676119504496</c:v>
                      </c:pt>
                      <c:pt idx="103">
                        <c:v>590.34288017824304</c:v>
                      </c:pt>
                      <c:pt idx="104">
                        <c:v>595.68616116885096</c:v>
                      </c:pt>
                      <c:pt idx="105">
                        <c:v>600.84172337874804</c:v>
                      </c:pt>
                      <c:pt idx="106">
                        <c:v>605.928567106836</c:v>
                      </c:pt>
                      <c:pt idx="107">
                        <c:v>611.15955204144097</c:v>
                      </c:pt>
                      <c:pt idx="108">
                        <c:v>616.08549395762395</c:v>
                      </c:pt>
                      <c:pt idx="109">
                        <c:v>621.60978948604304</c:v>
                      </c:pt>
                      <c:pt idx="110">
                        <c:v>626.86507729813502</c:v>
                      </c:pt>
                      <c:pt idx="111">
                        <c:v>631.70805421844102</c:v>
                      </c:pt>
                      <c:pt idx="112">
                        <c:v>637.11167338676796</c:v>
                      </c:pt>
                      <c:pt idx="113">
                        <c:v>642.45998255908501</c:v>
                      </c:pt>
                      <c:pt idx="114">
                        <c:v>648.00439081434195</c:v>
                      </c:pt>
                      <c:pt idx="115">
                        <c:v>653.17755165975495</c:v>
                      </c:pt>
                      <c:pt idx="116">
                        <c:v>658.38255765568499</c:v>
                      </c:pt>
                      <c:pt idx="117">
                        <c:v>663.35459123645001</c:v>
                      </c:pt>
                      <c:pt idx="118">
                        <c:v>668.53194223437504</c:v>
                      </c:pt>
                      <c:pt idx="119">
                        <c:v>674.07132230699096</c:v>
                      </c:pt>
                      <c:pt idx="120">
                        <c:v>679.71629419364001</c:v>
                      </c:pt>
                      <c:pt idx="121">
                        <c:v>685.12661760486696</c:v>
                      </c:pt>
                      <c:pt idx="122">
                        <c:v>690.48917329125095</c:v>
                      </c:pt>
                      <c:pt idx="123">
                        <c:v>695.81988382711995</c:v>
                      </c:pt>
                      <c:pt idx="124">
                        <c:v>701.59056025464099</c:v>
                      </c:pt>
                      <c:pt idx="125">
                        <c:v>707.18357426486898</c:v>
                      </c:pt>
                      <c:pt idx="126">
                        <c:v>712.94251826871198</c:v>
                      </c:pt>
                      <c:pt idx="127">
                        <c:v>718.10143260005896</c:v>
                      </c:pt>
                      <c:pt idx="128">
                        <c:v>724.05312356445904</c:v>
                      </c:pt>
                      <c:pt idx="129">
                        <c:v>729.73664484359301</c:v>
                      </c:pt>
                      <c:pt idx="130">
                        <c:v>735.01288341265195</c:v>
                      </c:pt>
                      <c:pt idx="131">
                        <c:v>740.53215075843002</c:v>
                      </c:pt>
                      <c:pt idx="132">
                        <c:v>746.29025673121203</c:v>
                      </c:pt>
                      <c:pt idx="133">
                        <c:v>751.70058014336996</c:v>
                      </c:pt>
                      <c:pt idx="134">
                        <c:v>757.543327174149</c:v>
                      </c:pt>
                      <c:pt idx="135">
                        <c:v>763.263721783645</c:v>
                      </c:pt>
                      <c:pt idx="136">
                        <c:v>768.49303065799199</c:v>
                      </c:pt>
                      <c:pt idx="137">
                        <c:v>774.28800996206701</c:v>
                      </c:pt>
                      <c:pt idx="138">
                        <c:v>780.02265108842403</c:v>
                      </c:pt>
                      <c:pt idx="139">
                        <c:v>785.56286919210095</c:v>
                      </c:pt>
                      <c:pt idx="140">
                        <c:v>790.75949488393996</c:v>
                      </c:pt>
                      <c:pt idx="141">
                        <c:v>796.52933328133099</c:v>
                      </c:pt>
                      <c:pt idx="142">
                        <c:v>802.02429775055498</c:v>
                      </c:pt>
                      <c:pt idx="143">
                        <c:v>807.28461374435597</c:v>
                      </c:pt>
                      <c:pt idx="144">
                        <c:v>812.96813502255804</c:v>
                      </c:pt>
                      <c:pt idx="145">
                        <c:v>818.53181797359105</c:v>
                      </c:pt>
                      <c:pt idx="146">
                        <c:v>823.684866093099</c:v>
                      </c:pt>
                      <c:pt idx="147">
                        <c:v>829.40861282497599</c:v>
                      </c:pt>
                      <c:pt idx="148">
                        <c:v>834.66725275851798</c:v>
                      </c:pt>
                      <c:pt idx="149">
                        <c:v>839.95857587177295</c:v>
                      </c:pt>
                      <c:pt idx="150">
                        <c:v>845.68316063377995</c:v>
                      </c:pt>
                      <c:pt idx="151">
                        <c:v>850.92252587061398</c:v>
                      </c:pt>
                      <c:pt idx="152">
                        <c:v>856.51973003148998</c:v>
                      </c:pt>
                      <c:pt idx="153">
                        <c:v>862.24599085561897</c:v>
                      </c:pt>
                      <c:pt idx="154">
                        <c:v>867.80799774452998</c:v>
                      </c:pt>
                      <c:pt idx="155">
                        <c:v>872.82612299174104</c:v>
                      </c:pt>
                      <c:pt idx="156">
                        <c:v>878.24315064493601</c:v>
                      </c:pt>
                      <c:pt idx="157">
                        <c:v>884.35825751256198</c:v>
                      </c:pt>
                      <c:pt idx="158">
                        <c:v>889.74176395591303</c:v>
                      </c:pt>
                      <c:pt idx="159">
                        <c:v>895.14370706491195</c:v>
                      </c:pt>
                      <c:pt idx="160">
                        <c:v>900.79370713233902</c:v>
                      </c:pt>
                      <c:pt idx="161">
                        <c:v>906.04480479378299</c:v>
                      </c:pt>
                      <c:pt idx="162">
                        <c:v>912.06270014960296</c:v>
                      </c:pt>
                      <c:pt idx="163">
                        <c:v>917.929750057869</c:v>
                      </c:pt>
                      <c:pt idx="164">
                        <c:v>923.73394769430195</c:v>
                      </c:pt>
                      <c:pt idx="165">
                        <c:v>929.25908125378203</c:v>
                      </c:pt>
                      <c:pt idx="166">
                        <c:v>934.49928452074505</c:v>
                      </c:pt>
                      <c:pt idx="167">
                        <c:v>940.03447444178198</c:v>
                      </c:pt>
                      <c:pt idx="168">
                        <c:v>945.33417785819597</c:v>
                      </c:pt>
                      <c:pt idx="169">
                        <c:v>951.39397472795099</c:v>
                      </c:pt>
                      <c:pt idx="170">
                        <c:v>957.38002493418799</c:v>
                      </c:pt>
                      <c:pt idx="171">
                        <c:v>962.82051743567001</c:v>
                      </c:pt>
                      <c:pt idx="172">
                        <c:v>968.42777795996506</c:v>
                      </c:pt>
                      <c:pt idx="173">
                        <c:v>973.37634669430599</c:v>
                      </c:pt>
                      <c:pt idx="174">
                        <c:v>978.97774100676202</c:v>
                      </c:pt>
                      <c:pt idx="175">
                        <c:v>984.58416350092705</c:v>
                      </c:pt>
                      <c:pt idx="176">
                        <c:v>990.51825583074196</c:v>
                      </c:pt>
                      <c:pt idx="177">
                        <c:v>995.34614820592105</c:v>
                      </c:pt>
                      <c:pt idx="178">
                        <c:v>1000.80256328266</c:v>
                      </c:pt>
                      <c:pt idx="179">
                        <c:v>1006.46597183496</c:v>
                      </c:pt>
                      <c:pt idx="180">
                        <c:v>1011.6567313158901</c:v>
                      </c:pt>
                      <c:pt idx="181">
                        <c:v>1016.97906154953</c:v>
                      </c:pt>
                      <c:pt idx="182">
                        <c:v>1022.16982103046</c:v>
                      </c:pt>
                      <c:pt idx="183">
                        <c:v>1027.1619673389901</c:v>
                      </c:pt>
                      <c:pt idx="184">
                        <c:v>1032.4440721198901</c:v>
                      </c:pt>
                      <c:pt idx="185">
                        <c:v>1037.8988111354399</c:v>
                      </c:pt>
                      <c:pt idx="186">
                        <c:v>1042.96638016775</c:v>
                      </c:pt>
                      <c:pt idx="187">
                        <c:v>1048.21161161549</c:v>
                      </c:pt>
                      <c:pt idx="188">
                        <c:v>1053.9479288011801</c:v>
                      </c:pt>
                      <c:pt idx="189">
                        <c:v>1059.2065687347199</c:v>
                      </c:pt>
                      <c:pt idx="190">
                        <c:v>1064.63951896504</c:v>
                      </c:pt>
                      <c:pt idx="191">
                        <c:v>1069.9744196515501</c:v>
                      </c:pt>
                      <c:pt idx="192">
                        <c:v>1075.02019989677</c:v>
                      </c:pt>
                      <c:pt idx="193">
                        <c:v>1080.67355208658</c:v>
                      </c:pt>
                      <c:pt idx="194">
                        <c:v>1086.24729140103</c:v>
                      </c:pt>
                      <c:pt idx="195">
                        <c:v>1091.7271713241901</c:v>
                      </c:pt>
                      <c:pt idx="196">
                        <c:v>1097.4509180560699</c:v>
                      </c:pt>
                      <c:pt idx="197">
                        <c:v>1103.15874221176</c:v>
                      </c:pt>
                      <c:pt idx="198">
                        <c:v>1108.1232335213599</c:v>
                      </c:pt>
                      <c:pt idx="199">
                        <c:v>1113.5436132960001</c:v>
                      </c:pt>
                      <c:pt idx="200">
                        <c:v>1119.3880363870401</c:v>
                      </c:pt>
                      <c:pt idx="201">
                        <c:v>1125.06652948447</c:v>
                      </c:pt>
                      <c:pt idx="202">
                        <c:v>1130.2388522997501</c:v>
                      </c:pt>
                      <c:pt idx="203">
                        <c:v>1135.9550567586</c:v>
                      </c:pt>
                      <c:pt idx="204">
                        <c:v>1141.25978835672</c:v>
                      </c:pt>
                      <c:pt idx="205">
                        <c:v>1146.5159141998699</c:v>
                      </c:pt>
                      <c:pt idx="206">
                        <c:v>1151.92623761296</c:v>
                      </c:pt>
                      <c:pt idx="207">
                        <c:v>1157.3340469319401</c:v>
                      </c:pt>
                      <c:pt idx="208">
                        <c:v>1162.34462990612</c:v>
                      </c:pt>
                      <c:pt idx="209">
                        <c:v>1167.9368058871501</c:v>
                      </c:pt>
                      <c:pt idx="210">
                        <c:v>1173.26081218012</c:v>
                      </c:pt>
                      <c:pt idx="211">
                        <c:v>1178.34765590914</c:v>
                      </c:pt>
                      <c:pt idx="212">
                        <c:v>1183.9322896152701</c:v>
                      </c:pt>
                      <c:pt idx="213">
                        <c:v>1189.35769757256</c:v>
                      </c:pt>
                      <c:pt idx="214">
                        <c:v>1194.7864576484999</c:v>
                      </c:pt>
                      <c:pt idx="215">
                        <c:v>1199.82553365082</c:v>
                      </c:pt>
                      <c:pt idx="216">
                        <c:v>1204.8017573859499</c:v>
                      </c:pt>
                      <c:pt idx="217">
                        <c:v>1209.6673611216199</c:v>
                      </c:pt>
                      <c:pt idx="218">
                        <c:v>1214.7533668205101</c:v>
                      </c:pt>
                      <c:pt idx="219">
                        <c:v>1220.0648026615399</c:v>
                      </c:pt>
                      <c:pt idx="220">
                        <c:v>1225.5899362191601</c:v>
                      </c:pt>
                      <c:pt idx="221">
                        <c:v>1231.0614358410201</c:v>
                      </c:pt>
                      <c:pt idx="222">
                        <c:v>1235.9521804861699</c:v>
                      </c:pt>
                      <c:pt idx="223">
                        <c:v>1240.72643892467</c:v>
                      </c:pt>
                      <c:pt idx="224">
                        <c:v>1246.0420649144801</c:v>
                      </c:pt>
                      <c:pt idx="225">
                        <c:v>1251.1347748544099</c:v>
                      </c:pt>
                      <c:pt idx="226">
                        <c:v>1256.51073902659</c:v>
                      </c:pt>
                      <c:pt idx="227">
                        <c:v>1261.2833214029699</c:v>
                      </c:pt>
                      <c:pt idx="228">
                        <c:v>1266.5553698204501</c:v>
                      </c:pt>
                      <c:pt idx="229">
                        <c:v>1272.1349753458101</c:v>
                      </c:pt>
                      <c:pt idx="230">
                        <c:v>1276.65782470256</c:v>
                      </c:pt>
                      <c:pt idx="231">
                        <c:v>1281.82092918642</c:v>
                      </c:pt>
                      <c:pt idx="232">
                        <c:v>1287.5790351592</c:v>
                      </c:pt>
                      <c:pt idx="233">
                        <c:v>1292.5292799547301</c:v>
                      </c:pt>
                      <c:pt idx="234">
                        <c:v>1297.9211666993799</c:v>
                      </c:pt>
                      <c:pt idx="235">
                        <c:v>1303.0054963361499</c:v>
                      </c:pt>
                      <c:pt idx="236">
                        <c:v>1307.49314842187</c:v>
                      </c:pt>
                      <c:pt idx="237">
                        <c:v>1313.02917637676</c:v>
                      </c:pt>
                      <c:pt idx="238">
                        <c:v>1318.91633901</c:v>
                      </c:pt>
                      <c:pt idx="239">
                        <c:v>1323.8406048659201</c:v>
                      </c:pt>
                      <c:pt idx="240">
                        <c:v>1328.9718641974</c:v>
                      </c:pt>
                      <c:pt idx="241">
                        <c:v>1333.65980551951</c:v>
                      </c:pt>
                      <c:pt idx="242">
                        <c:v>1338.7131280358899</c:v>
                      </c:pt>
                      <c:pt idx="243">
                        <c:v>1343.3742523882499</c:v>
                      </c:pt>
                      <c:pt idx="244">
                        <c:v>1348.5046736895999</c:v>
                      </c:pt>
                      <c:pt idx="245">
                        <c:v>1353.33927030675</c:v>
                      </c:pt>
                      <c:pt idx="246">
                        <c:v>1358.45125494339</c:v>
                      </c:pt>
                      <c:pt idx="247">
                        <c:v>1362.8961674869099</c:v>
                      </c:pt>
                      <c:pt idx="248">
                        <c:v>1367.1642556413999</c:v>
                      </c:pt>
                      <c:pt idx="249">
                        <c:v>1372.40529693849</c:v>
                      </c:pt>
                      <c:pt idx="250">
                        <c:v>1376.9172519035601</c:v>
                      </c:pt>
                      <c:pt idx="251">
                        <c:v>1381.81134866923</c:v>
                      </c:pt>
                      <c:pt idx="252">
                        <c:v>1386.04675364681</c:v>
                      </c:pt>
                      <c:pt idx="253">
                        <c:v>1391.10510434397</c:v>
                      </c:pt>
                      <c:pt idx="254">
                        <c:v>1395.30279795825</c:v>
                      </c:pt>
                      <c:pt idx="255">
                        <c:v>1400.04437321611</c:v>
                      </c:pt>
                      <c:pt idx="256">
                        <c:v>1404.4138630330599</c:v>
                      </c:pt>
                      <c:pt idx="257">
                        <c:v>1409.0414661746499</c:v>
                      </c:pt>
                      <c:pt idx="258">
                        <c:v>1413.5425267461701</c:v>
                      </c:pt>
                      <c:pt idx="259">
                        <c:v>1418.2053271587899</c:v>
                      </c:pt>
                      <c:pt idx="260">
                        <c:v>1422.8203598447101</c:v>
                      </c:pt>
                      <c:pt idx="261">
                        <c:v>1427.12532133423</c:v>
                      </c:pt>
                      <c:pt idx="262">
                        <c:v>1431.6607411447901</c:v>
                      </c:pt>
                      <c:pt idx="263">
                        <c:v>1436.70987351239</c:v>
                      </c:pt>
                      <c:pt idx="264">
                        <c:v>1441.9567810203901</c:v>
                      </c:pt>
                      <c:pt idx="265">
                        <c:v>1446.3220806885499</c:v>
                      </c:pt>
                      <c:pt idx="266">
                        <c:v>1450.5105559676899</c:v>
                      </c:pt>
                      <c:pt idx="267">
                        <c:v>1454.9713910855401</c:v>
                      </c:pt>
                      <c:pt idx="268">
                        <c:v>1459.6559802852601</c:v>
                      </c:pt>
                      <c:pt idx="269">
                        <c:v>1464.22827342711</c:v>
                      </c:pt>
                      <c:pt idx="270">
                        <c:v>1468.9363274760501</c:v>
                      </c:pt>
                      <c:pt idx="271">
                        <c:v>1473.6058321297201</c:v>
                      </c:pt>
                      <c:pt idx="272">
                        <c:v>1478.2594142109201</c:v>
                      </c:pt>
                      <c:pt idx="273">
                        <c:v>1481.9484234489501</c:v>
                      </c:pt>
                      <c:pt idx="274">
                        <c:v>1486.7821820378299</c:v>
                      </c:pt>
                      <c:pt idx="275">
                        <c:v>1491.58996168524</c:v>
                      </c:pt>
                      <c:pt idx="276">
                        <c:v>1495.4918306153299</c:v>
                      </c:pt>
                      <c:pt idx="277">
                        <c:v>1499.9451234601399</c:v>
                      </c:pt>
                      <c:pt idx="278">
                        <c:v>1504.27019767463</c:v>
                      </c:pt>
                      <c:pt idx="279">
                        <c:v>1507.8938405532399</c:v>
                      </c:pt>
                      <c:pt idx="280">
                        <c:v>1511.8920829650001</c:v>
                      </c:pt>
                      <c:pt idx="281">
                        <c:v>1515.76881098375</c:v>
                      </c:pt>
                      <c:pt idx="282">
                        <c:v>1519.8667789958399</c:v>
                      </c:pt>
                      <c:pt idx="283">
                        <c:v>1523.3990765772801</c:v>
                      </c:pt>
                      <c:pt idx="284">
                        <c:v>1527.5640870090599</c:v>
                      </c:pt>
                      <c:pt idx="285">
                        <c:v>1531.0360464099799</c:v>
                      </c:pt>
                      <c:pt idx="286">
                        <c:v>1534.3471040017901</c:v>
                      </c:pt>
                      <c:pt idx="287">
                        <c:v>1538.09561339021</c:v>
                      </c:pt>
                      <c:pt idx="288">
                        <c:v>1541.6388053651899</c:v>
                      </c:pt>
                      <c:pt idx="289">
                        <c:v>1545.1183070391401</c:v>
                      </c:pt>
                      <c:pt idx="290">
                        <c:v>1548.10001873225</c:v>
                      </c:pt>
                      <c:pt idx="291">
                        <c:v>1551.01468800567</c:v>
                      </c:pt>
                      <c:pt idx="292">
                        <c:v>1554.09947742335</c:v>
                      </c:pt>
                      <c:pt idx="293">
                        <c:v>1556.8088292796201</c:v>
                      </c:pt>
                      <c:pt idx="294">
                        <c:v>1560.0277035403999</c:v>
                      </c:pt>
                      <c:pt idx="295">
                        <c:v>1563.10662674531</c:v>
                      </c:pt>
                      <c:pt idx="296">
                        <c:v>1565.7832954227899</c:v>
                      </c:pt>
                      <c:pt idx="297">
                        <c:v>1568.3719709217501</c:v>
                      </c:pt>
                      <c:pt idx="298">
                        <c:v>1571.11735808104</c:v>
                      </c:pt>
                      <c:pt idx="299">
                        <c:v>1573.7529632747201</c:v>
                      </c:pt>
                      <c:pt idx="300">
                        <c:v>1576.2159342318801</c:v>
                      </c:pt>
                      <c:pt idx="301">
                        <c:v>1579.04680047743</c:v>
                      </c:pt>
                      <c:pt idx="302">
                        <c:v>1581.0915943309701</c:v>
                      </c:pt>
                      <c:pt idx="303">
                        <c:v>1583.37438878231</c:v>
                      </c:pt>
                      <c:pt idx="304">
                        <c:v>1585.7988103479099</c:v>
                      </c:pt>
                      <c:pt idx="305">
                        <c:v>1587.57962466963</c:v>
                      </c:pt>
                      <c:pt idx="306">
                        <c:v>1589.9143769964601</c:v>
                      </c:pt>
                      <c:pt idx="307">
                        <c:v>1592.0304034240501</c:v>
                      </c:pt>
                      <c:pt idx="308">
                        <c:v>1593.82546425797</c:v>
                      </c:pt>
                      <c:pt idx="309">
                        <c:v>1595.6733209993699</c:v>
                      </c:pt>
                      <c:pt idx="310">
                        <c:v>1597.6929739452901</c:v>
                      </c:pt>
                      <c:pt idx="311">
                        <c:v>1599.2106467615799</c:v>
                      </c:pt>
                      <c:pt idx="312">
                        <c:v>1601.2881237957599</c:v>
                      </c:pt>
                      <c:pt idx="313">
                        <c:v>1602.97172660567</c:v>
                      </c:pt>
                      <c:pt idx="314">
                        <c:v>1604.47263881564</c:v>
                      </c:pt>
                      <c:pt idx="315">
                        <c:v>1605.7992407306999</c:v>
                      </c:pt>
                      <c:pt idx="316">
                        <c:v>1607.1434412803501</c:v>
                      </c:pt>
                      <c:pt idx="317">
                        <c:v>1608.35942320153</c:v>
                      </c:pt>
                      <c:pt idx="318">
                        <c:v>1609.7061378397</c:v>
                      </c:pt>
                      <c:pt idx="319">
                        <c:v>1611.16933869012</c:v>
                      </c:pt>
                      <c:pt idx="320">
                        <c:v>1612.24034137279</c:v>
                      </c:pt>
                      <c:pt idx="321">
                        <c:v>1613.5250417720499</c:v>
                      </c:pt>
                      <c:pt idx="322">
                        <c:v>1614.5273259747801</c:v>
                      </c:pt>
                      <c:pt idx="323">
                        <c:v>1614.79800975136</c:v>
                      </c:pt>
                      <c:pt idx="324">
                        <c:v>1615.8597941007499</c:v>
                      </c:pt>
                      <c:pt idx="325">
                        <c:v>1617.3154526762701</c:v>
                      </c:pt>
                      <c:pt idx="326">
                        <c:v>1617.6548549346601</c:v>
                      </c:pt>
                      <c:pt idx="327">
                        <c:v>1618.148454763</c:v>
                      </c:pt>
                      <c:pt idx="328">
                        <c:v>1619.1943165380501</c:v>
                      </c:pt>
                      <c:pt idx="329">
                        <c:v>1619.82954348065</c:v>
                      </c:pt>
                      <c:pt idx="330">
                        <c:v>1620.5301367863999</c:v>
                      </c:pt>
                      <c:pt idx="331">
                        <c:v>1621.0999973677101</c:v>
                      </c:pt>
                      <c:pt idx="332">
                        <c:v>1621.98663339205</c:v>
                      </c:pt>
                      <c:pt idx="333">
                        <c:v>1622.5866630636201</c:v>
                      </c:pt>
                      <c:pt idx="334">
                        <c:v>1623.2822281848601</c:v>
                      </c:pt>
                      <c:pt idx="335">
                        <c:v>1623.51520060189</c:v>
                      </c:pt>
                      <c:pt idx="336">
                        <c:v>1624.1990332994601</c:v>
                      </c:pt>
                      <c:pt idx="337">
                        <c:v>1624.63145691715</c:v>
                      </c:pt>
                      <c:pt idx="338">
                        <c:v>1625.48289567046</c:v>
                      </c:pt>
                      <c:pt idx="339">
                        <c:v>1625.85246701911</c:v>
                      </c:pt>
                      <c:pt idx="340">
                        <c:v>1625.95805883408</c:v>
                      </c:pt>
                      <c:pt idx="341">
                        <c:v>1626.01672095247</c:v>
                      </c:pt>
                      <c:pt idx="342">
                        <c:v>1626.63937744126</c:v>
                      </c:pt>
                      <c:pt idx="343">
                        <c:v>1626.7927369792001</c:v>
                      </c:pt>
                      <c:pt idx="344">
                        <c:v>1627.2226465065</c:v>
                      </c:pt>
                      <c:pt idx="345">
                        <c:v>1627.8000493627001</c:v>
                      </c:pt>
                      <c:pt idx="346">
                        <c:v>1627.7682042121901</c:v>
                      </c:pt>
                      <c:pt idx="347">
                        <c:v>1627.71457027458</c:v>
                      </c:pt>
                      <c:pt idx="348">
                        <c:v>1627.6718307323799</c:v>
                      </c:pt>
                      <c:pt idx="349">
                        <c:v>1627.8872045092301</c:v>
                      </c:pt>
                      <c:pt idx="350">
                        <c:v>1627.99531041458</c:v>
                      </c:pt>
                      <c:pt idx="351">
                        <c:v>1628.1319093480699</c:v>
                      </c:pt>
                      <c:pt idx="352">
                        <c:v>1627.7640140615399</c:v>
                      </c:pt>
                      <c:pt idx="353">
                        <c:v>1628.3481211569199</c:v>
                      </c:pt>
                      <c:pt idx="354">
                        <c:v>1628.2023038919999</c:v>
                      </c:pt>
                      <c:pt idx="355">
                        <c:v>1628.35985358059</c:v>
                      </c:pt>
                      <c:pt idx="356">
                        <c:v>1628.3732620645301</c:v>
                      </c:pt>
                      <c:pt idx="357">
                        <c:v>1628.6506500840201</c:v>
                      </c:pt>
                      <c:pt idx="358">
                        <c:v>1628.1972757093599</c:v>
                      </c:pt>
                      <c:pt idx="359">
                        <c:v>1628.3581775203299</c:v>
                      </c:pt>
                      <c:pt idx="360">
                        <c:v>1628.39337479137</c:v>
                      </c:pt>
                      <c:pt idx="361">
                        <c:v>1627.8654157239901</c:v>
                      </c:pt>
                      <c:pt idx="362">
                        <c:v>1627.9416764769701</c:v>
                      </c:pt>
                      <c:pt idx="363">
                        <c:v>1628.1922475285801</c:v>
                      </c:pt>
                      <c:pt idx="364">
                        <c:v>1628.0556485950899</c:v>
                      </c:pt>
                      <c:pt idx="365">
                        <c:v>1627.6877533067</c:v>
                      </c:pt>
                      <c:pt idx="366">
                        <c:v>1627.0818574223699</c:v>
                      </c:pt>
                      <c:pt idx="367">
                        <c:v>1626.79106091894</c:v>
                      </c:pt>
                      <c:pt idx="368">
                        <c:v>1627.0818574223699</c:v>
                      </c:pt>
                      <c:pt idx="369">
                        <c:v>1626.6628422886099</c:v>
                      </c:pt>
                      <c:pt idx="370">
                        <c:v>1626.5664688069401</c:v>
                      </c:pt>
                      <c:pt idx="371">
                        <c:v>1626.4424403272601</c:v>
                      </c:pt>
                      <c:pt idx="372">
                        <c:v>1626.18432700634</c:v>
                      </c:pt>
                      <c:pt idx="373">
                        <c:v>1625.9329179245999</c:v>
                      </c:pt>
                      <c:pt idx="374">
                        <c:v>1625.64212142117</c:v>
                      </c:pt>
                      <c:pt idx="375">
                        <c:v>1625.4535646121899</c:v>
                      </c:pt>
                      <c:pt idx="376">
                        <c:v>1625.5097126402</c:v>
                      </c:pt>
                      <c:pt idx="377">
                        <c:v>1624.72280221805</c:v>
                      </c:pt>
                      <c:pt idx="378">
                        <c:v>1624.56022434495</c:v>
                      </c:pt>
                      <c:pt idx="379">
                        <c:v>1624.41859723069</c:v>
                      </c:pt>
                      <c:pt idx="380">
                        <c:v>1623.9157790690699</c:v>
                      </c:pt>
                      <c:pt idx="381">
                        <c:v>1623.3660312127299</c:v>
                      </c:pt>
                      <c:pt idx="382">
                        <c:v>1623.10707985982</c:v>
                      </c:pt>
                      <c:pt idx="383">
                        <c:v>1622.76935366355</c:v>
                      </c:pt>
                      <c:pt idx="384">
                        <c:v>1622.46012049355</c:v>
                      </c:pt>
                      <c:pt idx="385">
                        <c:v>1622.23385232128</c:v>
                      </c:pt>
                      <c:pt idx="386">
                        <c:v>1621.6011394690699</c:v>
                      </c:pt>
                      <c:pt idx="387">
                        <c:v>1621.4603503830699</c:v>
                      </c:pt>
                      <c:pt idx="388">
                        <c:v>1620.9600463137001</c:v>
                      </c:pt>
                      <c:pt idx="389">
                        <c:v>1620.68349632435</c:v>
                      </c:pt>
                      <c:pt idx="390">
                        <c:v>1619.98541711085</c:v>
                      </c:pt>
                      <c:pt idx="391">
                        <c:v>1619.22280956805</c:v>
                      </c:pt>
                      <c:pt idx="392">
                        <c:v>1618.7057448923599</c:v>
                      </c:pt>
                      <c:pt idx="393">
                        <c:v>1618.2582367267501</c:v>
                      </c:pt>
                      <c:pt idx="394">
                        <c:v>1617.6313900873099</c:v>
                      </c:pt>
                      <c:pt idx="395">
                        <c:v>1617.3171287365301</c:v>
                      </c:pt>
                      <c:pt idx="396">
                        <c:v>1616.7170990649599</c:v>
                      </c:pt>
                      <c:pt idx="397">
                        <c:v>1616.0173437911999</c:v>
                      </c:pt>
                      <c:pt idx="398">
                        <c:v>1614.94382701628</c:v>
                      </c:pt>
                      <c:pt idx="399">
                        <c:v>1614.9723200462799</c:v>
                      </c:pt>
                      <c:pt idx="400">
                        <c:v>1614.45357931033</c:v>
                      </c:pt>
                      <c:pt idx="401">
                        <c:v>1613.7211408559201</c:v>
                      </c:pt>
                      <c:pt idx="402">
                        <c:v>1612.8973571024801</c:v>
                      </c:pt>
                      <c:pt idx="403">
                        <c:v>1612.3149260673699</c:v>
                      </c:pt>
                      <c:pt idx="404">
                        <c:v>1611.9001010842601</c:v>
                      </c:pt>
                      <c:pt idx="405">
                        <c:v>1610.8349646125</c:v>
                      </c:pt>
                      <c:pt idx="406">
                        <c:v>1609.68602511473</c:v>
                      </c:pt>
                      <c:pt idx="407">
                        <c:v>1609.1463336218101</c:v>
                      </c:pt>
                      <c:pt idx="408">
                        <c:v>1608.32590199076</c:v>
                      </c:pt>
                      <c:pt idx="409">
                        <c:v>1607.48870975152</c:v>
                      </c:pt>
                      <c:pt idx="410">
                        <c:v>1606.3984323740001</c:v>
                      </c:pt>
                      <c:pt idx="411">
                        <c:v>1604.6561674438401</c:v>
                      </c:pt>
                      <c:pt idx="412">
                        <c:v>1603.6882424857499</c:v>
                      </c:pt>
                      <c:pt idx="413">
                        <c:v>1602.2920840587501</c:v>
                      </c:pt>
                      <c:pt idx="414">
                        <c:v>1600.54814307019</c:v>
                      </c:pt>
                      <c:pt idx="415">
                        <c:v>1598.1455102898201</c:v>
                      </c:pt>
                      <c:pt idx="416">
                        <c:v>1596.11663901061</c:v>
                      </c:pt>
                      <c:pt idx="417">
                        <c:v>1594.12296500243</c:v>
                      </c:pt>
                      <c:pt idx="418">
                        <c:v>1591.5460219271499</c:v>
                      </c:pt>
                      <c:pt idx="419">
                        <c:v>1589.2975867185701</c:v>
                      </c:pt>
                      <c:pt idx="420">
                        <c:v>1586.17424790934</c:v>
                      </c:pt>
                      <c:pt idx="421">
                        <c:v>1583.2319236379101</c:v>
                      </c:pt>
                      <c:pt idx="422">
                        <c:v>1579.3334068302099</c:v>
                      </c:pt>
                      <c:pt idx="423">
                        <c:v>1575.0519101899099</c:v>
                      </c:pt>
                      <c:pt idx="424">
                        <c:v>1571.36709110066</c:v>
                      </c:pt>
                      <c:pt idx="425">
                        <c:v>1567.7166312504601</c:v>
                      </c:pt>
                      <c:pt idx="426">
                        <c:v>1563.2700426485401</c:v>
                      </c:pt>
                      <c:pt idx="427">
                        <c:v>1558.1211846787501</c:v>
                      </c:pt>
                      <c:pt idx="428">
                        <c:v>1553.8212513737401</c:v>
                      </c:pt>
                      <c:pt idx="429">
                        <c:v>1548.6715553756801</c:v>
                      </c:pt>
                      <c:pt idx="430">
                        <c:v>1543.7565078530499</c:v>
                      </c:pt>
                      <c:pt idx="431">
                        <c:v>1539.3141094017799</c:v>
                      </c:pt>
                      <c:pt idx="432">
                        <c:v>1534.50465369225</c:v>
                      </c:pt>
                      <c:pt idx="433">
                        <c:v>1529.4697678405801</c:v>
                      </c:pt>
                      <c:pt idx="434">
                        <c:v>1525.2745883166799</c:v>
                      </c:pt>
                      <c:pt idx="435">
                        <c:v>1520.62184426934</c:v>
                      </c:pt>
                      <c:pt idx="436">
                        <c:v>1515.8467477988499</c:v>
                      </c:pt>
                      <c:pt idx="437">
                        <c:v>1511.31719419919</c:v>
                      </c:pt>
                      <c:pt idx="438">
                        <c:v>1507.05413422734</c:v>
                      </c:pt>
                      <c:pt idx="439">
                        <c:v>1502.5086580514901</c:v>
                      </c:pt>
                      <c:pt idx="440">
                        <c:v>1498.02268202603</c:v>
                      </c:pt>
                      <c:pt idx="441">
                        <c:v>1493.3146279789501</c:v>
                      </c:pt>
                      <c:pt idx="442">
                        <c:v>1488.92418740317</c:v>
                      </c:pt>
                      <c:pt idx="443">
                        <c:v>1485.2955163419199</c:v>
                      </c:pt>
                      <c:pt idx="444">
                        <c:v>1480.99055485241</c:v>
                      </c:pt>
                      <c:pt idx="445">
                        <c:v>1476.8682839646899</c:v>
                      </c:pt>
                      <c:pt idx="446">
                        <c:v>1472.6085761096299</c:v>
                      </c:pt>
                      <c:pt idx="447">
                        <c:v>1468.5391011275401</c:v>
                      </c:pt>
                      <c:pt idx="448">
                        <c:v>1463.9282585922599</c:v>
                      </c:pt>
                      <c:pt idx="449">
                        <c:v>1460.2141084428899</c:v>
                      </c:pt>
                      <c:pt idx="450">
                        <c:v>1456.23430269957</c:v>
                      </c:pt>
                      <c:pt idx="451">
                        <c:v>1452.0014118142401</c:v>
                      </c:pt>
                      <c:pt idx="452">
                        <c:v>1447.2992239799401</c:v>
                      </c:pt>
                      <c:pt idx="453">
                        <c:v>1443.6160809509499</c:v>
                      </c:pt>
                      <c:pt idx="454">
                        <c:v>1439.4644790012401</c:v>
                      </c:pt>
                      <c:pt idx="455">
                        <c:v>1434.61563587002</c:v>
                      </c:pt>
                      <c:pt idx="456">
                        <c:v>1430.79002769664</c:v>
                      </c:pt>
                      <c:pt idx="457">
                        <c:v>1427.02643376216</c:v>
                      </c:pt>
                      <c:pt idx="458">
                        <c:v>1422.47928152606</c:v>
                      </c:pt>
                      <c:pt idx="459">
                        <c:v>1418.3737712428001</c:v>
                      </c:pt>
                      <c:pt idx="460">
                        <c:v>1414.0034433938599</c:v>
                      </c:pt>
                      <c:pt idx="461">
                        <c:v>1410.07978567854</c:v>
                      </c:pt>
                      <c:pt idx="462">
                        <c:v>1406.56173461303</c:v>
                      </c:pt>
                      <c:pt idx="463">
                        <c:v>1401.8947440479001</c:v>
                      </c:pt>
                      <c:pt idx="464">
                        <c:v>1397.4674301408199</c:v>
                      </c:pt>
                      <c:pt idx="465">
                        <c:v>1393.18928562105</c:v>
                      </c:pt>
                      <c:pt idx="466">
                        <c:v>1389.0184089765</c:v>
                      </c:pt>
                      <c:pt idx="467">
                        <c:v>1384.54584143497</c:v>
                      </c:pt>
                      <c:pt idx="468">
                        <c:v>1380.308760399</c:v>
                      </c:pt>
                      <c:pt idx="469">
                        <c:v>1376.4663916192901</c:v>
                      </c:pt>
                      <c:pt idx="470">
                        <c:v>1371.99298604764</c:v>
                      </c:pt>
                      <c:pt idx="471">
                        <c:v>1367.4936015363801</c:v>
                      </c:pt>
                      <c:pt idx="472">
                        <c:v>1363.28333746828</c:v>
                      </c:pt>
                      <c:pt idx="473">
                        <c:v>1358.3255504034501</c:v>
                      </c:pt>
                      <c:pt idx="474">
                        <c:v>1354.3390404172201</c:v>
                      </c:pt>
                      <c:pt idx="475">
                        <c:v>1350.1321284696501</c:v>
                      </c:pt>
                      <c:pt idx="476">
                        <c:v>1345.4148560911401</c:v>
                      </c:pt>
                      <c:pt idx="477">
                        <c:v>1340.04559616186</c:v>
                      </c:pt>
                      <c:pt idx="478">
                        <c:v>1335.6392330117501</c:v>
                      </c:pt>
                      <c:pt idx="479">
                        <c:v>1330.63367821835</c:v>
                      </c:pt>
                      <c:pt idx="480">
                        <c:v>1325.23592526279</c:v>
                      </c:pt>
                      <c:pt idx="481">
                        <c:v>1320.13483501971</c:v>
                      </c:pt>
                      <c:pt idx="482">
                        <c:v>1314.23174981028</c:v>
                      </c:pt>
                      <c:pt idx="483">
                        <c:v>1308.13088945858</c:v>
                      </c:pt>
                      <c:pt idx="484">
                        <c:v>1301.52888700366</c:v>
                      </c:pt>
                    </c:numCache>
                  </c:numRef>
                </c:yVal>
                <c:smooth val="1"/>
                <c:extLst>
                  <c:ext xmlns:c16="http://schemas.microsoft.com/office/drawing/2014/chart" uri="{C3380CC4-5D6E-409C-BE32-E72D297353CC}">
                    <c16:uniqueId val="{0000000A-710A-457A-A1D7-0D57FCB948F2}"/>
                  </c:ext>
                </c:extLst>
              </c15:ser>
            </c15:filteredScatterSeries>
          </c:ext>
        </c:extLst>
      </c:scatterChart>
      <c:valAx>
        <c:axId val="694114015"/>
        <c:scaling>
          <c:orientation val="minMax"/>
          <c:min val="0"/>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b="0" i="0" u="none" strike="noStrike" baseline="0" dirty="0" smtClean="0">
                    <a:effectLst/>
                  </a:rPr>
                  <a:t>Elongation</a:t>
                </a:r>
                <a:r>
                  <a:rPr lang="en-US" sz="1800" dirty="0" smtClean="0">
                    <a:latin typeface="Times New Roman" panose="02020603050405020304" pitchFamily="18" charset="0"/>
                    <a:cs typeface="Times New Roman" panose="02020603050405020304" pitchFamily="18" charset="0"/>
                  </a:rPr>
                  <a:t>,</a:t>
                </a:r>
                <a:r>
                  <a:rPr lang="en-US" sz="1800" baseline="0" dirty="0" smtClean="0">
                    <a:latin typeface="Times New Roman" panose="02020603050405020304" pitchFamily="18" charset="0"/>
                    <a:cs typeface="Times New Roman" panose="02020603050405020304" pitchFamily="18" charset="0"/>
                  </a:rPr>
                  <a:t> </a:t>
                </a:r>
                <a:r>
                  <a:rPr lang="en-US" sz="1800" baseline="0" dirty="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4114431"/>
        <c:crosses val="autoZero"/>
        <c:crossBetween val="midCat"/>
      </c:valAx>
      <c:valAx>
        <c:axId val="694114431"/>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b="0" i="0" u="none" strike="noStrike" baseline="0" dirty="0" smtClean="0">
                    <a:effectLst/>
                  </a:rPr>
                  <a:t>Stress</a:t>
                </a:r>
                <a:r>
                  <a:rPr lang="en-US" sz="1800" dirty="0" smtClean="0">
                    <a:latin typeface="Times New Roman" panose="02020603050405020304" pitchFamily="18" charset="0"/>
                    <a:cs typeface="Times New Roman" panose="02020603050405020304" pitchFamily="18" charset="0"/>
                  </a:rPr>
                  <a:t>,</a:t>
                </a:r>
                <a:r>
                  <a:rPr lang="en-US" sz="1800" baseline="0" dirty="0" smtClean="0">
                    <a:latin typeface="Times New Roman" panose="02020603050405020304" pitchFamily="18" charset="0"/>
                    <a:cs typeface="Times New Roman" panose="02020603050405020304" pitchFamily="18" charset="0"/>
                  </a:rPr>
                  <a:t> </a:t>
                </a:r>
                <a:r>
                  <a:rPr lang="ru-RU" sz="1800" baseline="0" dirty="0" smtClean="0">
                    <a:latin typeface="Times New Roman" panose="02020603050405020304" pitchFamily="18" charset="0"/>
                    <a:cs typeface="Times New Roman" panose="02020603050405020304" pitchFamily="18" charset="0"/>
                  </a:rPr>
                  <a:t> М</a:t>
                </a:r>
                <a:r>
                  <a:rPr lang="en-US" sz="1800" baseline="0" dirty="0" smtClean="0">
                    <a:latin typeface="Times New Roman" panose="02020603050405020304" pitchFamily="18" charset="0"/>
                    <a:cs typeface="Times New Roman" panose="02020603050405020304" pitchFamily="18" charset="0"/>
                  </a:rPr>
                  <a:t>P</a:t>
                </a:r>
                <a:r>
                  <a:rPr lang="ru-RU" sz="1800" baseline="0" dirty="0" smtClean="0">
                    <a:latin typeface="Times New Roman" panose="02020603050405020304" pitchFamily="18" charset="0"/>
                    <a:cs typeface="Times New Roman" panose="02020603050405020304" pitchFamily="18" charset="0"/>
                  </a:rPr>
                  <a:t>а</a:t>
                </a:r>
                <a:endParaRPr lang="ru-RU" sz="1800" dirty="0">
                  <a:latin typeface="Times New Roman" panose="02020603050405020304" pitchFamily="18" charset="0"/>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4114015"/>
        <c:crosses val="autoZero"/>
        <c:crossBetween val="midCat"/>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ayout>
        <c:manualLayout>
          <c:xMode val="edge"/>
          <c:yMode val="edge"/>
          <c:x val="0.68377073606715988"/>
          <c:y val="2.9607860266327342E-2"/>
          <c:w val="0.30489352738368819"/>
          <c:h val="0.3912925232859236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78627286932776E-2"/>
          <c:y val="6.1507432870114738E-2"/>
          <c:w val="0.88622847144106986"/>
          <c:h val="0.82966735479258658"/>
        </c:manualLayout>
      </c:layout>
      <c:scatterChart>
        <c:scatterStyle val="smoothMarker"/>
        <c:varyColors val="0"/>
        <c:ser>
          <c:idx val="0"/>
          <c:order val="0"/>
          <c:tx>
            <c:strRef>
              <c:f>'без среза'!$A$1</c:f>
              <c:strCache>
                <c:ptCount val="1"/>
                <c:pt idx="0">
                  <c:v>Unirradiated</c:v>
                </c:pt>
              </c:strCache>
            </c:strRef>
          </c:tx>
          <c:spPr>
            <a:ln w="50800" cap="rnd">
              <a:solidFill>
                <a:srgbClr val="00B0F0"/>
              </a:solidFill>
              <a:round/>
            </a:ln>
            <a:effectLst/>
          </c:spPr>
          <c:marker>
            <c:symbol val="none"/>
          </c:marker>
          <c:xVal>
            <c:numRef>
              <c:f>'без среза'!$B$4:$B$922</c:f>
              <c:numCache>
                <c:formatCode>General</c:formatCode>
                <c:ptCount val="919"/>
                <c:pt idx="0">
                  <c:v>1.7885322696309398E-2</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1.8013950925602901E-4</c:v>
                </c:pt>
                <c:pt idx="23">
                  <c:v>2.2853524789978601E-3</c:v>
                </c:pt>
                <c:pt idx="24">
                  <c:v>2.2341473781328802E-3</c:v>
                </c:pt>
                <c:pt idx="25">
                  <c:v>3.4879083830319201E-3</c:v>
                </c:pt>
                <c:pt idx="26">
                  <c:v>3.01115783768735E-3</c:v>
                </c:pt>
                <c:pt idx="27">
                  <c:v>4.3233219082783299E-3</c:v>
                </c:pt>
                <c:pt idx="28">
                  <c:v>4.0065509609887905E-3</c:v>
                </c:pt>
                <c:pt idx="29">
                  <c:v>5.6045289350048506E-3</c:v>
                </c:pt>
                <c:pt idx="30">
                  <c:v>4.6478770504232401E-3</c:v>
                </c:pt>
                <c:pt idx="31">
                  <c:v>5.4568781248043301E-3</c:v>
                </c:pt>
                <c:pt idx="32">
                  <c:v>6.0198640862207898E-3</c:v>
                </c:pt>
                <c:pt idx="33">
                  <c:v>6.933816369114611E-3</c:v>
                </c:pt>
                <c:pt idx="34">
                  <c:v>6.4911488328989204E-3</c:v>
                </c:pt>
                <c:pt idx="35">
                  <c:v>7.8056540087745301E-3</c:v>
                </c:pt>
                <c:pt idx="36">
                  <c:v>6.7484591627087198E-3</c:v>
                </c:pt>
                <c:pt idx="37">
                  <c:v>7.2878223910666203E-3</c:v>
                </c:pt>
                <c:pt idx="38">
                  <c:v>8.4177539485641405E-3</c:v>
                </c:pt>
                <c:pt idx="39">
                  <c:v>9.1089776044217495E-3</c:v>
                </c:pt>
                <c:pt idx="40">
                  <c:v>9.8059170417608109E-3</c:v>
                </c:pt>
                <c:pt idx="41">
                  <c:v>9.6902568462731188E-3</c:v>
                </c:pt>
                <c:pt idx="42">
                  <c:v>9.6896718879357895E-3</c:v>
                </c:pt>
                <c:pt idx="43">
                  <c:v>1.05530040283242E-2</c:v>
                </c:pt>
                <c:pt idx="44">
                  <c:v>1.0985411190112E-2</c:v>
                </c:pt>
                <c:pt idx="45">
                  <c:v>1.2184143805460399E-2</c:v>
                </c:pt>
                <c:pt idx="46">
                  <c:v>1.07456105525983E-2</c:v>
                </c:pt>
                <c:pt idx="47">
                  <c:v>1.1865418081580299E-2</c:v>
                </c:pt>
                <c:pt idx="48">
                  <c:v>1.3747902424410301E-2</c:v>
                </c:pt>
                <c:pt idx="49">
                  <c:v>1.2522310017448699E-2</c:v>
                </c:pt>
                <c:pt idx="50">
                  <c:v>1.2490319402713699E-2</c:v>
                </c:pt>
                <c:pt idx="51">
                  <c:v>1.2890984660773899E-2</c:v>
                </c:pt>
                <c:pt idx="52">
                  <c:v>1.11119453624076E-2</c:v>
                </c:pt>
                <c:pt idx="53">
                  <c:v>1.21237632540683E-2</c:v>
                </c:pt>
                <c:pt idx="54">
                  <c:v>1.30343408607736E-2</c:v>
                </c:pt>
                <c:pt idx="55">
                  <c:v>1.20304435099583E-2</c:v>
                </c:pt>
                <c:pt idx="56">
                  <c:v>9.1542982098902197E-3</c:v>
                </c:pt>
                <c:pt idx="57">
                  <c:v>8.5530208937978393E-3</c:v>
                </c:pt>
                <c:pt idx="58">
                  <c:v>6.9730874893147998E-3</c:v>
                </c:pt>
                <c:pt idx="59">
                  <c:v>8.052398904390131E-3</c:v>
                </c:pt>
                <c:pt idx="60">
                  <c:v>6.4859642044612408E-3</c:v>
                </c:pt>
                <c:pt idx="61">
                  <c:v>4.7764232873837003E-3</c:v>
                </c:pt>
                <c:pt idx="62">
                  <c:v>3.0918749216068998E-3</c:v>
                </c:pt>
                <c:pt idx="63">
                  <c:v>1.7447941726228501E-3</c:v>
                </c:pt>
                <c:pt idx="64">
                  <c:v>1.70708777642026E-3</c:v>
                </c:pt>
                <c:pt idx="65">
                  <c:v>2.98229285578683E-4</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2.1095989287317498E-3</c:v>
                </c:pt>
                <c:pt idx="115">
                  <c:v>4.0720419286710595E-3</c:v>
                </c:pt>
                <c:pt idx="116">
                  <c:v>6.4705154775857006E-3</c:v>
                </c:pt>
                <c:pt idx="117">
                  <c:v>8.1741419835745805E-3</c:v>
                </c:pt>
                <c:pt idx="118">
                  <c:v>1.03873445907454E-2</c:v>
                </c:pt>
                <c:pt idx="119">
                  <c:v>1.2651167340438401E-2</c:v>
                </c:pt>
                <c:pt idx="120">
                  <c:v>1.65304264031274E-2</c:v>
                </c:pt>
                <c:pt idx="121">
                  <c:v>1.7342802153663701E-2</c:v>
                </c:pt>
                <c:pt idx="122">
                  <c:v>2.0146573089974099E-2</c:v>
                </c:pt>
                <c:pt idx="123">
                  <c:v>2.4273217083825602E-2</c:v>
                </c:pt>
                <c:pt idx="124">
                  <c:v>2.5322156413398703E-2</c:v>
                </c:pt>
                <c:pt idx="125">
                  <c:v>2.8590599089950399E-2</c:v>
                </c:pt>
                <c:pt idx="126">
                  <c:v>3.1319790903250301E-2</c:v>
                </c:pt>
                <c:pt idx="127">
                  <c:v>3.40088228499624E-2</c:v>
                </c:pt>
                <c:pt idx="128">
                  <c:v>3.5793441583864501E-2</c:v>
                </c:pt>
                <c:pt idx="129">
                  <c:v>3.9660235512872802E-2</c:v>
                </c:pt>
                <c:pt idx="130">
                  <c:v>4.2425851440564002E-2</c:v>
                </c:pt>
                <c:pt idx="131">
                  <c:v>4.3681343339718702E-2</c:v>
                </c:pt>
                <c:pt idx="132">
                  <c:v>4.7142142557765596E-2</c:v>
                </c:pt>
                <c:pt idx="133">
                  <c:v>4.9223732794523301E-2</c:v>
                </c:pt>
                <c:pt idx="134">
                  <c:v>5.3316630026678503E-2</c:v>
                </c:pt>
                <c:pt idx="135">
                  <c:v>5.7492860592045503E-2</c:v>
                </c:pt>
                <c:pt idx="136">
                  <c:v>6.0154558882086193E-2</c:v>
                </c:pt>
                <c:pt idx="137">
                  <c:v>6.2431880336344406E-2</c:v>
                </c:pt>
                <c:pt idx="138">
                  <c:v>6.7905020120839793E-2</c:v>
                </c:pt>
                <c:pt idx="139">
                  <c:v>7.21565271328828E-2</c:v>
                </c:pt>
                <c:pt idx="140">
                  <c:v>7.6700597400591902E-2</c:v>
                </c:pt>
                <c:pt idx="141">
                  <c:v>8.20856593573005E-2</c:v>
                </c:pt>
                <c:pt idx="142">
                  <c:v>8.591195717233549E-2</c:v>
                </c:pt>
                <c:pt idx="143">
                  <c:v>9.15842028506475E-2</c:v>
                </c:pt>
                <c:pt idx="144">
                  <c:v>9.6530893152912994E-2</c:v>
                </c:pt>
                <c:pt idx="145">
                  <c:v>0.10303902494985799</c:v>
                </c:pt>
                <c:pt idx="146">
                  <c:v>0.107512924341435</c:v>
                </c:pt>
                <c:pt idx="147">
                  <c:v>0.11637864724445302</c:v>
                </c:pt>
                <c:pt idx="148">
                  <c:v>0.12322762133418801</c:v>
                </c:pt>
                <c:pt idx="149">
                  <c:v>0.12917659045825799</c:v>
                </c:pt>
                <c:pt idx="150">
                  <c:v>0.13747330062372501</c:v>
                </c:pt>
                <c:pt idx="151">
                  <c:v>0.14624653745194399</c:v>
                </c:pt>
                <c:pt idx="152">
                  <c:v>0.153042550293847</c:v>
                </c:pt>
                <c:pt idx="153">
                  <c:v>0.16153602524777699</c:v>
                </c:pt>
                <c:pt idx="154">
                  <c:v>0.16974940207976599</c:v>
                </c:pt>
                <c:pt idx="155">
                  <c:v>0.177813259589676</c:v>
                </c:pt>
                <c:pt idx="156">
                  <c:v>0.186653989941377</c:v>
                </c:pt>
                <c:pt idx="157">
                  <c:v>0.19563004358715799</c:v>
                </c:pt>
                <c:pt idx="158">
                  <c:v>0.20347895539316602</c:v>
                </c:pt>
                <c:pt idx="159">
                  <c:v>0.21360914828783001</c:v>
                </c:pt>
                <c:pt idx="160">
                  <c:v>0.22290476259882999</c:v>
                </c:pt>
                <c:pt idx="161">
                  <c:v>0.23211333265251702</c:v>
                </c:pt>
                <c:pt idx="162">
                  <c:v>0.24207141706327198</c:v>
                </c:pt>
                <c:pt idx="163">
                  <c:v>0.251193615354595</c:v>
                </c:pt>
                <c:pt idx="164">
                  <c:v>0.26173448517141701</c:v>
                </c:pt>
                <c:pt idx="165">
                  <c:v>0.27133382033710501</c:v>
                </c:pt>
                <c:pt idx="166">
                  <c:v>0.28225335120772904</c:v>
                </c:pt>
                <c:pt idx="167">
                  <c:v>0.29147913088962701</c:v>
                </c:pt>
                <c:pt idx="168">
                  <c:v>0.30064079172475999</c:v>
                </c:pt>
                <c:pt idx="169">
                  <c:v>0.311675397832545</c:v>
                </c:pt>
                <c:pt idx="170">
                  <c:v>0.32479452024070099</c:v>
                </c:pt>
                <c:pt idx="171">
                  <c:v>0.333604878506577</c:v>
                </c:pt>
                <c:pt idx="172">
                  <c:v>0.34443700404445099</c:v>
                </c:pt>
                <c:pt idx="173">
                  <c:v>0.35496540872657101</c:v>
                </c:pt>
                <c:pt idx="174">
                  <c:v>0.36592914663451398</c:v>
                </c:pt>
                <c:pt idx="175">
                  <c:v>0.37777601612774003</c:v>
                </c:pt>
                <c:pt idx="176">
                  <c:v>0.388435696933698</c:v>
                </c:pt>
                <c:pt idx="177">
                  <c:v>0.398856111978318</c:v>
                </c:pt>
                <c:pt idx="178">
                  <c:v>0.41121359114413297</c:v>
                </c:pt>
                <c:pt idx="179">
                  <c:v>0.42359572661325701</c:v>
                </c:pt>
                <c:pt idx="180">
                  <c:v>0.43450002788460995</c:v>
                </c:pt>
                <c:pt idx="181">
                  <c:v>0.44640496419603404</c:v>
                </c:pt>
                <c:pt idx="182">
                  <c:v>0.45871182321803899</c:v>
                </c:pt>
                <c:pt idx="183">
                  <c:v>0.47133590180052903</c:v>
                </c:pt>
                <c:pt idx="184">
                  <c:v>0.48268435279155097</c:v>
                </c:pt>
                <c:pt idx="185">
                  <c:v>0.49637379547249305</c:v>
                </c:pt>
                <c:pt idx="186">
                  <c:v>0.50917302096777894</c:v>
                </c:pt>
                <c:pt idx="187">
                  <c:v>0.52034598879799898</c:v>
                </c:pt>
                <c:pt idx="188">
                  <c:v>0.53353363829984302</c:v>
                </c:pt>
                <c:pt idx="189">
                  <c:v>0.54757170619694795</c:v>
                </c:pt>
                <c:pt idx="190">
                  <c:v>0.55866939758075795</c:v>
                </c:pt>
                <c:pt idx="191">
                  <c:v>0.57214355830907893</c:v>
                </c:pt>
                <c:pt idx="192">
                  <c:v>0.58408257763033999</c:v>
                </c:pt>
                <c:pt idx="193">
                  <c:v>0.59722973101798993</c:v>
                </c:pt>
                <c:pt idx="194">
                  <c:v>0.61142640869462606</c:v>
                </c:pt>
                <c:pt idx="195">
                  <c:v>0.62444532438803402</c:v>
                </c:pt>
                <c:pt idx="196">
                  <c:v>0.63516134111765199</c:v>
                </c:pt>
                <c:pt idx="197">
                  <c:v>0.648885564130808</c:v>
                </c:pt>
                <c:pt idx="198">
                  <c:v>0.661752619396339</c:v>
                </c:pt>
                <c:pt idx="199">
                  <c:v>0.67359039843140101</c:v>
                </c:pt>
                <c:pt idx="200">
                  <c:v>0.68726971708343898</c:v>
                </c:pt>
                <c:pt idx="201">
                  <c:v>0.70059980030805502</c:v>
                </c:pt>
                <c:pt idx="202">
                  <c:v>0.71287187899855597</c:v>
                </c:pt>
                <c:pt idx="203">
                  <c:v>0.72640037079310094</c:v>
                </c:pt>
                <c:pt idx="204">
                  <c:v>0.73968588590460604</c:v>
                </c:pt>
                <c:pt idx="205">
                  <c:v>0.75211319969881196</c:v>
                </c:pt>
                <c:pt idx="206">
                  <c:v>0.76542875064760096</c:v>
                </c:pt>
                <c:pt idx="207">
                  <c:v>0.77928796070665407</c:v>
                </c:pt>
                <c:pt idx="208">
                  <c:v>0.79339014745016789</c:v>
                </c:pt>
                <c:pt idx="209">
                  <c:v>0.80656429824728093</c:v>
                </c:pt>
                <c:pt idx="210">
                  <c:v>0.82015587531998302</c:v>
                </c:pt>
                <c:pt idx="211">
                  <c:v>0.83260750916878101</c:v>
                </c:pt>
                <c:pt idx="212">
                  <c:v>0.84468826488830506</c:v>
                </c:pt>
                <c:pt idx="213">
                  <c:v>0.85960712326453892</c:v>
                </c:pt>
                <c:pt idx="214">
                  <c:v>0.87283189420475105</c:v>
                </c:pt>
                <c:pt idx="215">
                  <c:v>0.88707478377614302</c:v>
                </c:pt>
                <c:pt idx="216">
                  <c:v>0.90191568835251701</c:v>
                </c:pt>
                <c:pt idx="217">
                  <c:v>0.91452730180066111</c:v>
                </c:pt>
                <c:pt idx="218">
                  <c:v>0.92876344202039696</c:v>
                </c:pt>
                <c:pt idx="219">
                  <c:v>0.94329758731248603</c:v>
                </c:pt>
                <c:pt idx="220">
                  <c:v>0.958448264773892</c:v>
                </c:pt>
                <c:pt idx="221">
                  <c:v>0.97015072051505091</c:v>
                </c:pt>
                <c:pt idx="222">
                  <c:v>0.98689865337320304</c:v>
                </c:pt>
                <c:pt idx="223">
                  <c:v>0.99890516621741199</c:v>
                </c:pt>
                <c:pt idx="224">
                  <c:v>1.0135135543848202</c:v>
                </c:pt>
                <c:pt idx="225">
                  <c:v>1.0273211107318001</c:v>
                </c:pt>
                <c:pt idx="226">
                  <c:v>1.0430394311114799</c:v>
                </c:pt>
                <c:pt idx="227">
                  <c:v>1.05521467776413</c:v>
                </c:pt>
                <c:pt idx="228">
                  <c:v>1.0709839545341999</c:v>
                </c:pt>
                <c:pt idx="229">
                  <c:v>1.08595005837486</c:v>
                </c:pt>
                <c:pt idx="230">
                  <c:v>1.0990016872597199</c:v>
                </c:pt>
                <c:pt idx="231">
                  <c:v>1.11180091275571</c:v>
                </c:pt>
                <c:pt idx="232">
                  <c:v>1.1264261743051001</c:v>
                </c:pt>
                <c:pt idx="233">
                  <c:v>1.14032016469707</c:v>
                </c:pt>
                <c:pt idx="234">
                  <c:v>1.15482290433278</c:v>
                </c:pt>
                <c:pt idx="235">
                  <c:v>1.1692041556273101</c:v>
                </c:pt>
                <c:pt idx="236">
                  <c:v>1.1832385125998701</c:v>
                </c:pt>
                <c:pt idx="237">
                  <c:v>1.19660839461488</c:v>
                </c:pt>
                <c:pt idx="238">
                  <c:v>1.2101368864108499</c:v>
                </c:pt>
                <c:pt idx="239">
                  <c:v>1.22553832347876</c:v>
                </c:pt>
                <c:pt idx="240">
                  <c:v>1.23946399349109</c:v>
                </c:pt>
                <c:pt idx="241">
                  <c:v>1.25395730642168</c:v>
                </c:pt>
                <c:pt idx="242">
                  <c:v>1.26745205145369</c:v>
                </c:pt>
                <c:pt idx="243">
                  <c:v>1.28056883275747</c:v>
                </c:pt>
                <c:pt idx="244">
                  <c:v>1.2952210917163098</c:v>
                </c:pt>
                <c:pt idx="245">
                  <c:v>1.31102645635366</c:v>
                </c:pt>
                <c:pt idx="246">
                  <c:v>1.3233363538048999</c:v>
                </c:pt>
                <c:pt idx="247">
                  <c:v>1.3388997753281702</c:v>
                </c:pt>
                <c:pt idx="248">
                  <c:v>1.3532921842212899</c:v>
                </c:pt>
                <c:pt idx="249">
                  <c:v>1.36726716684308</c:v>
                </c:pt>
                <c:pt idx="250">
                  <c:v>1.3820354723250701</c:v>
                </c:pt>
                <c:pt idx="251">
                  <c:v>1.39716659905105</c:v>
                </c:pt>
                <c:pt idx="252">
                  <c:v>1.4107119642261501</c:v>
                </c:pt>
                <c:pt idx="253">
                  <c:v>1.4259311687823102</c:v>
                </c:pt>
                <c:pt idx="254">
                  <c:v>1.4404113192569001</c:v>
                </c:pt>
                <c:pt idx="255">
                  <c:v>1.45457659127715</c:v>
                </c:pt>
                <c:pt idx="256">
                  <c:v>1.4685637027838501</c:v>
                </c:pt>
                <c:pt idx="257">
                  <c:v>1.4835095585681299</c:v>
                </c:pt>
                <c:pt idx="258">
                  <c:v>1.4983575487434599</c:v>
                </c:pt>
                <c:pt idx="259">
                  <c:v>1.51245973548839</c:v>
                </c:pt>
                <c:pt idx="260">
                  <c:v>1.5285148261611399</c:v>
                </c:pt>
                <c:pt idx="261">
                  <c:v>1.5426301753606699</c:v>
                </c:pt>
                <c:pt idx="262">
                  <c:v>1.55652988153463</c:v>
                </c:pt>
                <c:pt idx="263">
                  <c:v>1.5723227810383398</c:v>
                </c:pt>
                <c:pt idx="264">
                  <c:v>1.5864620892187999</c:v>
                </c:pt>
                <c:pt idx="265">
                  <c:v>1.6024439705859099</c:v>
                </c:pt>
                <c:pt idx="266">
                  <c:v>1.6149924364754</c:v>
                </c:pt>
                <c:pt idx="267">
                  <c:v>1.6290406283985699</c:v>
                </c:pt>
                <c:pt idx="268">
                  <c:v>1.6434802827603801</c:v>
                </c:pt>
                <c:pt idx="269">
                  <c:v>1.6582844021456802</c:v>
                </c:pt>
                <c:pt idx="270">
                  <c:v>1.67492331179631</c:v>
                </c:pt>
                <c:pt idx="271">
                  <c:v>1.6870756330405401</c:v>
                </c:pt>
                <c:pt idx="272">
                  <c:v>1.7028944963811898</c:v>
                </c:pt>
                <c:pt idx="273">
                  <c:v>1.7181373236695701</c:v>
                </c:pt>
                <c:pt idx="274">
                  <c:v>1.7319729109942701</c:v>
                </c:pt>
                <c:pt idx="275">
                  <c:v>1.7464554025735899</c:v>
                </c:pt>
                <c:pt idx="276">
                  <c:v>1.7612558110357699</c:v>
                </c:pt>
                <c:pt idx="277">
                  <c:v>1.77608692783338</c:v>
                </c:pt>
                <c:pt idx="278">
                  <c:v>1.7898988924258699</c:v>
                </c:pt>
                <c:pt idx="279">
                  <c:v>1.8057019159584802</c:v>
                </c:pt>
                <c:pt idx="280">
                  <c:v>1.8197963197792402</c:v>
                </c:pt>
                <c:pt idx="281">
                  <c:v>1.83301400511766</c:v>
                </c:pt>
                <c:pt idx="282">
                  <c:v>1.8477033855134599</c:v>
                </c:pt>
                <c:pt idx="283">
                  <c:v>1.86341866746602</c:v>
                </c:pt>
                <c:pt idx="284">
                  <c:v>1.87840839404032</c:v>
                </c:pt>
                <c:pt idx="285">
                  <c:v>1.8938459189769201</c:v>
                </c:pt>
                <c:pt idx="286">
                  <c:v>1.9081907461554699</c:v>
                </c:pt>
                <c:pt idx="287">
                  <c:v>1.9228845347981902</c:v>
                </c:pt>
                <c:pt idx="288">
                  <c:v>1.9386831500838801</c:v>
                </c:pt>
                <c:pt idx="289">
                  <c:v>1.9534670214113699</c:v>
                </c:pt>
                <c:pt idx="290">
                  <c:v>1.96924538864209</c:v>
                </c:pt>
                <c:pt idx="291">
                  <c:v>1.9852134350571802</c:v>
                </c:pt>
                <c:pt idx="292">
                  <c:v>1.9980737409696299</c:v>
                </c:pt>
                <c:pt idx="293">
                  <c:v>2.0136169144365099</c:v>
                </c:pt>
                <c:pt idx="294">
                  <c:v>2.0287618761159401</c:v>
                </c:pt>
                <c:pt idx="295">
                  <c:v>2.0453096695092698</c:v>
                </c:pt>
                <c:pt idx="296">
                  <c:v>2.05797390795794</c:v>
                </c:pt>
                <c:pt idx="297">
                  <c:v>2.0751537993675102</c:v>
                </c:pt>
                <c:pt idx="298">
                  <c:v>2.0898060583249398</c:v>
                </c:pt>
                <c:pt idx="299">
                  <c:v>2.1037192632036303</c:v>
                </c:pt>
                <c:pt idx="300">
                  <c:v>2.11931202324251</c:v>
                </c:pt>
                <c:pt idx="301">
                  <c:v>2.13493585268907</c:v>
                </c:pt>
                <c:pt idx="302">
                  <c:v>2.1482179931240402</c:v>
                </c:pt>
                <c:pt idx="303">
                  <c:v>2.16294552852787</c:v>
                </c:pt>
                <c:pt idx="304">
                  <c:v>2.1789196269736499</c:v>
                </c:pt>
                <c:pt idx="305">
                  <c:v>2.1946574980859199</c:v>
                </c:pt>
                <c:pt idx="306">
                  <c:v>2.2083948835586402</c:v>
                </c:pt>
                <c:pt idx="307">
                  <c:v>2.2239853024899499</c:v>
                </c:pt>
                <c:pt idx="308">
                  <c:v>2.2385295718123599</c:v>
                </c:pt>
                <c:pt idx="309">
                  <c:v>2.2532290762370599</c:v>
                </c:pt>
                <c:pt idx="310">
                  <c:v>2.2696418825830698</c:v>
                </c:pt>
                <c:pt idx="311">
                  <c:v>2.2844186683130396</c:v>
                </c:pt>
                <c:pt idx="312">
                  <c:v>2.2975624470234401</c:v>
                </c:pt>
                <c:pt idx="313">
                  <c:v>2.3137636823435099</c:v>
                </c:pt>
                <c:pt idx="314">
                  <c:v>2.3288715225874097</c:v>
                </c:pt>
                <c:pt idx="315">
                  <c:v>2.3436948564579998</c:v>
                </c:pt>
                <c:pt idx="316">
                  <c:v>2.3592208202956</c:v>
                </c:pt>
                <c:pt idx="317">
                  <c:v>2.3726210743973302</c:v>
                </c:pt>
                <c:pt idx="318">
                  <c:v>2.3877221652867298</c:v>
                </c:pt>
                <c:pt idx="319">
                  <c:v>2.40360383994016</c:v>
                </c:pt>
                <c:pt idx="320">
                  <c:v>2.4199616178975698</c:v>
                </c:pt>
                <c:pt idx="321">
                  <c:v>2.43347627474009</c:v>
                </c:pt>
                <c:pt idx="322">
                  <c:v>2.4512973546194399</c:v>
                </c:pt>
                <c:pt idx="323">
                  <c:v>2.4659091174640899</c:v>
                </c:pt>
                <c:pt idx="324">
                  <c:v>2.4807571076422601</c:v>
                </c:pt>
                <c:pt idx="325">
                  <c:v>2.4960832682609202</c:v>
                </c:pt>
                <c:pt idx="326">
                  <c:v>2.5110422865054698</c:v>
                </c:pt>
                <c:pt idx="327">
                  <c:v>2.5257316669012702</c:v>
                </c:pt>
                <c:pt idx="328">
                  <c:v>2.54222649904534</c:v>
                </c:pt>
                <c:pt idx="329">
                  <c:v>2.5573815847508299</c:v>
                </c:pt>
                <c:pt idx="330">
                  <c:v>2.57308908377922</c:v>
                </c:pt>
                <c:pt idx="331">
                  <c:v>2.5863607639394099</c:v>
                </c:pt>
                <c:pt idx="332">
                  <c:v>2.6032605572254401</c:v>
                </c:pt>
                <c:pt idx="333">
                  <c:v>2.6178756947444999</c:v>
                </c:pt>
                <c:pt idx="334">
                  <c:v>2.6341849197024199</c:v>
                </c:pt>
                <c:pt idx="335">
                  <c:v>2.6497247184948902</c:v>
                </c:pt>
                <c:pt idx="336">
                  <c:v>2.6643317368467501</c:v>
                </c:pt>
                <c:pt idx="337">
                  <c:v>2.6782314430192899</c:v>
                </c:pt>
                <c:pt idx="338">
                  <c:v>2.6947431485439202</c:v>
                </c:pt>
                <c:pt idx="339">
                  <c:v>2.7107756500583902</c:v>
                </c:pt>
                <c:pt idx="340">
                  <c:v>2.7262469217532703</c:v>
                </c:pt>
                <c:pt idx="341">
                  <c:v>2.7406896145436099</c:v>
                </c:pt>
                <c:pt idx="342">
                  <c:v>2.7560505554959001</c:v>
                </c:pt>
                <c:pt idx="343">
                  <c:v>2.7705003338809298</c:v>
                </c:pt>
                <c:pt idx="344">
                  <c:v>2.7861751197235702</c:v>
                </c:pt>
                <c:pt idx="345">
                  <c:v>2.8035767061823003</c:v>
                </c:pt>
                <c:pt idx="346">
                  <c:v>2.8164636732611803</c:v>
                </c:pt>
                <c:pt idx="347">
                  <c:v>2.8313015394076002</c:v>
                </c:pt>
                <c:pt idx="348">
                  <c:v>2.8473846610637601</c:v>
                </c:pt>
                <c:pt idx="349">
                  <c:v>2.8616353335564799</c:v>
                </c:pt>
                <c:pt idx="350">
                  <c:v>2.8772787137370401</c:v>
                </c:pt>
                <c:pt idx="351">
                  <c:v>2.8931860159815401</c:v>
                </c:pt>
                <c:pt idx="352">
                  <c:v>2.9073253241620001</c:v>
                </c:pt>
                <c:pt idx="353">
                  <c:v>2.9234793140176398</c:v>
                </c:pt>
                <c:pt idx="354">
                  <c:v>2.9391372264711899</c:v>
                </c:pt>
                <c:pt idx="355">
                  <c:v>2.9539976817829898</c:v>
                </c:pt>
                <c:pt idx="356">
                  <c:v>2.96802191472523</c:v>
                </c:pt>
                <c:pt idx="357">
                  <c:v>2.9845268709010502</c:v>
                </c:pt>
                <c:pt idx="358">
                  <c:v>3.0012376823236799</c:v>
                </c:pt>
                <c:pt idx="359">
                  <c:v>3.0165142563731697</c:v>
                </c:pt>
                <c:pt idx="360">
                  <c:v>3.0327110834434698</c:v>
                </c:pt>
                <c:pt idx="361">
                  <c:v>3.0480581894465799</c:v>
                </c:pt>
                <c:pt idx="362">
                  <c:v>3.0633583862311302</c:v>
                </c:pt>
                <c:pt idx="363">
                  <c:v>3.0793638903276102</c:v>
                </c:pt>
                <c:pt idx="364">
                  <c:v>3.0946370897027</c:v>
                </c:pt>
                <c:pt idx="365">
                  <c:v>3.1105200718911896</c:v>
                </c:pt>
                <c:pt idx="366">
                  <c:v>3.12623501759504</c:v>
                </c:pt>
                <c:pt idx="367">
                  <c:v>3.1412618656077003</c:v>
                </c:pt>
                <c:pt idx="368">
                  <c:v>3.1558567550746401</c:v>
                </c:pt>
                <c:pt idx="369">
                  <c:v>3.1721761040557803</c:v>
                </c:pt>
                <c:pt idx="370">
                  <c:v>3.1897936697987501</c:v>
                </c:pt>
                <c:pt idx="371">
                  <c:v>3.2044050963918402</c:v>
                </c:pt>
                <c:pt idx="372">
                  <c:v>3.2194555671424001</c:v>
                </c:pt>
                <c:pt idx="373">
                  <c:v>3.2356500531079697</c:v>
                </c:pt>
                <c:pt idx="374">
                  <c:v>3.2507140225561697</c:v>
                </c:pt>
                <c:pt idx="375">
                  <c:v>3.2659929377132397</c:v>
                </c:pt>
                <c:pt idx="376">
                  <c:v>3.2820487257083601</c:v>
                </c:pt>
                <c:pt idx="377">
                  <c:v>3.2961981579205699</c:v>
                </c:pt>
                <c:pt idx="378">
                  <c:v>3.3112655020488497</c:v>
                </c:pt>
                <c:pt idx="379">
                  <c:v>3.32858712985171</c:v>
                </c:pt>
                <c:pt idx="380">
                  <c:v>3.3433463448773204</c:v>
                </c:pt>
                <c:pt idx="381">
                  <c:v>3.3576338025682197</c:v>
                </c:pt>
                <c:pt idx="382">
                  <c:v>3.37384853659159</c:v>
                </c:pt>
                <c:pt idx="383">
                  <c:v>3.3894963250190799</c:v>
                </c:pt>
                <c:pt idx="384">
                  <c:v>3.4041249612414495</c:v>
                </c:pt>
                <c:pt idx="385">
                  <c:v>3.4228055499738703</c:v>
                </c:pt>
                <c:pt idx="386">
                  <c:v>3.4360907288373701</c:v>
                </c:pt>
                <c:pt idx="387">
                  <c:v>3.4512964346845401</c:v>
                </c:pt>
                <c:pt idx="388">
                  <c:v>3.4658508280358498</c:v>
                </c:pt>
                <c:pt idx="389">
                  <c:v>3.4827944921119096</c:v>
                </c:pt>
                <c:pt idx="390">
                  <c:v>3.4990318153006696</c:v>
                </c:pt>
                <c:pt idx="391">
                  <c:v>3.5147568850277402</c:v>
                </c:pt>
                <c:pt idx="392">
                  <c:v>3.5283326222895499</c:v>
                </c:pt>
                <c:pt idx="393">
                  <c:v>3.5447970823497599</c:v>
                </c:pt>
                <c:pt idx="394">
                  <c:v>3.5605157389795701</c:v>
                </c:pt>
                <c:pt idx="395">
                  <c:v>3.5783357852892599</c:v>
                </c:pt>
                <c:pt idx="396">
                  <c:v>3.5915095998348101</c:v>
                </c:pt>
                <c:pt idx="397">
                  <c:v>3.6095432843126196</c:v>
                </c:pt>
                <c:pt idx="398">
                  <c:v>3.6244317706064102</c:v>
                </c:pt>
                <c:pt idx="399">
                  <c:v>3.6396644738658801</c:v>
                </c:pt>
                <c:pt idx="400">
                  <c:v>3.6561582724402797</c:v>
                </c:pt>
                <c:pt idx="401">
                  <c:v>3.6715627479338799</c:v>
                </c:pt>
                <c:pt idx="402">
                  <c:v>3.6875075078682999</c:v>
                </c:pt>
                <c:pt idx="403">
                  <c:v>3.7043735543932104</c:v>
                </c:pt>
                <c:pt idx="404">
                  <c:v>3.7185499840120402</c:v>
                </c:pt>
                <c:pt idx="405">
                  <c:v>3.7347410952975202</c:v>
                </c:pt>
                <c:pt idx="406">
                  <c:v>3.7485932197625997</c:v>
                </c:pt>
                <c:pt idx="407">
                  <c:v>3.7664875089490102</c:v>
                </c:pt>
                <c:pt idx="408">
                  <c:v>3.7796009155726997</c:v>
                </c:pt>
                <c:pt idx="409">
                  <c:v>3.7963859698663804</c:v>
                </c:pt>
                <c:pt idx="410">
                  <c:v>3.8125557995328996</c:v>
                </c:pt>
                <c:pt idx="411">
                  <c:v>3.8284934738612697</c:v>
                </c:pt>
                <c:pt idx="412">
                  <c:v>3.84278801714686</c:v>
                </c:pt>
                <c:pt idx="413">
                  <c:v>3.8580443431385398</c:v>
                </c:pt>
                <c:pt idx="414">
                  <c:v>3.8753187254826598</c:v>
                </c:pt>
                <c:pt idx="415">
                  <c:v>3.8910937180276099</c:v>
                </c:pt>
                <c:pt idx="416">
                  <c:v>3.9062518421701498</c:v>
                </c:pt>
                <c:pt idx="417">
                  <c:v>3.9222134754822897</c:v>
                </c:pt>
                <c:pt idx="418">
                  <c:v>3.9366430058066699</c:v>
                </c:pt>
                <c:pt idx="419">
                  <c:v>3.9525978897700003</c:v>
                </c:pt>
                <c:pt idx="420">
                  <c:v>3.9694696520768997</c:v>
                </c:pt>
                <c:pt idx="421">
                  <c:v>3.9840777039955801</c:v>
                </c:pt>
                <c:pt idx="422">
                  <c:v>4.0004082105838297</c:v>
                </c:pt>
                <c:pt idx="423">
                  <c:v>4.0170403708771101</c:v>
                </c:pt>
                <c:pt idx="424">
                  <c:v>4.0318984850841799</c:v>
                </c:pt>
                <c:pt idx="425">
                  <c:v>4.0480716894194302</c:v>
                </c:pt>
                <c:pt idx="426">
                  <c:v>4.06473829380616</c:v>
                </c:pt>
                <c:pt idx="427">
                  <c:v>4.0789889662960395</c:v>
                </c:pt>
                <c:pt idx="428">
                  <c:v>4.0964320824457401</c:v>
                </c:pt>
                <c:pt idx="429">
                  <c:v>4.1118503928942101</c:v>
                </c:pt>
                <c:pt idx="430">
                  <c:v>4.12711918402238</c:v>
                </c:pt>
                <c:pt idx="431">
                  <c:v>4.1422638094559305</c:v>
                </c:pt>
                <c:pt idx="432">
                  <c:v>4.1584920421826199</c:v>
                </c:pt>
                <c:pt idx="433">
                  <c:v>4.1750914892929796</c:v>
                </c:pt>
                <c:pt idx="434">
                  <c:v>4.1914142129485299</c:v>
                </c:pt>
                <c:pt idx="435">
                  <c:v>4.2084479597122</c:v>
                </c:pt>
                <c:pt idx="436">
                  <c:v>4.2240987865738999</c:v>
                </c:pt>
                <c:pt idx="437">
                  <c:v>4.2383055882737599</c:v>
                </c:pt>
                <c:pt idx="438">
                  <c:v>4.2557294899381803</c:v>
                </c:pt>
                <c:pt idx="439">
                  <c:v>4.2721962911059599</c:v>
                </c:pt>
                <c:pt idx="440">
                  <c:v>4.2899117224465</c:v>
                </c:pt>
                <c:pt idx="441">
                  <c:v>4.3037975936726998</c:v>
                </c:pt>
                <c:pt idx="442">
                  <c:v>4.3198165964781801</c:v>
                </c:pt>
                <c:pt idx="443">
                  <c:v>4.3352922764256601</c:v>
                </c:pt>
                <c:pt idx="444">
                  <c:v>4.3508253258608001</c:v>
                </c:pt>
                <c:pt idx="445">
                  <c:v>4.3693776768975603</c:v>
                </c:pt>
                <c:pt idx="446">
                  <c:v>4.3821836517452102</c:v>
                </c:pt>
                <c:pt idx="447">
                  <c:v>4.3992521788368304</c:v>
                </c:pt>
                <c:pt idx="448">
                  <c:v>4.4165366852098504</c:v>
                </c:pt>
                <c:pt idx="449">
                  <c:v>4.43219459766624</c:v>
                </c:pt>
                <c:pt idx="450">
                  <c:v>4.4473317764186495</c:v>
                </c:pt>
                <c:pt idx="451">
                  <c:v>4.4627295025634295</c:v>
                </c:pt>
                <c:pt idx="452">
                  <c:v>4.47871475860779</c:v>
                </c:pt>
                <c:pt idx="453">
                  <c:v>4.4945920250142999</c:v>
                </c:pt>
                <c:pt idx="454">
                  <c:v>4.5121036682587601</c:v>
                </c:pt>
                <c:pt idx="455">
                  <c:v>4.5266627438195401</c:v>
                </c:pt>
                <c:pt idx="456">
                  <c:v>4.5424688057778395</c:v>
                </c:pt>
                <c:pt idx="457">
                  <c:v>4.5574720310583006</c:v>
                </c:pt>
                <c:pt idx="458">
                  <c:v>4.5737137624939797</c:v>
                </c:pt>
                <c:pt idx="459">
                  <c:v>4.59026933880864</c:v>
                </c:pt>
                <c:pt idx="460">
                  <c:v>4.6068880004043002</c:v>
                </c:pt>
                <c:pt idx="461">
                  <c:v>4.6219280108744005</c:v>
                </c:pt>
                <c:pt idx="462">
                  <c:v>4.63771753570086</c:v>
                </c:pt>
                <c:pt idx="463">
                  <c:v>4.6533619494539398</c:v>
                </c:pt>
                <c:pt idx="464">
                  <c:v>4.6693910762883197</c:v>
                </c:pt>
                <c:pt idx="465">
                  <c:v>4.6862155931250999</c:v>
                </c:pt>
                <c:pt idx="466">
                  <c:v>4.7037967347478098</c:v>
                </c:pt>
                <c:pt idx="467">
                  <c:v>4.7182701358735795</c:v>
                </c:pt>
                <c:pt idx="468">
                  <c:v>4.7343971283112305</c:v>
                </c:pt>
                <c:pt idx="469">
                  <c:v>4.7513711644739898</c:v>
                </c:pt>
                <c:pt idx="470">
                  <c:v>4.76714615703031</c:v>
                </c:pt>
                <c:pt idx="471">
                  <c:v>4.7834516710622701</c:v>
                </c:pt>
                <c:pt idx="472">
                  <c:v>4.8013942392856297</c:v>
                </c:pt>
                <c:pt idx="473">
                  <c:v>4.8152770720776106</c:v>
                </c:pt>
                <c:pt idx="474">
                  <c:v>4.8319170152922197</c:v>
                </c:pt>
                <c:pt idx="475">
                  <c:v>4.8476582610874202</c:v>
                </c:pt>
                <c:pt idx="476">
                  <c:v>4.86631358330101</c:v>
                </c:pt>
                <c:pt idx="477">
                  <c:v>4.8790918634154004</c:v>
                </c:pt>
                <c:pt idx="478">
                  <c:v>4.8961671398615199</c:v>
                </c:pt>
                <c:pt idx="479">
                  <c:v>4.9125877291316993</c:v>
                </c:pt>
                <c:pt idx="480">
                  <c:v>4.9285348301680205</c:v>
                </c:pt>
                <c:pt idx="481">
                  <c:v>4.9439224322838999</c:v>
                </c:pt>
                <c:pt idx="482">
                  <c:v>4.96060624629422</c:v>
                </c:pt>
                <c:pt idx="483">
                  <c:v>4.9763080295463196</c:v>
                </c:pt>
                <c:pt idx="484">
                  <c:v>4.9923405310551106</c:v>
                </c:pt>
                <c:pt idx="485">
                  <c:v>5.0098231097479102</c:v>
                </c:pt>
                <c:pt idx="486">
                  <c:v>5.0258890217719498</c:v>
                </c:pt>
                <c:pt idx="487">
                  <c:v>5.0397549811805202</c:v>
                </c:pt>
                <c:pt idx="488">
                  <c:v>5.0562565626819396</c:v>
                </c:pt>
                <c:pt idx="489">
                  <c:v>5.0743779887397995</c:v>
                </c:pt>
                <c:pt idx="490">
                  <c:v>5.0891034570042804</c:v>
                </c:pt>
                <c:pt idx="491">
                  <c:v>5.1049770124905098</c:v>
                </c:pt>
                <c:pt idx="492">
                  <c:v>5.1210746664139597</c:v>
                </c:pt>
                <c:pt idx="493">
                  <c:v>5.1365931835789498</c:v>
                </c:pt>
                <c:pt idx="494">
                  <c:v>5.1537089561406901</c:v>
                </c:pt>
                <c:pt idx="495">
                  <c:v>5.1717517310748899</c:v>
                </c:pt>
                <c:pt idx="496">
                  <c:v>5.18496266706165</c:v>
                </c:pt>
                <c:pt idx="497">
                  <c:v>5.2033473178653402</c:v>
                </c:pt>
                <c:pt idx="498">
                  <c:v>5.2181784346600999</c:v>
                </c:pt>
                <c:pt idx="499">
                  <c:v>5.2337756029487501</c:v>
                </c:pt>
                <c:pt idx="500">
                  <c:v>5.2508768432289799</c:v>
                </c:pt>
                <c:pt idx="501">
                  <c:v>5.2680563983926696</c:v>
                </c:pt>
                <c:pt idx="502">
                  <c:v>5.2828875151874399</c:v>
                </c:pt>
                <c:pt idx="503">
                  <c:v>5.3010764347618498</c:v>
                </c:pt>
                <c:pt idx="504">
                  <c:v>5.3166027348481704</c:v>
                </c:pt>
                <c:pt idx="505">
                  <c:v>5.3327016963180496</c:v>
                </c:pt>
                <c:pt idx="506">
                  <c:v>5.3480353036150099</c:v>
                </c:pt>
                <c:pt idx="507">
                  <c:v>5.3663862076518898</c:v>
                </c:pt>
                <c:pt idx="508">
                  <c:v>5.3814107145512899</c:v>
                </c:pt>
                <c:pt idx="509">
                  <c:v>5.3977459033546902</c:v>
                </c:pt>
                <c:pt idx="510">
                  <c:v>5.4150698722594397</c:v>
                </c:pt>
                <c:pt idx="511">
                  <c:v>5.4307915673234701</c:v>
                </c:pt>
                <c:pt idx="512">
                  <c:v>5.4469286837956998</c:v>
                </c:pt>
                <c:pt idx="513">
                  <c:v>5.4641186992284903</c:v>
                </c:pt>
                <c:pt idx="514">
                  <c:v>5.4795032629158396</c:v>
                </c:pt>
                <c:pt idx="515">
                  <c:v>5.4970735831830098</c:v>
                </c:pt>
                <c:pt idx="516">
                  <c:v>5.5130078828483402</c:v>
                </c:pt>
                <c:pt idx="517">
                  <c:v>5.5280887256799405</c:v>
                </c:pt>
                <c:pt idx="518">
                  <c:v>5.5445565604088598</c:v>
                </c:pt>
                <c:pt idx="519">
                  <c:v>5.5595935324504397</c:v>
                </c:pt>
                <c:pt idx="520">
                  <c:v>5.5787668239020105</c:v>
                </c:pt>
                <c:pt idx="521">
                  <c:v>5.5929935374194901</c:v>
                </c:pt>
                <c:pt idx="522">
                  <c:v>5.6105986380202904</c:v>
                </c:pt>
                <c:pt idx="523">
                  <c:v>5.6266041421281399</c:v>
                </c:pt>
                <c:pt idx="524">
                  <c:v>5.6426714239648801</c:v>
                </c:pt>
                <c:pt idx="525">
                  <c:v>5.6580539205128799</c:v>
                </c:pt>
                <c:pt idx="526">
                  <c:v>5.6749331294952299</c:v>
                </c:pt>
                <c:pt idx="527">
                  <c:v>5.6910499979153402</c:v>
                </c:pt>
                <c:pt idx="528">
                  <c:v>5.7063130732501595</c:v>
                </c:pt>
                <c:pt idx="529">
                  <c:v>5.7236347010643795</c:v>
                </c:pt>
                <c:pt idx="530">
                  <c:v>5.7396627943205702</c:v>
                </c:pt>
                <c:pt idx="531">
                  <c:v>5.7542775955994303</c:v>
                </c:pt>
                <c:pt idx="532">
                  <c:v>5.7720143085759901</c:v>
                </c:pt>
                <c:pt idx="533">
                  <c:v>5.7887554920739603</c:v>
                </c:pt>
                <c:pt idx="534">
                  <c:v>5.8038397095856498</c:v>
                </c:pt>
                <c:pt idx="535">
                  <c:v>5.8208835803839101</c:v>
                </c:pt>
                <c:pt idx="536">
                  <c:v>5.83715872232347</c:v>
                </c:pt>
                <c:pt idx="537">
                  <c:v>5.8521889450162199</c:v>
                </c:pt>
                <c:pt idx="538">
                  <c:v>5.8697569241871905</c:v>
                </c:pt>
                <c:pt idx="539">
                  <c:v>5.8865622265329902</c:v>
                </c:pt>
                <c:pt idx="540">
                  <c:v>5.9036914977980404</c:v>
                </c:pt>
                <c:pt idx="541">
                  <c:v>5.9211636162103805</c:v>
                </c:pt>
                <c:pt idx="542">
                  <c:v>5.9359204901397806</c:v>
                </c:pt>
                <c:pt idx="543">
                  <c:v>5.9525570586799903</c:v>
                </c:pt>
                <c:pt idx="544">
                  <c:v>5.9688055394701696</c:v>
                </c:pt>
                <c:pt idx="545">
                  <c:v>5.9856604283879697</c:v>
                </c:pt>
                <c:pt idx="546">
                  <c:v>6.0015383921211205</c:v>
                </c:pt>
                <c:pt idx="547">
                  <c:v>6.0193280663384003</c:v>
                </c:pt>
                <c:pt idx="548">
                  <c:v>6.0353943146139999</c:v>
                </c:pt>
                <c:pt idx="549">
                  <c:v>6.0516832915141103</c:v>
                </c:pt>
                <c:pt idx="550">
                  <c:v>6.0683255758419801</c:v>
                </c:pt>
                <c:pt idx="551">
                  <c:v>6.0848166970686197</c:v>
                </c:pt>
                <c:pt idx="552">
                  <c:v>6.1004611108160098</c:v>
                </c:pt>
                <c:pt idx="553">
                  <c:v>6.1161595193880203</c:v>
                </c:pt>
                <c:pt idx="554">
                  <c:v>6.1335351420154902</c:v>
                </c:pt>
                <c:pt idx="555">
                  <c:v>6.1496712249095298</c:v>
                </c:pt>
                <c:pt idx="556">
                  <c:v>6.1650487029964998</c:v>
                </c:pt>
                <c:pt idx="557">
                  <c:v>6.1821948476449498</c:v>
                </c:pt>
                <c:pt idx="558">
                  <c:v>6.1981767290149001</c:v>
                </c:pt>
                <c:pt idx="559">
                  <c:v>6.2149516592853598</c:v>
                </c:pt>
                <c:pt idx="560">
                  <c:v>6.2320056541011599</c:v>
                </c:pt>
                <c:pt idx="561">
                  <c:v>6.2479467031039304</c:v>
                </c:pt>
                <c:pt idx="562">
                  <c:v>6.2628395976503297</c:v>
                </c:pt>
                <c:pt idx="563">
                  <c:v>6.2793570189569392</c:v>
                </c:pt>
                <c:pt idx="564">
                  <c:v>6.2962298148363498</c:v>
                </c:pt>
                <c:pt idx="565">
                  <c:v>6.3138136338011508</c:v>
                </c:pt>
                <c:pt idx="566">
                  <c:v>6.3297884295707307</c:v>
                </c:pt>
                <c:pt idx="567">
                  <c:v>6.345287732256109</c:v>
                </c:pt>
                <c:pt idx="568">
                  <c:v>6.3609287713234197</c:v>
                </c:pt>
                <c:pt idx="569">
                  <c:v>6.3785912414232397</c:v>
                </c:pt>
                <c:pt idx="570">
                  <c:v>6.39700860541552</c:v>
                </c:pt>
                <c:pt idx="571">
                  <c:v>6.4099191952323098</c:v>
                </c:pt>
                <c:pt idx="572">
                  <c:v>6.429437737210721</c:v>
                </c:pt>
                <c:pt idx="573">
                  <c:v>6.4450585282315798</c:v>
                </c:pt>
                <c:pt idx="574">
                  <c:v>6.4604532159478394</c:v>
                </c:pt>
                <c:pt idx="575">
                  <c:v>6.4785601097355494</c:v>
                </c:pt>
                <c:pt idx="576">
                  <c:v>6.4952739595810298</c:v>
                </c:pt>
                <c:pt idx="577">
                  <c:v>6.5111680993709298</c:v>
                </c:pt>
                <c:pt idx="578">
                  <c:v>6.5282207866630397</c:v>
                </c:pt>
                <c:pt idx="579">
                  <c:v>6.5458484764235392</c:v>
                </c:pt>
                <c:pt idx="580">
                  <c:v>6.5612826266829005</c:v>
                </c:pt>
                <c:pt idx="581">
                  <c:v>6.5769030814521994</c:v>
                </c:pt>
                <c:pt idx="582">
                  <c:v>6.5947106626254</c:v>
                </c:pt>
                <c:pt idx="583">
                  <c:v>6.6110367609667309</c:v>
                </c:pt>
                <c:pt idx="584">
                  <c:v>6.6278859341082397</c:v>
                </c:pt>
                <c:pt idx="585">
                  <c:v>6.6450681666196898</c:v>
                </c:pt>
                <c:pt idx="586">
                  <c:v>6.6609855928959405</c:v>
                </c:pt>
                <c:pt idx="587">
                  <c:v>6.6765726371499996</c:v>
                </c:pt>
                <c:pt idx="588">
                  <c:v>6.6946434430747104</c:v>
                </c:pt>
                <c:pt idx="589">
                  <c:v>6.7105207094755297</c:v>
                </c:pt>
                <c:pt idx="590">
                  <c:v>6.7262585805906401</c:v>
                </c:pt>
                <c:pt idx="591">
                  <c:v>6.74307367072515</c:v>
                </c:pt>
                <c:pt idx="592">
                  <c:v>6.7588564461971101</c:v>
                </c:pt>
                <c:pt idx="593">
                  <c:v>6.7753006582051993</c:v>
                </c:pt>
                <c:pt idx="594">
                  <c:v>6.7929945339528803</c:v>
                </c:pt>
                <c:pt idx="595">
                  <c:v>6.8100542445563406</c:v>
                </c:pt>
                <c:pt idx="596">
                  <c:v>6.8246656711607994</c:v>
                </c:pt>
                <c:pt idx="597">
                  <c:v>6.8423821360738701</c:v>
                </c:pt>
                <c:pt idx="598">
                  <c:v>6.8589140896506304</c:v>
                </c:pt>
                <c:pt idx="599">
                  <c:v>6.8755709062543202</c:v>
                </c:pt>
                <c:pt idx="600">
                  <c:v>6.8903706173955497</c:v>
                </c:pt>
                <c:pt idx="601">
                  <c:v>6.9085625754041802</c:v>
                </c:pt>
                <c:pt idx="602">
                  <c:v>6.9245579554831194</c:v>
                </c:pt>
                <c:pt idx="603">
                  <c:v>6.9410190408689205</c:v>
                </c:pt>
                <c:pt idx="604">
                  <c:v>6.9571224105743594</c:v>
                </c:pt>
                <c:pt idx="605">
                  <c:v>6.9733462350541204</c:v>
                </c:pt>
                <c:pt idx="606">
                  <c:v>6.989067930112471</c:v>
                </c:pt>
                <c:pt idx="607">
                  <c:v>7.0067371495724702</c:v>
                </c:pt>
                <c:pt idx="608">
                  <c:v>7.0230969946578599</c:v>
                </c:pt>
                <c:pt idx="609">
                  <c:v>7.0401115269419305</c:v>
                </c:pt>
                <c:pt idx="610">
                  <c:v>7.0576592580550797</c:v>
                </c:pt>
                <c:pt idx="611">
                  <c:v>7.0756746993310999</c:v>
                </c:pt>
                <c:pt idx="612">
                  <c:v>7.0899084984489509</c:v>
                </c:pt>
                <c:pt idx="613">
                  <c:v>7.1075540951596796</c:v>
                </c:pt>
                <c:pt idx="614">
                  <c:v>7.1247778573592795</c:v>
                </c:pt>
                <c:pt idx="615">
                  <c:v>7.1419972113062595</c:v>
                </c:pt>
                <c:pt idx="616">
                  <c:v>7.1588696709341093</c:v>
                </c:pt>
                <c:pt idx="617">
                  <c:v>7.1735523019810898</c:v>
                </c:pt>
                <c:pt idx="618">
                  <c:v>7.1911337798496806</c:v>
                </c:pt>
                <c:pt idx="619">
                  <c:v>7.20736876194223</c:v>
                </c:pt>
                <c:pt idx="620">
                  <c:v>7.2266837897814202</c:v>
                </c:pt>
                <c:pt idx="621">
                  <c:v>7.2407080227321803</c:v>
                </c:pt>
                <c:pt idx="622">
                  <c:v>7.2596798671838796</c:v>
                </c:pt>
                <c:pt idx="623">
                  <c:v>7.2756111284093095</c:v>
                </c:pt>
                <c:pt idx="624">
                  <c:v>7.2902836354160199</c:v>
                </c:pt>
                <c:pt idx="625">
                  <c:v>7.3075671082165199</c:v>
                </c:pt>
                <c:pt idx="626">
                  <c:v>7.3250132628004394</c:v>
                </c:pt>
                <c:pt idx="627">
                  <c:v>7.34070492201226</c:v>
                </c:pt>
                <c:pt idx="628">
                  <c:v>7.3580805446454205</c:v>
                </c:pt>
                <c:pt idx="629">
                  <c:v>7.3758678777608093</c:v>
                </c:pt>
                <c:pt idx="630">
                  <c:v>7.3911400435690693</c:v>
                </c:pt>
                <c:pt idx="631">
                  <c:v>7.4066018885559997</c:v>
                </c:pt>
                <c:pt idx="632">
                  <c:v>7.4231169687550409</c:v>
                </c:pt>
                <c:pt idx="633">
                  <c:v>7.4397805347189205</c:v>
                </c:pt>
                <c:pt idx="634">
                  <c:v>7.4577399763143104</c:v>
                </c:pt>
                <c:pt idx="635">
                  <c:v>7.4744835009255395</c:v>
                </c:pt>
                <c:pt idx="636">
                  <c:v>7.48953363543023</c:v>
                </c:pt>
                <c:pt idx="637">
                  <c:v>7.5052421680311499</c:v>
                </c:pt>
                <c:pt idx="638">
                  <c:v>7.523302849915579</c:v>
                </c:pt>
                <c:pt idx="639">
                  <c:v>7.5399394184614694</c:v>
                </c:pt>
                <c:pt idx="640">
                  <c:v>7.55848164546933</c:v>
                </c:pt>
                <c:pt idx="641">
                  <c:v>7.5741290976452502</c:v>
                </c:pt>
                <c:pt idx="642">
                  <c:v>7.5910761363957091</c:v>
                </c:pt>
                <c:pt idx="643">
                  <c:v>7.6064472013740696</c:v>
                </c:pt>
                <c:pt idx="644">
                  <c:v>7.6238430720650303</c:v>
                </c:pt>
                <c:pt idx="645">
                  <c:v>7.6420444567816004</c:v>
                </c:pt>
                <c:pt idx="646">
                  <c:v>7.6569832269569797</c:v>
                </c:pt>
                <c:pt idx="647">
                  <c:v>7.67638365529137</c:v>
                </c:pt>
                <c:pt idx="648">
                  <c:v>7.6917715936588094</c:v>
                </c:pt>
                <c:pt idx="649">
                  <c:v>7.7073957593483993</c:v>
                </c:pt>
                <c:pt idx="650">
                  <c:v>7.72504369717808</c:v>
                </c:pt>
                <c:pt idx="651">
                  <c:v>7.7426923323173495</c:v>
                </c:pt>
                <c:pt idx="652">
                  <c:v>7.7587754539649696</c:v>
                </c:pt>
                <c:pt idx="653">
                  <c:v>7.7759182239447</c:v>
                </c:pt>
                <c:pt idx="654">
                  <c:v>7.7925547924905896</c:v>
                </c:pt>
                <c:pt idx="655">
                  <c:v>7.810003624422281</c:v>
                </c:pt>
                <c:pt idx="656">
                  <c:v>7.8264205027608096</c:v>
                </c:pt>
                <c:pt idx="657">
                  <c:v>7.843195433031271</c:v>
                </c:pt>
                <c:pt idx="658">
                  <c:v>7.85933592417223</c:v>
                </c:pt>
                <c:pt idx="659">
                  <c:v>7.876708172125289</c:v>
                </c:pt>
                <c:pt idx="660">
                  <c:v>7.8947273243329601</c:v>
                </c:pt>
                <c:pt idx="661">
                  <c:v>7.9113028124538705</c:v>
                </c:pt>
                <c:pt idx="662">
                  <c:v>7.9259550714141396</c:v>
                </c:pt>
                <c:pt idx="663">
                  <c:v>7.9432362031070598</c:v>
                </c:pt>
                <c:pt idx="664">
                  <c:v>7.9609290452935992</c:v>
                </c:pt>
                <c:pt idx="665">
                  <c:v>7.9777231900379801</c:v>
                </c:pt>
                <c:pt idx="666">
                  <c:v>7.9951254738375592</c:v>
                </c:pt>
                <c:pt idx="667">
                  <c:v>8.0093828956819397</c:v>
                </c:pt>
                <c:pt idx="668">
                  <c:v>8.0266471539971498</c:v>
                </c:pt>
                <c:pt idx="669">
                  <c:v>8.0433005959207495</c:v>
                </c:pt>
                <c:pt idx="670">
                  <c:v>8.0620891742796594</c:v>
                </c:pt>
                <c:pt idx="671">
                  <c:v>8.0760796604636198</c:v>
                </c:pt>
                <c:pt idx="672">
                  <c:v>8.0944879339995204</c:v>
                </c:pt>
                <c:pt idx="673">
                  <c:v>8.1114079753433508</c:v>
                </c:pt>
                <c:pt idx="674">
                  <c:v>8.1272042495243095</c:v>
                </c:pt>
                <c:pt idx="675">
                  <c:v>8.1440591384534891</c:v>
                </c:pt>
                <c:pt idx="676">
                  <c:v>8.1626526829268204</c:v>
                </c:pt>
                <c:pt idx="677">
                  <c:v>8.1778280166872701</c:v>
                </c:pt>
                <c:pt idx="678">
                  <c:v>8.1948020528443486</c:v>
                </c:pt>
                <c:pt idx="679">
                  <c:v>8.2120865592173704</c:v>
                </c:pt>
                <c:pt idx="680">
                  <c:v>8.2284936497899288</c:v>
                </c:pt>
                <c:pt idx="681">
                  <c:v>8.2451119751340194</c:v>
                </c:pt>
                <c:pt idx="682">
                  <c:v>8.2624336029311998</c:v>
                </c:pt>
                <c:pt idx="683">
                  <c:v>8.2789689311880501</c:v>
                </c:pt>
                <c:pt idx="684">
                  <c:v>8.2970363624326602</c:v>
                </c:pt>
                <c:pt idx="685">
                  <c:v>8.3142388430019292</c:v>
                </c:pt>
                <c:pt idx="686">
                  <c:v>8.3303216284093704</c:v>
                </c:pt>
                <c:pt idx="687">
                  <c:v>8.3462157681992686</c:v>
                </c:pt>
                <c:pt idx="688">
                  <c:v>8.3647826515175403</c:v>
                </c:pt>
                <c:pt idx="689">
                  <c:v>8.3821279020526198</c:v>
                </c:pt>
                <c:pt idx="690">
                  <c:v>8.3996712249131598</c:v>
                </c:pt>
                <c:pt idx="691">
                  <c:v>8.4164626923097803</c:v>
                </c:pt>
                <c:pt idx="692">
                  <c:v>8.4334502271872189</c:v>
                </c:pt>
                <c:pt idx="693">
                  <c:v>8.4491520104279498</c:v>
                </c:pt>
                <c:pt idx="694">
                  <c:v>8.4659843101917396</c:v>
                </c:pt>
                <c:pt idx="695">
                  <c:v>8.4846244028085493</c:v>
                </c:pt>
                <c:pt idx="696">
                  <c:v>8.4987060052526395</c:v>
                </c:pt>
                <c:pt idx="697">
                  <c:v>8.5186160096668608</c:v>
                </c:pt>
                <c:pt idx="698">
                  <c:v>8.5345034001079494</c:v>
                </c:pt>
                <c:pt idx="699">
                  <c:v>8.5505291522736098</c:v>
                </c:pt>
                <c:pt idx="700">
                  <c:v>8.5674616587425607</c:v>
                </c:pt>
                <c:pt idx="701">
                  <c:v>8.5842598754993595</c:v>
                </c:pt>
                <c:pt idx="702">
                  <c:v>8.6011799168431899</c:v>
                </c:pt>
                <c:pt idx="703">
                  <c:v>8.6181539530002702</c:v>
                </c:pt>
                <c:pt idx="704">
                  <c:v>8.6352224800975801</c:v>
                </c:pt>
                <c:pt idx="705">
                  <c:v>8.6517972708975286</c:v>
                </c:pt>
                <c:pt idx="706">
                  <c:v>8.6681365316962893</c:v>
                </c:pt>
                <c:pt idx="707">
                  <c:v>8.6850025782155207</c:v>
                </c:pt>
                <c:pt idx="708">
                  <c:v>8.7013219271966609</c:v>
                </c:pt>
                <c:pt idx="709">
                  <c:v>8.7199225572703689</c:v>
                </c:pt>
                <c:pt idx="710">
                  <c:v>8.7364939734015898</c:v>
                </c:pt>
                <c:pt idx="711">
                  <c:v>8.7537477714477099</c:v>
                </c:pt>
                <c:pt idx="712">
                  <c:v>8.7699523814308087</c:v>
                </c:pt>
                <c:pt idx="713">
                  <c:v>8.7876047275017299</c:v>
                </c:pt>
                <c:pt idx="714">
                  <c:v>8.8058273938486291</c:v>
                </c:pt>
                <c:pt idx="715">
                  <c:v>8.8230399984467986</c:v>
                </c:pt>
                <c:pt idx="716">
                  <c:v>8.8394636261455197</c:v>
                </c:pt>
                <c:pt idx="717">
                  <c:v>8.8566266441716799</c:v>
                </c:pt>
                <c:pt idx="718">
                  <c:v>8.8734758173131887</c:v>
                </c:pt>
                <c:pt idx="719">
                  <c:v>8.8912833984863902</c:v>
                </c:pt>
                <c:pt idx="720">
                  <c:v>8.9088874655203689</c:v>
                </c:pt>
                <c:pt idx="721">
                  <c:v>8.9256958063060701</c:v>
                </c:pt>
                <c:pt idx="722">
                  <c:v>8.9436113771171186</c:v>
                </c:pt>
                <c:pt idx="723">
                  <c:v>8.9608418886655308</c:v>
                </c:pt>
                <c:pt idx="724">
                  <c:v>8.9764323075996799</c:v>
                </c:pt>
                <c:pt idx="725">
                  <c:v>8.9939891291692202</c:v>
                </c:pt>
                <c:pt idx="726">
                  <c:v>9.0118503689154696</c:v>
                </c:pt>
                <c:pt idx="727">
                  <c:v>9.0286927927081706</c:v>
                </c:pt>
                <c:pt idx="728">
                  <c:v>9.046348513459181</c:v>
                </c:pt>
                <c:pt idx="729">
                  <c:v>9.0635823996876788</c:v>
                </c:pt>
                <c:pt idx="730">
                  <c:v>9.0795598727936486</c:v>
                </c:pt>
                <c:pt idx="731">
                  <c:v>9.0977518308136496</c:v>
                </c:pt>
                <c:pt idx="732">
                  <c:v>9.114040807708081</c:v>
                </c:pt>
                <c:pt idx="733">
                  <c:v>9.1315277946478108</c:v>
                </c:pt>
                <c:pt idx="734">
                  <c:v>9.1483499703827</c:v>
                </c:pt>
                <c:pt idx="735">
                  <c:v>9.1660147815900892</c:v>
                </c:pt>
                <c:pt idx="736">
                  <c:v>9.1834001920005903</c:v>
                </c:pt>
                <c:pt idx="737">
                  <c:v>9.1998983988219187</c:v>
                </c:pt>
                <c:pt idx="738">
                  <c:v>9.2166665797321894</c:v>
                </c:pt>
                <c:pt idx="739">
                  <c:v>9.2346192719787688</c:v>
                </c:pt>
                <c:pt idx="740">
                  <c:v>9.2522739591686296</c:v>
                </c:pt>
                <c:pt idx="741">
                  <c:v>9.2690148064207314</c:v>
                </c:pt>
                <c:pt idx="742">
                  <c:v>9.2856851217220502</c:v>
                </c:pt>
                <c:pt idx="743">
                  <c:v>9.3018053648165697</c:v>
                </c:pt>
                <c:pt idx="744">
                  <c:v>9.3194239641206913</c:v>
                </c:pt>
                <c:pt idx="745">
                  <c:v>9.3382226665198704</c:v>
                </c:pt>
                <c:pt idx="746">
                  <c:v>9.3534381601557506</c:v>
                </c:pt>
                <c:pt idx="747">
                  <c:v>9.3727879683456194</c:v>
                </c:pt>
                <c:pt idx="748">
                  <c:v>9.3891208160243913</c:v>
                </c:pt>
                <c:pt idx="749">
                  <c:v>9.4055414052945689</c:v>
                </c:pt>
                <c:pt idx="750">
                  <c:v>9.4234356944752999</c:v>
                </c:pt>
                <c:pt idx="751">
                  <c:v>9.4407681436450694</c:v>
                </c:pt>
                <c:pt idx="752">
                  <c:v>9.457450924082881</c:v>
                </c:pt>
                <c:pt idx="753">
                  <c:v>9.4752990013716989</c:v>
                </c:pt>
                <c:pt idx="754">
                  <c:v>9.4929041019668112</c:v>
                </c:pt>
                <c:pt idx="755">
                  <c:v>9.5098804792314695</c:v>
                </c:pt>
                <c:pt idx="756">
                  <c:v>9.52688792591516</c:v>
                </c:pt>
                <c:pt idx="757">
                  <c:v>9.5450835948440691</c:v>
                </c:pt>
                <c:pt idx="758">
                  <c:v>9.5624220960417006</c:v>
                </c:pt>
                <c:pt idx="759">
                  <c:v>9.5806346383483305</c:v>
                </c:pt>
                <c:pt idx="760">
                  <c:v>9.598346695020151</c:v>
                </c:pt>
                <c:pt idx="761">
                  <c:v>9.6152866481816108</c:v>
                </c:pt>
                <c:pt idx="762">
                  <c:v>9.6316937387428005</c:v>
                </c:pt>
                <c:pt idx="763">
                  <c:v>9.6498084154404804</c:v>
                </c:pt>
                <c:pt idx="764">
                  <c:v>9.6682403117142695</c:v>
                </c:pt>
                <c:pt idx="765">
                  <c:v>9.6860603580239495</c:v>
                </c:pt>
                <c:pt idx="766">
                  <c:v>9.7037663626679205</c:v>
                </c:pt>
                <c:pt idx="767">
                  <c:v>9.7200631224836798</c:v>
                </c:pt>
                <c:pt idx="768">
                  <c:v>9.73665816134144</c:v>
                </c:pt>
                <c:pt idx="769">
                  <c:v>9.7536085747719898</c:v>
                </c:pt>
                <c:pt idx="770">
                  <c:v>9.7728999798846399</c:v>
                </c:pt>
                <c:pt idx="771">
                  <c:v>9.7877071377069989</c:v>
                </c:pt>
                <c:pt idx="772">
                  <c:v>9.8059770495183294</c:v>
                </c:pt>
                <c:pt idx="773">
                  <c:v>9.8235484033580214</c:v>
                </c:pt>
                <c:pt idx="774">
                  <c:v>9.8407789149177898</c:v>
                </c:pt>
                <c:pt idx="775">
                  <c:v>9.8582479948959207</c:v>
                </c:pt>
                <c:pt idx="776">
                  <c:v>9.876433203555731</c:v>
                </c:pt>
                <c:pt idx="777">
                  <c:v>9.8934713585663303</c:v>
                </c:pt>
                <c:pt idx="778">
                  <c:v>9.9105263869546398</c:v>
                </c:pt>
                <c:pt idx="779">
                  <c:v>9.9287085571859297</c:v>
                </c:pt>
                <c:pt idx="780">
                  <c:v>9.9464138644975701</c:v>
                </c:pt>
                <c:pt idx="781">
                  <c:v>9.9625742674561497</c:v>
                </c:pt>
                <c:pt idx="782">
                  <c:v>9.9815596106168396</c:v>
                </c:pt>
                <c:pt idx="783">
                  <c:v>9.9974851560659808</c:v>
                </c:pt>
                <c:pt idx="784">
                  <c:v>10.015970013569101</c:v>
                </c:pt>
                <c:pt idx="785">
                  <c:v>10.034390752241499</c:v>
                </c:pt>
                <c:pt idx="786">
                  <c:v>10.0512969586248</c:v>
                </c:pt>
                <c:pt idx="787">
                  <c:v>10.067137103601501</c:v>
                </c:pt>
                <c:pt idx="788">
                  <c:v>10.0864126689203</c:v>
                </c:pt>
                <c:pt idx="789">
                  <c:v>10.104065014979801</c:v>
                </c:pt>
                <c:pt idx="790">
                  <c:v>10.1227523530724</c:v>
                </c:pt>
                <c:pt idx="791">
                  <c:v>10.139773298453699</c:v>
                </c:pt>
                <c:pt idx="792">
                  <c:v>10.156629220944099</c:v>
                </c:pt>
                <c:pt idx="793">
                  <c:v>10.174541417075</c:v>
                </c:pt>
                <c:pt idx="794">
                  <c:v>10.1932736595131</c:v>
                </c:pt>
                <c:pt idx="795">
                  <c:v>10.2115391630832</c:v>
                </c:pt>
                <c:pt idx="796">
                  <c:v>10.2276691939551</c:v>
                </c:pt>
                <c:pt idx="797">
                  <c:v>10.2483385005144</c:v>
                </c:pt>
                <c:pt idx="798">
                  <c:v>10.2648232086381</c:v>
                </c:pt>
                <c:pt idx="799">
                  <c:v>10.2809444852937</c:v>
                </c:pt>
                <c:pt idx="800">
                  <c:v>10.299624040453601</c:v>
                </c:pt>
                <c:pt idx="801">
                  <c:v>10.3185044324164</c:v>
                </c:pt>
                <c:pt idx="802">
                  <c:v>10.3348069080084</c:v>
                </c:pt>
                <c:pt idx="803">
                  <c:v>10.354035227851501</c:v>
                </c:pt>
                <c:pt idx="804">
                  <c:v>10.371643703126701</c:v>
                </c:pt>
                <c:pt idx="805">
                  <c:v>10.3899024573366</c:v>
                </c:pt>
                <c:pt idx="806">
                  <c:v>10.406491444177799</c:v>
                </c:pt>
                <c:pt idx="807">
                  <c:v>10.4248592215981</c:v>
                </c:pt>
                <c:pt idx="808">
                  <c:v>10.442825412553699</c:v>
                </c:pt>
                <c:pt idx="809">
                  <c:v>10.4607747301316</c:v>
                </c:pt>
                <c:pt idx="810">
                  <c:v>10.4790031122548</c:v>
                </c:pt>
                <c:pt idx="811">
                  <c:v>10.494890166432901</c:v>
                </c:pt>
                <c:pt idx="812">
                  <c:v>10.512832734662</c:v>
                </c:pt>
                <c:pt idx="813">
                  <c:v>10.531551478402399</c:v>
                </c:pt>
                <c:pt idx="814">
                  <c:v>10.550111612360499</c:v>
                </c:pt>
                <c:pt idx="815">
                  <c:v>10.569107079538801</c:v>
                </c:pt>
                <c:pt idx="816">
                  <c:v>10.5873688721886</c:v>
                </c:pt>
                <c:pt idx="817">
                  <c:v>10.604477895390101</c:v>
                </c:pt>
                <c:pt idx="818">
                  <c:v>10.6225824480703</c:v>
                </c:pt>
                <c:pt idx="819">
                  <c:v>10.640305662343499</c:v>
                </c:pt>
                <c:pt idx="820">
                  <c:v>10.660714085258901</c:v>
                </c:pt>
                <c:pt idx="821">
                  <c:v>10.676433439221</c:v>
                </c:pt>
                <c:pt idx="822">
                  <c:v>10.6968654848743</c:v>
                </c:pt>
                <c:pt idx="823">
                  <c:v>10.714045376278101</c:v>
                </c:pt>
                <c:pt idx="824">
                  <c:v>10.7319845698271</c:v>
                </c:pt>
                <c:pt idx="825">
                  <c:v>10.750071215557</c:v>
                </c:pt>
                <c:pt idx="826">
                  <c:v>10.7694476849019</c:v>
                </c:pt>
                <c:pt idx="827">
                  <c:v>10.786637700334701</c:v>
                </c:pt>
                <c:pt idx="828">
                  <c:v>10.8069999113695</c:v>
                </c:pt>
                <c:pt idx="829">
                  <c:v>10.824358660613601</c:v>
                </c:pt>
                <c:pt idx="830">
                  <c:v>10.842833394110601</c:v>
                </c:pt>
                <c:pt idx="831">
                  <c:v>10.861119843048101</c:v>
                </c:pt>
                <c:pt idx="832">
                  <c:v>10.879899330962001</c:v>
                </c:pt>
                <c:pt idx="833">
                  <c:v>10.8991175267647</c:v>
                </c:pt>
                <c:pt idx="834">
                  <c:v>10.916591014995399</c:v>
                </c:pt>
                <c:pt idx="835">
                  <c:v>10.9356326940883</c:v>
                </c:pt>
                <c:pt idx="836">
                  <c:v>10.954718941286499</c:v>
                </c:pt>
                <c:pt idx="837">
                  <c:v>10.972193463078399</c:v>
                </c:pt>
                <c:pt idx="838">
                  <c:v>10.991079907057602</c:v>
                </c:pt>
                <c:pt idx="839">
                  <c:v>11.0102373586983</c:v>
                </c:pt>
                <c:pt idx="840">
                  <c:v>11.0294848930266</c:v>
                </c:pt>
                <c:pt idx="841">
                  <c:v>11.0483652849666</c:v>
                </c:pt>
                <c:pt idx="842">
                  <c:v>11.065626168624499</c:v>
                </c:pt>
                <c:pt idx="843">
                  <c:v>11.0838522096287</c:v>
                </c:pt>
                <c:pt idx="844">
                  <c:v>11.1049635987683</c:v>
                </c:pt>
                <c:pt idx="845">
                  <c:v>11.125186414517401</c:v>
                </c:pt>
                <c:pt idx="846">
                  <c:v>11.1424908326967</c:v>
                </c:pt>
                <c:pt idx="847">
                  <c:v>11.162464955964401</c:v>
                </c:pt>
                <c:pt idx="848">
                  <c:v>11.181646030343</c:v>
                </c:pt>
                <c:pt idx="849">
                  <c:v>11.2009755904751</c:v>
                </c:pt>
                <c:pt idx="850">
                  <c:v>11.2213536413037</c:v>
                </c:pt>
                <c:pt idx="851">
                  <c:v>11.239842570830701</c:v>
                </c:pt>
                <c:pt idx="852">
                  <c:v>11.257933624801799</c:v>
                </c:pt>
                <c:pt idx="853">
                  <c:v>11.277527443235199</c:v>
                </c:pt>
                <c:pt idx="854">
                  <c:v>11.298610801406999</c:v>
                </c:pt>
                <c:pt idx="855">
                  <c:v>11.318334165059699</c:v>
                </c:pt>
                <c:pt idx="856">
                  <c:v>11.3387567840277</c:v>
                </c:pt>
                <c:pt idx="857">
                  <c:v>11.359075124255499</c:v>
                </c:pt>
                <c:pt idx="858">
                  <c:v>11.3807500843222</c:v>
                </c:pt>
                <c:pt idx="859">
                  <c:v>11.401625246128299</c:v>
                </c:pt>
                <c:pt idx="860">
                  <c:v>11.423721007145101</c:v>
                </c:pt>
                <c:pt idx="861">
                  <c:v>11.4445418378978</c:v>
                </c:pt>
                <c:pt idx="862">
                  <c:v>11.465936699823901</c:v>
                </c:pt>
                <c:pt idx="863">
                  <c:v>11.489565597401</c:v>
                </c:pt>
                <c:pt idx="864">
                  <c:v>11.5131101280554</c:v>
                </c:pt>
                <c:pt idx="865">
                  <c:v>11.5356108502056</c:v>
                </c:pt>
                <c:pt idx="866">
                  <c:v>11.558817577008499</c:v>
                </c:pt>
                <c:pt idx="867">
                  <c:v>11.580752387124001</c:v>
                </c:pt>
                <c:pt idx="868">
                  <c:v>11.6054713050858</c:v>
                </c:pt>
                <c:pt idx="869">
                  <c:v>11.6289392517729</c:v>
                </c:pt>
                <c:pt idx="870">
                  <c:v>11.6547393736482</c:v>
                </c:pt>
                <c:pt idx="871">
                  <c:v>11.6778921056152</c:v>
                </c:pt>
                <c:pt idx="872">
                  <c:v>11.703194842561999</c:v>
                </c:pt>
                <c:pt idx="873">
                  <c:v>11.7268844842897</c:v>
                </c:pt>
                <c:pt idx="874">
                  <c:v>11.753918430110801</c:v>
                </c:pt>
                <c:pt idx="875">
                  <c:v>11.7847579770796</c:v>
                </c:pt>
                <c:pt idx="876">
                  <c:v>11.815507105097801</c:v>
                </c:pt>
                <c:pt idx="877">
                  <c:v>11.841049444046799</c:v>
                </c:pt>
                <c:pt idx="878">
                  <c:v>11.8693927642198</c:v>
                </c:pt>
                <c:pt idx="879">
                  <c:v>11.896470580813901</c:v>
                </c:pt>
                <c:pt idx="880">
                  <c:v>11.9233887540759</c:v>
                </c:pt>
                <c:pt idx="881">
                  <c:v>11.952383050504501</c:v>
                </c:pt>
                <c:pt idx="882">
                  <c:v>11.984570126821801</c:v>
                </c:pt>
                <c:pt idx="883">
                  <c:v>12.0195986804674</c:v>
                </c:pt>
                <c:pt idx="884">
                  <c:v>12.056722908016599</c:v>
                </c:pt>
                <c:pt idx="885">
                  <c:v>12.0900776223039</c:v>
                </c:pt>
                <c:pt idx="886">
                  <c:v>12.119286864435699</c:v>
                </c:pt>
                <c:pt idx="887">
                  <c:v>12.146496293405599</c:v>
                </c:pt>
                <c:pt idx="888">
                  <c:v>12.1763345951194</c:v>
                </c:pt>
                <c:pt idx="889">
                  <c:v>12.204860147790001</c:v>
                </c:pt>
                <c:pt idx="890">
                  <c:v>12.2349201445672</c:v>
                </c:pt>
                <c:pt idx="891">
                  <c:v>12.2626972164426</c:v>
                </c:pt>
                <c:pt idx="892">
                  <c:v>12.292838205451099</c:v>
                </c:pt>
                <c:pt idx="893">
                  <c:v>12.3265607594249</c:v>
                </c:pt>
                <c:pt idx="894">
                  <c:v>12.3605971582947</c:v>
                </c:pt>
                <c:pt idx="895">
                  <c:v>12.395641551756901</c:v>
                </c:pt>
                <c:pt idx="896">
                  <c:v>12.4279497801808</c:v>
                </c:pt>
                <c:pt idx="897">
                  <c:v>12.4642809588295</c:v>
                </c:pt>
                <c:pt idx="898">
                  <c:v>12.4998123392288</c:v>
                </c:pt>
                <c:pt idx="899">
                  <c:v>12.536605848527</c:v>
                </c:pt>
                <c:pt idx="900">
                  <c:v>12.573489440501401</c:v>
                </c:pt>
                <c:pt idx="901">
                  <c:v>12.613124090876198</c:v>
                </c:pt>
                <c:pt idx="902">
                  <c:v>12.6568694330672</c:v>
                </c:pt>
                <c:pt idx="903">
                  <c:v>12.704060319629201</c:v>
                </c:pt>
                <c:pt idx="904">
                  <c:v>12.745855099001298</c:v>
                </c:pt>
                <c:pt idx="905">
                  <c:v>12.7833022618915</c:v>
                </c:pt>
                <c:pt idx="906">
                  <c:v>12.820085310909199</c:v>
                </c:pt>
                <c:pt idx="907">
                  <c:v>12.8546694408669</c:v>
                </c:pt>
                <c:pt idx="908">
                  <c:v>12.886501142634199</c:v>
                </c:pt>
                <c:pt idx="909">
                  <c:v>12.915559894145201</c:v>
                </c:pt>
                <c:pt idx="910">
                  <c:v>12.945576020115402</c:v>
                </c:pt>
                <c:pt idx="911">
                  <c:v>12.978144098587999</c:v>
                </c:pt>
                <c:pt idx="912">
                  <c:v>13.012997169107601</c:v>
                </c:pt>
                <c:pt idx="913">
                  <c:v>13.050033655076701</c:v>
                </c:pt>
                <c:pt idx="914">
                  <c:v>13.084522260532999</c:v>
                </c:pt>
                <c:pt idx="915">
                  <c:v>13.1239874797984</c:v>
                </c:pt>
                <c:pt idx="916">
                  <c:v>13.169278087434598</c:v>
                </c:pt>
                <c:pt idx="917">
                  <c:v>13.221655851248201</c:v>
                </c:pt>
                <c:pt idx="918">
                  <c:v>13.279919050319201</c:v>
                </c:pt>
              </c:numCache>
            </c:numRef>
          </c:xVal>
          <c:yVal>
            <c:numRef>
              <c:f>'без среза'!$C$4:$C$922</c:f>
              <c:numCache>
                <c:formatCode>General</c:formatCode>
                <c:ptCount val="919"/>
                <c:pt idx="0">
                  <c:v>0</c:v>
                </c:pt>
                <c:pt idx="1">
                  <c:v>40.585381758457501</c:v>
                </c:pt>
                <c:pt idx="2">
                  <c:v>44.799168042198303</c:v>
                </c:pt>
                <c:pt idx="3">
                  <c:v>48.846662533469498</c:v>
                </c:pt>
                <c:pt idx="4">
                  <c:v>52.766852303175298</c:v>
                </c:pt>
                <c:pt idx="5">
                  <c:v>57.099191108951302</c:v>
                </c:pt>
                <c:pt idx="6">
                  <c:v>61.078259312314898</c:v>
                </c:pt>
                <c:pt idx="7">
                  <c:v>64.655521988286594</c:v>
                </c:pt>
                <c:pt idx="8">
                  <c:v>68.683125116745899</c:v>
                </c:pt>
                <c:pt idx="9">
                  <c:v>72.300170518225102</c:v>
                </c:pt>
                <c:pt idx="10">
                  <c:v>76.239455996197606</c:v>
                </c:pt>
                <c:pt idx="11">
                  <c:v>79.885940614505699</c:v>
                </c:pt>
                <c:pt idx="12">
                  <c:v>83.443311927723698</c:v>
                </c:pt>
                <c:pt idx="13">
                  <c:v>86.927483026054702</c:v>
                </c:pt>
                <c:pt idx="14">
                  <c:v>90.923259974224493</c:v>
                </c:pt>
                <c:pt idx="15">
                  <c:v>94.453579034074195</c:v>
                </c:pt>
                <c:pt idx="16">
                  <c:v>97.9624154221965</c:v>
                </c:pt>
                <c:pt idx="17">
                  <c:v>101.774396178545</c:v>
                </c:pt>
                <c:pt idx="18">
                  <c:v>105.581603007857</c:v>
                </c:pt>
                <c:pt idx="19">
                  <c:v>109.22092673554999</c:v>
                </c:pt>
                <c:pt idx="20">
                  <c:v>112.73771966877401</c:v>
                </c:pt>
                <c:pt idx="21">
                  <c:v>116.619718021946</c:v>
                </c:pt>
                <c:pt idx="22">
                  <c:v>120.33144631003999</c:v>
                </c:pt>
                <c:pt idx="23">
                  <c:v>123.823573953588</c:v>
                </c:pt>
                <c:pt idx="24">
                  <c:v>127.824124828679</c:v>
                </c:pt>
                <c:pt idx="25">
                  <c:v>131.53664877125999</c:v>
                </c:pt>
                <c:pt idx="26">
                  <c:v>135.323168583447</c:v>
                </c:pt>
                <c:pt idx="27">
                  <c:v>139.002275036648</c:v>
                </c:pt>
                <c:pt idx="28">
                  <c:v>143.04579125531001</c:v>
                </c:pt>
                <c:pt idx="29">
                  <c:v>146.67715843790199</c:v>
                </c:pt>
                <c:pt idx="30">
                  <c:v>150.91083608451299</c:v>
                </c:pt>
                <c:pt idx="31">
                  <c:v>154.394211528357</c:v>
                </c:pt>
                <c:pt idx="32">
                  <c:v>158.24995328276401</c:v>
                </c:pt>
                <c:pt idx="33">
                  <c:v>162.022946967976</c:v>
                </c:pt>
                <c:pt idx="34">
                  <c:v>166.115793766221</c:v>
                </c:pt>
                <c:pt idx="35">
                  <c:v>169.813995927805</c:v>
                </c:pt>
                <c:pt idx="36">
                  <c:v>173.73736831545801</c:v>
                </c:pt>
                <c:pt idx="37">
                  <c:v>177.59867965150599</c:v>
                </c:pt>
                <c:pt idx="38">
                  <c:v>181.32075144816201</c:v>
                </c:pt>
                <c:pt idx="39">
                  <c:v>185.14625833137001</c:v>
                </c:pt>
                <c:pt idx="40">
                  <c:v>188.99006526800801</c:v>
                </c:pt>
                <c:pt idx="41">
                  <c:v>192.691450047307</c:v>
                </c:pt>
                <c:pt idx="42">
                  <c:v>196.68006610497801</c:v>
                </c:pt>
                <c:pt idx="43">
                  <c:v>200.464994607959</c:v>
                </c:pt>
                <c:pt idx="44">
                  <c:v>204.331875525415</c:v>
                </c:pt>
                <c:pt idx="45">
                  <c:v>208.077021303121</c:v>
                </c:pt>
                <c:pt idx="46">
                  <c:v>212.09030265058399</c:v>
                </c:pt>
                <c:pt idx="47">
                  <c:v>215.81476141069999</c:v>
                </c:pt>
                <c:pt idx="48">
                  <c:v>219.359402251896</c:v>
                </c:pt>
                <c:pt idx="49">
                  <c:v>223.63684089644801</c:v>
                </c:pt>
                <c:pt idx="50">
                  <c:v>227.65250920713899</c:v>
                </c:pt>
                <c:pt idx="51">
                  <c:v>231.23215884668801</c:v>
                </c:pt>
                <c:pt idx="52">
                  <c:v>235.64008483081099</c:v>
                </c:pt>
                <c:pt idx="53">
                  <c:v>239.39000453543801</c:v>
                </c:pt>
                <c:pt idx="54">
                  <c:v>243.16379387537</c:v>
                </c:pt>
                <c:pt idx="55">
                  <c:v>247.40861068503</c:v>
                </c:pt>
                <c:pt idx="56">
                  <c:v>251.760840853443</c:v>
                </c:pt>
                <c:pt idx="57">
                  <c:v>255.891083413968</c:v>
                </c:pt>
                <c:pt idx="58">
                  <c:v>260.25206578196997</c:v>
                </c:pt>
                <c:pt idx="59">
                  <c:v>263.98607239639398</c:v>
                </c:pt>
                <c:pt idx="60">
                  <c:v>268.34387214621501</c:v>
                </c:pt>
                <c:pt idx="61">
                  <c:v>272.44069721689402</c:v>
                </c:pt>
                <c:pt idx="62">
                  <c:v>276.82634487468698</c:v>
                </c:pt>
                <c:pt idx="63">
                  <c:v>281.13242708239699</c:v>
                </c:pt>
                <c:pt idx="64">
                  <c:v>285.12979533895901</c:v>
                </c:pt>
                <c:pt idx="65">
                  <c:v>289.47009069006901</c:v>
                </c:pt>
                <c:pt idx="66">
                  <c:v>293.44597627501901</c:v>
                </c:pt>
                <c:pt idx="67">
                  <c:v>297.83480655122497</c:v>
                </c:pt>
                <c:pt idx="68">
                  <c:v>302.19260630151302</c:v>
                </c:pt>
                <c:pt idx="69">
                  <c:v>306.441401383374</c:v>
                </c:pt>
                <c:pt idx="70">
                  <c:v>310.36318246228598</c:v>
                </c:pt>
                <c:pt idx="71">
                  <c:v>314.65573854232201</c:v>
                </c:pt>
                <c:pt idx="72">
                  <c:v>318.60775449266703</c:v>
                </c:pt>
                <c:pt idx="73">
                  <c:v>322.49850504566001</c:v>
                </c:pt>
                <c:pt idx="74">
                  <c:v>326.77912630839302</c:v>
                </c:pt>
                <c:pt idx="75">
                  <c:v>330.89743405068299</c:v>
                </c:pt>
                <c:pt idx="76">
                  <c:v>334.28453529859001</c:v>
                </c:pt>
                <c:pt idx="77">
                  <c:v>338.86034438433097</c:v>
                </c:pt>
                <c:pt idx="78">
                  <c:v>342.81076902570197</c:v>
                </c:pt>
                <c:pt idx="79">
                  <c:v>346.31483148643701</c:v>
                </c:pt>
                <c:pt idx="80">
                  <c:v>350.49360897205798</c:v>
                </c:pt>
                <c:pt idx="81">
                  <c:v>354.38913345197199</c:v>
                </c:pt>
                <c:pt idx="82">
                  <c:v>358.08335734065599</c:v>
                </c:pt>
                <c:pt idx="83">
                  <c:v>361.99002098385199</c:v>
                </c:pt>
                <c:pt idx="84">
                  <c:v>365.43997893854998</c:v>
                </c:pt>
                <c:pt idx="85">
                  <c:v>369.32515990920399</c:v>
                </c:pt>
                <c:pt idx="86">
                  <c:v>373.033705579583</c:v>
                </c:pt>
                <c:pt idx="87">
                  <c:v>377.33501385943998</c:v>
                </c:pt>
                <c:pt idx="88">
                  <c:v>381.37296049669402</c:v>
                </c:pt>
                <c:pt idx="89">
                  <c:v>385.07116265781201</c:v>
                </c:pt>
                <c:pt idx="90">
                  <c:v>388.805964927189</c:v>
                </c:pt>
                <c:pt idx="91">
                  <c:v>392.86937250848899</c:v>
                </c:pt>
                <c:pt idx="92">
                  <c:v>396.70204028207797</c:v>
                </c:pt>
                <c:pt idx="93">
                  <c:v>401.17202731780702</c:v>
                </c:pt>
                <c:pt idx="94">
                  <c:v>405.14870855770999</c:v>
                </c:pt>
                <c:pt idx="95">
                  <c:v>408.95909800520201</c:v>
                </c:pt>
                <c:pt idx="96">
                  <c:v>413.03205344080902</c:v>
                </c:pt>
                <c:pt idx="97">
                  <c:v>416.73105125687999</c:v>
                </c:pt>
                <c:pt idx="98">
                  <c:v>420.83344590943301</c:v>
                </c:pt>
                <c:pt idx="99">
                  <c:v>424.78307489585097</c:v>
                </c:pt>
                <c:pt idx="100">
                  <c:v>429.01834385143599</c:v>
                </c:pt>
                <c:pt idx="101">
                  <c:v>432.72927648480999</c:v>
                </c:pt>
                <c:pt idx="102">
                  <c:v>436.655035836156</c:v>
                </c:pt>
                <c:pt idx="103">
                  <c:v>440.67388676479499</c:v>
                </c:pt>
                <c:pt idx="104">
                  <c:v>444.36811065394397</c:v>
                </c:pt>
                <c:pt idx="105">
                  <c:v>448.31535267690202</c:v>
                </c:pt>
                <c:pt idx="106">
                  <c:v>452.29999046167399</c:v>
                </c:pt>
                <c:pt idx="107">
                  <c:v>456.176419233903</c:v>
                </c:pt>
                <c:pt idx="108">
                  <c:v>460.025795751717</c:v>
                </c:pt>
                <c:pt idx="109">
                  <c:v>463.78765027411299</c:v>
                </c:pt>
                <c:pt idx="110">
                  <c:v>467.51688296114997</c:v>
                </c:pt>
                <c:pt idx="111">
                  <c:v>471.02412804029899</c:v>
                </c:pt>
                <c:pt idx="112">
                  <c:v>474.71039538411401</c:v>
                </c:pt>
                <c:pt idx="113">
                  <c:v>478.17944904696202</c:v>
                </c:pt>
                <c:pt idx="114">
                  <c:v>481.51165013387799</c:v>
                </c:pt>
                <c:pt idx="115">
                  <c:v>485.05708662932699</c:v>
                </c:pt>
                <c:pt idx="116">
                  <c:v>488.16570879938098</c:v>
                </c:pt>
                <c:pt idx="117">
                  <c:v>491.75251932907798</c:v>
                </c:pt>
                <c:pt idx="118">
                  <c:v>495.21918602846603</c:v>
                </c:pt>
                <c:pt idx="119">
                  <c:v>498.67391791008401</c:v>
                </c:pt>
                <c:pt idx="120">
                  <c:v>501.76742264395602</c:v>
                </c:pt>
                <c:pt idx="121">
                  <c:v>505.25000243308</c:v>
                </c:pt>
                <c:pt idx="122">
                  <c:v>508.57742959307501</c:v>
                </c:pt>
                <c:pt idx="123">
                  <c:v>511.59296018490602</c:v>
                </c:pt>
                <c:pt idx="124">
                  <c:v>515.33412768971198</c:v>
                </c:pt>
                <c:pt idx="125">
                  <c:v>518.57164589036302</c:v>
                </c:pt>
                <c:pt idx="126">
                  <c:v>521.60229391790904</c:v>
                </c:pt>
                <c:pt idx="127">
                  <c:v>524.95677333138894</c:v>
                </c:pt>
                <c:pt idx="128">
                  <c:v>528.52448815293599</c:v>
                </c:pt>
                <c:pt idx="129">
                  <c:v>531.60128414258395</c:v>
                </c:pt>
                <c:pt idx="130">
                  <c:v>534.95735486503702</c:v>
                </c:pt>
                <c:pt idx="131">
                  <c:v>538.31581255048502</c:v>
                </c:pt>
                <c:pt idx="132">
                  <c:v>541.507978443056</c:v>
                </c:pt>
                <c:pt idx="133">
                  <c:v>545.00567566882796</c:v>
                </c:pt>
                <c:pt idx="134">
                  <c:v>548.02916280552699</c:v>
                </c:pt>
                <c:pt idx="135">
                  <c:v>551.05264994315803</c:v>
                </c:pt>
                <c:pt idx="136">
                  <c:v>554.09921106044203</c:v>
                </c:pt>
                <c:pt idx="137">
                  <c:v>557.55076032504405</c:v>
                </c:pt>
                <c:pt idx="138">
                  <c:v>560.24882476776804</c:v>
                </c:pt>
                <c:pt idx="139">
                  <c:v>563.23491614218801</c:v>
                </c:pt>
                <c:pt idx="140">
                  <c:v>566.17167693842202</c:v>
                </c:pt>
                <c:pt idx="141">
                  <c:v>568.57614486571401</c:v>
                </c:pt>
                <c:pt idx="142">
                  <c:v>571.66248871013499</c:v>
                </c:pt>
                <c:pt idx="143">
                  <c:v>574.31360953673698</c:v>
                </c:pt>
                <c:pt idx="144">
                  <c:v>577.13579608313705</c:v>
                </c:pt>
                <c:pt idx="145">
                  <c:v>579.60948595404602</c:v>
                </c:pt>
                <c:pt idx="146">
                  <c:v>582.22878060024198</c:v>
                </c:pt>
                <c:pt idx="147">
                  <c:v>584.10732089728106</c:v>
                </c:pt>
                <c:pt idx="148">
                  <c:v>586.50064966268803</c:v>
                </c:pt>
                <c:pt idx="149">
                  <c:v>589.08652681950502</c:v>
                </c:pt>
                <c:pt idx="150">
                  <c:v>591.138519800268</c:v>
                </c:pt>
                <c:pt idx="151">
                  <c:v>592.74415060039598</c:v>
                </c:pt>
                <c:pt idx="152">
                  <c:v>595.13031847588695</c:v>
                </c:pt>
                <c:pt idx="153">
                  <c:v>597.11627213191196</c:v>
                </c:pt>
                <c:pt idx="154">
                  <c:v>599.16826511360705</c:v>
                </c:pt>
                <c:pt idx="155">
                  <c:v>601.27515825536102</c:v>
                </c:pt>
                <c:pt idx="156">
                  <c:v>602.86487596482004</c:v>
                </c:pt>
                <c:pt idx="157">
                  <c:v>604.73705102689598</c:v>
                </c:pt>
                <c:pt idx="158">
                  <c:v>606.874974694103</c:v>
                </c:pt>
                <c:pt idx="159">
                  <c:v>608.47503591328905</c:v>
                </c:pt>
                <c:pt idx="160">
                  <c:v>610.29151516035199</c:v>
                </c:pt>
                <c:pt idx="161">
                  <c:v>611.79450652934599</c:v>
                </c:pt>
                <c:pt idx="162">
                  <c:v>613.43514612782701</c:v>
                </c:pt>
                <c:pt idx="163">
                  <c:v>615.25321668200195</c:v>
                </c:pt>
                <c:pt idx="164">
                  <c:v>616.77609941456501</c:v>
                </c:pt>
                <c:pt idx="165">
                  <c:v>618.52096975408494</c:v>
                </c:pt>
                <c:pt idx="166">
                  <c:v>619.62056428752805</c:v>
                </c:pt>
                <c:pt idx="167">
                  <c:v>621.43386091478203</c:v>
                </c:pt>
                <c:pt idx="168">
                  <c:v>623.26227497775096</c:v>
                </c:pt>
                <c:pt idx="169">
                  <c:v>624.64910078886896</c:v>
                </c:pt>
                <c:pt idx="170">
                  <c:v>625.56410347577196</c:v>
                </c:pt>
                <c:pt idx="171">
                  <c:v>627.16098207607899</c:v>
                </c:pt>
                <c:pt idx="172">
                  <c:v>628.59554715733998</c:v>
                </c:pt>
                <c:pt idx="173">
                  <c:v>630.10172114428099</c:v>
                </c:pt>
                <c:pt idx="174">
                  <c:v>631.50525569915806</c:v>
                </c:pt>
                <c:pt idx="175">
                  <c:v>632.72022013645596</c:v>
                </c:pt>
                <c:pt idx="176">
                  <c:v>633.88108006585401</c:v>
                </c:pt>
                <c:pt idx="177">
                  <c:v>635.41271499730601</c:v>
                </c:pt>
                <c:pt idx="178">
                  <c:v>636.48764424026001</c:v>
                </c:pt>
                <c:pt idx="179">
                  <c:v>637.53711253777101</c:v>
                </c:pt>
                <c:pt idx="180">
                  <c:v>638.99395594559599</c:v>
                </c:pt>
                <c:pt idx="181">
                  <c:v>639.86121936142399</c:v>
                </c:pt>
                <c:pt idx="182">
                  <c:v>640.94808342214696</c:v>
                </c:pt>
                <c:pt idx="183">
                  <c:v>641.96015595737799</c:v>
                </c:pt>
                <c:pt idx="184">
                  <c:v>643.27298589889006</c:v>
                </c:pt>
                <c:pt idx="185">
                  <c:v>644.05352297332104</c:v>
                </c:pt>
                <c:pt idx="186">
                  <c:v>644.70993794407696</c:v>
                </c:pt>
                <c:pt idx="187">
                  <c:v>646.06414191983595</c:v>
                </c:pt>
                <c:pt idx="188">
                  <c:v>646.94334015343304</c:v>
                </c:pt>
                <c:pt idx="189">
                  <c:v>647.62203344982095</c:v>
                </c:pt>
                <c:pt idx="190">
                  <c:v>649.01363318692904</c:v>
                </c:pt>
                <c:pt idx="191">
                  <c:v>649.51091725565504</c:v>
                </c:pt>
                <c:pt idx="192">
                  <c:v>650.68450765777402</c:v>
                </c:pt>
                <c:pt idx="193">
                  <c:v>651.57325374521304</c:v>
                </c:pt>
                <c:pt idx="194">
                  <c:v>652.21455128025298</c:v>
                </c:pt>
                <c:pt idx="195">
                  <c:v>653.13353223912395</c:v>
                </c:pt>
                <c:pt idx="196">
                  <c:v>654.30075740441703</c:v>
                </c:pt>
                <c:pt idx="197">
                  <c:v>655.05344657134299</c:v>
                </c:pt>
                <c:pt idx="198">
                  <c:v>656.008231982589</c:v>
                </c:pt>
                <c:pt idx="199">
                  <c:v>657.20569202024501</c:v>
                </c:pt>
                <c:pt idx="200">
                  <c:v>657.98861605767195</c:v>
                </c:pt>
                <c:pt idx="201">
                  <c:v>658.50022190809204</c:v>
                </c:pt>
                <c:pt idx="202">
                  <c:v>659.61493387538906</c:v>
                </c:pt>
                <c:pt idx="203">
                  <c:v>660.41377100348495</c:v>
                </c:pt>
                <c:pt idx="204">
                  <c:v>661.26989525556598</c:v>
                </c:pt>
                <c:pt idx="205">
                  <c:v>662.34800711646699</c:v>
                </c:pt>
                <c:pt idx="206">
                  <c:v>662.88268694747205</c:v>
                </c:pt>
                <c:pt idx="207">
                  <c:v>663.603549933061</c:v>
                </c:pt>
                <c:pt idx="208">
                  <c:v>664.26712579373304</c:v>
                </c:pt>
                <c:pt idx="209">
                  <c:v>665.14950664527703</c:v>
                </c:pt>
                <c:pt idx="210">
                  <c:v>665.953117700294</c:v>
                </c:pt>
                <c:pt idx="211">
                  <c:v>666.69148508552496</c:v>
                </c:pt>
                <c:pt idx="212">
                  <c:v>667.83165799826395</c:v>
                </c:pt>
                <c:pt idx="213">
                  <c:v>668.30268546845798</c:v>
                </c:pt>
                <c:pt idx="214">
                  <c:v>669.17313150130201</c:v>
                </c:pt>
                <c:pt idx="215">
                  <c:v>669.823181235231</c:v>
                </c:pt>
                <c:pt idx="216">
                  <c:v>669.99822522792999</c:v>
                </c:pt>
                <c:pt idx="217">
                  <c:v>670.99358901940298</c:v>
                </c:pt>
                <c:pt idx="218">
                  <c:v>671.64523006323702</c:v>
                </c:pt>
                <c:pt idx="219">
                  <c:v>672.20696214679595</c:v>
                </c:pt>
                <c:pt idx="220">
                  <c:v>672.64298081863706</c:v>
                </c:pt>
                <c:pt idx="221">
                  <c:v>673.55798350554005</c:v>
                </c:pt>
                <c:pt idx="222">
                  <c:v>673.59776623081405</c:v>
                </c:pt>
                <c:pt idx="223">
                  <c:v>674.75544354226395</c:v>
                </c:pt>
                <c:pt idx="224">
                  <c:v>675.29967122711196</c:v>
                </c:pt>
                <c:pt idx="225">
                  <c:v>676.05236039310705</c:v>
                </c:pt>
                <c:pt idx="226">
                  <c:v>676.02053421270102</c:v>
                </c:pt>
                <c:pt idx="227">
                  <c:v>677.13842879887704</c:v>
                </c:pt>
                <c:pt idx="228">
                  <c:v>677.40895133279298</c:v>
                </c:pt>
                <c:pt idx="229">
                  <c:v>677.86883963923901</c:v>
                </c:pt>
                <c:pt idx="230">
                  <c:v>678.79975541494798</c:v>
                </c:pt>
                <c:pt idx="231">
                  <c:v>679.45617038570299</c:v>
                </c:pt>
                <c:pt idx="232">
                  <c:v>679.99641979765101</c:v>
                </c:pt>
                <c:pt idx="233">
                  <c:v>680.68943487573404</c:v>
                </c:pt>
                <c:pt idx="234">
                  <c:v>681.27821921277803</c:v>
                </c:pt>
                <c:pt idx="235">
                  <c:v>681.895647113211</c:v>
                </c:pt>
                <c:pt idx="236">
                  <c:v>682.26085253246094</c:v>
                </c:pt>
                <c:pt idx="237">
                  <c:v>683.09708542283602</c:v>
                </c:pt>
                <c:pt idx="238">
                  <c:v>683.89592255000002</c:v>
                </c:pt>
                <c:pt idx="239">
                  <c:v>684.25317142531298</c:v>
                </c:pt>
                <c:pt idx="240">
                  <c:v>684.97801268380101</c:v>
                </c:pt>
                <c:pt idx="241">
                  <c:v>685.23500909004395</c:v>
                </c:pt>
                <c:pt idx="242">
                  <c:v>686.04180276393902</c:v>
                </c:pt>
                <c:pt idx="243">
                  <c:v>686.93770974129404</c:v>
                </c:pt>
                <c:pt idx="244">
                  <c:v>687.47159391734704</c:v>
                </c:pt>
                <c:pt idx="245">
                  <c:v>687.75325561314799</c:v>
                </c:pt>
                <c:pt idx="246">
                  <c:v>688.52504048775904</c:v>
                </c:pt>
                <c:pt idx="247">
                  <c:v>688.84409794677003</c:v>
                </c:pt>
                <c:pt idx="248">
                  <c:v>689.43924752064004</c:v>
                </c:pt>
                <c:pt idx="249">
                  <c:v>690.11316689010698</c:v>
                </c:pt>
                <c:pt idx="250">
                  <c:v>690.65898588392895</c:v>
                </c:pt>
                <c:pt idx="251">
                  <c:v>690.76560358796303</c:v>
                </c:pt>
                <c:pt idx="252">
                  <c:v>691.56046244315803</c:v>
                </c:pt>
                <c:pt idx="253">
                  <c:v>691.96067666169301</c:v>
                </c:pt>
                <c:pt idx="254">
                  <c:v>692.53513921704098</c:v>
                </c:pt>
                <c:pt idx="255">
                  <c:v>693.20348900556598</c:v>
                </c:pt>
                <c:pt idx="256">
                  <c:v>693.579833589494</c:v>
                </c:pt>
                <c:pt idx="257">
                  <c:v>694.04449582286202</c:v>
                </c:pt>
                <c:pt idx="258">
                  <c:v>694.53223203681398</c:v>
                </c:pt>
                <c:pt idx="259">
                  <c:v>695.195807898417</c:v>
                </c:pt>
                <c:pt idx="260">
                  <c:v>695.41859116125897</c:v>
                </c:pt>
                <c:pt idx="261">
                  <c:v>695.76470087282405</c:v>
                </c:pt>
                <c:pt idx="262">
                  <c:v>696.47601600457006</c:v>
                </c:pt>
                <c:pt idx="263">
                  <c:v>696.74096895568096</c:v>
                </c:pt>
                <c:pt idx="264">
                  <c:v>697.39579261839401</c:v>
                </c:pt>
                <c:pt idx="265">
                  <c:v>697.61618891730905</c:v>
                </c:pt>
                <c:pt idx="266">
                  <c:v>698.351373683661</c:v>
                </c:pt>
                <c:pt idx="267">
                  <c:v>699.02768001705397</c:v>
                </c:pt>
                <c:pt idx="268">
                  <c:v>699.61169042810798</c:v>
                </c:pt>
                <c:pt idx="269">
                  <c:v>700.10977014992397</c:v>
                </c:pt>
                <c:pt idx="270">
                  <c:v>700.19490518327802</c:v>
                </c:pt>
                <c:pt idx="271">
                  <c:v>700.98419445753098</c:v>
                </c:pt>
                <c:pt idx="272">
                  <c:v>701.26267353538401</c:v>
                </c:pt>
                <c:pt idx="273">
                  <c:v>701.65731817204505</c:v>
                </c:pt>
                <c:pt idx="274">
                  <c:v>702.38375073950704</c:v>
                </c:pt>
                <c:pt idx="275">
                  <c:v>702.97730900440399</c:v>
                </c:pt>
                <c:pt idx="276">
                  <c:v>703.16190085001301</c:v>
                </c:pt>
                <c:pt idx="277">
                  <c:v>703.65361533779696</c:v>
                </c:pt>
                <c:pt idx="278">
                  <c:v>704.385617486201</c:v>
                </c:pt>
                <c:pt idx="279">
                  <c:v>704.64818347524897</c:v>
                </c:pt>
                <c:pt idx="280">
                  <c:v>705.33324200660002</c:v>
                </c:pt>
                <c:pt idx="281">
                  <c:v>705.89099581819005</c:v>
                </c:pt>
                <c:pt idx="282">
                  <c:v>706.41612779535399</c:v>
                </c:pt>
                <c:pt idx="283">
                  <c:v>706.69938080105896</c:v>
                </c:pt>
                <c:pt idx="284">
                  <c:v>707.15369952563196</c:v>
                </c:pt>
                <c:pt idx="285">
                  <c:v>707.52208756376103</c:v>
                </c:pt>
                <c:pt idx="286">
                  <c:v>707.81409276928798</c:v>
                </c:pt>
                <c:pt idx="287">
                  <c:v>708.31853772792999</c:v>
                </c:pt>
                <c:pt idx="288">
                  <c:v>708.60179073363497</c:v>
                </c:pt>
                <c:pt idx="289">
                  <c:v>709.10464438330405</c:v>
                </c:pt>
                <c:pt idx="290">
                  <c:v>709.39267131593101</c:v>
                </c:pt>
                <c:pt idx="291">
                  <c:v>709.30196670256601</c:v>
                </c:pt>
                <c:pt idx="292">
                  <c:v>710.25834342278495</c:v>
                </c:pt>
                <c:pt idx="293">
                  <c:v>710.58217480871804</c:v>
                </c:pt>
                <c:pt idx="294">
                  <c:v>710.99989342596405</c:v>
                </c:pt>
                <c:pt idx="295">
                  <c:v>711.10651112999801</c:v>
                </c:pt>
                <c:pt idx="296">
                  <c:v>711.79475228115905</c:v>
                </c:pt>
                <c:pt idx="297">
                  <c:v>711.73269122932095</c:v>
                </c:pt>
                <c:pt idx="298">
                  <c:v>712.26657540630504</c:v>
                </c:pt>
                <c:pt idx="299">
                  <c:v>712.97470792010404</c:v>
                </c:pt>
                <c:pt idx="300">
                  <c:v>713.306495849974</c:v>
                </c:pt>
                <c:pt idx="301">
                  <c:v>713.29694799613196</c:v>
                </c:pt>
                <c:pt idx="302">
                  <c:v>714.15386790223397</c:v>
                </c:pt>
                <c:pt idx="303">
                  <c:v>714.650356316939</c:v>
                </c:pt>
                <c:pt idx="304">
                  <c:v>714.89223528839602</c:v>
                </c:pt>
                <c:pt idx="305">
                  <c:v>715.18981007486605</c:v>
                </c:pt>
                <c:pt idx="306">
                  <c:v>715.62503309082194</c:v>
                </c:pt>
                <c:pt idx="307">
                  <c:v>715.93772531393904</c:v>
                </c:pt>
                <c:pt idx="308">
                  <c:v>716.49707043357205</c:v>
                </c:pt>
                <c:pt idx="309">
                  <c:v>717.01981544680905</c:v>
                </c:pt>
                <c:pt idx="310">
                  <c:v>717.15825933218002</c:v>
                </c:pt>
                <c:pt idx="311">
                  <c:v>717.34842075966299</c:v>
                </c:pt>
                <c:pt idx="312">
                  <c:v>718.23796250205498</c:v>
                </c:pt>
                <c:pt idx="313">
                  <c:v>718.40664125699504</c:v>
                </c:pt>
                <c:pt idx="314">
                  <c:v>718.83311207499401</c:v>
                </c:pt>
                <c:pt idx="315">
                  <c:v>719.34630923345696</c:v>
                </c:pt>
                <c:pt idx="316">
                  <c:v>719.35983536113099</c:v>
                </c:pt>
                <c:pt idx="317">
                  <c:v>720.18890735972695</c:v>
                </c:pt>
                <c:pt idx="318">
                  <c:v>720.61696948576696</c:v>
                </c:pt>
                <c:pt idx="319">
                  <c:v>720.84134405758198</c:v>
                </c:pt>
                <c:pt idx="320">
                  <c:v>721.01240977738098</c:v>
                </c:pt>
                <c:pt idx="321">
                  <c:v>721.50014599226404</c:v>
                </c:pt>
                <c:pt idx="322">
                  <c:v>721.28691058326501</c:v>
                </c:pt>
                <c:pt idx="323">
                  <c:v>721.83034261316095</c:v>
                </c:pt>
                <c:pt idx="324">
                  <c:v>722.31807882804401</c:v>
                </c:pt>
                <c:pt idx="325">
                  <c:v>722.71272346470505</c:v>
                </c:pt>
                <c:pt idx="326">
                  <c:v>722.85991954896599</c:v>
                </c:pt>
                <c:pt idx="327">
                  <c:v>723.38505152519804</c:v>
                </c:pt>
                <c:pt idx="328">
                  <c:v>723.48450833931599</c:v>
                </c:pt>
                <c:pt idx="329">
                  <c:v>723.89983999263495</c:v>
                </c:pt>
                <c:pt idx="330">
                  <c:v>724.20457567088295</c:v>
                </c:pt>
                <c:pt idx="331">
                  <c:v>724.74959900975205</c:v>
                </c:pt>
                <c:pt idx="332">
                  <c:v>724.75357728265203</c:v>
                </c:pt>
                <c:pt idx="333">
                  <c:v>725.29621365759499</c:v>
                </c:pt>
                <c:pt idx="334">
                  <c:v>725.43943146895595</c:v>
                </c:pt>
                <c:pt idx="335">
                  <c:v>725.76405850984202</c:v>
                </c:pt>
                <c:pt idx="336">
                  <c:v>726.01389402523603</c:v>
                </c:pt>
                <c:pt idx="337">
                  <c:v>726.72520915698306</c:v>
                </c:pt>
                <c:pt idx="338">
                  <c:v>726.8206876982</c:v>
                </c:pt>
                <c:pt idx="339">
                  <c:v>727.02914918027795</c:v>
                </c:pt>
                <c:pt idx="340">
                  <c:v>727.38958067260705</c:v>
                </c:pt>
                <c:pt idx="341">
                  <c:v>727.65851189754903</c:v>
                </c:pt>
                <c:pt idx="342">
                  <c:v>728.02530862577305</c:v>
                </c:pt>
                <c:pt idx="343">
                  <c:v>728.60693207290001</c:v>
                </c:pt>
                <c:pt idx="344">
                  <c:v>728.89973293338005</c:v>
                </c:pt>
                <c:pt idx="345">
                  <c:v>728.80505004525196</c:v>
                </c:pt>
                <c:pt idx="346">
                  <c:v>729.44077799934905</c:v>
                </c:pt>
                <c:pt idx="347">
                  <c:v>729.93090117722704</c:v>
                </c:pt>
                <c:pt idx="348">
                  <c:v>730.12742784153704</c:v>
                </c:pt>
                <c:pt idx="349">
                  <c:v>730.75599490385503</c:v>
                </c:pt>
                <c:pt idx="350">
                  <c:v>731.07584801688802</c:v>
                </c:pt>
                <c:pt idx="351">
                  <c:v>730.99946518428601</c:v>
                </c:pt>
                <c:pt idx="352">
                  <c:v>731.65428884513699</c:v>
                </c:pt>
                <c:pt idx="353">
                  <c:v>731.83410676475603</c:v>
                </c:pt>
                <c:pt idx="354">
                  <c:v>732.13088589627296</c:v>
                </c:pt>
                <c:pt idx="355">
                  <c:v>732.63533085677795</c:v>
                </c:pt>
                <c:pt idx="356">
                  <c:v>733.00292323902204</c:v>
                </c:pt>
                <c:pt idx="357">
                  <c:v>733.09999309014495</c:v>
                </c:pt>
                <c:pt idx="358">
                  <c:v>733.14852801524103</c:v>
                </c:pt>
                <c:pt idx="359">
                  <c:v>733.53521610610198</c:v>
                </c:pt>
                <c:pt idx="360">
                  <c:v>733.72458188049495</c:v>
                </c:pt>
                <c:pt idx="361">
                  <c:v>733.78027769550704</c:v>
                </c:pt>
                <c:pt idx="362">
                  <c:v>734.16139620542504</c:v>
                </c:pt>
                <c:pt idx="363">
                  <c:v>734.37622292339802</c:v>
                </c:pt>
                <c:pt idx="364">
                  <c:v>734.76370667014305</c:v>
                </c:pt>
                <c:pt idx="365">
                  <c:v>735.02706831227999</c:v>
                </c:pt>
                <c:pt idx="366">
                  <c:v>734.99603778589506</c:v>
                </c:pt>
                <c:pt idx="367">
                  <c:v>735.44160431157798</c:v>
                </c:pt>
                <c:pt idx="368">
                  <c:v>735.989014615305</c:v>
                </c:pt>
                <c:pt idx="369">
                  <c:v>736.12984546273901</c:v>
                </c:pt>
                <c:pt idx="370">
                  <c:v>735.98424068745203</c:v>
                </c:pt>
                <c:pt idx="371">
                  <c:v>736.21338918618903</c:v>
                </c:pt>
                <c:pt idx="372">
                  <c:v>736.65338613092899</c:v>
                </c:pt>
                <c:pt idx="373">
                  <c:v>736.82365619577502</c:v>
                </c:pt>
                <c:pt idx="374">
                  <c:v>737.26047052163597</c:v>
                </c:pt>
                <c:pt idx="375">
                  <c:v>737.666254321113</c:v>
                </c:pt>
                <c:pt idx="376">
                  <c:v>737.55486269015796</c:v>
                </c:pt>
                <c:pt idx="377">
                  <c:v>738.20729938801401</c:v>
                </c:pt>
                <c:pt idx="378">
                  <c:v>738.643318058923</c:v>
                </c:pt>
                <c:pt idx="379">
                  <c:v>738.54783951770503</c:v>
                </c:pt>
                <c:pt idx="380">
                  <c:v>739.07615411281597</c:v>
                </c:pt>
                <c:pt idx="381">
                  <c:v>739.38168544415396</c:v>
                </c:pt>
                <c:pt idx="382">
                  <c:v>739.547181582078</c:v>
                </c:pt>
                <c:pt idx="383">
                  <c:v>739.84634767845296</c:v>
                </c:pt>
                <c:pt idx="384">
                  <c:v>740.385801435448</c:v>
                </c:pt>
                <c:pt idx="385">
                  <c:v>739.98956548981403</c:v>
                </c:pt>
                <c:pt idx="386">
                  <c:v>740.53140621166699</c:v>
                </c:pt>
                <c:pt idx="387">
                  <c:v>740.93480304721697</c:v>
                </c:pt>
                <c:pt idx="388">
                  <c:v>741.49176120385505</c:v>
                </c:pt>
                <c:pt idx="389">
                  <c:v>741.48539596796002</c:v>
                </c:pt>
                <c:pt idx="390">
                  <c:v>741.66521388757997</c:v>
                </c:pt>
                <c:pt idx="391">
                  <c:v>741.63179639819998</c:v>
                </c:pt>
                <c:pt idx="392">
                  <c:v>742.41949436254799</c:v>
                </c:pt>
                <c:pt idx="393">
                  <c:v>742.52611206658196</c:v>
                </c:pt>
                <c:pt idx="394">
                  <c:v>742.80856941733498</c:v>
                </c:pt>
                <c:pt idx="395">
                  <c:v>742.61522537190501</c:v>
                </c:pt>
                <c:pt idx="396">
                  <c:v>743.18332269228995</c:v>
                </c:pt>
                <c:pt idx="397">
                  <c:v>742.919961049221</c:v>
                </c:pt>
                <c:pt idx="398">
                  <c:v>743.39814940933104</c:v>
                </c:pt>
                <c:pt idx="399">
                  <c:v>743.795181009918</c:v>
                </c:pt>
                <c:pt idx="400">
                  <c:v>743.91452918667301</c:v>
                </c:pt>
                <c:pt idx="401">
                  <c:v>743.95669887587405</c:v>
                </c:pt>
                <c:pt idx="402">
                  <c:v>744.18584737461094</c:v>
                </c:pt>
                <c:pt idx="403">
                  <c:v>744.19778219144803</c:v>
                </c:pt>
                <c:pt idx="404">
                  <c:v>744.84385365434002</c:v>
                </c:pt>
                <c:pt idx="405">
                  <c:v>745.014919374138</c:v>
                </c:pt>
                <c:pt idx="406">
                  <c:v>745.42309013660997</c:v>
                </c:pt>
                <c:pt idx="407">
                  <c:v>745.21224169153697</c:v>
                </c:pt>
                <c:pt idx="408">
                  <c:v>746.10894432477699</c:v>
                </c:pt>
                <c:pt idx="409">
                  <c:v>746.13997485023003</c:v>
                </c:pt>
                <c:pt idx="410">
                  <c:v>746.33570586051803</c:v>
                </c:pt>
                <c:pt idx="411">
                  <c:v>746.25216213613703</c:v>
                </c:pt>
                <c:pt idx="412">
                  <c:v>746.87038568966102</c:v>
                </c:pt>
                <c:pt idx="413">
                  <c:v>747.26184770930604</c:v>
                </c:pt>
                <c:pt idx="414">
                  <c:v>747.17750833090395</c:v>
                </c:pt>
                <c:pt idx="415">
                  <c:v>747.46633091848298</c:v>
                </c:pt>
                <c:pt idx="416">
                  <c:v>747.56658338569105</c:v>
                </c:pt>
                <c:pt idx="417">
                  <c:v>747.79175361339003</c:v>
                </c:pt>
                <c:pt idx="418">
                  <c:v>748.37815098650799</c:v>
                </c:pt>
                <c:pt idx="419">
                  <c:v>748.60491252131806</c:v>
                </c:pt>
                <c:pt idx="420">
                  <c:v>748.635147393681</c:v>
                </c:pt>
                <c:pt idx="421">
                  <c:v>748.86509154643898</c:v>
                </c:pt>
                <c:pt idx="422">
                  <c:v>748.98364406824101</c:v>
                </c:pt>
                <c:pt idx="423">
                  <c:v>749.07037040963803</c:v>
                </c:pt>
                <c:pt idx="424">
                  <c:v>749.55571966059495</c:v>
                </c:pt>
                <c:pt idx="425">
                  <c:v>749.75065501593099</c:v>
                </c:pt>
                <c:pt idx="426">
                  <c:v>749.49524991866201</c:v>
                </c:pt>
                <c:pt idx="427">
                  <c:v>750.12381698098</c:v>
                </c:pt>
                <c:pt idx="428">
                  <c:v>749.99969487730402</c:v>
                </c:pt>
                <c:pt idx="429">
                  <c:v>750.352965479717</c:v>
                </c:pt>
                <c:pt idx="430">
                  <c:v>750.76113624311995</c:v>
                </c:pt>
                <c:pt idx="431">
                  <c:v>750.864571329206</c:v>
                </c:pt>
                <c:pt idx="432">
                  <c:v>751.02688485011504</c:v>
                </c:pt>
                <c:pt idx="433">
                  <c:v>751.10167637374298</c:v>
                </c:pt>
                <c:pt idx="434">
                  <c:v>751.24171156715602</c:v>
                </c:pt>
                <c:pt idx="435">
                  <c:v>751.23375502228703</c:v>
                </c:pt>
                <c:pt idx="436">
                  <c:v>751.21784193254996</c:v>
                </c:pt>
                <c:pt idx="437">
                  <c:v>751.85675250366296</c:v>
                </c:pt>
                <c:pt idx="438">
                  <c:v>751.71751296427101</c:v>
                </c:pt>
                <c:pt idx="439">
                  <c:v>751.84322637598996</c:v>
                </c:pt>
                <c:pt idx="440">
                  <c:v>751.67454762104899</c:v>
                </c:pt>
                <c:pt idx="441">
                  <c:v>752.07476183865197</c:v>
                </c:pt>
                <c:pt idx="442">
                  <c:v>752.28640593867704</c:v>
                </c:pt>
                <c:pt idx="443">
                  <c:v>752.62615041434799</c:v>
                </c:pt>
                <c:pt idx="444">
                  <c:v>752.95236876327499</c:v>
                </c:pt>
                <c:pt idx="445">
                  <c:v>752.58636768907297</c:v>
                </c:pt>
                <c:pt idx="446">
                  <c:v>753.24119134992395</c:v>
                </c:pt>
                <c:pt idx="447">
                  <c:v>753.20538689754903</c:v>
                </c:pt>
                <c:pt idx="448">
                  <c:v>753.11866055615201</c:v>
                </c:pt>
                <c:pt idx="449">
                  <c:v>753.41543968766905</c:v>
                </c:pt>
                <c:pt idx="450">
                  <c:v>753.85464097745705</c:v>
                </c:pt>
                <c:pt idx="451">
                  <c:v>753.89840197563205</c:v>
                </c:pt>
                <c:pt idx="452">
                  <c:v>754.118002620526</c:v>
                </c:pt>
                <c:pt idx="453">
                  <c:v>754.36306420899905</c:v>
                </c:pt>
                <c:pt idx="454">
                  <c:v>754.20313765201695</c:v>
                </c:pt>
                <c:pt idx="455">
                  <c:v>754.79828722588695</c:v>
                </c:pt>
                <c:pt idx="456">
                  <c:v>754.74577402882301</c:v>
                </c:pt>
                <c:pt idx="457">
                  <c:v>755.196910134517</c:v>
                </c:pt>
                <c:pt idx="458">
                  <c:v>755.356041036546</c:v>
                </c:pt>
                <c:pt idx="459">
                  <c:v>755.44117606990005</c:v>
                </c:pt>
                <c:pt idx="460">
                  <c:v>755.53108502924397</c:v>
                </c:pt>
                <c:pt idx="461">
                  <c:v>755.65918540488894</c:v>
                </c:pt>
                <c:pt idx="462">
                  <c:v>755.92493401095305</c:v>
                </c:pt>
                <c:pt idx="463">
                  <c:v>756.22489576227997</c:v>
                </c:pt>
                <c:pt idx="464">
                  <c:v>756.43415289744701</c:v>
                </c:pt>
                <c:pt idx="465">
                  <c:v>756.47552693262696</c:v>
                </c:pt>
                <c:pt idx="466">
                  <c:v>756.00449946243305</c:v>
                </c:pt>
                <c:pt idx="467">
                  <c:v>756.58055332861795</c:v>
                </c:pt>
                <c:pt idx="468">
                  <c:v>756.76673648320104</c:v>
                </c:pt>
                <c:pt idx="469">
                  <c:v>756.75321035645902</c:v>
                </c:pt>
                <c:pt idx="470">
                  <c:v>757.04203294403897</c:v>
                </c:pt>
                <c:pt idx="471">
                  <c:v>756.87176287826196</c:v>
                </c:pt>
                <c:pt idx="472">
                  <c:v>756.62988390680403</c:v>
                </c:pt>
                <c:pt idx="473">
                  <c:v>757.34517731145002</c:v>
                </c:pt>
                <c:pt idx="474">
                  <c:v>757.41042098123603</c:v>
                </c:pt>
                <c:pt idx="475">
                  <c:v>757.70720011368405</c:v>
                </c:pt>
                <c:pt idx="476">
                  <c:v>756.96326314657904</c:v>
                </c:pt>
                <c:pt idx="477">
                  <c:v>757.95862693898403</c:v>
                </c:pt>
                <c:pt idx="478">
                  <c:v>757.92123117670405</c:v>
                </c:pt>
                <c:pt idx="479">
                  <c:v>758.03819238953304</c:v>
                </c:pt>
                <c:pt idx="480">
                  <c:v>758.28643659688498</c:v>
                </c:pt>
                <c:pt idx="481">
                  <c:v>758.33258455805503</c:v>
                </c:pt>
                <c:pt idx="482">
                  <c:v>758.38748471904501</c:v>
                </c:pt>
                <c:pt idx="483">
                  <c:v>758.67392034269903</c:v>
                </c:pt>
                <c:pt idx="484">
                  <c:v>758.88238182477699</c:v>
                </c:pt>
                <c:pt idx="485">
                  <c:v>758.76860322989501</c:v>
                </c:pt>
                <c:pt idx="486">
                  <c:v>758.65482463501405</c:v>
                </c:pt>
                <c:pt idx="487">
                  <c:v>759.37409631162905</c:v>
                </c:pt>
                <c:pt idx="488">
                  <c:v>759.47196181677305</c:v>
                </c:pt>
                <c:pt idx="489">
                  <c:v>759.18791315611497</c:v>
                </c:pt>
                <c:pt idx="490">
                  <c:v>759.72418429516301</c:v>
                </c:pt>
                <c:pt idx="491">
                  <c:v>759.65575800836098</c:v>
                </c:pt>
                <c:pt idx="492">
                  <c:v>759.829210691154</c:v>
                </c:pt>
                <c:pt idx="493">
                  <c:v>760.17850302066699</c:v>
                </c:pt>
                <c:pt idx="494">
                  <c:v>760.13155940454499</c:v>
                </c:pt>
                <c:pt idx="495">
                  <c:v>759.88570216205005</c:v>
                </c:pt>
                <c:pt idx="496">
                  <c:v>760.44504728168204</c:v>
                </c:pt>
                <c:pt idx="497">
                  <c:v>760.09893757011696</c:v>
                </c:pt>
                <c:pt idx="498">
                  <c:v>760.59065205790102</c:v>
                </c:pt>
                <c:pt idx="499">
                  <c:v>760.90175297018095</c:v>
                </c:pt>
                <c:pt idx="500">
                  <c:v>760.87788333464403</c:v>
                </c:pt>
                <c:pt idx="501">
                  <c:v>760.50153875164699</c:v>
                </c:pt>
                <c:pt idx="502">
                  <c:v>760.99325323849905</c:v>
                </c:pt>
                <c:pt idx="503">
                  <c:v>760.693291489035</c:v>
                </c:pt>
                <c:pt idx="504">
                  <c:v>761.02110114693596</c:v>
                </c:pt>
                <c:pt idx="505">
                  <c:v>761.23354090098303</c:v>
                </c:pt>
                <c:pt idx="506">
                  <c:v>761.29241933487401</c:v>
                </c:pt>
                <c:pt idx="507">
                  <c:v>760.95426616817701</c:v>
                </c:pt>
                <c:pt idx="508">
                  <c:v>761.38073698524397</c:v>
                </c:pt>
                <c:pt idx="509">
                  <c:v>761.53748092427804</c:v>
                </c:pt>
                <c:pt idx="510">
                  <c:v>761.46109809074596</c:v>
                </c:pt>
                <c:pt idx="511">
                  <c:v>761.42847625631805</c:v>
                </c:pt>
                <c:pt idx="512">
                  <c:v>761.61227244790598</c:v>
                </c:pt>
                <c:pt idx="513">
                  <c:v>761.54782443214197</c:v>
                </c:pt>
                <c:pt idx="514">
                  <c:v>761.90905157942302</c:v>
                </c:pt>
                <c:pt idx="515">
                  <c:v>761.77458596788301</c:v>
                </c:pt>
                <c:pt idx="516">
                  <c:v>761.69183789845601</c:v>
                </c:pt>
                <c:pt idx="517">
                  <c:v>762.12467395234899</c:v>
                </c:pt>
                <c:pt idx="518">
                  <c:v>762.23049600142997</c:v>
                </c:pt>
                <c:pt idx="519">
                  <c:v>762.67367556411796</c:v>
                </c:pt>
                <c:pt idx="520">
                  <c:v>762.16127405967597</c:v>
                </c:pt>
                <c:pt idx="521">
                  <c:v>762.48112717177696</c:v>
                </c:pt>
                <c:pt idx="522">
                  <c:v>762.31881365180004</c:v>
                </c:pt>
                <c:pt idx="523">
                  <c:v>762.53364036977302</c:v>
                </c:pt>
                <c:pt idx="524">
                  <c:v>762.71425394341304</c:v>
                </c:pt>
                <c:pt idx="525">
                  <c:v>763.11526381690101</c:v>
                </c:pt>
                <c:pt idx="526">
                  <c:v>762.80973248463101</c:v>
                </c:pt>
                <c:pt idx="527">
                  <c:v>762.99830260314002</c:v>
                </c:pt>
                <c:pt idx="528">
                  <c:v>763.38817331287999</c:v>
                </c:pt>
                <c:pt idx="529">
                  <c:v>763.29269477166201</c:v>
                </c:pt>
                <c:pt idx="530">
                  <c:v>763.52184327133</c:v>
                </c:pt>
                <c:pt idx="531">
                  <c:v>763.75019611511402</c:v>
                </c:pt>
                <c:pt idx="532">
                  <c:v>763.55685206968303</c:v>
                </c:pt>
                <c:pt idx="533">
                  <c:v>763.59822610486299</c:v>
                </c:pt>
                <c:pt idx="534">
                  <c:v>764.030266502872</c:v>
                </c:pt>
                <c:pt idx="535">
                  <c:v>764.01992299500898</c:v>
                </c:pt>
                <c:pt idx="536">
                  <c:v>763.85681382007897</c:v>
                </c:pt>
                <c:pt idx="537">
                  <c:v>764.30158469080902</c:v>
                </c:pt>
                <c:pt idx="538">
                  <c:v>764.14802336972195</c:v>
                </c:pt>
                <c:pt idx="539">
                  <c:v>764.17427996918605</c:v>
                </c:pt>
                <c:pt idx="540">
                  <c:v>764.12415373418503</c:v>
                </c:pt>
                <c:pt idx="541">
                  <c:v>763.69847857207105</c:v>
                </c:pt>
                <c:pt idx="542">
                  <c:v>764.20769745856501</c:v>
                </c:pt>
                <c:pt idx="543">
                  <c:v>764.27373678330298</c:v>
                </c:pt>
                <c:pt idx="544">
                  <c:v>764.43127637542796</c:v>
                </c:pt>
                <c:pt idx="545">
                  <c:v>764.46548951976001</c:v>
                </c:pt>
                <c:pt idx="546">
                  <c:v>764.37637621443696</c:v>
                </c:pt>
                <c:pt idx="547">
                  <c:v>764.19019305985398</c:v>
                </c:pt>
                <c:pt idx="548">
                  <c:v>764.39069799520098</c:v>
                </c:pt>
                <c:pt idx="549">
                  <c:v>764.53868973441399</c:v>
                </c:pt>
                <c:pt idx="550">
                  <c:v>764.62302911281597</c:v>
                </c:pt>
                <c:pt idx="551">
                  <c:v>764.40899804979597</c:v>
                </c:pt>
                <c:pt idx="552">
                  <c:v>764.70895979926001</c:v>
                </c:pt>
                <c:pt idx="553">
                  <c:v>764.996191077866</c:v>
                </c:pt>
                <c:pt idx="554">
                  <c:v>764.88798206392698</c:v>
                </c:pt>
                <c:pt idx="555">
                  <c:v>765.09166961908295</c:v>
                </c:pt>
                <c:pt idx="556">
                  <c:v>765.14020454417903</c:v>
                </c:pt>
                <c:pt idx="557">
                  <c:v>765.08610003814101</c:v>
                </c:pt>
                <c:pt idx="558">
                  <c:v>765.30649633612495</c:v>
                </c:pt>
                <c:pt idx="559">
                  <c:v>765.33991382643603</c:v>
                </c:pt>
                <c:pt idx="560">
                  <c:v>765.32718335371499</c:v>
                </c:pt>
                <c:pt idx="561">
                  <c:v>765.24284397531301</c:v>
                </c:pt>
                <c:pt idx="562">
                  <c:v>765.70034531876399</c:v>
                </c:pt>
                <c:pt idx="563">
                  <c:v>765.81412391457695</c:v>
                </c:pt>
                <c:pt idx="564">
                  <c:v>765.82446742244099</c:v>
                </c:pt>
                <c:pt idx="565">
                  <c:v>765.68681919295295</c:v>
                </c:pt>
                <c:pt idx="566">
                  <c:v>765.59452326968301</c:v>
                </c:pt>
                <c:pt idx="567">
                  <c:v>765.92869816348002</c:v>
                </c:pt>
                <c:pt idx="568">
                  <c:v>766.22945556789603</c:v>
                </c:pt>
                <c:pt idx="569">
                  <c:v>766.05361592117697</c:v>
                </c:pt>
                <c:pt idx="570">
                  <c:v>765.71944102644898</c:v>
                </c:pt>
                <c:pt idx="571">
                  <c:v>766.34959939867304</c:v>
                </c:pt>
                <c:pt idx="572">
                  <c:v>765.73614977207001</c:v>
                </c:pt>
                <c:pt idx="573">
                  <c:v>766.041681103408</c:v>
                </c:pt>
                <c:pt idx="574">
                  <c:v>766.40052128769503</c:v>
                </c:pt>
                <c:pt idx="575">
                  <c:v>766.139546608552</c:v>
                </c:pt>
                <c:pt idx="576">
                  <c:v>765.87300234753604</c:v>
                </c:pt>
                <c:pt idx="577">
                  <c:v>766.114085664041</c:v>
                </c:pt>
                <c:pt idx="578">
                  <c:v>766.06236812099803</c:v>
                </c:pt>
                <c:pt idx="579">
                  <c:v>765.91437638178502</c:v>
                </c:pt>
                <c:pt idx="580">
                  <c:v>766.28356007486605</c:v>
                </c:pt>
                <c:pt idx="581">
                  <c:v>766.27480787504498</c:v>
                </c:pt>
                <c:pt idx="582">
                  <c:v>766.06475508492395</c:v>
                </c:pt>
                <c:pt idx="583">
                  <c:v>766.20399462431703</c:v>
                </c:pt>
                <c:pt idx="584">
                  <c:v>766.21990771405399</c:v>
                </c:pt>
                <c:pt idx="585">
                  <c:v>766.17694236990098</c:v>
                </c:pt>
                <c:pt idx="586">
                  <c:v>766.09817257337295</c:v>
                </c:pt>
                <c:pt idx="587">
                  <c:v>766.41166045051102</c:v>
                </c:pt>
                <c:pt idx="588">
                  <c:v>766.139546608552</c:v>
                </c:pt>
                <c:pt idx="589">
                  <c:v>766.38460819702595</c:v>
                </c:pt>
                <c:pt idx="590">
                  <c:v>766.68218298349495</c:v>
                </c:pt>
                <c:pt idx="591">
                  <c:v>766.39176908787294</c:v>
                </c:pt>
                <c:pt idx="592">
                  <c:v>766.65910900291101</c:v>
                </c:pt>
                <c:pt idx="593">
                  <c:v>766.77050063479703</c:v>
                </c:pt>
                <c:pt idx="594">
                  <c:v>766.56760873459302</c:v>
                </c:pt>
                <c:pt idx="595">
                  <c:v>766.57317831646697</c:v>
                </c:pt>
                <c:pt idx="596">
                  <c:v>766.80232681520295</c:v>
                </c:pt>
                <c:pt idx="597">
                  <c:v>766.61375669669405</c:v>
                </c:pt>
                <c:pt idx="598">
                  <c:v>766.70446131005895</c:v>
                </c:pt>
                <c:pt idx="599">
                  <c:v>766.76572670694395</c:v>
                </c:pt>
                <c:pt idx="600">
                  <c:v>767.28449344821297</c:v>
                </c:pt>
                <c:pt idx="601">
                  <c:v>766.66945251263701</c:v>
                </c:pt>
                <c:pt idx="602">
                  <c:v>766.88666619267303</c:v>
                </c:pt>
                <c:pt idx="603">
                  <c:v>766.99407955165998</c:v>
                </c:pt>
                <c:pt idx="604">
                  <c:v>767.18583228904799</c:v>
                </c:pt>
                <c:pt idx="605">
                  <c:v>767.36883282568294</c:v>
                </c:pt>
                <c:pt idx="606">
                  <c:v>767.33621099125605</c:v>
                </c:pt>
                <c:pt idx="607">
                  <c:v>767.15878003556304</c:v>
                </c:pt>
                <c:pt idx="608">
                  <c:v>767.290063030086</c:v>
                </c:pt>
                <c:pt idx="609">
                  <c:v>767.26698904857005</c:v>
                </c:pt>
                <c:pt idx="610">
                  <c:v>767.11820165533595</c:v>
                </c:pt>
                <c:pt idx="611">
                  <c:v>766.564426116645</c:v>
                </c:pt>
                <c:pt idx="612">
                  <c:v>767.19697145186399</c:v>
                </c:pt>
                <c:pt idx="613">
                  <c:v>767.02511007711303</c:v>
                </c:pt>
                <c:pt idx="614">
                  <c:v>766.95270551648002</c:v>
                </c:pt>
                <c:pt idx="615">
                  <c:v>766.90098797343705</c:v>
                </c:pt>
                <c:pt idx="616">
                  <c:v>766.597047952004</c:v>
                </c:pt>
                <c:pt idx="617">
                  <c:v>767.123771236278</c:v>
                </c:pt>
                <c:pt idx="618">
                  <c:v>766.96702729910601</c:v>
                </c:pt>
                <c:pt idx="619">
                  <c:v>767.12774950917799</c:v>
                </c:pt>
                <c:pt idx="620">
                  <c:v>766.58193051628803</c:v>
                </c:pt>
                <c:pt idx="621">
                  <c:v>766.949522899464</c:v>
                </c:pt>
                <c:pt idx="622">
                  <c:v>766.46496930252795</c:v>
                </c:pt>
                <c:pt idx="623">
                  <c:v>766.69730042014305</c:v>
                </c:pt>
                <c:pt idx="624">
                  <c:v>767.22641066927497</c:v>
                </c:pt>
                <c:pt idx="625">
                  <c:v>767.15957568958402</c:v>
                </c:pt>
                <c:pt idx="626">
                  <c:v>766.720374400727</c:v>
                </c:pt>
                <c:pt idx="627">
                  <c:v>767.00919698737596</c:v>
                </c:pt>
                <c:pt idx="628">
                  <c:v>766.90098797343705</c:v>
                </c:pt>
                <c:pt idx="629">
                  <c:v>766.695709110238</c:v>
                </c:pt>
                <c:pt idx="630">
                  <c:v>767.10308421961997</c:v>
                </c:pt>
                <c:pt idx="631">
                  <c:v>767.13172778114699</c:v>
                </c:pt>
                <c:pt idx="632">
                  <c:v>767.22641066927497</c:v>
                </c:pt>
                <c:pt idx="633">
                  <c:v>767.28608475718602</c:v>
                </c:pt>
                <c:pt idx="634">
                  <c:v>767.04022751282901</c:v>
                </c:pt>
                <c:pt idx="635">
                  <c:v>767.10069725569304</c:v>
                </c:pt>
                <c:pt idx="636">
                  <c:v>767.22641066927497</c:v>
                </c:pt>
                <c:pt idx="637">
                  <c:v>767.51125498302304</c:v>
                </c:pt>
                <c:pt idx="638">
                  <c:v>767.24152810405894</c:v>
                </c:pt>
                <c:pt idx="639">
                  <c:v>767.30756742879703</c:v>
                </c:pt>
                <c:pt idx="640">
                  <c:v>766.94395331758994</c:v>
                </c:pt>
                <c:pt idx="641">
                  <c:v>766.92883588187397</c:v>
                </c:pt>
                <c:pt idx="642">
                  <c:v>766.92167499102698</c:v>
                </c:pt>
                <c:pt idx="643">
                  <c:v>767.28608475718602</c:v>
                </c:pt>
                <c:pt idx="644">
                  <c:v>767.17310181632604</c:v>
                </c:pt>
                <c:pt idx="645">
                  <c:v>766.88984881062095</c:v>
                </c:pt>
                <c:pt idx="646">
                  <c:v>767.04181882273394</c:v>
                </c:pt>
                <c:pt idx="647">
                  <c:v>766.45621710270598</c:v>
                </c:pt>
                <c:pt idx="648">
                  <c:v>766.81664859689795</c:v>
                </c:pt>
                <c:pt idx="649">
                  <c:v>767.12138427328296</c:v>
                </c:pt>
                <c:pt idx="650">
                  <c:v>766.96861860714898</c:v>
                </c:pt>
                <c:pt idx="651">
                  <c:v>766.48167804721697</c:v>
                </c:pt>
                <c:pt idx="652">
                  <c:v>766.67820471059497</c:v>
                </c:pt>
                <c:pt idx="653">
                  <c:v>766.62489585951005</c:v>
                </c:pt>
                <c:pt idx="654">
                  <c:v>766.69093518331601</c:v>
                </c:pt>
                <c:pt idx="655">
                  <c:v>766.58511313423503</c:v>
                </c:pt>
                <c:pt idx="656">
                  <c:v>766.38858646992605</c:v>
                </c:pt>
                <c:pt idx="657">
                  <c:v>766.42200395930604</c:v>
                </c:pt>
                <c:pt idx="658">
                  <c:v>766.60500449687197</c:v>
                </c:pt>
                <c:pt idx="659">
                  <c:v>766.49759113788605</c:v>
                </c:pt>
                <c:pt idx="660">
                  <c:v>766.25730347540195</c:v>
                </c:pt>
                <c:pt idx="661">
                  <c:v>766.02338104974501</c:v>
                </c:pt>
                <c:pt idx="662">
                  <c:v>766.55726522579801</c:v>
                </c:pt>
                <c:pt idx="663">
                  <c:v>766.47133453842298</c:v>
                </c:pt>
                <c:pt idx="664">
                  <c:v>766.28833400085603</c:v>
                </c:pt>
                <c:pt idx="665">
                  <c:v>766.33686892688297</c:v>
                </c:pt>
                <c:pt idx="666">
                  <c:v>765.90801114588999</c:v>
                </c:pt>
                <c:pt idx="667">
                  <c:v>766.53498689923401</c:v>
                </c:pt>
                <c:pt idx="668">
                  <c:v>766.45303448475897</c:v>
                </c:pt>
                <c:pt idx="669">
                  <c:v>766.51509553659696</c:v>
                </c:pt>
                <c:pt idx="670">
                  <c:v>766.09339864645199</c:v>
                </c:pt>
                <c:pt idx="671">
                  <c:v>766.46894757542805</c:v>
                </c:pt>
                <c:pt idx="672">
                  <c:v>766.11726828198903</c:v>
                </c:pt>
                <c:pt idx="673">
                  <c:v>766.11647262796805</c:v>
                </c:pt>
                <c:pt idx="674">
                  <c:v>766.38062992412597</c:v>
                </c:pt>
                <c:pt idx="675">
                  <c:v>766.41484306938901</c:v>
                </c:pt>
                <c:pt idx="676">
                  <c:v>765.70511924568598</c:v>
                </c:pt>
                <c:pt idx="677">
                  <c:v>766.11567697301496</c:v>
                </c:pt>
                <c:pt idx="678">
                  <c:v>766.10215084627305</c:v>
                </c:pt>
                <c:pt idx="679">
                  <c:v>766.01542450487602</c:v>
                </c:pt>
                <c:pt idx="680">
                  <c:v>766.13556833565201</c:v>
                </c:pt>
                <c:pt idx="681">
                  <c:v>765.91119376383699</c:v>
                </c:pt>
                <c:pt idx="682">
                  <c:v>765.81571522261902</c:v>
                </c:pt>
                <c:pt idx="683">
                  <c:v>765.90562418289505</c:v>
                </c:pt>
                <c:pt idx="684">
                  <c:v>765.63430599495803</c:v>
                </c:pt>
                <c:pt idx="685">
                  <c:v>765.58656672388304</c:v>
                </c:pt>
                <c:pt idx="686">
                  <c:v>765.46880985610198</c:v>
                </c:pt>
                <c:pt idx="687">
                  <c:v>765.70989317353803</c:v>
                </c:pt>
                <c:pt idx="688">
                  <c:v>765.32081811781995</c:v>
                </c:pt>
                <c:pt idx="689">
                  <c:v>765.21976999472804</c:v>
                </c:pt>
                <c:pt idx="690">
                  <c:v>765.09166961908295</c:v>
                </c:pt>
                <c:pt idx="691">
                  <c:v>764.80682530440401</c:v>
                </c:pt>
                <c:pt idx="692">
                  <c:v>764.79011655971397</c:v>
                </c:pt>
                <c:pt idx="693">
                  <c:v>765.07655218336697</c:v>
                </c:pt>
                <c:pt idx="694">
                  <c:v>765.09644354600505</c:v>
                </c:pt>
                <c:pt idx="695">
                  <c:v>764.70975545421197</c:v>
                </c:pt>
                <c:pt idx="696">
                  <c:v>765.06382171064604</c:v>
                </c:pt>
                <c:pt idx="697">
                  <c:v>764.35807616170496</c:v>
                </c:pt>
                <c:pt idx="698">
                  <c:v>764.60075078718398</c:v>
                </c:pt>
                <c:pt idx="699">
                  <c:v>764.810803577304</c:v>
                </c:pt>
                <c:pt idx="700">
                  <c:v>764.82671666704096</c:v>
                </c:pt>
                <c:pt idx="701">
                  <c:v>764.54028104338795</c:v>
                </c:pt>
                <c:pt idx="702">
                  <c:v>764.53948538936697</c:v>
                </c:pt>
                <c:pt idx="703">
                  <c:v>764.52595926169295</c:v>
                </c:pt>
                <c:pt idx="704">
                  <c:v>764.49015480931803</c:v>
                </c:pt>
                <c:pt idx="705">
                  <c:v>764.59040727745696</c:v>
                </c:pt>
                <c:pt idx="706">
                  <c:v>764.41218066774297</c:v>
                </c:pt>
                <c:pt idx="707">
                  <c:v>764.42411548551195</c:v>
                </c:pt>
                <c:pt idx="708">
                  <c:v>764.56494633387797</c:v>
                </c:pt>
                <c:pt idx="709">
                  <c:v>764.16791473235901</c:v>
                </c:pt>
                <c:pt idx="710">
                  <c:v>764.26896285545104</c:v>
                </c:pt>
                <c:pt idx="711">
                  <c:v>763.87511387374298</c:v>
                </c:pt>
                <c:pt idx="712">
                  <c:v>764.04299697559304</c:v>
                </c:pt>
                <c:pt idx="713">
                  <c:v>763.86954429186903</c:v>
                </c:pt>
                <c:pt idx="714">
                  <c:v>763.56162599660502</c:v>
                </c:pt>
                <c:pt idx="715">
                  <c:v>763.51149976253498</c:v>
                </c:pt>
                <c:pt idx="716">
                  <c:v>763.31338178925205</c:v>
                </c:pt>
                <c:pt idx="717">
                  <c:v>763.25529901031405</c:v>
                </c:pt>
                <c:pt idx="718">
                  <c:v>763.27121210098301</c:v>
                </c:pt>
                <c:pt idx="719">
                  <c:v>763.06115930993099</c:v>
                </c:pt>
                <c:pt idx="720">
                  <c:v>762.91873715259101</c:v>
                </c:pt>
                <c:pt idx="721">
                  <c:v>762.62991456594295</c:v>
                </c:pt>
                <c:pt idx="722">
                  <c:v>762.39440083038096</c:v>
                </c:pt>
                <c:pt idx="723">
                  <c:v>762.32040496170498</c:v>
                </c:pt>
                <c:pt idx="724">
                  <c:v>762.63309718389098</c:v>
                </c:pt>
                <c:pt idx="725">
                  <c:v>762.501814189367</c:v>
                </c:pt>
                <c:pt idx="726">
                  <c:v>761.96474739536598</c:v>
                </c:pt>
                <c:pt idx="727">
                  <c:v>761.98225179500901</c:v>
                </c:pt>
                <c:pt idx="728">
                  <c:v>761.808003457263</c:v>
                </c:pt>
                <c:pt idx="729">
                  <c:v>761.73321193270397</c:v>
                </c:pt>
                <c:pt idx="730">
                  <c:v>761.97429525014002</c:v>
                </c:pt>
                <c:pt idx="731">
                  <c:v>761.35925431270198</c:v>
                </c:pt>
                <c:pt idx="732">
                  <c:v>761.50724605191499</c:v>
                </c:pt>
                <c:pt idx="733">
                  <c:v>761.37278044037498</c:v>
                </c:pt>
                <c:pt idx="734">
                  <c:v>761.39505876600697</c:v>
                </c:pt>
                <c:pt idx="735">
                  <c:v>761.23831482790399</c:v>
                </c:pt>
                <c:pt idx="736">
                  <c:v>760.81343531981099</c:v>
                </c:pt>
                <c:pt idx="737">
                  <c:v>760.91209647897597</c:v>
                </c:pt>
                <c:pt idx="738">
                  <c:v>760.94710527733002</c:v>
                </c:pt>
                <c:pt idx="739">
                  <c:v>760.70283934287704</c:v>
                </c:pt>
                <c:pt idx="740">
                  <c:v>760.548482367769</c:v>
                </c:pt>
                <c:pt idx="741">
                  <c:v>760.275572871789</c:v>
                </c:pt>
                <c:pt idx="742">
                  <c:v>760.33365564979601</c:v>
                </c:pt>
                <c:pt idx="743">
                  <c:v>760.52143011428404</c:v>
                </c:pt>
                <c:pt idx="744">
                  <c:v>760.35593397729099</c:v>
                </c:pt>
                <c:pt idx="745">
                  <c:v>759.93185012321896</c:v>
                </c:pt>
                <c:pt idx="746">
                  <c:v>760.01857646461599</c:v>
                </c:pt>
                <c:pt idx="747">
                  <c:v>759.44490956328798</c:v>
                </c:pt>
                <c:pt idx="748">
                  <c:v>759.58255779277499</c:v>
                </c:pt>
                <c:pt idx="749">
                  <c:v>759.69951900653496</c:v>
                </c:pt>
                <c:pt idx="750">
                  <c:v>759.48867056146298</c:v>
                </c:pt>
                <c:pt idx="751">
                  <c:v>759.05663016159099</c:v>
                </c:pt>
                <c:pt idx="752">
                  <c:v>759.13142168615002</c:v>
                </c:pt>
                <c:pt idx="753">
                  <c:v>758.91182104218797</c:v>
                </c:pt>
                <c:pt idx="754">
                  <c:v>758.74950752127904</c:v>
                </c:pt>
                <c:pt idx="755">
                  <c:v>758.75507710315298</c:v>
                </c:pt>
                <c:pt idx="756">
                  <c:v>758.41931089945103</c:v>
                </c:pt>
                <c:pt idx="757">
                  <c:v>758.11775784008205</c:v>
                </c:pt>
                <c:pt idx="758">
                  <c:v>758.01830102689598</c:v>
                </c:pt>
                <c:pt idx="759">
                  <c:v>757.71276969555799</c:v>
                </c:pt>
                <c:pt idx="760">
                  <c:v>757.54488659370702</c:v>
                </c:pt>
                <c:pt idx="761">
                  <c:v>757.22503348067403</c:v>
                </c:pt>
                <c:pt idx="762">
                  <c:v>757.34517731145002</c:v>
                </c:pt>
                <c:pt idx="763">
                  <c:v>757.062719960697</c:v>
                </c:pt>
                <c:pt idx="764">
                  <c:v>756.70547108538403</c:v>
                </c:pt>
                <c:pt idx="765">
                  <c:v>756.51212703995395</c:v>
                </c:pt>
                <c:pt idx="766">
                  <c:v>756.01166035328094</c:v>
                </c:pt>
                <c:pt idx="767">
                  <c:v>756.13816942088295</c:v>
                </c:pt>
                <c:pt idx="768">
                  <c:v>756.23364796210103</c:v>
                </c:pt>
                <c:pt idx="769">
                  <c:v>756.22569141630095</c:v>
                </c:pt>
                <c:pt idx="770">
                  <c:v>755.68544200435304</c:v>
                </c:pt>
                <c:pt idx="771">
                  <c:v>755.86844254191999</c:v>
                </c:pt>
                <c:pt idx="772">
                  <c:v>755.54938508290797</c:v>
                </c:pt>
                <c:pt idx="773">
                  <c:v>755.39502810873103</c:v>
                </c:pt>
                <c:pt idx="774">
                  <c:v>755.32103223819297</c:v>
                </c:pt>
                <c:pt idx="775">
                  <c:v>755.21043626219</c:v>
                </c:pt>
                <c:pt idx="776">
                  <c:v>754.59698663465701</c:v>
                </c:pt>
                <c:pt idx="777">
                  <c:v>754.56834307219799</c:v>
                </c:pt>
                <c:pt idx="778">
                  <c:v>754.53572123777099</c:v>
                </c:pt>
                <c:pt idx="779">
                  <c:v>754.23735079728101</c:v>
                </c:pt>
                <c:pt idx="780">
                  <c:v>754.07105900347199</c:v>
                </c:pt>
                <c:pt idx="781">
                  <c:v>753.93500208295904</c:v>
                </c:pt>
                <c:pt idx="782">
                  <c:v>753.44726586807496</c:v>
                </c:pt>
                <c:pt idx="783">
                  <c:v>753.66129693109497</c:v>
                </c:pt>
                <c:pt idx="784">
                  <c:v>753.31120894663002</c:v>
                </c:pt>
                <c:pt idx="785">
                  <c:v>752.97623839881305</c:v>
                </c:pt>
                <c:pt idx="786">
                  <c:v>752.66434183064803</c:v>
                </c:pt>
                <c:pt idx="787">
                  <c:v>752.91815561894305</c:v>
                </c:pt>
                <c:pt idx="788">
                  <c:v>752.36199311725795</c:v>
                </c:pt>
                <c:pt idx="789">
                  <c:v>752.18854043446504</c:v>
                </c:pt>
                <c:pt idx="790">
                  <c:v>751.79071317892499</c:v>
                </c:pt>
                <c:pt idx="791">
                  <c:v>751.45176435820804</c:v>
                </c:pt>
                <c:pt idx="792">
                  <c:v>751.46608613897104</c:v>
                </c:pt>
                <c:pt idx="793">
                  <c:v>751.231368058361</c:v>
                </c:pt>
                <c:pt idx="794">
                  <c:v>750.803305932321</c:v>
                </c:pt>
                <c:pt idx="795">
                  <c:v>750.50493549089902</c:v>
                </c:pt>
                <c:pt idx="796">
                  <c:v>750.37603946030094</c:v>
                </c:pt>
                <c:pt idx="797">
                  <c:v>749.49127164576203</c:v>
                </c:pt>
                <c:pt idx="798">
                  <c:v>749.59311542287503</c:v>
                </c:pt>
                <c:pt idx="799">
                  <c:v>749.76099852472498</c:v>
                </c:pt>
                <c:pt idx="800">
                  <c:v>749.38465394079697</c:v>
                </c:pt>
                <c:pt idx="801">
                  <c:v>748.60729948524397</c:v>
                </c:pt>
                <c:pt idx="802">
                  <c:v>748.752108605579</c:v>
                </c:pt>
                <c:pt idx="803">
                  <c:v>748.20708526670899</c:v>
                </c:pt>
                <c:pt idx="804">
                  <c:v>748.04397609178</c:v>
                </c:pt>
                <c:pt idx="805">
                  <c:v>747.74719696026295</c:v>
                </c:pt>
                <c:pt idx="806">
                  <c:v>747.51009191665798</c:v>
                </c:pt>
                <c:pt idx="807">
                  <c:v>747.16796047706202</c:v>
                </c:pt>
                <c:pt idx="808">
                  <c:v>746.92051192466204</c:v>
                </c:pt>
                <c:pt idx="809">
                  <c:v>746.67704164423003</c:v>
                </c:pt>
                <c:pt idx="810">
                  <c:v>746.387423403561</c:v>
                </c:pt>
                <c:pt idx="811">
                  <c:v>746.31581449694897</c:v>
                </c:pt>
                <c:pt idx="812">
                  <c:v>746.07393552642304</c:v>
                </c:pt>
                <c:pt idx="813">
                  <c:v>745.64905601739895</c:v>
                </c:pt>
                <c:pt idx="814">
                  <c:v>745.26157227158501</c:v>
                </c:pt>
                <c:pt idx="815">
                  <c:v>744.77144909370702</c:v>
                </c:pt>
                <c:pt idx="816">
                  <c:v>744.15959077607795</c:v>
                </c:pt>
                <c:pt idx="817">
                  <c:v>744.11423846799903</c:v>
                </c:pt>
                <c:pt idx="818">
                  <c:v>743.83416808117204</c:v>
                </c:pt>
                <c:pt idx="819">
                  <c:v>743.64400665275798</c:v>
                </c:pt>
                <c:pt idx="820">
                  <c:v>742.84039559774101</c:v>
                </c:pt>
                <c:pt idx="821">
                  <c:v>742.78867805469804</c:v>
                </c:pt>
                <c:pt idx="822">
                  <c:v>741.97949741873902</c:v>
                </c:pt>
                <c:pt idx="823">
                  <c:v>741.91743636690103</c:v>
                </c:pt>
                <c:pt idx="824">
                  <c:v>741.67635305039596</c:v>
                </c:pt>
                <c:pt idx="825">
                  <c:v>741.42015229817503</c:v>
                </c:pt>
                <c:pt idx="826">
                  <c:v>740.52583662886195</c:v>
                </c:pt>
                <c:pt idx="827">
                  <c:v>740.46138861402903</c:v>
                </c:pt>
                <c:pt idx="828">
                  <c:v>739.64902536012198</c:v>
                </c:pt>
                <c:pt idx="829">
                  <c:v>739.54479461908295</c:v>
                </c:pt>
                <c:pt idx="830">
                  <c:v>739.19709359761305</c:v>
                </c:pt>
                <c:pt idx="831">
                  <c:v>738.559774335474</c:v>
                </c:pt>
                <c:pt idx="832">
                  <c:v>738.12057304661698</c:v>
                </c:pt>
                <c:pt idx="833">
                  <c:v>737.57793667074304</c:v>
                </c:pt>
                <c:pt idx="834">
                  <c:v>737.44665367621894</c:v>
                </c:pt>
                <c:pt idx="835">
                  <c:v>736.96528269816201</c:v>
                </c:pt>
                <c:pt idx="836">
                  <c:v>736.13939331751305</c:v>
                </c:pt>
                <c:pt idx="837">
                  <c:v>735.98821896035201</c:v>
                </c:pt>
                <c:pt idx="838">
                  <c:v>735.54344808962196</c:v>
                </c:pt>
                <c:pt idx="839">
                  <c:v>735.01513349451102</c:v>
                </c:pt>
                <c:pt idx="840">
                  <c:v>734.48522759135801</c:v>
                </c:pt>
                <c:pt idx="841">
                  <c:v>733.70787313487403</c:v>
                </c:pt>
                <c:pt idx="842">
                  <c:v>733.62671637441997</c:v>
                </c:pt>
                <c:pt idx="843">
                  <c:v>733.31800242513395</c:v>
                </c:pt>
                <c:pt idx="844">
                  <c:v>732.32900387048699</c:v>
                </c:pt>
                <c:pt idx="845">
                  <c:v>731.56915381364502</c:v>
                </c:pt>
                <c:pt idx="846">
                  <c:v>731.163370013237</c:v>
                </c:pt>
                <c:pt idx="847">
                  <c:v>730.44250702764805</c:v>
                </c:pt>
                <c:pt idx="848">
                  <c:v>729.90862285066396</c:v>
                </c:pt>
                <c:pt idx="849">
                  <c:v>729.33972987625702</c:v>
                </c:pt>
                <c:pt idx="850">
                  <c:v>728.54327971208795</c:v>
                </c:pt>
                <c:pt idx="851">
                  <c:v>727.85822117887403</c:v>
                </c:pt>
                <c:pt idx="852">
                  <c:v>727.58133340999495</c:v>
                </c:pt>
                <c:pt idx="853">
                  <c:v>726.93048802111298</c:v>
                </c:pt>
                <c:pt idx="854">
                  <c:v>725.967746064067</c:v>
                </c:pt>
                <c:pt idx="855">
                  <c:v>725.32565287500597</c:v>
                </c:pt>
                <c:pt idx="856">
                  <c:v>724.18468430824601</c:v>
                </c:pt>
                <c:pt idx="857">
                  <c:v>723.38266456127201</c:v>
                </c:pt>
                <c:pt idx="858">
                  <c:v>722.260791702196</c:v>
                </c:pt>
                <c:pt idx="859">
                  <c:v>721.32748896256101</c:v>
                </c:pt>
                <c:pt idx="860">
                  <c:v>720.12605065293599</c:v>
                </c:pt>
                <c:pt idx="861">
                  <c:v>718.89119485393201</c:v>
                </c:pt>
                <c:pt idx="862">
                  <c:v>717.83536131959397</c:v>
                </c:pt>
                <c:pt idx="863">
                  <c:v>716.25280450005096</c:v>
                </c:pt>
                <c:pt idx="864">
                  <c:v>714.69013904221401</c:v>
                </c:pt>
                <c:pt idx="865">
                  <c:v>713.39322219137102</c:v>
                </c:pt>
                <c:pt idx="866">
                  <c:v>711.59583865385503</c:v>
                </c:pt>
                <c:pt idx="867">
                  <c:v>710.41270039789401</c:v>
                </c:pt>
                <c:pt idx="868">
                  <c:v>708.57314717117697</c:v>
                </c:pt>
                <c:pt idx="869">
                  <c:v>707.00889040436596</c:v>
                </c:pt>
                <c:pt idx="870">
                  <c:v>704.95371480658696</c:v>
                </c:pt>
                <c:pt idx="871">
                  <c:v>703.16906174086</c:v>
                </c:pt>
                <c:pt idx="872">
                  <c:v>701.19186028372496</c:v>
                </c:pt>
                <c:pt idx="873">
                  <c:v>699.59498168341804</c:v>
                </c:pt>
                <c:pt idx="874">
                  <c:v>697.20960946194805</c:v>
                </c:pt>
                <c:pt idx="875">
                  <c:v>693.946630318649</c:v>
                </c:pt>
                <c:pt idx="876">
                  <c:v>690.370958950371</c:v>
                </c:pt>
                <c:pt idx="877">
                  <c:v>688.33726602420199</c:v>
                </c:pt>
                <c:pt idx="878">
                  <c:v>685.64317985437799</c:v>
                </c:pt>
                <c:pt idx="879">
                  <c:v>683.24746412504498</c:v>
                </c:pt>
                <c:pt idx="880">
                  <c:v>680.90903552062798</c:v>
                </c:pt>
                <c:pt idx="881">
                  <c:v>677.74710449948896</c:v>
                </c:pt>
                <c:pt idx="882">
                  <c:v>674.14676784258302</c:v>
                </c:pt>
                <c:pt idx="883">
                  <c:v>669.87649008818005</c:v>
                </c:pt>
                <c:pt idx="884">
                  <c:v>665.11211088392895</c:v>
                </c:pt>
                <c:pt idx="885">
                  <c:v>661.236477766186</c:v>
                </c:pt>
                <c:pt idx="886">
                  <c:v>658.04351621866203</c:v>
                </c:pt>
                <c:pt idx="887">
                  <c:v>655.61676996387496</c:v>
                </c:pt>
                <c:pt idx="888">
                  <c:v>652.57020884565998</c:v>
                </c:pt>
                <c:pt idx="889">
                  <c:v>649.83315733168297</c:v>
                </c:pt>
                <c:pt idx="890">
                  <c:v>646.75397437903996</c:v>
                </c:pt>
                <c:pt idx="891">
                  <c:v>643.85938327293798</c:v>
                </c:pt>
                <c:pt idx="892">
                  <c:v>640.76110461168003</c:v>
                </c:pt>
                <c:pt idx="893">
                  <c:v>636.79874515347205</c:v>
                </c:pt>
                <c:pt idx="894">
                  <c:v>632.76238982472603</c:v>
                </c:pt>
                <c:pt idx="895">
                  <c:v>628.50802516192198</c:v>
                </c:pt>
                <c:pt idx="896">
                  <c:v>624.56476141046699</c:v>
                </c:pt>
                <c:pt idx="897">
                  <c:v>619.98736101575196</c:v>
                </c:pt>
                <c:pt idx="898">
                  <c:v>615.59853074047703</c:v>
                </c:pt>
                <c:pt idx="899">
                  <c:v>610.91212567780201</c:v>
                </c:pt>
                <c:pt idx="900">
                  <c:v>606.22412930615201</c:v>
                </c:pt>
                <c:pt idx="901">
                  <c:v>600.55349961388902</c:v>
                </c:pt>
                <c:pt idx="902">
                  <c:v>594.228046261705</c:v>
                </c:pt>
                <c:pt idx="903">
                  <c:v>587.090229654685</c:v>
                </c:pt>
                <c:pt idx="904">
                  <c:v>581.22466460801695</c:v>
                </c:pt>
                <c:pt idx="905">
                  <c:v>576.40379393380101</c:v>
                </c:pt>
                <c:pt idx="906">
                  <c:v>571.40549230296199</c:v>
                </c:pt>
                <c:pt idx="907">
                  <c:v>567.22034958191205</c:v>
                </c:pt>
                <c:pt idx="908">
                  <c:v>563.72344801109296</c:v>
                </c:pt>
                <c:pt idx="909">
                  <c:v>560.860683085397</c:v>
                </c:pt>
                <c:pt idx="910">
                  <c:v>557.79184364061803</c:v>
                </c:pt>
                <c:pt idx="911">
                  <c:v>553.78731449320901</c:v>
                </c:pt>
                <c:pt idx="912">
                  <c:v>549.55841077398497</c:v>
                </c:pt>
                <c:pt idx="913">
                  <c:v>544.81471858639304</c:v>
                </c:pt>
                <c:pt idx="914">
                  <c:v>540.67174555454403</c:v>
                </c:pt>
                <c:pt idx="915">
                  <c:v>535.375073482282</c:v>
                </c:pt>
                <c:pt idx="916">
                  <c:v>528.37092683278001</c:v>
                </c:pt>
                <c:pt idx="917">
                  <c:v>520.01018924359198</c:v>
                </c:pt>
                <c:pt idx="918">
                  <c:v>510.26183019019697</c:v>
                </c:pt>
              </c:numCache>
            </c:numRef>
          </c:yVal>
          <c:smooth val="1"/>
          <c:extLst>
            <c:ext xmlns:c16="http://schemas.microsoft.com/office/drawing/2014/chart" uri="{C3380CC4-5D6E-409C-BE32-E72D297353CC}">
              <c16:uniqueId val="{00000000-710A-457A-A1D7-0D57FCB948F2}"/>
            </c:ext>
          </c:extLst>
        </c:ser>
        <c:ser>
          <c:idx val="1"/>
          <c:order val="1"/>
          <c:tx>
            <c:strRef>
              <c:f>'без среза'!$G$1</c:f>
              <c:strCache>
                <c:ptCount val="1"/>
                <c:pt idx="0">
                  <c:v>Необлученный</c:v>
                </c:pt>
              </c:strCache>
            </c:strRef>
          </c:tx>
          <c:spPr>
            <a:ln w="50800" cap="rnd">
              <a:solidFill>
                <a:srgbClr val="00B0F0"/>
              </a:solidFill>
              <a:round/>
            </a:ln>
            <a:effectLst/>
          </c:spPr>
          <c:marker>
            <c:symbol val="none"/>
          </c:marker>
          <c:xVal>
            <c:numRef>
              <c:f>'без среза'!$H$4:$H$870</c:f>
              <c:numCache>
                <c:formatCode>General</c:formatCode>
                <c:ptCount val="86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1.3889652870045801E-4</c:v>
                </c:pt>
                <c:pt idx="32">
                  <c:v>1.95244603098388E-3</c:v>
                </c:pt>
                <c:pt idx="33">
                  <c:v>5.5178522743060104E-3</c:v>
                </c:pt>
                <c:pt idx="34">
                  <c:v>6.7727789118454699E-3</c:v>
                </c:pt>
                <c:pt idx="35">
                  <c:v>9.1217295289602908E-3</c:v>
                </c:pt>
                <c:pt idx="36">
                  <c:v>1.1955812417308E-2</c:v>
                </c:pt>
                <c:pt idx="37">
                  <c:v>1.3628749850425099E-2</c:v>
                </c:pt>
                <c:pt idx="38">
                  <c:v>1.8343378508300902E-2</c:v>
                </c:pt>
                <c:pt idx="39">
                  <c:v>1.81571678732118E-2</c:v>
                </c:pt>
                <c:pt idx="40">
                  <c:v>2.0834538687108901E-2</c:v>
                </c:pt>
                <c:pt idx="41">
                  <c:v>2.3050991348516601E-2</c:v>
                </c:pt>
                <c:pt idx="42">
                  <c:v>2.63398467434506E-2</c:v>
                </c:pt>
                <c:pt idx="43">
                  <c:v>2.9044872642369799E-2</c:v>
                </c:pt>
                <c:pt idx="44">
                  <c:v>2.93318712368595E-2</c:v>
                </c:pt>
                <c:pt idx="45">
                  <c:v>3.0986371946983799E-2</c:v>
                </c:pt>
                <c:pt idx="46">
                  <c:v>3.22564061472796E-2</c:v>
                </c:pt>
                <c:pt idx="47">
                  <c:v>3.5130435342400901E-2</c:v>
                </c:pt>
                <c:pt idx="48">
                  <c:v>3.6271412482324898E-2</c:v>
                </c:pt>
                <c:pt idx="49">
                  <c:v>3.65123192687999E-2</c:v>
                </c:pt>
                <c:pt idx="50">
                  <c:v>3.5914835065264904E-2</c:v>
                </c:pt>
                <c:pt idx="51">
                  <c:v>3.6791552504889004E-2</c:v>
                </c:pt>
                <c:pt idx="52">
                  <c:v>3.6752579430077099E-2</c:v>
                </c:pt>
                <c:pt idx="53">
                  <c:v>3.7825955250081499E-2</c:v>
                </c:pt>
                <c:pt idx="54">
                  <c:v>3.6170952331904295E-2</c:v>
                </c:pt>
                <c:pt idx="55">
                  <c:v>3.5160978501647101E-2</c:v>
                </c:pt>
                <c:pt idx="56">
                  <c:v>3.5564486712624799E-2</c:v>
                </c:pt>
                <c:pt idx="57">
                  <c:v>3.4231870151346697E-2</c:v>
                </c:pt>
                <c:pt idx="58">
                  <c:v>3.3114716803606101E-2</c:v>
                </c:pt>
                <c:pt idx="59">
                  <c:v>3.0660789285130701E-2</c:v>
                </c:pt>
                <c:pt idx="60">
                  <c:v>2.9094640897442396E-2</c:v>
                </c:pt>
                <c:pt idx="61">
                  <c:v>2.8139977162622298E-2</c:v>
                </c:pt>
                <c:pt idx="62">
                  <c:v>2.8558849309590101E-2</c:v>
                </c:pt>
                <c:pt idx="63">
                  <c:v>2.7905318793930402E-2</c:v>
                </c:pt>
                <c:pt idx="64">
                  <c:v>2.4842979335915099E-2</c:v>
                </c:pt>
                <c:pt idx="65">
                  <c:v>2.4530896235308602E-2</c:v>
                </c:pt>
                <c:pt idx="66">
                  <c:v>2.35977420105726E-2</c:v>
                </c:pt>
                <c:pt idx="67">
                  <c:v>2.31070692171098E-2</c:v>
                </c:pt>
                <c:pt idx="68">
                  <c:v>2.31356973894759E-2</c:v>
                </c:pt>
                <c:pt idx="69">
                  <c:v>2.18340649998039E-2</c:v>
                </c:pt>
                <c:pt idx="70">
                  <c:v>2.09139381379897E-2</c:v>
                </c:pt>
                <c:pt idx="71">
                  <c:v>1.9347789750279201E-2</c:v>
                </c:pt>
                <c:pt idx="72">
                  <c:v>2.0141542008533801E-2</c:v>
                </c:pt>
                <c:pt idx="73">
                  <c:v>2.0520467921469901E-2</c:v>
                </c:pt>
                <c:pt idx="74">
                  <c:v>1.86134964529572E-2</c:v>
                </c:pt>
                <c:pt idx="75">
                  <c:v>1.78155449390704E-2</c:v>
                </c:pt>
                <c:pt idx="76">
                  <c:v>1.68178621841708E-2</c:v>
                </c:pt>
                <c:pt idx="77">
                  <c:v>1.50796377123008E-2</c:v>
                </c:pt>
                <c:pt idx="78">
                  <c:v>1.5940991288698702E-2</c:v>
                </c:pt>
                <c:pt idx="79">
                  <c:v>1.45932670909676E-2</c:v>
                </c:pt>
                <c:pt idx="80">
                  <c:v>1.39493229719401E-2</c:v>
                </c:pt>
                <c:pt idx="81">
                  <c:v>1.2628997560559799E-2</c:v>
                </c:pt>
                <c:pt idx="82">
                  <c:v>1.25347142429622E-2</c:v>
                </c:pt>
                <c:pt idx="83">
                  <c:v>1.17674906011223E-2</c:v>
                </c:pt>
                <c:pt idx="84">
                  <c:v>9.7959906005806695E-3</c:v>
                </c:pt>
                <c:pt idx="85">
                  <c:v>8.9772657186570903E-3</c:v>
                </c:pt>
                <c:pt idx="86">
                  <c:v>8.4493512989558504E-3</c:v>
                </c:pt>
                <c:pt idx="87">
                  <c:v>7.7005643792427093E-3</c:v>
                </c:pt>
                <c:pt idx="88">
                  <c:v>5.9807766313479905E-3</c:v>
                </c:pt>
                <c:pt idx="89">
                  <c:v>3.6528333889729301E-3</c:v>
                </c:pt>
                <c:pt idx="90">
                  <c:v>7.9648241015500799E-4</c:v>
                </c:pt>
                <c:pt idx="91">
                  <c:v>1.3417069387775E-3</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4.9886480525934002E-5</c:v>
                </c:pt>
                <c:pt idx="139">
                  <c:v>8.0087594180044996E-4</c:v>
                </c:pt>
                <c:pt idx="140">
                  <c:v>4.1273409994546694E-3</c:v>
                </c:pt>
                <c:pt idx="141">
                  <c:v>7.3789548409086709E-3</c:v>
                </c:pt>
                <c:pt idx="142">
                  <c:v>1.22134222708681E-2</c:v>
                </c:pt>
                <c:pt idx="143">
                  <c:v>1.7576409028619001E-2</c:v>
                </c:pt>
                <c:pt idx="144">
                  <c:v>2.0592042660849699E-2</c:v>
                </c:pt>
                <c:pt idx="145">
                  <c:v>2.45299923714359E-2</c:v>
                </c:pt>
                <c:pt idx="146">
                  <c:v>2.8353512739176502E-2</c:v>
                </c:pt>
                <c:pt idx="147">
                  <c:v>3.5990362100779501E-2</c:v>
                </c:pt>
                <c:pt idx="148">
                  <c:v>4.01918352932462E-2</c:v>
                </c:pt>
                <c:pt idx="149">
                  <c:v>4.5379929480215998E-2</c:v>
                </c:pt>
                <c:pt idx="150">
                  <c:v>5.0109922146024402E-2</c:v>
                </c:pt>
                <c:pt idx="151">
                  <c:v>5.6490001469100506E-2</c:v>
                </c:pt>
                <c:pt idx="152">
                  <c:v>6.30267929403239E-2</c:v>
                </c:pt>
                <c:pt idx="153">
                  <c:v>7.0147414049426302E-2</c:v>
                </c:pt>
                <c:pt idx="154">
                  <c:v>7.5845590913203892E-2</c:v>
                </c:pt>
                <c:pt idx="155">
                  <c:v>8.0920103780091096E-2</c:v>
                </c:pt>
                <c:pt idx="156">
                  <c:v>8.7472259183662998E-2</c:v>
                </c:pt>
                <c:pt idx="157">
                  <c:v>9.5533153108995406E-2</c:v>
                </c:pt>
                <c:pt idx="158">
                  <c:v>0.102527789945484</c:v>
                </c:pt>
                <c:pt idx="159">
                  <c:v>0.10905869213875301</c:v>
                </c:pt>
                <c:pt idx="160">
                  <c:v>0.117009701935089</c:v>
                </c:pt>
                <c:pt idx="161">
                  <c:v>0.125365583428838</c:v>
                </c:pt>
                <c:pt idx="162">
                  <c:v>0.13348141948945599</c:v>
                </c:pt>
                <c:pt idx="163">
                  <c:v>0.14201244985550002</c:v>
                </c:pt>
                <c:pt idx="164">
                  <c:v>0.14913640005040901</c:v>
                </c:pt>
                <c:pt idx="165">
                  <c:v>0.15729906398487301</c:v>
                </c:pt>
                <c:pt idx="166">
                  <c:v>0.16744060295419402</c:v>
                </c:pt>
                <c:pt idx="167">
                  <c:v>0.177105491870577</c:v>
                </c:pt>
                <c:pt idx="168">
                  <c:v>0.187434102751105</c:v>
                </c:pt>
                <c:pt idx="169">
                  <c:v>0.19469940108542999</c:v>
                </c:pt>
                <c:pt idx="170">
                  <c:v>0.20470536938219699</c:v>
                </c:pt>
                <c:pt idx="171">
                  <c:v>0.213964650313159</c:v>
                </c:pt>
                <c:pt idx="172">
                  <c:v>0.22503380291070099</c:v>
                </c:pt>
                <c:pt idx="173">
                  <c:v>0.23656080087377501</c:v>
                </c:pt>
                <c:pt idx="174">
                  <c:v>0.24744276974857402</c:v>
                </c:pt>
                <c:pt idx="175">
                  <c:v>0.25637670334468499</c:v>
                </c:pt>
                <c:pt idx="176">
                  <c:v>0.26688660866973601</c:v>
                </c:pt>
                <c:pt idx="177">
                  <c:v>0.27790045116802303</c:v>
                </c:pt>
                <c:pt idx="178">
                  <c:v>0.29230357787852795</c:v>
                </c:pt>
                <c:pt idx="179">
                  <c:v>0.30166758987526499</c:v>
                </c:pt>
                <c:pt idx="180">
                  <c:v>0.31377300797323898</c:v>
                </c:pt>
                <c:pt idx="181">
                  <c:v>0.324802214334596</c:v>
                </c:pt>
                <c:pt idx="182">
                  <c:v>0.33757061825454598</c:v>
                </c:pt>
                <c:pt idx="183">
                  <c:v>0.35072275254215401</c:v>
                </c:pt>
                <c:pt idx="184">
                  <c:v>0.36150639229788301</c:v>
                </c:pt>
                <c:pt idx="185">
                  <c:v>0.37314437863358296</c:v>
                </c:pt>
                <c:pt idx="186">
                  <c:v>0.38545801004872299</c:v>
                </c:pt>
                <c:pt idx="187">
                  <c:v>0.39814652150056401</c:v>
                </c:pt>
                <c:pt idx="188">
                  <c:v>0.411523705394501</c:v>
                </c:pt>
                <c:pt idx="189">
                  <c:v>0.42168664206414502</c:v>
                </c:pt>
                <c:pt idx="190">
                  <c:v>0.43419385914518199</c:v>
                </c:pt>
                <c:pt idx="191">
                  <c:v>0.44729719686955594</c:v>
                </c:pt>
                <c:pt idx="192">
                  <c:v>0.46143913667080499</c:v>
                </c:pt>
                <c:pt idx="193">
                  <c:v>0.47320888482218504</c:v>
                </c:pt>
                <c:pt idx="194">
                  <c:v>0.48509258232272101</c:v>
                </c:pt>
                <c:pt idx="195">
                  <c:v>0.49754178448324604</c:v>
                </c:pt>
                <c:pt idx="196">
                  <c:v>0.510995419948301</c:v>
                </c:pt>
                <c:pt idx="197">
                  <c:v>0.52487002733485599</c:v>
                </c:pt>
                <c:pt idx="198">
                  <c:v>0.53666128492437803</c:v>
                </c:pt>
                <c:pt idx="199">
                  <c:v>0.54888606180583099</c:v>
                </c:pt>
                <c:pt idx="200">
                  <c:v>0.56195326230081799</c:v>
                </c:pt>
                <c:pt idx="201">
                  <c:v>0.57572339484650592</c:v>
                </c:pt>
                <c:pt idx="202">
                  <c:v>0.58856247294656305</c:v>
                </c:pt>
                <c:pt idx="203">
                  <c:v>0.602292659259973</c:v>
                </c:pt>
                <c:pt idx="204">
                  <c:v>0.61499371816182702</c:v>
                </c:pt>
                <c:pt idx="205">
                  <c:v>0.628050964151328</c:v>
                </c:pt>
                <c:pt idx="206">
                  <c:v>0.64183338784786792</c:v>
                </c:pt>
                <c:pt idx="207">
                  <c:v>0.65453419044842998</c:v>
                </c:pt>
                <c:pt idx="208">
                  <c:v>0.66762523702408294</c:v>
                </c:pt>
                <c:pt idx="209">
                  <c:v>0.681094492799872</c:v>
                </c:pt>
                <c:pt idx="210">
                  <c:v>0.69442558488503903</c:v>
                </c:pt>
                <c:pt idx="211">
                  <c:v>0.708656635515581</c:v>
                </c:pt>
                <c:pt idx="212">
                  <c:v>0.72137894762676102</c:v>
                </c:pt>
                <c:pt idx="213">
                  <c:v>0.73614159051444994</c:v>
                </c:pt>
                <c:pt idx="214">
                  <c:v>0.74832949395187098</c:v>
                </c:pt>
                <c:pt idx="215">
                  <c:v>0.76370435763379896</c:v>
                </c:pt>
                <c:pt idx="216">
                  <c:v>0.77757859684197705</c:v>
                </c:pt>
                <c:pt idx="217">
                  <c:v>0.79151158718389103</c:v>
                </c:pt>
                <c:pt idx="218">
                  <c:v>0.80671671135519296</c:v>
                </c:pt>
                <c:pt idx="219">
                  <c:v>0.81884623183583505</c:v>
                </c:pt>
                <c:pt idx="220">
                  <c:v>0.83236205925913997</c:v>
                </c:pt>
                <c:pt idx="221">
                  <c:v>0.84552070715631111</c:v>
                </c:pt>
                <c:pt idx="222">
                  <c:v>0.8598961788550239</c:v>
                </c:pt>
                <c:pt idx="223">
                  <c:v>0.87497531875300205</c:v>
                </c:pt>
                <c:pt idx="224">
                  <c:v>0.88846301117655491</c:v>
                </c:pt>
                <c:pt idx="225">
                  <c:v>0.90201497590669499</c:v>
                </c:pt>
                <c:pt idx="226">
                  <c:v>0.91585885534755107</c:v>
                </c:pt>
                <c:pt idx="227">
                  <c:v>0.92890381011585499</c:v>
                </c:pt>
                <c:pt idx="228">
                  <c:v>0.94486791280132798</c:v>
                </c:pt>
                <c:pt idx="229">
                  <c:v>0.95711419919268792</c:v>
                </c:pt>
                <c:pt idx="230">
                  <c:v>0.97051596538761908</c:v>
                </c:pt>
                <c:pt idx="231">
                  <c:v>0.98487300029006497</c:v>
                </c:pt>
                <c:pt idx="232">
                  <c:v>0.99925154470383892</c:v>
                </c:pt>
                <c:pt idx="233">
                  <c:v>1.0144136499320699</c:v>
                </c:pt>
                <c:pt idx="234">
                  <c:v>1.0262113093915601</c:v>
                </c:pt>
                <c:pt idx="235">
                  <c:v>1.0409040143173298</c:v>
                </c:pt>
                <c:pt idx="236">
                  <c:v>1.0553532328359001</c:v>
                </c:pt>
                <c:pt idx="237">
                  <c:v>1.0694917318161901</c:v>
                </c:pt>
                <c:pt idx="238">
                  <c:v>1.0840054788673101</c:v>
                </c:pt>
                <c:pt idx="239">
                  <c:v>1.0963070755039399</c:v>
                </c:pt>
                <c:pt idx="240">
                  <c:v>1.1097119144096701</c:v>
                </c:pt>
                <c:pt idx="241">
                  <c:v>1.1248555829098501</c:v>
                </c:pt>
                <c:pt idx="242">
                  <c:v>1.1401378948704599</c:v>
                </c:pt>
                <c:pt idx="243">
                  <c:v>1.15512177836479</c:v>
                </c:pt>
                <c:pt idx="244">
                  <c:v>1.16718984309898</c:v>
                </c:pt>
                <c:pt idx="245">
                  <c:v>1.18143625773683</c:v>
                </c:pt>
                <c:pt idx="246">
                  <c:v>1.1959838054480099</c:v>
                </c:pt>
                <c:pt idx="247">
                  <c:v>1.2116191198316502</c:v>
                </c:pt>
                <c:pt idx="248">
                  <c:v>1.22727594379484</c:v>
                </c:pt>
                <c:pt idx="249">
                  <c:v>1.2402750630528199</c:v>
                </c:pt>
                <c:pt idx="250">
                  <c:v>1.25412852896432</c:v>
                </c:pt>
                <c:pt idx="251">
                  <c:v>1.2684056714007901</c:v>
                </c:pt>
                <c:pt idx="252">
                  <c:v>1.28286410835727</c:v>
                </c:pt>
                <c:pt idx="253">
                  <c:v>1.2995011513652299</c:v>
                </c:pt>
                <c:pt idx="254">
                  <c:v>1.31284442279309</c:v>
                </c:pt>
                <c:pt idx="255">
                  <c:v>1.3272021939087599</c:v>
                </c:pt>
                <c:pt idx="256">
                  <c:v>1.3413748615832299</c:v>
                </c:pt>
                <c:pt idx="257">
                  <c:v>1.3575171858519801</c:v>
                </c:pt>
                <c:pt idx="258">
                  <c:v>1.3706819793924301</c:v>
                </c:pt>
                <c:pt idx="259">
                  <c:v>1.3844980920154599</c:v>
                </c:pt>
                <c:pt idx="260">
                  <c:v>1.3987633114112399</c:v>
                </c:pt>
                <c:pt idx="261">
                  <c:v>1.4134399161847</c:v>
                </c:pt>
                <c:pt idx="262">
                  <c:v>1.42852212886737</c:v>
                </c:pt>
                <c:pt idx="263">
                  <c:v>1.4428733863042</c:v>
                </c:pt>
                <c:pt idx="264">
                  <c:v>1.4562135849430999</c:v>
                </c:pt>
                <c:pt idx="265">
                  <c:v>1.4705798382806299</c:v>
                </c:pt>
                <c:pt idx="266">
                  <c:v>1.48593552902838</c:v>
                </c:pt>
                <c:pt idx="267">
                  <c:v>1.5012635646868899</c:v>
                </c:pt>
                <c:pt idx="268">
                  <c:v>1.51600777085577</c:v>
                </c:pt>
                <c:pt idx="269">
                  <c:v>1.52892699764635</c:v>
                </c:pt>
                <c:pt idx="270">
                  <c:v>1.5432505999953601</c:v>
                </c:pt>
                <c:pt idx="271">
                  <c:v>1.5583143759585001</c:v>
                </c:pt>
                <c:pt idx="272">
                  <c:v>1.57380526941608</c:v>
                </c:pt>
                <c:pt idx="273">
                  <c:v>1.58837125384821</c:v>
                </c:pt>
                <c:pt idx="274">
                  <c:v>1.6020863325252301</c:v>
                </c:pt>
                <c:pt idx="275">
                  <c:v>1.6155130491199501</c:v>
                </c:pt>
                <c:pt idx="276">
                  <c:v>1.63017428996</c:v>
                </c:pt>
                <c:pt idx="277">
                  <c:v>1.6453025945281801</c:v>
                </c:pt>
                <c:pt idx="278">
                  <c:v>1.66131586173037</c:v>
                </c:pt>
                <c:pt idx="279">
                  <c:v>1.6747728262856798</c:v>
                </c:pt>
                <c:pt idx="280">
                  <c:v>1.6888010730326599</c:v>
                </c:pt>
                <c:pt idx="281">
                  <c:v>1.7032994561475299</c:v>
                </c:pt>
                <c:pt idx="282">
                  <c:v>1.7190115902110399</c:v>
                </c:pt>
                <c:pt idx="283">
                  <c:v>1.7338848533654501</c:v>
                </c:pt>
                <c:pt idx="284">
                  <c:v>1.7480577774051698</c:v>
                </c:pt>
                <c:pt idx="285">
                  <c:v>1.7619819174257101</c:v>
                </c:pt>
                <c:pt idx="286">
                  <c:v>1.7780197669281999</c:v>
                </c:pt>
                <c:pt idx="287">
                  <c:v>1.7933140019266598</c:v>
                </c:pt>
                <c:pt idx="288">
                  <c:v>1.80910295574392</c:v>
                </c:pt>
                <c:pt idx="289">
                  <c:v>1.82122940343845</c:v>
                </c:pt>
                <c:pt idx="290">
                  <c:v>1.8369576376471699</c:v>
                </c:pt>
                <c:pt idx="291">
                  <c:v>1.8527370049213201</c:v>
                </c:pt>
                <c:pt idx="292">
                  <c:v>1.8674627743621399</c:v>
                </c:pt>
                <c:pt idx="293">
                  <c:v>1.8833654212301099</c:v>
                </c:pt>
                <c:pt idx="294">
                  <c:v>1.8964290690206598</c:v>
                </c:pt>
                <c:pt idx="295">
                  <c:v>1.9115208681739702</c:v>
                </c:pt>
                <c:pt idx="296">
                  <c:v>1.9261609676107101</c:v>
                </c:pt>
                <c:pt idx="297">
                  <c:v>1.94137838300605</c:v>
                </c:pt>
                <c:pt idx="298">
                  <c:v>1.95602118711804</c:v>
                </c:pt>
                <c:pt idx="299">
                  <c:v>1.9700496900895801</c:v>
                </c:pt>
                <c:pt idx="300">
                  <c:v>1.98483384248789</c:v>
                </c:pt>
                <c:pt idx="301">
                  <c:v>1.9993445167529</c:v>
                </c:pt>
                <c:pt idx="302">
                  <c:v>2.0138889916779599</c:v>
                </c:pt>
                <c:pt idx="303">
                  <c:v>2.02945363202502</c:v>
                </c:pt>
                <c:pt idx="304">
                  <c:v>2.04349749893424</c:v>
                </c:pt>
                <c:pt idx="305">
                  <c:v>2.05866304497988</c:v>
                </c:pt>
                <c:pt idx="306">
                  <c:v>2.0733580864771302</c:v>
                </c:pt>
                <c:pt idx="307">
                  <c:v>2.0873771147876101</c:v>
                </c:pt>
                <c:pt idx="308">
                  <c:v>2.1034487650240399</c:v>
                </c:pt>
                <c:pt idx="309">
                  <c:v>2.1158671275031802</c:v>
                </c:pt>
                <c:pt idx="310">
                  <c:v>2.1316168712246499</c:v>
                </c:pt>
                <c:pt idx="311">
                  <c:v>2.1465976819314401</c:v>
                </c:pt>
                <c:pt idx="312">
                  <c:v>2.1619072808704201</c:v>
                </c:pt>
                <c:pt idx="313">
                  <c:v>2.1777911229804698</c:v>
                </c:pt>
                <c:pt idx="314">
                  <c:v>2.1907072770574101</c:v>
                </c:pt>
                <c:pt idx="315">
                  <c:v>2.2059588610716201</c:v>
                </c:pt>
                <c:pt idx="316">
                  <c:v>2.2220550936054897</c:v>
                </c:pt>
                <c:pt idx="317">
                  <c:v>2.23750333607597</c:v>
                </c:pt>
                <c:pt idx="318">
                  <c:v>2.2533015081791103</c:v>
                </c:pt>
                <c:pt idx="319">
                  <c:v>2.2668537291338002</c:v>
                </c:pt>
                <c:pt idx="320">
                  <c:v>2.2814903877474499</c:v>
                </c:pt>
                <c:pt idx="321">
                  <c:v>2.2969290437487198</c:v>
                </c:pt>
                <c:pt idx="322">
                  <c:v>2.3134001562482398</c:v>
                </c:pt>
                <c:pt idx="323">
                  <c:v>2.3295086799350901</c:v>
                </c:pt>
                <c:pt idx="324">
                  <c:v>2.34372769570825</c:v>
                </c:pt>
                <c:pt idx="325">
                  <c:v>2.3575965255560001</c:v>
                </c:pt>
                <c:pt idx="326">
                  <c:v>2.37298908974708</c:v>
                </c:pt>
                <c:pt idx="327">
                  <c:v>2.38862747699216</c:v>
                </c:pt>
                <c:pt idx="328">
                  <c:v>2.4053966498485102</c:v>
                </c:pt>
                <c:pt idx="329">
                  <c:v>2.41872455733869</c:v>
                </c:pt>
                <c:pt idx="330">
                  <c:v>2.43394578166374</c:v>
                </c:pt>
                <c:pt idx="331">
                  <c:v>2.4497992639339801</c:v>
                </c:pt>
                <c:pt idx="332">
                  <c:v>2.4651672458304597</c:v>
                </c:pt>
                <c:pt idx="333">
                  <c:v>2.48050142713794</c:v>
                </c:pt>
                <c:pt idx="334">
                  <c:v>2.49440087305004</c:v>
                </c:pt>
                <c:pt idx="335">
                  <c:v>2.50889925623596</c:v>
                </c:pt>
                <c:pt idx="336">
                  <c:v>2.5248879411492502</c:v>
                </c:pt>
                <c:pt idx="337">
                  <c:v>2.5409718824590799</c:v>
                </c:pt>
                <c:pt idx="338">
                  <c:v>2.5561620108050001</c:v>
                </c:pt>
                <c:pt idx="339">
                  <c:v>2.56921029466071</c:v>
                </c:pt>
                <c:pt idx="340">
                  <c:v>2.5839483552459801</c:v>
                </c:pt>
                <c:pt idx="341">
                  <c:v>2.60070523696072</c:v>
                </c:pt>
                <c:pt idx="342">
                  <c:v>2.6158919244068097</c:v>
                </c:pt>
                <c:pt idx="343">
                  <c:v>2.6314043273771399</c:v>
                </c:pt>
                <c:pt idx="344">
                  <c:v>2.6451685706490502</c:v>
                </c:pt>
                <c:pt idx="345">
                  <c:v>2.6603525534170598</c:v>
                </c:pt>
                <c:pt idx="346">
                  <c:v>2.6758373012256702</c:v>
                </c:pt>
                <c:pt idx="347">
                  <c:v>2.6904002129469999</c:v>
                </c:pt>
                <c:pt idx="348">
                  <c:v>2.7069819457835798</c:v>
                </c:pt>
                <c:pt idx="349">
                  <c:v>2.72204905083129</c:v>
                </c:pt>
                <c:pt idx="350">
                  <c:v>2.7360964704428201</c:v>
                </c:pt>
                <c:pt idx="351">
                  <c:v>2.75166111071883</c:v>
                </c:pt>
                <c:pt idx="352">
                  <c:v>2.7664514086922098</c:v>
                </c:pt>
                <c:pt idx="353">
                  <c:v>2.7845142249674399</c:v>
                </c:pt>
                <c:pt idx="354">
                  <c:v>2.7978820786898999</c:v>
                </c:pt>
                <c:pt idx="355">
                  <c:v>2.8139660200764598</c:v>
                </c:pt>
                <c:pt idx="356">
                  <c:v>2.82923259998711</c:v>
                </c:pt>
                <c:pt idx="357">
                  <c:v>2.8446804743538201</c:v>
                </c:pt>
                <c:pt idx="358">
                  <c:v>2.8606138490943098</c:v>
                </c:pt>
                <c:pt idx="359">
                  <c:v>2.8752231089185902</c:v>
                </c:pt>
                <c:pt idx="360">
                  <c:v>2.8899676831173298</c:v>
                </c:pt>
                <c:pt idx="361">
                  <c:v>2.9065893621918799</c:v>
                </c:pt>
                <c:pt idx="362">
                  <c:v>2.9213151315616401</c:v>
                </c:pt>
                <c:pt idx="363">
                  <c:v>2.9391905078909999</c:v>
                </c:pt>
                <c:pt idx="364">
                  <c:v>2.9516457438091899</c:v>
                </c:pt>
                <c:pt idx="365">
                  <c:v>2.96768432952774</c:v>
                </c:pt>
                <c:pt idx="366">
                  <c:v>2.9836883783758603</c:v>
                </c:pt>
                <c:pt idx="367">
                  <c:v>3.0000054834829397</c:v>
                </c:pt>
                <c:pt idx="368">
                  <c:v>3.0155025224388501</c:v>
                </c:pt>
                <c:pt idx="369">
                  <c:v>3.0296877375633398</c:v>
                </c:pt>
                <c:pt idx="370">
                  <c:v>3.04525889151535</c:v>
                </c:pt>
                <c:pt idx="371">
                  <c:v>3.0610850868100701</c:v>
                </c:pt>
                <c:pt idx="372">
                  <c:v>3.07678492979448</c:v>
                </c:pt>
                <c:pt idx="373">
                  <c:v>3.0920422913510501</c:v>
                </c:pt>
                <c:pt idx="374">
                  <c:v>3.1066054592969303</c:v>
                </c:pt>
                <c:pt idx="375">
                  <c:v>3.12185667535232</c:v>
                </c:pt>
                <c:pt idx="376">
                  <c:v>3.1372185116708797</c:v>
                </c:pt>
                <c:pt idx="377">
                  <c:v>3.1524174902699502</c:v>
                </c:pt>
                <c:pt idx="378">
                  <c:v>3.1680896781722403</c:v>
                </c:pt>
                <c:pt idx="379">
                  <c:v>3.18314141928226</c:v>
                </c:pt>
                <c:pt idx="380">
                  <c:v>3.1985742978179097</c:v>
                </c:pt>
                <c:pt idx="381">
                  <c:v>3.21380400428666</c:v>
                </c:pt>
                <c:pt idx="382">
                  <c:v>3.2299739836389598</c:v>
                </c:pt>
                <c:pt idx="383">
                  <c:v>3.2454525859463996</c:v>
                </c:pt>
                <c:pt idx="384">
                  <c:v>3.2599727348724601</c:v>
                </c:pt>
                <c:pt idx="385">
                  <c:v>3.2755842031690499</c:v>
                </c:pt>
                <c:pt idx="386">
                  <c:v>3.2919907871360001</c:v>
                </c:pt>
                <c:pt idx="387">
                  <c:v>3.3080347822192402</c:v>
                </c:pt>
                <c:pt idx="388">
                  <c:v>3.3238725325190899</c:v>
                </c:pt>
                <c:pt idx="389">
                  <c:v>3.3386999602384995</c:v>
                </c:pt>
                <c:pt idx="390">
                  <c:v>3.3545968295698003</c:v>
                </c:pt>
                <c:pt idx="391">
                  <c:v>3.37041651125105</c:v>
                </c:pt>
                <c:pt idx="392">
                  <c:v>3.3862027603163396</c:v>
                </c:pt>
                <c:pt idx="393">
                  <c:v>3.40323004730294</c:v>
                </c:pt>
                <c:pt idx="394">
                  <c:v>3.4186197950020896</c:v>
                </c:pt>
                <c:pt idx="395">
                  <c:v>3.4337112261198399</c:v>
                </c:pt>
                <c:pt idx="396">
                  <c:v>3.4490607712939401</c:v>
                </c:pt>
                <c:pt idx="397">
                  <c:v>3.4653014247510301</c:v>
                </c:pt>
                <c:pt idx="398">
                  <c:v>3.4819538317719902</c:v>
                </c:pt>
                <c:pt idx="399">
                  <c:v>3.4960929550834399</c:v>
                </c:pt>
                <c:pt idx="400">
                  <c:v>3.51077300075531</c:v>
                </c:pt>
                <c:pt idx="401">
                  <c:v>3.5271396384928302</c:v>
                </c:pt>
                <c:pt idx="402">
                  <c:v>3.5435861687688002</c:v>
                </c:pt>
                <c:pt idx="403">
                  <c:v>3.5595103251466802</c:v>
                </c:pt>
                <c:pt idx="404">
                  <c:v>3.57380923338724</c:v>
                </c:pt>
                <c:pt idx="405">
                  <c:v>3.5893070085592198</c:v>
                </c:pt>
                <c:pt idx="406">
                  <c:v>3.6054616239766801</c:v>
                </c:pt>
                <c:pt idx="407">
                  <c:v>3.6220679391192299</c:v>
                </c:pt>
                <c:pt idx="408">
                  <c:v>3.6376817440611804</c:v>
                </c:pt>
                <c:pt idx="409">
                  <c:v>3.6517655572026797</c:v>
                </c:pt>
                <c:pt idx="410">
                  <c:v>3.6674285267395099</c:v>
                </c:pt>
                <c:pt idx="411">
                  <c:v>3.6845602884909603</c:v>
                </c:pt>
                <c:pt idx="412">
                  <c:v>3.7002447674694801</c:v>
                </c:pt>
                <c:pt idx="413">
                  <c:v>3.7164178196121598</c:v>
                </c:pt>
                <c:pt idx="414">
                  <c:v>3.7299024393234999</c:v>
                </c:pt>
                <c:pt idx="415">
                  <c:v>3.7449143460094101</c:v>
                </c:pt>
                <c:pt idx="416">
                  <c:v>3.7613946768715301</c:v>
                </c:pt>
                <c:pt idx="417">
                  <c:v>3.7781945775975601</c:v>
                </c:pt>
                <c:pt idx="418">
                  <c:v>3.7950928075929395</c:v>
                </c:pt>
                <c:pt idx="419">
                  <c:v>3.8084391518054899</c:v>
                </c:pt>
                <c:pt idx="420">
                  <c:v>3.82421962340231</c:v>
                </c:pt>
                <c:pt idx="421">
                  <c:v>3.8400143546141399</c:v>
                </c:pt>
                <c:pt idx="422">
                  <c:v>3.8563656284850403</c:v>
                </c:pt>
                <c:pt idx="423">
                  <c:v>3.8726585193273899</c:v>
                </c:pt>
                <c:pt idx="424">
                  <c:v>3.88814966901236</c:v>
                </c:pt>
                <c:pt idx="425">
                  <c:v>3.90349380481894</c:v>
                </c:pt>
                <c:pt idx="426">
                  <c:v>3.9195900372874299</c:v>
                </c:pt>
                <c:pt idx="427">
                  <c:v>3.9349826015495601</c:v>
                </c:pt>
                <c:pt idx="428">
                  <c:v>3.9530546361788801</c:v>
                </c:pt>
                <c:pt idx="429">
                  <c:v>3.9681555418894696</c:v>
                </c:pt>
                <c:pt idx="430">
                  <c:v>3.9843224485252895</c:v>
                </c:pt>
                <c:pt idx="431">
                  <c:v>3.99976417731409</c:v>
                </c:pt>
                <c:pt idx="432">
                  <c:v>4.0161031599666304</c:v>
                </c:pt>
                <c:pt idx="433">
                  <c:v>4.0333178869673203</c:v>
                </c:pt>
                <c:pt idx="434">
                  <c:v>4.0475276844631498</c:v>
                </c:pt>
                <c:pt idx="435">
                  <c:v>4.06392849096164</c:v>
                </c:pt>
                <c:pt idx="436">
                  <c:v>4.0806792270984698</c:v>
                </c:pt>
                <c:pt idx="437">
                  <c:v>4.0957522214228002</c:v>
                </c:pt>
                <c:pt idx="438">
                  <c:v>4.1122018244891496</c:v>
                </c:pt>
                <c:pt idx="439">
                  <c:v>4.1263808940300395</c:v>
                </c:pt>
                <c:pt idx="440">
                  <c:v>4.1433443887001404</c:v>
                </c:pt>
                <c:pt idx="441">
                  <c:v>4.1600521058114701</c:v>
                </c:pt>
                <c:pt idx="442">
                  <c:v>4.1758376187374306</c:v>
                </c:pt>
                <c:pt idx="443">
                  <c:v>4.1908399389512896</c:v>
                </c:pt>
                <c:pt idx="444">
                  <c:v>4.2069702283754404</c:v>
                </c:pt>
                <c:pt idx="445">
                  <c:v>4.2224676354351196</c:v>
                </c:pt>
                <c:pt idx="446">
                  <c:v>4.2379278010173502</c:v>
                </c:pt>
                <c:pt idx="447">
                  <c:v>4.2556130325749599</c:v>
                </c:pt>
                <c:pt idx="448">
                  <c:v>4.2714726604231101</c:v>
                </c:pt>
                <c:pt idx="449">
                  <c:v>4.2869822468276197</c:v>
                </c:pt>
                <c:pt idx="450">
                  <c:v>4.3009090915916195</c:v>
                </c:pt>
                <c:pt idx="451">
                  <c:v>4.3173740585189098</c:v>
                </c:pt>
                <c:pt idx="452">
                  <c:v>4.33350716442646</c:v>
                </c:pt>
                <c:pt idx="453">
                  <c:v>4.3504975780365402</c:v>
                </c:pt>
                <c:pt idx="454">
                  <c:v>4.3657736326167695</c:v>
                </c:pt>
                <c:pt idx="455">
                  <c:v>4.3816950843165596</c:v>
                </c:pt>
                <c:pt idx="456">
                  <c:v>4.3977329338190403</c:v>
                </c:pt>
                <c:pt idx="457">
                  <c:v>4.4140780620466602</c:v>
                </c:pt>
                <c:pt idx="458">
                  <c:v>4.43065672217244</c:v>
                </c:pt>
                <c:pt idx="459">
                  <c:v>4.4459635046223394</c:v>
                </c:pt>
                <c:pt idx="460">
                  <c:v>4.4624384261282994</c:v>
                </c:pt>
                <c:pt idx="461">
                  <c:v>4.4790170861801899</c:v>
                </c:pt>
                <c:pt idx="462">
                  <c:v>4.4958384964161304</c:v>
                </c:pt>
                <c:pt idx="463">
                  <c:v>4.5119439473182901</c:v>
                </c:pt>
                <c:pt idx="464">
                  <c:v>4.52654976624558</c:v>
                </c:pt>
                <c:pt idx="465">
                  <c:v>4.5430489018656299</c:v>
                </c:pt>
                <c:pt idx="466">
                  <c:v>4.5603066479657199</c:v>
                </c:pt>
                <c:pt idx="467">
                  <c:v>4.5760095636637699</c:v>
                </c:pt>
                <c:pt idx="468">
                  <c:v>4.5933414246917401</c:v>
                </c:pt>
                <c:pt idx="469">
                  <c:v>4.6090261599658806</c:v>
                </c:pt>
                <c:pt idx="470">
                  <c:v>4.6239485877890703</c:v>
                </c:pt>
                <c:pt idx="471">
                  <c:v>4.6410066026453496</c:v>
                </c:pt>
                <c:pt idx="472">
                  <c:v>4.6576467184422699</c:v>
                </c:pt>
                <c:pt idx="473">
                  <c:v>4.6743329261175903</c:v>
                </c:pt>
                <c:pt idx="474">
                  <c:v>4.68865641666412</c:v>
                </c:pt>
                <c:pt idx="475">
                  <c:v>4.70491280216834</c:v>
                </c:pt>
                <c:pt idx="476">
                  <c:v>4.72173113961958</c:v>
                </c:pt>
                <c:pt idx="477">
                  <c:v>4.7373879635870297</c:v>
                </c:pt>
                <c:pt idx="478">
                  <c:v>4.7550636086725699</c:v>
                </c:pt>
                <c:pt idx="479">
                  <c:v>4.7694885011935595</c:v>
                </c:pt>
                <c:pt idx="480">
                  <c:v>4.7852935550849898</c:v>
                </c:pt>
                <c:pt idx="481">
                  <c:v>4.8021733482869404</c:v>
                </c:pt>
                <c:pt idx="482">
                  <c:v>4.81805141286031</c:v>
                </c:pt>
                <c:pt idx="483">
                  <c:v>4.8346884559407499</c:v>
                </c:pt>
                <c:pt idx="484">
                  <c:v>4.8492208960112704</c:v>
                </c:pt>
                <c:pt idx="485">
                  <c:v>4.8662666197912996</c:v>
                </c:pt>
                <c:pt idx="486">
                  <c:v>4.88232597880938</c:v>
                </c:pt>
                <c:pt idx="487">
                  <c:v>4.8989169300114099</c:v>
                </c:pt>
                <c:pt idx="488">
                  <c:v>4.9161255114427105</c:v>
                </c:pt>
                <c:pt idx="489">
                  <c:v>4.9302523436722403</c:v>
                </c:pt>
                <c:pt idx="490">
                  <c:v>4.9463028524371602</c:v>
                </c:pt>
                <c:pt idx="491">
                  <c:v>4.9631795728487296</c:v>
                </c:pt>
                <c:pt idx="492">
                  <c:v>4.9794325174559599</c:v>
                </c:pt>
                <c:pt idx="493">
                  <c:v>4.9972095645898698</c:v>
                </c:pt>
                <c:pt idx="494">
                  <c:v>5.0110782826323002</c:v>
                </c:pt>
                <c:pt idx="495">
                  <c:v>5.0284166573305793</c:v>
                </c:pt>
                <c:pt idx="496">
                  <c:v>5.0437320337437104</c:v>
                </c:pt>
                <c:pt idx="497">
                  <c:v>5.0614906441580798</c:v>
                </c:pt>
                <c:pt idx="498">
                  <c:v>5.0776759874508999</c:v>
                </c:pt>
                <c:pt idx="499">
                  <c:v>5.0946021287472796</c:v>
                </c:pt>
                <c:pt idx="500">
                  <c:v>5.1088919304390901</c:v>
                </c:pt>
                <c:pt idx="501">
                  <c:v>5.1260086963623097</c:v>
                </c:pt>
                <c:pt idx="502">
                  <c:v>5.1432879519779799</c:v>
                </c:pt>
                <c:pt idx="503">
                  <c:v>5.1605487707831799</c:v>
                </c:pt>
                <c:pt idx="504">
                  <c:v>5.1762212149071702</c:v>
                </c:pt>
                <c:pt idx="505">
                  <c:v>5.1926062894494898</c:v>
                </c:pt>
                <c:pt idx="506">
                  <c:v>5.2090343829263501</c:v>
                </c:pt>
                <c:pt idx="507">
                  <c:v>5.22478339042891</c:v>
                </c:pt>
                <c:pt idx="508">
                  <c:v>5.2413313226111296</c:v>
                </c:pt>
                <c:pt idx="509">
                  <c:v>5.2571082415738601</c:v>
                </c:pt>
                <c:pt idx="510">
                  <c:v>5.2727070506193696</c:v>
                </c:pt>
                <c:pt idx="511">
                  <c:v>5.2902075468296106</c:v>
                </c:pt>
                <c:pt idx="512">
                  <c:v>5.3063652350374504</c:v>
                </c:pt>
                <c:pt idx="513">
                  <c:v>5.3233925220979499</c:v>
                </c:pt>
                <c:pt idx="514">
                  <c:v>5.3380017818483294</c:v>
                </c:pt>
                <c:pt idx="515">
                  <c:v>5.3534258101251497</c:v>
                </c:pt>
                <c:pt idx="516">
                  <c:v>5.3724965006040302</c:v>
                </c:pt>
                <c:pt idx="517">
                  <c:v>5.3879105743078499</c:v>
                </c:pt>
                <c:pt idx="518">
                  <c:v>5.4038405082223999</c:v>
                </c:pt>
                <c:pt idx="519">
                  <c:v>5.4192179647827698</c:v>
                </c:pt>
                <c:pt idx="520">
                  <c:v>5.4360305247712395</c:v>
                </c:pt>
                <c:pt idx="521">
                  <c:v>5.4530393751065294</c:v>
                </c:pt>
                <c:pt idx="522">
                  <c:v>5.4694033081602793</c:v>
                </c:pt>
                <c:pt idx="523">
                  <c:v>5.4855517780026704</c:v>
                </c:pt>
                <c:pt idx="524">
                  <c:v>5.5016544123361699</c:v>
                </c:pt>
                <c:pt idx="525">
                  <c:v>5.5167734985502603</c:v>
                </c:pt>
                <c:pt idx="526">
                  <c:v>5.5339790071855095</c:v>
                </c:pt>
                <c:pt idx="527">
                  <c:v>5.5498263438835203</c:v>
                </c:pt>
                <c:pt idx="528">
                  <c:v>5.56778775824682</c:v>
                </c:pt>
                <c:pt idx="529">
                  <c:v>5.5839057565208305</c:v>
                </c:pt>
                <c:pt idx="530">
                  <c:v>5.6004479112402796</c:v>
                </c:pt>
                <c:pt idx="531">
                  <c:v>5.6164488872923402</c:v>
                </c:pt>
                <c:pt idx="532">
                  <c:v>5.6337435067689494</c:v>
                </c:pt>
                <c:pt idx="533">
                  <c:v>5.6507800121835299</c:v>
                </c:pt>
                <c:pt idx="534">
                  <c:v>5.66585940838422</c:v>
                </c:pt>
                <c:pt idx="535">
                  <c:v>5.6824756780940806</c:v>
                </c:pt>
                <c:pt idx="536">
                  <c:v>5.6990819932366303</c:v>
                </c:pt>
                <c:pt idx="537">
                  <c:v>5.7166070717471502</c:v>
                </c:pt>
                <c:pt idx="538">
                  <c:v>5.7342028244306702</c:v>
                </c:pt>
                <c:pt idx="539">
                  <c:v>5.7491070717617294</c:v>
                </c:pt>
                <c:pt idx="540">
                  <c:v>5.76535694358427</c:v>
                </c:pt>
                <c:pt idx="541">
                  <c:v>5.7828574398740802</c:v>
                </c:pt>
                <c:pt idx="542">
                  <c:v>5.7991349667759104</c:v>
                </c:pt>
                <c:pt idx="543">
                  <c:v>5.8175699584069198</c:v>
                </c:pt>
                <c:pt idx="544">
                  <c:v>5.8321392719221894</c:v>
                </c:pt>
                <c:pt idx="545">
                  <c:v>5.8481679031501699</c:v>
                </c:pt>
                <c:pt idx="546">
                  <c:v>5.8652044084908495</c:v>
                </c:pt>
                <c:pt idx="547">
                  <c:v>5.8833194621456597</c:v>
                </c:pt>
                <c:pt idx="548">
                  <c:v>5.9003498219965405</c:v>
                </c:pt>
                <c:pt idx="549">
                  <c:v>5.9148023695968295</c:v>
                </c:pt>
                <c:pt idx="550">
                  <c:v>5.9315565466306497</c:v>
                </c:pt>
                <c:pt idx="551">
                  <c:v>5.9480122951924796</c:v>
                </c:pt>
                <c:pt idx="552">
                  <c:v>5.9646186104032504</c:v>
                </c:pt>
                <c:pt idx="553">
                  <c:v>5.9822389453188398</c:v>
                </c:pt>
                <c:pt idx="554">
                  <c:v>5.99716470215981</c:v>
                </c:pt>
                <c:pt idx="555">
                  <c:v>6.01371951612464</c:v>
                </c:pt>
                <c:pt idx="556">
                  <c:v>6.0310356451111602</c:v>
                </c:pt>
                <c:pt idx="557">
                  <c:v>6.0478201819023498</c:v>
                </c:pt>
                <c:pt idx="558">
                  <c:v>6.0635906989943997</c:v>
                </c:pt>
                <c:pt idx="559">
                  <c:v>6.0797701530077601</c:v>
                </c:pt>
                <c:pt idx="560">
                  <c:v>6.0966069272581098</c:v>
                </c:pt>
                <c:pt idx="561">
                  <c:v>6.1138185814797898</c:v>
                </c:pt>
                <c:pt idx="562">
                  <c:v>6.1302005831464594</c:v>
                </c:pt>
                <c:pt idx="563">
                  <c:v>6.1468468445241298</c:v>
                </c:pt>
                <c:pt idx="564">
                  <c:v>6.1623871588665198</c:v>
                </c:pt>
                <c:pt idx="565">
                  <c:v>6.1785605791214904</c:v>
                </c:pt>
                <c:pt idx="566">
                  <c:v>6.1961225310710706</c:v>
                </c:pt>
                <c:pt idx="567">
                  <c:v>6.2131283085534497</c:v>
                </c:pt>
                <c:pt idx="568">
                  <c:v>6.2308623366675402</c:v>
                </c:pt>
                <c:pt idx="569">
                  <c:v>6.2460246981231604</c:v>
                </c:pt>
                <c:pt idx="570">
                  <c:v>6.2625088379832103</c:v>
                </c:pt>
                <c:pt idx="571">
                  <c:v>6.2795115426752108</c:v>
                </c:pt>
                <c:pt idx="572">
                  <c:v>6.2970423987167097</c:v>
                </c:pt>
                <c:pt idx="573">
                  <c:v>6.3149700123517505</c:v>
                </c:pt>
                <c:pt idx="574">
                  <c:v>6.3310480643963301</c:v>
                </c:pt>
                <c:pt idx="575">
                  <c:v>6.3468097311556404</c:v>
                </c:pt>
                <c:pt idx="576">
                  <c:v>6.36298929698569</c:v>
                </c:pt>
                <c:pt idx="577">
                  <c:v>6.38009033093567</c:v>
                </c:pt>
                <c:pt idx="578">
                  <c:v>6.3990934200887803</c:v>
                </c:pt>
                <c:pt idx="579">
                  <c:v>6.4148457566830102</c:v>
                </c:pt>
                <c:pt idx="580">
                  <c:v>6.4310249544746494</c:v>
                </c:pt>
                <c:pt idx="581">
                  <c:v>6.4477941273253192</c:v>
                </c:pt>
                <c:pt idx="582">
                  <c:v>6.4649258890767696</c:v>
                </c:pt>
                <c:pt idx="583">
                  <c:v>6.4820760875477408</c:v>
                </c:pt>
                <c:pt idx="584">
                  <c:v>6.497011062822371</c:v>
                </c:pt>
                <c:pt idx="585">
                  <c:v>6.5132336476608499</c:v>
                </c:pt>
                <c:pt idx="586">
                  <c:v>6.5316651984062402</c:v>
                </c:pt>
                <c:pt idx="587">
                  <c:v>6.5486771214523305</c:v>
                </c:pt>
                <c:pt idx="588">
                  <c:v>6.5654032753741403</c:v>
                </c:pt>
                <c:pt idx="589">
                  <c:v>6.5806209469883497</c:v>
                </c:pt>
                <c:pt idx="590">
                  <c:v>6.5967240612394606</c:v>
                </c:pt>
                <c:pt idx="591">
                  <c:v>6.6148391148885795</c:v>
                </c:pt>
                <c:pt idx="592">
                  <c:v>6.6324348675038909</c:v>
                </c:pt>
                <c:pt idx="593">
                  <c:v>6.6498335937126303</c:v>
                </c:pt>
                <c:pt idx="594">
                  <c:v>6.6642769229588295</c:v>
                </c:pt>
                <c:pt idx="595">
                  <c:v>6.6808774606215611</c:v>
                </c:pt>
                <c:pt idx="596">
                  <c:v>6.6976066873280597</c:v>
                </c:pt>
                <c:pt idx="597">
                  <c:v>6.71515978903017</c:v>
                </c:pt>
                <c:pt idx="598">
                  <c:v>6.7330658931609806</c:v>
                </c:pt>
                <c:pt idx="599">
                  <c:v>6.7482067451010197</c:v>
                </c:pt>
                <c:pt idx="600">
                  <c:v>6.7654798551302502</c:v>
                </c:pt>
                <c:pt idx="601">
                  <c:v>6.7822244456920107</c:v>
                </c:pt>
                <c:pt idx="602">
                  <c:v>6.7985480644097196</c:v>
                </c:pt>
                <c:pt idx="603">
                  <c:v>6.8169335234074397</c:v>
                </c:pt>
                <c:pt idx="604">
                  <c:v>6.8335278036897806</c:v>
                </c:pt>
                <c:pt idx="605">
                  <c:v>6.8509241932474696</c:v>
                </c:pt>
                <c:pt idx="606">
                  <c:v>6.8692389780835601</c:v>
                </c:pt>
                <c:pt idx="607">
                  <c:v>6.8848036183453605</c:v>
                </c:pt>
                <c:pt idx="608">
                  <c:v>6.9023194785813802</c:v>
                </c:pt>
                <c:pt idx="609">
                  <c:v>6.9191042716624906</c:v>
                </c:pt>
                <c:pt idx="610">
                  <c:v>6.9362920797971102</c:v>
                </c:pt>
                <c:pt idx="611">
                  <c:v>6.9532241103843306</c:v>
                </c:pt>
                <c:pt idx="612">
                  <c:v>6.9693817985921696</c:v>
                </c:pt>
                <c:pt idx="613">
                  <c:v>6.9870390070263992</c:v>
                </c:pt>
                <c:pt idx="614">
                  <c:v>7.0031600780794205</c:v>
                </c:pt>
                <c:pt idx="615">
                  <c:v>7.0210200903943605</c:v>
                </c:pt>
                <c:pt idx="616">
                  <c:v>7.0387295362138502</c:v>
                </c:pt>
                <c:pt idx="617">
                  <c:v>7.0539254420282305</c:v>
                </c:pt>
                <c:pt idx="618">
                  <c:v>7.0719882583034606</c:v>
                </c:pt>
                <c:pt idx="619">
                  <c:v>7.0883309381429198</c:v>
                </c:pt>
                <c:pt idx="620">
                  <c:v>7.1053828075037</c:v>
                </c:pt>
                <c:pt idx="621">
                  <c:v>7.1221181797000099</c:v>
                </c:pt>
                <c:pt idx="622">
                  <c:v>7.1396401854258302</c:v>
                </c:pt>
                <c:pt idx="623">
                  <c:v>7.1569747512057802</c:v>
                </c:pt>
                <c:pt idx="624">
                  <c:v>7.1731234773551504</c:v>
                </c:pt>
                <c:pt idx="625">
                  <c:v>7.1904618520534296</c:v>
                </c:pt>
                <c:pt idx="626">
                  <c:v>7.2065546436192607</c:v>
                </c:pt>
                <c:pt idx="627">
                  <c:v>7.2232654335948592</c:v>
                </c:pt>
                <c:pt idx="628">
                  <c:v>7.2416048007198697</c:v>
                </c:pt>
                <c:pt idx="629">
                  <c:v>7.2577781091581501</c:v>
                </c:pt>
                <c:pt idx="630">
                  <c:v>7.2742991224686193</c:v>
                </c:pt>
                <c:pt idx="631">
                  <c:v>7.29216528036432</c:v>
                </c:pt>
                <c:pt idx="632">
                  <c:v>7.3090082001044703</c:v>
                </c:pt>
                <c:pt idx="633">
                  <c:v>7.3262505822754109</c:v>
                </c:pt>
                <c:pt idx="634">
                  <c:v>7.3423439982548206</c:v>
                </c:pt>
                <c:pt idx="635">
                  <c:v>7.3588980760746399</c:v>
                </c:pt>
                <c:pt idx="636">
                  <c:v>7.3772005697492204</c:v>
                </c:pt>
                <c:pt idx="637">
                  <c:v>7.3947471577639607</c:v>
                </c:pt>
                <c:pt idx="638">
                  <c:v>7.4132493826141399</c:v>
                </c:pt>
                <c:pt idx="639">
                  <c:v>7.4283625795487804</c:v>
                </c:pt>
                <c:pt idx="640">
                  <c:v>7.4453840890555494</c:v>
                </c:pt>
                <c:pt idx="641">
                  <c:v>7.463652782075771</c:v>
                </c:pt>
                <c:pt idx="642">
                  <c:v>7.4817709085209598</c:v>
                </c:pt>
                <c:pt idx="643">
                  <c:v>7.4996339936888008</c:v>
                </c:pt>
                <c:pt idx="644">
                  <c:v>7.51531872897431</c:v>
                </c:pt>
                <c:pt idx="645">
                  <c:v>7.5324911731740896</c:v>
                </c:pt>
                <c:pt idx="646">
                  <c:v>7.5501575998941899</c:v>
                </c:pt>
                <c:pt idx="647">
                  <c:v>7.5675809083918493</c:v>
                </c:pt>
                <c:pt idx="648">
                  <c:v>7.5848447999987894</c:v>
                </c:pt>
                <c:pt idx="649">
                  <c:v>7.6011809661622509</c:v>
                </c:pt>
                <c:pt idx="650">
                  <c:v>7.6178460323490098</c:v>
                </c:pt>
                <c:pt idx="651">
                  <c:v>7.6364192994105906</c:v>
                </c:pt>
                <c:pt idx="652">
                  <c:v>7.6529119214910706</c:v>
                </c:pt>
                <c:pt idx="653">
                  <c:v>7.6718535549161997</c:v>
                </c:pt>
                <c:pt idx="654">
                  <c:v>7.687854787263861</c:v>
                </c:pt>
                <c:pt idx="655">
                  <c:v>7.7046147418286592</c:v>
                </c:pt>
                <c:pt idx="656">
                  <c:v>7.7225915200642703</c:v>
                </c:pt>
                <c:pt idx="657">
                  <c:v>7.7394989683511994</c:v>
                </c:pt>
                <c:pt idx="658">
                  <c:v>7.7573282527964693</c:v>
                </c:pt>
                <c:pt idx="659">
                  <c:v>7.7724445225158005</c:v>
                </c:pt>
                <c:pt idx="660">
                  <c:v>7.7907258747813994</c:v>
                </c:pt>
                <c:pt idx="661">
                  <c:v>7.8079928391730409</c:v>
                </c:pt>
                <c:pt idx="662">
                  <c:v>7.8261601302074295</c:v>
                </c:pt>
                <c:pt idx="663">
                  <c:v>7.8440355065367795</c:v>
                </c:pt>
                <c:pt idx="664">
                  <c:v>7.8588260607375604</c:v>
                </c:pt>
                <c:pt idx="665">
                  <c:v>7.8771200722599106</c:v>
                </c:pt>
                <c:pt idx="666">
                  <c:v>7.8952228347702702</c:v>
                </c:pt>
                <c:pt idx="667">
                  <c:v>7.9129537900144005</c:v>
                </c:pt>
                <c:pt idx="668">
                  <c:v>7.9299161804328806</c:v>
                </c:pt>
                <c:pt idx="669">
                  <c:v>7.9469252870012497</c:v>
                </c:pt>
                <c:pt idx="670">
                  <c:v>7.9635688436951595</c:v>
                </c:pt>
                <c:pt idx="671">
                  <c:v>7.9817607170980391</c:v>
                </c:pt>
                <c:pt idx="672">
                  <c:v>7.9996545300787103</c:v>
                </c:pt>
                <c:pt idx="673">
                  <c:v>8.0174811098458996</c:v>
                </c:pt>
                <c:pt idx="674">
                  <c:v>8.0345977639581214</c:v>
                </c:pt>
                <c:pt idx="675">
                  <c:v>8.0511241866929595</c:v>
                </c:pt>
                <c:pt idx="676">
                  <c:v>8.0686615563536197</c:v>
                </c:pt>
                <c:pt idx="677">
                  <c:v>8.0865983883541013</c:v>
                </c:pt>
                <c:pt idx="678">
                  <c:v>8.1059794304110291</c:v>
                </c:pt>
                <c:pt idx="679">
                  <c:v>8.1227519323647392</c:v>
                </c:pt>
                <c:pt idx="680">
                  <c:v>8.140000828120721</c:v>
                </c:pt>
                <c:pt idx="681">
                  <c:v>8.1564012665239698</c:v>
                </c:pt>
                <c:pt idx="682">
                  <c:v>8.1751278048386702</c:v>
                </c:pt>
                <c:pt idx="683">
                  <c:v>8.1935532100715101</c:v>
                </c:pt>
                <c:pt idx="684">
                  <c:v>8.2096066798158098</c:v>
                </c:pt>
                <c:pt idx="685">
                  <c:v>8.2261215475455209</c:v>
                </c:pt>
                <c:pt idx="686">
                  <c:v>8.2440430155998001</c:v>
                </c:pt>
                <c:pt idx="687">
                  <c:v>8.2629201204895288</c:v>
                </c:pt>
                <c:pt idx="688">
                  <c:v>8.2813178706373911</c:v>
                </c:pt>
                <c:pt idx="689">
                  <c:v>8.2968213114668306</c:v>
                </c:pt>
                <c:pt idx="690">
                  <c:v>8.3133968987340303</c:v>
                </c:pt>
                <c:pt idx="691">
                  <c:v>8.3326089374963903</c:v>
                </c:pt>
                <c:pt idx="692">
                  <c:v>8.3503583294714208</c:v>
                </c:pt>
                <c:pt idx="693">
                  <c:v>8.3681015758770592</c:v>
                </c:pt>
                <c:pt idx="694">
                  <c:v>8.3852981225277308</c:v>
                </c:pt>
                <c:pt idx="695">
                  <c:v>8.4029710629351904</c:v>
                </c:pt>
                <c:pt idx="696">
                  <c:v>8.4208187840999891</c:v>
                </c:pt>
                <c:pt idx="697">
                  <c:v>8.43936710075468</c:v>
                </c:pt>
                <c:pt idx="698">
                  <c:v>8.4575128823530612</c:v>
                </c:pt>
                <c:pt idx="699">
                  <c:v>8.4729640858086004</c:v>
                </c:pt>
                <c:pt idx="700">
                  <c:v>8.4911413314102901</c:v>
                </c:pt>
                <c:pt idx="701">
                  <c:v>8.5083894909757909</c:v>
                </c:pt>
                <c:pt idx="702">
                  <c:v>8.5253983412940197</c:v>
                </c:pt>
                <c:pt idx="703">
                  <c:v>8.5444721045632797</c:v>
                </c:pt>
                <c:pt idx="704">
                  <c:v>8.5605901028316094</c:v>
                </c:pt>
                <c:pt idx="705">
                  <c:v>8.5782353881541002</c:v>
                </c:pt>
                <c:pt idx="706">
                  <c:v>8.5967687089805587</c:v>
                </c:pt>
                <c:pt idx="707">
                  <c:v>8.6139096890974507</c:v>
                </c:pt>
                <c:pt idx="708">
                  <c:v>8.6319694326448406</c:v>
                </c:pt>
                <c:pt idx="709">
                  <c:v>8.6492520172669209</c:v>
                </c:pt>
                <c:pt idx="710">
                  <c:v>8.6675299287207999</c:v>
                </c:pt>
                <c:pt idx="711">
                  <c:v>8.6856572735200608</c:v>
                </c:pt>
                <c:pt idx="712">
                  <c:v>8.7029734025009002</c:v>
                </c:pt>
                <c:pt idx="713">
                  <c:v>8.7214817729318401</c:v>
                </c:pt>
                <c:pt idx="714">
                  <c:v>8.7374584230588006</c:v>
                </c:pt>
                <c:pt idx="715">
                  <c:v>8.7566124468935396</c:v>
                </c:pt>
                <c:pt idx="716">
                  <c:v>8.7756278271967894</c:v>
                </c:pt>
                <c:pt idx="717">
                  <c:v>8.7929255194580911</c:v>
                </c:pt>
                <c:pt idx="718">
                  <c:v>8.8118333522856993</c:v>
                </c:pt>
                <c:pt idx="719">
                  <c:v>8.8285843447238186</c:v>
                </c:pt>
                <c:pt idx="720">
                  <c:v>8.8470227772404506</c:v>
                </c:pt>
                <c:pt idx="721">
                  <c:v>8.86438192525247</c:v>
                </c:pt>
                <c:pt idx="722">
                  <c:v>8.8820664206650708</c:v>
                </c:pt>
                <c:pt idx="723">
                  <c:v>8.9008206140533694</c:v>
                </c:pt>
                <c:pt idx="724">
                  <c:v>8.9180786163751709</c:v>
                </c:pt>
                <c:pt idx="725">
                  <c:v>8.9362800761818999</c:v>
                </c:pt>
                <c:pt idx="726">
                  <c:v>8.9539342118314398</c:v>
                </c:pt>
                <c:pt idx="727">
                  <c:v>8.971945158828019</c:v>
                </c:pt>
                <c:pt idx="728">
                  <c:v>8.9905672223721886</c:v>
                </c:pt>
                <c:pt idx="729">
                  <c:v>9.0069371892013805</c:v>
                </c:pt>
                <c:pt idx="730">
                  <c:v>9.0252458285135599</c:v>
                </c:pt>
                <c:pt idx="731">
                  <c:v>9.0433701005395104</c:v>
                </c:pt>
                <c:pt idx="732">
                  <c:v>9.0615128092622399</c:v>
                </c:pt>
                <c:pt idx="733">
                  <c:v>9.0792744923987794</c:v>
                </c:pt>
                <c:pt idx="734">
                  <c:v>9.0959978298201296</c:v>
                </c:pt>
                <c:pt idx="735">
                  <c:v>9.1144389670262207</c:v>
                </c:pt>
                <c:pt idx="736">
                  <c:v>9.1327291695506609</c:v>
                </c:pt>
                <c:pt idx="737">
                  <c:v>9.1525465473182486</c:v>
                </c:pt>
                <c:pt idx="738">
                  <c:v>9.1704311420130598</c:v>
                </c:pt>
                <c:pt idx="739">
                  <c:v>9.1867888176807391</c:v>
                </c:pt>
                <c:pt idx="740">
                  <c:v>9.2050398101832798</c:v>
                </c:pt>
                <c:pt idx="741">
                  <c:v>9.2240951367216404</c:v>
                </c:pt>
                <c:pt idx="742">
                  <c:v>9.2432733747500606</c:v>
                </c:pt>
                <c:pt idx="743">
                  <c:v>9.2619568941131512</c:v>
                </c:pt>
                <c:pt idx="744">
                  <c:v>9.2783944622510699</c:v>
                </c:pt>
                <c:pt idx="745">
                  <c:v>9.2968014306961813</c:v>
                </c:pt>
                <c:pt idx="746">
                  <c:v>9.3151039244389686</c:v>
                </c:pt>
                <c:pt idx="747">
                  <c:v>9.3338396811077509</c:v>
                </c:pt>
                <c:pt idx="748">
                  <c:v>9.3530889613475701</c:v>
                </c:pt>
                <c:pt idx="749">
                  <c:v>9.3702025426750915</c:v>
                </c:pt>
                <c:pt idx="750">
                  <c:v>9.3877706402736294</c:v>
                </c:pt>
                <c:pt idx="751">
                  <c:v>9.4065463431888894</c:v>
                </c:pt>
                <c:pt idx="752">
                  <c:v>9.4257768186025697</c:v>
                </c:pt>
                <c:pt idx="753">
                  <c:v>9.4453330095234413</c:v>
                </c:pt>
                <c:pt idx="754">
                  <c:v>9.4630365659895705</c:v>
                </c:pt>
                <c:pt idx="755">
                  <c:v>9.4810014211816505</c:v>
                </c:pt>
                <c:pt idx="756">
                  <c:v>9.4988337784116101</c:v>
                </c:pt>
                <c:pt idx="757">
                  <c:v>9.5169887783072191</c:v>
                </c:pt>
                <c:pt idx="758">
                  <c:v>9.5368614663129812</c:v>
                </c:pt>
                <c:pt idx="759">
                  <c:v>9.5542270161900014</c:v>
                </c:pt>
                <c:pt idx="760">
                  <c:v>9.5716022643387113</c:v>
                </c:pt>
                <c:pt idx="761">
                  <c:v>9.5900338150727293</c:v>
                </c:pt>
                <c:pt idx="762">
                  <c:v>9.6093011639368306</c:v>
                </c:pt>
                <c:pt idx="763">
                  <c:v>9.6297638270925709</c:v>
                </c:pt>
                <c:pt idx="764">
                  <c:v>9.6449968626416194</c:v>
                </c:pt>
                <c:pt idx="765">
                  <c:v>9.6638063662112508</c:v>
                </c:pt>
                <c:pt idx="766">
                  <c:v>9.6852031566640999</c:v>
                </c:pt>
                <c:pt idx="767">
                  <c:v>9.7027435991094499</c:v>
                </c:pt>
                <c:pt idx="768">
                  <c:v>9.7216084128490401</c:v>
                </c:pt>
                <c:pt idx="769">
                  <c:v>9.7386881935790406</c:v>
                </c:pt>
                <c:pt idx="770">
                  <c:v>9.7571969321165888</c:v>
                </c:pt>
                <c:pt idx="771">
                  <c:v>9.7763444422753292</c:v>
                </c:pt>
                <c:pt idx="772">
                  <c:v>9.7956732468674108</c:v>
                </c:pt>
                <c:pt idx="773">
                  <c:v>9.8147654469244099</c:v>
                </c:pt>
                <c:pt idx="774">
                  <c:v>9.8318913194020787</c:v>
                </c:pt>
                <c:pt idx="775">
                  <c:v>9.8513222621932108</c:v>
                </c:pt>
                <c:pt idx="776">
                  <c:v>9.8699289618025396</c:v>
                </c:pt>
                <c:pt idx="777">
                  <c:v>9.8892174521324705</c:v>
                </c:pt>
                <c:pt idx="778">
                  <c:v>9.9100887959139108</c:v>
                </c:pt>
                <c:pt idx="779">
                  <c:v>9.9265786014370896</c:v>
                </c:pt>
                <c:pt idx="780">
                  <c:v>9.94616896105072</c:v>
                </c:pt>
                <c:pt idx="781">
                  <c:v>9.9644380221775499</c:v>
                </c:pt>
                <c:pt idx="782">
                  <c:v>9.9845964793303192</c:v>
                </c:pt>
                <c:pt idx="783">
                  <c:v>10.005298819874001</c:v>
                </c:pt>
                <c:pt idx="784">
                  <c:v>10.021724096861801</c:v>
                </c:pt>
                <c:pt idx="785">
                  <c:v>10.041000664170999</c:v>
                </c:pt>
                <c:pt idx="786">
                  <c:v>10.0604523802531</c:v>
                </c:pt>
                <c:pt idx="787">
                  <c:v>10.080804422978</c:v>
                </c:pt>
                <c:pt idx="788">
                  <c:v>10.101878570731101</c:v>
                </c:pt>
                <c:pt idx="789">
                  <c:v>10.11969582039</c:v>
                </c:pt>
                <c:pt idx="790">
                  <c:v>10.1399161013774</c:v>
                </c:pt>
                <c:pt idx="791">
                  <c:v>10.160089922465</c:v>
                </c:pt>
                <c:pt idx="792">
                  <c:v>10.179971828768</c:v>
                </c:pt>
                <c:pt idx="793">
                  <c:v>10.199589475428199</c:v>
                </c:pt>
                <c:pt idx="794">
                  <c:v>10.2174067250189</c:v>
                </c:pt>
                <c:pt idx="795">
                  <c:v>10.237599719062001</c:v>
                </c:pt>
                <c:pt idx="796">
                  <c:v>10.257168201064799</c:v>
                </c:pt>
                <c:pt idx="797">
                  <c:v>10.278564991438099</c:v>
                </c:pt>
                <c:pt idx="798">
                  <c:v>10.2982775263968</c:v>
                </c:pt>
                <c:pt idx="799">
                  <c:v>10.316733915738</c:v>
                </c:pt>
                <c:pt idx="800">
                  <c:v>10.336176781584101</c:v>
                </c:pt>
                <c:pt idx="801">
                  <c:v>10.356955941801999</c:v>
                </c:pt>
                <c:pt idx="802">
                  <c:v>10.3770318018178</c:v>
                </c:pt>
                <c:pt idx="803">
                  <c:v>10.3981551141487</c:v>
                </c:pt>
                <c:pt idx="804">
                  <c:v>10.417272152721999</c:v>
                </c:pt>
                <c:pt idx="805">
                  <c:v>10.437495138467099</c:v>
                </c:pt>
                <c:pt idx="806">
                  <c:v>10.4576136493733</c:v>
                </c:pt>
                <c:pt idx="807">
                  <c:v>10.4787093066307</c:v>
                </c:pt>
                <c:pt idx="808">
                  <c:v>10.4990275487012</c:v>
                </c:pt>
                <c:pt idx="809">
                  <c:v>10.5194812497984</c:v>
                </c:pt>
                <c:pt idx="810">
                  <c:v>10.5395755465224</c:v>
                </c:pt>
                <c:pt idx="811">
                  <c:v>10.5616299133771</c:v>
                </c:pt>
                <c:pt idx="812">
                  <c:v>10.5828177542207</c:v>
                </c:pt>
                <c:pt idx="813">
                  <c:v>10.604319019455501</c:v>
                </c:pt>
                <c:pt idx="814">
                  <c:v>10.623039668484999</c:v>
                </c:pt>
                <c:pt idx="815">
                  <c:v>10.6439977865193</c:v>
                </c:pt>
                <c:pt idx="816">
                  <c:v>10.666414742263401</c:v>
                </c:pt>
                <c:pt idx="817">
                  <c:v>10.6887640966875</c:v>
                </c:pt>
                <c:pt idx="818">
                  <c:v>10.710621805230899</c:v>
                </c:pt>
                <c:pt idx="819">
                  <c:v>10.7312967469284</c:v>
                </c:pt>
                <c:pt idx="820">
                  <c:v>10.751870030344399</c:v>
                </c:pt>
                <c:pt idx="821">
                  <c:v>10.7747571226014</c:v>
                </c:pt>
                <c:pt idx="822">
                  <c:v>10.7969221097846</c:v>
                </c:pt>
                <c:pt idx="823">
                  <c:v>10.8189580399085</c:v>
                </c:pt>
                <c:pt idx="824">
                  <c:v>10.8399467740128</c:v>
                </c:pt>
                <c:pt idx="825">
                  <c:v>10.861669279916001</c:v>
                </c:pt>
                <c:pt idx="826">
                  <c:v>10.883990979255</c:v>
                </c:pt>
                <c:pt idx="827">
                  <c:v>10.906371061560099</c:v>
                </c:pt>
                <c:pt idx="828">
                  <c:v>10.9303827939243</c:v>
                </c:pt>
                <c:pt idx="829">
                  <c:v>10.9506183270469</c:v>
                </c:pt>
                <c:pt idx="830">
                  <c:v>10.9735706839842</c:v>
                </c:pt>
                <c:pt idx="831">
                  <c:v>10.995618537140201</c:v>
                </c:pt>
                <c:pt idx="832">
                  <c:v>11.0190863861135</c:v>
                </c:pt>
                <c:pt idx="833">
                  <c:v>11.0415985983309</c:v>
                </c:pt>
                <c:pt idx="834">
                  <c:v>11.0632875597958</c:v>
                </c:pt>
                <c:pt idx="835">
                  <c:v>11.0865379770758</c:v>
                </c:pt>
                <c:pt idx="836">
                  <c:v>11.1104083611849</c:v>
                </c:pt>
                <c:pt idx="837">
                  <c:v>11.1329297916768</c:v>
                </c:pt>
                <c:pt idx="838">
                  <c:v>11.156649609279199</c:v>
                </c:pt>
                <c:pt idx="839">
                  <c:v>11.1774597535941</c:v>
                </c:pt>
                <c:pt idx="840">
                  <c:v>11.2023257207511</c:v>
                </c:pt>
                <c:pt idx="841">
                  <c:v>11.224785695571899</c:v>
                </c:pt>
                <c:pt idx="842">
                  <c:v>11.2492737098933</c:v>
                </c:pt>
                <c:pt idx="843">
                  <c:v>11.273104147744601</c:v>
                </c:pt>
                <c:pt idx="844">
                  <c:v>11.296145135656801</c:v>
                </c:pt>
                <c:pt idx="845">
                  <c:v>11.319957504906601</c:v>
                </c:pt>
                <c:pt idx="846">
                  <c:v>11.3439200726134</c:v>
                </c:pt>
                <c:pt idx="847">
                  <c:v>11.3698062051071</c:v>
                </c:pt>
                <c:pt idx="848">
                  <c:v>11.3944662955646</c:v>
                </c:pt>
                <c:pt idx="849">
                  <c:v>11.418226315618101</c:v>
                </c:pt>
                <c:pt idx="850">
                  <c:v>11.443258949498199</c:v>
                </c:pt>
                <c:pt idx="851">
                  <c:v>11.467522650343701</c:v>
                </c:pt>
                <c:pt idx="852">
                  <c:v>11.494539200487001</c:v>
                </c:pt>
                <c:pt idx="853">
                  <c:v>11.5217281947707</c:v>
                </c:pt>
                <c:pt idx="854">
                  <c:v>11.547430216319301</c:v>
                </c:pt>
                <c:pt idx="855">
                  <c:v>11.5738728914039</c:v>
                </c:pt>
                <c:pt idx="856">
                  <c:v>11.601397187587301</c:v>
                </c:pt>
                <c:pt idx="857">
                  <c:v>11.6308538988051</c:v>
                </c:pt>
                <c:pt idx="858">
                  <c:v>11.6614598325214</c:v>
                </c:pt>
                <c:pt idx="859">
                  <c:v>11.6908522715107</c:v>
                </c:pt>
                <c:pt idx="860">
                  <c:v>11.7216610091987</c:v>
                </c:pt>
                <c:pt idx="861">
                  <c:v>11.7532871081835</c:v>
                </c:pt>
                <c:pt idx="862">
                  <c:v>11.7870979588815</c:v>
                </c:pt>
                <c:pt idx="863">
                  <c:v>11.822942994695</c:v>
                </c:pt>
                <c:pt idx="864">
                  <c:v>11.865222703306701</c:v>
                </c:pt>
                <c:pt idx="865">
                  <c:v>11.9212194457191</c:v>
                </c:pt>
                <c:pt idx="866">
                  <c:v>11.978733776902601</c:v>
                </c:pt>
              </c:numCache>
            </c:numRef>
          </c:xVal>
          <c:yVal>
            <c:numRef>
              <c:f>'без среза'!$I$4:$I$870</c:f>
              <c:numCache>
                <c:formatCode>General</c:formatCode>
                <c:ptCount val="867"/>
                <c:pt idx="0">
                  <c:v>0</c:v>
                </c:pt>
                <c:pt idx="1">
                  <c:v>92.6736477939412</c:v>
                </c:pt>
                <c:pt idx="2">
                  <c:v>93.271722273319</c:v>
                </c:pt>
                <c:pt idx="3">
                  <c:v>95.389137268066406</c:v>
                </c:pt>
                <c:pt idx="4">
                  <c:v>99.473598133423394</c:v>
                </c:pt>
                <c:pt idx="5">
                  <c:v>103.88941539416599</c:v>
                </c:pt>
                <c:pt idx="6">
                  <c:v>107.648643493652</c:v>
                </c:pt>
                <c:pt idx="7">
                  <c:v>111.29764626245</c:v>
                </c:pt>
                <c:pt idx="8">
                  <c:v>114.733002402587</c:v>
                </c:pt>
                <c:pt idx="9">
                  <c:v>117.756034157355</c:v>
                </c:pt>
                <c:pt idx="10">
                  <c:v>120.987949718023</c:v>
                </c:pt>
                <c:pt idx="11">
                  <c:v>124.013703086181</c:v>
                </c:pt>
                <c:pt idx="12">
                  <c:v>127.067352988408</c:v>
                </c:pt>
                <c:pt idx="13">
                  <c:v>130.32580427685801</c:v>
                </c:pt>
                <c:pt idx="14">
                  <c:v>133.683594443602</c:v>
                </c:pt>
                <c:pt idx="15">
                  <c:v>136.90054113208299</c:v>
                </c:pt>
                <c:pt idx="16">
                  <c:v>139.83103804150599</c:v>
                </c:pt>
                <c:pt idx="17">
                  <c:v>143.054108359385</c:v>
                </c:pt>
                <c:pt idx="18">
                  <c:v>146.281261097174</c:v>
                </c:pt>
                <c:pt idx="19">
                  <c:v>149.363487937255</c:v>
                </c:pt>
                <c:pt idx="20">
                  <c:v>152.49946663598499</c:v>
                </c:pt>
                <c:pt idx="21">
                  <c:v>155.53134363330901</c:v>
                </c:pt>
                <c:pt idx="22">
                  <c:v>158.861237265868</c:v>
                </c:pt>
                <c:pt idx="23">
                  <c:v>162.298634615727</c:v>
                </c:pt>
                <c:pt idx="24">
                  <c:v>165.398551940685</c:v>
                </c:pt>
                <c:pt idx="25">
                  <c:v>168.63250871119101</c:v>
                </c:pt>
                <c:pt idx="26">
                  <c:v>171.678674177499</c:v>
                </c:pt>
                <c:pt idx="27">
                  <c:v>175.514787847176</c:v>
                </c:pt>
                <c:pt idx="28">
                  <c:v>178.46569685475001</c:v>
                </c:pt>
                <c:pt idx="29">
                  <c:v>181.724148143316</c:v>
                </c:pt>
                <c:pt idx="30">
                  <c:v>184.87509571411599</c:v>
                </c:pt>
                <c:pt idx="31">
                  <c:v>188.14715506811601</c:v>
                </c:pt>
                <c:pt idx="32">
                  <c:v>191.472966280766</c:v>
                </c:pt>
                <c:pt idx="33">
                  <c:v>194.429318514653</c:v>
                </c:pt>
                <c:pt idx="34">
                  <c:v>197.602038990241</c:v>
                </c:pt>
                <c:pt idx="35">
                  <c:v>200.84620180982199</c:v>
                </c:pt>
                <c:pt idx="36">
                  <c:v>203.96449002344201</c:v>
                </c:pt>
                <c:pt idx="37">
                  <c:v>207.35834156372599</c:v>
                </c:pt>
                <c:pt idx="38">
                  <c:v>210.06022297241699</c:v>
                </c:pt>
                <c:pt idx="39">
                  <c:v>213.552052584477</c:v>
                </c:pt>
                <c:pt idx="40">
                  <c:v>216.70504136523201</c:v>
                </c:pt>
                <c:pt idx="41">
                  <c:v>219.960090636974</c:v>
                </c:pt>
                <c:pt idx="42">
                  <c:v>222.97767916577899</c:v>
                </c:pt>
                <c:pt idx="43">
                  <c:v>226.12454431690301</c:v>
                </c:pt>
                <c:pt idx="44">
                  <c:v>229.51159182447</c:v>
                </c:pt>
                <c:pt idx="45">
                  <c:v>232.909525784431</c:v>
                </c:pt>
                <c:pt idx="46">
                  <c:v>236.374139265623</c:v>
                </c:pt>
                <c:pt idx="47">
                  <c:v>239.48358223657101</c:v>
                </c:pt>
                <c:pt idx="48">
                  <c:v>242.97677265503401</c:v>
                </c:pt>
                <c:pt idx="49">
                  <c:v>246.37402621191001</c:v>
                </c:pt>
                <c:pt idx="50">
                  <c:v>250.28906666138201</c:v>
                </c:pt>
                <c:pt idx="51">
                  <c:v>253.840771761723</c:v>
                </c:pt>
                <c:pt idx="52">
                  <c:v>257.59523703809799</c:v>
                </c:pt>
                <c:pt idx="53">
                  <c:v>261.103396329097</c:v>
                </c:pt>
                <c:pt idx="54">
                  <c:v>264.92045870702702</c:v>
                </c:pt>
                <c:pt idx="55">
                  <c:v>268.88993141846697</c:v>
                </c:pt>
                <c:pt idx="56">
                  <c:v>272.54641862306698</c:v>
                </c:pt>
                <c:pt idx="57">
                  <c:v>276.58733367919899</c:v>
                </c:pt>
                <c:pt idx="58">
                  <c:v>280.59899139357702</c:v>
                </c:pt>
                <c:pt idx="59">
                  <c:v>284.59295862354298</c:v>
                </c:pt>
                <c:pt idx="60">
                  <c:v>288.685584328137</c:v>
                </c:pt>
                <c:pt idx="61">
                  <c:v>292.642809781246</c:v>
                </c:pt>
                <c:pt idx="62">
                  <c:v>296.29589496925502</c:v>
                </c:pt>
                <c:pt idx="63">
                  <c:v>300.18644090136502</c:v>
                </c:pt>
                <c:pt idx="64">
                  <c:v>304.31512797949802</c:v>
                </c:pt>
                <c:pt idx="65">
                  <c:v>308.14852003613498</c:v>
                </c:pt>
                <c:pt idx="66">
                  <c:v>312.10098266601602</c:v>
                </c:pt>
                <c:pt idx="67">
                  <c:v>315.95546722412098</c:v>
                </c:pt>
                <c:pt idx="68">
                  <c:v>319.69496362842602</c:v>
                </c:pt>
                <c:pt idx="69">
                  <c:v>323.43377962941298</c:v>
                </c:pt>
                <c:pt idx="70">
                  <c:v>327.42026242334401</c:v>
                </c:pt>
                <c:pt idx="71">
                  <c:v>331.51288812793803</c:v>
                </c:pt>
                <c:pt idx="72">
                  <c:v>335.08296411670699</c:v>
                </c:pt>
                <c:pt idx="73">
                  <c:v>338.74489454785402</c:v>
                </c:pt>
                <c:pt idx="74">
                  <c:v>342.61774999415502</c:v>
                </c:pt>
                <c:pt idx="75">
                  <c:v>346.54027487989498</c:v>
                </c:pt>
                <c:pt idx="76">
                  <c:v>350.50702597852802</c:v>
                </c:pt>
                <c:pt idx="77">
                  <c:v>354.63775426661601</c:v>
                </c:pt>
                <c:pt idx="78">
                  <c:v>358.19286138331501</c:v>
                </c:pt>
                <c:pt idx="79">
                  <c:v>361.94188343407598</c:v>
                </c:pt>
                <c:pt idx="80">
                  <c:v>365.84875904396199</c:v>
                </c:pt>
                <c:pt idx="81">
                  <c:v>369.88695248682097</c:v>
                </c:pt>
                <c:pt idx="82">
                  <c:v>373.65366502245899</c:v>
                </c:pt>
                <c:pt idx="83">
                  <c:v>377.569385875482</c:v>
                </c:pt>
                <c:pt idx="84">
                  <c:v>381.456529791001</c:v>
                </c:pt>
                <c:pt idx="85">
                  <c:v>385.42055927589502</c:v>
                </c:pt>
                <c:pt idx="86">
                  <c:v>389.26483778515802</c:v>
                </c:pt>
                <c:pt idx="87">
                  <c:v>393.176476218738</c:v>
                </c:pt>
                <c:pt idx="88">
                  <c:v>397.30312208691601</c:v>
                </c:pt>
                <c:pt idx="89">
                  <c:v>401.26919278223102</c:v>
                </c:pt>
                <c:pt idx="90">
                  <c:v>405.66595875099301</c:v>
                </c:pt>
                <c:pt idx="91">
                  <c:v>409.30951829394297</c:v>
                </c:pt>
                <c:pt idx="92">
                  <c:v>413.46882351953502</c:v>
                </c:pt>
                <c:pt idx="93">
                  <c:v>417.40359566407301</c:v>
                </c:pt>
                <c:pt idx="94">
                  <c:v>421.46560322167397</c:v>
                </c:pt>
                <c:pt idx="95">
                  <c:v>425.53441481152498</c:v>
                </c:pt>
                <c:pt idx="96">
                  <c:v>429.52974284766202</c:v>
                </c:pt>
                <c:pt idx="97">
                  <c:v>433.68156363721903</c:v>
                </c:pt>
                <c:pt idx="98">
                  <c:v>437.725880709477</c:v>
                </c:pt>
                <c:pt idx="99">
                  <c:v>441.46129469433799</c:v>
                </c:pt>
                <c:pt idx="100">
                  <c:v>445.54847717285202</c:v>
                </c:pt>
                <c:pt idx="101">
                  <c:v>449.46828044578399</c:v>
                </c:pt>
                <c:pt idx="102">
                  <c:v>454.11135240038902</c:v>
                </c:pt>
                <c:pt idx="103">
                  <c:v>457.634480563458</c:v>
                </c:pt>
                <c:pt idx="104">
                  <c:v>461.478759072721</c:v>
                </c:pt>
                <c:pt idx="105">
                  <c:v>465.21689467038999</c:v>
                </c:pt>
                <c:pt idx="106">
                  <c:v>469.09723455272598</c:v>
                </c:pt>
                <c:pt idx="107">
                  <c:v>473.00955338915799</c:v>
                </c:pt>
                <c:pt idx="108">
                  <c:v>476.79735842673102</c:v>
                </c:pt>
                <c:pt idx="109">
                  <c:v>480.445680792443</c:v>
                </c:pt>
                <c:pt idx="110">
                  <c:v>484.23756824852899</c:v>
                </c:pt>
                <c:pt idx="111">
                  <c:v>487.54228696040798</c:v>
                </c:pt>
                <c:pt idx="112">
                  <c:v>491.47705910448002</c:v>
                </c:pt>
                <c:pt idx="113">
                  <c:v>495.18593736179201</c:v>
                </c:pt>
                <c:pt idx="114">
                  <c:v>498.78731190087302</c:v>
                </c:pt>
                <c:pt idx="115">
                  <c:v>502.49823136767401</c:v>
                </c:pt>
                <c:pt idx="116">
                  <c:v>506.03632840234798</c:v>
                </c:pt>
                <c:pt idx="117">
                  <c:v>509.77514440380003</c:v>
                </c:pt>
                <c:pt idx="118">
                  <c:v>513.49967193696602</c:v>
                </c:pt>
                <c:pt idx="119">
                  <c:v>517.16500438377295</c:v>
                </c:pt>
                <c:pt idx="120">
                  <c:v>520.65751439984899</c:v>
                </c:pt>
                <c:pt idx="121">
                  <c:v>524.21398232225295</c:v>
                </c:pt>
                <c:pt idx="122">
                  <c:v>527.88952081929904</c:v>
                </c:pt>
                <c:pt idx="123">
                  <c:v>531.44666914548702</c:v>
                </c:pt>
                <c:pt idx="124">
                  <c:v>535.08886788133498</c:v>
                </c:pt>
                <c:pt idx="125">
                  <c:v>538.499049100094</c:v>
                </c:pt>
                <c:pt idx="126">
                  <c:v>542.25555558688905</c:v>
                </c:pt>
                <c:pt idx="127">
                  <c:v>546.05969030223798</c:v>
                </c:pt>
                <c:pt idx="128">
                  <c:v>549.56308677047502</c:v>
                </c:pt>
                <c:pt idx="129">
                  <c:v>552.96306193992496</c:v>
                </c:pt>
                <c:pt idx="130">
                  <c:v>556.38276880420699</c:v>
                </c:pt>
                <c:pt idx="131">
                  <c:v>559.79363042675004</c:v>
                </c:pt>
                <c:pt idx="132">
                  <c:v>563.54877610690903</c:v>
                </c:pt>
                <c:pt idx="133">
                  <c:v>566.97324579395399</c:v>
                </c:pt>
                <c:pt idx="134">
                  <c:v>570.24598555173702</c:v>
                </c:pt>
                <c:pt idx="135">
                  <c:v>573.69018693454598</c:v>
                </c:pt>
                <c:pt idx="136">
                  <c:v>577.03096701949801</c:v>
                </c:pt>
                <c:pt idx="137">
                  <c:v>580.13224515039497</c:v>
                </c:pt>
                <c:pt idx="138">
                  <c:v>583.14030803367496</c:v>
                </c:pt>
                <c:pt idx="139">
                  <c:v>586.42461464647204</c:v>
                </c:pt>
                <c:pt idx="140">
                  <c:v>589.47078011278097</c:v>
                </c:pt>
                <c:pt idx="141">
                  <c:v>592.47816259227704</c:v>
                </c:pt>
                <c:pt idx="142">
                  <c:v>595.15350827295299</c:v>
                </c:pt>
                <c:pt idx="143">
                  <c:v>597.71182459127203</c:v>
                </c:pt>
                <c:pt idx="144">
                  <c:v>600.49467398971296</c:v>
                </c:pt>
                <c:pt idx="145">
                  <c:v>603.40543920360506</c:v>
                </c:pt>
                <c:pt idx="146">
                  <c:v>606.304637562484</c:v>
                </c:pt>
                <c:pt idx="147">
                  <c:v>608.35945545602601</c:v>
                </c:pt>
                <c:pt idx="148">
                  <c:v>611.17496421188105</c:v>
                </c:pt>
                <c:pt idx="149">
                  <c:v>613.476768493652</c:v>
                </c:pt>
                <c:pt idx="150">
                  <c:v>616.17524788621802</c:v>
                </c:pt>
                <c:pt idx="151">
                  <c:v>618.508350719698</c:v>
                </c:pt>
                <c:pt idx="152">
                  <c:v>620.806752985343</c:v>
                </c:pt>
                <c:pt idx="153">
                  <c:v>622.97587862890202</c:v>
                </c:pt>
                <c:pt idx="154">
                  <c:v>625.16473596729304</c:v>
                </c:pt>
                <c:pt idx="155">
                  <c:v>627.80538108106703</c:v>
                </c:pt>
                <c:pt idx="156">
                  <c:v>630.10038133151795</c:v>
                </c:pt>
                <c:pt idx="157">
                  <c:v>632.061303572729</c:v>
                </c:pt>
                <c:pt idx="158">
                  <c:v>634.258325750008</c:v>
                </c:pt>
                <c:pt idx="159">
                  <c:v>636.26279380079404</c:v>
                </c:pt>
                <c:pt idx="160">
                  <c:v>638.28495233785395</c:v>
                </c:pt>
                <c:pt idx="161">
                  <c:v>640.18055586423702</c:v>
                </c:pt>
                <c:pt idx="162">
                  <c:v>642.11085995752399</c:v>
                </c:pt>
                <c:pt idx="163">
                  <c:v>643.96768049802597</c:v>
                </c:pt>
                <c:pt idx="164">
                  <c:v>645.84083071630403</c:v>
                </c:pt>
                <c:pt idx="165">
                  <c:v>647.79767053853698</c:v>
                </c:pt>
                <c:pt idx="166">
                  <c:v>649.31633064989001</c:v>
                </c:pt>
                <c:pt idx="167">
                  <c:v>650.92208238132298</c:v>
                </c:pt>
                <c:pt idx="168">
                  <c:v>652.38086700439499</c:v>
                </c:pt>
                <c:pt idx="169">
                  <c:v>654.222718672827</c:v>
                </c:pt>
                <c:pt idx="170">
                  <c:v>655.75294564012404</c:v>
                </c:pt>
                <c:pt idx="171">
                  <c:v>657.448510603979</c:v>
                </c:pt>
                <c:pt idx="172">
                  <c:v>658.74331803806103</c:v>
                </c:pt>
                <c:pt idx="173">
                  <c:v>659.93674538377695</c:v>
                </c:pt>
                <c:pt idx="174">
                  <c:v>660.97776239551604</c:v>
                </c:pt>
                <c:pt idx="175">
                  <c:v>662.76382099464502</c:v>
                </c:pt>
                <c:pt idx="176">
                  <c:v>664.18246182519897</c:v>
                </c:pt>
                <c:pt idx="177">
                  <c:v>665.48951651807897</c:v>
                </c:pt>
                <c:pt idx="178">
                  <c:v>666.046086398885</c:v>
                </c:pt>
                <c:pt idx="179">
                  <c:v>667.42322262935295</c:v>
                </c:pt>
                <c:pt idx="180">
                  <c:v>668.52547593601003</c:v>
                </c:pt>
                <c:pt idx="181">
                  <c:v>669.82912861276395</c:v>
                </c:pt>
                <c:pt idx="182">
                  <c:v>670.74767303559895</c:v>
                </c:pt>
                <c:pt idx="183">
                  <c:v>671.56279615964695</c:v>
                </c:pt>
                <c:pt idx="184">
                  <c:v>672.62558607664005</c:v>
                </c:pt>
                <c:pt idx="185">
                  <c:v>673.81288979295596</c:v>
                </c:pt>
                <c:pt idx="186">
                  <c:v>674.83213390037395</c:v>
                </c:pt>
                <c:pt idx="187">
                  <c:v>675.76836880855296</c:v>
                </c:pt>
                <c:pt idx="188">
                  <c:v>676.57056427001999</c:v>
                </c:pt>
                <c:pt idx="189">
                  <c:v>677.77079564891801</c:v>
                </c:pt>
                <c:pt idx="190">
                  <c:v>678.74717434961303</c:v>
                </c:pt>
                <c:pt idx="191">
                  <c:v>679.59155481588095</c:v>
                </c:pt>
                <c:pt idx="192">
                  <c:v>680.20595897361602</c:v>
                </c:pt>
                <c:pt idx="193">
                  <c:v>681.34563446044899</c:v>
                </c:pt>
                <c:pt idx="194">
                  <c:v>682.16484000533796</c:v>
                </c:pt>
                <c:pt idx="195">
                  <c:v>683.17251725588005</c:v>
                </c:pt>
                <c:pt idx="196">
                  <c:v>683.93933174852305</c:v>
                </c:pt>
                <c:pt idx="197">
                  <c:v>684.61293099168699</c:v>
                </c:pt>
                <c:pt idx="198">
                  <c:v>685.74784365575795</c:v>
                </c:pt>
                <c:pt idx="199">
                  <c:v>686.49152443651099</c:v>
                </c:pt>
                <c:pt idx="200">
                  <c:v>687.38081151805795</c:v>
                </c:pt>
                <c:pt idx="201">
                  <c:v>688.07754447311197</c:v>
                </c:pt>
                <c:pt idx="202">
                  <c:v>688.98043962009297</c:v>
                </c:pt>
                <c:pt idx="203">
                  <c:v>689.68601781688596</c:v>
                </c:pt>
                <c:pt idx="204">
                  <c:v>690.32423608936404</c:v>
                </c:pt>
                <c:pt idx="205">
                  <c:v>691.17882260400802</c:v>
                </c:pt>
                <c:pt idx="206">
                  <c:v>691.87283394578799</c:v>
                </c:pt>
                <c:pt idx="207">
                  <c:v>692.80634724069398</c:v>
                </c:pt>
                <c:pt idx="208">
                  <c:v>693.65344931930304</c:v>
                </c:pt>
                <c:pt idx="209">
                  <c:v>694.12156677246105</c:v>
                </c:pt>
                <c:pt idx="210">
                  <c:v>694.93396828416701</c:v>
                </c:pt>
                <c:pt idx="211">
                  <c:v>695.52864074706997</c:v>
                </c:pt>
                <c:pt idx="212">
                  <c:v>696.45739121828205</c:v>
                </c:pt>
                <c:pt idx="213">
                  <c:v>696.93435391504295</c:v>
                </c:pt>
                <c:pt idx="214">
                  <c:v>697.68619953561597</c:v>
                </c:pt>
                <c:pt idx="215">
                  <c:v>698.064503756352</c:v>
                </c:pt>
                <c:pt idx="216">
                  <c:v>698.71973211132001</c:v>
                </c:pt>
                <c:pt idx="217">
                  <c:v>699.38040369190298</c:v>
                </c:pt>
                <c:pt idx="218">
                  <c:v>699.75938831735402</c:v>
                </c:pt>
                <c:pt idx="219">
                  <c:v>700.52416159957602</c:v>
                </c:pt>
                <c:pt idx="220">
                  <c:v>701.31410980317696</c:v>
                </c:pt>
                <c:pt idx="221">
                  <c:v>702.14624300878495</c:v>
                </c:pt>
                <c:pt idx="222">
                  <c:v>702.70893651805795</c:v>
                </c:pt>
                <c:pt idx="223">
                  <c:v>703.11581767722998</c:v>
                </c:pt>
                <c:pt idx="224">
                  <c:v>703.57985271140899</c:v>
                </c:pt>
                <c:pt idx="225">
                  <c:v>704.32489429879899</c:v>
                </c:pt>
                <c:pt idx="226">
                  <c:v>705.00529757421498</c:v>
                </c:pt>
                <c:pt idx="227">
                  <c:v>705.86260570213199</c:v>
                </c:pt>
                <c:pt idx="228">
                  <c:v>706.07353071775299</c:v>
                </c:pt>
                <c:pt idx="229">
                  <c:v>706.81244867574401</c:v>
                </c:pt>
                <c:pt idx="230">
                  <c:v>707.60920091066498</c:v>
                </c:pt>
                <c:pt idx="231">
                  <c:v>708.17597684077896</c:v>
                </c:pt>
                <c:pt idx="232">
                  <c:v>708.73798994626804</c:v>
                </c:pt>
                <c:pt idx="233">
                  <c:v>709.12650021631305</c:v>
                </c:pt>
                <c:pt idx="234">
                  <c:v>709.96475705224998</c:v>
                </c:pt>
                <c:pt idx="235">
                  <c:v>710.49411080125697</c:v>
                </c:pt>
                <c:pt idx="236">
                  <c:v>711.04047463182405</c:v>
                </c:pt>
                <c:pt idx="237">
                  <c:v>711.63718830421601</c:v>
                </c:pt>
                <c:pt idx="238">
                  <c:v>712.16926366649602</c:v>
                </c:pt>
                <c:pt idx="239">
                  <c:v>712.89593436475798</c:v>
                </c:pt>
                <c:pt idx="240">
                  <c:v>713.69200619775802</c:v>
                </c:pt>
                <c:pt idx="241">
                  <c:v>714.08459888864297</c:v>
                </c:pt>
                <c:pt idx="242">
                  <c:v>714.4649443198</c:v>
                </c:pt>
                <c:pt idx="243">
                  <c:v>714.89291797950898</c:v>
                </c:pt>
                <c:pt idx="244">
                  <c:v>715.67129932809598</c:v>
                </c:pt>
                <c:pt idx="245">
                  <c:v>716.26256977487401</c:v>
                </c:pt>
                <c:pt idx="246">
                  <c:v>716.78716070111795</c:v>
                </c:pt>
                <c:pt idx="247">
                  <c:v>717.07088886666997</c:v>
                </c:pt>
                <c:pt idx="248">
                  <c:v>717.34985420945998</c:v>
                </c:pt>
                <c:pt idx="249">
                  <c:v>717.92207336425804</c:v>
                </c:pt>
                <c:pt idx="250">
                  <c:v>718.61880631931103</c:v>
                </c:pt>
                <c:pt idx="251">
                  <c:v>719.20327273290604</c:v>
                </c:pt>
                <c:pt idx="252">
                  <c:v>719.747595353983</c:v>
                </c:pt>
                <c:pt idx="253">
                  <c:v>719.80951205175404</c:v>
                </c:pt>
                <c:pt idx="254">
                  <c:v>720.30552603956301</c:v>
                </c:pt>
                <c:pt idx="255">
                  <c:v>720.90904374606896</c:v>
                </c:pt>
                <c:pt idx="256">
                  <c:v>721.51664387062203</c:v>
                </c:pt>
                <c:pt idx="257">
                  <c:v>721.68810549657803</c:v>
                </c:pt>
                <c:pt idx="258">
                  <c:v>722.51887789648003</c:v>
                </c:pt>
                <c:pt idx="259">
                  <c:v>722.89173889160202</c:v>
                </c:pt>
                <c:pt idx="260">
                  <c:v>723.49729780759696</c:v>
                </c:pt>
                <c:pt idx="261">
                  <c:v>723.99331179540604</c:v>
                </c:pt>
                <c:pt idx="262">
                  <c:v>724.39951255172502</c:v>
                </c:pt>
                <c:pt idx="263">
                  <c:v>724.98602017574001</c:v>
                </c:pt>
                <c:pt idx="264">
                  <c:v>725.48271456733301</c:v>
                </c:pt>
                <c:pt idx="265">
                  <c:v>726.04744928609603</c:v>
                </c:pt>
                <c:pt idx="266">
                  <c:v>726.39309414941795</c:v>
                </c:pt>
                <c:pt idx="267">
                  <c:v>726.74486264400196</c:v>
                </c:pt>
                <c:pt idx="268">
                  <c:v>727.22590775974095</c:v>
                </c:pt>
                <c:pt idx="269">
                  <c:v>727.81581739988201</c:v>
                </c:pt>
                <c:pt idx="270">
                  <c:v>728.40844865329598</c:v>
                </c:pt>
                <c:pt idx="271">
                  <c:v>728.81873182859295</c:v>
                </c:pt>
                <c:pt idx="272">
                  <c:v>729.13443894870602</c:v>
                </c:pt>
                <c:pt idx="273">
                  <c:v>729.65494745411002</c:v>
                </c:pt>
                <c:pt idx="274">
                  <c:v>730.06863264646404</c:v>
                </c:pt>
                <c:pt idx="275">
                  <c:v>730.87831254489697</c:v>
                </c:pt>
                <c:pt idx="276">
                  <c:v>731.37772854976402</c:v>
                </c:pt>
                <c:pt idx="277">
                  <c:v>731.77372325584304</c:v>
                </c:pt>
                <c:pt idx="278">
                  <c:v>731.97376181930304</c:v>
                </c:pt>
                <c:pt idx="279">
                  <c:v>732.44460088573396</c:v>
                </c:pt>
                <c:pt idx="280">
                  <c:v>733.08417996484798</c:v>
                </c:pt>
                <c:pt idx="281">
                  <c:v>733.61965734325304</c:v>
                </c:pt>
                <c:pt idx="282">
                  <c:v>733.88637542724598</c:v>
                </c:pt>
                <c:pt idx="283">
                  <c:v>734.33884360548097</c:v>
                </c:pt>
                <c:pt idx="284">
                  <c:v>734.65114871039998</c:v>
                </c:pt>
                <c:pt idx="285">
                  <c:v>735.33223238866799</c:v>
                </c:pt>
                <c:pt idx="286">
                  <c:v>735.52682772558205</c:v>
                </c:pt>
                <c:pt idx="287">
                  <c:v>735.88608065620099</c:v>
                </c:pt>
                <c:pt idx="288">
                  <c:v>736.13578865770296</c:v>
                </c:pt>
                <c:pt idx="289">
                  <c:v>736.901242342778</c:v>
                </c:pt>
                <c:pt idx="290">
                  <c:v>737.20130018796795</c:v>
                </c:pt>
                <c:pt idx="291">
                  <c:v>737.43467851076298</c:v>
                </c:pt>
                <c:pt idx="292">
                  <c:v>737.91980604734295</c:v>
                </c:pt>
                <c:pt idx="293">
                  <c:v>738.14433912839695</c:v>
                </c:pt>
                <c:pt idx="294">
                  <c:v>738.70226981490896</c:v>
                </c:pt>
                <c:pt idx="295">
                  <c:v>739.12480024900299</c:v>
                </c:pt>
                <c:pt idx="296">
                  <c:v>739.64734996482696</c:v>
                </c:pt>
                <c:pt idx="297">
                  <c:v>740.02361297607399</c:v>
                </c:pt>
                <c:pt idx="298">
                  <c:v>740.52711139991902</c:v>
                </c:pt>
                <c:pt idx="299">
                  <c:v>740.87139545846696</c:v>
                </c:pt>
                <c:pt idx="300">
                  <c:v>741.34359533153497</c:v>
                </c:pt>
                <c:pt idx="301">
                  <c:v>741.87635109666701</c:v>
                </c:pt>
                <c:pt idx="302">
                  <c:v>742.40162242576503</c:v>
                </c:pt>
                <c:pt idx="303">
                  <c:v>742.70099986717105</c:v>
                </c:pt>
                <c:pt idx="304">
                  <c:v>743.04188190866296</c:v>
                </c:pt>
                <c:pt idx="305">
                  <c:v>743.44808266405005</c:v>
                </c:pt>
                <c:pt idx="306">
                  <c:v>743.94001423288103</c:v>
                </c:pt>
                <c:pt idx="307">
                  <c:v>744.58163452241604</c:v>
                </c:pt>
                <c:pt idx="308">
                  <c:v>744.76874542329494</c:v>
                </c:pt>
                <c:pt idx="309">
                  <c:v>745.46956079732604</c:v>
                </c:pt>
                <c:pt idx="310">
                  <c:v>745.76485581882298</c:v>
                </c:pt>
                <c:pt idx="311">
                  <c:v>746.19350988231599</c:v>
                </c:pt>
                <c:pt idx="312">
                  <c:v>746.54936079587799</c:v>
                </c:pt>
                <c:pt idx="313">
                  <c:v>746.75960540771496</c:v>
                </c:pt>
                <c:pt idx="314">
                  <c:v>747.35019545164005</c:v>
                </c:pt>
                <c:pt idx="315">
                  <c:v>747.73734491597895</c:v>
                </c:pt>
                <c:pt idx="316">
                  <c:v>747.91901259031101</c:v>
                </c:pt>
                <c:pt idx="317">
                  <c:v>748.26261624507595</c:v>
                </c:pt>
                <c:pt idx="318">
                  <c:v>748.51028303708904</c:v>
                </c:pt>
                <c:pt idx="319">
                  <c:v>748.96002960298199</c:v>
                </c:pt>
                <c:pt idx="320">
                  <c:v>749.46488883253198</c:v>
                </c:pt>
                <c:pt idx="321">
                  <c:v>749.79216280858998</c:v>
                </c:pt>
                <c:pt idx="322">
                  <c:v>749.89082128368295</c:v>
                </c:pt>
                <c:pt idx="323">
                  <c:v>750.06976734474301</c:v>
                </c:pt>
                <c:pt idx="324">
                  <c:v>750.37186640035395</c:v>
                </c:pt>
                <c:pt idx="325">
                  <c:v>751.06519733835</c:v>
                </c:pt>
                <c:pt idx="326">
                  <c:v>751.40267736371595</c:v>
                </c:pt>
                <c:pt idx="327">
                  <c:v>751.68572512548405</c:v>
                </c:pt>
                <c:pt idx="328">
                  <c:v>751.71838448289805</c:v>
                </c:pt>
                <c:pt idx="329">
                  <c:v>752.21780048776395</c:v>
                </c:pt>
                <c:pt idx="330">
                  <c:v>752.63012487255003</c:v>
                </c:pt>
                <c:pt idx="331">
                  <c:v>752.86554440669704</c:v>
                </c:pt>
                <c:pt idx="332">
                  <c:v>753.20846765767806</c:v>
                </c:pt>
                <c:pt idx="333">
                  <c:v>753.558875344694</c:v>
                </c:pt>
                <c:pt idx="334">
                  <c:v>753.93173633981496</c:v>
                </c:pt>
                <c:pt idx="335">
                  <c:v>754.46721371822105</c:v>
                </c:pt>
                <c:pt idx="336">
                  <c:v>754.67269550636399</c:v>
                </c:pt>
                <c:pt idx="337">
                  <c:v>754.85708479490097</c:v>
                </c:pt>
                <c:pt idx="338">
                  <c:v>755.25784232374303</c:v>
                </c:pt>
                <c:pt idx="339">
                  <c:v>755.81917502637998</c:v>
                </c:pt>
                <c:pt idx="340">
                  <c:v>756.30158094968601</c:v>
                </c:pt>
                <c:pt idx="341">
                  <c:v>756.33696191944205</c:v>
                </c:pt>
                <c:pt idx="342">
                  <c:v>756.72002896480296</c:v>
                </c:pt>
                <c:pt idx="343">
                  <c:v>757.03097326122202</c:v>
                </c:pt>
                <c:pt idx="344">
                  <c:v>757.43377200048405</c:v>
                </c:pt>
                <c:pt idx="345">
                  <c:v>757.83589033689304</c:v>
                </c:pt>
                <c:pt idx="346">
                  <c:v>758.15295826271199</c:v>
                </c:pt>
                <c:pt idx="347">
                  <c:v>758.674147172831</c:v>
                </c:pt>
                <c:pt idx="348">
                  <c:v>758.74831112939899</c:v>
                </c:pt>
                <c:pt idx="349">
                  <c:v>758.86261888034596</c:v>
                </c:pt>
                <c:pt idx="350">
                  <c:v>759.53485731687397</c:v>
                </c:pt>
                <c:pt idx="351">
                  <c:v>759.83423475827999</c:v>
                </c:pt>
                <c:pt idx="352">
                  <c:v>760.30507382564201</c:v>
                </c:pt>
                <c:pt idx="353">
                  <c:v>760.05128340329998</c:v>
                </c:pt>
                <c:pt idx="354">
                  <c:v>760.54185416456301</c:v>
                </c:pt>
                <c:pt idx="355">
                  <c:v>760.72624345309998</c:v>
                </c:pt>
                <c:pt idx="356">
                  <c:v>761.09162001218601</c:v>
                </c:pt>
                <c:pt idx="357">
                  <c:v>761.41685277782403</c:v>
                </c:pt>
                <c:pt idx="358">
                  <c:v>761.63458182662703</c:v>
                </c:pt>
                <c:pt idx="359">
                  <c:v>761.85026966501005</c:v>
                </c:pt>
                <c:pt idx="360">
                  <c:v>762.34968566987698</c:v>
                </c:pt>
                <c:pt idx="361">
                  <c:v>762.41500438377295</c:v>
                </c:pt>
                <c:pt idx="362">
                  <c:v>762.90013191942103</c:v>
                </c:pt>
                <c:pt idx="363">
                  <c:v>762.68784609716397</c:v>
                </c:pt>
                <c:pt idx="364">
                  <c:v>763.380496632308</c:v>
                </c:pt>
                <c:pt idx="365">
                  <c:v>763.61183374654502</c:v>
                </c:pt>
                <c:pt idx="366">
                  <c:v>763.81391351856303</c:v>
                </c:pt>
                <c:pt idx="367">
                  <c:v>763.92822126951103</c:v>
                </c:pt>
                <c:pt idx="368">
                  <c:v>764.24256758298702</c:v>
                </c:pt>
                <c:pt idx="369">
                  <c:v>764.55215107277002</c:v>
                </c:pt>
                <c:pt idx="370">
                  <c:v>764.86853859666701</c:v>
                </c:pt>
                <c:pt idx="371">
                  <c:v>765.12845264840905</c:v>
                </c:pt>
                <c:pt idx="372">
                  <c:v>765.39789234567399</c:v>
                </c:pt>
                <c:pt idx="373">
                  <c:v>765.76531011425004</c:v>
                </c:pt>
                <c:pt idx="374">
                  <c:v>765.99120400194101</c:v>
                </c:pt>
                <c:pt idx="375">
                  <c:v>766.359982577153</c:v>
                </c:pt>
                <c:pt idx="376">
                  <c:v>766.70426663570095</c:v>
                </c:pt>
                <c:pt idx="377">
                  <c:v>767.08461206685797</c:v>
                </c:pt>
                <c:pt idx="378">
                  <c:v>767.36017539352201</c:v>
                </c:pt>
                <c:pt idx="379">
                  <c:v>767.47788515966397</c:v>
                </c:pt>
                <c:pt idx="380">
                  <c:v>767.82489083055395</c:v>
                </c:pt>
                <c:pt idx="381">
                  <c:v>768.19843222945894</c:v>
                </c:pt>
                <c:pt idx="382">
                  <c:v>768.36377022508498</c:v>
                </c:pt>
                <c:pt idx="383">
                  <c:v>768.68219895753998</c:v>
                </c:pt>
                <c:pt idx="384">
                  <c:v>768.91761849168699</c:v>
                </c:pt>
                <c:pt idx="385">
                  <c:v>769.24353166017704</c:v>
                </c:pt>
                <c:pt idx="386">
                  <c:v>769.35647860448796</c:v>
                </c:pt>
                <c:pt idx="387">
                  <c:v>769.54971313476597</c:v>
                </c:pt>
                <c:pt idx="388">
                  <c:v>769.77016379684198</c:v>
                </c:pt>
                <c:pt idx="389">
                  <c:v>769.93754300195701</c:v>
                </c:pt>
                <c:pt idx="390">
                  <c:v>770.18180777877603</c:v>
                </c:pt>
                <c:pt idx="391">
                  <c:v>770.42471174802597</c:v>
                </c:pt>
                <c:pt idx="392">
                  <c:v>770.69347104150802</c:v>
                </c:pt>
                <c:pt idx="393">
                  <c:v>770.66897652391299</c:v>
                </c:pt>
                <c:pt idx="394">
                  <c:v>770.71184193063505</c:v>
                </c:pt>
                <c:pt idx="395">
                  <c:v>771.11600147653405</c:v>
                </c:pt>
                <c:pt idx="396">
                  <c:v>771.46300714742404</c:v>
                </c:pt>
                <c:pt idx="397">
                  <c:v>771.61269586812705</c:v>
                </c:pt>
                <c:pt idx="398">
                  <c:v>771.67121054977201</c:v>
                </c:pt>
                <c:pt idx="399">
                  <c:v>771.99100008886296</c:v>
                </c:pt>
                <c:pt idx="400">
                  <c:v>772.50470456294704</c:v>
                </c:pt>
                <c:pt idx="401">
                  <c:v>772.62649674899899</c:v>
                </c:pt>
                <c:pt idx="402">
                  <c:v>772.73059844970703</c:v>
                </c:pt>
                <c:pt idx="403">
                  <c:v>772.95036870800004</c:v>
                </c:pt>
                <c:pt idx="404">
                  <c:v>773.23477727733598</c:v>
                </c:pt>
                <c:pt idx="405">
                  <c:v>773.58586536813505</c:v>
                </c:pt>
                <c:pt idx="406">
                  <c:v>773.75460537988704</c:v>
                </c:pt>
                <c:pt idx="407">
                  <c:v>773.82332611083996</c:v>
                </c:pt>
                <c:pt idx="408">
                  <c:v>774.11181710008498</c:v>
                </c:pt>
                <c:pt idx="409">
                  <c:v>774.44385389890499</c:v>
                </c:pt>
                <c:pt idx="410">
                  <c:v>774.72145843505905</c:v>
                </c:pt>
                <c:pt idx="411">
                  <c:v>774.67383020557497</c:v>
                </c:pt>
                <c:pt idx="412">
                  <c:v>774.94667191989697</c:v>
                </c:pt>
                <c:pt idx="413">
                  <c:v>775.11132951267098</c:v>
                </c:pt>
                <c:pt idx="414">
                  <c:v>775.57604494970303</c:v>
                </c:pt>
                <c:pt idx="415">
                  <c:v>776.01626587007195</c:v>
                </c:pt>
                <c:pt idx="416">
                  <c:v>776.11288313474495</c:v>
                </c:pt>
                <c:pt idx="417">
                  <c:v>776.13873845990702</c:v>
                </c:pt>
                <c:pt idx="418">
                  <c:v>776.14282087888603</c:v>
                </c:pt>
                <c:pt idx="419">
                  <c:v>776.63815446384297</c:v>
                </c:pt>
                <c:pt idx="420">
                  <c:v>776.92664545308799</c:v>
                </c:pt>
                <c:pt idx="421">
                  <c:v>777.15662175975694</c:v>
                </c:pt>
                <c:pt idx="422">
                  <c:v>777.28181596286595</c:v>
                </c:pt>
                <c:pt idx="423">
                  <c:v>777.41993782762404</c:v>
                </c:pt>
                <c:pt idx="424">
                  <c:v>777.44034992624097</c:v>
                </c:pt>
                <c:pt idx="425">
                  <c:v>777.82545818015899</c:v>
                </c:pt>
                <c:pt idx="426">
                  <c:v>778.00712585449196</c:v>
                </c:pt>
                <c:pt idx="427">
                  <c:v>778.34460587985802</c:v>
                </c:pt>
                <c:pt idx="428">
                  <c:v>778.08877424802597</c:v>
                </c:pt>
                <c:pt idx="429">
                  <c:v>778.19559756200795</c:v>
                </c:pt>
                <c:pt idx="430">
                  <c:v>778.36161596141801</c:v>
                </c:pt>
                <c:pt idx="431">
                  <c:v>778.68820953369095</c:v>
                </c:pt>
                <c:pt idx="432">
                  <c:v>778.81612535007298</c:v>
                </c:pt>
                <c:pt idx="433">
                  <c:v>778.75012623239297</c:v>
                </c:pt>
                <c:pt idx="434">
                  <c:v>779.05426649656101</c:v>
                </c:pt>
                <c:pt idx="435">
                  <c:v>779.18694513570495</c:v>
                </c:pt>
                <c:pt idx="436">
                  <c:v>779.22368691209704</c:v>
                </c:pt>
                <c:pt idx="437">
                  <c:v>779.63192887790501</c:v>
                </c:pt>
                <c:pt idx="438">
                  <c:v>779.73535017576103</c:v>
                </c:pt>
                <c:pt idx="439">
                  <c:v>780.04629447311197</c:v>
                </c:pt>
                <c:pt idx="440">
                  <c:v>780.07283020019497</c:v>
                </c:pt>
                <c:pt idx="441">
                  <c:v>780.11909762397397</c:v>
                </c:pt>
                <c:pt idx="442">
                  <c:v>780.35111514013295</c:v>
                </c:pt>
                <c:pt idx="443">
                  <c:v>780.77500638179504</c:v>
                </c:pt>
                <c:pt idx="444">
                  <c:v>780.65389459766402</c:v>
                </c:pt>
                <c:pt idx="445">
                  <c:v>780.98661180026795</c:v>
                </c:pt>
                <c:pt idx="446">
                  <c:v>781.30912295263295</c:v>
                </c:pt>
                <c:pt idx="447">
                  <c:v>781.15739302244003</c:v>
                </c:pt>
                <c:pt idx="448">
                  <c:v>781.39145174995099</c:v>
                </c:pt>
                <c:pt idx="449">
                  <c:v>781.40778142772604</c:v>
                </c:pt>
                <c:pt idx="450">
                  <c:v>782.06981381494597</c:v>
                </c:pt>
                <c:pt idx="451">
                  <c:v>782.16983309667603</c:v>
                </c:pt>
                <c:pt idx="452">
                  <c:v>782.34333593212102</c:v>
                </c:pt>
                <c:pt idx="453">
                  <c:v>782.32700625434495</c:v>
                </c:pt>
                <c:pt idx="454">
                  <c:v>782.39504658151395</c:v>
                </c:pt>
                <c:pt idx="455">
                  <c:v>782.63386813085503</c:v>
                </c:pt>
                <c:pt idx="456">
                  <c:v>782.82846346776898</c:v>
                </c:pt>
                <c:pt idx="457">
                  <c:v>782.95501847751405</c:v>
                </c:pt>
                <c:pt idx="458">
                  <c:v>783.02986283786595</c:v>
                </c:pt>
                <c:pt idx="459">
                  <c:v>783.09109913278405</c:v>
                </c:pt>
                <c:pt idx="460">
                  <c:v>783.22581898048497</c:v>
                </c:pt>
                <c:pt idx="461">
                  <c:v>783.30066334083699</c:v>
                </c:pt>
                <c:pt idx="462">
                  <c:v>783.32175584323704</c:v>
                </c:pt>
                <c:pt idx="463">
                  <c:v>783.50138230714902</c:v>
                </c:pt>
                <c:pt idx="464">
                  <c:v>783.69937966112002</c:v>
                </c:pt>
                <c:pt idx="465">
                  <c:v>783.81028539594297</c:v>
                </c:pt>
                <c:pt idx="466">
                  <c:v>783.73476063180703</c:v>
                </c:pt>
                <c:pt idx="467">
                  <c:v>784.00351992528897</c:v>
                </c:pt>
                <c:pt idx="468">
                  <c:v>783.93003637157403</c:v>
                </c:pt>
                <c:pt idx="469">
                  <c:v>783.907583063468</c:v>
                </c:pt>
                <c:pt idx="470">
                  <c:v>784.34916478954301</c:v>
                </c:pt>
                <c:pt idx="471">
                  <c:v>784.31786623876496</c:v>
                </c:pt>
                <c:pt idx="472">
                  <c:v>784.37910253368295</c:v>
                </c:pt>
                <c:pt idx="473">
                  <c:v>784.43013277929299</c:v>
                </c:pt>
                <c:pt idx="474">
                  <c:v>784.70909812208299</c:v>
                </c:pt>
                <c:pt idx="475">
                  <c:v>784.87375571578696</c:v>
                </c:pt>
                <c:pt idx="476">
                  <c:v>784.89552862103994</c:v>
                </c:pt>
                <c:pt idx="477">
                  <c:v>785.17449396382995</c:v>
                </c:pt>
                <c:pt idx="478">
                  <c:v>785.00643435400002</c:v>
                </c:pt>
                <c:pt idx="479">
                  <c:v>785.26294638961599</c:v>
                </c:pt>
                <c:pt idx="480">
                  <c:v>785.54599415138398</c:v>
                </c:pt>
                <c:pt idx="481">
                  <c:v>785.55415899120305</c:v>
                </c:pt>
                <c:pt idx="482">
                  <c:v>785.78413529787201</c:v>
                </c:pt>
                <c:pt idx="483">
                  <c:v>785.84605199657403</c:v>
                </c:pt>
                <c:pt idx="484">
                  <c:v>786.07874991744802</c:v>
                </c:pt>
                <c:pt idx="485">
                  <c:v>786.05017297901202</c:v>
                </c:pt>
                <c:pt idx="486">
                  <c:v>786.24000549316395</c:v>
                </c:pt>
                <c:pt idx="487">
                  <c:v>786.31212824024306</c:v>
                </c:pt>
                <c:pt idx="488">
                  <c:v>786.24748992919899</c:v>
                </c:pt>
                <c:pt idx="489">
                  <c:v>786.57000108156399</c:v>
                </c:pt>
                <c:pt idx="490">
                  <c:v>786.78024569526303</c:v>
                </c:pt>
                <c:pt idx="491">
                  <c:v>786.78909093700304</c:v>
                </c:pt>
                <c:pt idx="492">
                  <c:v>786.93605804536503</c:v>
                </c:pt>
                <c:pt idx="493">
                  <c:v>786.74554512742895</c:v>
                </c:pt>
                <c:pt idx="494">
                  <c:v>787.12521015573304</c:v>
                </c:pt>
                <c:pt idx="495">
                  <c:v>787.06873668357696</c:v>
                </c:pt>
                <c:pt idx="496">
                  <c:v>787.40485590230696</c:v>
                </c:pt>
                <c:pt idx="497">
                  <c:v>787.21842540427997</c:v>
                </c:pt>
                <c:pt idx="498">
                  <c:v>787.38036138378095</c:v>
                </c:pt>
                <c:pt idx="499">
                  <c:v>787.08302515279502</c:v>
                </c:pt>
                <c:pt idx="500">
                  <c:v>787.68314084131305</c:v>
                </c:pt>
                <c:pt idx="501">
                  <c:v>787.65728551708196</c:v>
                </c:pt>
                <c:pt idx="502">
                  <c:v>787.57699793018401</c:v>
                </c:pt>
                <c:pt idx="503">
                  <c:v>787.50079276412703</c:v>
                </c:pt>
                <c:pt idx="504">
                  <c:v>787.48106106929504</c:v>
                </c:pt>
                <c:pt idx="505">
                  <c:v>787.59877083543699</c:v>
                </c:pt>
                <c:pt idx="506">
                  <c:v>787.70695495605503</c:v>
                </c:pt>
                <c:pt idx="507">
                  <c:v>787.96550820115999</c:v>
                </c:pt>
                <c:pt idx="508">
                  <c:v>788.047156593762</c:v>
                </c:pt>
                <c:pt idx="509">
                  <c:v>788.00429118797194</c:v>
                </c:pt>
                <c:pt idx="510">
                  <c:v>788.31455508246995</c:v>
                </c:pt>
                <c:pt idx="511">
                  <c:v>788.18527845945198</c:v>
                </c:pt>
                <c:pt idx="512">
                  <c:v>788.35333806835104</c:v>
                </c:pt>
                <c:pt idx="513">
                  <c:v>788.32884354982502</c:v>
                </c:pt>
                <c:pt idx="514">
                  <c:v>788.54453138914005</c:v>
                </c:pt>
                <c:pt idx="515">
                  <c:v>788.91194915771496</c:v>
                </c:pt>
                <c:pt idx="516">
                  <c:v>788.43498646188505</c:v>
                </c:pt>
                <c:pt idx="517">
                  <c:v>788.767703663558</c:v>
                </c:pt>
                <c:pt idx="518">
                  <c:v>788.96774222701799</c:v>
                </c:pt>
                <c:pt idx="519">
                  <c:v>789.01332924608096</c:v>
                </c:pt>
                <c:pt idx="520">
                  <c:v>789.05483384616696</c:v>
                </c:pt>
                <c:pt idx="521">
                  <c:v>789.03442174755003</c:v>
                </c:pt>
                <c:pt idx="522">
                  <c:v>789.17526522651303</c:v>
                </c:pt>
                <c:pt idx="523">
                  <c:v>789.34536604490097</c:v>
                </c:pt>
                <c:pt idx="524">
                  <c:v>789.23037789110106</c:v>
                </c:pt>
                <c:pt idx="525">
                  <c:v>789.62841380760096</c:v>
                </c:pt>
                <c:pt idx="526">
                  <c:v>789.56445589940995</c:v>
                </c:pt>
                <c:pt idx="527">
                  <c:v>789.80123624019302</c:v>
                </c:pt>
                <c:pt idx="528">
                  <c:v>789.569899125956</c:v>
                </c:pt>
                <c:pt idx="529">
                  <c:v>789.45150895509903</c:v>
                </c:pt>
                <c:pt idx="530">
                  <c:v>789.55288904439703</c:v>
                </c:pt>
                <c:pt idx="531">
                  <c:v>789.75564922019805</c:v>
                </c:pt>
                <c:pt idx="532">
                  <c:v>789.67195961717505</c:v>
                </c:pt>
                <c:pt idx="533">
                  <c:v>789.64542388916004</c:v>
                </c:pt>
                <c:pt idx="534">
                  <c:v>789.75701002683502</c:v>
                </c:pt>
                <c:pt idx="535">
                  <c:v>789.86043132469104</c:v>
                </c:pt>
                <c:pt idx="536">
                  <c:v>789.92915205564304</c:v>
                </c:pt>
                <c:pt idx="537">
                  <c:v>789.79443220701103</c:v>
                </c:pt>
                <c:pt idx="538">
                  <c:v>789.64406308345497</c:v>
                </c:pt>
                <c:pt idx="539">
                  <c:v>789.79443220701103</c:v>
                </c:pt>
                <c:pt idx="540">
                  <c:v>789.94207971729304</c:v>
                </c:pt>
                <c:pt idx="541">
                  <c:v>789.81280309520696</c:v>
                </c:pt>
                <c:pt idx="542">
                  <c:v>789.95432697702199</c:v>
                </c:pt>
                <c:pt idx="543">
                  <c:v>789.63657864648803</c:v>
                </c:pt>
                <c:pt idx="544">
                  <c:v>789.86111172754295</c:v>
                </c:pt>
                <c:pt idx="545">
                  <c:v>790.05774827487801</c:v>
                </c:pt>
                <c:pt idx="546">
                  <c:v>790.031212546863</c:v>
                </c:pt>
                <c:pt idx="547">
                  <c:v>789.76585526950703</c:v>
                </c:pt>
                <c:pt idx="548">
                  <c:v>789.74068034812797</c:v>
                </c:pt>
                <c:pt idx="549">
                  <c:v>789.99106875341397</c:v>
                </c:pt>
                <c:pt idx="550">
                  <c:v>790.04550101608004</c:v>
                </c:pt>
                <c:pt idx="551">
                  <c:v>790.1475615073</c:v>
                </c:pt>
                <c:pt idx="552">
                  <c:v>790.21628223825201</c:v>
                </c:pt>
                <c:pt idx="553">
                  <c:v>790.06046988721903</c:v>
                </c:pt>
                <c:pt idx="554">
                  <c:v>790.20607618894405</c:v>
                </c:pt>
                <c:pt idx="555">
                  <c:v>790.32310555223398</c:v>
                </c:pt>
                <c:pt idx="556">
                  <c:v>790.23465312644805</c:v>
                </c:pt>
                <c:pt idx="557">
                  <c:v>790.26391046773597</c:v>
                </c:pt>
                <c:pt idx="558">
                  <c:v>790.51770088914805</c:v>
                </c:pt>
                <c:pt idx="559">
                  <c:v>790.38570265378803</c:v>
                </c:pt>
                <c:pt idx="560">
                  <c:v>790.40339313913103</c:v>
                </c:pt>
                <c:pt idx="561">
                  <c:v>790.33807442430395</c:v>
                </c:pt>
                <c:pt idx="562">
                  <c:v>790.45646459423006</c:v>
                </c:pt>
                <c:pt idx="563">
                  <c:v>790.51634008251096</c:v>
                </c:pt>
                <c:pt idx="564">
                  <c:v>790.52586572896701</c:v>
                </c:pt>
                <c:pt idx="565">
                  <c:v>790.70889420993603</c:v>
                </c:pt>
                <c:pt idx="566">
                  <c:v>790.56600952241604</c:v>
                </c:pt>
                <c:pt idx="567">
                  <c:v>790.54627782758303</c:v>
                </c:pt>
                <c:pt idx="568">
                  <c:v>790.36529055517201</c:v>
                </c:pt>
                <c:pt idx="569">
                  <c:v>790.45850580371905</c:v>
                </c:pt>
                <c:pt idx="570">
                  <c:v>790.59118444286298</c:v>
                </c:pt>
                <c:pt idx="571">
                  <c:v>790.57213315088302</c:v>
                </c:pt>
                <c:pt idx="572">
                  <c:v>790.41768160741799</c:v>
                </c:pt>
                <c:pt idx="573">
                  <c:v>790.19382893014699</c:v>
                </c:pt>
                <c:pt idx="574">
                  <c:v>790.08428400196101</c:v>
                </c:pt>
                <c:pt idx="575">
                  <c:v>790.35848652291997</c:v>
                </c:pt>
                <c:pt idx="576">
                  <c:v>790.54015419725295</c:v>
                </c:pt>
                <c:pt idx="577">
                  <c:v>790.49933000002102</c:v>
                </c:pt>
                <c:pt idx="578">
                  <c:v>790.03733617626096</c:v>
                </c:pt>
                <c:pt idx="579">
                  <c:v>789.99991399608598</c:v>
                </c:pt>
                <c:pt idx="580">
                  <c:v>790.163210782222</c:v>
                </c:pt>
                <c:pt idx="581">
                  <c:v>790.19587013963599</c:v>
                </c:pt>
                <c:pt idx="582">
                  <c:v>790.14824191108301</c:v>
                </c:pt>
                <c:pt idx="583">
                  <c:v>790.09653126168996</c:v>
                </c:pt>
                <c:pt idx="584">
                  <c:v>790.24009635299399</c:v>
                </c:pt>
                <c:pt idx="585">
                  <c:v>790.41223838180304</c:v>
                </c:pt>
                <c:pt idx="586">
                  <c:v>790.07679956685797</c:v>
                </c:pt>
                <c:pt idx="587">
                  <c:v>790.05570706538902</c:v>
                </c:pt>
                <c:pt idx="588">
                  <c:v>790.09789206739504</c:v>
                </c:pt>
                <c:pt idx="589">
                  <c:v>790.17886005807702</c:v>
                </c:pt>
                <c:pt idx="590">
                  <c:v>790.39590870309598</c:v>
                </c:pt>
                <c:pt idx="591">
                  <c:v>790.13055142574001</c:v>
                </c:pt>
                <c:pt idx="592">
                  <c:v>789.98018230125297</c:v>
                </c:pt>
                <c:pt idx="593">
                  <c:v>789.85498809907597</c:v>
                </c:pt>
                <c:pt idx="594">
                  <c:v>790.10741771385096</c:v>
                </c:pt>
                <c:pt idx="595">
                  <c:v>790.19587013963599</c:v>
                </c:pt>
                <c:pt idx="596">
                  <c:v>790.23737473878998</c:v>
                </c:pt>
                <c:pt idx="597">
                  <c:v>790.11490214988601</c:v>
                </c:pt>
                <c:pt idx="598">
                  <c:v>789.89581229537703</c:v>
                </c:pt>
                <c:pt idx="599">
                  <c:v>789.99379036668699</c:v>
                </c:pt>
                <c:pt idx="600">
                  <c:v>789.91486358642601</c:v>
                </c:pt>
                <c:pt idx="601">
                  <c:v>789.95296617038503</c:v>
                </c:pt>
                <c:pt idx="602">
                  <c:v>790.08428400196101</c:v>
                </c:pt>
                <c:pt idx="603">
                  <c:v>789.75905123632401</c:v>
                </c:pt>
                <c:pt idx="604">
                  <c:v>789.53519855905301</c:v>
                </c:pt>
                <c:pt idx="605">
                  <c:v>789.44742653612002</c:v>
                </c:pt>
                <c:pt idx="606">
                  <c:v>789.13784304633703</c:v>
                </c:pt>
                <c:pt idx="607">
                  <c:v>789.43722048774396</c:v>
                </c:pt>
                <c:pt idx="608">
                  <c:v>789.30454184860002</c:v>
                </c:pt>
                <c:pt idx="609">
                  <c:v>789.03850416746002</c:v>
                </c:pt>
                <c:pt idx="610">
                  <c:v>789.01537045650196</c:v>
                </c:pt>
                <c:pt idx="611">
                  <c:v>789.01196844037599</c:v>
                </c:pt>
                <c:pt idx="612">
                  <c:v>789.18002804834396</c:v>
                </c:pt>
                <c:pt idx="613">
                  <c:v>789.01605085935398</c:v>
                </c:pt>
                <c:pt idx="614">
                  <c:v>788.89698028564499</c:v>
                </c:pt>
                <c:pt idx="615">
                  <c:v>788.68809648044396</c:v>
                </c:pt>
                <c:pt idx="616">
                  <c:v>788.51255243457899</c:v>
                </c:pt>
                <c:pt idx="617">
                  <c:v>788.89357826951903</c:v>
                </c:pt>
                <c:pt idx="618">
                  <c:v>788.63978784810797</c:v>
                </c:pt>
                <c:pt idx="619">
                  <c:v>788.49009912740405</c:v>
                </c:pt>
                <c:pt idx="620">
                  <c:v>788.46016138326399</c:v>
                </c:pt>
                <c:pt idx="621">
                  <c:v>788.50030517578102</c:v>
                </c:pt>
                <c:pt idx="622">
                  <c:v>788.36626573000103</c:v>
                </c:pt>
                <c:pt idx="623">
                  <c:v>788.273730885237</c:v>
                </c:pt>
                <c:pt idx="624">
                  <c:v>788.14853668212902</c:v>
                </c:pt>
                <c:pt idx="625">
                  <c:v>788.09206321090505</c:v>
                </c:pt>
                <c:pt idx="626">
                  <c:v>788.256040399894</c:v>
                </c:pt>
                <c:pt idx="627">
                  <c:v>788.30162741895799</c:v>
                </c:pt>
                <c:pt idx="628">
                  <c:v>787.98660070262804</c:v>
                </c:pt>
                <c:pt idx="629">
                  <c:v>787.85596327390499</c:v>
                </c:pt>
                <c:pt idx="630">
                  <c:v>787.98047707322996</c:v>
                </c:pt>
                <c:pt idx="631">
                  <c:v>787.77023246139299</c:v>
                </c:pt>
                <c:pt idx="632">
                  <c:v>787.78656214010005</c:v>
                </c:pt>
                <c:pt idx="633">
                  <c:v>787.71443939208996</c:v>
                </c:pt>
                <c:pt idx="634">
                  <c:v>787.60149244871002</c:v>
                </c:pt>
                <c:pt idx="635">
                  <c:v>787.68178003560797</c:v>
                </c:pt>
                <c:pt idx="636">
                  <c:v>787.374918158166</c:v>
                </c:pt>
                <c:pt idx="637">
                  <c:v>787.23543548677105</c:v>
                </c:pt>
                <c:pt idx="638">
                  <c:v>786.88434739597096</c:v>
                </c:pt>
                <c:pt idx="639">
                  <c:v>786.98844909668003</c:v>
                </c:pt>
                <c:pt idx="640">
                  <c:v>786.98368627391801</c:v>
                </c:pt>
                <c:pt idx="641">
                  <c:v>786.68430883251096</c:v>
                </c:pt>
                <c:pt idx="642">
                  <c:v>786.41827115137096</c:v>
                </c:pt>
                <c:pt idx="643">
                  <c:v>786.20870694331802</c:v>
                </c:pt>
                <c:pt idx="644">
                  <c:v>786.186253634281</c:v>
                </c:pt>
                <c:pt idx="645">
                  <c:v>786.16652193944901</c:v>
                </c:pt>
                <c:pt idx="646">
                  <c:v>786.00050354097004</c:v>
                </c:pt>
                <c:pt idx="647">
                  <c:v>785.86986611131601</c:v>
                </c:pt>
                <c:pt idx="648">
                  <c:v>785.792980541475</c:v>
                </c:pt>
                <c:pt idx="649">
                  <c:v>785.62628173921303</c:v>
                </c:pt>
                <c:pt idx="650">
                  <c:v>785.70044569577999</c:v>
                </c:pt>
                <c:pt idx="651">
                  <c:v>785.35207921825304</c:v>
                </c:pt>
                <c:pt idx="652">
                  <c:v>785.44597487058502</c:v>
                </c:pt>
                <c:pt idx="653">
                  <c:v>784.99758911225899</c:v>
                </c:pt>
                <c:pt idx="654">
                  <c:v>784.905054266565</c:v>
                </c:pt>
                <c:pt idx="655">
                  <c:v>784.93975483346696</c:v>
                </c:pt>
                <c:pt idx="656">
                  <c:v>784.70501570310398</c:v>
                </c:pt>
                <c:pt idx="657">
                  <c:v>784.707056912594</c:v>
                </c:pt>
                <c:pt idx="658">
                  <c:v>784.50497713964398</c:v>
                </c:pt>
                <c:pt idx="659">
                  <c:v>784.6083984375</c:v>
                </c:pt>
                <c:pt idx="660">
                  <c:v>784.324670271017</c:v>
                </c:pt>
                <c:pt idx="661">
                  <c:v>784.24710429832305</c:v>
                </c:pt>
                <c:pt idx="662">
                  <c:v>783.97018016502295</c:v>
                </c:pt>
                <c:pt idx="663">
                  <c:v>783.75789434276498</c:v>
                </c:pt>
                <c:pt idx="664">
                  <c:v>783.93343838769897</c:v>
                </c:pt>
                <c:pt idx="665">
                  <c:v>783.66535949706997</c:v>
                </c:pt>
                <c:pt idx="666">
                  <c:v>783.40272383298702</c:v>
                </c:pt>
                <c:pt idx="667">
                  <c:v>783.22241696436004</c:v>
                </c:pt>
                <c:pt idx="668">
                  <c:v>783.19384002778702</c:v>
                </c:pt>
                <c:pt idx="669">
                  <c:v>782.87813290767394</c:v>
                </c:pt>
                <c:pt idx="670">
                  <c:v>782.95705968700304</c:v>
                </c:pt>
                <c:pt idx="671">
                  <c:v>782.674692327157</c:v>
                </c:pt>
                <c:pt idx="672">
                  <c:v>782.45832408592105</c:v>
                </c:pt>
                <c:pt idx="673">
                  <c:v>782.27529560495202</c:v>
                </c:pt>
                <c:pt idx="674">
                  <c:v>781.93577437009696</c:v>
                </c:pt>
                <c:pt idx="675">
                  <c:v>782.02218558546201</c:v>
                </c:pt>
                <c:pt idx="676">
                  <c:v>781.88474412448704</c:v>
                </c:pt>
                <c:pt idx="677">
                  <c:v>781.65885023679596</c:v>
                </c:pt>
                <c:pt idx="678">
                  <c:v>781.11316680908203</c:v>
                </c:pt>
                <c:pt idx="679">
                  <c:v>780.84985074214603</c:v>
                </c:pt>
                <c:pt idx="680">
                  <c:v>780.79473807662703</c:v>
                </c:pt>
                <c:pt idx="681">
                  <c:v>780.90904582664405</c:v>
                </c:pt>
                <c:pt idx="682">
                  <c:v>780.508288296871</c:v>
                </c:pt>
                <c:pt idx="683">
                  <c:v>780.17421028856199</c:v>
                </c:pt>
                <c:pt idx="684">
                  <c:v>780.07010858785395</c:v>
                </c:pt>
                <c:pt idx="685">
                  <c:v>780.19598319381498</c:v>
                </c:pt>
                <c:pt idx="686">
                  <c:v>779.97349132224895</c:v>
                </c:pt>
                <c:pt idx="687">
                  <c:v>779.53939403221</c:v>
                </c:pt>
                <c:pt idx="688">
                  <c:v>779.21143965329998</c:v>
                </c:pt>
                <c:pt idx="689">
                  <c:v>779.22913013864297</c:v>
                </c:pt>
                <c:pt idx="690">
                  <c:v>779.30465490184702</c:v>
                </c:pt>
                <c:pt idx="691">
                  <c:v>778.79639365430899</c:v>
                </c:pt>
                <c:pt idx="692">
                  <c:v>778.612004367635</c:v>
                </c:pt>
                <c:pt idx="693">
                  <c:v>778.42897588573396</c:v>
                </c:pt>
                <c:pt idx="694">
                  <c:v>778.07176416553602</c:v>
                </c:pt>
                <c:pt idx="695">
                  <c:v>777.92275584861602</c:v>
                </c:pt>
                <c:pt idx="696">
                  <c:v>777.71659365575795</c:v>
                </c:pt>
                <c:pt idx="697">
                  <c:v>777.355299516581</c:v>
                </c:pt>
                <c:pt idx="698">
                  <c:v>777.08313820604201</c:v>
                </c:pt>
                <c:pt idx="699">
                  <c:v>777.11239554639894</c:v>
                </c:pt>
                <c:pt idx="700">
                  <c:v>776.87017198093201</c:v>
                </c:pt>
                <c:pt idx="701">
                  <c:v>776.77831753902103</c:v>
                </c:pt>
                <c:pt idx="702">
                  <c:v>776.75790544040501</c:v>
                </c:pt>
                <c:pt idx="703">
                  <c:v>776.28026234079198</c:v>
                </c:pt>
                <c:pt idx="704">
                  <c:v>776.16187217086599</c:v>
                </c:pt>
                <c:pt idx="705">
                  <c:v>776.01898748241399</c:v>
                </c:pt>
                <c:pt idx="706">
                  <c:v>775.67946624849003</c:v>
                </c:pt>
                <c:pt idx="707">
                  <c:v>775.62979680858598</c:v>
                </c:pt>
                <c:pt idx="708">
                  <c:v>775.37668679002695</c:v>
                </c:pt>
                <c:pt idx="709">
                  <c:v>775.00042377878003</c:v>
                </c:pt>
                <c:pt idx="710">
                  <c:v>774.69900512788399</c:v>
                </c:pt>
                <c:pt idx="711">
                  <c:v>774.43092623725499</c:v>
                </c:pt>
                <c:pt idx="712">
                  <c:v>774.34247381146997</c:v>
                </c:pt>
                <c:pt idx="713">
                  <c:v>773.99002491403405</c:v>
                </c:pt>
                <c:pt idx="714">
                  <c:v>773.90293329488497</c:v>
                </c:pt>
                <c:pt idx="715">
                  <c:v>773.42597059812397</c:v>
                </c:pt>
                <c:pt idx="716">
                  <c:v>772.96125516109203</c:v>
                </c:pt>
                <c:pt idx="717">
                  <c:v>772.87688515428499</c:v>
                </c:pt>
                <c:pt idx="718">
                  <c:v>772.43598383199401</c:v>
                </c:pt>
                <c:pt idx="719">
                  <c:v>772.17743058688905</c:v>
                </c:pt>
                <c:pt idx="720">
                  <c:v>771.87737274169899</c:v>
                </c:pt>
                <c:pt idx="721">
                  <c:v>771.77939467039005</c:v>
                </c:pt>
                <c:pt idx="722">
                  <c:v>771.59092296287395</c:v>
                </c:pt>
                <c:pt idx="723">
                  <c:v>771.18404180370305</c:v>
                </c:pt>
                <c:pt idx="724">
                  <c:v>770.81322201807097</c:v>
                </c:pt>
                <c:pt idx="725">
                  <c:v>770.54718433786195</c:v>
                </c:pt>
                <c:pt idx="726">
                  <c:v>770.38388755079404</c:v>
                </c:pt>
                <c:pt idx="727">
                  <c:v>770.16003487352305</c:v>
                </c:pt>
                <c:pt idx="728">
                  <c:v>769.78241105563905</c:v>
                </c:pt>
                <c:pt idx="729">
                  <c:v>769.60822781641002</c:v>
                </c:pt>
                <c:pt idx="730">
                  <c:v>769.30000513326399</c:v>
                </c:pt>
                <c:pt idx="731">
                  <c:v>769.03260664548702</c:v>
                </c:pt>
                <c:pt idx="732">
                  <c:v>768.76112573780097</c:v>
                </c:pt>
                <c:pt idx="733">
                  <c:v>768.57401483692195</c:v>
                </c:pt>
                <c:pt idx="734">
                  <c:v>768.32158522214695</c:v>
                </c:pt>
                <c:pt idx="735">
                  <c:v>768.00247608590905</c:v>
                </c:pt>
                <c:pt idx="736">
                  <c:v>767.69833582173999</c:v>
                </c:pt>
                <c:pt idx="737">
                  <c:v>767.05603512842197</c:v>
                </c:pt>
                <c:pt idx="738">
                  <c:v>766.84170809667603</c:v>
                </c:pt>
                <c:pt idx="739">
                  <c:v>766.67024647165101</c:v>
                </c:pt>
                <c:pt idx="740">
                  <c:v>766.41169322654605</c:v>
                </c:pt>
                <c:pt idx="741">
                  <c:v>765.93813254684198</c:v>
                </c:pt>
                <c:pt idx="742">
                  <c:v>765.437355735339</c:v>
                </c:pt>
                <c:pt idx="743">
                  <c:v>765.04612385202199</c:v>
                </c:pt>
                <c:pt idx="744">
                  <c:v>764.85697174165398</c:v>
                </c:pt>
                <c:pt idx="745">
                  <c:v>764.52697615232296</c:v>
                </c:pt>
                <c:pt idx="746">
                  <c:v>764.22011427488201</c:v>
                </c:pt>
                <c:pt idx="747">
                  <c:v>763.81731553468899</c:v>
                </c:pt>
                <c:pt idx="748">
                  <c:v>763.31926033739001</c:v>
                </c:pt>
                <c:pt idx="749">
                  <c:v>762.980419505388</c:v>
                </c:pt>
                <c:pt idx="750">
                  <c:v>762.83617401216202</c:v>
                </c:pt>
                <c:pt idx="751">
                  <c:v>762.42453003022797</c:v>
                </c:pt>
                <c:pt idx="752">
                  <c:v>761.91218636278097</c:v>
                </c:pt>
                <c:pt idx="753">
                  <c:v>761.32771994825498</c:v>
                </c:pt>
                <c:pt idx="754">
                  <c:v>760.85824168846</c:v>
                </c:pt>
                <c:pt idx="755">
                  <c:v>760.64459505956597</c:v>
                </c:pt>
                <c:pt idx="756">
                  <c:v>760.44183488376405</c:v>
                </c:pt>
                <c:pt idx="757">
                  <c:v>760.16763236280497</c:v>
                </c:pt>
                <c:pt idx="758">
                  <c:v>759.51308441255196</c:v>
                </c:pt>
                <c:pt idx="759">
                  <c:v>759.11845051217801</c:v>
                </c:pt>
                <c:pt idx="760">
                  <c:v>759.05381220113497</c:v>
                </c:pt>
                <c:pt idx="761">
                  <c:v>758.71837338525802</c:v>
                </c:pt>
                <c:pt idx="762">
                  <c:v>758.19786487985402</c:v>
                </c:pt>
                <c:pt idx="763">
                  <c:v>757.41267949901498</c:v>
                </c:pt>
                <c:pt idx="764">
                  <c:v>757.49024547264003</c:v>
                </c:pt>
                <c:pt idx="765">
                  <c:v>757.07111705467105</c:v>
                </c:pt>
                <c:pt idx="766">
                  <c:v>756.079089078121</c:v>
                </c:pt>
                <c:pt idx="767">
                  <c:v>755.940967213362</c:v>
                </c:pt>
                <c:pt idx="768">
                  <c:v>755.50959153566498</c:v>
                </c:pt>
                <c:pt idx="769">
                  <c:v>755.17823514155998</c:v>
                </c:pt>
                <c:pt idx="770">
                  <c:v>754.84415713231999</c:v>
                </c:pt>
                <c:pt idx="771">
                  <c:v>754.35018435400002</c:v>
                </c:pt>
                <c:pt idx="772">
                  <c:v>753.81606778223102</c:v>
                </c:pt>
                <c:pt idx="773">
                  <c:v>753.33434226363897</c:v>
                </c:pt>
                <c:pt idx="774">
                  <c:v>752.99277981836303</c:v>
                </c:pt>
                <c:pt idx="775">
                  <c:v>752.47295171581197</c:v>
                </c:pt>
                <c:pt idx="776">
                  <c:v>752.09872991405405</c:v>
                </c:pt>
                <c:pt idx="777">
                  <c:v>751.55508769676101</c:v>
                </c:pt>
                <c:pt idx="778">
                  <c:v>750.67940868064795</c:v>
                </c:pt>
                <c:pt idx="779">
                  <c:v>750.47868971433502</c:v>
                </c:pt>
                <c:pt idx="780">
                  <c:v>749.90510975290101</c:v>
                </c:pt>
                <c:pt idx="781">
                  <c:v>749.62410319969104</c:v>
                </c:pt>
                <c:pt idx="782">
                  <c:v>748.90627774316795</c:v>
                </c:pt>
                <c:pt idx="783">
                  <c:v>748.068020908162</c:v>
                </c:pt>
                <c:pt idx="784">
                  <c:v>747.88159041013603</c:v>
                </c:pt>
                <c:pt idx="785">
                  <c:v>747.35904069431103</c:v>
                </c:pt>
                <c:pt idx="786">
                  <c:v>746.797707991675</c:v>
                </c:pt>
                <c:pt idx="787">
                  <c:v>746.03701712936197</c:v>
                </c:pt>
                <c:pt idx="788">
                  <c:v>745.11643149610597</c:v>
                </c:pt>
                <c:pt idx="789">
                  <c:v>744.62177831493295</c:v>
                </c:pt>
                <c:pt idx="790">
                  <c:v>743.90871568117302</c:v>
                </c:pt>
                <c:pt idx="791">
                  <c:v>743.18748820945598</c:v>
                </c:pt>
                <c:pt idx="792">
                  <c:v>742.53089904785202</c:v>
                </c:pt>
                <c:pt idx="793">
                  <c:v>741.93282456882298</c:v>
                </c:pt>
                <c:pt idx="794">
                  <c:v>741.43817138764996</c:v>
                </c:pt>
                <c:pt idx="795">
                  <c:v>740.74960327148403</c:v>
                </c:pt>
                <c:pt idx="796">
                  <c:v>740.16241524461702</c:v>
                </c:pt>
                <c:pt idx="797">
                  <c:v>739.17038726806595</c:v>
                </c:pt>
                <c:pt idx="798">
                  <c:v>738.53284939937305</c:v>
                </c:pt>
                <c:pt idx="799">
                  <c:v>737.896672336385</c:v>
                </c:pt>
                <c:pt idx="800">
                  <c:v>737.35575173143297</c:v>
                </c:pt>
                <c:pt idx="801">
                  <c:v>736.50048481393605</c:v>
                </c:pt>
                <c:pt idx="802">
                  <c:v>735.81940113473695</c:v>
                </c:pt>
                <c:pt idx="803">
                  <c:v>734.88792904932097</c:v>
                </c:pt>
                <c:pt idx="804">
                  <c:v>734.10546528268605</c:v>
                </c:pt>
                <c:pt idx="805">
                  <c:v>733.37335135694605</c:v>
                </c:pt>
                <c:pt idx="806">
                  <c:v>732.66437114402697</c:v>
                </c:pt>
                <c:pt idx="807">
                  <c:v>731.73902268894005</c:v>
                </c:pt>
                <c:pt idx="808">
                  <c:v>730.98581626266196</c:v>
                </c:pt>
                <c:pt idx="809">
                  <c:v>729.90737706981599</c:v>
                </c:pt>
                <c:pt idx="810">
                  <c:v>729.22221097070701</c:v>
                </c:pt>
                <c:pt idx="811">
                  <c:v>728.08457669429504</c:v>
                </c:pt>
                <c:pt idx="812">
                  <c:v>727.13881614059198</c:v>
                </c:pt>
                <c:pt idx="813">
                  <c:v>726.123654452153</c:v>
                </c:pt>
                <c:pt idx="814">
                  <c:v>725.42896270751999</c:v>
                </c:pt>
                <c:pt idx="815">
                  <c:v>724.57097417768102</c:v>
                </c:pt>
                <c:pt idx="816">
                  <c:v>723.35305231344</c:v>
                </c:pt>
                <c:pt idx="817">
                  <c:v>722.15009932126804</c:v>
                </c:pt>
                <c:pt idx="818">
                  <c:v>721.05601085349895</c:v>
                </c:pt>
                <c:pt idx="819">
                  <c:v>719.92858262546395</c:v>
                </c:pt>
                <c:pt idx="820">
                  <c:v>719.11890272702999</c:v>
                </c:pt>
                <c:pt idx="821">
                  <c:v>717.79687916208104</c:v>
                </c:pt>
                <c:pt idx="822">
                  <c:v>716.63475036621105</c:v>
                </c:pt>
                <c:pt idx="823">
                  <c:v>715.50119850877695</c:v>
                </c:pt>
                <c:pt idx="824">
                  <c:v>714.32274003513203</c:v>
                </c:pt>
                <c:pt idx="825">
                  <c:v>713.25858931150299</c:v>
                </c:pt>
                <c:pt idx="826">
                  <c:v>712.06175994966202</c:v>
                </c:pt>
                <c:pt idx="827">
                  <c:v>710.85200292430795</c:v>
                </c:pt>
                <c:pt idx="828">
                  <c:v>709.28095176070894</c:v>
                </c:pt>
                <c:pt idx="829">
                  <c:v>708.25082120113098</c:v>
                </c:pt>
                <c:pt idx="830">
                  <c:v>706.95125094335503</c:v>
                </c:pt>
                <c:pt idx="831">
                  <c:v>705.79660658445198</c:v>
                </c:pt>
                <c:pt idx="832">
                  <c:v>704.34598680026795</c:v>
                </c:pt>
                <c:pt idx="833">
                  <c:v>703.10697243455797</c:v>
                </c:pt>
                <c:pt idx="834">
                  <c:v>701.75501112546795</c:v>
                </c:pt>
                <c:pt idx="835">
                  <c:v>700.389441750944</c:v>
                </c:pt>
                <c:pt idx="836">
                  <c:v>698.84968913719104</c:v>
                </c:pt>
                <c:pt idx="837">
                  <c:v>697.60863356199104</c:v>
                </c:pt>
                <c:pt idx="838">
                  <c:v>696.10222070943598</c:v>
                </c:pt>
                <c:pt idx="839">
                  <c:v>694.94485473632801</c:v>
                </c:pt>
                <c:pt idx="840">
                  <c:v>693.18465146143001</c:v>
                </c:pt>
                <c:pt idx="841">
                  <c:v>691.95720395166404</c:v>
                </c:pt>
                <c:pt idx="842">
                  <c:v>690.28069027978904</c:v>
                </c:pt>
                <c:pt idx="843">
                  <c:v>688.74978290963895</c:v>
                </c:pt>
                <c:pt idx="844">
                  <c:v>687.09844415821101</c:v>
                </c:pt>
                <c:pt idx="845">
                  <c:v>685.58999009616696</c:v>
                </c:pt>
                <c:pt idx="846">
                  <c:v>684.02982538379695</c:v>
                </c:pt>
                <c:pt idx="847">
                  <c:v>682.04372822213895</c:v>
                </c:pt>
                <c:pt idx="848">
                  <c:v>680.32911196630403</c:v>
                </c:pt>
                <c:pt idx="849">
                  <c:v>678.51855884864904</c:v>
                </c:pt>
                <c:pt idx="850">
                  <c:v>676.75835557468201</c:v>
                </c:pt>
                <c:pt idx="851">
                  <c:v>675.13151134177997</c:v>
                </c:pt>
                <c:pt idx="852">
                  <c:v>672.87665488570894</c:v>
                </c:pt>
                <c:pt idx="853">
                  <c:v>670.60206673387404</c:v>
                </c:pt>
                <c:pt idx="854">
                  <c:v>668.36149874608998</c:v>
                </c:pt>
                <c:pt idx="855">
                  <c:v>666.270619479939</c:v>
                </c:pt>
                <c:pt idx="856">
                  <c:v>663.94023825973295</c:v>
                </c:pt>
                <c:pt idx="857">
                  <c:v>661.16351249068998</c:v>
                </c:pt>
                <c:pt idx="858">
                  <c:v>658.13231589645102</c:v>
                </c:pt>
                <c:pt idx="859">
                  <c:v>655.07458357419796</c:v>
                </c:pt>
                <c:pt idx="860">
                  <c:v>651.99848036374897</c:v>
                </c:pt>
                <c:pt idx="861">
                  <c:v>648.74138988181903</c:v>
                </c:pt>
                <c:pt idx="862">
                  <c:v>645.00053267087799</c:v>
                </c:pt>
                <c:pt idx="863">
                  <c:v>640.80924849119003</c:v>
                </c:pt>
                <c:pt idx="864">
                  <c:v>634.89790482912201</c:v>
                </c:pt>
                <c:pt idx="865">
                  <c:v>626.26290685590402</c:v>
                </c:pt>
                <c:pt idx="866">
                  <c:v>617.27341877389699</c:v>
                </c:pt>
              </c:numCache>
            </c:numRef>
          </c:yVal>
          <c:smooth val="1"/>
          <c:extLst>
            <c:ext xmlns:c16="http://schemas.microsoft.com/office/drawing/2014/chart" uri="{C3380CC4-5D6E-409C-BE32-E72D297353CC}">
              <c16:uniqueId val="{00000001-710A-457A-A1D7-0D57FCB948F2}"/>
            </c:ext>
          </c:extLst>
        </c:ser>
        <c:ser>
          <c:idx val="2"/>
          <c:order val="2"/>
          <c:tx>
            <c:strRef>
              <c:f>'без среза'!$J$1</c:f>
              <c:strCache>
                <c:ptCount val="1"/>
                <c:pt idx="0">
                  <c:v>Unirradiated</c:v>
                </c:pt>
              </c:strCache>
            </c:strRef>
          </c:tx>
          <c:spPr>
            <a:ln w="50800" cap="rnd">
              <a:solidFill>
                <a:srgbClr val="00B0F0"/>
              </a:solidFill>
              <a:round/>
            </a:ln>
            <a:effectLst/>
          </c:spPr>
          <c:marker>
            <c:symbol val="none"/>
          </c:marker>
          <c:xVal>
            <c:numRef>
              <c:f>'без среза'!$K$4:$K$939</c:f>
              <c:numCache>
                <c:formatCode>General</c:formatCode>
                <c:ptCount val="9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3.8785175602920597E-4</c:v>
                </c:pt>
                <c:pt idx="31">
                  <c:v>1.5279988610783501E-3</c:v>
                </c:pt>
                <c:pt idx="32">
                  <c:v>2.0777676892791397E-3</c:v>
                </c:pt>
                <c:pt idx="33">
                  <c:v>4.4521554411647299E-3</c:v>
                </c:pt>
                <c:pt idx="34">
                  <c:v>8.0591143737152003E-3</c:v>
                </c:pt>
                <c:pt idx="35">
                  <c:v>8.1808973524832903E-3</c:v>
                </c:pt>
                <c:pt idx="36">
                  <c:v>9.8038603580041794E-3</c:v>
                </c:pt>
                <c:pt idx="37">
                  <c:v>9.8198116061154507E-3</c:v>
                </c:pt>
                <c:pt idx="38">
                  <c:v>1.3030626903720598E-2</c:v>
                </c:pt>
                <c:pt idx="39">
                  <c:v>1.48015253700562E-2</c:v>
                </c:pt>
                <c:pt idx="40">
                  <c:v>1.6099747092002101E-2</c:v>
                </c:pt>
                <c:pt idx="41">
                  <c:v>1.6845481208127597E-2</c:v>
                </c:pt>
                <c:pt idx="42">
                  <c:v>1.6365016108066399E-2</c:v>
                </c:pt>
                <c:pt idx="43">
                  <c:v>1.7590166012460003E-2</c:v>
                </c:pt>
                <c:pt idx="44">
                  <c:v>1.9865950517084001E-2</c:v>
                </c:pt>
                <c:pt idx="45">
                  <c:v>1.9984394563832299E-2</c:v>
                </c:pt>
                <c:pt idx="46">
                  <c:v>2.1891236329207898E-2</c:v>
                </c:pt>
                <c:pt idx="47">
                  <c:v>2.1475373356660801E-2</c:v>
                </c:pt>
                <c:pt idx="48">
                  <c:v>2.22347079206653E-2</c:v>
                </c:pt>
                <c:pt idx="49">
                  <c:v>2.2130414043064501E-2</c:v>
                </c:pt>
                <c:pt idx="50">
                  <c:v>2.1993849691703798E-2</c:v>
                </c:pt>
                <c:pt idx="51">
                  <c:v>2.4189700975019199E-2</c:v>
                </c:pt>
                <c:pt idx="52">
                  <c:v>2.3291022102012202E-2</c:v>
                </c:pt>
                <c:pt idx="53">
                  <c:v>2.3917752298996401E-2</c:v>
                </c:pt>
                <c:pt idx="54">
                  <c:v>2.5948728741465001E-2</c:v>
                </c:pt>
                <c:pt idx="55">
                  <c:v>2.5560556104009497E-2</c:v>
                </c:pt>
                <c:pt idx="56">
                  <c:v>2.57129400905498E-2</c:v>
                </c:pt>
                <c:pt idx="57">
                  <c:v>2.4664656290740401E-2</c:v>
                </c:pt>
                <c:pt idx="58">
                  <c:v>2.7399455911858401E-2</c:v>
                </c:pt>
                <c:pt idx="59">
                  <c:v>2.7869780958012E-2</c:v>
                </c:pt>
                <c:pt idx="60">
                  <c:v>2.8363906787998199E-2</c:v>
                </c:pt>
                <c:pt idx="61">
                  <c:v>2.7686724632713901E-2</c:v>
                </c:pt>
                <c:pt idx="62">
                  <c:v>2.4433437627457998E-2</c:v>
                </c:pt>
                <c:pt idx="63">
                  <c:v>2.5556584172736801E-2</c:v>
                </c:pt>
                <c:pt idx="64">
                  <c:v>2.6679730717926699E-2</c:v>
                </c:pt>
                <c:pt idx="65">
                  <c:v>2.6735242103193002E-2</c:v>
                </c:pt>
                <c:pt idx="66">
                  <c:v>2.7431705185598797E-2</c:v>
                </c:pt>
                <c:pt idx="67">
                  <c:v>2.4982575252341398E-2</c:v>
                </c:pt>
                <c:pt idx="68">
                  <c:v>2.5488570884224498E-2</c:v>
                </c:pt>
                <c:pt idx="69">
                  <c:v>2.5435278686325398E-2</c:v>
                </c:pt>
                <c:pt idx="70">
                  <c:v>2.4202147633190001E-2</c:v>
                </c:pt>
                <c:pt idx="71">
                  <c:v>2.4368193247603601E-2</c:v>
                </c:pt>
                <c:pt idx="72">
                  <c:v>2.1987065553785701E-2</c:v>
                </c:pt>
                <c:pt idx="73">
                  <c:v>2.2635865888598301E-2</c:v>
                </c:pt>
                <c:pt idx="74">
                  <c:v>2.1239529460781399E-2</c:v>
                </c:pt>
                <c:pt idx="75">
                  <c:v>1.9758190233654098E-2</c:v>
                </c:pt>
                <c:pt idx="76">
                  <c:v>1.95484928848133E-2</c:v>
                </c:pt>
                <c:pt idx="77">
                  <c:v>1.7604310169661002E-2</c:v>
                </c:pt>
                <c:pt idx="78">
                  <c:v>1.73010791517214E-2</c:v>
                </c:pt>
                <c:pt idx="79">
                  <c:v>1.6594965454652701E-2</c:v>
                </c:pt>
                <c:pt idx="80">
                  <c:v>1.4086792411172099E-2</c:v>
                </c:pt>
                <c:pt idx="81">
                  <c:v>1.1116204139194301E-2</c:v>
                </c:pt>
                <c:pt idx="82">
                  <c:v>8.7826780129418597E-3</c:v>
                </c:pt>
                <c:pt idx="83">
                  <c:v>9.0813279943424696E-3</c:v>
                </c:pt>
                <c:pt idx="84">
                  <c:v>8.0300723420245711E-3</c:v>
                </c:pt>
                <c:pt idx="85">
                  <c:v>6.2835243807457504E-3</c:v>
                </c:pt>
                <c:pt idx="86">
                  <c:v>4.7137822422382803E-3</c:v>
                </c:pt>
                <c:pt idx="87">
                  <c:v>1.0168112143230099E-3</c:v>
                </c:pt>
                <c:pt idx="88">
                  <c:v>1.6010706015728801E-3</c:v>
                </c:pt>
                <c:pt idx="89">
                  <c:v>0</c:v>
                </c:pt>
                <c:pt idx="90">
                  <c:v>1.63311777764616E-4</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8.2850259214006794E-4</c:v>
                </c:pt>
                <c:pt idx="145">
                  <c:v>2.0332518247040401E-3</c:v>
                </c:pt>
                <c:pt idx="146">
                  <c:v>4.1730318503518903E-3</c:v>
                </c:pt>
                <c:pt idx="147">
                  <c:v>5.1257445374486305E-3</c:v>
                </c:pt>
                <c:pt idx="148">
                  <c:v>8.1002214628034305E-3</c:v>
                </c:pt>
                <c:pt idx="149">
                  <c:v>9.1111643129249097E-3</c:v>
                </c:pt>
                <c:pt idx="150">
                  <c:v>1.17847619185651E-2</c:v>
                </c:pt>
                <c:pt idx="151">
                  <c:v>1.3601531306539599E-2</c:v>
                </c:pt>
                <c:pt idx="152">
                  <c:v>1.6011161384765802E-2</c:v>
                </c:pt>
                <c:pt idx="153">
                  <c:v>1.9029900945755102E-2</c:v>
                </c:pt>
                <c:pt idx="154">
                  <c:v>2.3055012471218099E-2</c:v>
                </c:pt>
                <c:pt idx="155">
                  <c:v>2.52695949602533E-2</c:v>
                </c:pt>
                <c:pt idx="156">
                  <c:v>2.8429408578301001E-2</c:v>
                </c:pt>
                <c:pt idx="157">
                  <c:v>3.0907040895922201E-2</c:v>
                </c:pt>
                <c:pt idx="158">
                  <c:v>3.6322859398873995E-2</c:v>
                </c:pt>
                <c:pt idx="159">
                  <c:v>4.1544810339422297E-2</c:v>
                </c:pt>
                <c:pt idx="160">
                  <c:v>4.5371045904341004E-2</c:v>
                </c:pt>
                <c:pt idx="161">
                  <c:v>4.9676697257705606E-2</c:v>
                </c:pt>
                <c:pt idx="162">
                  <c:v>5.4054992169216796E-2</c:v>
                </c:pt>
                <c:pt idx="163">
                  <c:v>6.0008028364144594E-2</c:v>
                </c:pt>
                <c:pt idx="164">
                  <c:v>6.5440786246995203E-2</c:v>
                </c:pt>
                <c:pt idx="165">
                  <c:v>7.3707568050629405E-2</c:v>
                </c:pt>
                <c:pt idx="166">
                  <c:v>7.9097855123855296E-2</c:v>
                </c:pt>
                <c:pt idx="167">
                  <c:v>8.44451819479453E-2</c:v>
                </c:pt>
                <c:pt idx="168">
                  <c:v>9.1379119857570898E-2</c:v>
                </c:pt>
                <c:pt idx="169">
                  <c:v>9.8107381582757086E-2</c:v>
                </c:pt>
                <c:pt idx="170">
                  <c:v>0.106066422662643</c:v>
                </c:pt>
                <c:pt idx="171">
                  <c:v>0.114591612976334</c:v>
                </c:pt>
                <c:pt idx="172">
                  <c:v>0.11941872266838501</c:v>
                </c:pt>
                <c:pt idx="173">
                  <c:v>0.12708708476445499</c:v>
                </c:pt>
                <c:pt idx="174">
                  <c:v>0.13383574716137001</c:v>
                </c:pt>
                <c:pt idx="175">
                  <c:v>0.14317183359118202</c:v>
                </c:pt>
                <c:pt idx="176">
                  <c:v>0.153539884594878</c:v>
                </c:pt>
                <c:pt idx="177">
                  <c:v>0.16016225340962398</c:v>
                </c:pt>
                <c:pt idx="178">
                  <c:v>0.16936746611797601</c:v>
                </c:pt>
                <c:pt idx="179">
                  <c:v>0.18032546713922001</c:v>
                </c:pt>
                <c:pt idx="180">
                  <c:v>0.18818250486027899</c:v>
                </c:pt>
                <c:pt idx="181">
                  <c:v>0.19864575899930501</c:v>
                </c:pt>
                <c:pt idx="182">
                  <c:v>0.20617595771099698</c:v>
                </c:pt>
                <c:pt idx="183">
                  <c:v>0.21787005238493901</c:v>
                </c:pt>
                <c:pt idx="184">
                  <c:v>0.228894324999729</c:v>
                </c:pt>
                <c:pt idx="185">
                  <c:v>0.239077100490803</c:v>
                </c:pt>
                <c:pt idx="186">
                  <c:v>0.24854919139940501</c:v>
                </c:pt>
                <c:pt idx="187">
                  <c:v>0.25727282941439</c:v>
                </c:pt>
                <c:pt idx="188">
                  <c:v>0.26938853797311396</c:v>
                </c:pt>
                <c:pt idx="189">
                  <c:v>0.280644018202025</c:v>
                </c:pt>
                <c:pt idx="190">
                  <c:v>0.29204403378031402</c:v>
                </c:pt>
                <c:pt idx="191">
                  <c:v>0.30185953599826099</c:v>
                </c:pt>
                <c:pt idx="192">
                  <c:v>0.31125639618423401</c:v>
                </c:pt>
                <c:pt idx="193">
                  <c:v>0.32423573318460802</c:v>
                </c:pt>
                <c:pt idx="194">
                  <c:v>0.336579249245261</c:v>
                </c:pt>
                <c:pt idx="195">
                  <c:v>0.34989352786496403</c:v>
                </c:pt>
                <c:pt idx="196">
                  <c:v>0.36006944195214896</c:v>
                </c:pt>
                <c:pt idx="197">
                  <c:v>0.37043193393842</c:v>
                </c:pt>
                <c:pt idx="198">
                  <c:v>0.38241163801835398</c:v>
                </c:pt>
                <c:pt idx="199">
                  <c:v>0.39434034041860899</c:v>
                </c:pt>
                <c:pt idx="200">
                  <c:v>0.40898573228602703</c:v>
                </c:pt>
                <c:pt idx="201">
                  <c:v>0.42122557552204398</c:v>
                </c:pt>
                <c:pt idx="202">
                  <c:v>0.43132112812855905</c:v>
                </c:pt>
                <c:pt idx="203">
                  <c:v>0.44457927431125199</c:v>
                </c:pt>
                <c:pt idx="204">
                  <c:v>0.45889145520519004</c:v>
                </c:pt>
                <c:pt idx="205">
                  <c:v>0.47203399758046799</c:v>
                </c:pt>
                <c:pt idx="206">
                  <c:v>0.483345610246744</c:v>
                </c:pt>
                <c:pt idx="207">
                  <c:v>0.49494234287976696</c:v>
                </c:pt>
                <c:pt idx="208">
                  <c:v>0.50909298786549995</c:v>
                </c:pt>
                <c:pt idx="209">
                  <c:v>0.52349017155890498</c:v>
                </c:pt>
                <c:pt idx="210">
                  <c:v>0.53551747720632603</c:v>
                </c:pt>
                <c:pt idx="211">
                  <c:v>0.54771991921000995</c:v>
                </c:pt>
                <c:pt idx="212">
                  <c:v>0.56035028588396996</c:v>
                </c:pt>
                <c:pt idx="213">
                  <c:v>0.57487834329847898</c:v>
                </c:pt>
                <c:pt idx="214">
                  <c:v>0.58721845924765093</c:v>
                </c:pt>
                <c:pt idx="215">
                  <c:v>0.60021819691940004</c:v>
                </c:pt>
                <c:pt idx="216">
                  <c:v>0.61298672697702705</c:v>
                </c:pt>
                <c:pt idx="217">
                  <c:v>0.62465999271950101</c:v>
                </c:pt>
                <c:pt idx="218">
                  <c:v>0.63864063210630195</c:v>
                </c:pt>
                <c:pt idx="219">
                  <c:v>0.65377904021062194</c:v>
                </c:pt>
                <c:pt idx="220">
                  <c:v>0.66688758146611293</c:v>
                </c:pt>
                <c:pt idx="221">
                  <c:v>0.67928209920609095</c:v>
                </c:pt>
                <c:pt idx="222">
                  <c:v>0.69195326722351103</c:v>
                </c:pt>
                <c:pt idx="223">
                  <c:v>0.705298146850453</c:v>
                </c:pt>
                <c:pt idx="224">
                  <c:v>0.71728292050892206</c:v>
                </c:pt>
                <c:pt idx="225">
                  <c:v>0.73174130621822497</c:v>
                </c:pt>
                <c:pt idx="226">
                  <c:v>0.74546526774028599</c:v>
                </c:pt>
                <c:pt idx="227">
                  <c:v>0.75805143295823996</c:v>
                </c:pt>
                <c:pt idx="228">
                  <c:v>0.77281755939111496</c:v>
                </c:pt>
                <c:pt idx="229">
                  <c:v>0.78702260616836406</c:v>
                </c:pt>
                <c:pt idx="230">
                  <c:v>0.80043035727754808</c:v>
                </c:pt>
                <c:pt idx="231">
                  <c:v>0.81401151409750094</c:v>
                </c:pt>
                <c:pt idx="232">
                  <c:v>0.82614206430946502</c:v>
                </c:pt>
                <c:pt idx="233">
                  <c:v>0.84155421201757008</c:v>
                </c:pt>
                <c:pt idx="234">
                  <c:v>0.8553818463653331</c:v>
                </c:pt>
                <c:pt idx="235">
                  <c:v>0.86873859579554791</c:v>
                </c:pt>
                <c:pt idx="236">
                  <c:v>0.88175193391464313</c:v>
                </c:pt>
                <c:pt idx="237">
                  <c:v>0.89584094862686903</c:v>
                </c:pt>
                <c:pt idx="238">
                  <c:v>0.91103715863312096</c:v>
                </c:pt>
                <c:pt idx="239">
                  <c:v>0.92479005169820994</c:v>
                </c:pt>
                <c:pt idx="240">
                  <c:v>0.93928750810476891</c:v>
                </c:pt>
                <c:pt idx="241">
                  <c:v>0.95276326145352608</c:v>
                </c:pt>
                <c:pt idx="242">
                  <c:v>0.96569963820485294</c:v>
                </c:pt>
                <c:pt idx="243">
                  <c:v>0.97883538035574702</c:v>
                </c:pt>
                <c:pt idx="244">
                  <c:v>0.99435293153362603</c:v>
                </c:pt>
                <c:pt idx="245">
                  <c:v>1.0089727919734099</c:v>
                </c:pt>
                <c:pt idx="246">
                  <c:v>1.02352298070514</c:v>
                </c:pt>
                <c:pt idx="247">
                  <c:v>1.0354427239761301</c:v>
                </c:pt>
                <c:pt idx="248">
                  <c:v>1.0507001359982802</c:v>
                </c:pt>
                <c:pt idx="249">
                  <c:v>1.0642422221209802</c:v>
                </c:pt>
                <c:pt idx="250">
                  <c:v>1.07867167628797</c:v>
                </c:pt>
                <c:pt idx="251">
                  <c:v>1.09370128080997</c:v>
                </c:pt>
                <c:pt idx="252">
                  <c:v>1.10638264916219</c:v>
                </c:pt>
                <c:pt idx="253">
                  <c:v>1.12020181382064</c:v>
                </c:pt>
                <c:pt idx="254">
                  <c:v>1.1351498156528801</c:v>
                </c:pt>
                <c:pt idx="255">
                  <c:v>1.14900811218916</c:v>
                </c:pt>
                <c:pt idx="256">
                  <c:v>1.1619755182067599</c:v>
                </c:pt>
                <c:pt idx="257">
                  <c:v>1.1757415222803</c:v>
                </c:pt>
                <c:pt idx="258">
                  <c:v>1.1915021508770001</c:v>
                </c:pt>
                <c:pt idx="259">
                  <c:v>1.20679356401894</c:v>
                </c:pt>
                <c:pt idx="260">
                  <c:v>1.21971002953671</c:v>
                </c:pt>
                <c:pt idx="261">
                  <c:v>1.23245302816599</c:v>
                </c:pt>
                <c:pt idx="262">
                  <c:v>1.2456104121952198</c:v>
                </c:pt>
                <c:pt idx="263">
                  <c:v>1.26166005030939</c:v>
                </c:pt>
                <c:pt idx="264">
                  <c:v>1.27487399503536</c:v>
                </c:pt>
                <c:pt idx="265">
                  <c:v>1.28950071687512</c:v>
                </c:pt>
                <c:pt idx="266">
                  <c:v>1.30410017664246</c:v>
                </c:pt>
                <c:pt idx="267">
                  <c:v>1.31731876268759</c:v>
                </c:pt>
                <c:pt idx="268">
                  <c:v>1.33226676452125</c:v>
                </c:pt>
                <c:pt idx="269">
                  <c:v>1.3470209599717</c:v>
                </c:pt>
                <c:pt idx="270">
                  <c:v>1.3615337474718099</c:v>
                </c:pt>
                <c:pt idx="271">
                  <c:v>1.37665348555203</c:v>
                </c:pt>
                <c:pt idx="272">
                  <c:v>1.38956946163091</c:v>
                </c:pt>
                <c:pt idx="273">
                  <c:v>1.4036113030329</c:v>
                </c:pt>
                <c:pt idx="274">
                  <c:v>1.4181308907566901</c:v>
                </c:pt>
                <c:pt idx="275">
                  <c:v>1.4340955260721</c:v>
                </c:pt>
                <c:pt idx="276">
                  <c:v>1.4487766497040901</c:v>
                </c:pt>
                <c:pt idx="277">
                  <c:v>1.4622638445956702</c:v>
                </c:pt>
                <c:pt idx="278">
                  <c:v>1.4770945119764198</c:v>
                </c:pt>
                <c:pt idx="279">
                  <c:v>1.4934603605027499</c:v>
                </c:pt>
                <c:pt idx="280">
                  <c:v>1.5065349006391699</c:v>
                </c:pt>
                <c:pt idx="281">
                  <c:v>1.52108001979343</c:v>
                </c:pt>
                <c:pt idx="282">
                  <c:v>1.53422380337389</c:v>
                </c:pt>
                <c:pt idx="283">
                  <c:v>1.5506083219264599</c:v>
                </c:pt>
                <c:pt idx="284">
                  <c:v>1.5655631239837899</c:v>
                </c:pt>
                <c:pt idx="285">
                  <c:v>1.5788518711758601</c:v>
                </c:pt>
                <c:pt idx="286">
                  <c:v>1.5917904068317099</c:v>
                </c:pt>
                <c:pt idx="287">
                  <c:v>1.6056584142631902</c:v>
                </c:pt>
                <c:pt idx="288">
                  <c:v>1.6217471842537599</c:v>
                </c:pt>
                <c:pt idx="289">
                  <c:v>1.6359556311442698</c:v>
                </c:pt>
                <c:pt idx="290">
                  <c:v>1.6503290140519802</c:v>
                </c:pt>
                <c:pt idx="291">
                  <c:v>1.66554902484393</c:v>
                </c:pt>
                <c:pt idx="292">
                  <c:v>1.67845140047689</c:v>
                </c:pt>
                <c:pt idx="293">
                  <c:v>1.6934181335130898</c:v>
                </c:pt>
                <c:pt idx="294">
                  <c:v>1.7094116391888299</c:v>
                </c:pt>
                <c:pt idx="295">
                  <c:v>1.7231662017195499</c:v>
                </c:pt>
                <c:pt idx="296">
                  <c:v>1.7391546378178202</c:v>
                </c:pt>
                <c:pt idx="297">
                  <c:v>1.75093837661109</c:v>
                </c:pt>
                <c:pt idx="298">
                  <c:v>1.7663063228639</c:v>
                </c:pt>
                <c:pt idx="299">
                  <c:v>1.7801203567614701</c:v>
                </c:pt>
                <c:pt idx="300">
                  <c:v>1.7957483809908599</c:v>
                </c:pt>
                <c:pt idx="301">
                  <c:v>1.80994155796554</c:v>
                </c:pt>
                <c:pt idx="302">
                  <c:v>1.82444878644787</c:v>
                </c:pt>
                <c:pt idx="303">
                  <c:v>1.8391247793232399</c:v>
                </c:pt>
                <c:pt idx="304">
                  <c:v>1.85459132882499</c:v>
                </c:pt>
                <c:pt idx="305">
                  <c:v>1.8692009889264201</c:v>
                </c:pt>
                <c:pt idx="306">
                  <c:v>1.8849888184178099</c:v>
                </c:pt>
                <c:pt idx="307">
                  <c:v>1.89848961375674</c:v>
                </c:pt>
                <c:pt idx="308">
                  <c:v>1.91455285231825</c:v>
                </c:pt>
                <c:pt idx="309">
                  <c:v>1.9288497632970798</c:v>
                </c:pt>
                <c:pt idx="310">
                  <c:v>1.9440578431073201</c:v>
                </c:pt>
                <c:pt idx="311">
                  <c:v>1.9584176255705199</c:v>
                </c:pt>
                <c:pt idx="312">
                  <c:v>1.9730234572989498</c:v>
                </c:pt>
                <c:pt idx="313">
                  <c:v>1.98842027391208</c:v>
                </c:pt>
                <c:pt idx="314">
                  <c:v>2.0026865838872299</c:v>
                </c:pt>
                <c:pt idx="315">
                  <c:v>2.0188534952723098</c:v>
                </c:pt>
                <c:pt idx="316">
                  <c:v>2.0332914803077502</c:v>
                </c:pt>
                <c:pt idx="317">
                  <c:v>2.0463570613145499</c:v>
                </c:pt>
                <c:pt idx="318">
                  <c:v>2.0620904890165499</c:v>
                </c:pt>
                <c:pt idx="319">
                  <c:v>2.07769131234841</c:v>
                </c:pt>
                <c:pt idx="320">
                  <c:v>2.09330746677665</c:v>
                </c:pt>
                <c:pt idx="321">
                  <c:v>2.1081551347151599</c:v>
                </c:pt>
                <c:pt idx="322">
                  <c:v>2.1219041382266801</c:v>
                </c:pt>
                <c:pt idx="323">
                  <c:v>2.13780077130252</c:v>
                </c:pt>
                <c:pt idx="324">
                  <c:v>2.1513581273382001</c:v>
                </c:pt>
                <c:pt idx="325">
                  <c:v>2.1671340870256</c:v>
                </c:pt>
                <c:pt idx="326">
                  <c:v>2.18244757030845</c:v>
                </c:pt>
                <c:pt idx="327">
                  <c:v>2.19570355758378</c:v>
                </c:pt>
                <c:pt idx="328">
                  <c:v>2.21103577206918</c:v>
                </c:pt>
                <c:pt idx="329">
                  <c:v>2.2271568125347598</c:v>
                </c:pt>
                <c:pt idx="330">
                  <c:v>2.2408621040341399</c:v>
                </c:pt>
                <c:pt idx="331">
                  <c:v>2.2554207624551696</c:v>
                </c:pt>
                <c:pt idx="332">
                  <c:v>2.2700707956403199</c:v>
                </c:pt>
                <c:pt idx="333">
                  <c:v>2.2864842457352101</c:v>
                </c:pt>
                <c:pt idx="334">
                  <c:v>2.30203066727768</c:v>
                </c:pt>
                <c:pt idx="335">
                  <c:v>2.3156084239843699</c:v>
                </c:pt>
                <c:pt idx="336">
                  <c:v>2.32937831760864</c:v>
                </c:pt>
                <c:pt idx="337">
                  <c:v>2.34429522899404</c:v>
                </c:pt>
                <c:pt idx="338">
                  <c:v>2.3603346667727001</c:v>
                </c:pt>
                <c:pt idx="339">
                  <c:v>2.3758402869702899</c:v>
                </c:pt>
                <c:pt idx="340">
                  <c:v>2.3914037090719398</c:v>
                </c:pt>
                <c:pt idx="341">
                  <c:v>2.40554761501244</c:v>
                </c:pt>
                <c:pt idx="342">
                  <c:v>2.4196706308430302</c:v>
                </c:pt>
                <c:pt idx="343">
                  <c:v>2.4346611034843599</c:v>
                </c:pt>
                <c:pt idx="344">
                  <c:v>2.4497859111420399</c:v>
                </c:pt>
                <c:pt idx="345">
                  <c:v>2.4659137518312901</c:v>
                </c:pt>
                <c:pt idx="346">
                  <c:v>2.4817203125280698</c:v>
                </c:pt>
                <c:pt idx="347">
                  <c:v>2.4961085370904397</c:v>
                </c:pt>
                <c:pt idx="348">
                  <c:v>2.51098680603832</c:v>
                </c:pt>
                <c:pt idx="349">
                  <c:v>2.5247583691310598</c:v>
                </c:pt>
                <c:pt idx="350">
                  <c:v>2.5420184471073504</c:v>
                </c:pt>
                <c:pt idx="351">
                  <c:v>2.5581972894713099</c:v>
                </c:pt>
                <c:pt idx="352">
                  <c:v>2.5718460202739402</c:v>
                </c:pt>
                <c:pt idx="353">
                  <c:v>2.5876151185599401</c:v>
                </c:pt>
                <c:pt idx="354">
                  <c:v>2.6037599598055303</c:v>
                </c:pt>
                <c:pt idx="355">
                  <c:v>2.61887116701587</c:v>
                </c:pt>
                <c:pt idx="356">
                  <c:v>2.6341829808330899</c:v>
                </c:pt>
                <c:pt idx="357">
                  <c:v>2.6479693855748101</c:v>
                </c:pt>
                <c:pt idx="358">
                  <c:v>2.6637997470572801</c:v>
                </c:pt>
                <c:pt idx="359">
                  <c:v>2.67981365340404</c:v>
                </c:pt>
                <c:pt idx="360">
                  <c:v>2.6944624453847199</c:v>
                </c:pt>
                <c:pt idx="361">
                  <c:v>2.7097504584105501</c:v>
                </c:pt>
                <c:pt idx="362">
                  <c:v>2.7225134294525302</c:v>
                </c:pt>
                <c:pt idx="363">
                  <c:v>2.7407578704384199</c:v>
                </c:pt>
                <c:pt idx="364">
                  <c:v>2.7550037185562801</c:v>
                </c:pt>
                <c:pt idx="365">
                  <c:v>2.76962870975126</c:v>
                </c:pt>
                <c:pt idx="366">
                  <c:v>2.7844475073322901</c:v>
                </c:pt>
                <c:pt idx="367">
                  <c:v>2.7991825433161899</c:v>
                </c:pt>
                <c:pt idx="368">
                  <c:v>2.8152475125267502</c:v>
                </c:pt>
                <c:pt idx="369">
                  <c:v>2.8317068335411499</c:v>
                </c:pt>
                <c:pt idx="370">
                  <c:v>2.84654943190219</c:v>
                </c:pt>
                <c:pt idx="371">
                  <c:v>2.8626704723677698</c:v>
                </c:pt>
                <c:pt idx="372">
                  <c:v>2.8762562705054497</c:v>
                </c:pt>
                <c:pt idx="373">
                  <c:v>2.8921529035812901</c:v>
                </c:pt>
                <c:pt idx="374">
                  <c:v>2.9065858190421099</c:v>
                </c:pt>
                <c:pt idx="375">
                  <c:v>2.9228275328876001</c:v>
                </c:pt>
                <c:pt idx="376">
                  <c:v>2.9387377664136198</c:v>
                </c:pt>
                <c:pt idx="377">
                  <c:v>2.9541290240103999</c:v>
                </c:pt>
                <c:pt idx="378">
                  <c:v>2.96954624129171</c:v>
                </c:pt>
                <c:pt idx="379">
                  <c:v>2.9849889900106099</c:v>
                </c:pt>
                <c:pt idx="380">
                  <c:v>3.0008974928847501</c:v>
                </c:pt>
                <c:pt idx="381">
                  <c:v>3.0158284941592202</c:v>
                </c:pt>
                <c:pt idx="382">
                  <c:v>3.0309579431332199</c:v>
                </c:pt>
                <c:pt idx="383">
                  <c:v>3.0471605862885598</c:v>
                </c:pt>
                <c:pt idx="384">
                  <c:v>3.0632017547077299</c:v>
                </c:pt>
                <c:pt idx="385">
                  <c:v>3.07725379644523</c:v>
                </c:pt>
                <c:pt idx="386">
                  <c:v>3.0920623936879101</c:v>
                </c:pt>
                <c:pt idx="387">
                  <c:v>3.1071986428884197</c:v>
                </c:pt>
                <c:pt idx="388">
                  <c:v>3.1234488876094701</c:v>
                </c:pt>
                <c:pt idx="389">
                  <c:v>3.1394373237049003</c:v>
                </c:pt>
                <c:pt idx="390">
                  <c:v>3.15553289391914</c:v>
                </c:pt>
                <c:pt idx="391">
                  <c:v>3.17120678906804</c:v>
                </c:pt>
                <c:pt idx="392">
                  <c:v>3.18512239807092</c:v>
                </c:pt>
                <c:pt idx="393">
                  <c:v>3.2016480518564103</c:v>
                </c:pt>
                <c:pt idx="394">
                  <c:v>3.2167048572773602</c:v>
                </c:pt>
                <c:pt idx="395">
                  <c:v>3.23261342133492</c:v>
                </c:pt>
                <c:pt idx="396">
                  <c:v>3.2492903495153804</c:v>
                </c:pt>
                <c:pt idx="397">
                  <c:v>3.26288974810041</c:v>
                </c:pt>
                <c:pt idx="398">
                  <c:v>3.2780859581066601</c:v>
                </c:pt>
                <c:pt idx="399">
                  <c:v>3.2932005654288297</c:v>
                </c:pt>
                <c:pt idx="400">
                  <c:v>3.3086467142595701</c:v>
                </c:pt>
                <c:pt idx="401">
                  <c:v>3.32466402071532</c:v>
                </c:pt>
                <c:pt idx="402">
                  <c:v>3.34019468290307</c:v>
                </c:pt>
                <c:pt idx="403">
                  <c:v>3.3555472980651797</c:v>
                </c:pt>
                <c:pt idx="404">
                  <c:v>3.3717873424507201</c:v>
                </c:pt>
                <c:pt idx="405">
                  <c:v>3.3864395345403899</c:v>
                </c:pt>
                <c:pt idx="406">
                  <c:v>3.4019162843719601</c:v>
                </c:pt>
                <c:pt idx="407">
                  <c:v>3.4164285824374501</c:v>
                </c:pt>
                <c:pt idx="408">
                  <c:v>3.4322300123790201</c:v>
                </c:pt>
                <c:pt idx="409">
                  <c:v>3.4491806801611298</c:v>
                </c:pt>
                <c:pt idx="410">
                  <c:v>3.4640946808735897</c:v>
                </c:pt>
                <c:pt idx="411">
                  <c:v>3.4809178750549599</c:v>
                </c:pt>
                <c:pt idx="412">
                  <c:v>3.4944424711739002</c:v>
                </c:pt>
                <c:pt idx="413">
                  <c:v>3.51084059017239</c:v>
                </c:pt>
                <c:pt idx="414">
                  <c:v>3.5264380133980899</c:v>
                </c:pt>
                <c:pt idx="415">
                  <c:v>3.5434396828634398</c:v>
                </c:pt>
                <c:pt idx="416">
                  <c:v>3.5579576011173204</c:v>
                </c:pt>
                <c:pt idx="417">
                  <c:v>3.5736242677899099</c:v>
                </c:pt>
                <c:pt idx="418">
                  <c:v>3.5892743621502596</c:v>
                </c:pt>
                <c:pt idx="419">
                  <c:v>3.60595642109161</c:v>
                </c:pt>
                <c:pt idx="420">
                  <c:v>3.6218496540527703</c:v>
                </c:pt>
                <c:pt idx="421">
                  <c:v>3.6386337163548901</c:v>
                </c:pt>
                <c:pt idx="422">
                  <c:v>3.6528128646239097</c:v>
                </c:pt>
                <c:pt idx="423">
                  <c:v>3.6682113507026797</c:v>
                </c:pt>
                <c:pt idx="424">
                  <c:v>3.6837271712386204</c:v>
                </c:pt>
                <c:pt idx="425">
                  <c:v>3.70016102200452</c:v>
                </c:pt>
                <c:pt idx="426">
                  <c:v>3.7169688850895</c:v>
                </c:pt>
                <c:pt idx="427">
                  <c:v>3.7318705265590801</c:v>
                </c:pt>
                <c:pt idx="428">
                  <c:v>3.7479864974443404</c:v>
                </c:pt>
                <c:pt idx="429">
                  <c:v>3.7642452118575398</c:v>
                </c:pt>
                <c:pt idx="430">
                  <c:v>3.7792068141357</c:v>
                </c:pt>
                <c:pt idx="431">
                  <c:v>3.7938590062253801</c:v>
                </c:pt>
                <c:pt idx="432">
                  <c:v>3.8091992621445998</c:v>
                </c:pt>
                <c:pt idx="433">
                  <c:v>3.8264882716589503</c:v>
                </c:pt>
                <c:pt idx="434">
                  <c:v>3.8424579765546705</c:v>
                </c:pt>
                <c:pt idx="435">
                  <c:v>3.8573277758132498</c:v>
                </c:pt>
                <c:pt idx="436">
                  <c:v>3.8730748039597502</c:v>
                </c:pt>
                <c:pt idx="437">
                  <c:v>3.8878744420742399</c:v>
                </c:pt>
                <c:pt idx="438">
                  <c:v>3.9047146368090999</c:v>
                </c:pt>
                <c:pt idx="439">
                  <c:v>3.9204021324053402</c:v>
                </c:pt>
                <c:pt idx="440">
                  <c:v>3.9378832176623697</c:v>
                </c:pt>
                <c:pt idx="441">
                  <c:v>3.9515459771678301</c:v>
                </c:pt>
                <c:pt idx="442">
                  <c:v>3.9671140405857801</c:v>
                </c:pt>
                <c:pt idx="443">
                  <c:v>3.9832962830701</c:v>
                </c:pt>
                <c:pt idx="444">
                  <c:v>3.9990314414183095</c:v>
                </c:pt>
                <c:pt idx="445">
                  <c:v>4.0153921591866002</c:v>
                </c:pt>
                <c:pt idx="446">
                  <c:v>4.0316730049084999</c:v>
                </c:pt>
                <c:pt idx="447">
                  <c:v>4.0455206116689606</c:v>
                </c:pt>
                <c:pt idx="448">
                  <c:v>4.0621176678143893</c:v>
                </c:pt>
                <c:pt idx="449">
                  <c:v>4.07812823522704</c:v>
                </c:pt>
                <c:pt idx="450">
                  <c:v>4.0944141505349299</c:v>
                </c:pt>
                <c:pt idx="451">
                  <c:v>4.1107629985049199</c:v>
                </c:pt>
                <c:pt idx="452">
                  <c:v>4.1261644564315203</c:v>
                </c:pt>
                <c:pt idx="453">
                  <c:v>4.1423228981272997</c:v>
                </c:pt>
                <c:pt idx="454">
                  <c:v>4.1594487022734894</c:v>
                </c:pt>
                <c:pt idx="455">
                  <c:v>4.1758094200417899</c:v>
                </c:pt>
                <c:pt idx="456">
                  <c:v>4.1914578449393503</c:v>
                </c:pt>
                <c:pt idx="457">
                  <c:v>4.2068593028773202</c:v>
                </c:pt>
                <c:pt idx="458">
                  <c:v>4.22360936405539</c:v>
                </c:pt>
                <c:pt idx="459">
                  <c:v>4.2410870492005897</c:v>
                </c:pt>
                <c:pt idx="460">
                  <c:v>4.2564175942175098</c:v>
                </c:pt>
                <c:pt idx="461">
                  <c:v>4.2715678721265204</c:v>
                </c:pt>
                <c:pt idx="462">
                  <c:v>4.2869727301706506</c:v>
                </c:pt>
                <c:pt idx="463">
                  <c:v>4.3036887902303498</c:v>
                </c:pt>
                <c:pt idx="464">
                  <c:v>4.3193032140095493</c:v>
                </c:pt>
                <c:pt idx="465">
                  <c:v>4.3361706096391099</c:v>
                </c:pt>
                <c:pt idx="466">
                  <c:v>4.351977109161</c:v>
                </c:pt>
                <c:pt idx="467">
                  <c:v>4.3655153057329699</c:v>
                </c:pt>
                <c:pt idx="468">
                  <c:v>4.3818131520197294</c:v>
                </c:pt>
                <c:pt idx="469">
                  <c:v>4.3993316385012795</c:v>
                </c:pt>
                <c:pt idx="470">
                  <c:v>4.4151551997572396</c:v>
                </c:pt>
                <c:pt idx="471">
                  <c:v>4.4300912706091804</c:v>
                </c:pt>
                <c:pt idx="472">
                  <c:v>4.4457511370524099</c:v>
                </c:pt>
                <c:pt idx="473">
                  <c:v>4.4623515933039899</c:v>
                </c:pt>
                <c:pt idx="474">
                  <c:v>4.4774219991722903</c:v>
                </c:pt>
                <c:pt idx="475">
                  <c:v>4.4921489937280494</c:v>
                </c:pt>
                <c:pt idx="476">
                  <c:v>4.5097372130953799</c:v>
                </c:pt>
                <c:pt idx="477">
                  <c:v>4.5252865453107898</c:v>
                </c:pt>
                <c:pt idx="478">
                  <c:v>4.5417781979836001</c:v>
                </c:pt>
                <c:pt idx="479">
                  <c:v>4.5593612865957294</c:v>
                </c:pt>
                <c:pt idx="480">
                  <c:v>4.5738808743237795</c:v>
                </c:pt>
                <c:pt idx="481">
                  <c:v>4.5906734674929295</c:v>
                </c:pt>
                <c:pt idx="482">
                  <c:v>4.6045482751480895</c:v>
                </c:pt>
                <c:pt idx="483">
                  <c:v>4.6216570175488396</c:v>
                </c:pt>
                <c:pt idx="484">
                  <c:v>4.6388830944010797</c:v>
                </c:pt>
                <c:pt idx="485">
                  <c:v>4.6545485198635097</c:v>
                </c:pt>
                <c:pt idx="486">
                  <c:v>4.6704570839210602</c:v>
                </c:pt>
                <c:pt idx="487">
                  <c:v>4.6861679520475299</c:v>
                </c:pt>
                <c:pt idx="488">
                  <c:v>4.7027190760843505</c:v>
                </c:pt>
                <c:pt idx="489">
                  <c:v>4.7191427265147503</c:v>
                </c:pt>
                <c:pt idx="490">
                  <c:v>4.7364266052738895</c:v>
                </c:pt>
                <c:pt idx="491">
                  <c:v>4.7524966440619201</c:v>
                </c:pt>
                <c:pt idx="492">
                  <c:v>4.7673218136026199</c:v>
                </c:pt>
                <c:pt idx="493">
                  <c:v>4.78349892532606</c:v>
                </c:pt>
                <c:pt idx="494">
                  <c:v>4.7994601605239504</c:v>
                </c:pt>
                <c:pt idx="495">
                  <c:v>4.81669643771738</c:v>
                </c:pt>
                <c:pt idx="496">
                  <c:v>4.8346535386485794</c:v>
                </c:pt>
                <c:pt idx="497">
                  <c:v>4.84831073914052</c:v>
                </c:pt>
                <c:pt idx="498">
                  <c:v>4.8659975617567897</c:v>
                </c:pt>
                <c:pt idx="499">
                  <c:v>4.8792675777463002</c:v>
                </c:pt>
                <c:pt idx="500">
                  <c:v>4.8985711230102398</c:v>
                </c:pt>
                <c:pt idx="501">
                  <c:v>4.9144065540701805</c:v>
                </c:pt>
                <c:pt idx="502">
                  <c:v>4.9286451737089001</c:v>
                </c:pt>
                <c:pt idx="503">
                  <c:v>4.9470052185029099</c:v>
                </c:pt>
                <c:pt idx="504">
                  <c:v>4.9633999373895694</c:v>
                </c:pt>
                <c:pt idx="505">
                  <c:v>4.9790449621809802</c:v>
                </c:pt>
                <c:pt idx="506">
                  <c:v>4.9941697698329799</c:v>
                </c:pt>
                <c:pt idx="507">
                  <c:v>5.0095848282126099</c:v>
                </c:pt>
                <c:pt idx="508">
                  <c:v>5.0259932087271899</c:v>
                </c:pt>
                <c:pt idx="509">
                  <c:v>5.0442749897683798</c:v>
                </c:pt>
                <c:pt idx="510">
                  <c:v>5.0594235982032405</c:v>
                </c:pt>
                <c:pt idx="511">
                  <c:v>5.0745008042952104</c:v>
                </c:pt>
                <c:pt idx="512">
                  <c:v>5.0897186561826402</c:v>
                </c:pt>
                <c:pt idx="513">
                  <c:v>5.1072915444535703</c:v>
                </c:pt>
                <c:pt idx="514">
                  <c:v>5.12408413762273</c:v>
                </c:pt>
                <c:pt idx="515">
                  <c:v>5.1405638593109897</c:v>
                </c:pt>
                <c:pt idx="516">
                  <c:v>5.1562224845497395</c:v>
                </c:pt>
                <c:pt idx="517">
                  <c:v>5.1714743375555399</c:v>
                </c:pt>
                <c:pt idx="518">
                  <c:v>5.1874321726415902</c:v>
                </c:pt>
                <c:pt idx="519">
                  <c:v>5.2045137753339095</c:v>
                </c:pt>
                <c:pt idx="520">
                  <c:v>5.2220339312839297</c:v>
                </c:pt>
                <c:pt idx="521">
                  <c:v>5.2392668083655298</c:v>
                </c:pt>
                <c:pt idx="522">
                  <c:v>5.25416164961712</c:v>
                </c:pt>
                <c:pt idx="523">
                  <c:v>5.2717311377819005</c:v>
                </c:pt>
                <c:pt idx="524">
                  <c:v>5.2860382490962401</c:v>
                </c:pt>
                <c:pt idx="525">
                  <c:v>5.3030483882480395</c:v>
                </c:pt>
                <c:pt idx="526">
                  <c:v>5.3208626844821101</c:v>
                </c:pt>
                <c:pt idx="527">
                  <c:v>5.3359751328912397</c:v>
                </c:pt>
                <c:pt idx="528">
                  <c:v>5.3523545818734402</c:v>
                </c:pt>
                <c:pt idx="529">
                  <c:v>5.3695398573836401</c:v>
                </c:pt>
                <c:pt idx="530">
                  <c:v>5.3861352440605996</c:v>
                </c:pt>
                <c:pt idx="531">
                  <c:v>5.4016425337238205</c:v>
                </c:pt>
                <c:pt idx="532">
                  <c:v>5.4189480543584505</c:v>
                </c:pt>
                <c:pt idx="533">
                  <c:v>5.4340626616806302</c:v>
                </c:pt>
                <c:pt idx="534">
                  <c:v>5.4516695510756099</c:v>
                </c:pt>
                <c:pt idx="535">
                  <c:v>5.4682989388652503</c:v>
                </c:pt>
                <c:pt idx="536">
                  <c:v>5.4847140584286098</c:v>
                </c:pt>
                <c:pt idx="537">
                  <c:v>5.5003773249893602</c:v>
                </c:pt>
                <c:pt idx="538">
                  <c:v>5.5168519770972999</c:v>
                </c:pt>
                <c:pt idx="539">
                  <c:v>5.53218419157702</c:v>
                </c:pt>
                <c:pt idx="540">
                  <c:v>5.54953440311579</c:v>
                </c:pt>
                <c:pt idx="541">
                  <c:v>5.56531710185482</c:v>
                </c:pt>
                <c:pt idx="542">
                  <c:v>5.57986853178818</c:v>
                </c:pt>
                <c:pt idx="543">
                  <c:v>5.5969178028249207</c:v>
                </c:pt>
                <c:pt idx="544">
                  <c:v>5.6138582702715194</c:v>
                </c:pt>
                <c:pt idx="545">
                  <c:v>5.6303465228325003</c:v>
                </c:pt>
                <c:pt idx="546">
                  <c:v>5.6476253320113301</c:v>
                </c:pt>
                <c:pt idx="547">
                  <c:v>5.6620101564647003</c:v>
                </c:pt>
                <c:pt idx="548">
                  <c:v>5.6795201120792198</c:v>
                </c:pt>
                <c:pt idx="549">
                  <c:v>5.6949339292543799</c:v>
                </c:pt>
                <c:pt idx="550">
                  <c:v>5.7116601896552801</c:v>
                </c:pt>
                <c:pt idx="551">
                  <c:v>5.7290580027540701</c:v>
                </c:pt>
                <c:pt idx="552">
                  <c:v>5.7454998949481295</c:v>
                </c:pt>
                <c:pt idx="553">
                  <c:v>5.7623332282844304</c:v>
                </c:pt>
                <c:pt idx="554">
                  <c:v>5.7788044802805398</c:v>
                </c:pt>
                <c:pt idx="555">
                  <c:v>5.7949969230946898</c:v>
                </c:pt>
                <c:pt idx="556">
                  <c:v>5.8102662660985498</c:v>
                </c:pt>
                <c:pt idx="557">
                  <c:v>5.8265211521415905</c:v>
                </c:pt>
                <c:pt idx="558">
                  <c:v>5.8442555151486903</c:v>
                </c:pt>
                <c:pt idx="559">
                  <c:v>5.8604071566151097</c:v>
                </c:pt>
                <c:pt idx="560">
                  <c:v>5.8773782250796103</c:v>
                </c:pt>
                <c:pt idx="561">
                  <c:v>5.8934788648741705</c:v>
                </c:pt>
                <c:pt idx="562">
                  <c:v>5.9101740959988502</c:v>
                </c:pt>
                <c:pt idx="563">
                  <c:v>5.9265263440749996</c:v>
                </c:pt>
                <c:pt idx="564">
                  <c:v>5.94409750170826</c:v>
                </c:pt>
                <c:pt idx="565">
                  <c:v>5.96068095740634</c:v>
                </c:pt>
                <c:pt idx="566">
                  <c:v>5.9768359989902802</c:v>
                </c:pt>
                <c:pt idx="567">
                  <c:v>5.9925060657690201</c:v>
                </c:pt>
                <c:pt idx="568">
                  <c:v>6.0089756483023402</c:v>
                </c:pt>
                <c:pt idx="569">
                  <c:v>6.0270874237346606</c:v>
                </c:pt>
                <c:pt idx="570">
                  <c:v>6.0433546690091999</c:v>
                </c:pt>
                <c:pt idx="571">
                  <c:v>6.0594179075735601</c:v>
                </c:pt>
                <c:pt idx="572">
                  <c:v>6.0763018143291001</c:v>
                </c:pt>
                <c:pt idx="573">
                  <c:v>6.0921831774862802</c:v>
                </c:pt>
                <c:pt idx="574">
                  <c:v>6.1077074677086802</c:v>
                </c:pt>
                <c:pt idx="575">
                  <c:v>6.1247091371740199</c:v>
                </c:pt>
                <c:pt idx="576">
                  <c:v>6.1419318139201105</c:v>
                </c:pt>
                <c:pt idx="577">
                  <c:v>6.1574590759960302</c:v>
                </c:pt>
                <c:pt idx="578">
                  <c:v>6.1747344850687096</c:v>
                </c:pt>
                <c:pt idx="579">
                  <c:v>6.1919673621446201</c:v>
                </c:pt>
                <c:pt idx="580">
                  <c:v>6.20820227577497</c:v>
                </c:pt>
                <c:pt idx="581">
                  <c:v>6.2230686749160196</c:v>
                </c:pt>
                <c:pt idx="582">
                  <c:v>6.2398165771924097</c:v>
                </c:pt>
                <c:pt idx="583">
                  <c:v>6.2564680351215403</c:v>
                </c:pt>
                <c:pt idx="584">
                  <c:v>6.2757019087030104</c:v>
                </c:pt>
                <c:pt idx="585">
                  <c:v>6.2902503667828595</c:v>
                </c:pt>
                <c:pt idx="586">
                  <c:v>6.3071262321045705</c:v>
                </c:pt>
                <c:pt idx="587">
                  <c:v>6.3224800884654497</c:v>
                </c:pt>
                <c:pt idx="588">
                  <c:v>6.3403283858178794</c:v>
                </c:pt>
                <c:pt idx="589">
                  <c:v>6.3570359761911304</c:v>
                </c:pt>
                <c:pt idx="590">
                  <c:v>6.3745663324766593</c:v>
                </c:pt>
                <c:pt idx="591">
                  <c:v>6.3901229543489491</c:v>
                </c:pt>
                <c:pt idx="592">
                  <c:v>6.4065784469903502</c:v>
                </c:pt>
                <c:pt idx="593">
                  <c:v>6.4226076844306608</c:v>
                </c:pt>
                <c:pt idx="594">
                  <c:v>6.44064131847699</c:v>
                </c:pt>
                <c:pt idx="595">
                  <c:v>6.4570853695840897</c:v>
                </c:pt>
                <c:pt idx="596">
                  <c:v>6.4749489368409696</c:v>
                </c:pt>
                <c:pt idx="597">
                  <c:v>6.48963297114733</c:v>
                </c:pt>
                <c:pt idx="598">
                  <c:v>6.5067910457628404</c:v>
                </c:pt>
                <c:pt idx="599">
                  <c:v>6.5222184633853404</c:v>
                </c:pt>
                <c:pt idx="600">
                  <c:v>6.5414149357138696</c:v>
                </c:pt>
                <c:pt idx="601">
                  <c:v>6.5589690927936299</c:v>
                </c:pt>
                <c:pt idx="602">
                  <c:v>6.5749825708849103</c:v>
                </c:pt>
                <c:pt idx="603">
                  <c:v>6.5917700332875002</c:v>
                </c:pt>
                <c:pt idx="604">
                  <c:v>6.6095877296333994</c:v>
                </c:pt>
                <c:pt idx="605">
                  <c:v>6.6247006674871001</c:v>
                </c:pt>
                <c:pt idx="606">
                  <c:v>6.6416564048495301</c:v>
                </c:pt>
                <c:pt idx="607">
                  <c:v>6.6577854867546193</c:v>
                </c:pt>
                <c:pt idx="608">
                  <c:v>6.6753855759202496</c:v>
                </c:pt>
                <c:pt idx="609">
                  <c:v>6.6938356930904801</c:v>
                </c:pt>
                <c:pt idx="610">
                  <c:v>6.7089724317270294</c:v>
                </c:pt>
                <c:pt idx="611">
                  <c:v>6.7244610513626002</c:v>
                </c:pt>
                <c:pt idx="612">
                  <c:v>6.7397757758499193</c:v>
                </c:pt>
                <c:pt idx="613">
                  <c:v>6.7578484805949302</c:v>
                </c:pt>
                <c:pt idx="614">
                  <c:v>6.7739151192654408</c:v>
                </c:pt>
                <c:pt idx="615">
                  <c:v>6.7929262549000695</c:v>
                </c:pt>
                <c:pt idx="616">
                  <c:v>6.8087940176155799</c:v>
                </c:pt>
                <c:pt idx="617">
                  <c:v>6.8246952920048898</c:v>
                </c:pt>
                <c:pt idx="618">
                  <c:v>6.8405697937691894</c:v>
                </c:pt>
                <c:pt idx="619">
                  <c:v>6.8570716467775101</c:v>
                </c:pt>
                <c:pt idx="620">
                  <c:v>6.8748961433357199</c:v>
                </c:pt>
                <c:pt idx="621">
                  <c:v>6.8918179407546605</c:v>
                </c:pt>
                <c:pt idx="622">
                  <c:v>6.9078416191814496</c:v>
                </c:pt>
                <c:pt idx="623">
                  <c:v>6.9245015468141009</c:v>
                </c:pt>
                <c:pt idx="624">
                  <c:v>6.9398133606227903</c:v>
                </c:pt>
                <c:pt idx="625">
                  <c:v>6.95885169716348</c:v>
                </c:pt>
                <c:pt idx="626">
                  <c:v>6.9759741011921506</c:v>
                </c:pt>
                <c:pt idx="627">
                  <c:v>6.9919161769348603</c:v>
                </c:pt>
                <c:pt idx="628">
                  <c:v>7.0084979019838993</c:v>
                </c:pt>
                <c:pt idx="629">
                  <c:v>7.0266556095134503</c:v>
                </c:pt>
                <c:pt idx="630">
                  <c:v>7.0440754927517402</c:v>
                </c:pt>
                <c:pt idx="631">
                  <c:v>7.0597817195562103</c:v>
                </c:pt>
                <c:pt idx="632">
                  <c:v>7.0757731275080005</c:v>
                </c:pt>
                <c:pt idx="633">
                  <c:v>7.0939580359436096</c:v>
                </c:pt>
                <c:pt idx="634">
                  <c:v>7.1113217867377898</c:v>
                </c:pt>
                <c:pt idx="635">
                  <c:v>7.1288640740135607</c:v>
                </c:pt>
                <c:pt idx="636">
                  <c:v>7.14543392925862</c:v>
                </c:pt>
                <c:pt idx="637">
                  <c:v>7.1612161997336399</c:v>
                </c:pt>
                <c:pt idx="638">
                  <c:v>7.1785052092536699</c:v>
                </c:pt>
                <c:pt idx="639">
                  <c:v>7.1955697501948608</c:v>
                </c:pt>
                <c:pt idx="640">
                  <c:v>7.2125952204487502</c:v>
                </c:pt>
                <c:pt idx="641">
                  <c:v>7.2292364780423695</c:v>
                </c:pt>
                <c:pt idx="642">
                  <c:v>7.2440089152564697</c:v>
                </c:pt>
                <c:pt idx="643">
                  <c:v>7.2611517199561604</c:v>
                </c:pt>
                <c:pt idx="644">
                  <c:v>7.2803583314566795</c:v>
                </c:pt>
                <c:pt idx="645">
                  <c:v>7.2963569678904605</c:v>
                </c:pt>
                <c:pt idx="646">
                  <c:v>7.3146336793456594</c:v>
                </c:pt>
                <c:pt idx="647">
                  <c:v>7.3293993163360893</c:v>
                </c:pt>
                <c:pt idx="648">
                  <c:v>7.3464435177925198</c:v>
                </c:pt>
                <c:pt idx="649">
                  <c:v>7.3635471906186494</c:v>
                </c:pt>
                <c:pt idx="650">
                  <c:v>7.3805539296586202</c:v>
                </c:pt>
                <c:pt idx="651">
                  <c:v>7.3988476416843696</c:v>
                </c:pt>
                <c:pt idx="652">
                  <c:v>7.4145347090166096</c:v>
                </c:pt>
                <c:pt idx="653">
                  <c:v>7.4314615760158604</c:v>
                </c:pt>
                <c:pt idx="654">
                  <c:v>7.4491789996500302</c:v>
                </c:pt>
                <c:pt idx="655">
                  <c:v>7.4653255103612493</c:v>
                </c:pt>
                <c:pt idx="656">
                  <c:v>7.4823271798209108</c:v>
                </c:pt>
                <c:pt idx="657">
                  <c:v>7.4971540188357695</c:v>
                </c:pt>
                <c:pt idx="658">
                  <c:v>7.5166139692555607</c:v>
                </c:pt>
                <c:pt idx="659">
                  <c:v>7.5336921718417198</c:v>
                </c:pt>
                <c:pt idx="660">
                  <c:v>7.5495530731359395</c:v>
                </c:pt>
                <c:pt idx="661">
                  <c:v>7.5665989440722097</c:v>
                </c:pt>
                <c:pt idx="662">
                  <c:v>7.5837276588799796</c:v>
                </c:pt>
                <c:pt idx="663">
                  <c:v>7.6007667295698393</c:v>
                </c:pt>
                <c:pt idx="664">
                  <c:v>7.6180727396604198</c:v>
                </c:pt>
                <c:pt idx="665">
                  <c:v>7.6361114432756896</c:v>
                </c:pt>
                <c:pt idx="666">
                  <c:v>7.6535363960943004</c:v>
                </c:pt>
                <c:pt idx="667">
                  <c:v>7.6694580711546196</c:v>
                </c:pt>
                <c:pt idx="668">
                  <c:v>7.6870139588777402</c:v>
                </c:pt>
                <c:pt idx="669">
                  <c:v>7.7036008146706099</c:v>
                </c:pt>
                <c:pt idx="670">
                  <c:v>7.72175685275442</c:v>
                </c:pt>
                <c:pt idx="671">
                  <c:v>7.7402766416298601</c:v>
                </c:pt>
                <c:pt idx="672">
                  <c:v>7.7550932802978396</c:v>
                </c:pt>
                <c:pt idx="673">
                  <c:v>7.7725743655491897</c:v>
                </c:pt>
                <c:pt idx="674">
                  <c:v>7.7895318335549701</c:v>
                </c:pt>
                <c:pt idx="675">
                  <c:v>7.8085957015218792</c:v>
                </c:pt>
                <c:pt idx="676">
                  <c:v>7.8251298250052104</c:v>
                </c:pt>
                <c:pt idx="677">
                  <c:v>7.8417587233616404</c:v>
                </c:pt>
                <c:pt idx="678">
                  <c:v>7.8586549893543607</c:v>
                </c:pt>
                <c:pt idx="679">
                  <c:v>7.8775301205269006</c:v>
                </c:pt>
                <c:pt idx="680">
                  <c:v>7.8930782727070392</c:v>
                </c:pt>
                <c:pt idx="681">
                  <c:v>7.9096651285226498</c:v>
                </c:pt>
                <c:pt idx="682">
                  <c:v>7.9261222906325202</c:v>
                </c:pt>
                <c:pt idx="683">
                  <c:v>7.9453272326532005</c:v>
                </c:pt>
                <c:pt idx="684">
                  <c:v>7.9618630867798901</c:v>
                </c:pt>
                <c:pt idx="685">
                  <c:v>7.9788919571342403</c:v>
                </c:pt>
                <c:pt idx="686">
                  <c:v>7.9945557131281904</c:v>
                </c:pt>
                <c:pt idx="687">
                  <c:v>8.009736163785421</c:v>
                </c:pt>
                <c:pt idx="688">
                  <c:v>8.0303062201778594</c:v>
                </c:pt>
                <c:pt idx="689">
                  <c:v>8.045944444745599</c:v>
                </c:pt>
                <c:pt idx="690">
                  <c:v>8.0650779844177087</c:v>
                </c:pt>
                <c:pt idx="691">
                  <c:v>8.0802317236134495</c:v>
                </c:pt>
                <c:pt idx="692">
                  <c:v>8.0964866096564911</c:v>
                </c:pt>
                <c:pt idx="693">
                  <c:v>8.1136191528457893</c:v>
                </c:pt>
                <c:pt idx="694">
                  <c:v>8.1314912509696988</c:v>
                </c:pt>
                <c:pt idx="695">
                  <c:v>8.1488261314120809</c:v>
                </c:pt>
                <c:pt idx="696">
                  <c:v>8.167247378219141</c:v>
                </c:pt>
                <c:pt idx="697">
                  <c:v>8.1823666268633097</c:v>
                </c:pt>
                <c:pt idx="698">
                  <c:v>8.2000227872867999</c:v>
                </c:pt>
                <c:pt idx="699">
                  <c:v>8.2164362373759996</c:v>
                </c:pt>
                <c:pt idx="700">
                  <c:v>8.2349101553290893</c:v>
                </c:pt>
                <c:pt idx="701">
                  <c:v>8.2533398718282989</c:v>
                </c:pt>
                <c:pt idx="702">
                  <c:v>8.2694672842535493</c:v>
                </c:pt>
                <c:pt idx="703">
                  <c:v>8.2869109682860689</c:v>
                </c:pt>
                <c:pt idx="704">
                  <c:v>8.3048119367731505</c:v>
                </c:pt>
                <c:pt idx="705">
                  <c:v>8.3224562274040199</c:v>
                </c:pt>
                <c:pt idx="706">
                  <c:v>8.3411851537448491</c:v>
                </c:pt>
                <c:pt idx="707">
                  <c:v>8.3568314197464098</c:v>
                </c:pt>
                <c:pt idx="708">
                  <c:v>8.3751064617331394</c:v>
                </c:pt>
                <c:pt idx="709">
                  <c:v>8.3929394279948593</c:v>
                </c:pt>
                <c:pt idx="710">
                  <c:v>8.4090706687902603</c:v>
                </c:pt>
                <c:pt idx="711">
                  <c:v>8.4263715481142789</c:v>
                </c:pt>
                <c:pt idx="712">
                  <c:v>8.4431466512796796</c:v>
                </c:pt>
                <c:pt idx="713">
                  <c:v>8.4619861118653699</c:v>
                </c:pt>
                <c:pt idx="714">
                  <c:v>8.4791254552669706</c:v>
                </c:pt>
                <c:pt idx="715">
                  <c:v>8.4967527453386502</c:v>
                </c:pt>
                <c:pt idx="716">
                  <c:v>8.5138938193949798</c:v>
                </c:pt>
                <c:pt idx="717">
                  <c:v>8.5292442756553992</c:v>
                </c:pt>
                <c:pt idx="718">
                  <c:v>8.5473221111442399</c:v>
                </c:pt>
                <c:pt idx="719">
                  <c:v>8.5656192232704598</c:v>
                </c:pt>
                <c:pt idx="720">
                  <c:v>8.582833369143831</c:v>
                </c:pt>
                <c:pt idx="721">
                  <c:v>8.6016710990747889</c:v>
                </c:pt>
                <c:pt idx="722">
                  <c:v>8.6177015777366304</c:v>
                </c:pt>
                <c:pt idx="723">
                  <c:v>8.63469984708445</c:v>
                </c:pt>
                <c:pt idx="724">
                  <c:v>8.6520840597359001</c:v>
                </c:pt>
                <c:pt idx="725">
                  <c:v>8.6707568536439794</c:v>
                </c:pt>
                <c:pt idx="726">
                  <c:v>8.6882481392422104</c:v>
                </c:pt>
                <c:pt idx="727">
                  <c:v>8.7042106156445698</c:v>
                </c:pt>
                <c:pt idx="728">
                  <c:v>8.7212666869049791</c:v>
                </c:pt>
                <c:pt idx="729">
                  <c:v>8.7411465817467597</c:v>
                </c:pt>
                <c:pt idx="730">
                  <c:v>8.7586225362429104</c:v>
                </c:pt>
                <c:pt idx="731">
                  <c:v>8.7754507999989109</c:v>
                </c:pt>
                <c:pt idx="732">
                  <c:v>8.792028696666419</c:v>
                </c:pt>
                <c:pt idx="733">
                  <c:v>8.8107848239133109</c:v>
                </c:pt>
                <c:pt idx="734">
                  <c:v>8.828801457400461</c:v>
                </c:pt>
                <c:pt idx="735">
                  <c:v>8.8463573451235806</c:v>
                </c:pt>
                <c:pt idx="736">
                  <c:v>8.8636972951348998</c:v>
                </c:pt>
                <c:pt idx="737">
                  <c:v>8.8810096159932108</c:v>
                </c:pt>
                <c:pt idx="738">
                  <c:v>8.8985213022624485</c:v>
                </c:pt>
                <c:pt idx="739">
                  <c:v>8.9172570288383195</c:v>
                </c:pt>
                <c:pt idx="740">
                  <c:v>8.9355184703663291</c:v>
                </c:pt>
                <c:pt idx="741">
                  <c:v>8.9524402066217608</c:v>
                </c:pt>
                <c:pt idx="742">
                  <c:v>8.9695383204230001</c:v>
                </c:pt>
                <c:pt idx="743">
                  <c:v>8.9876892277402511</c:v>
                </c:pt>
                <c:pt idx="744">
                  <c:v>9.0058707360640291</c:v>
                </c:pt>
                <c:pt idx="745">
                  <c:v>9.0253256169034994</c:v>
                </c:pt>
                <c:pt idx="746">
                  <c:v>9.0434373923471902</c:v>
                </c:pt>
                <c:pt idx="747">
                  <c:v>9.0596548771486596</c:v>
                </c:pt>
                <c:pt idx="748">
                  <c:v>9.0772651666611601</c:v>
                </c:pt>
                <c:pt idx="749">
                  <c:v>9.0946068473158412</c:v>
                </c:pt>
                <c:pt idx="750">
                  <c:v>9.1148403538113598</c:v>
                </c:pt>
                <c:pt idx="751">
                  <c:v>9.1317842213698004</c:v>
                </c:pt>
                <c:pt idx="752">
                  <c:v>9.1487309996068706</c:v>
                </c:pt>
                <c:pt idx="753">
                  <c:v>9.1670213115094192</c:v>
                </c:pt>
                <c:pt idx="754">
                  <c:v>9.1855326307040706</c:v>
                </c:pt>
                <c:pt idx="755">
                  <c:v>9.2024186963499197</c:v>
                </c:pt>
                <c:pt idx="756">
                  <c:v>9.2193982956814597</c:v>
                </c:pt>
                <c:pt idx="757">
                  <c:v>9.2368262203535814</c:v>
                </c:pt>
                <c:pt idx="758">
                  <c:v>9.2554548128077805</c:v>
                </c:pt>
                <c:pt idx="759">
                  <c:v>9.2741123368114096</c:v>
                </c:pt>
                <c:pt idx="760">
                  <c:v>9.2914336167950804</c:v>
                </c:pt>
                <c:pt idx="761">
                  <c:v>9.3073523811881405</c:v>
                </c:pt>
                <c:pt idx="762">
                  <c:v>9.3249231105573891</c:v>
                </c:pt>
                <c:pt idx="763">
                  <c:v>9.3432898944001899</c:v>
                </c:pt>
                <c:pt idx="764">
                  <c:v>9.3618182141426605</c:v>
                </c:pt>
                <c:pt idx="765">
                  <c:v>9.3799521208893601</c:v>
                </c:pt>
                <c:pt idx="766">
                  <c:v>9.3985229726285997</c:v>
                </c:pt>
                <c:pt idx="767">
                  <c:v>9.4141284372767604</c:v>
                </c:pt>
                <c:pt idx="768">
                  <c:v>9.4343108809084697</c:v>
                </c:pt>
                <c:pt idx="769">
                  <c:v>9.4524617882143502</c:v>
                </c:pt>
                <c:pt idx="770">
                  <c:v>9.4714627235248408</c:v>
                </c:pt>
                <c:pt idx="771">
                  <c:v>9.4900454450566905</c:v>
                </c:pt>
                <c:pt idx="772">
                  <c:v>9.5057427127358096</c:v>
                </c:pt>
                <c:pt idx="773">
                  <c:v>9.5246875767770707</c:v>
                </c:pt>
                <c:pt idx="774">
                  <c:v>9.5424491406788512</c:v>
                </c:pt>
                <c:pt idx="775">
                  <c:v>9.561885290327151</c:v>
                </c:pt>
                <c:pt idx="776">
                  <c:v>9.58159344892238</c:v>
                </c:pt>
                <c:pt idx="777">
                  <c:v>9.5978925364079295</c:v>
                </c:pt>
                <c:pt idx="778">
                  <c:v>9.6162457809782591</c:v>
                </c:pt>
                <c:pt idx="779">
                  <c:v>9.6368838396074388</c:v>
                </c:pt>
                <c:pt idx="780">
                  <c:v>9.6540827155763491</c:v>
                </c:pt>
                <c:pt idx="781">
                  <c:v>9.6719718142708206</c:v>
                </c:pt>
                <c:pt idx="782">
                  <c:v>9.6902769678195</c:v>
                </c:pt>
                <c:pt idx="783">
                  <c:v>9.7095278419487805</c:v>
                </c:pt>
                <c:pt idx="784">
                  <c:v>9.7282278367629296</c:v>
                </c:pt>
                <c:pt idx="785">
                  <c:v>9.7454335129441496</c:v>
                </c:pt>
                <c:pt idx="786">
                  <c:v>9.7642236413093997</c:v>
                </c:pt>
                <c:pt idx="787">
                  <c:v>9.7819983774002104</c:v>
                </c:pt>
                <c:pt idx="788">
                  <c:v>9.8026789680147903</c:v>
                </c:pt>
                <c:pt idx="789">
                  <c:v>9.8192369534672288</c:v>
                </c:pt>
                <c:pt idx="790">
                  <c:v>9.838164755774411</c:v>
                </c:pt>
                <c:pt idx="791">
                  <c:v>9.8557546446158995</c:v>
                </c:pt>
                <c:pt idx="792">
                  <c:v>9.8738251904478602</c:v>
                </c:pt>
                <c:pt idx="793">
                  <c:v>9.8932477396374487</c:v>
                </c:pt>
                <c:pt idx="794">
                  <c:v>9.9121144011178295</c:v>
                </c:pt>
                <c:pt idx="795">
                  <c:v>9.9305831883043503</c:v>
                </c:pt>
                <c:pt idx="796">
                  <c:v>9.9485436893473906</c:v>
                </c:pt>
                <c:pt idx="797">
                  <c:v>9.9661926213002499</c:v>
                </c:pt>
                <c:pt idx="798">
                  <c:v>9.9865366008316396</c:v>
                </c:pt>
                <c:pt idx="799">
                  <c:v>10.003308793329801</c:v>
                </c:pt>
                <c:pt idx="800">
                  <c:v>10.024497670087799</c:v>
                </c:pt>
                <c:pt idx="801">
                  <c:v>10.042012756480299</c:v>
                </c:pt>
                <c:pt idx="802">
                  <c:v>10.0601989061261</c:v>
                </c:pt>
                <c:pt idx="803">
                  <c:v>10.080257276240399</c:v>
                </c:pt>
                <c:pt idx="804">
                  <c:v>10.099883832151599</c:v>
                </c:pt>
                <c:pt idx="805">
                  <c:v>10.119365913908499</c:v>
                </c:pt>
                <c:pt idx="806">
                  <c:v>10.137341684855999</c:v>
                </c:pt>
                <c:pt idx="807">
                  <c:v>10.1558100437842</c:v>
                </c:pt>
                <c:pt idx="808">
                  <c:v>10.175593004839801</c:v>
                </c:pt>
                <c:pt idx="809">
                  <c:v>10.196344997825699</c:v>
                </c:pt>
                <c:pt idx="810">
                  <c:v>10.2152116593061</c:v>
                </c:pt>
                <c:pt idx="811">
                  <c:v>10.233452638988199</c:v>
                </c:pt>
                <c:pt idx="812">
                  <c:v>10.2542976761811</c:v>
                </c:pt>
                <c:pt idx="813">
                  <c:v>10.2733428129568</c:v>
                </c:pt>
                <c:pt idx="814">
                  <c:v>10.2929863694271</c:v>
                </c:pt>
                <c:pt idx="815">
                  <c:v>10.313114472444299</c:v>
                </c:pt>
                <c:pt idx="816">
                  <c:v>10.3330521080011</c:v>
                </c:pt>
                <c:pt idx="817">
                  <c:v>10.3505140338029</c:v>
                </c:pt>
                <c:pt idx="818">
                  <c:v>10.3710484195972</c:v>
                </c:pt>
                <c:pt idx="819">
                  <c:v>10.3912291937718</c:v>
                </c:pt>
                <c:pt idx="820">
                  <c:v>10.4110359555989</c:v>
                </c:pt>
                <c:pt idx="821">
                  <c:v>10.4308138470856</c:v>
                </c:pt>
                <c:pt idx="822">
                  <c:v>10.450426313104801</c:v>
                </c:pt>
                <c:pt idx="823">
                  <c:v>10.4697706597335</c:v>
                </c:pt>
                <c:pt idx="824">
                  <c:v>10.4886389906824</c:v>
                </c:pt>
                <c:pt idx="825">
                  <c:v>10.510115207489399</c:v>
                </c:pt>
                <c:pt idx="826">
                  <c:v>10.5291926759151</c:v>
                </c:pt>
                <c:pt idx="827">
                  <c:v>10.5495412967684</c:v>
                </c:pt>
                <c:pt idx="828">
                  <c:v>10.5703901623428</c:v>
                </c:pt>
                <c:pt idx="829">
                  <c:v>10.591964982415899</c:v>
                </c:pt>
                <c:pt idx="830">
                  <c:v>10.610785711799101</c:v>
                </c:pt>
                <c:pt idx="831">
                  <c:v>10.6315904370945</c:v>
                </c:pt>
                <c:pt idx="832">
                  <c:v>10.6515378447284</c:v>
                </c:pt>
                <c:pt idx="833">
                  <c:v>10.672118101467699</c:v>
                </c:pt>
                <c:pt idx="834">
                  <c:v>10.6953793770685</c:v>
                </c:pt>
                <c:pt idx="835">
                  <c:v>10.715995365569601</c:v>
                </c:pt>
                <c:pt idx="836">
                  <c:v>10.738427013859599</c:v>
                </c:pt>
                <c:pt idx="837">
                  <c:v>10.761364850566201</c:v>
                </c:pt>
                <c:pt idx="838">
                  <c:v>10.785056209749699</c:v>
                </c:pt>
                <c:pt idx="839">
                  <c:v>10.8095415256685</c:v>
                </c:pt>
                <c:pt idx="840">
                  <c:v>10.8344076541471</c:v>
                </c:pt>
                <c:pt idx="841">
                  <c:v>10.861123443521601</c:v>
                </c:pt>
                <c:pt idx="842">
                  <c:v>10.8946440981754</c:v>
                </c:pt>
                <c:pt idx="843">
                  <c:v>10.940732056099002</c:v>
                </c:pt>
                <c:pt idx="844">
                  <c:v>11.0024570678434</c:v>
                </c:pt>
                <c:pt idx="845">
                  <c:v>11.0987561487718</c:v>
                </c:pt>
                <c:pt idx="846">
                  <c:v>11.2284375290642</c:v>
                </c:pt>
                <c:pt idx="847">
                  <c:v>11.3137758902099</c:v>
                </c:pt>
                <c:pt idx="848">
                  <c:v>11.372019248460701</c:v>
                </c:pt>
                <c:pt idx="849">
                  <c:v>11.4174339230544</c:v>
                </c:pt>
                <c:pt idx="850">
                  <c:v>11.4577331597729</c:v>
                </c:pt>
                <c:pt idx="851">
                  <c:v>11.49155518317</c:v>
                </c:pt>
                <c:pt idx="852">
                  <c:v>11.521152108593901</c:v>
                </c:pt>
                <c:pt idx="853">
                  <c:v>11.5502769078944</c:v>
                </c:pt>
                <c:pt idx="854">
                  <c:v>11.5799456639252</c:v>
                </c:pt>
                <c:pt idx="855">
                  <c:v>11.6076882871312</c:v>
                </c:pt>
                <c:pt idx="856">
                  <c:v>11.633938261161299</c:v>
                </c:pt>
                <c:pt idx="857">
                  <c:v>11.6586152245532</c:v>
                </c:pt>
                <c:pt idx="858">
                  <c:v>11.683726161084</c:v>
                </c:pt>
                <c:pt idx="859">
                  <c:v>11.7108686951042</c:v>
                </c:pt>
                <c:pt idx="860">
                  <c:v>11.736389314535201</c:v>
                </c:pt>
                <c:pt idx="861">
                  <c:v>11.762119071443101</c:v>
                </c:pt>
                <c:pt idx="862">
                  <c:v>11.789900337066699</c:v>
                </c:pt>
                <c:pt idx="863">
                  <c:v>11.8176327599258</c:v>
                </c:pt>
                <c:pt idx="864">
                  <c:v>11.8449350992137</c:v>
                </c:pt>
                <c:pt idx="865">
                  <c:v>11.8717715619596</c:v>
                </c:pt>
                <c:pt idx="866">
                  <c:v>11.8969505007385</c:v>
                </c:pt>
                <c:pt idx="867">
                  <c:v>11.920995043306</c:v>
                </c:pt>
                <c:pt idx="868">
                  <c:v>11.9467350005493</c:v>
                </c:pt>
                <c:pt idx="869">
                  <c:v>11.9739455368062</c:v>
                </c:pt>
                <c:pt idx="870">
                  <c:v>12.0013804192808</c:v>
                </c:pt>
                <c:pt idx="871">
                  <c:v>12.028919035742499</c:v>
                </c:pt>
                <c:pt idx="872">
                  <c:v>12.055377657816301</c:v>
                </c:pt>
                <c:pt idx="873">
                  <c:v>12.094412052886099</c:v>
                </c:pt>
                <c:pt idx="874">
                  <c:v>12.153517308922799</c:v>
                </c:pt>
                <c:pt idx="875">
                  <c:v>12.20815314839</c:v>
                </c:pt>
                <c:pt idx="876">
                  <c:v>12.2512863478391</c:v>
                </c:pt>
                <c:pt idx="877">
                  <c:v>12.286088844689399</c:v>
                </c:pt>
                <c:pt idx="878">
                  <c:v>12.317479788032399</c:v>
                </c:pt>
                <c:pt idx="879">
                  <c:v>12.3494929518756</c:v>
                </c:pt>
                <c:pt idx="880">
                  <c:v>12.3800321977455</c:v>
                </c:pt>
                <c:pt idx="881">
                  <c:v>12.4109997965547</c:v>
                </c:pt>
                <c:pt idx="882">
                  <c:v>12.4395290868279</c:v>
                </c:pt>
                <c:pt idx="883">
                  <c:v>12.469967998822499</c:v>
                </c:pt>
                <c:pt idx="884">
                  <c:v>12.4960513673614</c:v>
                </c:pt>
                <c:pt idx="885">
                  <c:v>12.522425476072399</c:v>
                </c:pt>
                <c:pt idx="886">
                  <c:v>12.547952895738501</c:v>
                </c:pt>
                <c:pt idx="887">
                  <c:v>12.5730582732558</c:v>
                </c:pt>
                <c:pt idx="888">
                  <c:v>12.597727195202399</c:v>
                </c:pt>
                <c:pt idx="889">
                  <c:v>12.6210530729395</c:v>
                </c:pt>
                <c:pt idx="890">
                  <c:v>12.6461164079046</c:v>
                </c:pt>
                <c:pt idx="891">
                  <c:v>12.669821428721701</c:v>
                </c:pt>
                <c:pt idx="892">
                  <c:v>12.694056377563401</c:v>
                </c:pt>
                <c:pt idx="893">
                  <c:v>12.7180367462643</c:v>
                </c:pt>
                <c:pt idx="894">
                  <c:v>12.742341856255701</c:v>
                </c:pt>
                <c:pt idx="895">
                  <c:v>12.766429359066899</c:v>
                </c:pt>
                <c:pt idx="896">
                  <c:v>12.791909238330801</c:v>
                </c:pt>
                <c:pt idx="897">
                  <c:v>12.816637203422902</c:v>
                </c:pt>
                <c:pt idx="898">
                  <c:v>12.842871846351001</c:v>
                </c:pt>
                <c:pt idx="899">
                  <c:v>12.8720663173681</c:v>
                </c:pt>
                <c:pt idx="900">
                  <c:v>12.910437690584301</c:v>
                </c:pt>
                <c:pt idx="901">
                  <c:v>12.9456656908815</c:v>
                </c:pt>
                <c:pt idx="902">
                  <c:v>12.974691397494102</c:v>
                </c:pt>
                <c:pt idx="903">
                  <c:v>13.006471623066302</c:v>
                </c:pt>
                <c:pt idx="904">
                  <c:v>13.0455978211558</c:v>
                </c:pt>
                <c:pt idx="905">
                  <c:v>13.0814701120926</c:v>
                </c:pt>
                <c:pt idx="906">
                  <c:v>13.115938156761301</c:v>
                </c:pt>
                <c:pt idx="907">
                  <c:v>13.1509055896458</c:v>
                </c:pt>
                <c:pt idx="908">
                  <c:v>13.187814914704198</c:v>
                </c:pt>
                <c:pt idx="909">
                  <c:v>13.2247837111663</c:v>
                </c:pt>
                <c:pt idx="910">
                  <c:v>13.2590239483307</c:v>
                </c:pt>
                <c:pt idx="911">
                  <c:v>13.292740568272199</c:v>
                </c:pt>
                <c:pt idx="912">
                  <c:v>13.326342825598699</c:v>
                </c:pt>
                <c:pt idx="913">
                  <c:v>13.359802767672599</c:v>
                </c:pt>
                <c:pt idx="914">
                  <c:v>13.3964553536998</c:v>
                </c:pt>
                <c:pt idx="915">
                  <c:v>13.437795024674401</c:v>
                </c:pt>
                <c:pt idx="916">
                  <c:v>13.4732253010498</c:v>
                </c:pt>
                <c:pt idx="917">
                  <c:v>13.509513646840801</c:v>
                </c:pt>
                <c:pt idx="918">
                  <c:v>13.552296695934299</c:v>
                </c:pt>
                <c:pt idx="919">
                  <c:v>13.5966709362719</c:v>
                </c:pt>
                <c:pt idx="920">
                  <c:v>13.641699728737001</c:v>
                </c:pt>
                <c:pt idx="921">
                  <c:v>13.692277503969299</c:v>
                </c:pt>
                <c:pt idx="922">
                  <c:v>13.743108128665</c:v>
                </c:pt>
                <c:pt idx="923">
                  <c:v>13.788131851560999</c:v>
                </c:pt>
                <c:pt idx="924">
                  <c:v>13.8358467324906</c:v>
                </c:pt>
                <c:pt idx="925">
                  <c:v>13.8815504165905</c:v>
                </c:pt>
                <c:pt idx="926">
                  <c:v>13.922890087587799</c:v>
                </c:pt>
                <c:pt idx="927">
                  <c:v>13.9634795750226</c:v>
                </c:pt>
                <c:pt idx="928">
                  <c:v>14.010732040719601</c:v>
                </c:pt>
                <c:pt idx="929">
                  <c:v>14.0629402002105</c:v>
                </c:pt>
                <c:pt idx="930">
                  <c:v>14.122642145321199</c:v>
                </c:pt>
                <c:pt idx="931">
                  <c:v>14.1741991527851</c:v>
                </c:pt>
                <c:pt idx="932">
                  <c:v>14.216862708531201</c:v>
                </c:pt>
                <c:pt idx="933">
                  <c:v>14.266002236377101</c:v>
                </c:pt>
                <c:pt idx="934">
                  <c:v>14.361969837000299</c:v>
                </c:pt>
                <c:pt idx="935">
                  <c:v>14.458763603624899</c:v>
                </c:pt>
              </c:numCache>
            </c:numRef>
          </c:xVal>
          <c:yVal>
            <c:numRef>
              <c:f>'без среза'!$L$4:$L$939</c:f>
              <c:numCache>
                <c:formatCode>General</c:formatCode>
                <c:ptCount val="936"/>
                <c:pt idx="0">
                  <c:v>0</c:v>
                </c:pt>
                <c:pt idx="1">
                  <c:v>89.088386321556797</c:v>
                </c:pt>
                <c:pt idx="2">
                  <c:v>92.682174517540304</c:v>
                </c:pt>
                <c:pt idx="3">
                  <c:v>96.659826993709402</c:v>
                </c:pt>
                <c:pt idx="4">
                  <c:v>100.420850179391</c:v>
                </c:pt>
                <c:pt idx="5">
                  <c:v>103.822000602377</c:v>
                </c:pt>
                <c:pt idx="6">
                  <c:v>107.54280271462601</c:v>
                </c:pt>
                <c:pt idx="7">
                  <c:v>111.02933471463599</c:v>
                </c:pt>
                <c:pt idx="8">
                  <c:v>114.18563053256401</c:v>
                </c:pt>
                <c:pt idx="9">
                  <c:v>117.193743448239</c:v>
                </c:pt>
                <c:pt idx="10">
                  <c:v>120.238549273112</c:v>
                </c:pt>
                <c:pt idx="11">
                  <c:v>123.837982531986</c:v>
                </c:pt>
                <c:pt idx="12">
                  <c:v>126.872909496655</c:v>
                </c:pt>
                <c:pt idx="13">
                  <c:v>129.88596184225801</c:v>
                </c:pt>
                <c:pt idx="14">
                  <c:v>133.19114619540099</c:v>
                </c:pt>
                <c:pt idx="15">
                  <c:v>136.35590960783901</c:v>
                </c:pt>
                <c:pt idx="16">
                  <c:v>139.553132131929</c:v>
                </c:pt>
                <c:pt idx="17">
                  <c:v>142.65509421913899</c:v>
                </c:pt>
                <c:pt idx="18">
                  <c:v>145.515024232445</c:v>
                </c:pt>
                <c:pt idx="19">
                  <c:v>148.65720739331999</c:v>
                </c:pt>
                <c:pt idx="20">
                  <c:v>151.84737358870899</c:v>
                </c:pt>
                <c:pt idx="21">
                  <c:v>154.67131632589701</c:v>
                </c:pt>
                <c:pt idx="22">
                  <c:v>157.88406277331501</c:v>
                </c:pt>
                <c:pt idx="23">
                  <c:v>160.84701518551401</c:v>
                </c:pt>
                <c:pt idx="24">
                  <c:v>164.111272832146</c:v>
                </c:pt>
                <c:pt idx="25">
                  <c:v>167.04741119523499</c:v>
                </c:pt>
                <c:pt idx="26">
                  <c:v>170.08798322291099</c:v>
                </c:pt>
                <c:pt idx="27">
                  <c:v>173.11585385887901</c:v>
                </c:pt>
                <c:pt idx="28">
                  <c:v>176.15007519046799</c:v>
                </c:pt>
                <c:pt idx="29">
                  <c:v>179.27885132678799</c:v>
                </c:pt>
                <c:pt idx="30">
                  <c:v>182.26156145893</c:v>
                </c:pt>
                <c:pt idx="31">
                  <c:v>185.535697965883</c:v>
                </c:pt>
                <c:pt idx="32">
                  <c:v>188.67294169636401</c:v>
                </c:pt>
                <c:pt idx="33">
                  <c:v>191.69093347224401</c:v>
                </c:pt>
                <c:pt idx="34">
                  <c:v>194.47042133892</c:v>
                </c:pt>
                <c:pt idx="35">
                  <c:v>197.93860688433099</c:v>
                </c:pt>
                <c:pt idx="36">
                  <c:v>201.11254352377699</c:v>
                </c:pt>
                <c:pt idx="37">
                  <c:v>204.36057161469901</c:v>
                </c:pt>
                <c:pt idx="38">
                  <c:v>207.20497770491099</c:v>
                </c:pt>
                <c:pt idx="39">
                  <c:v>210.36550732003499</c:v>
                </c:pt>
                <c:pt idx="40">
                  <c:v>213.589543893468</c:v>
                </c:pt>
                <c:pt idx="41">
                  <c:v>216.945533812977</c:v>
                </c:pt>
                <c:pt idx="42">
                  <c:v>220.29658430232701</c:v>
                </c:pt>
                <c:pt idx="43">
                  <c:v>223.553079987643</c:v>
                </c:pt>
                <c:pt idx="44">
                  <c:v>226.591535116546</c:v>
                </c:pt>
                <c:pt idx="45">
                  <c:v>230.09500230546101</c:v>
                </c:pt>
                <c:pt idx="46">
                  <c:v>233.192730595358</c:v>
                </c:pt>
                <c:pt idx="47">
                  <c:v>236.53037406015201</c:v>
                </c:pt>
                <c:pt idx="48">
                  <c:v>239.883541448275</c:v>
                </c:pt>
                <c:pt idx="49">
                  <c:v>243.41593958484</c:v>
                </c:pt>
                <c:pt idx="50">
                  <c:v>246.97232923889499</c:v>
                </c:pt>
                <c:pt idx="51">
                  <c:v>250.01007873495101</c:v>
                </c:pt>
                <c:pt idx="52">
                  <c:v>253.447922067018</c:v>
                </c:pt>
                <c:pt idx="53">
                  <c:v>256.828609136865</c:v>
                </c:pt>
                <c:pt idx="54">
                  <c:v>259.91786983236699</c:v>
                </c:pt>
                <c:pt idx="55">
                  <c:v>263.52647631894803</c:v>
                </c:pt>
                <c:pt idx="56">
                  <c:v>266.98831116827199</c:v>
                </c:pt>
                <c:pt idx="57">
                  <c:v>270.45720234699502</c:v>
                </c:pt>
                <c:pt idx="58">
                  <c:v>273.40039703855302</c:v>
                </c:pt>
                <c:pt idx="59">
                  <c:v>276.81354322051601</c:v>
                </c:pt>
                <c:pt idx="60">
                  <c:v>280.221749972086</c:v>
                </c:pt>
                <c:pt idx="61">
                  <c:v>283.89033525204297</c:v>
                </c:pt>
                <c:pt idx="62">
                  <c:v>287.79954134021</c:v>
                </c:pt>
                <c:pt idx="63">
                  <c:v>291.07720601139602</c:v>
                </c:pt>
                <c:pt idx="64">
                  <c:v>294.35487068258197</c:v>
                </c:pt>
                <c:pt idx="65">
                  <c:v>297.85410407418402</c:v>
                </c:pt>
                <c:pt idx="66">
                  <c:v>301.237613675185</c:v>
                </c:pt>
                <c:pt idx="67">
                  <c:v>304.99722559517198</c:v>
                </c:pt>
                <c:pt idx="68">
                  <c:v>308.38567462656601</c:v>
                </c:pt>
                <c:pt idx="69">
                  <c:v>311.90748827019701</c:v>
                </c:pt>
                <c:pt idx="70">
                  <c:v>315.67415651911898</c:v>
                </c:pt>
                <c:pt idx="71">
                  <c:v>319.16774484747998</c:v>
                </c:pt>
                <c:pt idx="72">
                  <c:v>322.91324411006599</c:v>
                </c:pt>
                <c:pt idx="73">
                  <c:v>326.272056561429</c:v>
                </c:pt>
                <c:pt idx="74">
                  <c:v>330.07259518746298</c:v>
                </c:pt>
                <c:pt idx="75">
                  <c:v>333.89077463559801</c:v>
                </c:pt>
                <c:pt idx="76">
                  <c:v>337.44504739111301</c:v>
                </c:pt>
                <c:pt idx="77">
                  <c:v>341.11716083530303</c:v>
                </c:pt>
                <c:pt idx="78">
                  <c:v>344.673550489359</c:v>
                </c:pt>
                <c:pt idx="79">
                  <c:v>348.33084564330102</c:v>
                </c:pt>
                <c:pt idx="80">
                  <c:v>352.36212621768902</c:v>
                </c:pt>
                <c:pt idx="81">
                  <c:v>356.48937286157201</c:v>
                </c:pt>
                <c:pt idx="82">
                  <c:v>360.22499326383701</c:v>
                </c:pt>
                <c:pt idx="83">
                  <c:v>363.69106191117299</c:v>
                </c:pt>
                <c:pt idx="84">
                  <c:v>367.40269079618201</c:v>
                </c:pt>
                <c:pt idx="85">
                  <c:v>371.27590960729901</c:v>
                </c:pt>
                <c:pt idx="86">
                  <c:v>375.112435509916</c:v>
                </c:pt>
                <c:pt idx="87">
                  <c:v>379.13101469259698</c:v>
                </c:pt>
                <c:pt idx="88">
                  <c:v>382.53781017847399</c:v>
                </c:pt>
                <c:pt idx="89">
                  <c:v>386.45618949364899</c:v>
                </c:pt>
                <c:pt idx="90">
                  <c:v>389.84040472796198</c:v>
                </c:pt>
                <c:pt idx="91">
                  <c:v>393.626125063747</c:v>
                </c:pt>
                <c:pt idx="92">
                  <c:v>397.63835355080698</c:v>
                </c:pt>
                <c:pt idx="93">
                  <c:v>401.28859237628097</c:v>
                </c:pt>
                <c:pt idx="94">
                  <c:v>404.62482457561401</c:v>
                </c:pt>
                <c:pt idx="95">
                  <c:v>407.995632784907</c:v>
                </c:pt>
                <c:pt idx="96">
                  <c:v>411.62188009265799</c:v>
                </c:pt>
                <c:pt idx="97">
                  <c:v>415.421713086311</c:v>
                </c:pt>
                <c:pt idx="98">
                  <c:v>419.13616450270598</c:v>
                </c:pt>
                <c:pt idx="99">
                  <c:v>422.74194845789998</c:v>
                </c:pt>
                <c:pt idx="100">
                  <c:v>425.84461617749201</c:v>
                </c:pt>
                <c:pt idx="101">
                  <c:v>429.62257455196197</c:v>
                </c:pt>
                <c:pt idx="102">
                  <c:v>433.46262861881399</c:v>
                </c:pt>
                <c:pt idx="103">
                  <c:v>436.845432587434</c:v>
                </c:pt>
                <c:pt idx="104">
                  <c:v>440.00807910086598</c:v>
                </c:pt>
                <c:pt idx="105">
                  <c:v>443.48543787375098</c:v>
                </c:pt>
                <c:pt idx="106">
                  <c:v>447.10110068879999</c:v>
                </c:pt>
                <c:pt idx="107">
                  <c:v>450.95385614736</c:v>
                </c:pt>
                <c:pt idx="108">
                  <c:v>453.96267469599798</c:v>
                </c:pt>
                <c:pt idx="109">
                  <c:v>457.26785904867597</c:v>
                </c:pt>
                <c:pt idx="110">
                  <c:v>460.75368541618798</c:v>
                </c:pt>
                <c:pt idx="111">
                  <c:v>464.61561410175602</c:v>
                </c:pt>
                <c:pt idx="112">
                  <c:v>468.56221873173502</c:v>
                </c:pt>
                <c:pt idx="113">
                  <c:v>471.98806630494101</c:v>
                </c:pt>
                <c:pt idx="114">
                  <c:v>475.49647292448202</c:v>
                </c:pt>
                <c:pt idx="115">
                  <c:v>479.04862878099101</c:v>
                </c:pt>
                <c:pt idx="116">
                  <c:v>482.47235945612198</c:v>
                </c:pt>
                <c:pt idx="117">
                  <c:v>486.39991199877102</c:v>
                </c:pt>
                <c:pt idx="118">
                  <c:v>490.10801271954602</c:v>
                </c:pt>
                <c:pt idx="119">
                  <c:v>493.34969011414802</c:v>
                </c:pt>
                <c:pt idx="120">
                  <c:v>497.24690044298802</c:v>
                </c:pt>
                <c:pt idx="121">
                  <c:v>500.69391700252902</c:v>
                </c:pt>
                <c:pt idx="122">
                  <c:v>504.30181785626303</c:v>
                </c:pt>
                <c:pt idx="123">
                  <c:v>507.946411618963</c:v>
                </c:pt>
                <c:pt idx="124">
                  <c:v>511.80834030406498</c:v>
                </c:pt>
                <c:pt idx="125">
                  <c:v>515.08247681148396</c:v>
                </c:pt>
                <c:pt idx="126">
                  <c:v>518.53090463671799</c:v>
                </c:pt>
                <c:pt idx="127">
                  <c:v>521.88336639106296</c:v>
                </c:pt>
                <c:pt idx="128">
                  <c:v>525.28098864946503</c:v>
                </c:pt>
                <c:pt idx="129">
                  <c:v>528.47327174432598</c:v>
                </c:pt>
                <c:pt idx="130">
                  <c:v>532.07693880051397</c:v>
                </c:pt>
                <c:pt idx="131">
                  <c:v>535.51760466396797</c:v>
                </c:pt>
                <c:pt idx="132">
                  <c:v>538.44668669905502</c:v>
                </c:pt>
                <c:pt idx="133">
                  <c:v>541.72717390116304</c:v>
                </c:pt>
                <c:pt idx="134">
                  <c:v>544.90675560385</c:v>
                </c:pt>
                <c:pt idx="135">
                  <c:v>548.209117425606</c:v>
                </c:pt>
                <c:pt idx="136">
                  <c:v>551.64202132821094</c:v>
                </c:pt>
                <c:pt idx="137">
                  <c:v>554.82230866234704</c:v>
                </c:pt>
                <c:pt idx="138">
                  <c:v>557.84382860362496</c:v>
                </c:pt>
                <c:pt idx="139">
                  <c:v>560.80889791436505</c:v>
                </c:pt>
                <c:pt idx="140">
                  <c:v>563.97789512295299</c:v>
                </c:pt>
                <c:pt idx="141">
                  <c:v>567.210399290547</c:v>
                </c:pt>
                <c:pt idx="142">
                  <c:v>570.42596826981799</c:v>
                </c:pt>
                <c:pt idx="143">
                  <c:v>573.47500789258595</c:v>
                </c:pt>
                <c:pt idx="144">
                  <c:v>576.42949270922702</c:v>
                </c:pt>
                <c:pt idx="145">
                  <c:v>579.690222191624</c:v>
                </c:pt>
                <c:pt idx="146">
                  <c:v>582.75690263602905</c:v>
                </c:pt>
                <c:pt idx="147">
                  <c:v>585.82781687658303</c:v>
                </c:pt>
                <c:pt idx="148">
                  <c:v>588.70397644583102</c:v>
                </c:pt>
                <c:pt idx="149">
                  <c:v>592.00492700189398</c:v>
                </c:pt>
                <c:pt idx="150">
                  <c:v>594.96082308515895</c:v>
                </c:pt>
                <c:pt idx="151">
                  <c:v>598.09453865140699</c:v>
                </c:pt>
                <c:pt idx="152">
                  <c:v>600.845801203512</c:v>
                </c:pt>
                <c:pt idx="153">
                  <c:v>603.74736355524499</c:v>
                </c:pt>
                <c:pt idx="154">
                  <c:v>606.40548256877798</c:v>
                </c:pt>
                <c:pt idx="155">
                  <c:v>609.45663908962194</c:v>
                </c:pt>
                <c:pt idx="156">
                  <c:v>612.31162967346597</c:v>
                </c:pt>
                <c:pt idx="157">
                  <c:v>615.04877956770395</c:v>
                </c:pt>
                <c:pt idx="158">
                  <c:v>617.45287074800603</c:v>
                </c:pt>
                <c:pt idx="159">
                  <c:v>619.86260699201398</c:v>
                </c:pt>
                <c:pt idx="160">
                  <c:v>622.579293533228</c:v>
                </c:pt>
                <c:pt idx="161">
                  <c:v>625.19648583978403</c:v>
                </c:pt>
                <c:pt idx="162">
                  <c:v>627.539186961018</c:v>
                </c:pt>
                <c:pt idx="163">
                  <c:v>629.83178814873099</c:v>
                </c:pt>
                <c:pt idx="164">
                  <c:v>632.19777515530598</c:v>
                </c:pt>
                <c:pt idx="165">
                  <c:v>633.99290517065697</c:v>
                </c:pt>
                <c:pt idx="166">
                  <c:v>636.38500059302896</c:v>
                </c:pt>
                <c:pt idx="167">
                  <c:v>638.52659634686995</c:v>
                </c:pt>
                <c:pt idx="168">
                  <c:v>640.59833444748097</c:v>
                </c:pt>
                <c:pt idx="169">
                  <c:v>642.73005134053506</c:v>
                </c:pt>
                <c:pt idx="170">
                  <c:v>644.571753125638</c:v>
                </c:pt>
                <c:pt idx="171">
                  <c:v>646.3132550437</c:v>
                </c:pt>
                <c:pt idx="172">
                  <c:v>648.56281262636196</c:v>
                </c:pt>
                <c:pt idx="173">
                  <c:v>650.48213402647502</c:v>
                </c:pt>
                <c:pt idx="174">
                  <c:v>652.60961712337996</c:v>
                </c:pt>
                <c:pt idx="175">
                  <c:v>654.16553759668</c:v>
                </c:pt>
                <c:pt idx="176">
                  <c:v>655.52458650059998</c:v>
                </c:pt>
                <c:pt idx="177">
                  <c:v>657.40156992897403</c:v>
                </c:pt>
                <c:pt idx="178">
                  <c:v>659.00194527301903</c:v>
                </c:pt>
                <c:pt idx="179">
                  <c:v>660.25585487950605</c:v>
                </c:pt>
                <c:pt idx="180">
                  <c:v>662.11872565094404</c:v>
                </c:pt>
                <c:pt idx="181">
                  <c:v>663.45801683329</c:v>
                </c:pt>
                <c:pt idx="182">
                  <c:v>665.14659628644597</c:v>
                </c:pt>
                <c:pt idx="183">
                  <c:v>666.23044837173097</c:v>
                </c:pt>
                <c:pt idx="184">
                  <c:v>667.45331013202701</c:v>
                </c:pt>
                <c:pt idx="185">
                  <c:v>668.86810403224104</c:v>
                </c:pt>
                <c:pt idx="186">
                  <c:v>670.39579919073697</c:v>
                </c:pt>
                <c:pt idx="187">
                  <c:v>671.83670150674902</c:v>
                </c:pt>
                <c:pt idx="188">
                  <c:v>672.83305511623598</c:v>
                </c:pt>
                <c:pt idx="189">
                  <c:v>674.00793384108704</c:v>
                </c:pt>
                <c:pt idx="190">
                  <c:v>675.17011117469497</c:v>
                </c:pt>
                <c:pt idx="191">
                  <c:v>676.626537414268</c:v>
                </c:pt>
                <c:pt idx="192">
                  <c:v>677.92772442195599</c:v>
                </c:pt>
                <c:pt idx="193">
                  <c:v>678.74484728369896</c:v>
                </c:pt>
                <c:pt idx="194">
                  <c:v>679.69392349105306</c:v>
                </c:pt>
                <c:pt idx="195">
                  <c:v>680.45882951933902</c:v>
                </c:pt>
                <c:pt idx="196">
                  <c:v>681.840458674356</c:v>
                </c:pt>
                <c:pt idx="197">
                  <c:v>682.94124594796403</c:v>
                </c:pt>
                <c:pt idx="198">
                  <c:v>683.96582487225498</c:v>
                </c:pt>
                <c:pt idx="199">
                  <c:v>685.00098828971397</c:v>
                </c:pt>
                <c:pt idx="200">
                  <c:v>685.47235104534798</c:v>
                </c:pt>
                <c:pt idx="201">
                  <c:v>686.46023706067399</c:v>
                </c:pt>
                <c:pt idx="202">
                  <c:v>687.59912850894</c:v>
                </c:pt>
                <c:pt idx="203">
                  <c:v>688.35838947538298</c:v>
                </c:pt>
                <c:pt idx="204">
                  <c:v>688.89890425186604</c:v>
                </c:pt>
                <c:pt idx="205">
                  <c:v>689.68215673509997</c:v>
                </c:pt>
                <c:pt idx="206">
                  <c:v>690.86268052272499</c:v>
                </c:pt>
                <c:pt idx="207">
                  <c:v>691.70732306595903</c:v>
                </c:pt>
                <c:pt idx="208">
                  <c:v>692.26406739838399</c:v>
                </c:pt>
                <c:pt idx="209">
                  <c:v>692.78694135416299</c:v>
                </c:pt>
                <c:pt idx="210">
                  <c:v>693.80164141766704</c:v>
                </c:pt>
                <c:pt idx="211">
                  <c:v>694.79728939384199</c:v>
                </c:pt>
                <c:pt idx="212">
                  <c:v>695.42741954512906</c:v>
                </c:pt>
                <c:pt idx="213">
                  <c:v>695.90583863016195</c:v>
                </c:pt>
                <c:pt idx="214">
                  <c:v>696.855620468967</c:v>
                </c:pt>
                <c:pt idx="215">
                  <c:v>697.66850953362905</c:v>
                </c:pt>
                <c:pt idx="216">
                  <c:v>698.529381631874</c:v>
                </c:pt>
                <c:pt idx="217">
                  <c:v>699.37543544080097</c:v>
                </c:pt>
                <c:pt idx="218">
                  <c:v>699.96746141649805</c:v>
                </c:pt>
                <c:pt idx="219">
                  <c:v>700.33650740701705</c:v>
                </c:pt>
                <c:pt idx="220">
                  <c:v>701.126816218719</c:v>
                </c:pt>
                <c:pt idx="221">
                  <c:v>702.06530793290597</c:v>
                </c:pt>
                <c:pt idx="222">
                  <c:v>702.68697049003094</c:v>
                </c:pt>
                <c:pt idx="223">
                  <c:v>703.44552582316101</c:v>
                </c:pt>
                <c:pt idx="224">
                  <c:v>704.45175829157199</c:v>
                </c:pt>
                <c:pt idx="225">
                  <c:v>704.96193085610901</c:v>
                </c:pt>
                <c:pt idx="226">
                  <c:v>705.62452011834796</c:v>
                </c:pt>
                <c:pt idx="227">
                  <c:v>706.263823497109</c:v>
                </c:pt>
                <c:pt idx="228">
                  <c:v>706.72742429096297</c:v>
                </c:pt>
                <c:pt idx="229">
                  <c:v>707.27287849783897</c:v>
                </c:pt>
                <c:pt idx="230">
                  <c:v>708.00109161716</c:v>
                </c:pt>
                <c:pt idx="231">
                  <c:v>708.69331746082798</c:v>
                </c:pt>
                <c:pt idx="232">
                  <c:v>709.42717564292298</c:v>
                </c:pt>
                <c:pt idx="233">
                  <c:v>709.75670619308903</c:v>
                </c:pt>
                <c:pt idx="234">
                  <c:v>710.380485647358</c:v>
                </c:pt>
                <c:pt idx="235">
                  <c:v>711.11928326077805</c:v>
                </c:pt>
                <c:pt idx="236">
                  <c:v>711.92934979312099</c:v>
                </c:pt>
                <c:pt idx="237">
                  <c:v>712.25676344335102</c:v>
                </c:pt>
                <c:pt idx="238">
                  <c:v>712.61381367500906</c:v>
                </c:pt>
                <c:pt idx="239">
                  <c:v>713.28769306372897</c:v>
                </c:pt>
                <c:pt idx="240">
                  <c:v>713.77246284391697</c:v>
                </c:pt>
                <c:pt idx="241">
                  <c:v>714.48656330537096</c:v>
                </c:pt>
                <c:pt idx="242">
                  <c:v>715.05318649951403</c:v>
                </c:pt>
                <c:pt idx="243">
                  <c:v>715.83785024751</c:v>
                </c:pt>
                <c:pt idx="244">
                  <c:v>716.145506178029</c:v>
                </c:pt>
                <c:pt idx="245">
                  <c:v>716.60487317573302</c:v>
                </c:pt>
                <c:pt idx="246">
                  <c:v>717.09599365200802</c:v>
                </c:pt>
                <c:pt idx="247">
                  <c:v>717.873601071537</c:v>
                </c:pt>
                <c:pt idx="248">
                  <c:v>718.21794991102104</c:v>
                </c:pt>
                <c:pt idx="249">
                  <c:v>718.93557853717402</c:v>
                </c:pt>
                <c:pt idx="250">
                  <c:v>719.43446097522997</c:v>
                </c:pt>
                <c:pt idx="251">
                  <c:v>719.82608721684699</c:v>
                </c:pt>
                <c:pt idx="252">
                  <c:v>720.44563287496601</c:v>
                </c:pt>
                <c:pt idx="253">
                  <c:v>721.08846441749495</c:v>
                </c:pt>
                <c:pt idx="254">
                  <c:v>721.497025847435</c:v>
                </c:pt>
                <c:pt idx="255">
                  <c:v>722.14903061743803</c:v>
                </c:pt>
                <c:pt idx="256">
                  <c:v>722.95133518893294</c:v>
                </c:pt>
                <c:pt idx="257">
                  <c:v>723.34578396193695</c:v>
                </c:pt>
                <c:pt idx="258">
                  <c:v>723.58569913636904</c:v>
                </c:pt>
                <c:pt idx="259">
                  <c:v>723.92299164831604</c:v>
                </c:pt>
                <c:pt idx="260">
                  <c:v>724.77045672200597</c:v>
                </c:pt>
                <c:pt idx="261">
                  <c:v>725.61933306232095</c:v>
                </c:pt>
                <c:pt idx="262">
                  <c:v>726.14009011816199</c:v>
                </c:pt>
                <c:pt idx="263">
                  <c:v>726.32002649921901</c:v>
                </c:pt>
                <c:pt idx="264">
                  <c:v>727.08846069220499</c:v>
                </c:pt>
                <c:pt idx="265">
                  <c:v>727.58099243510503</c:v>
                </c:pt>
                <c:pt idx="266">
                  <c:v>728.044593228959</c:v>
                </c:pt>
                <c:pt idx="267">
                  <c:v>728.55264889355703</c:v>
                </c:pt>
                <c:pt idx="268">
                  <c:v>728.96121032442898</c:v>
                </c:pt>
                <c:pt idx="269">
                  <c:v>729.40999282803398</c:v>
                </c:pt>
                <c:pt idx="270">
                  <c:v>729.90887526609004</c:v>
                </c:pt>
                <c:pt idx="271">
                  <c:v>730.29909024108201</c:v>
                </c:pt>
                <c:pt idx="272">
                  <c:v>730.869947232306</c:v>
                </c:pt>
                <c:pt idx="273">
                  <c:v>731.44927181582898</c:v>
                </c:pt>
                <c:pt idx="274">
                  <c:v>731.946742988192</c:v>
                </c:pt>
                <c:pt idx="275">
                  <c:v>732.14432019088395</c:v>
                </c:pt>
                <c:pt idx="276">
                  <c:v>732.62556180730496</c:v>
                </c:pt>
                <c:pt idx="277">
                  <c:v>733.07787247560896</c:v>
                </c:pt>
                <c:pt idx="278">
                  <c:v>733.49349023401703</c:v>
                </c:pt>
                <c:pt idx="279">
                  <c:v>733.60780275985599</c:v>
                </c:pt>
                <c:pt idx="280">
                  <c:v>734.40516790002596</c:v>
                </c:pt>
                <c:pt idx="281">
                  <c:v>734.91463483031805</c:v>
                </c:pt>
                <c:pt idx="282">
                  <c:v>735.43821441847797</c:v>
                </c:pt>
                <c:pt idx="283">
                  <c:v>735.531357956119</c:v>
                </c:pt>
                <c:pt idx="284">
                  <c:v>735.93850812129699</c:v>
                </c:pt>
                <c:pt idx="285">
                  <c:v>736.69141839165195</c:v>
                </c:pt>
                <c:pt idx="286">
                  <c:v>737.51700884755701</c:v>
                </c:pt>
                <c:pt idx="287">
                  <c:v>737.89028863422595</c:v>
                </c:pt>
                <c:pt idx="288">
                  <c:v>738.07939824275695</c:v>
                </c:pt>
                <c:pt idx="289">
                  <c:v>738.62414681725204</c:v>
                </c:pt>
                <c:pt idx="290">
                  <c:v>739.151960201561</c:v>
                </c:pt>
                <c:pt idx="291">
                  <c:v>739.50407100282598</c:v>
                </c:pt>
                <c:pt idx="292">
                  <c:v>740.07775052450597</c:v>
                </c:pt>
                <c:pt idx="293">
                  <c:v>740.49971897900105</c:v>
                </c:pt>
                <c:pt idx="294">
                  <c:v>740.67401029821497</c:v>
                </c:pt>
                <c:pt idx="295">
                  <c:v>741.33024886529904</c:v>
                </c:pt>
                <c:pt idx="296">
                  <c:v>741.52288663759805</c:v>
                </c:pt>
                <c:pt idx="297">
                  <c:v>742.32871937286097</c:v>
                </c:pt>
                <c:pt idx="298">
                  <c:v>742.66742314957105</c:v>
                </c:pt>
                <c:pt idx="299">
                  <c:v>743.29402513615798</c:v>
                </c:pt>
                <c:pt idx="300">
                  <c:v>743.56145999301202</c:v>
                </c:pt>
                <c:pt idx="301">
                  <c:v>744.12667191959895</c:v>
                </c:pt>
                <c:pt idx="302">
                  <c:v>744.36729272827495</c:v>
                </c:pt>
                <c:pt idx="303">
                  <c:v>744.83230478782195</c:v>
                </c:pt>
                <c:pt idx="304">
                  <c:v>745.15054521150898</c:v>
                </c:pt>
                <c:pt idx="305">
                  <c:v>745.61202910728798</c:v>
                </c:pt>
                <c:pt idx="306">
                  <c:v>745.84629921894498</c:v>
                </c:pt>
                <c:pt idx="307">
                  <c:v>746.29578735586301</c:v>
                </c:pt>
                <c:pt idx="308">
                  <c:v>746.47290120553203</c:v>
                </c:pt>
                <c:pt idx="309">
                  <c:v>747.03387933597003</c:v>
                </c:pt>
                <c:pt idx="310">
                  <c:v>747.37117184698604</c:v>
                </c:pt>
                <c:pt idx="311">
                  <c:v>747.90180776268198</c:v>
                </c:pt>
                <c:pt idx="312">
                  <c:v>748.12196521833505</c:v>
                </c:pt>
                <c:pt idx="313">
                  <c:v>748.437383109704</c:v>
                </c:pt>
                <c:pt idx="314">
                  <c:v>749.00471193622798</c:v>
                </c:pt>
                <c:pt idx="315">
                  <c:v>749.143015976995</c:v>
                </c:pt>
                <c:pt idx="316">
                  <c:v>749.65742233861204</c:v>
                </c:pt>
                <c:pt idx="317">
                  <c:v>750.19723148271396</c:v>
                </c:pt>
                <c:pt idx="318">
                  <c:v>750.44279172085203</c:v>
                </c:pt>
                <c:pt idx="319">
                  <c:v>750.71587164048105</c:v>
                </c:pt>
                <c:pt idx="320">
                  <c:v>751.00306421704602</c:v>
                </c:pt>
                <c:pt idx="321">
                  <c:v>751.41515381168597</c:v>
                </c:pt>
                <c:pt idx="322">
                  <c:v>751.81313075032097</c:v>
                </c:pt>
                <c:pt idx="323">
                  <c:v>752.02482061088097</c:v>
                </c:pt>
                <c:pt idx="324">
                  <c:v>752.72198588401102</c:v>
                </c:pt>
                <c:pt idx="325">
                  <c:v>752.97601371631004</c:v>
                </c:pt>
                <c:pt idx="326">
                  <c:v>753.29143160860997</c:v>
                </c:pt>
                <c:pt idx="327">
                  <c:v>753.79172531142797</c:v>
                </c:pt>
                <c:pt idx="328">
                  <c:v>754.12055022828304</c:v>
                </c:pt>
                <c:pt idx="329">
                  <c:v>754.28566831909097</c:v>
                </c:pt>
                <c:pt idx="330">
                  <c:v>754.96942656766601</c:v>
                </c:pt>
                <c:pt idx="331">
                  <c:v>755.44149495568104</c:v>
                </c:pt>
                <c:pt idx="332">
                  <c:v>755.65247918386001</c:v>
                </c:pt>
                <c:pt idx="333">
                  <c:v>755.75691284798097</c:v>
                </c:pt>
                <c:pt idx="334">
                  <c:v>756.04128289409005</c:v>
                </c:pt>
                <c:pt idx="335">
                  <c:v>756.73421437013894</c:v>
                </c:pt>
                <c:pt idx="336">
                  <c:v>757.40456559509005</c:v>
                </c:pt>
                <c:pt idx="337">
                  <c:v>757.54286963678896</c:v>
                </c:pt>
                <c:pt idx="338">
                  <c:v>757.72492291685205</c:v>
                </c:pt>
                <c:pt idx="339">
                  <c:v>758.01776055712298</c:v>
                </c:pt>
                <c:pt idx="340">
                  <c:v>758.29860243760004</c:v>
                </c:pt>
                <c:pt idx="341">
                  <c:v>758.89133404661004</c:v>
                </c:pt>
                <c:pt idx="342">
                  <c:v>759.21169136930303</c:v>
                </c:pt>
                <c:pt idx="343">
                  <c:v>759.59414438344504</c:v>
                </c:pt>
                <c:pt idx="344">
                  <c:v>759.96601290535204</c:v>
                </c:pt>
                <c:pt idx="345">
                  <c:v>760.12971972953505</c:v>
                </c:pt>
                <c:pt idx="346">
                  <c:v>760.37739686667896</c:v>
                </c:pt>
                <c:pt idx="347">
                  <c:v>760.64271482545905</c:v>
                </c:pt>
                <c:pt idx="348">
                  <c:v>761.04845372401201</c:v>
                </c:pt>
                <c:pt idx="349">
                  <c:v>761.70116412732796</c:v>
                </c:pt>
                <c:pt idx="350">
                  <c:v>761.62989520747203</c:v>
                </c:pt>
                <c:pt idx="351">
                  <c:v>761.78301753941901</c:v>
                </c:pt>
                <c:pt idx="352">
                  <c:v>762.21909865178202</c:v>
                </c:pt>
                <c:pt idx="353">
                  <c:v>762.439961739816</c:v>
                </c:pt>
                <c:pt idx="354">
                  <c:v>762.600140400231</c:v>
                </c:pt>
                <c:pt idx="355">
                  <c:v>762.97483145352498</c:v>
                </c:pt>
                <c:pt idx="356">
                  <c:v>763.30789016745996</c:v>
                </c:pt>
                <c:pt idx="357">
                  <c:v>763.69810514338303</c:v>
                </c:pt>
                <c:pt idx="358">
                  <c:v>763.940842849202</c:v>
                </c:pt>
                <c:pt idx="359">
                  <c:v>764.11090037040401</c:v>
                </c:pt>
                <c:pt idx="360">
                  <c:v>764.58155749365699</c:v>
                </c:pt>
                <c:pt idx="361">
                  <c:v>764.91955563705403</c:v>
                </c:pt>
                <c:pt idx="362">
                  <c:v>765.52216610685002</c:v>
                </c:pt>
                <c:pt idx="363">
                  <c:v>765.26390447653796</c:v>
                </c:pt>
                <c:pt idx="364">
                  <c:v>765.80089108925301</c:v>
                </c:pt>
                <c:pt idx="365">
                  <c:v>766.27648764196795</c:v>
                </c:pt>
                <c:pt idx="366">
                  <c:v>766.71186312194902</c:v>
                </c:pt>
                <c:pt idx="367">
                  <c:v>766.90520652756095</c:v>
                </c:pt>
                <c:pt idx="368">
                  <c:v>767.099255566485</c:v>
                </c:pt>
                <c:pt idx="369">
                  <c:v>767.17687518149603</c:v>
                </c:pt>
                <c:pt idx="370">
                  <c:v>767.60731123108405</c:v>
                </c:pt>
                <c:pt idx="371">
                  <c:v>767.77242932189301</c:v>
                </c:pt>
                <c:pt idx="372">
                  <c:v>768.20427663717396</c:v>
                </c:pt>
                <c:pt idx="373">
                  <c:v>768.41596649773396</c:v>
                </c:pt>
                <c:pt idx="374">
                  <c:v>768.94871931336797</c:v>
                </c:pt>
                <c:pt idx="375">
                  <c:v>769.07149943150603</c:v>
                </c:pt>
                <c:pt idx="376">
                  <c:v>769.28036676067904</c:v>
                </c:pt>
                <c:pt idx="377">
                  <c:v>769.33752302359801</c:v>
                </c:pt>
                <c:pt idx="378">
                  <c:v>769.64870711695403</c:v>
                </c:pt>
                <c:pt idx="379">
                  <c:v>769.971886971034</c:v>
                </c:pt>
                <c:pt idx="380">
                  <c:v>770.16381911095198</c:v>
                </c:pt>
                <c:pt idx="381">
                  <c:v>770.57590870652302</c:v>
                </c:pt>
                <c:pt idx="382">
                  <c:v>770.68739869911201</c:v>
                </c:pt>
                <c:pt idx="383">
                  <c:v>770.83558160159703</c:v>
                </c:pt>
                <c:pt idx="384">
                  <c:v>771.03457007091504</c:v>
                </c:pt>
                <c:pt idx="385">
                  <c:v>771.61177775636304</c:v>
                </c:pt>
                <c:pt idx="386">
                  <c:v>772.04927013441898</c:v>
                </c:pt>
                <c:pt idx="387">
                  <c:v>772.15934886131402</c:v>
                </c:pt>
                <c:pt idx="388">
                  <c:v>772.29765290394403</c:v>
                </c:pt>
                <c:pt idx="389">
                  <c:v>772.49029067624394</c:v>
                </c:pt>
                <c:pt idx="390">
                  <c:v>772.67798902001198</c:v>
                </c:pt>
                <c:pt idx="391">
                  <c:v>772.918609827757</c:v>
                </c:pt>
                <c:pt idx="392">
                  <c:v>773.28201075457002</c:v>
                </c:pt>
                <c:pt idx="393">
                  <c:v>773.36315853428096</c:v>
                </c:pt>
                <c:pt idx="394">
                  <c:v>773.74913971312299</c:v>
                </c:pt>
                <c:pt idx="395">
                  <c:v>773.97564786300097</c:v>
                </c:pt>
                <c:pt idx="396">
                  <c:v>774.00810697581596</c:v>
                </c:pt>
                <c:pt idx="397">
                  <c:v>774.43713175877895</c:v>
                </c:pt>
                <c:pt idx="398">
                  <c:v>774.79418199043698</c:v>
                </c:pt>
                <c:pt idx="399">
                  <c:v>775.16816741041805</c:v>
                </c:pt>
                <c:pt idx="400">
                  <c:v>775.49064163118601</c:v>
                </c:pt>
                <c:pt idx="401">
                  <c:v>775.65999351907499</c:v>
                </c:pt>
                <c:pt idx="402">
                  <c:v>775.68821883387898</c:v>
                </c:pt>
                <c:pt idx="403">
                  <c:v>776.01280995365198</c:v>
                </c:pt>
                <c:pt idx="404">
                  <c:v>776.15323089342598</c:v>
                </c:pt>
                <c:pt idx="405">
                  <c:v>776.62318238429702</c:v>
                </c:pt>
                <c:pt idx="406">
                  <c:v>776.939305908047</c:v>
                </c:pt>
                <c:pt idx="407">
                  <c:v>777.16158026177402</c:v>
                </c:pt>
                <c:pt idx="408">
                  <c:v>777.39302784204494</c:v>
                </c:pt>
                <c:pt idx="409">
                  <c:v>777.38597151357703</c:v>
                </c:pt>
                <c:pt idx="410">
                  <c:v>777.80158927291598</c:v>
                </c:pt>
                <c:pt idx="411">
                  <c:v>777.83828218188103</c:v>
                </c:pt>
                <c:pt idx="412">
                  <c:v>778.28283088840499</c:v>
                </c:pt>
                <c:pt idx="413">
                  <c:v>778.37315189652099</c:v>
                </c:pt>
                <c:pt idx="414">
                  <c:v>778.64693744853105</c:v>
                </c:pt>
                <c:pt idx="415">
                  <c:v>778.62929662689601</c:v>
                </c:pt>
                <c:pt idx="416">
                  <c:v>779.14440862089396</c:v>
                </c:pt>
                <c:pt idx="417">
                  <c:v>779.14440862089396</c:v>
                </c:pt>
                <c:pt idx="418">
                  <c:v>779.38996885810002</c:v>
                </c:pt>
                <c:pt idx="419">
                  <c:v>779.43865752685804</c:v>
                </c:pt>
                <c:pt idx="420">
                  <c:v>779.65105301886797</c:v>
                </c:pt>
                <c:pt idx="421">
                  <c:v>779.67857270222203</c:v>
                </c:pt>
                <c:pt idx="422">
                  <c:v>780.00457508582599</c:v>
                </c:pt>
                <c:pt idx="423">
                  <c:v>780.30235215648997</c:v>
                </c:pt>
                <c:pt idx="424">
                  <c:v>780.59307289775495</c:v>
                </c:pt>
                <c:pt idx="425">
                  <c:v>780.69327276572596</c:v>
                </c:pt>
                <c:pt idx="426">
                  <c:v>780.71585301775497</c:v>
                </c:pt>
                <c:pt idx="427">
                  <c:v>780.87462041247602</c:v>
                </c:pt>
                <c:pt idx="428">
                  <c:v>781.05808495823305</c:v>
                </c:pt>
                <c:pt idx="429">
                  <c:v>781.17733691260196</c:v>
                </c:pt>
                <c:pt idx="430">
                  <c:v>781.58307581208601</c:v>
                </c:pt>
                <c:pt idx="431">
                  <c:v>782.05302730202698</c:v>
                </c:pt>
                <c:pt idx="432">
                  <c:v>782.12076805718198</c:v>
                </c:pt>
                <c:pt idx="433">
                  <c:v>782.06078926287603</c:v>
                </c:pt>
                <c:pt idx="434">
                  <c:v>782.240020012483</c:v>
                </c:pt>
                <c:pt idx="435">
                  <c:v>782.66481099836506</c:v>
                </c:pt>
                <c:pt idx="436">
                  <c:v>782.90754870418505</c:v>
                </c:pt>
                <c:pt idx="437">
                  <c:v>783.08748508617305</c:v>
                </c:pt>
                <c:pt idx="438">
                  <c:v>783.12064983043797</c:v>
                </c:pt>
                <c:pt idx="439">
                  <c:v>783.35844810772699</c:v>
                </c:pt>
                <c:pt idx="440">
                  <c:v>783.24131305143203</c:v>
                </c:pt>
                <c:pt idx="441">
                  <c:v>783.916603705846</c:v>
                </c:pt>
                <c:pt idx="442">
                  <c:v>783.93706705886905</c:v>
                </c:pt>
                <c:pt idx="443">
                  <c:v>784.08948375843499</c:v>
                </c:pt>
                <c:pt idx="444">
                  <c:v>784.35197918489598</c:v>
                </c:pt>
                <c:pt idx="445">
                  <c:v>784.45006215386104</c:v>
                </c:pt>
                <c:pt idx="446">
                  <c:v>784.58201550040405</c:v>
                </c:pt>
                <c:pt idx="447">
                  <c:v>784.95952908508502</c:v>
                </c:pt>
                <c:pt idx="448">
                  <c:v>785.02585857361601</c:v>
                </c:pt>
                <c:pt idx="449">
                  <c:v>785.23119773901999</c:v>
                </c:pt>
                <c:pt idx="450">
                  <c:v>785.34480463061504</c:v>
                </c:pt>
                <c:pt idx="451">
                  <c:v>785.46264531929</c:v>
                </c:pt>
                <c:pt idx="452">
                  <c:v>785.51768468320404</c:v>
                </c:pt>
                <c:pt idx="453">
                  <c:v>785.67504081223206</c:v>
                </c:pt>
                <c:pt idx="454">
                  <c:v>785.64893239643402</c:v>
                </c:pt>
                <c:pt idx="455">
                  <c:v>785.74701536539897</c:v>
                </c:pt>
                <c:pt idx="456">
                  <c:v>786.01021642517298</c:v>
                </c:pt>
                <c:pt idx="457">
                  <c:v>786.06525578815501</c:v>
                </c:pt>
                <c:pt idx="458">
                  <c:v>786.09983179904498</c:v>
                </c:pt>
                <c:pt idx="459">
                  <c:v>785.98340237606305</c:v>
                </c:pt>
                <c:pt idx="460">
                  <c:v>786.32986811362196</c:v>
                </c:pt>
                <c:pt idx="461">
                  <c:v>786.67915638349996</c:v>
                </c:pt>
                <c:pt idx="462">
                  <c:v>786.73349011410005</c:v>
                </c:pt>
                <c:pt idx="463">
                  <c:v>786.77512245345895</c:v>
                </c:pt>
                <c:pt idx="464">
                  <c:v>787.04537984263197</c:v>
                </c:pt>
                <c:pt idx="465">
                  <c:v>787.07289952412202</c:v>
                </c:pt>
                <c:pt idx="466">
                  <c:v>787.28600064944499</c:v>
                </c:pt>
                <c:pt idx="467">
                  <c:v>787.72772682458196</c:v>
                </c:pt>
                <c:pt idx="468">
                  <c:v>787.85615200735594</c:v>
                </c:pt>
                <c:pt idx="469">
                  <c:v>787.73125498928096</c:v>
                </c:pt>
                <c:pt idx="470">
                  <c:v>787.97540396172599</c:v>
                </c:pt>
                <c:pt idx="471">
                  <c:v>788.36914710141696</c:v>
                </c:pt>
                <c:pt idx="472">
                  <c:v>788.370558368042</c:v>
                </c:pt>
                <c:pt idx="473">
                  <c:v>788.43618222419195</c:v>
                </c:pt>
                <c:pt idx="474">
                  <c:v>788.819340871647</c:v>
                </c:pt>
                <c:pt idx="475">
                  <c:v>789.27376843895797</c:v>
                </c:pt>
                <c:pt idx="476">
                  <c:v>789.15169395320095</c:v>
                </c:pt>
                <c:pt idx="477">
                  <c:v>789.15875028166897</c:v>
                </c:pt>
                <c:pt idx="478">
                  <c:v>789.24695438984804</c:v>
                </c:pt>
                <c:pt idx="479">
                  <c:v>789.10865034721803</c:v>
                </c:pt>
                <c:pt idx="480">
                  <c:v>789.60612151958003</c:v>
                </c:pt>
                <c:pt idx="481">
                  <c:v>789.64916512463196</c:v>
                </c:pt>
                <c:pt idx="482">
                  <c:v>790.02103364560799</c:v>
                </c:pt>
                <c:pt idx="483">
                  <c:v>789.963877382688</c:v>
                </c:pt>
                <c:pt idx="484">
                  <c:v>789.89966479223199</c:v>
                </c:pt>
                <c:pt idx="485">
                  <c:v>790.15933768730599</c:v>
                </c:pt>
                <c:pt idx="486">
                  <c:v>790.38584583811496</c:v>
                </c:pt>
                <c:pt idx="487">
                  <c:v>790.37667261064098</c:v>
                </c:pt>
                <c:pt idx="488">
                  <c:v>790.43524013925298</c:v>
                </c:pt>
                <c:pt idx="489">
                  <c:v>790.53755690529897</c:v>
                </c:pt>
                <c:pt idx="490">
                  <c:v>790.46134855505102</c:v>
                </c:pt>
                <c:pt idx="491">
                  <c:v>790.63705113995798</c:v>
                </c:pt>
                <c:pt idx="492">
                  <c:v>790.82898327894497</c:v>
                </c:pt>
                <c:pt idx="493">
                  <c:v>790.96517042350001</c:v>
                </c:pt>
                <c:pt idx="494">
                  <c:v>791.16345325857401</c:v>
                </c:pt>
                <c:pt idx="495">
                  <c:v>791.09712376911205</c:v>
                </c:pt>
                <c:pt idx="496">
                  <c:v>790.881200111471</c:v>
                </c:pt>
                <c:pt idx="497">
                  <c:v>791.29822913650401</c:v>
                </c:pt>
                <c:pt idx="498">
                  <c:v>791.15569129772496</c:v>
                </c:pt>
                <c:pt idx="499">
                  <c:v>791.89519454259403</c:v>
                </c:pt>
                <c:pt idx="500">
                  <c:v>791.39984026923798</c:v>
                </c:pt>
                <c:pt idx="501">
                  <c:v>791.62423152197198</c:v>
                </c:pt>
                <c:pt idx="502">
                  <c:v>791.92059732601001</c:v>
                </c:pt>
                <c:pt idx="503">
                  <c:v>791.63834417890803</c:v>
                </c:pt>
                <c:pt idx="504">
                  <c:v>791.72937081847294</c:v>
                </c:pt>
                <c:pt idx="505">
                  <c:v>791.99327751155897</c:v>
                </c:pt>
                <c:pt idx="506">
                  <c:v>792.36514603253499</c:v>
                </c:pt>
                <c:pt idx="507">
                  <c:v>792.41736286506102</c:v>
                </c:pt>
                <c:pt idx="508">
                  <c:v>792.54014298412903</c:v>
                </c:pt>
                <c:pt idx="509">
                  <c:v>792.23954338207795</c:v>
                </c:pt>
                <c:pt idx="510">
                  <c:v>792.60647247266002</c:v>
                </c:pt>
                <c:pt idx="511">
                  <c:v>792.98821985442203</c:v>
                </c:pt>
                <c:pt idx="512">
                  <c:v>793.08136339392502</c:v>
                </c:pt>
                <c:pt idx="513">
                  <c:v>792.94517624936998</c:v>
                </c:pt>
                <c:pt idx="514">
                  <c:v>792.98821985442203</c:v>
                </c:pt>
                <c:pt idx="515">
                  <c:v>793.061605673283</c:v>
                </c:pt>
                <c:pt idx="516">
                  <c:v>793.32268983405095</c:v>
                </c:pt>
                <c:pt idx="517">
                  <c:v>793.40877704415504</c:v>
                </c:pt>
                <c:pt idx="518">
                  <c:v>793.60776551347203</c:v>
                </c:pt>
                <c:pt idx="519">
                  <c:v>793.59083032421802</c:v>
                </c:pt>
                <c:pt idx="520">
                  <c:v>793.44829248450696</c:v>
                </c:pt>
                <c:pt idx="521">
                  <c:v>793.38266862742603</c:v>
                </c:pt>
                <c:pt idx="522">
                  <c:v>793.54284728877201</c:v>
                </c:pt>
                <c:pt idx="523">
                  <c:v>793.40736577846098</c:v>
                </c:pt>
                <c:pt idx="524">
                  <c:v>793.96622700989201</c:v>
                </c:pt>
                <c:pt idx="525">
                  <c:v>793.92953409999598</c:v>
                </c:pt>
                <c:pt idx="526">
                  <c:v>793.74324702378397</c:v>
                </c:pt>
                <c:pt idx="527">
                  <c:v>793.85826518107206</c:v>
                </c:pt>
                <c:pt idx="528">
                  <c:v>793.96975517459202</c:v>
                </c:pt>
                <c:pt idx="529">
                  <c:v>793.91401017736598</c:v>
                </c:pt>
                <c:pt idx="530">
                  <c:v>793.99798048846401</c:v>
                </c:pt>
                <c:pt idx="531">
                  <c:v>794.27317730709899</c:v>
                </c:pt>
                <c:pt idx="532">
                  <c:v>793.93306226469599</c:v>
                </c:pt>
                <c:pt idx="533">
                  <c:v>794.30704768467695</c:v>
                </c:pt>
                <c:pt idx="534">
                  <c:v>794.16380421258498</c:v>
                </c:pt>
                <c:pt idx="535">
                  <c:v>794.24071819521498</c:v>
                </c:pt>
                <c:pt idx="536">
                  <c:v>794.32751103863097</c:v>
                </c:pt>
                <c:pt idx="537">
                  <c:v>794.328216671012</c:v>
                </c:pt>
                <c:pt idx="538">
                  <c:v>794.41994894389097</c:v>
                </c:pt>
                <c:pt idx="539">
                  <c:v>794.74877385981404</c:v>
                </c:pt>
                <c:pt idx="540">
                  <c:v>794.67609367519594</c:v>
                </c:pt>
                <c:pt idx="541">
                  <c:v>794.89413423091196</c:v>
                </c:pt>
                <c:pt idx="542">
                  <c:v>795.12558181118197</c:v>
                </c:pt>
                <c:pt idx="543">
                  <c:v>795.09806212969102</c:v>
                </c:pt>
                <c:pt idx="544">
                  <c:v>795.09312270022895</c:v>
                </c:pt>
                <c:pt idx="545">
                  <c:v>795.18203244078904</c:v>
                </c:pt>
                <c:pt idx="546">
                  <c:v>795.12417054642003</c:v>
                </c:pt>
                <c:pt idx="547">
                  <c:v>795.39019413664903</c:v>
                </c:pt>
                <c:pt idx="548">
                  <c:v>795.24977319594495</c:v>
                </c:pt>
                <c:pt idx="549">
                  <c:v>795.56166292447597</c:v>
                </c:pt>
                <c:pt idx="550">
                  <c:v>795.601178364828</c:v>
                </c:pt>
                <c:pt idx="551">
                  <c:v>795.51861931942403</c:v>
                </c:pt>
                <c:pt idx="552">
                  <c:v>795.357735025696</c:v>
                </c:pt>
                <c:pt idx="553">
                  <c:v>795.357735025696</c:v>
                </c:pt>
                <c:pt idx="554">
                  <c:v>795.450172930956</c:v>
                </c:pt>
                <c:pt idx="555">
                  <c:v>795.60047273151599</c:v>
                </c:pt>
                <c:pt idx="556">
                  <c:v>795.95963986124798</c:v>
                </c:pt>
                <c:pt idx="557">
                  <c:v>795.83756537549198</c:v>
                </c:pt>
                <c:pt idx="558">
                  <c:v>795.65057266596705</c:v>
                </c:pt>
                <c:pt idx="559">
                  <c:v>795.80934006068901</c:v>
                </c:pt>
                <c:pt idx="560">
                  <c:v>795.79804993514006</c:v>
                </c:pt>
                <c:pt idx="561">
                  <c:v>795.96740182302904</c:v>
                </c:pt>
                <c:pt idx="562">
                  <c:v>795.77123588509903</c:v>
                </c:pt>
                <c:pt idx="563">
                  <c:v>795.88837094139296</c:v>
                </c:pt>
                <c:pt idx="564">
                  <c:v>795.73524860944599</c:v>
                </c:pt>
                <c:pt idx="565">
                  <c:v>795.80440063029505</c:v>
                </c:pt>
                <c:pt idx="566">
                  <c:v>795.96246239263598</c:v>
                </c:pt>
                <c:pt idx="567">
                  <c:v>795.96175675932295</c:v>
                </c:pt>
                <c:pt idx="568">
                  <c:v>796.07183548715</c:v>
                </c:pt>
                <c:pt idx="569">
                  <c:v>795.80651752837002</c:v>
                </c:pt>
                <c:pt idx="570">
                  <c:v>795.94129340630002</c:v>
                </c:pt>
                <c:pt idx="571">
                  <c:v>796.11840725690104</c:v>
                </c:pt>
                <c:pt idx="572">
                  <c:v>795.86579069029494</c:v>
                </c:pt>
                <c:pt idx="573">
                  <c:v>796.09794390387799</c:v>
                </c:pt>
                <c:pt idx="574">
                  <c:v>796.36961255781398</c:v>
                </c:pt>
                <c:pt idx="575">
                  <c:v>796.35197173617803</c:v>
                </c:pt>
                <c:pt idx="576">
                  <c:v>796.28846477810305</c:v>
                </c:pt>
                <c:pt idx="577">
                  <c:v>796.31739572621905</c:v>
                </c:pt>
                <c:pt idx="578">
                  <c:v>796.26023946329997</c:v>
                </c:pt>
                <c:pt idx="579">
                  <c:v>796.19461560621903</c:v>
                </c:pt>
                <c:pt idx="580">
                  <c:v>796.31880699098099</c:v>
                </c:pt>
                <c:pt idx="581">
                  <c:v>796.74430361110694</c:v>
                </c:pt>
                <c:pt idx="582">
                  <c:v>796.51991235837295</c:v>
                </c:pt>
                <c:pt idx="583">
                  <c:v>796.57495172228698</c:v>
                </c:pt>
                <c:pt idx="584">
                  <c:v>796.11135092843301</c:v>
                </c:pt>
                <c:pt idx="585">
                  <c:v>796.585536215454</c:v>
                </c:pt>
                <c:pt idx="586">
                  <c:v>796.59400380961597</c:v>
                </c:pt>
                <c:pt idx="587">
                  <c:v>796.65892203338399</c:v>
                </c:pt>
                <c:pt idx="588">
                  <c:v>796.46557862777297</c:v>
                </c:pt>
                <c:pt idx="589">
                  <c:v>796.52626305445995</c:v>
                </c:pt>
                <c:pt idx="590">
                  <c:v>796.38160831574396</c:v>
                </c:pt>
                <c:pt idx="591">
                  <c:v>796.66386146284594</c:v>
                </c:pt>
                <c:pt idx="592">
                  <c:v>796.50015463866305</c:v>
                </c:pt>
                <c:pt idx="593">
                  <c:v>796.68432481680099</c:v>
                </c:pt>
                <c:pt idx="594">
                  <c:v>796.46981242485299</c:v>
                </c:pt>
                <c:pt idx="595">
                  <c:v>796.56789539381896</c:v>
                </c:pt>
                <c:pt idx="596">
                  <c:v>796.354088634253</c:v>
                </c:pt>
                <c:pt idx="597">
                  <c:v>796.55801653303195</c:v>
                </c:pt>
                <c:pt idx="598">
                  <c:v>796.50791660044297</c:v>
                </c:pt>
                <c:pt idx="599">
                  <c:v>796.81698379572504</c:v>
                </c:pt>
                <c:pt idx="600">
                  <c:v>796.36114496272103</c:v>
                </c:pt>
                <c:pt idx="601">
                  <c:v>796.21155079547304</c:v>
                </c:pt>
                <c:pt idx="602">
                  <c:v>796.139576243237</c:v>
                </c:pt>
                <c:pt idx="603">
                  <c:v>796.16639029141504</c:v>
                </c:pt>
                <c:pt idx="604">
                  <c:v>795.97939758189</c:v>
                </c:pt>
                <c:pt idx="605">
                  <c:v>796.37102382350702</c:v>
                </c:pt>
                <c:pt idx="606">
                  <c:v>796.34562104009103</c:v>
                </c:pt>
                <c:pt idx="607">
                  <c:v>796.24965497013204</c:v>
                </c:pt>
                <c:pt idx="608">
                  <c:v>796.10782276373402</c:v>
                </c:pt>
                <c:pt idx="609">
                  <c:v>795.78958234004699</c:v>
                </c:pt>
                <c:pt idx="610">
                  <c:v>796.17626915220205</c:v>
                </c:pt>
                <c:pt idx="611">
                  <c:v>796.47263495717198</c:v>
                </c:pt>
                <c:pt idx="612">
                  <c:v>796.52837995346601</c:v>
                </c:pt>
                <c:pt idx="613">
                  <c:v>796.28846477810305</c:v>
                </c:pt>
                <c:pt idx="614">
                  <c:v>796.46487299539103</c:v>
                </c:pt>
                <c:pt idx="615">
                  <c:v>796.03020314872299</c:v>
                </c:pt>
                <c:pt idx="616">
                  <c:v>796.26517889276101</c:v>
                </c:pt>
                <c:pt idx="617">
                  <c:v>796.216490224935</c:v>
                </c:pt>
                <c:pt idx="618">
                  <c:v>796.41547869425301</c:v>
                </c:pt>
                <c:pt idx="619">
                  <c:v>796.50156590342499</c:v>
                </c:pt>
                <c:pt idx="620">
                  <c:v>796.31316192820702</c:v>
                </c:pt>
                <c:pt idx="621">
                  <c:v>796.32939148414903</c:v>
                </c:pt>
                <c:pt idx="622">
                  <c:v>796.25530003290601</c:v>
                </c:pt>
                <c:pt idx="623">
                  <c:v>796.29128730949003</c:v>
                </c:pt>
                <c:pt idx="624">
                  <c:v>796.62434602342501</c:v>
                </c:pt>
                <c:pt idx="625">
                  <c:v>796.18403111305099</c:v>
                </c:pt>
                <c:pt idx="626">
                  <c:v>796.15862833056599</c:v>
                </c:pt>
                <c:pt idx="627">
                  <c:v>796.10147206764702</c:v>
                </c:pt>
                <c:pt idx="628">
                  <c:v>796.15368890017305</c:v>
                </c:pt>
                <c:pt idx="629">
                  <c:v>795.89613290317402</c:v>
                </c:pt>
                <c:pt idx="630">
                  <c:v>795.79169923905295</c:v>
                </c:pt>
                <c:pt idx="631">
                  <c:v>796.04290453996498</c:v>
                </c:pt>
                <c:pt idx="632">
                  <c:v>795.99280460644502</c:v>
                </c:pt>
                <c:pt idx="633">
                  <c:v>795.72960354667202</c:v>
                </c:pt>
                <c:pt idx="634">
                  <c:v>795.61952481884498</c:v>
                </c:pt>
                <c:pt idx="635">
                  <c:v>795.48968837130803</c:v>
                </c:pt>
                <c:pt idx="636">
                  <c:v>795.56166292447597</c:v>
                </c:pt>
                <c:pt idx="637">
                  <c:v>795.53767140675302</c:v>
                </c:pt>
                <c:pt idx="638">
                  <c:v>795.47769261337805</c:v>
                </c:pt>
                <c:pt idx="639">
                  <c:v>795.42970957793295</c:v>
                </c:pt>
                <c:pt idx="640">
                  <c:v>795.40712932590395</c:v>
                </c:pt>
                <c:pt idx="641">
                  <c:v>795.46428558789205</c:v>
                </c:pt>
                <c:pt idx="642">
                  <c:v>795.64986703265504</c:v>
                </c:pt>
                <c:pt idx="643">
                  <c:v>795.62023045215801</c:v>
                </c:pt>
                <c:pt idx="644">
                  <c:v>795.12769871018804</c:v>
                </c:pt>
                <c:pt idx="645">
                  <c:v>795.31821958441299</c:v>
                </c:pt>
                <c:pt idx="646">
                  <c:v>795.03596643730998</c:v>
                </c:pt>
                <c:pt idx="647">
                  <c:v>795.22295914776601</c:v>
                </c:pt>
                <c:pt idx="648">
                  <c:v>795.21378592029203</c:v>
                </c:pt>
                <c:pt idx="649">
                  <c:v>795.17497611232102</c:v>
                </c:pt>
                <c:pt idx="650">
                  <c:v>795.13898883666798</c:v>
                </c:pt>
                <c:pt idx="651">
                  <c:v>794.85320752486598</c:v>
                </c:pt>
                <c:pt idx="652">
                  <c:v>794.84897372778505</c:v>
                </c:pt>
                <c:pt idx="653">
                  <c:v>794.84685682877898</c:v>
                </c:pt>
                <c:pt idx="654">
                  <c:v>794.69796829391305</c:v>
                </c:pt>
                <c:pt idx="655">
                  <c:v>794.84050613269198</c:v>
                </c:pt>
                <c:pt idx="656">
                  <c:v>794.82286531105603</c:v>
                </c:pt>
                <c:pt idx="657">
                  <c:v>794.99715663026996</c:v>
                </c:pt>
                <c:pt idx="658">
                  <c:v>794.46934324409801</c:v>
                </c:pt>
                <c:pt idx="659">
                  <c:v>794.45311368815601</c:v>
                </c:pt>
                <c:pt idx="660">
                  <c:v>794.654924688861</c:v>
                </c:pt>
                <c:pt idx="661">
                  <c:v>794.62811063975096</c:v>
                </c:pt>
                <c:pt idx="662">
                  <c:v>794.32468850631301</c:v>
                </c:pt>
                <c:pt idx="663">
                  <c:v>794.29928572382801</c:v>
                </c:pt>
                <c:pt idx="664">
                  <c:v>794.23577876575303</c:v>
                </c:pt>
                <c:pt idx="665">
                  <c:v>794.00291991885797</c:v>
                </c:pt>
                <c:pt idx="666">
                  <c:v>793.88013979978905</c:v>
                </c:pt>
                <c:pt idx="667">
                  <c:v>793.82721733488097</c:v>
                </c:pt>
                <c:pt idx="668">
                  <c:v>793.69455835595704</c:v>
                </c:pt>
                <c:pt idx="669">
                  <c:v>793.76300474442496</c:v>
                </c:pt>
                <c:pt idx="670">
                  <c:v>793.52308956906199</c:v>
                </c:pt>
                <c:pt idx="671">
                  <c:v>793.17309566680296</c:v>
                </c:pt>
                <c:pt idx="672">
                  <c:v>793.34950388316099</c:v>
                </c:pt>
                <c:pt idx="673">
                  <c:v>793.23236882686604</c:v>
                </c:pt>
                <c:pt idx="674">
                  <c:v>793.22390123270497</c:v>
                </c:pt>
                <c:pt idx="675">
                  <c:v>792.79558208212302</c:v>
                </c:pt>
                <c:pt idx="676">
                  <c:v>792.85767777450405</c:v>
                </c:pt>
                <c:pt idx="677">
                  <c:v>792.65798367280502</c:v>
                </c:pt>
                <c:pt idx="678">
                  <c:v>792.66221746988595</c:v>
                </c:pt>
                <c:pt idx="679">
                  <c:v>792.25577293802098</c:v>
                </c:pt>
                <c:pt idx="680">
                  <c:v>792.55707817245298</c:v>
                </c:pt>
                <c:pt idx="681">
                  <c:v>792.62552456092101</c:v>
                </c:pt>
                <c:pt idx="682">
                  <c:v>792.44417691323895</c:v>
                </c:pt>
                <c:pt idx="683">
                  <c:v>791.96928599383705</c:v>
                </c:pt>
                <c:pt idx="684">
                  <c:v>792.04831687547301</c:v>
                </c:pt>
                <c:pt idx="685">
                  <c:v>792.02503099013097</c:v>
                </c:pt>
                <c:pt idx="686">
                  <c:v>792.30234470777202</c:v>
                </c:pt>
                <c:pt idx="687">
                  <c:v>792.40325020719297</c:v>
                </c:pt>
                <c:pt idx="688">
                  <c:v>791.62775968573999</c:v>
                </c:pt>
                <c:pt idx="689">
                  <c:v>791.89307764451996</c:v>
                </c:pt>
                <c:pt idx="690">
                  <c:v>791.433005014434</c:v>
                </c:pt>
                <c:pt idx="691">
                  <c:v>791.81616366095795</c:v>
                </c:pt>
                <c:pt idx="692">
                  <c:v>791.69408917520195</c:v>
                </c:pt>
                <c:pt idx="693">
                  <c:v>791.63199348282103</c:v>
                </c:pt>
                <c:pt idx="694">
                  <c:v>791.43371064681605</c:v>
                </c:pt>
                <c:pt idx="695">
                  <c:v>791.34691780433104</c:v>
                </c:pt>
                <c:pt idx="696">
                  <c:v>791.05196326598502</c:v>
                </c:pt>
                <c:pt idx="697">
                  <c:v>791.16557015757996</c:v>
                </c:pt>
                <c:pt idx="698">
                  <c:v>790.99480700306594</c:v>
                </c:pt>
                <c:pt idx="699">
                  <c:v>791.099240668118</c:v>
                </c:pt>
                <c:pt idx="700">
                  <c:v>790.77606081403803</c:v>
                </c:pt>
                <c:pt idx="701">
                  <c:v>790.46205418743205</c:v>
                </c:pt>
                <c:pt idx="702">
                  <c:v>790.38372893910901</c:v>
                </c:pt>
                <c:pt idx="703">
                  <c:v>790.27435584459499</c:v>
                </c:pt>
                <c:pt idx="704">
                  <c:v>790.05278712417896</c:v>
                </c:pt>
                <c:pt idx="705">
                  <c:v>789.90178169123806</c:v>
                </c:pt>
                <c:pt idx="706">
                  <c:v>789.52567937225103</c:v>
                </c:pt>
                <c:pt idx="707">
                  <c:v>789.52991316933196</c:v>
                </c:pt>
                <c:pt idx="708">
                  <c:v>789.26530084386502</c:v>
                </c:pt>
                <c:pt idx="709">
                  <c:v>789.05784478038504</c:v>
                </c:pt>
                <c:pt idx="710">
                  <c:v>789.22084597311903</c:v>
                </c:pt>
                <c:pt idx="711">
                  <c:v>789.14110946003302</c:v>
                </c:pt>
                <c:pt idx="712">
                  <c:v>788.91107314452495</c:v>
                </c:pt>
                <c:pt idx="713">
                  <c:v>788.52932576276396</c:v>
                </c:pt>
                <c:pt idx="714">
                  <c:v>788.46581880468898</c:v>
                </c:pt>
                <c:pt idx="715">
                  <c:v>788.31834153551597</c:v>
                </c:pt>
                <c:pt idx="716">
                  <c:v>788.27176976576402</c:v>
                </c:pt>
                <c:pt idx="717">
                  <c:v>788.33739362284496</c:v>
                </c:pt>
                <c:pt idx="718">
                  <c:v>788.11370800435498</c:v>
                </c:pt>
                <c:pt idx="719">
                  <c:v>787.82722105923995</c:v>
                </c:pt>
                <c:pt idx="720">
                  <c:v>787.74819017760501</c:v>
                </c:pt>
                <c:pt idx="721">
                  <c:v>787.34950760751997</c:v>
                </c:pt>
                <c:pt idx="722">
                  <c:v>787.27400489151501</c:v>
                </c:pt>
                <c:pt idx="723">
                  <c:v>787.25706970225997</c:v>
                </c:pt>
                <c:pt idx="724">
                  <c:v>787.17733318824298</c:v>
                </c:pt>
                <c:pt idx="725">
                  <c:v>786.79558580648199</c:v>
                </c:pt>
                <c:pt idx="726">
                  <c:v>786.67633385211195</c:v>
                </c:pt>
                <c:pt idx="727">
                  <c:v>786.61494379304304</c:v>
                </c:pt>
                <c:pt idx="728">
                  <c:v>786.58601284492795</c:v>
                </c:pt>
                <c:pt idx="729">
                  <c:v>785.98834180552501</c:v>
                </c:pt>
                <c:pt idx="730">
                  <c:v>785.85497719422006</c:v>
                </c:pt>
                <c:pt idx="731">
                  <c:v>785.87332364823703</c:v>
                </c:pt>
                <c:pt idx="732">
                  <c:v>785.68421403970603</c:v>
                </c:pt>
                <c:pt idx="733">
                  <c:v>785.30246665887501</c:v>
                </c:pt>
                <c:pt idx="734">
                  <c:v>785.09148243069603</c:v>
                </c:pt>
                <c:pt idx="735">
                  <c:v>784.95882345177199</c:v>
                </c:pt>
                <c:pt idx="736">
                  <c:v>784.85368415433902</c:v>
                </c:pt>
                <c:pt idx="737">
                  <c:v>784.51215784624196</c:v>
                </c:pt>
                <c:pt idx="738">
                  <c:v>784.38867209479201</c:v>
                </c:pt>
                <c:pt idx="739">
                  <c:v>784.01115851011104</c:v>
                </c:pt>
                <c:pt idx="740">
                  <c:v>783.74936871603097</c:v>
                </c:pt>
                <c:pt idx="741">
                  <c:v>783.73102226108301</c:v>
                </c:pt>
                <c:pt idx="742">
                  <c:v>783.43395082373195</c:v>
                </c:pt>
                <c:pt idx="743">
                  <c:v>783.17780609335796</c:v>
                </c:pt>
                <c:pt idx="744">
                  <c:v>782.91531066596497</c:v>
                </c:pt>
                <c:pt idx="745">
                  <c:v>782.40584373567299</c:v>
                </c:pt>
                <c:pt idx="746">
                  <c:v>782.140525777824</c:v>
                </c:pt>
                <c:pt idx="747">
                  <c:v>782.02621325291705</c:v>
                </c:pt>
                <c:pt idx="748">
                  <c:v>781.88226414751296</c:v>
                </c:pt>
                <c:pt idx="749">
                  <c:v>781.794060039334</c:v>
                </c:pt>
                <c:pt idx="750">
                  <c:v>781.12300318200096</c:v>
                </c:pt>
                <c:pt idx="751">
                  <c:v>781.11735811922699</c:v>
                </c:pt>
                <c:pt idx="752">
                  <c:v>780.83439933881198</c:v>
                </c:pt>
                <c:pt idx="753">
                  <c:v>780.54932366032199</c:v>
                </c:pt>
                <c:pt idx="754">
                  <c:v>780.21838184539195</c:v>
                </c:pt>
                <c:pt idx="755">
                  <c:v>780.22473254147906</c:v>
                </c:pt>
                <c:pt idx="756">
                  <c:v>780.22896633855999</c:v>
                </c:pt>
                <c:pt idx="757">
                  <c:v>779.86344851273998</c:v>
                </c:pt>
                <c:pt idx="758">
                  <c:v>779.49087435845297</c:v>
                </c:pt>
                <c:pt idx="759">
                  <c:v>779.12959032971401</c:v>
                </c:pt>
                <c:pt idx="760">
                  <c:v>779.04562001861598</c:v>
                </c:pt>
                <c:pt idx="761">
                  <c:v>779.27001127041899</c:v>
                </c:pt>
                <c:pt idx="762">
                  <c:v>778.87485686503396</c:v>
                </c:pt>
                <c:pt idx="763">
                  <c:v>778.55661644227803</c:v>
                </c:pt>
                <c:pt idx="764">
                  <c:v>778.22214646171801</c:v>
                </c:pt>
                <c:pt idx="765">
                  <c:v>777.96952989511203</c:v>
                </c:pt>
                <c:pt idx="766">
                  <c:v>777.64352751057595</c:v>
                </c:pt>
                <c:pt idx="767">
                  <c:v>777.65622890274994</c:v>
                </c:pt>
                <c:pt idx="768">
                  <c:v>776.96118052769498</c:v>
                </c:pt>
                <c:pt idx="769">
                  <c:v>776.70503579638898</c:v>
                </c:pt>
                <c:pt idx="770">
                  <c:v>776.27248284872599</c:v>
                </c:pt>
                <c:pt idx="771">
                  <c:v>775.92672274261702</c:v>
                </c:pt>
                <c:pt idx="772">
                  <c:v>775.92037204746202</c:v>
                </c:pt>
                <c:pt idx="773">
                  <c:v>775.51675004698302</c:v>
                </c:pt>
                <c:pt idx="774">
                  <c:v>775.32411227375303</c:v>
                </c:pt>
                <c:pt idx="775">
                  <c:v>774.80123831890501</c:v>
                </c:pt>
                <c:pt idx="776">
                  <c:v>774.22191373445105</c:v>
                </c:pt>
                <c:pt idx="777">
                  <c:v>774.09066602028895</c:v>
                </c:pt>
                <c:pt idx="778">
                  <c:v>773.80982413981098</c:v>
                </c:pt>
                <c:pt idx="779">
                  <c:v>773.02022096048995</c:v>
                </c:pt>
                <c:pt idx="780">
                  <c:v>772.96165343187704</c:v>
                </c:pt>
                <c:pt idx="781">
                  <c:v>772.75984243210405</c:v>
                </c:pt>
                <c:pt idx="782">
                  <c:v>772.21227132715296</c:v>
                </c:pt>
                <c:pt idx="783">
                  <c:v>771.745142367668</c:v>
                </c:pt>
                <c:pt idx="784">
                  <c:v>771.35774992406402</c:v>
                </c:pt>
                <c:pt idx="785">
                  <c:v>771.29777112975705</c:v>
                </c:pt>
                <c:pt idx="786">
                  <c:v>770.90896741952702</c:v>
                </c:pt>
                <c:pt idx="787">
                  <c:v>770.47147504147097</c:v>
                </c:pt>
                <c:pt idx="788">
                  <c:v>769.69033945724402</c:v>
                </c:pt>
                <c:pt idx="789">
                  <c:v>769.78207173012197</c:v>
                </c:pt>
                <c:pt idx="790">
                  <c:v>769.34740188345302</c:v>
                </c:pt>
                <c:pt idx="791">
                  <c:v>769.20768657512997</c:v>
                </c:pt>
                <c:pt idx="792">
                  <c:v>768.70880413800501</c:v>
                </c:pt>
                <c:pt idx="793">
                  <c:v>768.18875271361298</c:v>
                </c:pt>
                <c:pt idx="794">
                  <c:v>767.80136027000799</c:v>
                </c:pt>
                <c:pt idx="795">
                  <c:v>767.46195085998602</c:v>
                </c:pt>
                <c:pt idx="796">
                  <c:v>767.24532156996395</c:v>
                </c:pt>
                <c:pt idx="797">
                  <c:v>766.83393760770605</c:v>
                </c:pt>
                <c:pt idx="798">
                  <c:v>766.12265967763994</c:v>
                </c:pt>
                <c:pt idx="799">
                  <c:v>766.16993707884103</c:v>
                </c:pt>
                <c:pt idx="800">
                  <c:v>765.26602137554403</c:v>
                </c:pt>
                <c:pt idx="801">
                  <c:v>765.14182999078196</c:v>
                </c:pt>
                <c:pt idx="802">
                  <c:v>764.61895603593405</c:v>
                </c:pt>
                <c:pt idx="803">
                  <c:v>763.96695126593102</c:v>
                </c:pt>
                <c:pt idx="804">
                  <c:v>763.40456186979998</c:v>
                </c:pt>
                <c:pt idx="805">
                  <c:v>762.88944987673301</c:v>
                </c:pt>
                <c:pt idx="806">
                  <c:v>762.65235723275703</c:v>
                </c:pt>
                <c:pt idx="807">
                  <c:v>762.070915749297</c:v>
                </c:pt>
                <c:pt idx="808">
                  <c:v>761.47606724221305</c:v>
                </c:pt>
                <c:pt idx="809">
                  <c:v>760.68011336680502</c:v>
                </c:pt>
                <c:pt idx="810">
                  <c:v>760.29272092226904</c:v>
                </c:pt>
                <c:pt idx="811">
                  <c:v>760.00058891531103</c:v>
                </c:pt>
                <c:pt idx="812">
                  <c:v>758.92591005843099</c:v>
                </c:pt>
                <c:pt idx="813">
                  <c:v>758.48418388236303</c:v>
                </c:pt>
                <c:pt idx="814">
                  <c:v>757.91826632246398</c:v>
                </c:pt>
                <c:pt idx="815">
                  <c:v>757.26908408384804</c:v>
                </c:pt>
                <c:pt idx="816">
                  <c:v>756.62484127562504</c:v>
                </c:pt>
                <c:pt idx="817">
                  <c:v>756.25226712133701</c:v>
                </c:pt>
                <c:pt idx="818">
                  <c:v>755.50147374998801</c:v>
                </c:pt>
                <c:pt idx="819">
                  <c:v>754.82406619656797</c:v>
                </c:pt>
                <c:pt idx="820">
                  <c:v>754.22427825909097</c:v>
                </c:pt>
                <c:pt idx="821">
                  <c:v>753.64777620695497</c:v>
                </c:pt>
                <c:pt idx="822">
                  <c:v>752.81160125788301</c:v>
                </c:pt>
                <c:pt idx="823">
                  <c:v>752.30777938943402</c:v>
                </c:pt>
                <c:pt idx="824">
                  <c:v>751.90274612419296</c:v>
                </c:pt>
                <c:pt idx="825">
                  <c:v>750.95649244822596</c:v>
                </c:pt>
                <c:pt idx="826">
                  <c:v>750.525350766256</c:v>
                </c:pt>
                <c:pt idx="827">
                  <c:v>749.55369430687301</c:v>
                </c:pt>
                <c:pt idx="828">
                  <c:v>748.72034189011902</c:v>
                </c:pt>
                <c:pt idx="829">
                  <c:v>747.75362486112897</c:v>
                </c:pt>
                <c:pt idx="830">
                  <c:v>747.35847045481205</c:v>
                </c:pt>
                <c:pt idx="831">
                  <c:v>746.56886727549102</c:v>
                </c:pt>
                <c:pt idx="832">
                  <c:v>745.68047549575601</c:v>
                </c:pt>
                <c:pt idx="833">
                  <c:v>744.90286807436496</c:v>
                </c:pt>
                <c:pt idx="834">
                  <c:v>743.586157143116</c:v>
                </c:pt>
                <c:pt idx="835">
                  <c:v>742.81842858344305</c:v>
                </c:pt>
                <c:pt idx="836">
                  <c:v>741.67389207147096</c:v>
                </c:pt>
                <c:pt idx="837">
                  <c:v>740.18218418862705</c:v>
                </c:pt>
                <c:pt idx="838">
                  <c:v>738.75892269518204</c:v>
                </c:pt>
                <c:pt idx="839">
                  <c:v>737.18818393070296</c:v>
                </c:pt>
                <c:pt idx="840">
                  <c:v>735.538414285518</c:v>
                </c:pt>
                <c:pt idx="841">
                  <c:v>733.50478036049799</c:v>
                </c:pt>
                <c:pt idx="842">
                  <c:v>729.79950217157602</c:v>
                </c:pt>
                <c:pt idx="843">
                  <c:v>723.76281298696995</c:v>
                </c:pt>
                <c:pt idx="844">
                  <c:v>714.44634223263699</c:v>
                </c:pt>
                <c:pt idx="845">
                  <c:v>697.97193166613602</c:v>
                </c:pt>
                <c:pt idx="846">
                  <c:v>674.56961760390504</c:v>
                </c:pt>
                <c:pt idx="847">
                  <c:v>660.11049450840801</c:v>
                </c:pt>
                <c:pt idx="848">
                  <c:v>651.55116782151197</c:v>
                </c:pt>
                <c:pt idx="849">
                  <c:v>645.61961793433898</c:v>
                </c:pt>
                <c:pt idx="850">
                  <c:v>640.76698070205703</c:v>
                </c:pt>
                <c:pt idx="851">
                  <c:v>637.258574083447</c:v>
                </c:pt>
                <c:pt idx="852">
                  <c:v>634.36759622395004</c:v>
                </c:pt>
                <c:pt idx="853">
                  <c:v>631.85130941681598</c:v>
                </c:pt>
                <c:pt idx="854">
                  <c:v>629.187545340508</c:v>
                </c:pt>
                <c:pt idx="855">
                  <c:v>626.94081029016502</c:v>
                </c:pt>
                <c:pt idx="856">
                  <c:v>625.00384806748502</c:v>
                </c:pt>
                <c:pt idx="857">
                  <c:v>623.133920967579</c:v>
                </c:pt>
                <c:pt idx="858">
                  <c:v>621.43334575649396</c:v>
                </c:pt>
                <c:pt idx="859">
                  <c:v>619.32844291068602</c:v>
                </c:pt>
                <c:pt idx="860">
                  <c:v>617.525550933555</c:v>
                </c:pt>
                <c:pt idx="861">
                  <c:v>615.69655054062605</c:v>
                </c:pt>
                <c:pt idx="862">
                  <c:v>613.18238063156605</c:v>
                </c:pt>
                <c:pt idx="863">
                  <c:v>610.93776247929804</c:v>
                </c:pt>
                <c:pt idx="864">
                  <c:v>608.79969488922495</c:v>
                </c:pt>
                <c:pt idx="865">
                  <c:v>606.72372299246501</c:v>
                </c:pt>
                <c:pt idx="866">
                  <c:v>605.00903512351204</c:v>
                </c:pt>
                <c:pt idx="867">
                  <c:v>603.270355737768</c:v>
                </c:pt>
                <c:pt idx="868">
                  <c:v>601.43923844583298</c:v>
                </c:pt>
                <c:pt idx="869">
                  <c:v>599.32022294309002</c:v>
                </c:pt>
                <c:pt idx="870">
                  <c:v>597.12005966156698</c:v>
                </c:pt>
                <c:pt idx="871">
                  <c:v>594.91566258203204</c:v>
                </c:pt>
                <c:pt idx="872">
                  <c:v>592.67598385922599</c:v>
                </c:pt>
                <c:pt idx="873">
                  <c:v>588.08584205340605</c:v>
                </c:pt>
                <c:pt idx="874">
                  <c:v>579.33034942951099</c:v>
                </c:pt>
                <c:pt idx="875">
                  <c:v>571.519699214958</c:v>
                </c:pt>
                <c:pt idx="876">
                  <c:v>566.06162898242496</c:v>
                </c:pt>
                <c:pt idx="877">
                  <c:v>562.09032720141101</c:v>
                </c:pt>
                <c:pt idx="878">
                  <c:v>559.08644808363204</c:v>
                </c:pt>
                <c:pt idx="879">
                  <c:v>555.953438150696</c:v>
                </c:pt>
                <c:pt idx="880">
                  <c:v>553.143608069979</c:v>
                </c:pt>
                <c:pt idx="881">
                  <c:v>550.210292238742</c:v>
                </c:pt>
                <c:pt idx="882">
                  <c:v>547.54088309966005</c:v>
                </c:pt>
                <c:pt idx="883">
                  <c:v>544.73458118457302</c:v>
                </c:pt>
                <c:pt idx="884">
                  <c:v>542.83219497278299</c:v>
                </c:pt>
                <c:pt idx="885">
                  <c:v>540.88676515594102</c:v>
                </c:pt>
                <c:pt idx="886">
                  <c:v>539.08246191311605</c:v>
                </c:pt>
                <c:pt idx="887">
                  <c:v>537.12362507171895</c:v>
                </c:pt>
                <c:pt idx="888">
                  <c:v>535.51478213258099</c:v>
                </c:pt>
                <c:pt idx="889">
                  <c:v>534.18466417677701</c:v>
                </c:pt>
                <c:pt idx="890">
                  <c:v>532.49396782554697</c:v>
                </c:pt>
                <c:pt idx="891">
                  <c:v>531.10245980974298</c:v>
                </c:pt>
                <c:pt idx="892">
                  <c:v>529.32426498271502</c:v>
                </c:pt>
                <c:pt idx="893">
                  <c:v>527.84102469496395</c:v>
                </c:pt>
                <c:pt idx="894">
                  <c:v>526.30768447276205</c:v>
                </c:pt>
                <c:pt idx="895">
                  <c:v>524.81950475461804</c:v>
                </c:pt>
                <c:pt idx="896">
                  <c:v>523.05965638253804</c:v>
                </c:pt>
                <c:pt idx="897">
                  <c:v>521.179144789465</c:v>
                </c:pt>
                <c:pt idx="898">
                  <c:v>519.22806990984805</c:v>
                </c:pt>
                <c:pt idx="899">
                  <c:v>516.68002962414198</c:v>
                </c:pt>
                <c:pt idx="900">
                  <c:v>512.22748622763902</c:v>
                </c:pt>
                <c:pt idx="901">
                  <c:v>508.44458842277498</c:v>
                </c:pt>
                <c:pt idx="902">
                  <c:v>505.67215688526602</c:v>
                </c:pt>
                <c:pt idx="903">
                  <c:v>502.57019479805598</c:v>
                </c:pt>
                <c:pt idx="904">
                  <c:v>497.96100090537198</c:v>
                </c:pt>
                <c:pt idx="905">
                  <c:v>494.027097667102</c:v>
                </c:pt>
                <c:pt idx="906">
                  <c:v>490.384620802943</c:v>
                </c:pt>
                <c:pt idx="907">
                  <c:v>486.396383834537</c:v>
                </c:pt>
                <c:pt idx="908">
                  <c:v>482.24726257147302</c:v>
                </c:pt>
                <c:pt idx="909">
                  <c:v>478.068504727446</c:v>
                </c:pt>
                <c:pt idx="910">
                  <c:v>474.47330526588502</c:v>
                </c:pt>
                <c:pt idx="911">
                  <c:v>470.98677326552598</c:v>
                </c:pt>
                <c:pt idx="912">
                  <c:v>467.26455988781498</c:v>
                </c:pt>
                <c:pt idx="913">
                  <c:v>463.84859117446501</c:v>
                </c:pt>
                <c:pt idx="914">
                  <c:v>459.73545718751802</c:v>
                </c:pt>
                <c:pt idx="915">
                  <c:v>454.666896297596</c:v>
                </c:pt>
                <c:pt idx="916">
                  <c:v>450.82472533220403</c:v>
                </c:pt>
                <c:pt idx="917">
                  <c:v>446.545061988756</c:v>
                </c:pt>
                <c:pt idx="918">
                  <c:v>441.19424795219697</c:v>
                </c:pt>
                <c:pt idx="919">
                  <c:v>435.47862172266503</c:v>
                </c:pt>
                <c:pt idx="920">
                  <c:v>429.64444917114503</c:v>
                </c:pt>
                <c:pt idx="921">
                  <c:v>422.658683779184</c:v>
                </c:pt>
                <c:pt idx="922">
                  <c:v>415.361028660089</c:v>
                </c:pt>
                <c:pt idx="923">
                  <c:v>409.54520256258502</c:v>
                </c:pt>
                <c:pt idx="924">
                  <c:v>403.15358004579298</c:v>
                </c:pt>
                <c:pt idx="925">
                  <c:v>397.16205136477902</c:v>
                </c:pt>
                <c:pt idx="926">
                  <c:v>392.09349047485699</c:v>
                </c:pt>
                <c:pt idx="927">
                  <c:v>386.92120155366098</c:v>
                </c:pt>
                <c:pt idx="928">
                  <c:v>380.62554510682799</c:v>
                </c:pt>
                <c:pt idx="929">
                  <c:v>373.31871675979301</c:v>
                </c:pt>
                <c:pt idx="930">
                  <c:v>364.422097561881</c:v>
                </c:pt>
                <c:pt idx="931">
                  <c:v>357.23310990398699</c:v>
                </c:pt>
                <c:pt idx="932">
                  <c:v>351.630384933203</c:v>
                </c:pt>
                <c:pt idx="933">
                  <c:v>344.94310224475299</c:v>
                </c:pt>
                <c:pt idx="934">
                  <c:v>328.554778888822</c:v>
                </c:pt>
                <c:pt idx="935">
                  <c:v>311.96041073557001</c:v>
                </c:pt>
              </c:numCache>
            </c:numRef>
          </c:yVal>
          <c:smooth val="1"/>
          <c:extLst>
            <c:ext xmlns:c16="http://schemas.microsoft.com/office/drawing/2014/chart" uri="{C3380CC4-5D6E-409C-BE32-E72D297353CC}">
              <c16:uniqueId val="{00000002-710A-457A-A1D7-0D57FCB948F2}"/>
            </c:ext>
          </c:extLst>
        </c:ser>
        <c:ser>
          <c:idx val="4"/>
          <c:order val="4"/>
          <c:tx>
            <c:strRef>
              <c:f>'без среза'!$S$1</c:f>
              <c:strCache>
                <c:ptCount val="1"/>
                <c:pt idx="0">
                  <c:v>Облученный 53 сна при Т=295℃
</c:v>
                </c:pt>
              </c:strCache>
            </c:strRef>
          </c:tx>
          <c:spPr>
            <a:ln w="38100" cap="rnd">
              <a:solidFill>
                <a:schemeClr val="tx1"/>
              </a:solidFill>
              <a:round/>
            </a:ln>
            <a:effectLst/>
          </c:spPr>
          <c:marker>
            <c:symbol val="none"/>
          </c:marker>
          <c:xVal>
            <c:numRef>
              <c:f>'без среза'!$T$4:$T$446</c:f>
              <c:numCache>
                <c:formatCode>General</c:formatCode>
                <c:ptCount val="4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1.2321556592323499E-3</c:v>
                </c:pt>
                <c:pt idx="101">
                  <c:v>4.0056733300208903E-3</c:v>
                </c:pt>
                <c:pt idx="102">
                  <c:v>5.0511120480656296E-3</c:v>
                </c:pt>
                <c:pt idx="103">
                  <c:v>6.8177575488159699E-3</c:v>
                </c:pt>
                <c:pt idx="104">
                  <c:v>8.9284844836723404E-3</c:v>
                </c:pt>
                <c:pt idx="105">
                  <c:v>1.01301380577512E-2</c:v>
                </c:pt>
                <c:pt idx="106">
                  <c:v>1.2269829440869601E-2</c:v>
                </c:pt>
                <c:pt idx="107">
                  <c:v>1.0747436698665999E-2</c:v>
                </c:pt>
                <c:pt idx="108">
                  <c:v>1.4205475292561298E-2</c:v>
                </c:pt>
                <c:pt idx="109">
                  <c:v>1.37881817087182E-2</c:v>
                </c:pt>
                <c:pt idx="110">
                  <c:v>1.6036527365548298E-2</c:v>
                </c:pt>
                <c:pt idx="111">
                  <c:v>1.52099695608587E-2</c:v>
                </c:pt>
                <c:pt idx="112">
                  <c:v>1.5827996844786099E-2</c:v>
                </c:pt>
                <c:pt idx="113">
                  <c:v>1.6540706743417601E-2</c:v>
                </c:pt>
                <c:pt idx="114">
                  <c:v>1.6702902124920999E-2</c:v>
                </c:pt>
                <c:pt idx="115">
                  <c:v>1.6915792512772799E-2</c:v>
                </c:pt>
                <c:pt idx="116">
                  <c:v>1.93923218106518E-2</c:v>
                </c:pt>
                <c:pt idx="117">
                  <c:v>1.8999903950622801E-2</c:v>
                </c:pt>
                <c:pt idx="118">
                  <c:v>1.93649104700322E-2</c:v>
                </c:pt>
                <c:pt idx="119">
                  <c:v>2.0392717354478198E-2</c:v>
                </c:pt>
                <c:pt idx="120">
                  <c:v>2.1956551717350298E-2</c:v>
                </c:pt>
                <c:pt idx="121">
                  <c:v>2.3415343380728301E-2</c:v>
                </c:pt>
                <c:pt idx="122">
                  <c:v>2.3330807587496099E-2</c:v>
                </c:pt>
                <c:pt idx="123">
                  <c:v>2.5307527374618399E-2</c:v>
                </c:pt>
                <c:pt idx="124">
                  <c:v>2.7497934134901297E-2</c:v>
                </c:pt>
                <c:pt idx="125">
                  <c:v>2.8920507830676498E-2</c:v>
                </c:pt>
                <c:pt idx="126">
                  <c:v>3.1299248690164198E-2</c:v>
                </c:pt>
                <c:pt idx="127">
                  <c:v>3.2054904696066103E-2</c:v>
                </c:pt>
                <c:pt idx="128">
                  <c:v>3.3234827341255303E-2</c:v>
                </c:pt>
                <c:pt idx="129">
                  <c:v>3.44980517569482E-2</c:v>
                </c:pt>
                <c:pt idx="130">
                  <c:v>3.6297293280229695E-2</c:v>
                </c:pt>
                <c:pt idx="131">
                  <c:v>3.6003141008800199E-2</c:v>
                </c:pt>
                <c:pt idx="132">
                  <c:v>3.6052583392143199E-2</c:v>
                </c:pt>
                <c:pt idx="133">
                  <c:v>3.8558077138306501E-2</c:v>
                </c:pt>
                <c:pt idx="134">
                  <c:v>3.9462742710316703E-2</c:v>
                </c:pt>
                <c:pt idx="135">
                  <c:v>4.1124365882439E-2</c:v>
                </c:pt>
                <c:pt idx="136">
                  <c:v>4.1876905322890699E-2</c:v>
                </c:pt>
                <c:pt idx="137">
                  <c:v>4.0589929741097194E-2</c:v>
                </c:pt>
                <c:pt idx="138">
                  <c:v>4.2287770880866694E-2</c:v>
                </c:pt>
                <c:pt idx="139">
                  <c:v>3.4558050868938005E-2</c:v>
                </c:pt>
                <c:pt idx="140">
                  <c:v>3.88998003204577E-2</c:v>
                </c:pt>
                <c:pt idx="141">
                  <c:v>4.3567493992835403E-2</c:v>
                </c:pt>
                <c:pt idx="142">
                  <c:v>5.0741018705036098E-2</c:v>
                </c:pt>
                <c:pt idx="143">
                  <c:v>5.5770921395659201E-2</c:v>
                </c:pt>
                <c:pt idx="144">
                  <c:v>3.2931026426385998E-2</c:v>
                </c:pt>
                <c:pt idx="145">
                  <c:v>3.0449331725535E-2</c:v>
                </c:pt>
                <c:pt idx="146">
                  <c:v>2.5646020988734402E-2</c:v>
                </c:pt>
                <c:pt idx="147">
                  <c:v>4.85852492746464E-2</c:v>
                </c:pt>
                <c:pt idx="148">
                  <c:v>4.1069205494181901E-2</c:v>
                </c:pt>
                <c:pt idx="149">
                  <c:v>3.9482068515095399E-2</c:v>
                </c:pt>
                <c:pt idx="150">
                  <c:v>4.0886543227092197E-2</c:v>
                </c:pt>
                <c:pt idx="151">
                  <c:v>4.09944016571906E-2</c:v>
                </c:pt>
                <c:pt idx="152">
                  <c:v>4.0638229994183199E-2</c:v>
                </c:pt>
                <c:pt idx="153">
                  <c:v>4.02136642907003E-2</c:v>
                </c:pt>
                <c:pt idx="154">
                  <c:v>3.8832960394641299E-2</c:v>
                </c:pt>
                <c:pt idx="155">
                  <c:v>4.0914712881212602E-2</c:v>
                </c:pt>
                <c:pt idx="156">
                  <c:v>4.0247514356561695E-2</c:v>
                </c:pt>
                <c:pt idx="157">
                  <c:v>4.1253142133035298E-2</c:v>
                </c:pt>
                <c:pt idx="158">
                  <c:v>4.1600039668665503E-2</c:v>
                </c:pt>
                <c:pt idx="159">
                  <c:v>4.2515570334256098E-2</c:v>
                </c:pt>
                <c:pt idx="160">
                  <c:v>4.46118102304549E-2</c:v>
                </c:pt>
                <c:pt idx="161">
                  <c:v>4.3404952653114399E-2</c:v>
                </c:pt>
                <c:pt idx="162">
                  <c:v>4.4109913652778901E-2</c:v>
                </c:pt>
                <c:pt idx="163">
                  <c:v>4.40113289998489E-2</c:v>
                </c:pt>
                <c:pt idx="164">
                  <c:v>4.84146589221357E-2</c:v>
                </c:pt>
                <c:pt idx="165">
                  <c:v>4.6287872890449201E-2</c:v>
                </c:pt>
                <c:pt idx="166">
                  <c:v>4.68339696188202E-2</c:v>
                </c:pt>
                <c:pt idx="167">
                  <c:v>4.5891037241707601E-2</c:v>
                </c:pt>
                <c:pt idx="168">
                  <c:v>4.6353842199442503E-2</c:v>
                </c:pt>
                <c:pt idx="169">
                  <c:v>4.0043860152660898E-2</c:v>
                </c:pt>
                <c:pt idx="170">
                  <c:v>4.5732931634123695E-2</c:v>
                </c:pt>
                <c:pt idx="171">
                  <c:v>4.6608622757915399E-2</c:v>
                </c:pt>
                <c:pt idx="172">
                  <c:v>4.5013793338721804E-2</c:v>
                </c:pt>
                <c:pt idx="173">
                  <c:v>4.3756230755098699E-2</c:v>
                </c:pt>
                <c:pt idx="174">
                  <c:v>3.9036231417943802E-2</c:v>
                </c:pt>
                <c:pt idx="175">
                  <c:v>3.8441469570260602E-2</c:v>
                </c:pt>
                <c:pt idx="176">
                  <c:v>4.4242806528771404E-2</c:v>
                </c:pt>
                <c:pt idx="177">
                  <c:v>4.2296605326441701E-2</c:v>
                </c:pt>
                <c:pt idx="178">
                  <c:v>4.1683724124030902E-2</c:v>
                </c:pt>
                <c:pt idx="179">
                  <c:v>4.2856403620694601E-2</c:v>
                </c:pt>
                <c:pt idx="180">
                  <c:v>4.2384782714588502E-2</c:v>
                </c:pt>
                <c:pt idx="181">
                  <c:v>4.3217001980488903E-2</c:v>
                </c:pt>
                <c:pt idx="182">
                  <c:v>4.0948488502357001E-2</c:v>
                </c:pt>
                <c:pt idx="183">
                  <c:v>4.0368213693397999E-2</c:v>
                </c:pt>
                <c:pt idx="184">
                  <c:v>3.9298984838032104E-2</c:v>
                </c:pt>
                <c:pt idx="185">
                  <c:v>4.04064715479713E-2</c:v>
                </c:pt>
                <c:pt idx="186">
                  <c:v>3.7294554275168999E-2</c:v>
                </c:pt>
                <c:pt idx="187">
                  <c:v>2.3320391926051603E-2</c:v>
                </c:pt>
                <c:pt idx="188">
                  <c:v>3.6600758853833099E-2</c:v>
                </c:pt>
                <c:pt idx="189">
                  <c:v>3.6085676460695396E-2</c:v>
                </c:pt>
                <c:pt idx="190">
                  <c:v>1.9649134558652501E-2</c:v>
                </c:pt>
                <c:pt idx="191">
                  <c:v>1.0144719683002899E-2</c:v>
                </c:pt>
                <c:pt idx="192">
                  <c:v>3.8382650056956201E-2</c:v>
                </c:pt>
                <c:pt idx="193">
                  <c:v>2.28587930899193E-2</c:v>
                </c:pt>
                <c:pt idx="194">
                  <c:v>2.5516412967663299E-2</c:v>
                </c:pt>
                <c:pt idx="195">
                  <c:v>4.1216188374937303E-3</c:v>
                </c:pt>
                <c:pt idx="196">
                  <c:v>3.9936862627820702E-2</c:v>
                </c:pt>
                <c:pt idx="197">
                  <c:v>4.14458928890582E-2</c:v>
                </c:pt>
                <c:pt idx="198">
                  <c:v>2.9558339365154403E-2</c:v>
                </c:pt>
                <c:pt idx="199">
                  <c:v>3.2860630624131901E-2</c:v>
                </c:pt>
                <c:pt idx="200">
                  <c:v>3.7129953769543499E-2</c:v>
                </c:pt>
                <c:pt idx="201">
                  <c:v>4.2963897492276394E-2</c:v>
                </c:pt>
                <c:pt idx="202">
                  <c:v>4.2618591293797095E-2</c:v>
                </c:pt>
                <c:pt idx="203">
                  <c:v>4.3197284415530404E-2</c:v>
                </c:pt>
                <c:pt idx="204">
                  <c:v>2.4986057649778501E-2</c:v>
                </c:pt>
                <c:pt idx="205">
                  <c:v>3.2265101840867096E-2</c:v>
                </c:pt>
                <c:pt idx="206">
                  <c:v>4.3256486984555295E-2</c:v>
                </c:pt>
                <c:pt idx="207">
                  <c:v>3.6721457491317701E-2</c:v>
                </c:pt>
                <c:pt idx="208">
                  <c:v>3.9686920835535502E-2</c:v>
                </c:pt>
                <c:pt idx="209">
                  <c:v>2.4278972032432102E-2</c:v>
                </c:pt>
                <c:pt idx="210">
                  <c:v>2.9671055140978501E-2</c:v>
                </c:pt>
                <c:pt idx="211">
                  <c:v>3.08654551957055E-2</c:v>
                </c:pt>
                <c:pt idx="212">
                  <c:v>3.4170901249552799E-2</c:v>
                </c:pt>
                <c:pt idx="213">
                  <c:v>8.3285291247792194E-3</c:v>
                </c:pt>
                <c:pt idx="214">
                  <c:v>1.6129103384687801E-2</c:v>
                </c:pt>
                <c:pt idx="215">
                  <c:v>2.0655574990291501E-2</c:v>
                </c:pt>
                <c:pt idx="216">
                  <c:v>2.3693484269737799E-2</c:v>
                </c:pt>
                <c:pt idx="217">
                  <c:v>7.2456287241950993E-3</c:v>
                </c:pt>
                <c:pt idx="218">
                  <c:v>1.2797061112768099E-2</c:v>
                </c:pt>
                <c:pt idx="219">
                  <c:v>1.2752813411287501E-2</c:v>
                </c:pt>
                <c:pt idx="220">
                  <c:v>1.01588146330878E-2</c:v>
                </c:pt>
                <c:pt idx="221">
                  <c:v>1.2055844965597199E-2</c:v>
                </c:pt>
                <c:pt idx="222">
                  <c:v>1.2246509044855398E-2</c:v>
                </c:pt>
                <c:pt idx="223">
                  <c:v>9.1490691816353796E-3</c:v>
                </c:pt>
                <c:pt idx="224">
                  <c:v>1.39037472142861E-3</c:v>
                </c:pt>
                <c:pt idx="225">
                  <c:v>5.6488320315017902E-3</c:v>
                </c:pt>
                <c:pt idx="226">
                  <c:v>0</c:v>
                </c:pt>
                <c:pt idx="227">
                  <c:v>0</c:v>
                </c:pt>
                <c:pt idx="228">
                  <c:v>8.9852909371246296E-3</c:v>
                </c:pt>
                <c:pt idx="229">
                  <c:v>1.35588359748029E-2</c:v>
                </c:pt>
                <c:pt idx="230">
                  <c:v>1.75927449268087E-2</c:v>
                </c:pt>
                <c:pt idx="231">
                  <c:v>0</c:v>
                </c:pt>
                <c:pt idx="232">
                  <c:v>0</c:v>
                </c:pt>
                <c:pt idx="233">
                  <c:v>1.13169583852213E-2</c:v>
                </c:pt>
                <c:pt idx="234">
                  <c:v>8.4730546661804206E-3</c:v>
                </c:pt>
                <c:pt idx="235">
                  <c:v>8.9141283241778203E-3</c:v>
                </c:pt>
                <c:pt idx="236">
                  <c:v>8.4135233406446002E-3</c:v>
                </c:pt>
                <c:pt idx="237">
                  <c:v>0</c:v>
                </c:pt>
                <c:pt idx="238">
                  <c:v>1.08090197445121E-3</c:v>
                </c:pt>
                <c:pt idx="239">
                  <c:v>5.74500193115668E-3</c:v>
                </c:pt>
                <c:pt idx="240">
                  <c:v>4.99088191604491E-3</c:v>
                </c:pt>
                <c:pt idx="241">
                  <c:v>4.6677433419906001E-3</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4.2210924177776797E-3</c:v>
                </c:pt>
                <c:pt idx="321">
                  <c:v>3.3039885814045698E-3</c:v>
                </c:pt>
                <c:pt idx="322">
                  <c:v>4.51240074984538E-3</c:v>
                </c:pt>
                <c:pt idx="323">
                  <c:v>0</c:v>
                </c:pt>
                <c:pt idx="324">
                  <c:v>0</c:v>
                </c:pt>
                <c:pt idx="325">
                  <c:v>1.42092291277596E-2</c:v>
                </c:pt>
                <c:pt idx="326">
                  <c:v>1.53167169503199E-2</c:v>
                </c:pt>
                <c:pt idx="327">
                  <c:v>1.42180743550657E-2</c:v>
                </c:pt>
                <c:pt idx="328">
                  <c:v>1.8849578289259501E-2</c:v>
                </c:pt>
                <c:pt idx="329">
                  <c:v>1.8957434864996799E-2</c:v>
                </c:pt>
                <c:pt idx="330">
                  <c:v>2.07494428688948E-2</c:v>
                </c:pt>
                <c:pt idx="331">
                  <c:v>2.35265821139308E-2</c:v>
                </c:pt>
                <c:pt idx="332">
                  <c:v>3.2721411801661699E-3</c:v>
                </c:pt>
                <c:pt idx="333">
                  <c:v>2.9819194582358901E-2</c:v>
                </c:pt>
                <c:pt idx="334">
                  <c:v>3.3164946215702401E-2</c:v>
                </c:pt>
                <c:pt idx="335">
                  <c:v>2.85028972585533E-2</c:v>
                </c:pt>
                <c:pt idx="336">
                  <c:v>3.4311488849025899E-2</c:v>
                </c:pt>
                <c:pt idx="337">
                  <c:v>3.3256270623960298E-2</c:v>
                </c:pt>
                <c:pt idx="338">
                  <c:v>3.1719838651245204E-2</c:v>
                </c:pt>
                <c:pt idx="339">
                  <c:v>4.4044055819147901E-2</c:v>
                </c:pt>
                <c:pt idx="340">
                  <c:v>5.27211096425617E-2</c:v>
                </c:pt>
                <c:pt idx="341">
                  <c:v>5.7928479113478204E-2</c:v>
                </c:pt>
                <c:pt idx="342">
                  <c:v>6.3454120448991305E-2</c:v>
                </c:pt>
                <c:pt idx="343">
                  <c:v>7.5622604361580401E-2</c:v>
                </c:pt>
                <c:pt idx="344">
                  <c:v>7.3220548660746204E-2</c:v>
                </c:pt>
                <c:pt idx="345">
                  <c:v>5.1800402027346606E-2</c:v>
                </c:pt>
                <c:pt idx="346">
                  <c:v>6.6286803571991001E-2</c:v>
                </c:pt>
                <c:pt idx="347">
                  <c:v>7.8078140652504402E-2</c:v>
                </c:pt>
                <c:pt idx="348">
                  <c:v>9.4371859087694104E-2</c:v>
                </c:pt>
                <c:pt idx="349">
                  <c:v>9.7732100726588597E-2</c:v>
                </c:pt>
                <c:pt idx="350">
                  <c:v>9.9524136959949799E-2</c:v>
                </c:pt>
                <c:pt idx="351">
                  <c:v>0.106531545652189</c:v>
                </c:pt>
                <c:pt idx="352">
                  <c:v>0.11240119047943901</c:v>
                </c:pt>
                <c:pt idx="353">
                  <c:v>9.0948447823535589E-2</c:v>
                </c:pt>
                <c:pt idx="354">
                  <c:v>0.120425542075075</c:v>
                </c:pt>
                <c:pt idx="355">
                  <c:v>0.13278234897420299</c:v>
                </c:pt>
                <c:pt idx="356">
                  <c:v>0.13526974373654399</c:v>
                </c:pt>
                <c:pt idx="357">
                  <c:v>0.140324550751281</c:v>
                </c:pt>
                <c:pt idx="358">
                  <c:v>0.14446344898111399</c:v>
                </c:pt>
                <c:pt idx="359">
                  <c:v>0.12106217328842199</c:v>
                </c:pt>
                <c:pt idx="360">
                  <c:v>0.13983683140619299</c:v>
                </c:pt>
                <c:pt idx="361">
                  <c:v>0.15560175662407999</c:v>
                </c:pt>
                <c:pt idx="362">
                  <c:v>0.14958470097159401</c:v>
                </c:pt>
                <c:pt idx="363">
                  <c:v>0.146407593878983</c:v>
                </c:pt>
                <c:pt idx="364">
                  <c:v>0.15269426293880201</c:v>
                </c:pt>
                <c:pt idx="365">
                  <c:v>0.17302628440578602</c:v>
                </c:pt>
                <c:pt idx="366">
                  <c:v>0.15545611781799801</c:v>
                </c:pt>
                <c:pt idx="367">
                  <c:v>0.17700094101282801</c:v>
                </c:pt>
                <c:pt idx="368">
                  <c:v>0.187289707362126</c:v>
                </c:pt>
                <c:pt idx="369">
                  <c:v>0.18815815274137998</c:v>
                </c:pt>
                <c:pt idx="370">
                  <c:v>0.19362266067250999</c:v>
                </c:pt>
                <c:pt idx="371">
                  <c:v>0.23898499572361201</c:v>
                </c:pt>
                <c:pt idx="372">
                  <c:v>0.21305160115865401</c:v>
                </c:pt>
                <c:pt idx="373">
                  <c:v>0.23023989962425201</c:v>
                </c:pt>
                <c:pt idx="374">
                  <c:v>0.237848526727547</c:v>
                </c:pt>
                <c:pt idx="375">
                  <c:v>0.25998422084469996</c:v>
                </c:pt>
                <c:pt idx="376">
                  <c:v>0.25826306560503604</c:v>
                </c:pt>
                <c:pt idx="377">
                  <c:v>0.28753326822368297</c:v>
                </c:pt>
                <c:pt idx="378">
                  <c:v>0.28798158502993898</c:v>
                </c:pt>
                <c:pt idx="379">
                  <c:v>0.29860717818159799</c:v>
                </c:pt>
                <c:pt idx="380">
                  <c:v>0.29780234241840703</c:v>
                </c:pt>
                <c:pt idx="381">
                  <c:v>0.31318336480587999</c:v>
                </c:pt>
                <c:pt idx="382">
                  <c:v>0.29960391355103899</c:v>
                </c:pt>
                <c:pt idx="383">
                  <c:v>0.31666183421812399</c:v>
                </c:pt>
                <c:pt idx="384">
                  <c:v>0.32930839559988101</c:v>
                </c:pt>
                <c:pt idx="385">
                  <c:v>0.34163622619658401</c:v>
                </c:pt>
                <c:pt idx="386">
                  <c:v>0.35354031850047801</c:v>
                </c:pt>
                <c:pt idx="387">
                  <c:v>0.331884275702166</c:v>
                </c:pt>
                <c:pt idx="388">
                  <c:v>0.37133218987790401</c:v>
                </c:pt>
                <c:pt idx="389">
                  <c:v>0.381649928821304</c:v>
                </c:pt>
                <c:pt idx="390">
                  <c:v>0.37528925213905501</c:v>
                </c:pt>
                <c:pt idx="391">
                  <c:v>0.39652672650518606</c:v>
                </c:pt>
                <c:pt idx="392">
                  <c:v>0.413953624784824</c:v>
                </c:pt>
                <c:pt idx="393">
                  <c:v>0.42074372418738903</c:v>
                </c:pt>
                <c:pt idx="394">
                  <c:v>0.43353515595612196</c:v>
                </c:pt>
                <c:pt idx="395">
                  <c:v>0.44798898970839202</c:v>
                </c:pt>
                <c:pt idx="396">
                  <c:v>0.45994740747943297</c:v>
                </c:pt>
                <c:pt idx="397">
                  <c:v>0.47952921134068999</c:v>
                </c:pt>
                <c:pt idx="398">
                  <c:v>0.47964432106510901</c:v>
                </c:pt>
                <c:pt idx="399">
                  <c:v>0.50853830292254498</c:v>
                </c:pt>
                <c:pt idx="400">
                  <c:v>0.49277540870491504</c:v>
                </c:pt>
                <c:pt idx="401">
                  <c:v>0.53609504607976499</c:v>
                </c:pt>
                <c:pt idx="402">
                  <c:v>0.54499255805353597</c:v>
                </c:pt>
                <c:pt idx="403">
                  <c:v>0.56527387748133207</c:v>
                </c:pt>
                <c:pt idx="404">
                  <c:v>0.576750594355246</c:v>
                </c:pt>
                <c:pt idx="405">
                  <c:v>0.58982815088697305</c:v>
                </c:pt>
                <c:pt idx="406">
                  <c:v>0.60532868449598698</c:v>
                </c:pt>
                <c:pt idx="407">
                  <c:v>0.62585584688577001</c:v>
                </c:pt>
                <c:pt idx="408">
                  <c:v>0.62883218569496102</c:v>
                </c:pt>
                <c:pt idx="409">
                  <c:v>0.64385827155462005</c:v>
                </c:pt>
                <c:pt idx="410">
                  <c:v>0.638964417011323</c:v>
                </c:pt>
                <c:pt idx="411">
                  <c:v>0.65057151797560697</c:v>
                </c:pt>
                <c:pt idx="412">
                  <c:v>0.67725930666497902</c:v>
                </c:pt>
                <c:pt idx="413">
                  <c:v>0.69042016125848704</c:v>
                </c:pt>
                <c:pt idx="414">
                  <c:v>0.69600782384000603</c:v>
                </c:pt>
                <c:pt idx="415">
                  <c:v>0.71351845910143707</c:v>
                </c:pt>
                <c:pt idx="416">
                  <c:v>0.73071763043586202</c:v>
                </c:pt>
                <c:pt idx="417">
                  <c:v>0.72909379982348799</c:v>
                </c:pt>
                <c:pt idx="418">
                  <c:v>0.75553943172863602</c:v>
                </c:pt>
                <c:pt idx="419">
                  <c:v>0.767356598834112</c:v>
                </c:pt>
                <c:pt idx="420">
                  <c:v>0.78783350439550792</c:v>
                </c:pt>
                <c:pt idx="421">
                  <c:v>0.7969161967864119</c:v>
                </c:pt>
                <c:pt idx="422">
                  <c:v>0.81603809936296989</c:v>
                </c:pt>
                <c:pt idx="423">
                  <c:v>0.822466019090484</c:v>
                </c:pt>
                <c:pt idx="424">
                  <c:v>0.85100868413974207</c:v>
                </c:pt>
                <c:pt idx="425">
                  <c:v>0.86803762221308001</c:v>
                </c:pt>
                <c:pt idx="426">
                  <c:v>0.87979684042096606</c:v>
                </c:pt>
                <c:pt idx="427">
                  <c:v>0.89422119249036291</c:v>
                </c:pt>
                <c:pt idx="428">
                  <c:v>0.92791044646389798</c:v>
                </c:pt>
                <c:pt idx="429">
                  <c:v>0.94498647314651407</c:v>
                </c:pt>
                <c:pt idx="430">
                  <c:v>0.96633260215810401</c:v>
                </c:pt>
                <c:pt idx="431">
                  <c:v>0.98793951305822192</c:v>
                </c:pt>
                <c:pt idx="432">
                  <c:v>0.99024534083298499</c:v>
                </c:pt>
                <c:pt idx="433">
                  <c:v>1.0129206710345799</c:v>
                </c:pt>
                <c:pt idx="434">
                  <c:v>1.03500927912421</c:v>
                </c:pt>
                <c:pt idx="435">
                  <c:v>1.0662610597222499</c:v>
                </c:pt>
                <c:pt idx="436">
                  <c:v>1.07797318190279</c:v>
                </c:pt>
                <c:pt idx="437">
                  <c:v>1.09978608659276</c:v>
                </c:pt>
                <c:pt idx="438">
                  <c:v>1.1196038211394901</c:v>
                </c:pt>
                <c:pt idx="439">
                  <c:v>1.13846902417691</c:v>
                </c:pt>
                <c:pt idx="440">
                  <c:v>1.17057191849739</c:v>
                </c:pt>
                <c:pt idx="441">
                  <c:v>1.205032614142</c:v>
                </c:pt>
                <c:pt idx="442">
                  <c:v>1.2208223868554999</c:v>
                </c:pt>
              </c:numCache>
            </c:numRef>
          </c:xVal>
          <c:yVal>
            <c:numRef>
              <c:f>'без среза'!$U$4:$U$446</c:f>
              <c:numCache>
                <c:formatCode>General</c:formatCode>
                <c:ptCount val="443"/>
                <c:pt idx="0">
                  <c:v>0.45496458620709701</c:v>
                </c:pt>
                <c:pt idx="1">
                  <c:v>4.1019794195381101</c:v>
                </c:pt>
                <c:pt idx="2">
                  <c:v>7.4615448078766304</c:v>
                </c:pt>
                <c:pt idx="3">
                  <c:v>11.1085596412158</c:v>
                </c:pt>
                <c:pt idx="4">
                  <c:v>14.755574474547799</c:v>
                </c:pt>
                <c:pt idx="5">
                  <c:v>18.4025893078942</c:v>
                </c:pt>
                <c:pt idx="6">
                  <c:v>22.049604141211599</c:v>
                </c:pt>
                <c:pt idx="7">
                  <c:v>25.427135119883999</c:v>
                </c:pt>
                <c:pt idx="8">
                  <c:v>29.074149953201399</c:v>
                </c:pt>
                <c:pt idx="9">
                  <c:v>32.721164786547902</c:v>
                </c:pt>
                <c:pt idx="10">
                  <c:v>36.368179619894399</c:v>
                </c:pt>
                <c:pt idx="11">
                  <c:v>40.015194453182602</c:v>
                </c:pt>
                <c:pt idx="12">
                  <c:v>43.410691022174397</c:v>
                </c:pt>
                <c:pt idx="13">
                  <c:v>47.057705855520901</c:v>
                </c:pt>
                <c:pt idx="14">
                  <c:v>50.704720688809203</c:v>
                </c:pt>
                <c:pt idx="15">
                  <c:v>54.3517355221557</c:v>
                </c:pt>
                <c:pt idx="16">
                  <c:v>57.998750355502096</c:v>
                </c:pt>
                <c:pt idx="17">
                  <c:v>61.358315743797</c:v>
                </c:pt>
                <c:pt idx="18">
                  <c:v>65.005330577143496</c:v>
                </c:pt>
                <c:pt idx="19">
                  <c:v>68.652345410548193</c:v>
                </c:pt>
                <c:pt idx="20">
                  <c:v>72.299360243836404</c:v>
                </c:pt>
                <c:pt idx="21">
                  <c:v>75.946375077124699</c:v>
                </c:pt>
                <c:pt idx="22">
                  <c:v>79.323906055884393</c:v>
                </c:pt>
                <c:pt idx="23">
                  <c:v>82.970920889172703</c:v>
                </c:pt>
                <c:pt idx="24">
                  <c:v>86.617935722460999</c:v>
                </c:pt>
                <c:pt idx="25">
                  <c:v>90.264950555749195</c:v>
                </c:pt>
                <c:pt idx="26">
                  <c:v>93.911965389153906</c:v>
                </c:pt>
                <c:pt idx="27">
                  <c:v>97.307461958145694</c:v>
                </c:pt>
                <c:pt idx="28">
                  <c:v>100.95447679154999</c:v>
                </c:pt>
                <c:pt idx="29">
                  <c:v>104.601491624839</c:v>
                </c:pt>
                <c:pt idx="30">
                  <c:v>108.248506458127</c:v>
                </c:pt>
                <c:pt idx="31">
                  <c:v>111.89552129141499</c:v>
                </c:pt>
                <c:pt idx="32">
                  <c:v>115.25508667971</c:v>
                </c:pt>
                <c:pt idx="33">
                  <c:v>118.902101513231</c:v>
                </c:pt>
                <c:pt idx="34">
                  <c:v>122.549116346519</c:v>
                </c:pt>
                <c:pt idx="35">
                  <c:v>126.19613117980801</c:v>
                </c:pt>
                <c:pt idx="36">
                  <c:v>129.843146013096</c:v>
                </c:pt>
                <c:pt idx="37">
                  <c:v>133.22067699185601</c:v>
                </c:pt>
                <c:pt idx="38">
                  <c:v>136.86769182514399</c:v>
                </c:pt>
                <c:pt idx="39">
                  <c:v>140.514706658432</c:v>
                </c:pt>
                <c:pt idx="40">
                  <c:v>144.16172149172101</c:v>
                </c:pt>
                <c:pt idx="41">
                  <c:v>147.80873632500899</c:v>
                </c:pt>
                <c:pt idx="42">
                  <c:v>151.20423289411701</c:v>
                </c:pt>
                <c:pt idx="43">
                  <c:v>154.851247727405</c:v>
                </c:pt>
                <c:pt idx="44">
                  <c:v>158.498262560694</c:v>
                </c:pt>
                <c:pt idx="45">
                  <c:v>162.12731180363301</c:v>
                </c:pt>
                <c:pt idx="46">
                  <c:v>165.77432663715399</c:v>
                </c:pt>
                <c:pt idx="47">
                  <c:v>169.151857615681</c:v>
                </c:pt>
                <c:pt idx="48">
                  <c:v>172.79887244897</c:v>
                </c:pt>
                <c:pt idx="49">
                  <c:v>176.463852872839</c:v>
                </c:pt>
                <c:pt idx="50">
                  <c:v>180.11086770612701</c:v>
                </c:pt>
                <c:pt idx="51">
                  <c:v>183.75788253941599</c:v>
                </c:pt>
                <c:pt idx="52">
                  <c:v>187.11744792759399</c:v>
                </c:pt>
                <c:pt idx="53">
                  <c:v>190.764462761115</c:v>
                </c:pt>
                <c:pt idx="54">
                  <c:v>194.411477594404</c:v>
                </c:pt>
                <c:pt idx="55">
                  <c:v>198.05849242769199</c:v>
                </c:pt>
                <c:pt idx="56">
                  <c:v>201.70550726098</c:v>
                </c:pt>
                <c:pt idx="57">
                  <c:v>205.08303823974001</c:v>
                </c:pt>
                <c:pt idx="58">
                  <c:v>208.73005307302799</c:v>
                </c:pt>
                <c:pt idx="59">
                  <c:v>212.377067906316</c:v>
                </c:pt>
                <c:pt idx="60">
                  <c:v>216.02408273983701</c:v>
                </c:pt>
                <c:pt idx="61">
                  <c:v>219.67109757312599</c:v>
                </c:pt>
                <c:pt idx="62">
                  <c:v>223.06659414200101</c:v>
                </c:pt>
                <c:pt idx="63">
                  <c:v>226.71360897528899</c:v>
                </c:pt>
                <c:pt idx="64">
                  <c:v>230.360623808578</c:v>
                </c:pt>
                <c:pt idx="65">
                  <c:v>234.00763864186601</c:v>
                </c:pt>
                <c:pt idx="66">
                  <c:v>237.65465347538699</c:v>
                </c:pt>
                <c:pt idx="67">
                  <c:v>241.01421886379799</c:v>
                </c:pt>
                <c:pt idx="68">
                  <c:v>244.661233697087</c:v>
                </c:pt>
                <c:pt idx="69">
                  <c:v>248.30824853037501</c:v>
                </c:pt>
                <c:pt idx="70">
                  <c:v>251.95526336366299</c:v>
                </c:pt>
                <c:pt idx="71">
                  <c:v>255.60227819718401</c:v>
                </c:pt>
                <c:pt idx="72">
                  <c:v>258.97980917571101</c:v>
                </c:pt>
                <c:pt idx="73">
                  <c:v>262.626824009232</c:v>
                </c:pt>
                <c:pt idx="74">
                  <c:v>266.273838842288</c:v>
                </c:pt>
                <c:pt idx="75">
                  <c:v>269.92085367580898</c:v>
                </c:pt>
                <c:pt idx="76">
                  <c:v>273.56786850886402</c:v>
                </c:pt>
                <c:pt idx="77">
                  <c:v>276.96336507797201</c:v>
                </c:pt>
                <c:pt idx="78">
                  <c:v>280.61037991149402</c:v>
                </c:pt>
                <c:pt idx="79">
                  <c:v>284.257394744549</c:v>
                </c:pt>
                <c:pt idx="80">
                  <c:v>287.90440957806999</c:v>
                </c:pt>
                <c:pt idx="81">
                  <c:v>291.55142441112503</c:v>
                </c:pt>
                <c:pt idx="82">
                  <c:v>294.91098980000203</c:v>
                </c:pt>
                <c:pt idx="83">
                  <c:v>298.55800463305798</c:v>
                </c:pt>
                <c:pt idx="84">
                  <c:v>302.20501946657902</c:v>
                </c:pt>
                <c:pt idx="85">
                  <c:v>305.852034299634</c:v>
                </c:pt>
                <c:pt idx="86">
                  <c:v>309.49904913315498</c:v>
                </c:pt>
                <c:pt idx="87">
                  <c:v>312.87658011168202</c:v>
                </c:pt>
                <c:pt idx="88">
                  <c:v>316.52359494520402</c:v>
                </c:pt>
                <c:pt idx="89">
                  <c:v>322.85536706447601</c:v>
                </c:pt>
                <c:pt idx="90">
                  <c:v>325.50807676557503</c:v>
                </c:pt>
                <c:pt idx="91">
                  <c:v>328.32825152995099</c:v>
                </c:pt>
                <c:pt idx="92">
                  <c:v>331.554116295185</c:v>
                </c:pt>
                <c:pt idx="93">
                  <c:v>334.710793691687</c:v>
                </c:pt>
                <c:pt idx="94">
                  <c:v>337.554555026814</c:v>
                </c:pt>
                <c:pt idx="95">
                  <c:v>340.792213156819</c:v>
                </c:pt>
                <c:pt idx="96">
                  <c:v>343.79950854182198</c:v>
                </c:pt>
                <c:pt idx="97">
                  <c:v>346.90508146211499</c:v>
                </c:pt>
                <c:pt idx="98">
                  <c:v>349.74805662641302</c:v>
                </c:pt>
                <c:pt idx="99">
                  <c:v>353.02345336508</c:v>
                </c:pt>
                <c:pt idx="100">
                  <c:v>355.99929990992001</c:v>
                </c:pt>
                <c:pt idx="101">
                  <c:v>359.06949289468997</c:v>
                </c:pt>
                <c:pt idx="102">
                  <c:v>362.24346717400499</c:v>
                </c:pt>
                <c:pt idx="103">
                  <c:v>365.53222961910097</c:v>
                </c:pt>
                <c:pt idx="104">
                  <c:v>368.74630109919201</c:v>
                </c:pt>
                <c:pt idx="105">
                  <c:v>372.15771406190498</c:v>
                </c:pt>
                <c:pt idx="106">
                  <c:v>375.36549577396403</c:v>
                </c:pt>
                <c:pt idx="107">
                  <c:v>379.11498370999499</c:v>
                </c:pt>
                <c:pt idx="108">
                  <c:v>382.036581014749</c:v>
                </c:pt>
                <c:pt idx="109">
                  <c:v>385.79943473823403</c:v>
                </c:pt>
                <c:pt idx="110">
                  <c:v>388.98362979944801</c:v>
                </c:pt>
                <c:pt idx="111">
                  <c:v>392.83532652678002</c:v>
                </c:pt>
                <c:pt idx="112">
                  <c:v>396.083991771564</c:v>
                </c:pt>
                <c:pt idx="113">
                  <c:v>399.60154454037502</c:v>
                </c:pt>
                <c:pt idx="114">
                  <c:v>403.23860290227498</c:v>
                </c:pt>
                <c:pt idx="115">
                  <c:v>406.86465423042</c:v>
                </c:pt>
                <c:pt idx="116">
                  <c:v>409.99931739876001</c:v>
                </c:pt>
                <c:pt idx="117">
                  <c:v>413.48542132694303</c:v>
                </c:pt>
                <c:pt idx="118">
                  <c:v>417.07845131261303</c:v>
                </c:pt>
                <c:pt idx="119">
                  <c:v>420.52760288352101</c:v>
                </c:pt>
                <c:pt idx="120">
                  <c:v>423.86039370577799</c:v>
                </c:pt>
                <c:pt idx="121">
                  <c:v>427.21598500711798</c:v>
                </c:pt>
                <c:pt idx="122">
                  <c:v>430.65334321279101</c:v>
                </c:pt>
                <c:pt idx="123">
                  <c:v>433.89650494046498</c:v>
                </c:pt>
                <c:pt idx="124">
                  <c:v>437.09327953821003</c:v>
                </c:pt>
                <c:pt idx="125">
                  <c:v>440.456733029801</c:v>
                </c:pt>
                <c:pt idx="126">
                  <c:v>443.61262409435602</c:v>
                </c:pt>
                <c:pt idx="127">
                  <c:v>446.83141292072798</c:v>
                </c:pt>
                <c:pt idx="128">
                  <c:v>450.24754322972097</c:v>
                </c:pt>
                <c:pt idx="129">
                  <c:v>453.64559040498</c:v>
                </c:pt>
                <c:pt idx="130">
                  <c:v>456.92727691214498</c:v>
                </c:pt>
                <c:pt idx="131">
                  <c:v>460.66339914128201</c:v>
                </c:pt>
                <c:pt idx="132">
                  <c:v>464.05358412675599</c:v>
                </c:pt>
                <c:pt idx="133">
                  <c:v>467.18195752706401</c:v>
                </c:pt>
                <c:pt idx="134">
                  <c:v>470.65784059232101</c:v>
                </c:pt>
                <c:pt idx="135">
                  <c:v>473.969403437339</c:v>
                </c:pt>
                <c:pt idx="136">
                  <c:v>477.47830784507101</c:v>
                </c:pt>
                <c:pt idx="137">
                  <c:v>481.17669146554499</c:v>
                </c:pt>
                <c:pt idx="138">
                  <c:v>484.48039212031301</c:v>
                </c:pt>
                <c:pt idx="139">
                  <c:v>489.830626068637</c:v>
                </c:pt>
                <c:pt idx="140">
                  <c:v>492.560385407414</c:v>
                </c:pt>
                <c:pt idx="141">
                  <c:v>495.20130174234498</c:v>
                </c:pt>
                <c:pt idx="142">
                  <c:v>497.04499003570498</c:v>
                </c:pt>
                <c:pt idx="143">
                  <c:v>499.62536736344902</c:v>
                </c:pt>
                <c:pt idx="144">
                  <c:v>508.25571539625503</c:v>
                </c:pt>
                <c:pt idx="145">
                  <c:v>512.48479820694797</c:v>
                </c:pt>
                <c:pt idx="146">
                  <c:v>517.19976558070596</c:v>
                </c:pt>
                <c:pt idx="147">
                  <c:v>515.60295066423703</c:v>
                </c:pt>
                <c:pt idx="148">
                  <c:v>520.90679764282004</c:v>
                </c:pt>
                <c:pt idx="149">
                  <c:v>524.92360076215095</c:v>
                </c:pt>
                <c:pt idx="150">
                  <c:v>528.29098534863397</c:v>
                </c:pt>
                <c:pt idx="151">
                  <c:v>531.93983699474495</c:v>
                </c:pt>
                <c:pt idx="152">
                  <c:v>535.43616186641202</c:v>
                </c:pt>
                <c:pt idx="153">
                  <c:v>539.18250495847303</c:v>
                </c:pt>
                <c:pt idx="154">
                  <c:v>543.15449345018703</c:v>
                </c:pt>
                <c:pt idx="155">
                  <c:v>546.37485469784599</c:v>
                </c:pt>
                <c:pt idx="156">
                  <c:v>550.19195774197601</c:v>
                </c:pt>
                <c:pt idx="157">
                  <c:v>553.39266343414795</c:v>
                </c:pt>
                <c:pt idx="158">
                  <c:v>556.98962451424404</c:v>
                </c:pt>
                <c:pt idx="159">
                  <c:v>560.46314898785204</c:v>
                </c:pt>
                <c:pt idx="160">
                  <c:v>563.680365310051</c:v>
                </c:pt>
                <c:pt idx="161">
                  <c:v>567.61461527459301</c:v>
                </c:pt>
                <c:pt idx="162">
                  <c:v>570.84441113378898</c:v>
                </c:pt>
                <c:pt idx="163">
                  <c:v>574.53807740844798</c:v>
                </c:pt>
                <c:pt idx="164">
                  <c:v>577.25447104126204</c:v>
                </c:pt>
                <c:pt idx="165">
                  <c:v>581.38842108007498</c:v>
                </c:pt>
                <c:pt idx="166">
                  <c:v>584.94214003533102</c:v>
                </c:pt>
                <c:pt idx="167">
                  <c:v>588.54774955660105</c:v>
                </c:pt>
                <c:pt idx="168">
                  <c:v>592.11955164559197</c:v>
                </c:pt>
                <c:pt idx="169">
                  <c:v>597.161586958915</c:v>
                </c:pt>
                <c:pt idx="170">
                  <c:v>599.59887204226095</c:v>
                </c:pt>
                <c:pt idx="171">
                  <c:v>603.08104487508501</c:v>
                </c:pt>
                <c:pt idx="172">
                  <c:v>606.84625735320196</c:v>
                </c:pt>
                <c:pt idx="173">
                  <c:v>610.79151434917003</c:v>
                </c:pt>
                <c:pt idx="174">
                  <c:v>615.488398670219</c:v>
                </c:pt>
                <c:pt idx="175">
                  <c:v>619.28977717272903</c:v>
                </c:pt>
                <c:pt idx="176">
                  <c:v>621.70268951542698</c:v>
                </c:pt>
                <c:pt idx="177">
                  <c:v>625.50799919292297</c:v>
                </c:pt>
                <c:pt idx="178">
                  <c:v>629.31330887135096</c:v>
                </c:pt>
                <c:pt idx="179">
                  <c:v>632.73101152200297</c:v>
                </c:pt>
                <c:pt idx="180">
                  <c:v>636.50565861072403</c:v>
                </c:pt>
                <c:pt idx="181">
                  <c:v>639.99726613611006</c:v>
                </c:pt>
                <c:pt idx="182">
                  <c:v>643.89063256606505</c:v>
                </c:pt>
                <c:pt idx="183">
                  <c:v>647.68886622507102</c:v>
                </c:pt>
                <c:pt idx="184">
                  <c:v>651.593239770271</c:v>
                </c:pt>
                <c:pt idx="185">
                  <c:v>655.025094459765</c:v>
                </c:pt>
                <c:pt idx="186">
                  <c:v>659.37289661262196</c:v>
                </c:pt>
                <c:pt idx="187">
                  <c:v>665.82541247364099</c:v>
                </c:pt>
                <c:pt idx="188">
                  <c:v>666.61477832589298</c:v>
                </c:pt>
                <c:pt idx="189">
                  <c:v>670.39886002521996</c:v>
                </c:pt>
                <c:pt idx="190">
                  <c:v>677.63916931673896</c:v>
                </c:pt>
                <c:pt idx="191">
                  <c:v>683.37465153820801</c:v>
                </c:pt>
                <c:pt idx="192">
                  <c:v>680.62759531755</c:v>
                </c:pt>
                <c:pt idx="193">
                  <c:v>687.66977695468802</c:v>
                </c:pt>
                <c:pt idx="194">
                  <c:v>690.76512901112403</c:v>
                </c:pt>
                <c:pt idx="195">
                  <c:v>699.08177481125995</c:v>
                </c:pt>
                <c:pt idx="196">
                  <c:v>694.979273612611</c:v>
                </c:pt>
                <c:pt idx="197">
                  <c:v>698.05261152330797</c:v>
                </c:pt>
                <c:pt idx="198">
                  <c:v>704.30542722810105</c:v>
                </c:pt>
                <c:pt idx="199">
                  <c:v>707.26083196699597</c:v>
                </c:pt>
                <c:pt idx="200">
                  <c:v>710.00631576590195</c:v>
                </c:pt>
                <c:pt idx="201">
                  <c:v>712.41215200908505</c:v>
                </c:pt>
                <c:pt idx="202">
                  <c:v>715.90611820761103</c:v>
                </c:pt>
                <c:pt idx="203">
                  <c:v>719.45276114437695</c:v>
                </c:pt>
                <c:pt idx="204">
                  <c:v>727.07831870950804</c:v>
                </c:pt>
                <c:pt idx="205">
                  <c:v>729.17045280057903</c:v>
                </c:pt>
                <c:pt idx="206">
                  <c:v>730.45671041030403</c:v>
                </c:pt>
                <c:pt idx="207">
                  <c:v>735.25816211476899</c:v>
                </c:pt>
                <c:pt idx="208">
                  <c:v>738.28668539691705</c:v>
                </c:pt>
                <c:pt idx="209">
                  <c:v>745.30370788089897</c:v>
                </c:pt>
                <c:pt idx="210">
                  <c:v>747.80546314735</c:v>
                </c:pt>
                <c:pt idx="211">
                  <c:v>751.21844853274501</c:v>
                </c:pt>
                <c:pt idx="212">
                  <c:v>753.90182082261902</c:v>
                </c:pt>
                <c:pt idx="213">
                  <c:v>763.18394606001698</c:v>
                </c:pt>
                <c:pt idx="214">
                  <c:v>765.16286432649895</c:v>
                </c:pt>
                <c:pt idx="215">
                  <c:v>767.85252638440602</c:v>
                </c:pt>
                <c:pt idx="216">
                  <c:v>770.86532528605301</c:v>
                </c:pt>
                <c:pt idx="217">
                  <c:v>777.85483002569504</c:v>
                </c:pt>
                <c:pt idx="218">
                  <c:v>780.32199160847802</c:v>
                </c:pt>
                <c:pt idx="219">
                  <c:v>784.00386459752895</c:v>
                </c:pt>
                <c:pt idx="220">
                  <c:v>788.23923709616099</c:v>
                </c:pt>
                <c:pt idx="221">
                  <c:v>791.49969562608703</c:v>
                </c:pt>
                <c:pt idx="222">
                  <c:v>794.84113496914495</c:v>
                </c:pt>
                <c:pt idx="223">
                  <c:v>799.18579219840501</c:v>
                </c:pt>
                <c:pt idx="224">
                  <c:v>804.54231591429595</c:v>
                </c:pt>
                <c:pt idx="225">
                  <c:v>807.29015846736695</c:v>
                </c:pt>
                <c:pt idx="226">
                  <c:v>813.65383140463405</c:v>
                </c:pt>
                <c:pt idx="227">
                  <c:v>816.62417427170999</c:v>
                </c:pt>
                <c:pt idx="228">
                  <c:v>817.31133173499302</c:v>
                </c:pt>
                <c:pt idx="229">
                  <c:v>819.99077292904303</c:v>
                </c:pt>
                <c:pt idx="230">
                  <c:v>822.78736039996102</c:v>
                </c:pt>
                <c:pt idx="231">
                  <c:v>831.19913961645204</c:v>
                </c:pt>
                <c:pt idx="232">
                  <c:v>833.92968472372695</c:v>
                </c:pt>
                <c:pt idx="233">
                  <c:v>834.91324745584302</c:v>
                </c:pt>
                <c:pt idx="234">
                  <c:v>839.20286927465304</c:v>
                </c:pt>
                <c:pt idx="235">
                  <c:v>842.77938879001897</c:v>
                </c:pt>
                <c:pt idx="236">
                  <c:v>846.56032556667901</c:v>
                </c:pt>
                <c:pt idx="237">
                  <c:v>852.17394336033601</c:v>
                </c:pt>
                <c:pt idx="238">
                  <c:v>855.20718390774005</c:v>
                </c:pt>
                <c:pt idx="239">
                  <c:v>857.86696962732799</c:v>
                </c:pt>
                <c:pt idx="240">
                  <c:v>861.70294157322496</c:v>
                </c:pt>
                <c:pt idx="241">
                  <c:v>865.44535397179402</c:v>
                </c:pt>
                <c:pt idx="242">
                  <c:v>875.18427384737902</c:v>
                </c:pt>
                <c:pt idx="243">
                  <c:v>876.58767829649196</c:v>
                </c:pt>
                <c:pt idx="244">
                  <c:v>877.24967588111804</c:v>
                </c:pt>
                <c:pt idx="245">
                  <c:v>881.70125932805195</c:v>
                </c:pt>
                <c:pt idx="246">
                  <c:v>887.06878999806895</c:v>
                </c:pt>
                <c:pt idx="247">
                  <c:v>893.45133264176502</c:v>
                </c:pt>
                <c:pt idx="248">
                  <c:v>896.62609276920602</c:v>
                </c:pt>
                <c:pt idx="249">
                  <c:v>899.958884075284</c:v>
                </c:pt>
                <c:pt idx="250">
                  <c:v>901.41889603342895</c:v>
                </c:pt>
                <c:pt idx="251">
                  <c:v>908.90686471015204</c:v>
                </c:pt>
                <c:pt idx="252">
                  <c:v>911.99199654813901</c:v>
                </c:pt>
                <c:pt idx="253">
                  <c:v>914.412771082483</c:v>
                </c:pt>
                <c:pt idx="254">
                  <c:v>917.73769907001395</c:v>
                </c:pt>
                <c:pt idx="255">
                  <c:v>923.87572693079699</c:v>
                </c:pt>
                <c:pt idx="256">
                  <c:v>928.85800900403399</c:v>
                </c:pt>
                <c:pt idx="257">
                  <c:v>927.73214092291903</c:v>
                </c:pt>
                <c:pt idx="258">
                  <c:v>931.29922558553505</c:v>
                </c:pt>
                <c:pt idx="259">
                  <c:v>938.04185694828595</c:v>
                </c:pt>
                <c:pt idx="260">
                  <c:v>943.07838842272804</c:v>
                </c:pt>
                <c:pt idx="261">
                  <c:v>947.05981200840301</c:v>
                </c:pt>
                <c:pt idx="262">
                  <c:v>946.73038515448604</c:v>
                </c:pt>
                <c:pt idx="263">
                  <c:v>954.661783084273</c:v>
                </c:pt>
                <c:pt idx="264">
                  <c:v>956.91509239189304</c:v>
                </c:pt>
                <c:pt idx="265">
                  <c:v>960.55293644126505</c:v>
                </c:pt>
                <c:pt idx="266">
                  <c:v>961.06869742274296</c:v>
                </c:pt>
                <c:pt idx="267">
                  <c:v>964.50841438211501</c:v>
                </c:pt>
                <c:pt idx="268">
                  <c:v>968.59361893963103</c:v>
                </c:pt>
                <c:pt idx="269">
                  <c:v>972.189007356763</c:v>
                </c:pt>
                <c:pt idx="270">
                  <c:v>979.58892008569103</c:v>
                </c:pt>
                <c:pt idx="271">
                  <c:v>979.05586173944198</c:v>
                </c:pt>
                <c:pt idx="272">
                  <c:v>982.86431650258601</c:v>
                </c:pt>
                <c:pt idx="273">
                  <c:v>986.53832762409002</c:v>
                </c:pt>
                <c:pt idx="274">
                  <c:v>990.16988230869197</c:v>
                </c:pt>
                <c:pt idx="275">
                  <c:v>995.99577987566602</c:v>
                </c:pt>
                <c:pt idx="276">
                  <c:v>1001.59131453652</c:v>
                </c:pt>
                <c:pt idx="277">
                  <c:v>1003.64649675414</c:v>
                </c:pt>
                <c:pt idx="278">
                  <c:v>1007.81661257707</c:v>
                </c:pt>
                <c:pt idx="279">
                  <c:v>1012.72027275059</c:v>
                </c:pt>
                <c:pt idx="280">
                  <c:v>1016.7834629192899</c:v>
                </c:pt>
                <c:pt idx="281">
                  <c:v>1018.9778058026</c:v>
                </c:pt>
                <c:pt idx="282">
                  <c:v>1025.77468656562</c:v>
                </c:pt>
                <c:pt idx="283">
                  <c:v>1023.41052034777</c:v>
                </c:pt>
                <c:pt idx="284">
                  <c:v>1027.29759700969</c:v>
                </c:pt>
                <c:pt idx="285">
                  <c:v>1036.58050809614</c:v>
                </c:pt>
                <c:pt idx="286">
                  <c:v>1036.84939618409</c:v>
                </c:pt>
                <c:pt idx="287">
                  <c:v>1045.16761424579</c:v>
                </c:pt>
                <c:pt idx="288">
                  <c:v>1042.43156473525</c:v>
                </c:pt>
                <c:pt idx="289">
                  <c:v>1046.8572033420201</c:v>
                </c:pt>
                <c:pt idx="290">
                  <c:v>1050.2080769762399</c:v>
                </c:pt>
                <c:pt idx="291">
                  <c:v>1054.8043246846601</c:v>
                </c:pt>
                <c:pt idx="292">
                  <c:v>1058.4563214182899</c:v>
                </c:pt>
                <c:pt idx="293">
                  <c:v>1064.33725495823</c:v>
                </c:pt>
                <c:pt idx="294">
                  <c:v>1065.83421975747</c:v>
                </c:pt>
                <c:pt idx="295">
                  <c:v>1068.03878326155</c:v>
                </c:pt>
                <c:pt idx="296">
                  <c:v>1071.8723970968299</c:v>
                </c:pt>
                <c:pt idx="297">
                  <c:v>1074.6847095917899</c:v>
                </c:pt>
                <c:pt idx="298">
                  <c:v>1078.6755672264801</c:v>
                </c:pt>
                <c:pt idx="299">
                  <c:v>1082.1467326227601</c:v>
                </c:pt>
                <c:pt idx="300">
                  <c:v>1088.1518891844901</c:v>
                </c:pt>
                <c:pt idx="301">
                  <c:v>1088.5394958909601</c:v>
                </c:pt>
                <c:pt idx="302">
                  <c:v>1092.0208827126801</c:v>
                </c:pt>
                <c:pt idx="303">
                  <c:v>1095.73027352802</c:v>
                </c:pt>
                <c:pt idx="304">
                  <c:v>1098.87908881716</c:v>
                </c:pt>
                <c:pt idx="305">
                  <c:v>1102.1395467817799</c:v>
                </c:pt>
                <c:pt idx="306">
                  <c:v>1105.6626034695701</c:v>
                </c:pt>
                <c:pt idx="307">
                  <c:v>1114.0594434309801</c:v>
                </c:pt>
                <c:pt idx="308">
                  <c:v>1121.8972810097</c:v>
                </c:pt>
                <c:pt idx="309">
                  <c:v>1118.8160804268</c:v>
                </c:pt>
                <c:pt idx="310">
                  <c:v>1122.6127422284301</c:v>
                </c:pt>
                <c:pt idx="311">
                  <c:v>1122.6284664459499</c:v>
                </c:pt>
                <c:pt idx="312">
                  <c:v>1128.73190038092</c:v>
                </c:pt>
                <c:pt idx="313">
                  <c:v>1131.5520745813801</c:v>
                </c:pt>
                <c:pt idx="314">
                  <c:v>1140.7422118932</c:v>
                </c:pt>
                <c:pt idx="315">
                  <c:v>1135.18284349889</c:v>
                </c:pt>
                <c:pt idx="316">
                  <c:v>1138.5683110579801</c:v>
                </c:pt>
                <c:pt idx="317">
                  <c:v>1142.9365547746399</c:v>
                </c:pt>
                <c:pt idx="318">
                  <c:v>1144.90839726478</c:v>
                </c:pt>
                <c:pt idx="319">
                  <c:v>1152.5858455561099</c:v>
                </c:pt>
                <c:pt idx="320">
                  <c:v>1151.30980880931</c:v>
                </c:pt>
                <c:pt idx="321">
                  <c:v>1155.1811612546401</c:v>
                </c:pt>
                <c:pt idx="322">
                  <c:v>1158.31975511461</c:v>
                </c:pt>
                <c:pt idx="323">
                  <c:v>1163.5331866685301</c:v>
                </c:pt>
                <c:pt idx="324">
                  <c:v>1170.5046085957399</c:v>
                </c:pt>
                <c:pt idx="325">
                  <c:v>1167.2315702885401</c:v>
                </c:pt>
                <c:pt idx="326">
                  <c:v>1170.66342473589</c:v>
                </c:pt>
                <c:pt idx="327">
                  <c:v>1174.3209250662501</c:v>
                </c:pt>
                <c:pt idx="328">
                  <c:v>1176.9877867232999</c:v>
                </c:pt>
                <c:pt idx="329">
                  <c:v>1180.63663877361</c:v>
                </c:pt>
                <c:pt idx="330">
                  <c:v>1183.91989770345</c:v>
                </c:pt>
                <c:pt idx="331">
                  <c:v>1186.9893045164599</c:v>
                </c:pt>
                <c:pt idx="332">
                  <c:v>1194.7689614389101</c:v>
                </c:pt>
                <c:pt idx="333">
                  <c:v>1192.67839952745</c:v>
                </c:pt>
                <c:pt idx="334">
                  <c:v>1195.62436989509</c:v>
                </c:pt>
                <c:pt idx="335">
                  <c:v>1200.30867435969</c:v>
                </c:pt>
                <c:pt idx="336">
                  <c:v>1202.72001403943</c:v>
                </c:pt>
                <c:pt idx="337">
                  <c:v>1206.34999638051</c:v>
                </c:pt>
                <c:pt idx="338">
                  <c:v>1210.3557924665499</c:v>
                </c:pt>
                <c:pt idx="339">
                  <c:v>1211.3527213074301</c:v>
                </c:pt>
                <c:pt idx="340">
                  <c:v>1213.14137354679</c:v>
                </c:pt>
                <c:pt idx="341">
                  <c:v>1215.6832264177499</c:v>
                </c:pt>
                <c:pt idx="342">
                  <c:v>1217.90272837318</c:v>
                </c:pt>
                <c:pt idx="343">
                  <c:v>1218.93346376158</c:v>
                </c:pt>
                <c:pt idx="344">
                  <c:v>1223.12716712058</c:v>
                </c:pt>
                <c:pt idx="345">
                  <c:v>1231.44931643829</c:v>
                </c:pt>
                <c:pt idx="346">
                  <c:v>1231.9587872475399</c:v>
                </c:pt>
                <c:pt idx="347">
                  <c:v>1232.80004382879</c:v>
                </c:pt>
                <c:pt idx="348">
                  <c:v>1232.93527404219</c:v>
                </c:pt>
                <c:pt idx="349">
                  <c:v>1235.8780989218501</c:v>
                </c:pt>
                <c:pt idx="350">
                  <c:v>1239.1794409844999</c:v>
                </c:pt>
                <c:pt idx="351">
                  <c:v>1241.3305416610101</c:v>
                </c:pt>
                <c:pt idx="352">
                  <c:v>1243.4391867071399</c:v>
                </c:pt>
                <c:pt idx="353">
                  <c:v>1251.76841196232</c:v>
                </c:pt>
                <c:pt idx="354">
                  <c:v>1249.0417973045301</c:v>
                </c:pt>
                <c:pt idx="355">
                  <c:v>1250.03164940327</c:v>
                </c:pt>
                <c:pt idx="356">
                  <c:v>1253.16395389847</c:v>
                </c:pt>
                <c:pt idx="357">
                  <c:v>1255.48566448316</c:v>
                </c:pt>
                <c:pt idx="358">
                  <c:v>1258.2413694690899</c:v>
                </c:pt>
                <c:pt idx="359">
                  <c:v>1266.99358192831</c:v>
                </c:pt>
                <c:pt idx="360">
                  <c:v>1266.59025019966</c:v>
                </c:pt>
                <c:pt idx="361">
                  <c:v>1266.84026858024</c:v>
                </c:pt>
                <c:pt idx="362">
                  <c:v>1271.5654571391599</c:v>
                </c:pt>
                <c:pt idx="363">
                  <c:v>1275.92741068639</c:v>
                </c:pt>
                <c:pt idx="364">
                  <c:v>1278.2349693961401</c:v>
                </c:pt>
                <c:pt idx="365">
                  <c:v>1277.49356333725</c:v>
                </c:pt>
                <c:pt idx="366">
                  <c:v>1284.9799596723201</c:v>
                </c:pt>
                <c:pt idx="367">
                  <c:v>1283.68583979458</c:v>
                </c:pt>
                <c:pt idx="368">
                  <c:v>1285.1246239356699</c:v>
                </c:pt>
                <c:pt idx="369">
                  <c:v>1288.60836967453</c:v>
                </c:pt>
                <c:pt idx="370">
                  <c:v>1291.0944008044901</c:v>
                </c:pt>
                <c:pt idx="371">
                  <c:v>1284.91942090727</c:v>
                </c:pt>
                <c:pt idx="372">
                  <c:v>1293.94995550252</c:v>
                </c:pt>
                <c:pt idx="373">
                  <c:v>1293.89098827355</c:v>
                </c:pt>
                <c:pt idx="374">
                  <c:v>1295.9115765653601</c:v>
                </c:pt>
                <c:pt idx="375">
                  <c:v>1294.7786317411801</c:v>
                </c:pt>
                <c:pt idx="376">
                  <c:v>1298.8245253488401</c:v>
                </c:pt>
                <c:pt idx="377">
                  <c:v>1295.88956217654</c:v>
                </c:pt>
                <c:pt idx="378">
                  <c:v>1299.46450934932</c:v>
                </c:pt>
                <c:pt idx="379">
                  <c:v>1300.8301751911599</c:v>
                </c:pt>
                <c:pt idx="380">
                  <c:v>1304.6771543305399</c:v>
                </c:pt>
                <c:pt idx="381">
                  <c:v>1305.01051243953</c:v>
                </c:pt>
                <c:pt idx="382">
                  <c:v>1311.3411637935801</c:v>
                </c:pt>
                <c:pt idx="383">
                  <c:v>1311.3105011228499</c:v>
                </c:pt>
                <c:pt idx="384">
                  <c:v>1312.2374555394099</c:v>
                </c:pt>
                <c:pt idx="385">
                  <c:v>1313.23359780945</c:v>
                </c:pt>
                <c:pt idx="386">
                  <c:v>1314.32172728144</c:v>
                </c:pt>
                <c:pt idx="387">
                  <c:v>1322.4237351193999</c:v>
                </c:pt>
                <c:pt idx="388">
                  <c:v>1317.53265448101</c:v>
                </c:pt>
                <c:pt idx="389">
                  <c:v>1318.96514925733</c:v>
                </c:pt>
                <c:pt idx="390">
                  <c:v>1324.0181915257101</c:v>
                </c:pt>
                <c:pt idx="391">
                  <c:v>1323.08022991195</c:v>
                </c:pt>
                <c:pt idx="392">
                  <c:v>1322.71620913222</c:v>
                </c:pt>
                <c:pt idx="393">
                  <c:v>1324.9144832715399</c:v>
                </c:pt>
                <c:pt idx="394">
                  <c:v>1325.8099892512</c:v>
                </c:pt>
                <c:pt idx="395">
                  <c:v>1326.34461913258</c:v>
                </c:pt>
                <c:pt idx="396">
                  <c:v>1327.4209556430601</c:v>
                </c:pt>
                <c:pt idx="397">
                  <c:v>1326.5529676508199</c:v>
                </c:pt>
                <c:pt idx="398">
                  <c:v>1330.20024736039</c:v>
                </c:pt>
                <c:pt idx="399">
                  <c:v>1327.6002146359499</c:v>
                </c:pt>
                <c:pt idx="400">
                  <c:v>1334.6942864395701</c:v>
                </c:pt>
                <c:pt idx="401">
                  <c:v>1328.9627349898201</c:v>
                </c:pt>
                <c:pt idx="402">
                  <c:v>1330.4321826063101</c:v>
                </c:pt>
                <c:pt idx="403">
                  <c:v>1329.70178293809</c:v>
                </c:pt>
                <c:pt idx="404">
                  <c:v>1330.88268699124</c:v>
                </c:pt>
                <c:pt idx="405">
                  <c:v>1331.7160810586099</c:v>
                </c:pt>
                <c:pt idx="406">
                  <c:v>1332.02349352278</c:v>
                </c:pt>
                <c:pt idx="407">
                  <c:v>1330.98646796495</c:v>
                </c:pt>
                <c:pt idx="408">
                  <c:v>1334.01263257302</c:v>
                </c:pt>
                <c:pt idx="409">
                  <c:v>1334.4230402391399</c:v>
                </c:pt>
                <c:pt idx="410">
                  <c:v>1339.15766284801</c:v>
                </c:pt>
                <c:pt idx="411">
                  <c:v>1340.3102631475799</c:v>
                </c:pt>
                <c:pt idx="412">
                  <c:v>1337.8997092340101</c:v>
                </c:pt>
                <c:pt idx="413">
                  <c:v>1338.7150209732399</c:v>
                </c:pt>
                <c:pt idx="414">
                  <c:v>1341.1743198838101</c:v>
                </c:pt>
                <c:pt idx="415">
                  <c:v>1341.0453798398401</c:v>
                </c:pt>
                <c:pt idx="416">
                  <c:v>1340.9840545002401</c:v>
                </c:pt>
                <c:pt idx="417">
                  <c:v>1344.7374732885501</c:v>
                </c:pt>
                <c:pt idx="418">
                  <c:v>1342.6689257677599</c:v>
                </c:pt>
                <c:pt idx="419">
                  <c:v>1343.7759249471101</c:v>
                </c:pt>
                <c:pt idx="420">
                  <c:v>1343.0030696466599</c:v>
                </c:pt>
                <c:pt idx="421">
                  <c:v>1344.70366593823</c:v>
                </c:pt>
                <c:pt idx="422">
                  <c:v>1343.9716939274199</c:v>
                </c:pt>
                <c:pt idx="423">
                  <c:v>1346.24858996645</c:v>
                </c:pt>
                <c:pt idx="424">
                  <c:v>1343.72482103482</c:v>
                </c:pt>
                <c:pt idx="425">
                  <c:v>1343.70044773072</c:v>
                </c:pt>
                <c:pt idx="426">
                  <c:v>1344.8200264442701</c:v>
                </c:pt>
                <c:pt idx="427">
                  <c:v>1345.0716171674401</c:v>
                </c:pt>
                <c:pt idx="428">
                  <c:v>1341.4306276310199</c:v>
                </c:pt>
                <c:pt idx="429">
                  <c:v>1341.3960345108101</c:v>
                </c:pt>
                <c:pt idx="430">
                  <c:v>1340.4344861675099</c:v>
                </c:pt>
                <c:pt idx="431">
                  <c:v>1339.4163295086501</c:v>
                </c:pt>
                <c:pt idx="432">
                  <c:v>1342.3166987560701</c:v>
                </c:pt>
                <c:pt idx="433">
                  <c:v>1341.0666076559601</c:v>
                </c:pt>
                <c:pt idx="434">
                  <c:v>1339.9438842590901</c:v>
                </c:pt>
                <c:pt idx="435">
                  <c:v>1336.8320210054501</c:v>
                </c:pt>
                <c:pt idx="436">
                  <c:v>1337.9618211463101</c:v>
                </c:pt>
                <c:pt idx="437">
                  <c:v>1336.64568687975</c:v>
                </c:pt>
                <c:pt idx="438">
                  <c:v>1336.0159243047201</c:v>
                </c:pt>
                <c:pt idx="439">
                  <c:v>1335.59293710068</c:v>
                </c:pt>
                <c:pt idx="440">
                  <c:v>1332.2963120639299</c:v>
                </c:pt>
                <c:pt idx="441">
                  <c:v>1328.48785810359</c:v>
                </c:pt>
                <c:pt idx="442">
                  <c:v>1328.44304355793</c:v>
                </c:pt>
              </c:numCache>
            </c:numRef>
          </c:yVal>
          <c:smooth val="1"/>
          <c:extLst>
            <c:ext xmlns:c16="http://schemas.microsoft.com/office/drawing/2014/chart" uri="{C3380CC4-5D6E-409C-BE32-E72D297353CC}">
              <c16:uniqueId val="{00000003-710A-457A-A1D7-0D57FCB948F2}"/>
            </c:ext>
          </c:extLst>
        </c:ser>
        <c:ser>
          <c:idx val="5"/>
          <c:order val="5"/>
          <c:tx>
            <c:strRef>
              <c:f>'без среза'!$V$1</c:f>
              <c:strCache>
                <c:ptCount val="1"/>
                <c:pt idx="0">
                  <c:v>Облученный 50,3 сна при Т=350℃
</c:v>
                </c:pt>
              </c:strCache>
            </c:strRef>
          </c:tx>
          <c:spPr>
            <a:ln w="31750" cap="rnd">
              <a:solidFill>
                <a:srgbClr val="C00000">
                  <a:alpha val="99000"/>
                </a:srgbClr>
              </a:solidFill>
              <a:round/>
            </a:ln>
            <a:effectLst/>
          </c:spPr>
          <c:marker>
            <c:symbol val="circle"/>
            <c:size val="5"/>
            <c:spPr>
              <a:noFill/>
              <a:ln w="9525">
                <a:noFill/>
              </a:ln>
              <a:effectLst/>
            </c:spPr>
          </c:marker>
          <c:xVal>
            <c:numRef>
              <c:f>'без среза'!$W$4:$W$511</c:f>
              <c:numCache>
                <c:formatCode>General</c:formatCode>
                <c:ptCount val="50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5.4189968740070405E-4</c:v>
                </c:pt>
                <c:pt idx="169">
                  <c:v>3.3860587562883895E-3</c:v>
                </c:pt>
                <c:pt idx="170">
                  <c:v>3.9149190881715406E-3</c:v>
                </c:pt>
                <c:pt idx="171">
                  <c:v>8.7824160920457802E-3</c:v>
                </c:pt>
                <c:pt idx="172">
                  <c:v>1.0672566066516301E-2</c:v>
                </c:pt>
                <c:pt idx="173">
                  <c:v>1.302748969505E-2</c:v>
                </c:pt>
                <c:pt idx="174">
                  <c:v>1.4840759828294001E-2</c:v>
                </c:pt>
                <c:pt idx="175">
                  <c:v>1.48863026217416E-2</c:v>
                </c:pt>
                <c:pt idx="176">
                  <c:v>1.85656564413605E-2</c:v>
                </c:pt>
                <c:pt idx="177">
                  <c:v>1.7628724555818202E-2</c:v>
                </c:pt>
                <c:pt idx="178">
                  <c:v>1.9655161550380402E-2</c:v>
                </c:pt>
                <c:pt idx="179">
                  <c:v>1.9511489966150802E-2</c:v>
                </c:pt>
                <c:pt idx="180">
                  <c:v>1.9823153297648902E-2</c:v>
                </c:pt>
                <c:pt idx="181">
                  <c:v>2.1035362752574997E-2</c:v>
                </c:pt>
                <c:pt idx="182">
                  <c:v>2.1227166886417199E-2</c:v>
                </c:pt>
                <c:pt idx="183">
                  <c:v>1.99827156003307E-2</c:v>
                </c:pt>
                <c:pt idx="184">
                  <c:v>2.0569402612968801E-2</c:v>
                </c:pt>
                <c:pt idx="185">
                  <c:v>2.0899074237767899E-2</c:v>
                </c:pt>
                <c:pt idx="186">
                  <c:v>2.1544632815806399E-2</c:v>
                </c:pt>
                <c:pt idx="187">
                  <c:v>1.9098060186317798E-2</c:v>
                </c:pt>
                <c:pt idx="188">
                  <c:v>2.12118606500056E-2</c:v>
                </c:pt>
                <c:pt idx="189">
                  <c:v>1.9464195769325301E-2</c:v>
                </c:pt>
                <c:pt idx="190">
                  <c:v>1.9538230466476E-2</c:v>
                </c:pt>
                <c:pt idx="191">
                  <c:v>1.9649660210418998E-2</c:v>
                </c:pt>
                <c:pt idx="192">
                  <c:v>1.99398470365653E-2</c:v>
                </c:pt>
                <c:pt idx="193">
                  <c:v>1.97961754481835E-2</c:v>
                </c:pt>
                <c:pt idx="194">
                  <c:v>1.8946607031766802E-2</c:v>
                </c:pt>
                <c:pt idx="195">
                  <c:v>1.67067214737582E-2</c:v>
                </c:pt>
                <c:pt idx="196">
                  <c:v>1.7698774983965198E-2</c:v>
                </c:pt>
                <c:pt idx="197">
                  <c:v>1.8509112490017202E-2</c:v>
                </c:pt>
                <c:pt idx="198">
                  <c:v>2.06299020237832E-2</c:v>
                </c:pt>
                <c:pt idx="199">
                  <c:v>1.8438430718292799E-2</c:v>
                </c:pt>
                <c:pt idx="200">
                  <c:v>1.7369751241824698E-2</c:v>
                </c:pt>
                <c:pt idx="201">
                  <c:v>1.8410728307172199E-2</c:v>
                </c:pt>
                <c:pt idx="202">
                  <c:v>2.0038787874265798E-2</c:v>
                </c:pt>
                <c:pt idx="203">
                  <c:v>2.1292931791849799E-2</c:v>
                </c:pt>
                <c:pt idx="204">
                  <c:v>1.99716006421768E-2</c:v>
                </c:pt>
                <c:pt idx="205">
                  <c:v>1.9378714033835301E-2</c:v>
                </c:pt>
                <c:pt idx="206">
                  <c:v>1.9434231165793601E-2</c:v>
                </c:pt>
                <c:pt idx="207">
                  <c:v>2.1118203353975899E-2</c:v>
                </c:pt>
                <c:pt idx="208">
                  <c:v>2.13164609676131E-2</c:v>
                </c:pt>
                <c:pt idx="209">
                  <c:v>2.0638124958915999E-2</c:v>
                </c:pt>
                <c:pt idx="210">
                  <c:v>2.08694138956078E-2</c:v>
                </c:pt>
                <c:pt idx="211">
                  <c:v>2.10891743469999E-2</c:v>
                </c:pt>
                <c:pt idx="212">
                  <c:v>2.0596048886289998E-2</c:v>
                </c:pt>
                <c:pt idx="213">
                  <c:v>1.99531938605002E-2</c:v>
                </c:pt>
                <c:pt idx="214">
                  <c:v>1.9257385148918598E-2</c:v>
                </c:pt>
                <c:pt idx="215">
                  <c:v>1.74088879301149E-2</c:v>
                </c:pt>
                <c:pt idx="216">
                  <c:v>1.7170863797555398E-2</c:v>
                </c:pt>
                <c:pt idx="217">
                  <c:v>1.66113420969616E-2</c:v>
                </c:pt>
                <c:pt idx="218">
                  <c:v>1.5352912652466501E-2</c:v>
                </c:pt>
                <c:pt idx="219">
                  <c:v>1.5146339367966298E-2</c:v>
                </c:pt>
                <c:pt idx="220">
                  <c:v>1.3329828596631E-2</c:v>
                </c:pt>
                <c:pt idx="221">
                  <c:v>1.0778419800028201E-2</c:v>
                </c:pt>
                <c:pt idx="222">
                  <c:v>1.12567761142879E-2</c:v>
                </c:pt>
                <c:pt idx="223">
                  <c:v>9.7956634230955703E-3</c:v>
                </c:pt>
                <c:pt idx="224">
                  <c:v>7.5867194237799803E-3</c:v>
                </c:pt>
                <c:pt idx="225">
                  <c:v>3.38047973330591E-3</c:v>
                </c:pt>
                <c:pt idx="226">
                  <c:v>4.2991479286214095E-3</c:v>
                </c:pt>
                <c:pt idx="227">
                  <c:v>4.3162251375072902E-3</c:v>
                </c:pt>
                <c:pt idx="228">
                  <c:v>3.3303697059283701E-3</c:v>
                </c:pt>
                <c:pt idx="229">
                  <c:v>2.47327661505037E-3</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4.0777565735866704E-4</c:v>
                </c:pt>
                <c:pt idx="347">
                  <c:v>2.1371768527234099E-3</c:v>
                </c:pt>
                <c:pt idx="348">
                  <c:v>5.2783717033988396E-3</c:v>
                </c:pt>
                <c:pt idx="349">
                  <c:v>6.1376327422091297E-3</c:v>
                </c:pt>
                <c:pt idx="350">
                  <c:v>5.4952870008839706E-3</c:v>
                </c:pt>
                <c:pt idx="351">
                  <c:v>9.604469100188421E-3</c:v>
                </c:pt>
                <c:pt idx="352">
                  <c:v>1.1875523795024099E-2</c:v>
                </c:pt>
                <c:pt idx="353">
                  <c:v>1.3601430445886499E-2</c:v>
                </c:pt>
                <c:pt idx="354">
                  <c:v>1.5418195109639899E-2</c:v>
                </c:pt>
                <c:pt idx="355">
                  <c:v>1.62825311637693E-2</c:v>
                </c:pt>
                <c:pt idx="356">
                  <c:v>1.8550091332292198E-2</c:v>
                </c:pt>
                <c:pt idx="357">
                  <c:v>1.8951567796210402E-2</c:v>
                </c:pt>
                <c:pt idx="358">
                  <c:v>2.1890079400188601E-2</c:v>
                </c:pt>
                <c:pt idx="359">
                  <c:v>2.41151695107522E-2</c:v>
                </c:pt>
                <c:pt idx="360">
                  <c:v>2.5024398966966298E-2</c:v>
                </c:pt>
                <c:pt idx="361">
                  <c:v>2.83962333818444E-2</c:v>
                </c:pt>
                <c:pt idx="362">
                  <c:v>2.5453436246092299E-2</c:v>
                </c:pt>
                <c:pt idx="363">
                  <c:v>3.0254537010066002E-2</c:v>
                </c:pt>
                <c:pt idx="364">
                  <c:v>3.1226158899544398E-2</c:v>
                </c:pt>
                <c:pt idx="365">
                  <c:v>3.2879189520729199E-2</c:v>
                </c:pt>
                <c:pt idx="366">
                  <c:v>3.5192178682397199E-2</c:v>
                </c:pt>
                <c:pt idx="367">
                  <c:v>3.7138241282175202E-2</c:v>
                </c:pt>
                <c:pt idx="368">
                  <c:v>3.9370856062959099E-2</c:v>
                </c:pt>
                <c:pt idx="369">
                  <c:v>4.1208587955932102E-2</c:v>
                </c:pt>
                <c:pt idx="370">
                  <c:v>4.28761323349569E-2</c:v>
                </c:pt>
                <c:pt idx="371">
                  <c:v>4.5814643938957303E-2</c:v>
                </c:pt>
                <c:pt idx="372">
                  <c:v>4.8997773256420595E-2</c:v>
                </c:pt>
                <c:pt idx="373">
                  <c:v>5.2778468708503098E-2</c:v>
                </c:pt>
                <c:pt idx="374">
                  <c:v>5.7072861351592494E-2</c:v>
                </c:pt>
                <c:pt idx="375">
                  <c:v>5.8017571804036494E-2</c:v>
                </c:pt>
                <c:pt idx="376">
                  <c:v>6.2413306066311201E-2</c:v>
                </c:pt>
                <c:pt idx="377">
                  <c:v>6.8213844931097598E-2</c:v>
                </c:pt>
                <c:pt idx="378">
                  <c:v>7.3479719349212005E-2</c:v>
                </c:pt>
                <c:pt idx="379">
                  <c:v>7.7798573765352999E-2</c:v>
                </c:pt>
                <c:pt idx="380">
                  <c:v>8.2750448983936992E-2</c:v>
                </c:pt>
                <c:pt idx="381">
                  <c:v>8.7373328274242795E-2</c:v>
                </c:pt>
                <c:pt idx="382">
                  <c:v>9.4040512751103505E-2</c:v>
                </c:pt>
                <c:pt idx="383">
                  <c:v>0.100854467848777</c:v>
                </c:pt>
                <c:pt idx="384">
                  <c:v>0.10605744057077302</c:v>
                </c:pt>
                <c:pt idx="385">
                  <c:v>0.11192192600297798</c:v>
                </c:pt>
                <c:pt idx="386">
                  <c:v>0.11773644300880899</c:v>
                </c:pt>
                <c:pt idx="387">
                  <c:v>0.12538908741923599</c:v>
                </c:pt>
                <c:pt idx="388">
                  <c:v>0.132765663254553</c:v>
                </c:pt>
                <c:pt idx="389">
                  <c:v>0.139715905359239</c:v>
                </c:pt>
                <c:pt idx="390">
                  <c:v>0.145350286827473</c:v>
                </c:pt>
                <c:pt idx="391">
                  <c:v>0.15435478214200801</c:v>
                </c:pt>
                <c:pt idx="392">
                  <c:v>0.162423276651147</c:v>
                </c:pt>
                <c:pt idx="393">
                  <c:v>0.17098799566674902</c:v>
                </c:pt>
                <c:pt idx="394">
                  <c:v>0.178591716531074</c:v>
                </c:pt>
                <c:pt idx="395">
                  <c:v>0.18604971162776701</c:v>
                </c:pt>
                <c:pt idx="396">
                  <c:v>0.19454857001193199</c:v>
                </c:pt>
                <c:pt idx="397">
                  <c:v>0.20637369370177799</c:v>
                </c:pt>
                <c:pt idx="398">
                  <c:v>0.21587844363999401</c:v>
                </c:pt>
                <c:pt idx="399">
                  <c:v>0.223898014620971</c:v>
                </c:pt>
                <c:pt idx="400">
                  <c:v>0.23285812580446899</c:v>
                </c:pt>
                <c:pt idx="401">
                  <c:v>0.24563376403179399</c:v>
                </c:pt>
                <c:pt idx="402">
                  <c:v>0.25605058859277097</c:v>
                </c:pt>
                <c:pt idx="403">
                  <c:v>0.26771496349518004</c:v>
                </c:pt>
                <c:pt idx="404">
                  <c:v>0.27896698282390303</c:v>
                </c:pt>
                <c:pt idx="405">
                  <c:v>0.28998591293500897</c:v>
                </c:pt>
                <c:pt idx="406">
                  <c:v>0.302992190717433</c:v>
                </c:pt>
                <c:pt idx="407">
                  <c:v>0.31685812504065297</c:v>
                </c:pt>
                <c:pt idx="408">
                  <c:v>0.32889641560132099</c:v>
                </c:pt>
                <c:pt idx="409">
                  <c:v>0.34403785657381997</c:v>
                </c:pt>
                <c:pt idx="410">
                  <c:v>0.35620702553273997</c:v>
                </c:pt>
                <c:pt idx="411">
                  <c:v>0.368811431356875</c:v>
                </c:pt>
                <c:pt idx="412">
                  <c:v>0.38212173402314398</c:v>
                </c:pt>
                <c:pt idx="413">
                  <c:v>0.39924054834230605</c:v>
                </c:pt>
                <c:pt idx="414">
                  <c:v>0.413847324885808</c:v>
                </c:pt>
                <c:pt idx="415">
                  <c:v>0.42784010748206897</c:v>
                </c:pt>
                <c:pt idx="416">
                  <c:v>0.44405437185730501</c:v>
                </c:pt>
                <c:pt idx="417">
                  <c:v>0.45998208404398599</c:v>
                </c:pt>
                <c:pt idx="418">
                  <c:v>0.47672106484242199</c:v>
                </c:pt>
                <c:pt idx="419">
                  <c:v>0.49342107010161795</c:v>
                </c:pt>
                <c:pt idx="420">
                  <c:v>0.50733294270770601</c:v>
                </c:pt>
                <c:pt idx="421">
                  <c:v>0.52524205838437898</c:v>
                </c:pt>
                <c:pt idx="422">
                  <c:v>0.542675916783253</c:v>
                </c:pt>
                <c:pt idx="423">
                  <c:v>0.56003289535482303</c:v>
                </c:pt>
                <c:pt idx="424">
                  <c:v>0.57647081020633106</c:v>
                </c:pt>
                <c:pt idx="425">
                  <c:v>0.59249741435607495</c:v>
                </c:pt>
                <c:pt idx="426">
                  <c:v>0.61015492323974696</c:v>
                </c:pt>
                <c:pt idx="427">
                  <c:v>0.62712051344178099</c:v>
                </c:pt>
                <c:pt idx="428">
                  <c:v>0.64495274928191304</c:v>
                </c:pt>
                <c:pt idx="429">
                  <c:v>0.66335110038480105</c:v>
                </c:pt>
                <c:pt idx="430">
                  <c:v>0.67995833357485902</c:v>
                </c:pt>
                <c:pt idx="431">
                  <c:v>0.69867119316739901</c:v>
                </c:pt>
                <c:pt idx="432">
                  <c:v>0.71792570626030305</c:v>
                </c:pt>
                <c:pt idx="433">
                  <c:v>0.73630658466967702</c:v>
                </c:pt>
                <c:pt idx="434">
                  <c:v>0.75447725516255604</c:v>
                </c:pt>
                <c:pt idx="435">
                  <c:v>0.772572626264179</c:v>
                </c:pt>
                <c:pt idx="436">
                  <c:v>0.79174327043034487</c:v>
                </c:pt>
                <c:pt idx="437">
                  <c:v>0.81014162154389202</c:v>
                </c:pt>
                <c:pt idx="438">
                  <c:v>0.83082190645882292</c:v>
                </c:pt>
                <c:pt idx="439">
                  <c:v>0.84872456864673007</c:v>
                </c:pt>
                <c:pt idx="440">
                  <c:v>0.86862258615667509</c:v>
                </c:pt>
                <c:pt idx="441">
                  <c:v>0.88761500884970701</c:v>
                </c:pt>
                <c:pt idx="442">
                  <c:v>0.90698484174538407</c:v>
                </c:pt>
                <c:pt idx="443">
                  <c:v>0.92591785727904607</c:v>
                </c:pt>
                <c:pt idx="444">
                  <c:v>0.94555327510050802</c:v>
                </c:pt>
                <c:pt idx="445">
                  <c:v>0.96423922324646605</c:v>
                </c:pt>
                <c:pt idx="446">
                  <c:v>0.98464693415820592</c:v>
                </c:pt>
                <c:pt idx="447">
                  <c:v>1.0053307136089999</c:v>
                </c:pt>
                <c:pt idx="448">
                  <c:v>1.02775127882779</c:v>
                </c:pt>
                <c:pt idx="449">
                  <c:v>1.0461601135460801</c:v>
                </c:pt>
                <c:pt idx="450">
                  <c:v>1.06489202630371</c:v>
                </c:pt>
                <c:pt idx="451">
                  <c:v>1.08536263889221</c:v>
                </c:pt>
                <c:pt idx="452">
                  <c:v>1.1057319098554799</c:v>
                </c:pt>
                <c:pt idx="453">
                  <c:v>1.12557001093165</c:v>
                </c:pt>
                <c:pt idx="454">
                  <c:v>1.1463935719504499</c:v>
                </c:pt>
                <c:pt idx="455">
                  <c:v>1.16603299359639</c:v>
                </c:pt>
                <c:pt idx="456">
                  <c:v>1.1867761802079702</c:v>
                </c:pt>
                <c:pt idx="457">
                  <c:v>1.2083475725077599</c:v>
                </c:pt>
                <c:pt idx="458">
                  <c:v>1.2296324126282299</c:v>
                </c:pt>
                <c:pt idx="459">
                  <c:v>1.2498549129603</c:v>
                </c:pt>
                <c:pt idx="460">
                  <c:v>1.27090666387915</c:v>
                </c:pt>
                <c:pt idx="461">
                  <c:v>1.2923068237768101</c:v>
                </c:pt>
                <c:pt idx="462">
                  <c:v>1.31335054071826</c:v>
                </c:pt>
                <c:pt idx="463">
                  <c:v>1.3373681101555199</c:v>
                </c:pt>
                <c:pt idx="464">
                  <c:v>1.35946717780371</c:v>
                </c:pt>
                <c:pt idx="465">
                  <c:v>1.38240302070187</c:v>
                </c:pt>
                <c:pt idx="466">
                  <c:v>1.40694826548895</c:v>
                </c:pt>
                <c:pt idx="467">
                  <c:v>1.43282788850172</c:v>
                </c:pt>
                <c:pt idx="468">
                  <c:v>1.4568838978632899</c:v>
                </c:pt>
                <c:pt idx="469">
                  <c:v>1.4854653349218001</c:v>
                </c:pt>
                <c:pt idx="470">
                  <c:v>1.5106790815067901</c:v>
                </c:pt>
                <c:pt idx="471">
                  <c:v>1.5414760561455401</c:v>
                </c:pt>
                <c:pt idx="472">
                  <c:v>1.57206738859372</c:v>
                </c:pt>
                <c:pt idx="473">
                  <c:v>1.60404551733677</c:v>
                </c:pt>
                <c:pt idx="474">
                  <c:v>1.6358069846802399</c:v>
                </c:pt>
                <c:pt idx="475">
                  <c:v>1.66751304868171</c:v>
                </c:pt>
                <c:pt idx="476">
                  <c:v>1.7051663083776698</c:v>
                </c:pt>
                <c:pt idx="477">
                  <c:v>1.7402650602349499</c:v>
                </c:pt>
                <c:pt idx="478">
                  <c:v>1.77711108147491</c:v>
                </c:pt>
                <c:pt idx="479">
                  <c:v>1.8129646537062198</c:v>
                </c:pt>
                <c:pt idx="480">
                  <c:v>1.84842438794419</c:v>
                </c:pt>
                <c:pt idx="481">
                  <c:v>1.88779346617025</c:v>
                </c:pt>
                <c:pt idx="482">
                  <c:v>1.9233744643827302</c:v>
                </c:pt>
                <c:pt idx="483">
                  <c:v>1.9609578332989499</c:v>
                </c:pt>
                <c:pt idx="484">
                  <c:v>1.9976081603715601</c:v>
                </c:pt>
                <c:pt idx="485">
                  <c:v>2.0330264957294699</c:v>
                </c:pt>
                <c:pt idx="486">
                  <c:v>2.0688486171309299</c:v>
                </c:pt>
                <c:pt idx="487">
                  <c:v>2.1033812537154999</c:v>
                </c:pt>
                <c:pt idx="488">
                  <c:v>2.1441930408428798</c:v>
                </c:pt>
                <c:pt idx="489">
                  <c:v>2.1768106702012302</c:v>
                </c:pt>
                <c:pt idx="490">
                  <c:v>2.2107502800565704</c:v>
                </c:pt>
                <c:pt idx="491">
                  <c:v>2.2463312782690497</c:v>
                </c:pt>
                <c:pt idx="492">
                  <c:v>2.2809163329242201</c:v>
                </c:pt>
                <c:pt idx="493">
                  <c:v>2.3175846682931898</c:v>
                </c:pt>
                <c:pt idx="494">
                  <c:v>2.3547521870966599</c:v>
                </c:pt>
                <c:pt idx="495">
                  <c:v>2.3885305125929799</c:v>
                </c:pt>
                <c:pt idx="496">
                  <c:v>2.4236851770723398</c:v>
                </c:pt>
                <c:pt idx="497">
                  <c:v>2.4625300744844503</c:v>
                </c:pt>
                <c:pt idx="498">
                  <c:v>2.4983032723412202</c:v>
                </c:pt>
                <c:pt idx="499">
                  <c:v>2.53310848294461</c:v>
                </c:pt>
                <c:pt idx="500">
                  <c:v>2.5697633494246497</c:v>
                </c:pt>
                <c:pt idx="501">
                  <c:v>2.6108482461808102</c:v>
                </c:pt>
                <c:pt idx="502">
                  <c:v>2.6484700550270199</c:v>
                </c:pt>
                <c:pt idx="503">
                  <c:v>2.68529510905466</c:v>
                </c:pt>
                <c:pt idx="504">
                  <c:v>2.7263066205023301</c:v>
                </c:pt>
                <c:pt idx="505">
                  <c:v>2.7662364054151602</c:v>
                </c:pt>
                <c:pt idx="506">
                  <c:v>2.8113085709094299</c:v>
                </c:pt>
                <c:pt idx="507">
                  <c:v>2.8632509996128896</c:v>
                </c:pt>
              </c:numCache>
            </c:numRef>
          </c:xVal>
          <c:yVal>
            <c:numRef>
              <c:f>'без среза'!$X$4:$X$511</c:f>
              <c:numCache>
                <c:formatCode>General</c:formatCode>
                <c:ptCount val="508"/>
                <c:pt idx="0">
                  <c:v>0</c:v>
                </c:pt>
                <c:pt idx="1">
                  <c:v>52.781880646361998</c:v>
                </c:pt>
                <c:pt idx="2">
                  <c:v>54.599988402158502</c:v>
                </c:pt>
                <c:pt idx="3">
                  <c:v>56.846418515953701</c:v>
                </c:pt>
                <c:pt idx="4">
                  <c:v>59.015177497989498</c:v>
                </c:pt>
                <c:pt idx="5">
                  <c:v>61.376229087938597</c:v>
                </c:pt>
                <c:pt idx="6">
                  <c:v>63.431874771136798</c:v>
                </c:pt>
                <c:pt idx="7">
                  <c:v>65.142147848731796</c:v>
                </c:pt>
                <c:pt idx="8">
                  <c:v>67.265661511220998</c:v>
                </c:pt>
                <c:pt idx="9">
                  <c:v>69.159178132889807</c:v>
                </c:pt>
                <c:pt idx="10">
                  <c:v>71.181643915129797</c:v>
                </c:pt>
                <c:pt idx="11">
                  <c:v>73.262174524017595</c:v>
                </c:pt>
                <c:pt idx="12">
                  <c:v>75.444507102016402</c:v>
                </c:pt>
                <c:pt idx="13">
                  <c:v>77.239992197952205</c:v>
                </c:pt>
                <c:pt idx="14">
                  <c:v>79.524880833341697</c:v>
                </c:pt>
                <c:pt idx="15">
                  <c:v>81.539051640429506</c:v>
                </c:pt>
                <c:pt idx="16">
                  <c:v>83.304373190039797</c:v>
                </c:pt>
                <c:pt idx="17">
                  <c:v>85.445230891695203</c:v>
                </c:pt>
                <c:pt idx="18">
                  <c:v>87.348550665890798</c:v>
                </c:pt>
                <c:pt idx="19">
                  <c:v>89.343869256437799</c:v>
                </c:pt>
                <c:pt idx="20">
                  <c:v>91.6611837041564</c:v>
                </c:pt>
                <c:pt idx="21">
                  <c:v>93.627846925635794</c:v>
                </c:pt>
                <c:pt idx="22">
                  <c:v>95.681984431692399</c:v>
                </c:pt>
                <c:pt idx="23">
                  <c:v>97.713499277713694</c:v>
                </c:pt>
                <c:pt idx="24">
                  <c:v>99.751046833116604</c:v>
                </c:pt>
                <c:pt idx="25">
                  <c:v>101.89642906677901</c:v>
                </c:pt>
                <c:pt idx="26">
                  <c:v>104.188858588808</c:v>
                </c:pt>
                <c:pt idx="27">
                  <c:v>105.914213439566</c:v>
                </c:pt>
                <c:pt idx="28">
                  <c:v>108.09805419470599</c:v>
                </c:pt>
                <c:pt idx="29">
                  <c:v>110.462122139288</c:v>
                </c:pt>
                <c:pt idx="30">
                  <c:v>112.716847228468</c:v>
                </c:pt>
                <c:pt idx="31">
                  <c:v>114.881835767068</c:v>
                </c:pt>
                <c:pt idx="32">
                  <c:v>117.197642037412</c:v>
                </c:pt>
                <c:pt idx="33">
                  <c:v>119.74419943743899</c:v>
                </c:pt>
                <c:pt idx="34">
                  <c:v>122.250790138496</c:v>
                </c:pt>
                <c:pt idx="35">
                  <c:v>124.261944590951</c:v>
                </c:pt>
                <c:pt idx="36">
                  <c:v>126.684831450693</c:v>
                </c:pt>
                <c:pt idx="37">
                  <c:v>129.353551213397</c:v>
                </c:pt>
                <c:pt idx="38">
                  <c:v>131.72893048776299</c:v>
                </c:pt>
                <c:pt idx="39">
                  <c:v>134.33732315781501</c:v>
                </c:pt>
                <c:pt idx="40">
                  <c:v>136.99473159061699</c:v>
                </c:pt>
                <c:pt idx="41">
                  <c:v>139.31430830433999</c:v>
                </c:pt>
                <c:pt idx="42">
                  <c:v>141.99735575145999</c:v>
                </c:pt>
                <c:pt idx="43">
                  <c:v>144.75656615290799</c:v>
                </c:pt>
                <c:pt idx="44">
                  <c:v>147.66810246393999</c:v>
                </c:pt>
                <c:pt idx="45">
                  <c:v>150.22220075037299</c:v>
                </c:pt>
                <c:pt idx="46">
                  <c:v>152.85095381387501</c:v>
                </c:pt>
                <c:pt idx="47">
                  <c:v>155.54229623638099</c:v>
                </c:pt>
                <c:pt idx="48">
                  <c:v>158.30452299281001</c:v>
                </c:pt>
                <c:pt idx="49">
                  <c:v>161.047897532582</c:v>
                </c:pt>
                <c:pt idx="50">
                  <c:v>163.868189115543</c:v>
                </c:pt>
                <c:pt idx="51">
                  <c:v>166.168159523979</c:v>
                </c:pt>
                <c:pt idx="52">
                  <c:v>168.9778938659</c:v>
                </c:pt>
                <c:pt idx="53">
                  <c:v>171.52369717718099</c:v>
                </c:pt>
                <c:pt idx="54">
                  <c:v>174.163761570817</c:v>
                </c:pt>
                <c:pt idx="55">
                  <c:v>176.89884113543701</c:v>
                </c:pt>
                <c:pt idx="56">
                  <c:v>179.383563265204</c:v>
                </c:pt>
                <c:pt idx="57">
                  <c:v>182.51680164155599</c:v>
                </c:pt>
                <c:pt idx="58">
                  <c:v>184.71647825860401</c:v>
                </c:pt>
                <c:pt idx="59">
                  <c:v>187.74565239995701</c:v>
                </c:pt>
                <c:pt idx="60">
                  <c:v>190.198702806374</c:v>
                </c:pt>
                <c:pt idx="61">
                  <c:v>192.69021173403601</c:v>
                </c:pt>
                <c:pt idx="62">
                  <c:v>195.61456755199501</c:v>
                </c:pt>
                <c:pt idx="63">
                  <c:v>198.29082820122099</c:v>
                </c:pt>
                <c:pt idx="64">
                  <c:v>200.87433594558399</c:v>
                </c:pt>
                <c:pt idx="65">
                  <c:v>203.41033610422201</c:v>
                </c:pt>
                <c:pt idx="66">
                  <c:v>206.240430839825</c:v>
                </c:pt>
                <c:pt idx="67">
                  <c:v>209.04036202910399</c:v>
                </c:pt>
                <c:pt idx="68">
                  <c:v>212.01071725506301</c:v>
                </c:pt>
                <c:pt idx="69">
                  <c:v>214.52032431075301</c:v>
                </c:pt>
                <c:pt idx="70">
                  <c:v>217.39868072047801</c:v>
                </c:pt>
                <c:pt idx="71">
                  <c:v>219.853993392782</c:v>
                </c:pt>
                <c:pt idx="72">
                  <c:v>222.84847945580299</c:v>
                </c:pt>
                <c:pt idx="73">
                  <c:v>225.61673892126399</c:v>
                </c:pt>
                <c:pt idx="74">
                  <c:v>228.618011782411</c:v>
                </c:pt>
                <c:pt idx="75">
                  <c:v>231.42171341506801</c:v>
                </c:pt>
                <c:pt idx="76">
                  <c:v>234.220890515484</c:v>
                </c:pt>
                <c:pt idx="77">
                  <c:v>237.211606135126</c:v>
                </c:pt>
                <c:pt idx="78">
                  <c:v>240.10956885013701</c:v>
                </c:pt>
                <c:pt idx="79">
                  <c:v>243.23224998521599</c:v>
                </c:pt>
                <c:pt idx="80">
                  <c:v>245.78182373964199</c:v>
                </c:pt>
                <c:pt idx="81">
                  <c:v>248.880374037661</c:v>
                </c:pt>
                <c:pt idx="82">
                  <c:v>251.62978128693101</c:v>
                </c:pt>
                <c:pt idx="83">
                  <c:v>254.80826498288701</c:v>
                </c:pt>
                <c:pt idx="84">
                  <c:v>257.35180602828001</c:v>
                </c:pt>
                <c:pt idx="85">
                  <c:v>260.252031008713</c:v>
                </c:pt>
                <c:pt idx="86">
                  <c:v>263.21258308226197</c:v>
                </c:pt>
                <c:pt idx="87">
                  <c:v>266.14297160925298</c:v>
                </c:pt>
                <c:pt idx="88">
                  <c:v>268.934607823845</c:v>
                </c:pt>
                <c:pt idx="89">
                  <c:v>271.66516285622498</c:v>
                </c:pt>
                <c:pt idx="90">
                  <c:v>274.62194448662899</c:v>
                </c:pt>
                <c:pt idx="91">
                  <c:v>277.11043705977499</c:v>
                </c:pt>
                <c:pt idx="92">
                  <c:v>279.90358145069303</c:v>
                </c:pt>
                <c:pt idx="93">
                  <c:v>282.89429707080097</c:v>
                </c:pt>
                <c:pt idx="94">
                  <c:v>285.43708402710001</c:v>
                </c:pt>
                <c:pt idx="95">
                  <c:v>288.14803275465999</c:v>
                </c:pt>
                <c:pt idx="96">
                  <c:v>291.031667784788</c:v>
                </c:pt>
                <c:pt idx="97">
                  <c:v>293.49301316682198</c:v>
                </c:pt>
                <c:pt idx="98">
                  <c:v>296.09688130486802</c:v>
                </c:pt>
                <c:pt idx="99">
                  <c:v>298.88700934173499</c:v>
                </c:pt>
                <c:pt idx="100">
                  <c:v>301.83700417354697</c:v>
                </c:pt>
                <c:pt idx="101">
                  <c:v>304.30815270775901</c:v>
                </c:pt>
                <c:pt idx="102">
                  <c:v>307.17218143306701</c:v>
                </c:pt>
                <c:pt idx="103">
                  <c:v>309.96758809033798</c:v>
                </c:pt>
                <c:pt idx="104">
                  <c:v>312.723028048407</c:v>
                </c:pt>
                <c:pt idx="105">
                  <c:v>315.63003982696699</c:v>
                </c:pt>
                <c:pt idx="106">
                  <c:v>318.36436530295799</c:v>
                </c:pt>
                <c:pt idx="107">
                  <c:v>321.11528072971902</c:v>
                </c:pt>
                <c:pt idx="108">
                  <c:v>323.82321310229599</c:v>
                </c:pt>
                <c:pt idx="109">
                  <c:v>326.67366823181499</c:v>
                </c:pt>
                <c:pt idx="110">
                  <c:v>329.367272920441</c:v>
                </c:pt>
                <c:pt idx="111">
                  <c:v>332.27051425585501</c:v>
                </c:pt>
                <c:pt idx="112">
                  <c:v>335.34945824835398</c:v>
                </c:pt>
                <c:pt idx="113">
                  <c:v>338.187847959343</c:v>
                </c:pt>
                <c:pt idx="114">
                  <c:v>341.560886529274</c:v>
                </c:pt>
                <c:pt idx="115">
                  <c:v>344.65491229482001</c:v>
                </c:pt>
                <c:pt idx="116">
                  <c:v>347.18110930081502</c:v>
                </c:pt>
                <c:pt idx="117">
                  <c:v>350.21103753102898</c:v>
                </c:pt>
                <c:pt idx="118">
                  <c:v>353.259817977902</c:v>
                </c:pt>
                <c:pt idx="119">
                  <c:v>356.27692670095701</c:v>
                </c:pt>
                <c:pt idx="120">
                  <c:v>359.24049512902297</c:v>
                </c:pt>
                <c:pt idx="121">
                  <c:v>362.21235853200801</c:v>
                </c:pt>
                <c:pt idx="122">
                  <c:v>365.16914016241202</c:v>
                </c:pt>
                <c:pt idx="123">
                  <c:v>367.77828692132601</c:v>
                </c:pt>
                <c:pt idx="124">
                  <c:v>371.01257317746098</c:v>
                </c:pt>
                <c:pt idx="125">
                  <c:v>373.95879756612698</c:v>
                </c:pt>
                <c:pt idx="126">
                  <c:v>376.54532166523899</c:v>
                </c:pt>
                <c:pt idx="127">
                  <c:v>379.49984102929</c:v>
                </c:pt>
                <c:pt idx="128">
                  <c:v>382.39704965567199</c:v>
                </c:pt>
                <c:pt idx="129">
                  <c:v>385.40058478293901</c:v>
                </c:pt>
                <c:pt idx="130">
                  <c:v>388.02255104854697</c:v>
                </c:pt>
                <c:pt idx="131">
                  <c:v>391.15201898151997</c:v>
                </c:pt>
                <c:pt idx="132">
                  <c:v>393.83355825161601</c:v>
                </c:pt>
                <c:pt idx="133">
                  <c:v>396.30998540576502</c:v>
                </c:pt>
                <c:pt idx="134">
                  <c:v>399.796137274709</c:v>
                </c:pt>
                <c:pt idx="135">
                  <c:v>402.14738571178202</c:v>
                </c:pt>
                <c:pt idx="136">
                  <c:v>405.165248523466</c:v>
                </c:pt>
                <c:pt idx="137">
                  <c:v>408.201209463179</c:v>
                </c:pt>
                <c:pt idx="138">
                  <c:v>411.323890598025</c:v>
                </c:pt>
                <c:pt idx="139">
                  <c:v>414.07405193569099</c:v>
                </c:pt>
                <c:pt idx="140">
                  <c:v>417.22765070572501</c:v>
                </c:pt>
                <c:pt idx="141">
                  <c:v>419.77948672650399</c:v>
                </c:pt>
                <c:pt idx="142">
                  <c:v>422.97229810664402</c:v>
                </c:pt>
                <c:pt idx="143">
                  <c:v>426.05501254275401</c:v>
                </c:pt>
                <c:pt idx="144">
                  <c:v>429.55247574113298</c:v>
                </c:pt>
                <c:pt idx="145">
                  <c:v>432.371259146836</c:v>
                </c:pt>
                <c:pt idx="146">
                  <c:v>435.53164471499599</c:v>
                </c:pt>
                <c:pt idx="147">
                  <c:v>438.52236033463902</c:v>
                </c:pt>
                <c:pt idx="148">
                  <c:v>441.75589250260998</c:v>
                </c:pt>
                <c:pt idx="149">
                  <c:v>444.66667472478002</c:v>
                </c:pt>
                <c:pt idx="150">
                  <c:v>448.145285706501</c:v>
                </c:pt>
                <c:pt idx="151">
                  <c:v>451.257409600541</c:v>
                </c:pt>
                <c:pt idx="152">
                  <c:v>454.30694413557597</c:v>
                </c:pt>
                <c:pt idx="153">
                  <c:v>457.42510073864798</c:v>
                </c:pt>
                <c:pt idx="154">
                  <c:v>460.89617083407899</c:v>
                </c:pt>
                <c:pt idx="155">
                  <c:v>463.88839463144501</c:v>
                </c:pt>
                <c:pt idx="156">
                  <c:v>467.36625152453797</c:v>
                </c:pt>
                <c:pt idx="157">
                  <c:v>470.185789018869</c:v>
                </c:pt>
                <c:pt idx="158">
                  <c:v>473.40951803419699</c:v>
                </c:pt>
                <c:pt idx="159">
                  <c:v>476.09633592423103</c:v>
                </c:pt>
                <c:pt idx="160">
                  <c:v>479.43619459355301</c:v>
                </c:pt>
                <c:pt idx="161">
                  <c:v>482.45028696162598</c:v>
                </c:pt>
                <c:pt idx="162">
                  <c:v>485.83237459510599</c:v>
                </c:pt>
                <c:pt idx="163">
                  <c:v>488.69640332041303</c:v>
                </c:pt>
                <c:pt idx="164">
                  <c:v>491.75498691946302</c:v>
                </c:pt>
                <c:pt idx="165">
                  <c:v>494.92215928575001</c:v>
                </c:pt>
                <c:pt idx="166">
                  <c:v>497.62330486020102</c:v>
                </c:pt>
                <c:pt idx="167">
                  <c:v>500.74975643865798</c:v>
                </c:pt>
                <c:pt idx="168">
                  <c:v>503.86188033269701</c:v>
                </c:pt>
                <c:pt idx="169">
                  <c:v>506.89859536057298</c:v>
                </c:pt>
                <c:pt idx="170">
                  <c:v>510.14720930205698</c:v>
                </c:pt>
                <c:pt idx="171">
                  <c:v>512.74730699602503</c:v>
                </c:pt>
                <c:pt idx="172">
                  <c:v>515.98988822847605</c:v>
                </c:pt>
                <c:pt idx="173">
                  <c:v>519.13217566907394</c:v>
                </c:pt>
                <c:pt idx="174">
                  <c:v>522.391346850432</c:v>
                </c:pt>
                <c:pt idx="175">
                  <c:v>525.78022128157295</c:v>
                </c:pt>
                <c:pt idx="176">
                  <c:v>528.63670912105601</c:v>
                </c:pt>
                <c:pt idx="177">
                  <c:v>532.48934807721503</c:v>
                </c:pt>
                <c:pt idx="178">
                  <c:v>535.70251985173695</c:v>
                </c:pt>
                <c:pt idx="179">
                  <c:v>539.38398068211995</c:v>
                </c:pt>
                <c:pt idx="180">
                  <c:v>542.69744624849397</c:v>
                </c:pt>
                <c:pt idx="181">
                  <c:v>546.08632067963504</c:v>
                </c:pt>
                <c:pt idx="182">
                  <c:v>549.69538899976806</c:v>
                </c:pt>
                <c:pt idx="183">
                  <c:v>553.61438775807596</c:v>
                </c:pt>
                <c:pt idx="184">
                  <c:v>557.13824405986804</c:v>
                </c:pt>
                <c:pt idx="185">
                  <c:v>560.429841054603</c:v>
                </c:pt>
                <c:pt idx="186">
                  <c:v>563.95897597633302</c:v>
                </c:pt>
                <c:pt idx="187">
                  <c:v>568.13738123327505</c:v>
                </c:pt>
                <c:pt idx="188">
                  <c:v>571.33170079067304</c:v>
                </c:pt>
                <c:pt idx="189">
                  <c:v>575.35928831622005</c:v>
                </c:pt>
                <c:pt idx="190">
                  <c:v>578.72403191123203</c:v>
                </c:pt>
                <c:pt idx="191">
                  <c:v>582.350444270298</c:v>
                </c:pt>
                <c:pt idx="192">
                  <c:v>585.92029997892701</c:v>
                </c:pt>
                <c:pt idx="193">
                  <c:v>589.60176081117197</c:v>
                </c:pt>
                <c:pt idx="194">
                  <c:v>593.43554755020898</c:v>
                </c:pt>
                <c:pt idx="195">
                  <c:v>597.31759596429799</c:v>
                </c:pt>
                <c:pt idx="196">
                  <c:v>600.753977982327</c:v>
                </c:pt>
                <c:pt idx="197">
                  <c:v>604.22957260906696</c:v>
                </c:pt>
                <c:pt idx="198">
                  <c:v>607.42238398920699</c:v>
                </c:pt>
                <c:pt idx="199">
                  <c:v>611.54574077483301</c:v>
                </c:pt>
                <c:pt idx="200">
                  <c:v>615.15707136038702</c:v>
                </c:pt>
                <c:pt idx="201">
                  <c:v>618.58289613574698</c:v>
                </c:pt>
                <c:pt idx="202">
                  <c:v>621.88203401677299</c:v>
                </c:pt>
                <c:pt idx="203">
                  <c:v>625.26185938529704</c:v>
                </c:pt>
                <c:pt idx="204">
                  <c:v>629.197448093444</c:v>
                </c:pt>
                <c:pt idx="205">
                  <c:v>632.68812449369602</c:v>
                </c:pt>
                <c:pt idx="206">
                  <c:v>636.32660227175802</c:v>
                </c:pt>
                <c:pt idx="207">
                  <c:v>639.613674733788</c:v>
                </c:pt>
                <c:pt idx="208">
                  <c:v>643.23933300469105</c:v>
                </c:pt>
                <c:pt idx="209">
                  <c:v>647.03616940043901</c:v>
                </c:pt>
                <c:pt idx="210">
                  <c:v>650.36697900481499</c:v>
                </c:pt>
                <c:pt idx="211">
                  <c:v>653.97001461591606</c:v>
                </c:pt>
                <c:pt idx="212">
                  <c:v>657.72688431292795</c:v>
                </c:pt>
                <c:pt idx="213">
                  <c:v>661.49808169435698</c:v>
                </c:pt>
                <c:pt idx="214">
                  <c:v>665.29868853371602</c:v>
                </c:pt>
                <c:pt idx="215">
                  <c:v>669.09627901762701</c:v>
                </c:pt>
                <c:pt idx="216">
                  <c:v>672.798100242391</c:v>
                </c:pt>
                <c:pt idx="217">
                  <c:v>676.56929762382094</c:v>
                </c:pt>
                <c:pt idx="218">
                  <c:v>680.491312737577</c:v>
                </c:pt>
                <c:pt idx="219">
                  <c:v>684.186347164214</c:v>
                </c:pt>
                <c:pt idx="220">
                  <c:v>687.95905272290099</c:v>
                </c:pt>
                <c:pt idx="221">
                  <c:v>692.160080639645</c:v>
                </c:pt>
                <c:pt idx="222">
                  <c:v>695.70731368940301</c:v>
                </c:pt>
                <c:pt idx="223">
                  <c:v>699.673065944575</c:v>
                </c:pt>
                <c:pt idx="224">
                  <c:v>703.80019317381095</c:v>
                </c:pt>
                <c:pt idx="225">
                  <c:v>708.07059724628903</c:v>
                </c:pt>
                <c:pt idx="226">
                  <c:v>711.52281512599404</c:v>
                </c:pt>
                <c:pt idx="227">
                  <c:v>715.16958787851001</c:v>
                </c:pt>
                <c:pt idx="228">
                  <c:v>719.03278407640801</c:v>
                </c:pt>
                <c:pt idx="229">
                  <c:v>722.88617712166194</c:v>
                </c:pt>
                <c:pt idx="230">
                  <c:v>727.18599065206899</c:v>
                </c:pt>
                <c:pt idx="231">
                  <c:v>731.16003788262606</c:v>
                </c:pt>
                <c:pt idx="232">
                  <c:v>734.557961378247</c:v>
                </c:pt>
                <c:pt idx="233">
                  <c:v>738.430960728787</c:v>
                </c:pt>
                <c:pt idx="234">
                  <c:v>741.87035910040095</c:v>
                </c:pt>
                <c:pt idx="235">
                  <c:v>745.42739530280198</c:v>
                </c:pt>
                <c:pt idx="236">
                  <c:v>749.25891977734898</c:v>
                </c:pt>
                <c:pt idx="237">
                  <c:v>752.84913588035897</c:v>
                </c:pt>
                <c:pt idx="238">
                  <c:v>756.32322233077105</c:v>
                </c:pt>
                <c:pt idx="239">
                  <c:v>760.16304177977099</c:v>
                </c:pt>
                <c:pt idx="240">
                  <c:v>763.571522516198</c:v>
                </c:pt>
                <c:pt idx="241">
                  <c:v>767.61796225793705</c:v>
                </c:pt>
                <c:pt idx="242">
                  <c:v>770.90880516450898</c:v>
                </c:pt>
                <c:pt idx="243">
                  <c:v>774.70941200293601</c:v>
                </c:pt>
                <c:pt idx="244">
                  <c:v>778.37579106167004</c:v>
                </c:pt>
                <c:pt idx="245">
                  <c:v>781.54070116113905</c:v>
                </c:pt>
                <c:pt idx="246">
                  <c:v>785.82015429809701</c:v>
                </c:pt>
                <c:pt idx="247">
                  <c:v>789.20752055291098</c:v>
                </c:pt>
                <c:pt idx="248">
                  <c:v>792.778130350634</c:v>
                </c:pt>
                <c:pt idx="249">
                  <c:v>796.49050881713595</c:v>
                </c:pt>
                <c:pt idx="250">
                  <c:v>800.26396846491798</c:v>
                </c:pt>
                <c:pt idx="251">
                  <c:v>803.98841234948497</c:v>
                </c:pt>
                <c:pt idx="252">
                  <c:v>807.80334687233005</c:v>
                </c:pt>
                <c:pt idx="253">
                  <c:v>811.23143391497399</c:v>
                </c:pt>
                <c:pt idx="254">
                  <c:v>815.04259799514</c:v>
                </c:pt>
                <c:pt idx="255">
                  <c:v>818.85979478526895</c:v>
                </c:pt>
                <c:pt idx="256">
                  <c:v>822.89416910801106</c:v>
                </c:pt>
                <c:pt idx="257">
                  <c:v>826.50549969356496</c:v>
                </c:pt>
                <c:pt idx="258">
                  <c:v>830.11607619095605</c:v>
                </c:pt>
                <c:pt idx="259">
                  <c:v>834.22585937939596</c:v>
                </c:pt>
                <c:pt idx="260">
                  <c:v>837.849255383946</c:v>
                </c:pt>
                <c:pt idx="261">
                  <c:v>841.692845277488</c:v>
                </c:pt>
                <c:pt idx="262">
                  <c:v>845.73099004384096</c:v>
                </c:pt>
                <c:pt idx="263">
                  <c:v>849.14248713478401</c:v>
                </c:pt>
                <c:pt idx="264">
                  <c:v>853.06902678031497</c:v>
                </c:pt>
                <c:pt idx="265">
                  <c:v>856.88169903680705</c:v>
                </c:pt>
                <c:pt idx="266">
                  <c:v>860.55938942544196</c:v>
                </c:pt>
                <c:pt idx="267">
                  <c:v>864.36678306199599</c:v>
                </c:pt>
                <c:pt idx="268">
                  <c:v>868.119128227234</c:v>
                </c:pt>
                <c:pt idx="269">
                  <c:v>871.80058905854798</c:v>
                </c:pt>
                <c:pt idx="270">
                  <c:v>875.65926072373998</c:v>
                </c:pt>
                <c:pt idx="271">
                  <c:v>878.92521870415703</c:v>
                </c:pt>
                <c:pt idx="272">
                  <c:v>882.499598946422</c:v>
                </c:pt>
                <c:pt idx="273">
                  <c:v>886.103388644755</c:v>
                </c:pt>
                <c:pt idx="274">
                  <c:v>889.87986464798496</c:v>
                </c:pt>
                <c:pt idx="275">
                  <c:v>893.71591365337395</c:v>
                </c:pt>
                <c:pt idx="276">
                  <c:v>896.78354631643697</c:v>
                </c:pt>
                <c:pt idx="277">
                  <c:v>900.52382606267895</c:v>
                </c:pt>
                <c:pt idx="278">
                  <c:v>903.89837281033397</c:v>
                </c:pt>
                <c:pt idx="279">
                  <c:v>907.51045748498302</c:v>
                </c:pt>
                <c:pt idx="280">
                  <c:v>910.829201670364</c:v>
                </c:pt>
                <c:pt idx="281">
                  <c:v>914.65997205581505</c:v>
                </c:pt>
                <c:pt idx="282">
                  <c:v>918.224549145438</c:v>
                </c:pt>
                <c:pt idx="283">
                  <c:v>922.05079499818396</c:v>
                </c:pt>
                <c:pt idx="284">
                  <c:v>925.46002982370601</c:v>
                </c:pt>
                <c:pt idx="285">
                  <c:v>929.13394976872996</c:v>
                </c:pt>
                <c:pt idx="286">
                  <c:v>932.44816942326702</c:v>
                </c:pt>
                <c:pt idx="287">
                  <c:v>936.73817980103195</c:v>
                </c:pt>
                <c:pt idx="288">
                  <c:v>940.32085501868301</c:v>
                </c:pt>
                <c:pt idx="289">
                  <c:v>944.07018382847298</c:v>
                </c:pt>
                <c:pt idx="290">
                  <c:v>947.92583914008003</c:v>
                </c:pt>
                <c:pt idx="291">
                  <c:v>951.13222411554295</c:v>
                </c:pt>
                <c:pt idx="292">
                  <c:v>955.17187706008599</c:v>
                </c:pt>
                <c:pt idx="293">
                  <c:v>958.95891030225903</c:v>
                </c:pt>
                <c:pt idx="294">
                  <c:v>962.788172511384</c:v>
                </c:pt>
                <c:pt idx="295">
                  <c:v>966.86930033098895</c:v>
                </c:pt>
                <c:pt idx="296">
                  <c:v>970.50476175360404</c:v>
                </c:pt>
                <c:pt idx="297">
                  <c:v>974.33628622815002</c:v>
                </c:pt>
                <c:pt idx="298">
                  <c:v>977.70555435400502</c:v>
                </c:pt>
                <c:pt idx="299">
                  <c:v>981.571766907349</c:v>
                </c:pt>
                <c:pt idx="300">
                  <c:v>985.77128664590396</c:v>
                </c:pt>
                <c:pt idx="301">
                  <c:v>988.98370433226205</c:v>
                </c:pt>
                <c:pt idx="302">
                  <c:v>992.62896890751995</c:v>
                </c:pt>
                <c:pt idx="303">
                  <c:v>996.23200451768901</c:v>
                </c:pt>
                <c:pt idx="304">
                  <c:v>999.69628781545896</c:v>
                </c:pt>
                <c:pt idx="305">
                  <c:v>1003.40187948383</c:v>
                </c:pt>
                <c:pt idx="306">
                  <c:v>1006.94911253266</c:v>
                </c:pt>
                <c:pt idx="307">
                  <c:v>1010.54762361199</c:v>
                </c:pt>
                <c:pt idx="308">
                  <c:v>1013.79020484351</c:v>
                </c:pt>
                <c:pt idx="309">
                  <c:v>1017.13232577872</c:v>
                </c:pt>
                <c:pt idx="310">
                  <c:v>1020.56342917494</c:v>
                </c:pt>
                <c:pt idx="311">
                  <c:v>1023.80751858465</c:v>
                </c:pt>
                <c:pt idx="312">
                  <c:v>1027.62245310657</c:v>
                </c:pt>
                <c:pt idx="313">
                  <c:v>1030.88011611253</c:v>
                </c:pt>
                <c:pt idx="314">
                  <c:v>1034.32780946046</c:v>
                </c:pt>
                <c:pt idx="315">
                  <c:v>1037.66691404022</c:v>
                </c:pt>
                <c:pt idx="316">
                  <c:v>1040.8499222677201</c:v>
                </c:pt>
                <c:pt idx="317">
                  <c:v>1044.5185635928101</c:v>
                </c:pt>
                <c:pt idx="318">
                  <c:v>1047.6623592078699</c:v>
                </c:pt>
                <c:pt idx="319">
                  <c:v>1051.38981944695</c:v>
                </c:pt>
                <c:pt idx="320">
                  <c:v>1054.7138422559899</c:v>
                </c:pt>
                <c:pt idx="321">
                  <c:v>1058.2120595425399</c:v>
                </c:pt>
                <c:pt idx="322">
                  <c:v>1061.49762382731</c:v>
                </c:pt>
                <c:pt idx="323">
                  <c:v>1065.09839717112</c:v>
                </c:pt>
                <c:pt idx="324">
                  <c:v>1068.73385859467</c:v>
                </c:pt>
                <c:pt idx="325">
                  <c:v>1071.93948948197</c:v>
                </c:pt>
                <c:pt idx="326">
                  <c:v>1075.6254748459901</c:v>
                </c:pt>
                <c:pt idx="327">
                  <c:v>1079.2443463187701</c:v>
                </c:pt>
                <c:pt idx="328">
                  <c:v>1082.8986599575701</c:v>
                </c:pt>
                <c:pt idx="329">
                  <c:v>1086.1751751787999</c:v>
                </c:pt>
                <c:pt idx="330">
                  <c:v>1089.7638831045499</c:v>
                </c:pt>
                <c:pt idx="331">
                  <c:v>1093.53206413053</c:v>
                </c:pt>
                <c:pt idx="332">
                  <c:v>1096.72110506892</c:v>
                </c:pt>
                <c:pt idx="333">
                  <c:v>1100.2479777243</c:v>
                </c:pt>
                <c:pt idx="334">
                  <c:v>1103.5855741277301</c:v>
                </c:pt>
                <c:pt idx="335">
                  <c:v>1107.19313427061</c:v>
                </c:pt>
                <c:pt idx="336">
                  <c:v>1110.9175781533099</c:v>
                </c:pt>
                <c:pt idx="337">
                  <c:v>1114.7702171113301</c:v>
                </c:pt>
                <c:pt idx="338">
                  <c:v>1117.8604724332699</c:v>
                </c:pt>
                <c:pt idx="339">
                  <c:v>1121.46954075433</c:v>
                </c:pt>
                <c:pt idx="340">
                  <c:v>1124.7279578466</c:v>
                </c:pt>
                <c:pt idx="341">
                  <c:v>1128.13191405311</c:v>
                </c:pt>
                <c:pt idx="342">
                  <c:v>1131.3217090778101</c:v>
                </c:pt>
                <c:pt idx="343">
                  <c:v>1134.4587178975301</c:v>
                </c:pt>
                <c:pt idx="344">
                  <c:v>1137.4924165718301</c:v>
                </c:pt>
                <c:pt idx="345">
                  <c:v>1141.0253219362301</c:v>
                </c:pt>
                <c:pt idx="346">
                  <c:v>1143.96174317226</c:v>
                </c:pt>
                <c:pt idx="347">
                  <c:v>1147.2390124835099</c:v>
                </c:pt>
                <c:pt idx="348">
                  <c:v>1150.2116299755901</c:v>
                </c:pt>
                <c:pt idx="349">
                  <c:v>1153.67666736059</c:v>
                </c:pt>
                <c:pt idx="350">
                  <c:v>1157.1959991287399</c:v>
                </c:pt>
                <c:pt idx="351">
                  <c:v>1159.9597340636001</c:v>
                </c:pt>
                <c:pt idx="352">
                  <c:v>1163.12011963129</c:v>
                </c:pt>
                <c:pt idx="353">
                  <c:v>1166.3981430307001</c:v>
                </c:pt>
                <c:pt idx="354">
                  <c:v>1169.6565601248301</c:v>
                </c:pt>
                <c:pt idx="355">
                  <c:v>1172.8327815551299</c:v>
                </c:pt>
                <c:pt idx="356">
                  <c:v>1175.99392121099</c:v>
                </c:pt>
                <c:pt idx="357">
                  <c:v>1179.55774421059</c:v>
                </c:pt>
                <c:pt idx="358">
                  <c:v>1182.5740988459399</c:v>
                </c:pt>
                <c:pt idx="359">
                  <c:v>1185.7623856924499</c:v>
                </c:pt>
                <c:pt idx="360">
                  <c:v>1188.9469020981301</c:v>
                </c:pt>
                <c:pt idx="361">
                  <c:v>1191.86974973977</c:v>
                </c:pt>
                <c:pt idx="362">
                  <c:v>1196.1552355848301</c:v>
                </c:pt>
                <c:pt idx="363">
                  <c:v>1198.76966096461</c:v>
                </c:pt>
                <c:pt idx="364">
                  <c:v>1202.1924693845201</c:v>
                </c:pt>
                <c:pt idx="365">
                  <c:v>1205.2344630342</c:v>
                </c:pt>
                <c:pt idx="366">
                  <c:v>1208.38579954021</c:v>
                </c:pt>
                <c:pt idx="367">
                  <c:v>1211.6163153518</c:v>
                </c:pt>
                <c:pt idx="368">
                  <c:v>1214.78499589488</c:v>
                </c:pt>
                <c:pt idx="369">
                  <c:v>1218.0388884562999</c:v>
                </c:pt>
                <c:pt idx="370">
                  <c:v>1221.0597676225</c:v>
                </c:pt>
                <c:pt idx="371">
                  <c:v>1224.076122256</c:v>
                </c:pt>
                <c:pt idx="372">
                  <c:v>1227.0396906845299</c:v>
                </c:pt>
                <c:pt idx="373">
                  <c:v>1229.8743099533001</c:v>
                </c:pt>
                <c:pt idx="374">
                  <c:v>1232.5980781875601</c:v>
                </c:pt>
                <c:pt idx="375">
                  <c:v>1235.7569555770599</c:v>
                </c:pt>
                <c:pt idx="376">
                  <c:v>1238.4588552434</c:v>
                </c:pt>
                <c:pt idx="377">
                  <c:v>1240.8576112650301</c:v>
                </c:pt>
                <c:pt idx="378">
                  <c:v>1243.3717428538901</c:v>
                </c:pt>
                <c:pt idx="379">
                  <c:v>1246.09023246728</c:v>
                </c:pt>
                <c:pt idx="380">
                  <c:v>1248.4203664213401</c:v>
                </c:pt>
                <c:pt idx="381">
                  <c:v>1251.0732503235299</c:v>
                </c:pt>
                <c:pt idx="382">
                  <c:v>1253.2849923577201</c:v>
                </c:pt>
                <c:pt idx="383">
                  <c:v>1255.46506266855</c:v>
                </c:pt>
                <c:pt idx="384">
                  <c:v>1257.9927678536601</c:v>
                </c:pt>
                <c:pt idx="385">
                  <c:v>1260.1079865396</c:v>
                </c:pt>
                <c:pt idx="386">
                  <c:v>1262.50372620858</c:v>
                </c:pt>
                <c:pt idx="387">
                  <c:v>1264.50281524099</c:v>
                </c:pt>
                <c:pt idx="388">
                  <c:v>1266.5614772792901</c:v>
                </c:pt>
                <c:pt idx="389">
                  <c:v>1268.71213813499</c:v>
                </c:pt>
                <c:pt idx="390">
                  <c:v>1270.8590285461401</c:v>
                </c:pt>
                <c:pt idx="391">
                  <c:v>1272.58438339643</c:v>
                </c:pt>
                <c:pt idx="392">
                  <c:v>1274.4937358796601</c:v>
                </c:pt>
                <c:pt idx="393">
                  <c:v>1276.2960077729099</c:v>
                </c:pt>
                <c:pt idx="394">
                  <c:v>1278.3056540489199</c:v>
                </c:pt>
                <c:pt idx="395">
                  <c:v>1280.07700830884</c:v>
                </c:pt>
                <c:pt idx="396">
                  <c:v>1281.8755097594101</c:v>
                </c:pt>
                <c:pt idx="397">
                  <c:v>1282.97421693243</c:v>
                </c:pt>
                <c:pt idx="398">
                  <c:v>1284.5736389793501</c:v>
                </c:pt>
                <c:pt idx="399">
                  <c:v>1286.49354870245</c:v>
                </c:pt>
                <c:pt idx="400">
                  <c:v>1287.95874296688</c:v>
                </c:pt>
                <c:pt idx="401">
                  <c:v>1288.85233802721</c:v>
                </c:pt>
                <c:pt idx="402">
                  <c:v>1290.2549429312301</c:v>
                </c:pt>
                <c:pt idx="403">
                  <c:v>1291.38833818585</c:v>
                </c:pt>
                <c:pt idx="404">
                  <c:v>1292.61071590148</c:v>
                </c:pt>
                <c:pt idx="405">
                  <c:v>1293.6136538181499</c:v>
                </c:pt>
                <c:pt idx="406">
                  <c:v>1294.4574790261699</c:v>
                </c:pt>
                <c:pt idx="407">
                  <c:v>1295.1157984249301</c:v>
                </c:pt>
                <c:pt idx="408">
                  <c:v>1296.16850619204</c:v>
                </c:pt>
                <c:pt idx="409">
                  <c:v>1296.5515832305</c:v>
                </c:pt>
                <c:pt idx="410">
                  <c:v>1297.2883278504</c:v>
                </c:pt>
                <c:pt idx="411">
                  <c:v>1298.21887325495</c:v>
                </c:pt>
                <c:pt idx="412">
                  <c:v>1298.99709275179</c:v>
                </c:pt>
                <c:pt idx="413">
                  <c:v>1298.9714537356001</c:v>
                </c:pt>
                <c:pt idx="414">
                  <c:v>1299.46990633942</c:v>
                </c:pt>
                <c:pt idx="415">
                  <c:v>1299.8311148081</c:v>
                </c:pt>
                <c:pt idx="416">
                  <c:v>1299.9826866276601</c:v>
                </c:pt>
                <c:pt idx="417">
                  <c:v>1300.1960937194499</c:v>
                </c:pt>
                <c:pt idx="418">
                  <c:v>1300.2164541110401</c:v>
                </c:pt>
                <c:pt idx="419">
                  <c:v>1300.26320760883</c:v>
                </c:pt>
                <c:pt idx="420">
                  <c:v>1300.6598582435399</c:v>
                </c:pt>
                <c:pt idx="421">
                  <c:v>1300.4456970635799</c:v>
                </c:pt>
                <c:pt idx="422">
                  <c:v>1300.3340919427601</c:v>
                </c:pt>
                <c:pt idx="423">
                  <c:v>1300.23907677084</c:v>
                </c:pt>
                <c:pt idx="424">
                  <c:v>1300.3423869181399</c:v>
                </c:pt>
                <c:pt idx="425">
                  <c:v>1300.26471578516</c:v>
                </c:pt>
                <c:pt idx="426">
                  <c:v>1300.10484899022</c:v>
                </c:pt>
                <c:pt idx="427">
                  <c:v>1300.0942917503401</c:v>
                </c:pt>
                <c:pt idx="428">
                  <c:v>1299.89672052115</c:v>
                </c:pt>
                <c:pt idx="429">
                  <c:v>1299.5769869293999</c:v>
                </c:pt>
                <c:pt idx="430">
                  <c:v>1299.3560389522499</c:v>
                </c:pt>
                <c:pt idx="431">
                  <c:v>1298.9684373810901</c:v>
                </c:pt>
                <c:pt idx="432">
                  <c:v>1298.4639520701</c:v>
                </c:pt>
                <c:pt idx="433">
                  <c:v>1298.14798892103</c:v>
                </c:pt>
                <c:pt idx="434">
                  <c:v>1297.89536922053</c:v>
                </c:pt>
                <c:pt idx="435">
                  <c:v>1297.3712776023899</c:v>
                </c:pt>
                <c:pt idx="436">
                  <c:v>1296.8848904184999</c:v>
                </c:pt>
                <c:pt idx="437">
                  <c:v>1296.56515682861</c:v>
                </c:pt>
                <c:pt idx="438">
                  <c:v>1295.7530033420801</c:v>
                </c:pt>
                <c:pt idx="439">
                  <c:v>1295.52225221135</c:v>
                </c:pt>
                <c:pt idx="440">
                  <c:v>1294.62714897469</c:v>
                </c:pt>
                <c:pt idx="441">
                  <c:v>1294.17922031134</c:v>
                </c:pt>
                <c:pt idx="442">
                  <c:v>1293.6498500723401</c:v>
                </c:pt>
                <c:pt idx="443">
                  <c:v>1293.21474091709</c:v>
                </c:pt>
                <c:pt idx="444">
                  <c:v>1292.6280599404099</c:v>
                </c:pt>
                <c:pt idx="445">
                  <c:v>1291.9765273407099</c:v>
                </c:pt>
                <c:pt idx="446">
                  <c:v>1291.22319277003</c:v>
                </c:pt>
                <c:pt idx="447">
                  <c:v>1290.4102851953401</c:v>
                </c:pt>
                <c:pt idx="448">
                  <c:v>1289.2225955594299</c:v>
                </c:pt>
                <c:pt idx="449">
                  <c:v>1288.9005997013301</c:v>
                </c:pt>
                <c:pt idx="450">
                  <c:v>1288.2211658209601</c:v>
                </c:pt>
                <c:pt idx="451">
                  <c:v>1287.45425765403</c:v>
                </c:pt>
                <c:pt idx="452">
                  <c:v>1286.7092180606001</c:v>
                </c:pt>
                <c:pt idx="453">
                  <c:v>1286.07879994065</c:v>
                </c:pt>
                <c:pt idx="454">
                  <c:v>1285.23572882079</c:v>
                </c:pt>
                <c:pt idx="455">
                  <c:v>1284.3964281436099</c:v>
                </c:pt>
                <c:pt idx="456">
                  <c:v>1283.57070106268</c:v>
                </c:pt>
                <c:pt idx="457">
                  <c:v>1282.5662549696899</c:v>
                </c:pt>
                <c:pt idx="458">
                  <c:v>1281.6236441470701</c:v>
                </c:pt>
                <c:pt idx="459">
                  <c:v>1280.9102762769901</c:v>
                </c:pt>
                <c:pt idx="460">
                  <c:v>1279.7482256516801</c:v>
                </c:pt>
                <c:pt idx="461">
                  <c:v>1278.78072990291</c:v>
                </c:pt>
                <c:pt idx="462">
                  <c:v>1277.89015119895</c:v>
                </c:pt>
                <c:pt idx="463">
                  <c:v>1276.3578430432799</c:v>
                </c:pt>
                <c:pt idx="464">
                  <c:v>1275.23952956311</c:v>
                </c:pt>
                <c:pt idx="465">
                  <c:v>1273.6529270261501</c:v>
                </c:pt>
                <c:pt idx="466">
                  <c:v>1272.0067514833099</c:v>
                </c:pt>
                <c:pt idx="467">
                  <c:v>1270.0906122010199</c:v>
                </c:pt>
                <c:pt idx="468">
                  <c:v>1268.5500090718299</c:v>
                </c:pt>
                <c:pt idx="469">
                  <c:v>1266.03286113031</c:v>
                </c:pt>
                <c:pt idx="470">
                  <c:v>1263.97269091569</c:v>
                </c:pt>
                <c:pt idx="471">
                  <c:v>1260.9774507638101</c:v>
                </c:pt>
                <c:pt idx="472">
                  <c:v>1258.00860371627</c:v>
                </c:pt>
                <c:pt idx="473">
                  <c:v>1254.7584815975299</c:v>
                </c:pt>
                <c:pt idx="474">
                  <c:v>1251.55511297472</c:v>
                </c:pt>
                <c:pt idx="475">
                  <c:v>1248.1119441594899</c:v>
                </c:pt>
                <c:pt idx="476">
                  <c:v>1243.6371820587699</c:v>
                </c:pt>
                <c:pt idx="477">
                  <c:v>1239.71365876868</c:v>
                </c:pt>
                <c:pt idx="478">
                  <c:v>1235.41309114918</c:v>
                </c:pt>
                <c:pt idx="479">
                  <c:v>1231.32668470778</c:v>
                </c:pt>
                <c:pt idx="480">
                  <c:v>1227.0555265471301</c:v>
                </c:pt>
                <c:pt idx="481">
                  <c:v>1222.21050691605</c:v>
                </c:pt>
                <c:pt idx="482">
                  <c:v>1218.1829193905</c:v>
                </c:pt>
                <c:pt idx="483">
                  <c:v>1213.72323906422</c:v>
                </c:pt>
                <c:pt idx="484">
                  <c:v>1209.4649004098001</c:v>
                </c:pt>
                <c:pt idx="485">
                  <c:v>1205.1846931837499</c:v>
                </c:pt>
                <c:pt idx="486">
                  <c:v>1201.1050735414001</c:v>
                </c:pt>
                <c:pt idx="487">
                  <c:v>1197.30371261202</c:v>
                </c:pt>
                <c:pt idx="488">
                  <c:v>1192.16535249352</c:v>
                </c:pt>
                <c:pt idx="489">
                  <c:v>1188.77723214962</c:v>
                </c:pt>
                <c:pt idx="490">
                  <c:v>1184.83410255425</c:v>
                </c:pt>
                <c:pt idx="491">
                  <c:v>1180.8065150287</c:v>
                </c:pt>
                <c:pt idx="492">
                  <c:v>1176.99384277128</c:v>
                </c:pt>
                <c:pt idx="493">
                  <c:v>1172.71363554709</c:v>
                </c:pt>
                <c:pt idx="494">
                  <c:v>1168.3436917699901</c:v>
                </c:pt>
                <c:pt idx="495">
                  <c:v>1164.4533483795799</c:v>
                </c:pt>
                <c:pt idx="496">
                  <c:v>1160.5177596695701</c:v>
                </c:pt>
                <c:pt idx="497">
                  <c:v>1155.7858533374999</c:v>
                </c:pt>
                <c:pt idx="498">
                  <c:v>1151.71679093689</c:v>
                </c:pt>
                <c:pt idx="499">
                  <c:v>1147.8566110935101</c:v>
                </c:pt>
                <c:pt idx="500">
                  <c:v>1143.3275546096299</c:v>
                </c:pt>
                <c:pt idx="501">
                  <c:v>1138.1122774481801</c:v>
                </c:pt>
                <c:pt idx="502">
                  <c:v>1133.64430214651</c:v>
                </c:pt>
                <c:pt idx="503">
                  <c:v>1129.3482590578501</c:v>
                </c:pt>
                <c:pt idx="504">
                  <c:v>1124.14881775714</c:v>
                </c:pt>
                <c:pt idx="505">
                  <c:v>1118.89508207329</c:v>
                </c:pt>
                <c:pt idx="506">
                  <c:v>1112.8193897511801</c:v>
                </c:pt>
                <c:pt idx="507">
                  <c:v>1105.26115912758</c:v>
                </c:pt>
              </c:numCache>
            </c:numRef>
          </c:yVal>
          <c:smooth val="1"/>
          <c:extLst>
            <c:ext xmlns:c16="http://schemas.microsoft.com/office/drawing/2014/chart" uri="{C3380CC4-5D6E-409C-BE32-E72D297353CC}">
              <c16:uniqueId val="{00000004-710A-457A-A1D7-0D57FCB948F2}"/>
            </c:ext>
          </c:extLst>
        </c:ser>
        <c:ser>
          <c:idx val="6"/>
          <c:order val="6"/>
          <c:tx>
            <c:strRef>
              <c:f>'без среза'!$Y$1</c:f>
              <c:strCache>
                <c:ptCount val="1"/>
                <c:pt idx="0">
                  <c:v>Irradiated 53 dpa 405℃
</c:v>
                </c:pt>
              </c:strCache>
            </c:strRef>
          </c:tx>
          <c:spPr>
            <a:ln w="50800" cap="rnd">
              <a:solidFill>
                <a:srgbClr val="00B050"/>
              </a:solidFill>
              <a:round/>
            </a:ln>
            <a:effectLst/>
          </c:spPr>
          <c:marker>
            <c:symbol val="none"/>
          </c:marker>
          <c:xVal>
            <c:numRef>
              <c:f>'без среза'!$Z$4:$Z$776</c:f>
              <c:numCache>
                <c:formatCode>General</c:formatCode>
                <c:ptCount val="77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8.2744927228095599E-4</c:v>
                </c:pt>
                <c:pt idx="73">
                  <c:v>3.3477218935595902E-3</c:v>
                </c:pt>
                <c:pt idx="74">
                  <c:v>3.4088400068965604E-3</c:v>
                </c:pt>
                <c:pt idx="75">
                  <c:v>7.1523877002599391E-3</c:v>
                </c:pt>
                <c:pt idx="76">
                  <c:v>8.64269302813803E-3</c:v>
                </c:pt>
                <c:pt idx="77">
                  <c:v>1.1585848559470001E-2</c:v>
                </c:pt>
                <c:pt idx="78">
                  <c:v>1.5177107696473499E-2</c:v>
                </c:pt>
                <c:pt idx="79">
                  <c:v>1.39741742776645E-2</c:v>
                </c:pt>
                <c:pt idx="80">
                  <c:v>1.6122126577333702E-2</c:v>
                </c:pt>
                <c:pt idx="81">
                  <c:v>1.5466434820199401E-2</c:v>
                </c:pt>
                <c:pt idx="82">
                  <c:v>1.6805393706276199E-2</c:v>
                </c:pt>
                <c:pt idx="83">
                  <c:v>1.6802160461271101E-2</c:v>
                </c:pt>
                <c:pt idx="84">
                  <c:v>1.74516270785352E-2</c:v>
                </c:pt>
                <c:pt idx="85">
                  <c:v>1.7788538475938E-2</c:v>
                </c:pt>
                <c:pt idx="86">
                  <c:v>1.59521347159686E-2</c:v>
                </c:pt>
                <c:pt idx="87">
                  <c:v>1.7042880211226599E-2</c:v>
                </c:pt>
                <c:pt idx="88">
                  <c:v>1.6713281564362199E-2</c:v>
                </c:pt>
                <c:pt idx="89">
                  <c:v>1.64388517625902E-2</c:v>
                </c:pt>
                <c:pt idx="90">
                  <c:v>1.7951877964828E-2</c:v>
                </c:pt>
                <c:pt idx="91">
                  <c:v>1.68457338751038E-2</c:v>
                </c:pt>
                <c:pt idx="92">
                  <c:v>1.51785488831102E-2</c:v>
                </c:pt>
                <c:pt idx="93">
                  <c:v>1.5998088292290501E-2</c:v>
                </c:pt>
                <c:pt idx="94">
                  <c:v>1.4804347857411099E-2</c:v>
                </c:pt>
                <c:pt idx="95">
                  <c:v>1.41759832312571E-2</c:v>
                </c:pt>
                <c:pt idx="96">
                  <c:v>1.2044798486954299E-2</c:v>
                </c:pt>
                <c:pt idx="97">
                  <c:v>1.1113062095569099E-2</c:v>
                </c:pt>
                <c:pt idx="98">
                  <c:v>1.04525217902607E-2</c:v>
                </c:pt>
                <c:pt idx="99">
                  <c:v>8.0636683795987096E-3</c:v>
                </c:pt>
                <c:pt idx="100">
                  <c:v>9.7933344965439595E-3</c:v>
                </c:pt>
                <c:pt idx="101">
                  <c:v>7.0783975049226707E-3</c:v>
                </c:pt>
                <c:pt idx="102">
                  <c:v>8.1001849144835009E-3</c:v>
                </c:pt>
                <c:pt idx="103">
                  <c:v>7.3155376784095295E-3</c:v>
                </c:pt>
                <c:pt idx="104">
                  <c:v>6.5079077470997504E-3</c:v>
                </c:pt>
                <c:pt idx="105">
                  <c:v>5.7830056127361499E-3</c:v>
                </c:pt>
                <c:pt idx="106">
                  <c:v>5.4031166689838496E-3</c:v>
                </c:pt>
                <c:pt idx="107">
                  <c:v>5.2849694771595103E-3</c:v>
                </c:pt>
                <c:pt idx="108">
                  <c:v>5.3558727775015998E-3</c:v>
                </c:pt>
                <c:pt idx="109">
                  <c:v>5.5502812762342497E-3</c:v>
                </c:pt>
                <c:pt idx="110">
                  <c:v>7.0593129542051393E-3</c:v>
                </c:pt>
                <c:pt idx="111">
                  <c:v>4.2932121124550403E-3</c:v>
                </c:pt>
                <c:pt idx="112">
                  <c:v>6.28488133150862E-3</c:v>
                </c:pt>
                <c:pt idx="113">
                  <c:v>5.7898170907677597E-3</c:v>
                </c:pt>
                <c:pt idx="114">
                  <c:v>6.0026110867195098E-3</c:v>
                </c:pt>
                <c:pt idx="115">
                  <c:v>7.2450429352555207E-3</c:v>
                </c:pt>
                <c:pt idx="116">
                  <c:v>5.4356268654742702E-3</c:v>
                </c:pt>
                <c:pt idx="117">
                  <c:v>6.6504692914692897E-3</c:v>
                </c:pt>
                <c:pt idx="118">
                  <c:v>5.5900292420030294E-3</c:v>
                </c:pt>
                <c:pt idx="119">
                  <c:v>5.9039574734964803E-3</c:v>
                </c:pt>
                <c:pt idx="120">
                  <c:v>6.351176090380049E-3</c:v>
                </c:pt>
                <c:pt idx="121">
                  <c:v>5.2823966102177895E-3</c:v>
                </c:pt>
                <c:pt idx="122">
                  <c:v>4.1340298334246999E-3</c:v>
                </c:pt>
                <c:pt idx="123">
                  <c:v>2.72883841422045E-3</c:v>
                </c:pt>
                <c:pt idx="124">
                  <c:v>1.3328499789674901E-3</c:v>
                </c:pt>
                <c:pt idx="125">
                  <c:v>3.25097438503286E-3</c:v>
                </c:pt>
                <c:pt idx="126">
                  <c:v>4.8546574633601098E-4</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3.6319674525109303E-4</c:v>
                </c:pt>
                <c:pt idx="161">
                  <c:v>0</c:v>
                </c:pt>
                <c:pt idx="162">
                  <c:v>2.0077453734834699E-3</c:v>
                </c:pt>
                <c:pt idx="163">
                  <c:v>4.9049250436805601E-3</c:v>
                </c:pt>
                <c:pt idx="164">
                  <c:v>4.0237502993756297E-3</c:v>
                </c:pt>
                <c:pt idx="165">
                  <c:v>7.5546626022826606E-3</c:v>
                </c:pt>
                <c:pt idx="166">
                  <c:v>8.0481184305036795E-3</c:v>
                </c:pt>
                <c:pt idx="167">
                  <c:v>8.3758363732644395E-3</c:v>
                </c:pt>
                <c:pt idx="168">
                  <c:v>1.1603968172624299E-2</c:v>
                </c:pt>
                <c:pt idx="169">
                  <c:v>1.2524641346645099E-2</c:v>
                </c:pt>
                <c:pt idx="170">
                  <c:v>1.5136845219521099E-2</c:v>
                </c:pt>
                <c:pt idx="171">
                  <c:v>1.6558794194088101E-2</c:v>
                </c:pt>
                <c:pt idx="172">
                  <c:v>2.0274170261847E-2</c:v>
                </c:pt>
                <c:pt idx="173">
                  <c:v>2.2357770732495102E-2</c:v>
                </c:pt>
                <c:pt idx="174">
                  <c:v>2.4275885609226201E-2</c:v>
                </c:pt>
                <c:pt idx="175">
                  <c:v>2.92966818722817E-2</c:v>
                </c:pt>
                <c:pt idx="176">
                  <c:v>3.3063474081718204E-2</c:v>
                </c:pt>
                <c:pt idx="177">
                  <c:v>3.7067830471126904E-2</c:v>
                </c:pt>
                <c:pt idx="178">
                  <c:v>4.0714258453178297E-2</c:v>
                </c:pt>
                <c:pt idx="179">
                  <c:v>4.4664058671184399E-2</c:v>
                </c:pt>
                <c:pt idx="180">
                  <c:v>4.9473403949917796E-2</c:v>
                </c:pt>
                <c:pt idx="181">
                  <c:v>5.5059837842552597E-2</c:v>
                </c:pt>
                <c:pt idx="182">
                  <c:v>5.9496872328956799E-2</c:v>
                </c:pt>
                <c:pt idx="183">
                  <c:v>6.497331938426501E-2</c:v>
                </c:pt>
                <c:pt idx="184">
                  <c:v>7.1727005479971198E-2</c:v>
                </c:pt>
                <c:pt idx="185">
                  <c:v>7.6858119433165201E-2</c:v>
                </c:pt>
                <c:pt idx="186">
                  <c:v>8.1855592618929093E-2</c:v>
                </c:pt>
                <c:pt idx="187">
                  <c:v>8.6871792625231606E-2</c:v>
                </c:pt>
                <c:pt idx="188">
                  <c:v>9.51791232483679E-2</c:v>
                </c:pt>
                <c:pt idx="189">
                  <c:v>0.10224077830738301</c:v>
                </c:pt>
                <c:pt idx="190">
                  <c:v>0.10790968817602201</c:v>
                </c:pt>
                <c:pt idx="191">
                  <c:v>0.11234698448330199</c:v>
                </c:pt>
                <c:pt idx="192">
                  <c:v>0.11892140527400799</c:v>
                </c:pt>
                <c:pt idx="193">
                  <c:v>0.12611637024768599</c:v>
                </c:pt>
                <c:pt idx="194">
                  <c:v>0.13227251485528102</c:v>
                </c:pt>
                <c:pt idx="195">
                  <c:v>0.13957319079178598</c:v>
                </c:pt>
                <c:pt idx="196">
                  <c:v>0.146235809659956</c:v>
                </c:pt>
                <c:pt idx="197">
                  <c:v>0.15262178169059801</c:v>
                </c:pt>
                <c:pt idx="198">
                  <c:v>0.15991726869693002</c:v>
                </c:pt>
                <c:pt idx="199">
                  <c:v>0.167732768324313</c:v>
                </c:pt>
                <c:pt idx="200">
                  <c:v>0.17627911935420601</c:v>
                </c:pt>
                <c:pt idx="201">
                  <c:v>0.183023874286903</c:v>
                </c:pt>
                <c:pt idx="202">
                  <c:v>0.191708121488432</c:v>
                </c:pt>
                <c:pt idx="203">
                  <c:v>0.19839746622594101</c:v>
                </c:pt>
                <c:pt idx="204">
                  <c:v>0.20718802612229598</c:v>
                </c:pt>
                <c:pt idx="205">
                  <c:v>0.21507246383549702</c:v>
                </c:pt>
                <c:pt idx="206">
                  <c:v>0.22262103325161298</c:v>
                </c:pt>
                <c:pt idx="207">
                  <c:v>0.23069392925343402</c:v>
                </c:pt>
                <c:pt idx="208">
                  <c:v>0.24097777637308598</c:v>
                </c:pt>
                <c:pt idx="209">
                  <c:v>0.249878061756448</c:v>
                </c:pt>
                <c:pt idx="210">
                  <c:v>0.25938967833951698</c:v>
                </c:pt>
                <c:pt idx="211">
                  <c:v>0.26781678098721801</c:v>
                </c:pt>
                <c:pt idx="212">
                  <c:v>0.28459555434530198</c:v>
                </c:pt>
                <c:pt idx="213">
                  <c:v>0.296318112045313</c:v>
                </c:pt>
                <c:pt idx="214">
                  <c:v>0.30588949372969398</c:v>
                </c:pt>
                <c:pt idx="215">
                  <c:v>0.31724433736499702</c:v>
                </c:pt>
                <c:pt idx="216">
                  <c:v>0.32442636665095403</c:v>
                </c:pt>
                <c:pt idx="217">
                  <c:v>0.33534452766517098</c:v>
                </c:pt>
                <c:pt idx="218">
                  <c:v>0.34231885867015399</c:v>
                </c:pt>
                <c:pt idx="219">
                  <c:v>0.35240445184285801</c:v>
                </c:pt>
                <c:pt idx="220">
                  <c:v>0.36464642949063403</c:v>
                </c:pt>
                <c:pt idx="221">
                  <c:v>0.37547293154425199</c:v>
                </c:pt>
                <c:pt idx="222">
                  <c:v>0.38463980722838198</c:v>
                </c:pt>
                <c:pt idx="223">
                  <c:v>0.39507993695764299</c:v>
                </c:pt>
                <c:pt idx="224">
                  <c:v>0.404490439304794</c:v>
                </c:pt>
                <c:pt idx="225">
                  <c:v>0.41773445538240095</c:v>
                </c:pt>
                <c:pt idx="226">
                  <c:v>0.42782550930624602</c:v>
                </c:pt>
                <c:pt idx="227">
                  <c:v>0.43890915638513694</c:v>
                </c:pt>
                <c:pt idx="228">
                  <c:v>0.44891720022022197</c:v>
                </c:pt>
                <c:pt idx="229">
                  <c:v>0.45976182689102502</c:v>
                </c:pt>
                <c:pt idx="230">
                  <c:v>0.46995374275908802</c:v>
                </c:pt>
                <c:pt idx="231">
                  <c:v>0.48122150369067596</c:v>
                </c:pt>
                <c:pt idx="232">
                  <c:v>0.49397369877297603</c:v>
                </c:pt>
                <c:pt idx="233">
                  <c:v>0.50392659423366104</c:v>
                </c:pt>
                <c:pt idx="234">
                  <c:v>0.51590655877902203</c:v>
                </c:pt>
                <c:pt idx="235">
                  <c:v>0.52666385045512198</c:v>
                </c:pt>
                <c:pt idx="236">
                  <c:v>0.53665378014358101</c:v>
                </c:pt>
                <c:pt idx="237">
                  <c:v>0.54748061258038705</c:v>
                </c:pt>
                <c:pt idx="238">
                  <c:v>0.559336470194438</c:v>
                </c:pt>
                <c:pt idx="239">
                  <c:v>0.572042699415931</c:v>
                </c:pt>
                <c:pt idx="240">
                  <c:v>0.582979256867588</c:v>
                </c:pt>
                <c:pt idx="241">
                  <c:v>0.59386491229105298</c:v>
                </c:pt>
                <c:pt idx="242">
                  <c:v>0.60514161438547398</c:v>
                </c:pt>
                <c:pt idx="243">
                  <c:v>0.61655620312279802</c:v>
                </c:pt>
                <c:pt idx="244">
                  <c:v>0.62626548144848493</c:v>
                </c:pt>
                <c:pt idx="245">
                  <c:v>0.63850745909661599</c:v>
                </c:pt>
                <c:pt idx="246">
                  <c:v>0.651747140267389</c:v>
                </c:pt>
                <c:pt idx="247">
                  <c:v>0.66571282476388705</c:v>
                </c:pt>
                <c:pt idx="248">
                  <c:v>0.67565193051351002</c:v>
                </c:pt>
                <c:pt idx="249">
                  <c:v>0.68733771580724601</c:v>
                </c:pt>
                <c:pt idx="250">
                  <c:v>0.70208021709703394</c:v>
                </c:pt>
                <c:pt idx="251">
                  <c:v>0.71390935931248101</c:v>
                </c:pt>
                <c:pt idx="252">
                  <c:v>0.726619583058152</c:v>
                </c:pt>
                <c:pt idx="253">
                  <c:v>0.73762968532378204</c:v>
                </c:pt>
                <c:pt idx="254">
                  <c:v>0.75136554239634301</c:v>
                </c:pt>
                <c:pt idx="255">
                  <c:v>0.76523009265798703</c:v>
                </c:pt>
                <c:pt idx="256">
                  <c:v>0.77738040134462894</c:v>
                </c:pt>
                <c:pt idx="257">
                  <c:v>0.79051870646083011</c:v>
                </c:pt>
                <c:pt idx="258">
                  <c:v>0.80295372912360108</c:v>
                </c:pt>
                <c:pt idx="259">
                  <c:v>0.81599609893316905</c:v>
                </c:pt>
                <c:pt idx="260">
                  <c:v>0.82841734235614695</c:v>
                </c:pt>
                <c:pt idx="261">
                  <c:v>0.83935355942656997</c:v>
                </c:pt>
                <c:pt idx="262">
                  <c:v>0.85374212636395408</c:v>
                </c:pt>
                <c:pt idx="263">
                  <c:v>0.86730791111619998</c:v>
                </c:pt>
                <c:pt idx="264">
                  <c:v>0.8803404857388839</c:v>
                </c:pt>
                <c:pt idx="265">
                  <c:v>0.89450382150744212</c:v>
                </c:pt>
                <c:pt idx="266">
                  <c:v>0.90514186527173002</c:v>
                </c:pt>
                <c:pt idx="267">
                  <c:v>0.91747116744329593</c:v>
                </c:pt>
                <c:pt idx="268">
                  <c:v>0.93260437549389508</c:v>
                </c:pt>
                <c:pt idx="269">
                  <c:v>0.94586678753927289</c:v>
                </c:pt>
                <c:pt idx="270">
                  <c:v>0.95942336930789907</c:v>
                </c:pt>
                <c:pt idx="271">
                  <c:v>0.97088019073083809</c:v>
                </c:pt>
                <c:pt idx="272">
                  <c:v>0.98362778908551696</c:v>
                </c:pt>
                <c:pt idx="273">
                  <c:v>0.99846621615142794</c:v>
                </c:pt>
                <c:pt idx="274">
                  <c:v>1.0114528349134799</c:v>
                </c:pt>
                <c:pt idx="275">
                  <c:v>1.0255058539328799</c:v>
                </c:pt>
                <c:pt idx="276">
                  <c:v>1.0382583008350801</c:v>
                </c:pt>
                <c:pt idx="277">
                  <c:v>1.05064736810903</c:v>
                </c:pt>
                <c:pt idx="278">
                  <c:v>1.06282959065567</c:v>
                </c:pt>
                <c:pt idx="279">
                  <c:v>1.076570033986</c:v>
                </c:pt>
                <c:pt idx="280">
                  <c:v>1.0913958657454301</c:v>
                </c:pt>
                <c:pt idx="281">
                  <c:v>1.10467633384701</c:v>
                </c:pt>
                <c:pt idx="282">
                  <c:v>1.11828347726259</c:v>
                </c:pt>
                <c:pt idx="283">
                  <c:v>1.13155508229283</c:v>
                </c:pt>
                <c:pt idx="284">
                  <c:v>1.1459160702756301</c:v>
                </c:pt>
                <c:pt idx="285">
                  <c:v>1.1590911377965101</c:v>
                </c:pt>
                <c:pt idx="286">
                  <c:v>1.1734248081793901</c:v>
                </c:pt>
                <c:pt idx="287">
                  <c:v>1.1884752784311601</c:v>
                </c:pt>
                <c:pt idx="288">
                  <c:v>1.20164115296859</c:v>
                </c:pt>
                <c:pt idx="289">
                  <c:v>1.21496332011759</c:v>
                </c:pt>
                <c:pt idx="290">
                  <c:v>1.22885086307321</c:v>
                </c:pt>
                <c:pt idx="291">
                  <c:v>1.2424220981046099</c:v>
                </c:pt>
                <c:pt idx="292">
                  <c:v>1.25618092787363</c:v>
                </c:pt>
                <c:pt idx="293">
                  <c:v>1.2699121877489001</c:v>
                </c:pt>
                <c:pt idx="294">
                  <c:v>1.2833170931642701</c:v>
                </c:pt>
                <c:pt idx="295">
                  <c:v>1.29787053396342</c:v>
                </c:pt>
                <c:pt idx="296">
                  <c:v>1.3128569142054398</c:v>
                </c:pt>
                <c:pt idx="297">
                  <c:v>1.3262250372150701</c:v>
                </c:pt>
                <c:pt idx="298">
                  <c:v>1.33957018705786</c:v>
                </c:pt>
                <c:pt idx="299">
                  <c:v>1.3545654989343301</c:v>
                </c:pt>
                <c:pt idx="300">
                  <c:v>1.3698917524720899</c:v>
                </c:pt>
                <c:pt idx="301">
                  <c:v>1.38263961264755</c:v>
                </c:pt>
                <c:pt idx="302">
                  <c:v>1.3967845624478101</c:v>
                </c:pt>
                <c:pt idx="303">
                  <c:v>1.4093666752089</c:v>
                </c:pt>
                <c:pt idx="304">
                  <c:v>1.42415054563401</c:v>
                </c:pt>
                <c:pt idx="305">
                  <c:v>1.43931592983364</c:v>
                </c:pt>
                <c:pt idx="306">
                  <c:v>1.4519074969285801</c:v>
                </c:pt>
                <c:pt idx="307">
                  <c:v>1.4647792022131501</c:v>
                </c:pt>
                <c:pt idx="308">
                  <c:v>1.4789747141321599</c:v>
                </c:pt>
                <c:pt idx="309">
                  <c:v>1.4936896264700299</c:v>
                </c:pt>
                <c:pt idx="310">
                  <c:v>1.50701179361761</c:v>
                </c:pt>
                <c:pt idx="311">
                  <c:v>1.51918508499875</c:v>
                </c:pt>
                <c:pt idx="312">
                  <c:v>1.53464463844983</c:v>
                </c:pt>
                <c:pt idx="313">
                  <c:v>1.5499485114943901</c:v>
                </c:pt>
                <c:pt idx="314">
                  <c:v>1.5639555646544099</c:v>
                </c:pt>
                <c:pt idx="315">
                  <c:v>1.57901063163592</c:v>
                </c:pt>
                <c:pt idx="316">
                  <c:v>1.59036513488786</c:v>
                </c:pt>
                <c:pt idx="317">
                  <c:v>1.6057373638148</c:v>
                </c:pt>
                <c:pt idx="318">
                  <c:v>1.62127046207843</c:v>
                </c:pt>
                <c:pt idx="319">
                  <c:v>1.6350155116640501</c:v>
                </c:pt>
                <c:pt idx="320">
                  <c:v>1.6483514689951999</c:v>
                </c:pt>
                <c:pt idx="321">
                  <c:v>1.6626805326495699</c:v>
                </c:pt>
                <c:pt idx="322">
                  <c:v>1.6796017989065599</c:v>
                </c:pt>
                <c:pt idx="323">
                  <c:v>1.6915633874845097</c:v>
                </c:pt>
                <c:pt idx="324">
                  <c:v>1.7068988340042799</c:v>
                </c:pt>
                <c:pt idx="325">
                  <c:v>1.7228180523034102</c:v>
                </c:pt>
                <c:pt idx="326">
                  <c:v>1.73654097321787</c:v>
                </c:pt>
                <c:pt idx="327">
                  <c:v>1.7514575418232401</c:v>
                </c:pt>
                <c:pt idx="328">
                  <c:v>1.76540483988106</c:v>
                </c:pt>
                <c:pt idx="329">
                  <c:v>1.7807081207223501</c:v>
                </c:pt>
                <c:pt idx="330">
                  <c:v>1.7961998498520901</c:v>
                </c:pt>
                <c:pt idx="331">
                  <c:v>1.8101060405967901</c:v>
                </c:pt>
                <c:pt idx="332">
                  <c:v>1.8238005285354599</c:v>
                </c:pt>
                <c:pt idx="333">
                  <c:v>1.8383821409599901</c:v>
                </c:pt>
                <c:pt idx="334">
                  <c:v>1.8552442443194699</c:v>
                </c:pt>
                <c:pt idx="335">
                  <c:v>1.86890655657805</c:v>
                </c:pt>
                <c:pt idx="336">
                  <c:v>1.8804265354276601</c:v>
                </c:pt>
                <c:pt idx="337">
                  <c:v>1.8958906956044099</c:v>
                </c:pt>
                <c:pt idx="338">
                  <c:v>1.9109917279763502</c:v>
                </c:pt>
                <c:pt idx="339">
                  <c:v>1.9252607747091599</c:v>
                </c:pt>
                <c:pt idx="340">
                  <c:v>1.9402744725539398</c:v>
                </c:pt>
                <c:pt idx="341">
                  <c:v>1.9534544086212702</c:v>
                </c:pt>
                <c:pt idx="342">
                  <c:v>1.9679532827780102</c:v>
                </c:pt>
                <c:pt idx="343">
                  <c:v>1.9825992565586099</c:v>
                </c:pt>
                <c:pt idx="344">
                  <c:v>1.9967166274085499</c:v>
                </c:pt>
                <c:pt idx="345">
                  <c:v>2.0118084567968699</c:v>
                </c:pt>
                <c:pt idx="346">
                  <c:v>2.0268551843457798</c:v>
                </c:pt>
                <c:pt idx="347">
                  <c:v>2.0427238405233101</c:v>
                </c:pt>
                <c:pt idx="348">
                  <c:v>2.0570710387971798</c:v>
                </c:pt>
                <c:pt idx="349">
                  <c:v>2.0714038451558299</c:v>
                </c:pt>
                <c:pt idx="350">
                  <c:v>2.08622448798508</c:v>
                </c:pt>
                <c:pt idx="351">
                  <c:v>2.09917458662972</c:v>
                </c:pt>
                <c:pt idx="352">
                  <c:v>2.1147444673005102</c:v>
                </c:pt>
                <c:pt idx="353">
                  <c:v>2.1284389547702198</c:v>
                </c:pt>
                <c:pt idx="354">
                  <c:v>2.14431219814628</c:v>
                </c:pt>
                <c:pt idx="355">
                  <c:v>2.1592529433831902</c:v>
                </c:pt>
                <c:pt idx="356">
                  <c:v>2.1746294381870297</c:v>
                </c:pt>
                <c:pt idx="357">
                  <c:v>2.18855834027636</c:v>
                </c:pt>
                <c:pt idx="358">
                  <c:v>2.2041374139291698</c:v>
                </c:pt>
                <c:pt idx="359">
                  <c:v>2.2180617292917799</c:v>
                </c:pt>
                <c:pt idx="360">
                  <c:v>2.2331397689697501</c:v>
                </c:pt>
                <c:pt idx="361">
                  <c:v>2.2462507569514401</c:v>
                </c:pt>
                <c:pt idx="362">
                  <c:v>2.2636546612204702</c:v>
                </c:pt>
                <c:pt idx="363">
                  <c:v>2.2775330011938899</c:v>
                </c:pt>
                <c:pt idx="364">
                  <c:v>2.2918847957214399</c:v>
                </c:pt>
                <c:pt idx="365">
                  <c:v>2.3086313934015799</c:v>
                </c:pt>
                <c:pt idx="366">
                  <c:v>2.3234339020831398</c:v>
                </c:pt>
                <c:pt idx="367">
                  <c:v>2.3371427714664597</c:v>
                </c:pt>
                <c:pt idx="368">
                  <c:v>2.35256096578382</c:v>
                </c:pt>
                <c:pt idx="369">
                  <c:v>2.3674091880366199</c:v>
                </c:pt>
                <c:pt idx="370">
                  <c:v>2.3836771422281799</c:v>
                </c:pt>
                <c:pt idx="371">
                  <c:v>2.3981533055064097</c:v>
                </c:pt>
                <c:pt idx="372">
                  <c:v>2.4120730146137199</c:v>
                </c:pt>
                <c:pt idx="373">
                  <c:v>2.4273303295956299</c:v>
                </c:pt>
                <c:pt idx="374">
                  <c:v>2.4416177727658797</c:v>
                </c:pt>
                <c:pt idx="375">
                  <c:v>2.4575829464538401</c:v>
                </c:pt>
                <c:pt idx="376">
                  <c:v>2.47073989982596</c:v>
                </c:pt>
                <c:pt idx="377">
                  <c:v>2.4848848496304798</c:v>
                </c:pt>
                <c:pt idx="378">
                  <c:v>2.4996962894732602</c:v>
                </c:pt>
                <c:pt idx="379">
                  <c:v>2.5144985463384701</c:v>
                </c:pt>
                <c:pt idx="380">
                  <c:v>2.5304269576196199</c:v>
                </c:pt>
                <c:pt idx="381">
                  <c:v>2.5443331388345301</c:v>
                </c:pt>
                <c:pt idx="382">
                  <c:v>2.55943876792912</c:v>
                </c:pt>
                <c:pt idx="383">
                  <c:v>2.5751051761119501</c:v>
                </c:pt>
                <c:pt idx="384">
                  <c:v>2.5900545121288601</c:v>
                </c:pt>
                <c:pt idx="385">
                  <c:v>2.6052520720071501</c:v>
                </c:pt>
                <c:pt idx="386">
                  <c:v>2.61873078405586</c:v>
                </c:pt>
                <c:pt idx="387">
                  <c:v>2.63588646446351</c:v>
                </c:pt>
                <c:pt idx="388">
                  <c:v>2.6497056515324897</c:v>
                </c:pt>
                <c:pt idx="389">
                  <c:v>2.6644113804195499</c:v>
                </c:pt>
                <c:pt idx="390">
                  <c:v>2.6815211054326897</c:v>
                </c:pt>
                <c:pt idx="391">
                  <c:v>2.6936386362365301</c:v>
                </c:pt>
                <c:pt idx="392">
                  <c:v>2.7101783891879401</c:v>
                </c:pt>
                <c:pt idx="393">
                  <c:v>2.7240061670454501</c:v>
                </c:pt>
                <c:pt idx="394">
                  <c:v>2.7395944336831199</c:v>
                </c:pt>
                <c:pt idx="395">
                  <c:v>2.75596871103971</c:v>
                </c:pt>
                <c:pt idx="396">
                  <c:v>2.7715618262306001</c:v>
                </c:pt>
                <c:pt idx="397">
                  <c:v>2.7869846168016501</c:v>
                </c:pt>
                <c:pt idx="398">
                  <c:v>2.79960810869966</c:v>
                </c:pt>
                <c:pt idx="399">
                  <c:v>2.8163684856139097</c:v>
                </c:pt>
                <c:pt idx="400">
                  <c:v>2.8310742149699299</c:v>
                </c:pt>
                <c:pt idx="401">
                  <c:v>2.8467322837201401</c:v>
                </c:pt>
                <c:pt idx="402">
                  <c:v>2.8612449575859999</c:v>
                </c:pt>
                <c:pt idx="403">
                  <c:v>2.8768647981735298</c:v>
                </c:pt>
                <c:pt idx="404">
                  <c:v>2.8921772719968399</c:v>
                </c:pt>
                <c:pt idx="405">
                  <c:v>2.90860669772997</c:v>
                </c:pt>
                <c:pt idx="406">
                  <c:v>2.9213361719342901</c:v>
                </c:pt>
                <c:pt idx="407">
                  <c:v>2.9368830694409103</c:v>
                </c:pt>
                <c:pt idx="408">
                  <c:v>2.9521357781646902</c:v>
                </c:pt>
                <c:pt idx="409">
                  <c:v>2.96809236106981</c:v>
                </c:pt>
                <c:pt idx="410">
                  <c:v>2.98335886950554</c:v>
                </c:pt>
                <c:pt idx="411">
                  <c:v>2.9969748755235099</c:v>
                </c:pt>
                <c:pt idx="412">
                  <c:v>3.01242524598706</c:v>
                </c:pt>
                <c:pt idx="413">
                  <c:v>3.0288408920114298</c:v>
                </c:pt>
                <c:pt idx="414">
                  <c:v>3.0422549804086398</c:v>
                </c:pt>
                <c:pt idx="415">
                  <c:v>3.0586200643114103</c:v>
                </c:pt>
                <c:pt idx="416">
                  <c:v>3.07228263792183</c:v>
                </c:pt>
                <c:pt idx="417">
                  <c:v>3.0867769158192</c:v>
                </c:pt>
                <c:pt idx="418">
                  <c:v>3.10195608973061</c:v>
                </c:pt>
                <c:pt idx="419">
                  <c:v>3.11733291491691</c:v>
                </c:pt>
                <c:pt idx="420">
                  <c:v>3.1327924683694199</c:v>
                </c:pt>
                <c:pt idx="421">
                  <c:v>3.1482896582474504</c:v>
                </c:pt>
                <c:pt idx="422">
                  <c:v>3.1635056040954601</c:v>
                </c:pt>
                <c:pt idx="423">
                  <c:v>3.17765515062547</c:v>
                </c:pt>
                <c:pt idx="424">
                  <c:v>3.1938495600002197</c:v>
                </c:pt>
                <c:pt idx="425">
                  <c:v>3.20955274058861</c:v>
                </c:pt>
                <c:pt idx="426">
                  <c:v>3.22309119773649</c:v>
                </c:pt>
                <c:pt idx="427">
                  <c:v>3.2391023472882798</c:v>
                </c:pt>
                <c:pt idx="428">
                  <c:v>3.2549801969196301</c:v>
                </c:pt>
                <c:pt idx="429">
                  <c:v>3.2689228882531998</c:v>
                </c:pt>
                <c:pt idx="430">
                  <c:v>3.2859268927779803</c:v>
                </c:pt>
                <c:pt idx="431">
                  <c:v>3.3008581146418701</c:v>
                </c:pt>
                <c:pt idx="432">
                  <c:v>3.3152972337006799</c:v>
                </c:pt>
                <c:pt idx="433">
                  <c:v>3.33059132155427</c:v>
                </c:pt>
                <c:pt idx="434">
                  <c:v>3.3472597776949402</c:v>
                </c:pt>
                <c:pt idx="435">
                  <c:v>3.36380871362962</c:v>
                </c:pt>
                <c:pt idx="436">
                  <c:v>3.37638190475786</c:v>
                </c:pt>
                <c:pt idx="437">
                  <c:v>3.3935421918954503</c:v>
                </c:pt>
                <c:pt idx="438">
                  <c:v>3.40822033182349</c:v>
                </c:pt>
                <c:pt idx="439">
                  <c:v>3.4230501676347598</c:v>
                </c:pt>
                <c:pt idx="440">
                  <c:v>3.4405000377660104</c:v>
                </c:pt>
                <c:pt idx="441">
                  <c:v>3.4543326736979898</c:v>
                </c:pt>
                <c:pt idx="442">
                  <c:v>3.4684506362793903</c:v>
                </c:pt>
                <c:pt idx="443">
                  <c:v>3.4846134721817599</c:v>
                </c:pt>
                <c:pt idx="444">
                  <c:v>3.4989744596941796</c:v>
                </c:pt>
                <c:pt idx="445">
                  <c:v>3.5160927759648102</c:v>
                </c:pt>
                <c:pt idx="446">
                  <c:v>3.5305965186694301</c:v>
                </c:pt>
                <c:pt idx="447">
                  <c:v>3.5451183755185398</c:v>
                </c:pt>
                <c:pt idx="448">
                  <c:v>3.55939202897844</c:v>
                </c:pt>
                <c:pt idx="449">
                  <c:v>3.5740747751674498</c:v>
                </c:pt>
                <c:pt idx="450">
                  <c:v>3.5906650802303401</c:v>
                </c:pt>
                <c:pt idx="451">
                  <c:v>3.6036795402367301</c:v>
                </c:pt>
                <c:pt idx="452">
                  <c:v>3.6197780243128399</c:v>
                </c:pt>
                <c:pt idx="453">
                  <c:v>3.6352513674728497</c:v>
                </c:pt>
                <c:pt idx="454">
                  <c:v>3.6521036856470297</c:v>
                </c:pt>
                <c:pt idx="455">
                  <c:v>3.6668094145284198</c:v>
                </c:pt>
                <c:pt idx="456">
                  <c:v>3.6814746287689095</c:v>
                </c:pt>
                <c:pt idx="457">
                  <c:v>3.6970163278169799</c:v>
                </c:pt>
                <c:pt idx="458">
                  <c:v>3.7126413673320298</c:v>
                </c:pt>
                <c:pt idx="459">
                  <c:v>3.7277377929740405</c:v>
                </c:pt>
                <c:pt idx="460">
                  <c:v>3.7440385250533801</c:v>
                </c:pt>
                <c:pt idx="461">
                  <c:v>3.7586571816973398</c:v>
                </c:pt>
                <c:pt idx="462">
                  <c:v>3.7760289002903797</c:v>
                </c:pt>
                <c:pt idx="463">
                  <c:v>3.78993082516104</c:v>
                </c:pt>
                <c:pt idx="464">
                  <c:v>3.8059327812504802</c:v>
                </c:pt>
                <c:pt idx="465">
                  <c:v>3.8227483270134104</c:v>
                </c:pt>
                <c:pt idx="466">
                  <c:v>3.8360195921370597</c:v>
                </c:pt>
                <c:pt idx="467">
                  <c:v>3.8536027621773896</c:v>
                </c:pt>
                <c:pt idx="468">
                  <c:v>3.8688922428377701</c:v>
                </c:pt>
                <c:pt idx="469">
                  <c:v>3.8832854064992302</c:v>
                </c:pt>
                <c:pt idx="470">
                  <c:v>3.8978992046054399</c:v>
                </c:pt>
                <c:pt idx="471">
                  <c:v>3.9156113296599</c:v>
                </c:pt>
                <c:pt idx="472">
                  <c:v>3.92959999684876</c:v>
                </c:pt>
                <c:pt idx="473">
                  <c:v>3.9446826432481403</c:v>
                </c:pt>
                <c:pt idx="474">
                  <c:v>3.9606937828011701</c:v>
                </c:pt>
                <c:pt idx="475">
                  <c:v>3.97732086980227</c:v>
                </c:pt>
                <c:pt idx="476">
                  <c:v>3.9925560561130196</c:v>
                </c:pt>
                <c:pt idx="477">
                  <c:v>4.0079282850399505</c:v>
                </c:pt>
                <c:pt idx="478">
                  <c:v>4.0229735568345903</c:v>
                </c:pt>
                <c:pt idx="479">
                  <c:v>4.0385342445176802</c:v>
                </c:pt>
                <c:pt idx="480">
                  <c:v>4.0527481324090804</c:v>
                </c:pt>
                <c:pt idx="481">
                  <c:v>4.0668427823789006</c:v>
                </c:pt>
                <c:pt idx="482">
                  <c:v>4.0824862073918702</c:v>
                </c:pt>
                <c:pt idx="483">
                  <c:v>4.0986904024350697</c:v>
                </c:pt>
                <c:pt idx="484">
                  <c:v>4.1154048239604899</c:v>
                </c:pt>
                <c:pt idx="485">
                  <c:v>4.1309017520234201</c:v>
                </c:pt>
                <c:pt idx="486">
                  <c:v>4.1442971235994701</c:v>
                </c:pt>
                <c:pt idx="487">
                  <c:v>4.1612275833131198</c:v>
                </c:pt>
                <c:pt idx="488">
                  <c:v>4.1776616153015294</c:v>
                </c:pt>
                <c:pt idx="489">
                  <c:v>4.1925511966837803</c:v>
                </c:pt>
                <c:pt idx="490">
                  <c:v>4.2091598977208395</c:v>
                </c:pt>
                <c:pt idx="491">
                  <c:v>4.2237509749497795</c:v>
                </c:pt>
                <c:pt idx="492">
                  <c:v>4.2386129764395299</c:v>
                </c:pt>
                <c:pt idx="493">
                  <c:v>4.25470226753077</c:v>
                </c:pt>
                <c:pt idx="494">
                  <c:v>4.2696424205644199</c:v>
                </c:pt>
                <c:pt idx="495">
                  <c:v>4.2864211839230402</c:v>
                </c:pt>
                <c:pt idx="496">
                  <c:v>4.3026722079048296</c:v>
                </c:pt>
                <c:pt idx="497">
                  <c:v>4.3179846817281504</c:v>
                </c:pt>
                <c:pt idx="498">
                  <c:v>4.3328466936941403</c:v>
                </c:pt>
                <c:pt idx="499">
                  <c:v>4.34866878227922</c:v>
                </c:pt>
                <c:pt idx="500">
                  <c:v>4.3651028147337501</c:v>
                </c:pt>
                <c:pt idx="501">
                  <c:v>4.3786366751589902</c:v>
                </c:pt>
                <c:pt idx="502">
                  <c:v>4.3945512972015894</c:v>
                </c:pt>
                <c:pt idx="503">
                  <c:v>4.4107417120528698</c:v>
                </c:pt>
                <c:pt idx="504">
                  <c:v>4.4276675650394299</c:v>
                </c:pt>
                <c:pt idx="505">
                  <c:v>4.4437706453663894</c:v>
                </c:pt>
                <c:pt idx="506">
                  <c:v>4.4581318951713893</c:v>
                </c:pt>
                <c:pt idx="507">
                  <c:v>4.4746624446702299</c:v>
                </c:pt>
                <c:pt idx="508">
                  <c:v>4.4908850356762304</c:v>
                </c:pt>
                <c:pt idx="509">
                  <c:v>4.5071398023594593</c:v>
                </c:pt>
                <c:pt idx="510">
                  <c:v>4.5228843420773002</c:v>
                </c:pt>
                <c:pt idx="511">
                  <c:v>4.5348094195958293</c:v>
                </c:pt>
                <c:pt idx="512">
                  <c:v>4.5531831961454801</c:v>
                </c:pt>
                <c:pt idx="513">
                  <c:v>4.5675074017253801</c:v>
                </c:pt>
                <c:pt idx="514">
                  <c:v>4.5831646164458606</c:v>
                </c:pt>
                <c:pt idx="515">
                  <c:v>4.6006604519675403</c:v>
                </c:pt>
                <c:pt idx="516">
                  <c:v>4.6133301610723301</c:v>
                </c:pt>
                <c:pt idx="517">
                  <c:v>4.6292361818643695</c:v>
                </c:pt>
                <c:pt idx="518">
                  <c:v>4.6457897240543407</c:v>
                </c:pt>
                <c:pt idx="519">
                  <c:v>4.6630051700333297</c:v>
                </c:pt>
                <c:pt idx="520">
                  <c:v>4.6783727922331799</c:v>
                </c:pt>
                <c:pt idx="521">
                  <c:v>4.6935562324904403</c:v>
                </c:pt>
                <c:pt idx="522">
                  <c:v>4.7075219069824898</c:v>
                </c:pt>
                <c:pt idx="523">
                  <c:v>4.7226643084854896</c:v>
                </c:pt>
                <c:pt idx="524">
                  <c:v>4.7403531990255505</c:v>
                </c:pt>
                <c:pt idx="525">
                  <c:v>4.7563597418445598</c:v>
                </c:pt>
                <c:pt idx="526">
                  <c:v>4.7701142467133204</c:v>
                </c:pt>
                <c:pt idx="527">
                  <c:v>4.7857163030585097</c:v>
                </c:pt>
                <c:pt idx="528">
                  <c:v>4.8012448045994898</c:v>
                </c:pt>
                <c:pt idx="529">
                  <c:v>4.8173616751114405</c:v>
                </c:pt>
                <c:pt idx="530">
                  <c:v>4.8333406485085098</c:v>
                </c:pt>
                <c:pt idx="531">
                  <c:v>4.8473301697242697</c:v>
                </c:pt>
                <c:pt idx="532">
                  <c:v>4.8629959757022299</c:v>
                </c:pt>
                <c:pt idx="533">
                  <c:v>4.8803309318827797</c:v>
                </c:pt>
                <c:pt idx="534">
                  <c:v>4.8958088712993204</c:v>
                </c:pt>
                <c:pt idx="535">
                  <c:v>4.9111397315641598</c:v>
                </c:pt>
                <c:pt idx="536">
                  <c:v>4.9252113983754997</c:v>
                </c:pt>
                <c:pt idx="537">
                  <c:v>4.9430335788258599</c:v>
                </c:pt>
                <c:pt idx="538">
                  <c:v>4.95814380417983</c:v>
                </c:pt>
                <c:pt idx="539">
                  <c:v>4.9755437043927504</c:v>
                </c:pt>
                <c:pt idx="540">
                  <c:v>4.9915778366425894</c:v>
                </c:pt>
                <c:pt idx="541">
                  <c:v>5.0057776044297997</c:v>
                </c:pt>
                <c:pt idx="542">
                  <c:v>5.0214486093409496</c:v>
                </c:pt>
                <c:pt idx="543">
                  <c:v>5.03795157987952</c:v>
                </c:pt>
                <c:pt idx="544">
                  <c:v>5.0553922565654803</c:v>
                </c:pt>
                <c:pt idx="545">
                  <c:v>5.0702174961145401</c:v>
                </c:pt>
                <c:pt idx="546">
                  <c:v>5.0854934493599995</c:v>
                </c:pt>
                <c:pt idx="547">
                  <c:v>5.1024514880168699</c:v>
                </c:pt>
                <c:pt idx="548">
                  <c:v>5.1178558930928402</c:v>
                </c:pt>
                <c:pt idx="549">
                  <c:v>5.1325983843867098</c:v>
                </c:pt>
                <c:pt idx="550">
                  <c:v>5.1503654164662303</c:v>
                </c:pt>
                <c:pt idx="551">
                  <c:v>5.1645525889512101</c:v>
                </c:pt>
                <c:pt idx="552">
                  <c:v>5.1807567935156795</c:v>
                </c:pt>
                <c:pt idx="553">
                  <c:v>5.19866171223953</c:v>
                </c:pt>
                <c:pt idx="554">
                  <c:v>5.2121165870914901</c:v>
                </c:pt>
                <c:pt idx="555">
                  <c:v>5.2288218056389706</c:v>
                </c:pt>
                <c:pt idx="556">
                  <c:v>5.2429302453219906</c:v>
                </c:pt>
                <c:pt idx="557">
                  <c:v>5.2601364978443099</c:v>
                </c:pt>
                <c:pt idx="558">
                  <c:v>5.2752742926259106</c:v>
                </c:pt>
                <c:pt idx="559">
                  <c:v>5.2923426489826397</c:v>
                </c:pt>
                <c:pt idx="560">
                  <c:v>5.3069938112173496</c:v>
                </c:pt>
                <c:pt idx="561">
                  <c:v>5.3215245311435</c:v>
                </c:pt>
                <c:pt idx="562">
                  <c:v>5.33830330449518</c:v>
                </c:pt>
                <c:pt idx="563">
                  <c:v>5.3545304922295101</c:v>
                </c:pt>
                <c:pt idx="564">
                  <c:v>5.3705002626543301</c:v>
                </c:pt>
                <c:pt idx="565">
                  <c:v>5.3877340945916803</c:v>
                </c:pt>
                <c:pt idx="566">
                  <c:v>5.4025595959785697</c:v>
                </c:pt>
                <c:pt idx="567">
                  <c:v>5.4175043357361101</c:v>
                </c:pt>
                <c:pt idx="568">
                  <c:v>5.4330604266965601</c:v>
                </c:pt>
                <c:pt idx="569">
                  <c:v>5.4502207138284602</c:v>
                </c:pt>
                <c:pt idx="570">
                  <c:v>5.4663467668547101</c:v>
                </c:pt>
                <c:pt idx="571">
                  <c:v>5.4817606267363299</c:v>
                </c:pt>
                <c:pt idx="572">
                  <c:v>5.4996385677611697</c:v>
                </c:pt>
                <c:pt idx="573">
                  <c:v>5.5147028277247001</c:v>
                </c:pt>
                <c:pt idx="574">
                  <c:v>5.5304151917710005</c:v>
                </c:pt>
                <c:pt idx="575">
                  <c:v>5.54908255536475</c:v>
                </c:pt>
                <c:pt idx="576">
                  <c:v>5.5642711740801998</c:v>
                </c:pt>
                <c:pt idx="577">
                  <c:v>5.5794411545321099</c:v>
                </c:pt>
                <c:pt idx="578">
                  <c:v>5.5959349420959397</c:v>
                </c:pt>
                <c:pt idx="579">
                  <c:v>5.6121253469541399</c:v>
                </c:pt>
                <c:pt idx="580">
                  <c:v>5.6291477379090802</c:v>
                </c:pt>
                <c:pt idx="581">
                  <c:v>5.6435411629252004</c:v>
                </c:pt>
                <c:pt idx="582">
                  <c:v>5.6586973441426398</c:v>
                </c:pt>
                <c:pt idx="583">
                  <c:v>5.6749842865087903</c:v>
                </c:pt>
                <c:pt idx="584">
                  <c:v>5.6928892152257005</c:v>
                </c:pt>
                <c:pt idx="585">
                  <c:v>5.70743405476719</c:v>
                </c:pt>
                <c:pt idx="586">
                  <c:v>5.72040714611148</c:v>
                </c:pt>
                <c:pt idx="587">
                  <c:v>5.7378754022124703</c:v>
                </c:pt>
                <c:pt idx="588">
                  <c:v>5.7548472210498902</c:v>
                </c:pt>
                <c:pt idx="589">
                  <c:v>5.7707342636717796</c:v>
                </c:pt>
                <c:pt idx="590">
                  <c:v>5.78738433337094</c:v>
                </c:pt>
                <c:pt idx="591">
                  <c:v>5.8017225904791303</c:v>
                </c:pt>
                <c:pt idx="592">
                  <c:v>5.8182485537258799</c:v>
                </c:pt>
                <c:pt idx="593">
                  <c:v>5.8339339400674799</c:v>
                </c:pt>
                <c:pt idx="594">
                  <c:v>5.8510528580711698</c:v>
                </c:pt>
                <c:pt idx="595">
                  <c:v>5.86612630148693</c:v>
                </c:pt>
                <c:pt idx="596">
                  <c:v>5.8831575550527804</c:v>
                </c:pt>
                <c:pt idx="597">
                  <c:v>5.8978448874938705</c:v>
                </c:pt>
                <c:pt idx="598">
                  <c:v>5.9147063991247295</c:v>
                </c:pt>
                <c:pt idx="599">
                  <c:v>5.9296787283074099</c:v>
                </c:pt>
                <c:pt idx="600">
                  <c:v>5.9457726056564297</c:v>
                </c:pt>
                <c:pt idx="601">
                  <c:v>5.9612278341944602</c:v>
                </c:pt>
                <c:pt idx="602">
                  <c:v>5.9780249939933601</c:v>
                </c:pt>
                <c:pt idx="603">
                  <c:v>5.9933282643669399</c:v>
                </c:pt>
                <c:pt idx="604">
                  <c:v>6.0099093864494098</c:v>
                </c:pt>
                <c:pt idx="605">
                  <c:v>6.0273684490937303</c:v>
                </c:pt>
                <c:pt idx="606">
                  <c:v>6.0405305914002803</c:v>
                </c:pt>
                <c:pt idx="607">
                  <c:v>6.0565555201890202</c:v>
                </c:pt>
                <c:pt idx="608">
                  <c:v>6.0735359498096404</c:v>
                </c:pt>
                <c:pt idx="609">
                  <c:v>6.0906916306862495</c:v>
                </c:pt>
                <c:pt idx="610">
                  <c:v>6.1061465974148597</c:v>
                </c:pt>
                <c:pt idx="611">
                  <c:v>6.1216983534734499</c:v>
                </c:pt>
                <c:pt idx="612">
                  <c:v>6.1405455650401599</c:v>
                </c:pt>
                <c:pt idx="613">
                  <c:v>6.1557293352166198</c:v>
                </c:pt>
                <c:pt idx="614">
                  <c:v>6.1719892908229195</c:v>
                </c:pt>
                <c:pt idx="615">
                  <c:v>6.1896551986706099</c:v>
                </c:pt>
                <c:pt idx="616">
                  <c:v>6.2052293352110199</c:v>
                </c:pt>
                <c:pt idx="617">
                  <c:v>6.2201694887164605</c:v>
                </c:pt>
                <c:pt idx="618">
                  <c:v>6.2360886970168403</c:v>
                </c:pt>
                <c:pt idx="619">
                  <c:v>6.2526606256369606</c:v>
                </c:pt>
                <c:pt idx="620">
                  <c:v>6.2705701506160896</c:v>
                </c:pt>
                <c:pt idx="621">
                  <c:v>6.2849267936940096</c:v>
                </c:pt>
                <c:pt idx="622">
                  <c:v>6.3011355949811305</c:v>
                </c:pt>
                <c:pt idx="623">
                  <c:v>6.3180476682646303</c:v>
                </c:pt>
                <c:pt idx="624">
                  <c:v>6.3323075220068903</c:v>
                </c:pt>
                <c:pt idx="625">
                  <c:v>6.3513202191870706</c:v>
                </c:pt>
                <c:pt idx="626">
                  <c:v>6.3637009474973594</c:v>
                </c:pt>
                <c:pt idx="627">
                  <c:v>6.37974427271502</c:v>
                </c:pt>
                <c:pt idx="628">
                  <c:v>6.39667012570726</c:v>
                </c:pt>
                <c:pt idx="629">
                  <c:v>6.4133701657965503</c:v>
                </c:pt>
                <c:pt idx="630">
                  <c:v>6.4308797810212992</c:v>
                </c:pt>
                <c:pt idx="631">
                  <c:v>6.4453927167051006</c:v>
                </c:pt>
                <c:pt idx="632">
                  <c:v>6.4618727140896199</c:v>
                </c:pt>
                <c:pt idx="633">
                  <c:v>6.4792260467129399</c:v>
                </c:pt>
                <c:pt idx="634">
                  <c:v>6.4965839855858603</c:v>
                </c:pt>
                <c:pt idx="635">
                  <c:v>6.5131565064120904</c:v>
                </c:pt>
                <c:pt idx="636">
                  <c:v>6.5252372643499301</c:v>
                </c:pt>
                <c:pt idx="637">
                  <c:v>6.5421125656826007</c:v>
                </c:pt>
                <c:pt idx="638">
                  <c:v>6.5588637596192694</c:v>
                </c:pt>
                <c:pt idx="639">
                  <c:v>6.5757436472153996</c:v>
                </c:pt>
                <c:pt idx="640">
                  <c:v>6.5925913691216902</c:v>
                </c:pt>
                <c:pt idx="641">
                  <c:v>6.6078903150582802</c:v>
                </c:pt>
                <c:pt idx="642">
                  <c:v>6.6231200410925295</c:v>
                </c:pt>
                <c:pt idx="643">
                  <c:v>6.6400459040778497</c:v>
                </c:pt>
                <c:pt idx="644">
                  <c:v>6.6562547053649697</c:v>
                </c:pt>
                <c:pt idx="645">
                  <c:v>6.6724680929155493</c:v>
                </c:pt>
                <c:pt idx="646">
                  <c:v>6.6896746072643491</c:v>
                </c:pt>
                <c:pt idx="647">
                  <c:v>6.7061046351909699</c:v>
                </c:pt>
                <c:pt idx="648">
                  <c:v>6.7228926015331991</c:v>
                </c:pt>
                <c:pt idx="649">
                  <c:v>6.7385819824153304</c:v>
                </c:pt>
                <c:pt idx="650">
                  <c:v>6.7555991844415102</c:v>
                </c:pt>
                <c:pt idx="651">
                  <c:v>6.7720104860313795</c:v>
                </c:pt>
                <c:pt idx="652">
                  <c:v>6.7872448183152301</c:v>
                </c:pt>
                <c:pt idx="653">
                  <c:v>6.8037707815506092</c:v>
                </c:pt>
                <c:pt idx="654">
                  <c:v>6.8204392276925301</c:v>
                </c:pt>
                <c:pt idx="655">
                  <c:v>6.8371030875709904</c:v>
                </c:pt>
                <c:pt idx="656">
                  <c:v>6.8532569918488706</c:v>
                </c:pt>
                <c:pt idx="657">
                  <c:v>6.8705735515891302</c:v>
                </c:pt>
                <c:pt idx="658">
                  <c:v>6.8859779566650996</c:v>
                </c:pt>
                <c:pt idx="659">
                  <c:v>6.9031428400535306</c:v>
                </c:pt>
                <c:pt idx="660">
                  <c:v>6.9187173074510593</c:v>
                </c:pt>
                <c:pt idx="661">
                  <c:v>6.9336767004870099</c:v>
                </c:pt>
                <c:pt idx="662">
                  <c:v>6.9499308754302502</c:v>
                </c:pt>
                <c:pt idx="663">
                  <c:v>6.967316383258999</c:v>
                </c:pt>
                <c:pt idx="664">
                  <c:v>6.9835987293686204</c:v>
                </c:pt>
                <c:pt idx="665">
                  <c:v>7.0004648372446399</c:v>
                </c:pt>
                <c:pt idx="666">
                  <c:v>7.0164164835205201</c:v>
                </c:pt>
                <c:pt idx="667">
                  <c:v>7.0319909609111209</c:v>
                </c:pt>
                <c:pt idx="668">
                  <c:v>7.0493127191184595</c:v>
                </c:pt>
                <c:pt idx="669">
                  <c:v>7.0654985377132107</c:v>
                </c:pt>
                <c:pt idx="670">
                  <c:v>7.0809856705864096</c:v>
                </c:pt>
                <c:pt idx="671">
                  <c:v>7.0983754547569307</c:v>
                </c:pt>
                <c:pt idx="672">
                  <c:v>7.1140832220749006</c:v>
                </c:pt>
                <c:pt idx="673">
                  <c:v>7.1324156294963403</c:v>
                </c:pt>
                <c:pt idx="674">
                  <c:v>7.1482750931636501</c:v>
                </c:pt>
                <c:pt idx="675">
                  <c:v>7.1665523322053604</c:v>
                </c:pt>
                <c:pt idx="676">
                  <c:v>7.1808216507520202</c:v>
                </c:pt>
                <c:pt idx="677">
                  <c:v>7.1983588549414907</c:v>
                </c:pt>
                <c:pt idx="678">
                  <c:v>7.2148158596178309</c:v>
                </c:pt>
                <c:pt idx="679">
                  <c:v>7.2317141436542398</c:v>
                </c:pt>
                <c:pt idx="680">
                  <c:v>7.2484929170059305</c:v>
                </c:pt>
                <c:pt idx="681">
                  <c:v>7.2649140133080392</c:v>
                </c:pt>
                <c:pt idx="682">
                  <c:v>7.2818260770532106</c:v>
                </c:pt>
                <c:pt idx="683">
                  <c:v>7.2990317373751195</c:v>
                </c:pt>
                <c:pt idx="684">
                  <c:v>7.3168631112821503</c:v>
                </c:pt>
                <c:pt idx="685">
                  <c:v>7.3328650673715901</c:v>
                </c:pt>
                <c:pt idx="686">
                  <c:v>7.3484903687130991</c:v>
                </c:pt>
                <c:pt idx="687">
                  <c:v>7.3670020319013902</c:v>
                </c:pt>
                <c:pt idx="688">
                  <c:v>7.3835463811065001</c:v>
                </c:pt>
                <c:pt idx="689">
                  <c:v>7.400435471686249</c:v>
                </c:pt>
                <c:pt idx="690">
                  <c:v>7.4171504858895805</c:v>
                </c:pt>
                <c:pt idx="691">
                  <c:v>7.4323982674968603</c:v>
                </c:pt>
                <c:pt idx="692">
                  <c:v>7.4494160617405196</c:v>
                </c:pt>
                <c:pt idx="693">
                  <c:v>7.468097797254809</c:v>
                </c:pt>
                <c:pt idx="694">
                  <c:v>7.48461456703353</c:v>
                </c:pt>
                <c:pt idx="695">
                  <c:v>7.5024781266279206</c:v>
                </c:pt>
                <c:pt idx="696">
                  <c:v>7.51829187624935</c:v>
                </c:pt>
                <c:pt idx="697">
                  <c:v>7.5365323528785693</c:v>
                </c:pt>
                <c:pt idx="698">
                  <c:v>7.5527043817714894</c:v>
                </c:pt>
                <c:pt idx="699">
                  <c:v>7.5685776246814402</c:v>
                </c:pt>
                <c:pt idx="700">
                  <c:v>7.58842689421044</c:v>
                </c:pt>
                <c:pt idx="701">
                  <c:v>7.6029680010606198</c:v>
                </c:pt>
                <c:pt idx="702">
                  <c:v>7.6212314603822104</c:v>
                </c:pt>
                <c:pt idx="703">
                  <c:v>7.6376103240022504</c:v>
                </c:pt>
                <c:pt idx="704">
                  <c:v>7.6543609261989305</c:v>
                </c:pt>
                <c:pt idx="705">
                  <c:v>7.6741090614973499</c:v>
                </c:pt>
                <c:pt idx="706">
                  <c:v>7.6894080074339399</c:v>
                </c:pt>
                <c:pt idx="707">
                  <c:v>7.707947260053059</c:v>
                </c:pt>
                <c:pt idx="708">
                  <c:v>7.7252868024856998</c:v>
                </c:pt>
                <c:pt idx="709">
                  <c:v>7.7427596553093299</c:v>
                </c:pt>
                <c:pt idx="710">
                  <c:v>7.7599291354317801</c:v>
                </c:pt>
                <c:pt idx="711">
                  <c:v>7.7768644436900995</c:v>
                </c:pt>
                <c:pt idx="712">
                  <c:v>7.7948291270445198</c:v>
                </c:pt>
                <c:pt idx="713">
                  <c:v>7.8127478450028303</c:v>
                </c:pt>
                <c:pt idx="714">
                  <c:v>7.8305792189098593</c:v>
                </c:pt>
                <c:pt idx="715">
                  <c:v>7.8486082540848701</c:v>
                </c:pt>
                <c:pt idx="716">
                  <c:v>7.8663893376983705</c:v>
                </c:pt>
                <c:pt idx="717">
                  <c:v>7.8841977284355398</c:v>
                </c:pt>
                <c:pt idx="718">
                  <c:v>7.9029760014464001</c:v>
                </c:pt>
                <c:pt idx="719">
                  <c:v>7.9222736848919295</c:v>
                </c:pt>
                <c:pt idx="720">
                  <c:v>7.9395902446321998</c:v>
                </c:pt>
                <c:pt idx="721">
                  <c:v>7.9584101486148002</c:v>
                </c:pt>
                <c:pt idx="722">
                  <c:v>7.9765133207956804</c:v>
                </c:pt>
                <c:pt idx="723">
                  <c:v>7.9951536971861996</c:v>
                </c:pt>
                <c:pt idx="724">
                  <c:v>8.0154028564606996</c:v>
                </c:pt>
                <c:pt idx="725">
                  <c:v>8.0366862498522096</c:v>
                </c:pt>
                <c:pt idx="726">
                  <c:v>8.0524626348733399</c:v>
                </c:pt>
                <c:pt idx="727">
                  <c:v>8.0723900459474898</c:v>
                </c:pt>
                <c:pt idx="728">
                  <c:v>8.0918807844000202</c:v>
                </c:pt>
                <c:pt idx="729">
                  <c:v>8.1120104334786411</c:v>
                </c:pt>
                <c:pt idx="730">
                  <c:v>8.1304439651262292</c:v>
                </c:pt>
                <c:pt idx="731">
                  <c:v>8.1500866512897101</c:v>
                </c:pt>
                <c:pt idx="732">
                  <c:v>8.16977043522229</c:v>
                </c:pt>
                <c:pt idx="733">
                  <c:v>8.18925198022953</c:v>
                </c:pt>
                <c:pt idx="734">
                  <c:v>8.2092161637092396</c:v>
                </c:pt>
                <c:pt idx="735">
                  <c:v>8.2283575540600395</c:v>
                </c:pt>
                <c:pt idx="736">
                  <c:v>8.2484926638926499</c:v>
                </c:pt>
                <c:pt idx="737">
                  <c:v>8.27046954407251</c:v>
                </c:pt>
                <c:pt idx="738">
                  <c:v>8.2925849030971186</c:v>
                </c:pt>
                <c:pt idx="739">
                  <c:v>8.31345460657076</c:v>
                </c:pt>
                <c:pt idx="740">
                  <c:v>8.3358733478348803</c:v>
                </c:pt>
                <c:pt idx="741">
                  <c:v>8.3560308381493105</c:v>
                </c:pt>
                <c:pt idx="742">
                  <c:v>8.3771027900866102</c:v>
                </c:pt>
                <c:pt idx="743">
                  <c:v>8.3980736177863911</c:v>
                </c:pt>
                <c:pt idx="744">
                  <c:v>8.4210215546477194</c:v>
                </c:pt>
                <c:pt idx="745">
                  <c:v>8.4444101581880204</c:v>
                </c:pt>
                <c:pt idx="746">
                  <c:v>8.4680604449317798</c:v>
                </c:pt>
                <c:pt idx="747">
                  <c:v>8.4899459765324501</c:v>
                </c:pt>
                <c:pt idx="748">
                  <c:v>8.5144653412271492</c:v>
                </c:pt>
                <c:pt idx="749">
                  <c:v>8.5376379170497803</c:v>
                </c:pt>
                <c:pt idx="750">
                  <c:v>8.5635730096328206</c:v>
                </c:pt>
                <c:pt idx="751">
                  <c:v>8.5876008056175088</c:v>
                </c:pt>
                <c:pt idx="752">
                  <c:v>8.6108285398267999</c:v>
                </c:pt>
                <c:pt idx="753">
                  <c:v>8.6359960085928797</c:v>
                </c:pt>
                <c:pt idx="754">
                  <c:v>8.6621563423250301</c:v>
                </c:pt>
                <c:pt idx="755">
                  <c:v>8.6864228969034194</c:v>
                </c:pt>
                <c:pt idx="756">
                  <c:v>8.7129655984426808</c:v>
                </c:pt>
                <c:pt idx="757">
                  <c:v>8.7393741355754209</c:v>
                </c:pt>
                <c:pt idx="758">
                  <c:v>8.76499608073118</c:v>
                </c:pt>
                <c:pt idx="759">
                  <c:v>8.7912575287077708</c:v>
                </c:pt>
                <c:pt idx="760">
                  <c:v>8.8174316521644904</c:v>
                </c:pt>
                <c:pt idx="761">
                  <c:v>8.8424936717842701</c:v>
                </c:pt>
                <c:pt idx="762">
                  <c:v>8.8712188710019309</c:v>
                </c:pt>
                <c:pt idx="763">
                  <c:v>8.8978802287101608</c:v>
                </c:pt>
                <c:pt idx="764">
                  <c:v>8.9252816312978194</c:v>
                </c:pt>
                <c:pt idx="765">
                  <c:v>8.9548486008652599</c:v>
                </c:pt>
                <c:pt idx="766">
                  <c:v>8.9815326013763297</c:v>
                </c:pt>
                <c:pt idx="767">
                  <c:v>9.0097521898769592</c:v>
                </c:pt>
                <c:pt idx="768">
                  <c:v>9.0414191811419204</c:v>
                </c:pt>
                <c:pt idx="769">
                  <c:v>9.0729528829570008</c:v>
                </c:pt>
                <c:pt idx="770">
                  <c:v>9.1030248810284302</c:v>
                </c:pt>
                <c:pt idx="771">
                  <c:v>9.1348484171931013</c:v>
                </c:pt>
                <c:pt idx="772">
                  <c:v>9.1684459700218195</c:v>
                </c:pt>
              </c:numCache>
            </c:numRef>
          </c:xVal>
          <c:yVal>
            <c:numRef>
              <c:f>'без среза'!$AA$4:$AA$776</c:f>
              <c:numCache>
                <c:formatCode>General</c:formatCode>
                <c:ptCount val="773"/>
                <c:pt idx="0">
                  <c:v>2.4282326383945501</c:v>
                </c:pt>
                <c:pt idx="1">
                  <c:v>5.28596662120981</c:v>
                </c:pt>
                <c:pt idx="2">
                  <c:v>8.1437005930783908</c:v>
                </c:pt>
                <c:pt idx="3">
                  <c:v>11.001434575897299</c:v>
                </c:pt>
                <c:pt idx="4">
                  <c:v>13.859168558716201</c:v>
                </c:pt>
                <c:pt idx="5">
                  <c:v>16.716902530577499</c:v>
                </c:pt>
                <c:pt idx="6">
                  <c:v>19.574636513396399</c:v>
                </c:pt>
                <c:pt idx="7">
                  <c:v>22.432370496186198</c:v>
                </c:pt>
                <c:pt idx="8">
                  <c:v>25.290104468062101</c:v>
                </c:pt>
                <c:pt idx="9">
                  <c:v>28.147838450881</c:v>
                </c:pt>
                <c:pt idx="10">
                  <c:v>31.0055724336999</c:v>
                </c:pt>
                <c:pt idx="11">
                  <c:v>33.863306405546602</c:v>
                </c:pt>
                <c:pt idx="12">
                  <c:v>36.721040388394599</c:v>
                </c:pt>
                <c:pt idx="13">
                  <c:v>39.578774371184402</c:v>
                </c:pt>
                <c:pt idx="14">
                  <c:v>42.4365083430894</c:v>
                </c:pt>
                <c:pt idx="15">
                  <c:v>45.308389527432197</c:v>
                </c:pt>
                <c:pt idx="16">
                  <c:v>47.968062732135898</c:v>
                </c:pt>
                <c:pt idx="17">
                  <c:v>50.839943905593799</c:v>
                </c:pt>
                <c:pt idx="18">
                  <c:v>53.711825089936603</c:v>
                </c:pt>
                <c:pt idx="19">
                  <c:v>56.583706263394603</c:v>
                </c:pt>
                <c:pt idx="20">
                  <c:v>59.455587436852497</c:v>
                </c:pt>
                <c:pt idx="21">
                  <c:v>62.115260652441101</c:v>
                </c:pt>
                <c:pt idx="22">
                  <c:v>64.987141825957195</c:v>
                </c:pt>
                <c:pt idx="23">
                  <c:v>67.859022999298801</c:v>
                </c:pt>
                <c:pt idx="24">
                  <c:v>70.730904183699707</c:v>
                </c:pt>
                <c:pt idx="25">
                  <c:v>73.6027853571577</c:v>
                </c:pt>
                <c:pt idx="26">
                  <c:v>76.2624585618032</c:v>
                </c:pt>
                <c:pt idx="27">
                  <c:v>79.134339746204205</c:v>
                </c:pt>
                <c:pt idx="28">
                  <c:v>82.006220919662198</c:v>
                </c:pt>
                <c:pt idx="29">
                  <c:v>84.878102093120106</c:v>
                </c:pt>
                <c:pt idx="30">
                  <c:v>87.749983277404695</c:v>
                </c:pt>
                <c:pt idx="31">
                  <c:v>90.409656482166596</c:v>
                </c:pt>
                <c:pt idx="32">
                  <c:v>93.295684857177505</c:v>
                </c:pt>
                <c:pt idx="33">
                  <c:v>96.167566030519097</c:v>
                </c:pt>
                <c:pt idx="34">
                  <c:v>99.039447214920102</c:v>
                </c:pt>
                <c:pt idx="35">
                  <c:v>101.911328388378</c:v>
                </c:pt>
                <c:pt idx="36">
                  <c:v>104.556854402414</c:v>
                </c:pt>
                <c:pt idx="37">
                  <c:v>107.428735575988</c:v>
                </c:pt>
                <c:pt idx="38">
                  <c:v>110.3006167165</c:v>
                </c:pt>
                <c:pt idx="39">
                  <c:v>113.17249796656</c:v>
                </c:pt>
                <c:pt idx="40">
                  <c:v>116.044379107072</c:v>
                </c:pt>
                <c:pt idx="41">
                  <c:v>117.78691406245299</c:v>
                </c:pt>
                <c:pt idx="42">
                  <c:v>121.06482915882999</c:v>
                </c:pt>
                <c:pt idx="43">
                  <c:v>124.03066359914401</c:v>
                </c:pt>
                <c:pt idx="44">
                  <c:v>127.078793362365</c:v>
                </c:pt>
                <c:pt idx="45">
                  <c:v>130.77245965693101</c:v>
                </c:pt>
                <c:pt idx="46">
                  <c:v>133.75325689325101</c:v>
                </c:pt>
                <c:pt idx="47">
                  <c:v>136.988421222195</c:v>
                </c:pt>
                <c:pt idx="48">
                  <c:v>140.044032328762</c:v>
                </c:pt>
                <c:pt idx="49">
                  <c:v>143.74304245552</c:v>
                </c:pt>
                <c:pt idx="50">
                  <c:v>146.90980555675901</c:v>
                </c:pt>
                <c:pt idx="51">
                  <c:v>150.15779506135701</c:v>
                </c:pt>
                <c:pt idx="52">
                  <c:v>153.50945521774699</c:v>
                </c:pt>
                <c:pt idx="53">
                  <c:v>156.861115373904</c:v>
                </c:pt>
                <c:pt idx="54">
                  <c:v>160.34102783212401</c:v>
                </c:pt>
                <c:pt idx="55">
                  <c:v>164.13195213582401</c:v>
                </c:pt>
                <c:pt idx="56">
                  <c:v>167.49750627786901</c:v>
                </c:pt>
                <c:pt idx="57">
                  <c:v>170.904742486309</c:v>
                </c:pt>
                <c:pt idx="58">
                  <c:v>174.137769195018</c:v>
                </c:pt>
                <c:pt idx="59">
                  <c:v>177.67005138401899</c:v>
                </c:pt>
                <c:pt idx="60">
                  <c:v>181.54647722258201</c:v>
                </c:pt>
                <c:pt idx="61">
                  <c:v>185.51374842785299</c:v>
                </c:pt>
                <c:pt idx="62">
                  <c:v>188.612110301619</c:v>
                </c:pt>
                <c:pt idx="63">
                  <c:v>192.13904854911399</c:v>
                </c:pt>
                <c:pt idx="64">
                  <c:v>195.64354265737299</c:v>
                </c:pt>
                <c:pt idx="65">
                  <c:v>199.77540439902799</c:v>
                </c:pt>
                <c:pt idx="66">
                  <c:v>203.24676670366901</c:v>
                </c:pt>
                <c:pt idx="67">
                  <c:v>206.67324062064301</c:v>
                </c:pt>
                <c:pt idx="68">
                  <c:v>210.384007222252</c:v>
                </c:pt>
                <c:pt idx="69">
                  <c:v>214.60030168783899</c:v>
                </c:pt>
                <c:pt idx="70">
                  <c:v>217.80233421339699</c:v>
                </c:pt>
                <c:pt idx="71">
                  <c:v>221.062080192612</c:v>
                </c:pt>
                <c:pt idx="72">
                  <c:v>224.60077491495801</c:v>
                </c:pt>
                <c:pt idx="73">
                  <c:v>227.94816004904001</c:v>
                </c:pt>
                <c:pt idx="74">
                  <c:v>231.86733665480301</c:v>
                </c:pt>
                <c:pt idx="75">
                  <c:v>234.94966692221399</c:v>
                </c:pt>
                <c:pt idx="76">
                  <c:v>238.22651320858901</c:v>
                </c:pt>
                <c:pt idx="77">
                  <c:v>241.475571523421</c:v>
                </c:pt>
                <c:pt idx="78">
                  <c:v>244.573933396721</c:v>
                </c:pt>
                <c:pt idx="79">
                  <c:v>248.78702154173499</c:v>
                </c:pt>
                <c:pt idx="80">
                  <c:v>252.220976911252</c:v>
                </c:pt>
                <c:pt idx="81">
                  <c:v>256.016176237259</c:v>
                </c:pt>
                <c:pt idx="82">
                  <c:v>259.63823509216297</c:v>
                </c:pt>
                <c:pt idx="83">
                  <c:v>263.57237438484998</c:v>
                </c:pt>
                <c:pt idx="84">
                  <c:v>267.35474853496999</c:v>
                </c:pt>
                <c:pt idx="85">
                  <c:v>271.20979893533502</c:v>
                </c:pt>
                <c:pt idx="86">
                  <c:v>275.29890990955801</c:v>
                </c:pt>
                <c:pt idx="87">
                  <c:v>278.97868221858499</c:v>
                </c:pt>
                <c:pt idx="88">
                  <c:v>282.98870419105498</c:v>
                </c:pt>
                <c:pt idx="89">
                  <c:v>286.98590087890602</c:v>
                </c:pt>
                <c:pt idx="90">
                  <c:v>290.54810855071997</c:v>
                </c:pt>
                <c:pt idx="91">
                  <c:v>294.44804733805398</c:v>
                </c:pt>
                <c:pt idx="92">
                  <c:v>298.76908115670102</c:v>
                </c:pt>
                <c:pt idx="93">
                  <c:v>302.51191075192799</c:v>
                </c:pt>
                <c:pt idx="94">
                  <c:v>306.72286138543899</c:v>
                </c:pt>
                <c:pt idx="95">
                  <c:v>310.80235339607998</c:v>
                </c:pt>
                <c:pt idx="96">
                  <c:v>314.94062767038099</c:v>
                </c:pt>
                <c:pt idx="97">
                  <c:v>319.09065831033502</c:v>
                </c:pt>
                <c:pt idx="98">
                  <c:v>323.17763166408997</c:v>
                </c:pt>
                <c:pt idx="99">
                  <c:v>327.66646223049599</c:v>
                </c:pt>
                <c:pt idx="100">
                  <c:v>331.19767560949498</c:v>
                </c:pt>
                <c:pt idx="101">
                  <c:v>335.47168363863602</c:v>
                </c:pt>
                <c:pt idx="102">
                  <c:v>339.16748744435603</c:v>
                </c:pt>
                <c:pt idx="103">
                  <c:v>343.28331757942198</c:v>
                </c:pt>
                <c:pt idx="104">
                  <c:v>347.40449154702901</c:v>
                </c:pt>
                <c:pt idx="105">
                  <c:v>351.50642769690597</c:v>
                </c:pt>
                <c:pt idx="106">
                  <c:v>355.23750092694502</c:v>
                </c:pt>
                <c:pt idx="107">
                  <c:v>359.19835948990698</c:v>
                </c:pt>
                <c:pt idx="108">
                  <c:v>363.13463640259602</c:v>
                </c:pt>
                <c:pt idx="109">
                  <c:v>367.02281860634702</c:v>
                </c:pt>
                <c:pt idx="110">
                  <c:v>370.605332905892</c:v>
                </c:pt>
                <c:pt idx="111">
                  <c:v>374.87185948202398</c:v>
                </c:pt>
                <c:pt idx="112">
                  <c:v>378.34215308632702</c:v>
                </c:pt>
                <c:pt idx="113">
                  <c:v>382.390650694724</c:v>
                </c:pt>
                <c:pt idx="114">
                  <c:v>386.274557985831</c:v>
                </c:pt>
                <c:pt idx="115">
                  <c:v>389.919060870539</c:v>
                </c:pt>
                <c:pt idx="116">
                  <c:v>393.98252127505799</c:v>
                </c:pt>
                <c:pt idx="117">
                  <c:v>397.63343680277501</c:v>
                </c:pt>
                <c:pt idx="118">
                  <c:v>401.81339303404098</c:v>
                </c:pt>
                <c:pt idx="119">
                  <c:v>405.67378737591201</c:v>
                </c:pt>
                <c:pt idx="120">
                  <c:v>409.50318731553898</c:v>
                </c:pt>
                <c:pt idx="121">
                  <c:v>413.41381376795499</c:v>
                </c:pt>
                <c:pt idx="122">
                  <c:v>417.59483881015302</c:v>
                </c:pt>
                <c:pt idx="123">
                  <c:v>421.85495274374301</c:v>
                </c:pt>
                <c:pt idx="124">
                  <c:v>426.11292916722601</c:v>
                </c:pt>
                <c:pt idx="125">
                  <c:v>429.60032307775703</c:v>
                </c:pt>
                <c:pt idx="126">
                  <c:v>433.88608747208502</c:v>
                </c:pt>
                <c:pt idx="127">
                  <c:v>438.03398071043199</c:v>
                </c:pt>
                <c:pt idx="128">
                  <c:v>442.25775651959702</c:v>
                </c:pt>
                <c:pt idx="129">
                  <c:v>446.42916259728401</c:v>
                </c:pt>
                <c:pt idx="130">
                  <c:v>450.55674920789897</c:v>
                </c:pt>
                <c:pt idx="131">
                  <c:v>454.25789684569497</c:v>
                </c:pt>
                <c:pt idx="132">
                  <c:v>458.33738885633602</c:v>
                </c:pt>
                <c:pt idx="133">
                  <c:v>462.57826497219497</c:v>
                </c:pt>
                <c:pt idx="134">
                  <c:v>466.64813801925601</c:v>
                </c:pt>
                <c:pt idx="135">
                  <c:v>471.32186564011499</c:v>
                </c:pt>
                <c:pt idx="136">
                  <c:v>475.51678466796898</c:v>
                </c:pt>
                <c:pt idx="137">
                  <c:v>479.10998663213098</c:v>
                </c:pt>
                <c:pt idx="138">
                  <c:v>483.501559189055</c:v>
                </c:pt>
                <c:pt idx="139">
                  <c:v>487.644108595327</c:v>
                </c:pt>
                <c:pt idx="140">
                  <c:v>491.250135844108</c:v>
                </c:pt>
                <c:pt idx="141">
                  <c:v>495.52093744278</c:v>
                </c:pt>
                <c:pt idx="142">
                  <c:v>499.231704044156</c:v>
                </c:pt>
                <c:pt idx="143">
                  <c:v>502.87086309678898</c:v>
                </c:pt>
                <c:pt idx="144">
                  <c:v>507.07433227822202</c:v>
                </c:pt>
                <c:pt idx="145">
                  <c:v>510.71456014039001</c:v>
                </c:pt>
                <c:pt idx="146">
                  <c:v>514.13355282414705</c:v>
                </c:pt>
                <c:pt idx="147">
                  <c:v>517.80584368016605</c:v>
                </c:pt>
                <c:pt idx="148">
                  <c:v>522.14825282711502</c:v>
                </c:pt>
                <c:pt idx="149">
                  <c:v>525.63885306008206</c:v>
                </c:pt>
                <c:pt idx="150">
                  <c:v>529.24488019943203</c:v>
                </c:pt>
                <c:pt idx="151">
                  <c:v>532.88083303999201</c:v>
                </c:pt>
                <c:pt idx="152">
                  <c:v>536.55526140704796</c:v>
                </c:pt>
                <c:pt idx="153">
                  <c:v>540.51291375793505</c:v>
                </c:pt>
                <c:pt idx="154">
                  <c:v>544.16596679668896</c:v>
                </c:pt>
                <c:pt idx="155">
                  <c:v>548.04987397883099</c:v>
                </c:pt>
                <c:pt idx="156">
                  <c:v>551.37588367424905</c:v>
                </c:pt>
                <c:pt idx="157">
                  <c:v>555.55904633645002</c:v>
                </c:pt>
                <c:pt idx="158">
                  <c:v>558.77924786973699</c:v>
                </c:pt>
                <c:pt idx="159">
                  <c:v>562.18648396898095</c:v>
                </c:pt>
                <c:pt idx="160">
                  <c:v>565.90580072347097</c:v>
                </c:pt>
                <c:pt idx="161">
                  <c:v>569.73306315206003</c:v>
                </c:pt>
                <c:pt idx="162">
                  <c:v>573.11892392300103</c:v>
                </c:pt>
                <c:pt idx="163">
                  <c:v>576.37867001164705</c:v>
                </c:pt>
                <c:pt idx="164">
                  <c:v>580.51694428548205</c:v>
                </c:pt>
                <c:pt idx="165">
                  <c:v>583.60996221844096</c:v>
                </c:pt>
                <c:pt idx="166">
                  <c:v>587.13796927593603</c:v>
                </c:pt>
                <c:pt idx="167">
                  <c:v>590.99515729676898</c:v>
                </c:pt>
                <c:pt idx="168">
                  <c:v>594.17795189470098</c:v>
                </c:pt>
                <c:pt idx="169">
                  <c:v>597.89726864919101</c:v>
                </c:pt>
                <c:pt idx="170">
                  <c:v>601.22327834554005</c:v>
                </c:pt>
                <c:pt idx="171">
                  <c:v>604.53539405576896</c:v>
                </c:pt>
                <c:pt idx="172">
                  <c:v>607.60489914752497</c:v>
                </c:pt>
                <c:pt idx="173">
                  <c:v>611.05381731316402</c:v>
                </c:pt>
                <c:pt idx="174">
                  <c:v>614.54121111426502</c:v>
                </c:pt>
                <c:pt idx="175">
                  <c:v>617.30718581378505</c:v>
                </c:pt>
                <c:pt idx="176">
                  <c:v>620.09346703067399</c:v>
                </c:pt>
                <c:pt idx="177">
                  <c:v>623.076401887462</c:v>
                </c:pt>
                <c:pt idx="178">
                  <c:v>626.16193847637601</c:v>
                </c:pt>
                <c:pt idx="179">
                  <c:v>629.176936326548</c:v>
                </c:pt>
                <c:pt idx="180">
                  <c:v>631.99207432568096</c:v>
                </c:pt>
                <c:pt idx="181">
                  <c:v>634.33588518388603</c:v>
                </c:pt>
                <c:pt idx="182">
                  <c:v>637.23759352788295</c:v>
                </c:pt>
                <c:pt idx="183">
                  <c:v>639.916997882538</c:v>
                </c:pt>
                <c:pt idx="184">
                  <c:v>642.28004655800805</c:v>
                </c:pt>
                <c:pt idx="185">
                  <c:v>645.02037068828895</c:v>
                </c:pt>
                <c:pt idx="186">
                  <c:v>647.48174618370797</c:v>
                </c:pt>
                <c:pt idx="187">
                  <c:v>650.24878958333295</c:v>
                </c:pt>
                <c:pt idx="188">
                  <c:v>652.25059419311594</c:v>
                </c:pt>
                <c:pt idx="189">
                  <c:v>654.54203532077395</c:v>
                </c:pt>
                <c:pt idx="190">
                  <c:v>657.157313578762</c:v>
                </c:pt>
                <c:pt idx="191">
                  <c:v>659.76831670477998</c:v>
                </c:pt>
                <c:pt idx="192">
                  <c:v>662.17304733861204</c:v>
                </c:pt>
                <c:pt idx="193">
                  <c:v>664.43349417298998</c:v>
                </c:pt>
                <c:pt idx="194">
                  <c:v>666.93548281490803</c:v>
                </c:pt>
                <c:pt idx="195">
                  <c:v>669.17134789004899</c:v>
                </c:pt>
                <c:pt idx="196">
                  <c:v>671.28430460486595</c:v>
                </c:pt>
                <c:pt idx="197">
                  <c:v>673.73285481613095</c:v>
                </c:pt>
                <c:pt idx="198">
                  <c:v>675.95055088400795</c:v>
                </c:pt>
                <c:pt idx="199">
                  <c:v>678.06671380996704</c:v>
                </c:pt>
                <c:pt idx="200">
                  <c:v>680.01294247806095</c:v>
                </c:pt>
                <c:pt idx="201">
                  <c:v>682.08742344658799</c:v>
                </c:pt>
                <c:pt idx="202">
                  <c:v>684.001589121297</c:v>
                </c:pt>
                <c:pt idx="203">
                  <c:v>686.37960048392404</c:v>
                </c:pt>
                <c:pt idx="204">
                  <c:v>688.28842232562602</c:v>
                </c:pt>
                <c:pt idx="205">
                  <c:v>690.38855375628896</c:v>
                </c:pt>
                <c:pt idx="206">
                  <c:v>692.25676223170001</c:v>
                </c:pt>
                <c:pt idx="207">
                  <c:v>694.31307419389498</c:v>
                </c:pt>
                <c:pt idx="208">
                  <c:v>695.85530813783396</c:v>
                </c:pt>
                <c:pt idx="209">
                  <c:v>697.71924159210198</c:v>
                </c:pt>
                <c:pt idx="210">
                  <c:v>699.44102875795204</c:v>
                </c:pt>
                <c:pt idx="211">
                  <c:v>701.12434018030797</c:v>
                </c:pt>
                <c:pt idx="212">
                  <c:v>701.15640328265704</c:v>
                </c:pt>
                <c:pt idx="213">
                  <c:v>702.36411243211501</c:v>
                </c:pt>
                <c:pt idx="214">
                  <c:v>704.07200561184402</c:v>
                </c:pt>
                <c:pt idx="215">
                  <c:v>705.36521629616595</c:v>
                </c:pt>
                <c:pt idx="216">
                  <c:v>707.357402051799</c:v>
                </c:pt>
                <c:pt idx="217">
                  <c:v>708.752145876177</c:v>
                </c:pt>
                <c:pt idx="218">
                  <c:v>711.06389352306701</c:v>
                </c:pt>
                <c:pt idx="219">
                  <c:v>712.63284673728003</c:v>
                </c:pt>
                <c:pt idx="220">
                  <c:v>713.71978503651906</c:v>
                </c:pt>
                <c:pt idx="221">
                  <c:v>714.84519897121902</c:v>
                </c:pt>
                <c:pt idx="222">
                  <c:v>716.64714373182505</c:v>
                </c:pt>
                <c:pt idx="223">
                  <c:v>718.15303955040895</c:v>
                </c:pt>
                <c:pt idx="224">
                  <c:v>719.89833966735796</c:v>
                </c:pt>
                <c:pt idx="225">
                  <c:v>720.75228620320604</c:v>
                </c:pt>
                <c:pt idx="226">
                  <c:v>722.04870320670295</c:v>
                </c:pt>
                <c:pt idx="227">
                  <c:v>723.40497128665402</c:v>
                </c:pt>
                <c:pt idx="228">
                  <c:v>725.01133143622405</c:v>
                </c:pt>
                <c:pt idx="229">
                  <c:v>726.42317545693402</c:v>
                </c:pt>
                <c:pt idx="230">
                  <c:v>727.98678483907099</c:v>
                </c:pt>
                <c:pt idx="231">
                  <c:v>729.00959693361096</c:v>
                </c:pt>
                <c:pt idx="232">
                  <c:v>729.977901785634</c:v>
                </c:pt>
                <c:pt idx="233">
                  <c:v>731.59708711039298</c:v>
                </c:pt>
                <c:pt idx="234">
                  <c:v>732.74494518525898</c:v>
                </c:pt>
                <c:pt idx="235">
                  <c:v>734.17709594499297</c:v>
                </c:pt>
                <c:pt idx="236">
                  <c:v>735.49702589958895</c:v>
                </c:pt>
                <c:pt idx="237">
                  <c:v>736.93238287046597</c:v>
                </c:pt>
                <c:pt idx="238">
                  <c:v>738.10909772664297</c:v>
                </c:pt>
                <c:pt idx="239">
                  <c:v>739.08809035271395</c:v>
                </c:pt>
                <c:pt idx="240">
                  <c:v>740.47855904512096</c:v>
                </c:pt>
                <c:pt idx="241">
                  <c:v>741.57084106747095</c:v>
                </c:pt>
                <c:pt idx="242">
                  <c:v>742.88222086709004</c:v>
                </c:pt>
                <c:pt idx="243">
                  <c:v>744.16153756529104</c:v>
                </c:pt>
                <c:pt idx="244">
                  <c:v>745.83736764267098</c:v>
                </c:pt>
                <c:pt idx="245">
                  <c:v>746.92430594284099</c:v>
                </c:pt>
                <c:pt idx="246">
                  <c:v>747.48861607164099</c:v>
                </c:pt>
                <c:pt idx="247">
                  <c:v>748.174765859731</c:v>
                </c:pt>
                <c:pt idx="248">
                  <c:v>749.79715750645801</c:v>
                </c:pt>
                <c:pt idx="249">
                  <c:v>751.01341680809901</c:v>
                </c:pt>
                <c:pt idx="250">
                  <c:v>751.51894467230898</c:v>
                </c:pt>
                <c:pt idx="251">
                  <c:v>752.43060477171105</c:v>
                </c:pt>
                <c:pt idx="252">
                  <c:v>753.38929076958402</c:v>
                </c:pt>
                <c:pt idx="253">
                  <c:v>754.76265915483202</c:v>
                </c:pt>
                <c:pt idx="254">
                  <c:v>755.50224737450503</c:v>
                </c:pt>
                <c:pt idx="255">
                  <c:v>756.21191011182998</c:v>
                </c:pt>
                <c:pt idx="256">
                  <c:v>757.02951852232195</c:v>
                </c:pt>
                <c:pt idx="257">
                  <c:v>757.90804681740701</c:v>
                </c:pt>
                <c:pt idx="258">
                  <c:v>758.95009683910803</c:v>
                </c:pt>
                <c:pt idx="259">
                  <c:v>759.870307091624</c:v>
                </c:pt>
                <c:pt idx="260">
                  <c:v>760.91556332446601</c:v>
                </c:pt>
                <c:pt idx="261">
                  <c:v>761.99608898162796</c:v>
                </c:pt>
                <c:pt idx="262">
                  <c:v>762.58391205966495</c:v>
                </c:pt>
                <c:pt idx="263">
                  <c:v>763.36304472480003</c:v>
                </c:pt>
                <c:pt idx="264">
                  <c:v>764.26615467108797</c:v>
                </c:pt>
                <c:pt idx="265">
                  <c:v>764.90634747874003</c:v>
                </c:pt>
                <c:pt idx="266">
                  <c:v>766.07558088283997</c:v>
                </c:pt>
                <c:pt idx="267">
                  <c:v>767.142212553881</c:v>
                </c:pt>
                <c:pt idx="268">
                  <c:v>767.55689505115197</c:v>
                </c:pt>
                <c:pt idx="269">
                  <c:v>768.406566565856</c:v>
                </c:pt>
                <c:pt idx="270">
                  <c:v>769.18783674296003</c:v>
                </c:pt>
                <c:pt idx="271">
                  <c:v>770.186067185365</c:v>
                </c:pt>
                <c:pt idx="272">
                  <c:v>771.15544084832095</c:v>
                </c:pt>
                <c:pt idx="273">
                  <c:v>771.61928664706602</c:v>
                </c:pt>
                <c:pt idx="274">
                  <c:v>772.53308436553903</c:v>
                </c:pt>
                <c:pt idx="275">
                  <c:v>773.19892752450005</c:v>
                </c:pt>
                <c:pt idx="276">
                  <c:v>773.87652715947502</c:v>
                </c:pt>
                <c:pt idx="277">
                  <c:v>774.92926484439499</c:v>
                </c:pt>
                <c:pt idx="278">
                  <c:v>776.03009713068604</c:v>
                </c:pt>
                <c:pt idx="279">
                  <c:v>776.76861664932198</c:v>
                </c:pt>
                <c:pt idx="280">
                  <c:v>777.27414440456801</c:v>
                </c:pt>
                <c:pt idx="281">
                  <c:v>777.80959775112603</c:v>
                </c:pt>
                <c:pt idx="282">
                  <c:v>778.57911156211003</c:v>
                </c:pt>
                <c:pt idx="283">
                  <c:v>779.42664556577802</c:v>
                </c:pt>
                <c:pt idx="284">
                  <c:v>780.02088117599499</c:v>
                </c:pt>
                <c:pt idx="285">
                  <c:v>780.89085931703403</c:v>
                </c:pt>
                <c:pt idx="286">
                  <c:v>781.20080235321097</c:v>
                </c:pt>
                <c:pt idx="287">
                  <c:v>781.63472266867802</c:v>
                </c:pt>
                <c:pt idx="288">
                  <c:v>782.50683832168602</c:v>
                </c:pt>
                <c:pt idx="289">
                  <c:v>783.34261584933802</c:v>
                </c:pt>
                <c:pt idx="290">
                  <c:v>784.04693475458805</c:v>
                </c:pt>
                <c:pt idx="291">
                  <c:v>784.55353131983395</c:v>
                </c:pt>
                <c:pt idx="292">
                  <c:v>785.28777570743102</c:v>
                </c:pt>
                <c:pt idx="293">
                  <c:v>786.028432847001</c:v>
                </c:pt>
                <c:pt idx="294">
                  <c:v>786.84497244749195</c:v>
                </c:pt>
                <c:pt idx="295">
                  <c:v>787.37508196197496</c:v>
                </c:pt>
                <c:pt idx="296">
                  <c:v>787.53325985558297</c:v>
                </c:pt>
                <c:pt idx="297">
                  <c:v>788.35834961011994</c:v>
                </c:pt>
                <c:pt idx="298">
                  <c:v>789.18878330476605</c:v>
                </c:pt>
                <c:pt idx="299">
                  <c:v>789.63552879542101</c:v>
                </c:pt>
                <c:pt idx="300">
                  <c:v>790.00532290618901</c:v>
                </c:pt>
                <c:pt idx="301">
                  <c:v>790.68399135023401</c:v>
                </c:pt>
                <c:pt idx="302">
                  <c:v>791.32845918182295</c:v>
                </c:pt>
                <c:pt idx="303">
                  <c:v>792.33630847930897</c:v>
                </c:pt>
                <c:pt idx="304">
                  <c:v>792.83221738040402</c:v>
                </c:pt>
                <c:pt idx="305">
                  <c:v>793.23941842466604</c:v>
                </c:pt>
                <c:pt idx="306">
                  <c:v>793.95442510303099</c:v>
                </c:pt>
                <c:pt idx="307">
                  <c:v>794.89494198374496</c:v>
                </c:pt>
                <c:pt idx="308">
                  <c:v>795.52765334025003</c:v>
                </c:pt>
                <c:pt idx="309">
                  <c:v>796.03959373757198</c:v>
                </c:pt>
                <c:pt idx="310">
                  <c:v>796.875371265225</c:v>
                </c:pt>
                <c:pt idx="311">
                  <c:v>797.68763584457304</c:v>
                </c:pt>
                <c:pt idx="312">
                  <c:v>798.02643566112999</c:v>
                </c:pt>
                <c:pt idx="313">
                  <c:v>798.420811421238</c:v>
                </c:pt>
                <c:pt idx="314">
                  <c:v>799.09734235517703</c:v>
                </c:pt>
                <c:pt idx="315">
                  <c:v>799.53019385971095</c:v>
                </c:pt>
                <c:pt idx="316">
                  <c:v>800.51346150785696</c:v>
                </c:pt>
                <c:pt idx="317">
                  <c:v>800.87256795354199</c:v>
                </c:pt>
                <c:pt idx="318">
                  <c:v>801.19426746387001</c:v>
                </c:pt>
                <c:pt idx="319">
                  <c:v>801.93171828240202</c:v>
                </c:pt>
                <c:pt idx="320">
                  <c:v>802.76428937911999</c:v>
                </c:pt>
                <c:pt idx="321">
                  <c:v>803.07530122436594</c:v>
                </c:pt>
                <c:pt idx="322">
                  <c:v>803.07423252426099</c:v>
                </c:pt>
                <c:pt idx="323">
                  <c:v>804.22636562027003</c:v>
                </c:pt>
                <c:pt idx="324">
                  <c:v>804.59402221906896</c:v>
                </c:pt>
                <c:pt idx="325">
                  <c:v>804.82594517338998</c:v>
                </c:pt>
                <c:pt idx="326">
                  <c:v>805.29727242328204</c:v>
                </c:pt>
                <c:pt idx="327">
                  <c:v>805.74294910393701</c:v>
                </c:pt>
                <c:pt idx="328">
                  <c:v>806.43337402306497</c:v>
                </c:pt>
                <c:pt idx="329">
                  <c:v>806.808511965908</c:v>
                </c:pt>
                <c:pt idx="330">
                  <c:v>807.13983043935104</c:v>
                </c:pt>
                <c:pt idx="331">
                  <c:v>807.54916910454597</c:v>
                </c:pt>
                <c:pt idx="332">
                  <c:v>808.29837628733401</c:v>
                </c:pt>
                <c:pt idx="333">
                  <c:v>808.84131097793602</c:v>
                </c:pt>
                <c:pt idx="334">
                  <c:v>808.87337408028498</c:v>
                </c:pt>
                <c:pt idx="335">
                  <c:v>809.630062607117</c:v>
                </c:pt>
                <c:pt idx="336">
                  <c:v>810.57485461886995</c:v>
                </c:pt>
                <c:pt idx="337">
                  <c:v>810.91258562635596</c:v>
                </c:pt>
                <c:pt idx="338">
                  <c:v>811.33474946767103</c:v>
                </c:pt>
                <c:pt idx="339">
                  <c:v>811.95036051515501</c:v>
                </c:pt>
                <c:pt idx="340">
                  <c:v>812.39283098466694</c:v>
                </c:pt>
                <c:pt idx="341">
                  <c:v>812.97103509865701</c:v>
                </c:pt>
                <c:pt idx="342">
                  <c:v>813.53320771548897</c:v>
                </c:pt>
                <c:pt idx="343">
                  <c:v>814.06117971986498</c:v>
                </c:pt>
                <c:pt idx="344">
                  <c:v>814.71206008456602</c:v>
                </c:pt>
                <c:pt idx="345">
                  <c:v>815.13636143505596</c:v>
                </c:pt>
                <c:pt idx="346">
                  <c:v>815.299883161671</c:v>
                </c:pt>
                <c:pt idx="347">
                  <c:v>815.54356258921302</c:v>
                </c:pt>
                <c:pt idx="348">
                  <c:v>816.14100452139996</c:v>
                </c:pt>
                <c:pt idx="349">
                  <c:v>816.72241495735898</c:v>
                </c:pt>
                <c:pt idx="350">
                  <c:v>817.20977370347805</c:v>
                </c:pt>
                <c:pt idx="351">
                  <c:v>817.84141624998301</c:v>
                </c:pt>
                <c:pt idx="352">
                  <c:v>818.15456560719804</c:v>
                </c:pt>
                <c:pt idx="353">
                  <c:v>818.90377289988101</c:v>
                </c:pt>
                <c:pt idx="354">
                  <c:v>819.14638340752595</c:v>
                </c:pt>
                <c:pt idx="355">
                  <c:v>819.62519200146198</c:v>
                </c:pt>
                <c:pt idx="356">
                  <c:v>819.67328671086602</c:v>
                </c:pt>
                <c:pt idx="357">
                  <c:v>820.36798665206902</c:v>
                </c:pt>
                <c:pt idx="358">
                  <c:v>820.67899849824596</c:v>
                </c:pt>
                <c:pt idx="359">
                  <c:v>821.37476724944997</c:v>
                </c:pt>
                <c:pt idx="360">
                  <c:v>821.80227492190897</c:v>
                </c:pt>
                <c:pt idx="361">
                  <c:v>822.39651053305704</c:v>
                </c:pt>
                <c:pt idx="362">
                  <c:v>822.28322102781397</c:v>
                </c:pt>
                <c:pt idx="363">
                  <c:v>822.98967744316894</c:v>
                </c:pt>
                <c:pt idx="364">
                  <c:v>823.58605067431904</c:v>
                </c:pt>
                <c:pt idx="365">
                  <c:v>823.62559511978202</c:v>
                </c:pt>
                <c:pt idx="366">
                  <c:v>823.82652367185801</c:v>
                </c:pt>
                <c:pt idx="367">
                  <c:v>824.5917624617</c:v>
                </c:pt>
                <c:pt idx="368">
                  <c:v>824.94018124230195</c:v>
                </c:pt>
                <c:pt idx="369">
                  <c:v>825.42112734634395</c:v>
                </c:pt>
                <c:pt idx="370">
                  <c:v>825.55258597061004</c:v>
                </c:pt>
                <c:pt idx="371">
                  <c:v>825.82939720246895</c:v>
                </c:pt>
                <c:pt idx="372">
                  <c:v>826.52623465377803</c:v>
                </c:pt>
                <c:pt idx="373">
                  <c:v>826.91206036973699</c:v>
                </c:pt>
                <c:pt idx="374">
                  <c:v>827.52339628804498</c:v>
                </c:pt>
                <c:pt idx="375">
                  <c:v>827.74463157635205</c:v>
                </c:pt>
                <c:pt idx="376">
                  <c:v>828.32817952241703</c:v>
                </c:pt>
                <c:pt idx="377">
                  <c:v>828.97264735400699</c:v>
                </c:pt>
                <c:pt idx="378">
                  <c:v>829.462143612094</c:v>
                </c:pt>
                <c:pt idx="379">
                  <c:v>829.95377738214995</c:v>
                </c:pt>
                <c:pt idx="380">
                  <c:v>830.18356282357104</c:v>
                </c:pt>
                <c:pt idx="381">
                  <c:v>830.59290137887001</c:v>
                </c:pt>
                <c:pt idx="382">
                  <c:v>831.01399641018395</c:v>
                </c:pt>
                <c:pt idx="383">
                  <c:v>831.304701628163</c:v>
                </c:pt>
                <c:pt idx="384">
                  <c:v>831.76213489286602</c:v>
                </c:pt>
                <c:pt idx="385">
                  <c:v>832.16185459494602</c:v>
                </c:pt>
                <c:pt idx="386">
                  <c:v>832.67058867123001</c:v>
                </c:pt>
                <c:pt idx="387">
                  <c:v>832.61501272767805</c:v>
                </c:pt>
                <c:pt idx="388">
                  <c:v>833.35460094735004</c:v>
                </c:pt>
                <c:pt idx="389">
                  <c:v>833.86867896560602</c:v>
                </c:pt>
                <c:pt idx="390">
                  <c:v>833.82379068713601</c:v>
                </c:pt>
                <c:pt idx="391">
                  <c:v>834.62964262254502</c:v>
                </c:pt>
                <c:pt idx="392">
                  <c:v>834.71728166844696</c:v>
                </c:pt>
                <c:pt idx="393">
                  <c:v>835.43549455888603</c:v>
                </c:pt>
                <c:pt idx="394">
                  <c:v>835.74436889309402</c:v>
                </c:pt>
                <c:pt idx="395">
                  <c:v>835.87048357445701</c:v>
                </c:pt>
                <c:pt idx="396">
                  <c:v>835.88758388161705</c:v>
                </c:pt>
                <c:pt idx="397">
                  <c:v>836.23493396211404</c:v>
                </c:pt>
                <c:pt idx="398">
                  <c:v>837.23316429648503</c:v>
                </c:pt>
                <c:pt idx="399">
                  <c:v>837.26950253173698</c:v>
                </c:pt>
                <c:pt idx="400">
                  <c:v>837.78358043916501</c:v>
                </c:pt>
                <c:pt idx="401">
                  <c:v>837.804955878295</c:v>
                </c:pt>
                <c:pt idx="402">
                  <c:v>838.363922174089</c:v>
                </c:pt>
                <c:pt idx="403">
                  <c:v>838.64607723802305</c:v>
                </c:pt>
                <c:pt idx="404">
                  <c:v>839.01907766982902</c:v>
                </c:pt>
                <c:pt idx="405">
                  <c:v>839.13236717507198</c:v>
                </c:pt>
                <c:pt idx="406">
                  <c:v>839.81531064212299</c:v>
                </c:pt>
                <c:pt idx="407">
                  <c:v>840.13380394037802</c:v>
                </c:pt>
                <c:pt idx="408">
                  <c:v>840.52069835644204</c:v>
                </c:pt>
                <c:pt idx="409">
                  <c:v>840.76330897491403</c:v>
                </c:pt>
                <c:pt idx="410">
                  <c:v>841.14699706993997</c:v>
                </c:pt>
                <c:pt idx="411">
                  <c:v>841.60443033557397</c:v>
                </c:pt>
                <c:pt idx="412">
                  <c:v>841.94536766409897</c:v>
                </c:pt>
                <c:pt idx="413">
                  <c:v>842.06186349038001</c:v>
                </c:pt>
                <c:pt idx="414">
                  <c:v>842.87626557983504</c:v>
                </c:pt>
                <c:pt idx="415">
                  <c:v>843.00451788213104</c:v>
                </c:pt>
                <c:pt idx="416">
                  <c:v>843.47050130087905</c:v>
                </c:pt>
                <c:pt idx="417">
                  <c:v>844.03374261781596</c:v>
                </c:pt>
                <c:pt idx="418">
                  <c:v>844.43773734196998</c:v>
                </c:pt>
                <c:pt idx="419">
                  <c:v>844.79577508661896</c:v>
                </c:pt>
                <c:pt idx="420">
                  <c:v>845.13457490410701</c:v>
                </c:pt>
                <c:pt idx="421">
                  <c:v>845.19335716869705</c:v>
                </c:pt>
                <c:pt idx="422">
                  <c:v>845.58880184777104</c:v>
                </c:pt>
                <c:pt idx="423">
                  <c:v>846.23220086749598</c:v>
                </c:pt>
                <c:pt idx="424">
                  <c:v>846.38075979798998</c:v>
                </c:pt>
                <c:pt idx="425">
                  <c:v>846.66291486192495</c:v>
                </c:pt>
                <c:pt idx="426">
                  <c:v>847.157754952088</c:v>
                </c:pt>
                <c:pt idx="427">
                  <c:v>847.36830246727902</c:v>
                </c:pt>
                <c:pt idx="428">
                  <c:v>847.609844276682</c:v>
                </c:pt>
                <c:pt idx="429">
                  <c:v>848.30133800487999</c:v>
                </c:pt>
                <c:pt idx="430">
                  <c:v>848.28103137668199</c:v>
                </c:pt>
                <c:pt idx="431">
                  <c:v>848.45203444641095</c:v>
                </c:pt>
                <c:pt idx="432">
                  <c:v>849.02810104936395</c:v>
                </c:pt>
                <c:pt idx="433">
                  <c:v>849.40537650324404</c:v>
                </c:pt>
                <c:pt idx="434">
                  <c:v>849.46309006493505</c:v>
                </c:pt>
                <c:pt idx="435">
                  <c:v>849.54859159980003</c:v>
                </c:pt>
                <c:pt idx="436">
                  <c:v>850.26787330117099</c:v>
                </c:pt>
                <c:pt idx="437">
                  <c:v>850.21122854761802</c:v>
                </c:pt>
                <c:pt idx="438">
                  <c:v>850.73171909898497</c:v>
                </c:pt>
                <c:pt idx="439">
                  <c:v>851.21694033499796</c:v>
                </c:pt>
                <c:pt idx="440">
                  <c:v>851.09296305570797</c:v>
                </c:pt>
                <c:pt idx="441">
                  <c:v>851.51940202713001</c:v>
                </c:pt>
                <c:pt idx="442">
                  <c:v>852.18952031899198</c:v>
                </c:pt>
                <c:pt idx="443">
                  <c:v>852.36479840986397</c:v>
                </c:pt>
                <c:pt idx="444">
                  <c:v>852.959034129977</c:v>
                </c:pt>
                <c:pt idx="445">
                  <c:v>852.89277041330899</c:v>
                </c:pt>
                <c:pt idx="446">
                  <c:v>853.16316900215998</c:v>
                </c:pt>
                <c:pt idx="447">
                  <c:v>853.71999778691702</c:v>
                </c:pt>
                <c:pt idx="448">
                  <c:v>854.33454002626195</c:v>
                </c:pt>
                <c:pt idx="449">
                  <c:v>854.85396187566198</c:v>
                </c:pt>
                <c:pt idx="450">
                  <c:v>854.92984444741205</c:v>
                </c:pt>
                <c:pt idx="451">
                  <c:v>855.54652430675901</c:v>
                </c:pt>
                <c:pt idx="452">
                  <c:v>855.73676519468404</c:v>
                </c:pt>
                <c:pt idx="453">
                  <c:v>856.07235868927103</c:v>
                </c:pt>
                <c:pt idx="454">
                  <c:v>856.08732148539298</c:v>
                </c:pt>
                <c:pt idx="455">
                  <c:v>856.60139950364805</c:v>
                </c:pt>
                <c:pt idx="456">
                  <c:v>856.85362897627101</c:v>
                </c:pt>
                <c:pt idx="457">
                  <c:v>857.15395315736498</c:v>
                </c:pt>
                <c:pt idx="458">
                  <c:v>857.45427722949501</c:v>
                </c:pt>
                <c:pt idx="459">
                  <c:v>857.87750987987999</c:v>
                </c:pt>
                <c:pt idx="460">
                  <c:v>858.02072497829795</c:v>
                </c:pt>
                <c:pt idx="461">
                  <c:v>858.264404296875</c:v>
                </c:pt>
                <c:pt idx="462">
                  <c:v>858.15859613381303</c:v>
                </c:pt>
                <c:pt idx="463">
                  <c:v>858.87894653622095</c:v>
                </c:pt>
                <c:pt idx="464">
                  <c:v>859.09163167234499</c:v>
                </c:pt>
                <c:pt idx="465">
                  <c:v>859.11514462158095</c:v>
                </c:pt>
                <c:pt idx="466">
                  <c:v>859.65273547824495</c:v>
                </c:pt>
                <c:pt idx="467">
                  <c:v>859.497763906606</c:v>
                </c:pt>
                <c:pt idx="468">
                  <c:v>859.87610827851995</c:v>
                </c:pt>
                <c:pt idx="469">
                  <c:v>860.46286254655604</c:v>
                </c:pt>
                <c:pt idx="470">
                  <c:v>860.99831589311395</c:v>
                </c:pt>
                <c:pt idx="471">
                  <c:v>860.52271362114698</c:v>
                </c:pt>
                <c:pt idx="472">
                  <c:v>861.20351957529795</c:v>
                </c:pt>
                <c:pt idx="473">
                  <c:v>861.62995843868703</c:v>
                </c:pt>
                <c:pt idx="474">
                  <c:v>861.84050595387805</c:v>
                </c:pt>
                <c:pt idx="475">
                  <c:v>861.90783848054696</c:v>
                </c:pt>
                <c:pt idx="476">
                  <c:v>862.02754062972997</c:v>
                </c:pt>
                <c:pt idx="477">
                  <c:v>862.386647075415</c:v>
                </c:pt>
                <c:pt idx="478">
                  <c:v>862.80239827279001</c:v>
                </c:pt>
                <c:pt idx="479">
                  <c:v>863.11768514104199</c:v>
                </c:pt>
                <c:pt idx="480">
                  <c:v>863.74612147454195</c:v>
                </c:pt>
                <c:pt idx="481">
                  <c:v>864.11164045333896</c:v>
                </c:pt>
                <c:pt idx="482">
                  <c:v>864.40768961235904</c:v>
                </c:pt>
                <c:pt idx="483">
                  <c:v>864.57334874011599</c:v>
                </c:pt>
                <c:pt idx="484">
                  <c:v>864.62037463858701</c:v>
                </c:pt>
                <c:pt idx="485">
                  <c:v>864.96986212115701</c:v>
                </c:pt>
                <c:pt idx="486">
                  <c:v>865.47859630547498</c:v>
                </c:pt>
                <c:pt idx="487">
                  <c:v>865.47538998443599</c:v>
                </c:pt>
                <c:pt idx="488">
                  <c:v>865.58761079050601</c:v>
                </c:pt>
                <c:pt idx="489">
                  <c:v>866.05893793143298</c:v>
                </c:pt>
                <c:pt idx="490">
                  <c:v>866.13054548017703</c:v>
                </c:pt>
                <c:pt idx="491">
                  <c:v>866.38063744176202</c:v>
                </c:pt>
                <c:pt idx="492">
                  <c:v>866.85837733466201</c:v>
                </c:pt>
                <c:pt idx="493">
                  <c:v>867.05075573269301</c:v>
                </c:pt>
                <c:pt idx="494">
                  <c:v>867.51032650843297</c:v>
                </c:pt>
                <c:pt idx="495">
                  <c:v>867.54238961078204</c:v>
                </c:pt>
                <c:pt idx="496">
                  <c:v>867.425893784501</c:v>
                </c:pt>
                <c:pt idx="497">
                  <c:v>867.79889421444398</c:v>
                </c:pt>
                <c:pt idx="498">
                  <c:v>868.27663399744802</c:v>
                </c:pt>
                <c:pt idx="499">
                  <c:v>868.511763272807</c:v>
                </c:pt>
                <c:pt idx="500">
                  <c:v>868.62398396898095</c:v>
                </c:pt>
                <c:pt idx="501">
                  <c:v>869.119892870076</c:v>
                </c:pt>
                <c:pt idx="502">
                  <c:v>869.35288452450197</c:v>
                </c:pt>
                <c:pt idx="503">
                  <c:v>869.52175008226197</c:v>
                </c:pt>
                <c:pt idx="504">
                  <c:v>869.51961257215601</c:v>
                </c:pt>
                <c:pt idx="505">
                  <c:v>869.708784757182</c:v>
                </c:pt>
                <c:pt idx="506">
                  <c:v>870.012315151282</c:v>
                </c:pt>
                <c:pt idx="507">
                  <c:v>870.10209181718506</c:v>
                </c:pt>
                <c:pt idx="508">
                  <c:v>870.26347592193599</c:v>
                </c:pt>
                <c:pt idx="509">
                  <c:v>870.41737868543703</c:v>
                </c:pt>
                <c:pt idx="510">
                  <c:v>870.68991478439398</c:v>
                </c:pt>
                <c:pt idx="511">
                  <c:v>871.559892927296</c:v>
                </c:pt>
                <c:pt idx="512">
                  <c:v>871.22109310980898</c:v>
                </c:pt>
                <c:pt idx="513">
                  <c:v>871.82387887313996</c:v>
                </c:pt>
                <c:pt idx="514">
                  <c:v>872.11672171205305</c:v>
                </c:pt>
                <c:pt idx="515">
                  <c:v>871.98205676767998</c:v>
                </c:pt>
                <c:pt idx="516">
                  <c:v>872.67889421898894</c:v>
                </c:pt>
                <c:pt idx="517">
                  <c:v>872.933261312544</c:v>
                </c:pt>
                <c:pt idx="518">
                  <c:v>873.01769414637204</c:v>
                </c:pt>
                <c:pt idx="519">
                  <c:v>872.94822410866595</c:v>
                </c:pt>
                <c:pt idx="520">
                  <c:v>873.308399364352</c:v>
                </c:pt>
                <c:pt idx="521">
                  <c:v>873.40138224139798</c:v>
                </c:pt>
                <c:pt idx="522">
                  <c:v>874.08753202948697</c:v>
                </c:pt>
                <c:pt idx="523">
                  <c:v>874.500076907687</c:v>
                </c:pt>
                <c:pt idx="524">
                  <c:v>874.32052368391305</c:v>
                </c:pt>
                <c:pt idx="525">
                  <c:v>874.53214001003698</c:v>
                </c:pt>
                <c:pt idx="526">
                  <c:v>874.976747989655</c:v>
                </c:pt>
                <c:pt idx="527">
                  <c:v>875.28241600282502</c:v>
                </c:pt>
                <c:pt idx="528">
                  <c:v>875.60518432315405</c:v>
                </c:pt>
                <c:pt idx="529">
                  <c:v>875.791150079109</c:v>
                </c:pt>
                <c:pt idx="530">
                  <c:v>876.00917904730898</c:v>
                </c:pt>
                <c:pt idx="531">
                  <c:v>876.41851760260795</c:v>
                </c:pt>
                <c:pt idx="532">
                  <c:v>876.68998500239104</c:v>
                </c:pt>
                <c:pt idx="533">
                  <c:v>876.59272699337498</c:v>
                </c:pt>
                <c:pt idx="534">
                  <c:v>876.927251788788</c:v>
                </c:pt>
                <c:pt idx="535">
                  <c:v>877.29597708769097</c:v>
                </c:pt>
                <c:pt idx="536">
                  <c:v>877.66684000845999</c:v>
                </c:pt>
                <c:pt idx="537">
                  <c:v>877.45629249326896</c:v>
                </c:pt>
                <c:pt idx="538">
                  <c:v>877.87631882168398</c:v>
                </c:pt>
                <c:pt idx="539">
                  <c:v>877.78333583474205</c:v>
                </c:pt>
                <c:pt idx="540">
                  <c:v>877.988539518788</c:v>
                </c:pt>
                <c:pt idx="541">
                  <c:v>878.31023913808201</c:v>
                </c:pt>
                <c:pt idx="542">
                  <c:v>878.59987554512895</c:v>
                </c:pt>
                <c:pt idx="543">
                  <c:v>878.696064745076</c:v>
                </c:pt>
                <c:pt idx="544">
                  <c:v>878.57422508485604</c:v>
                </c:pt>
                <c:pt idx="545">
                  <c:v>879.06051502190496</c:v>
                </c:pt>
                <c:pt idx="546">
                  <c:v>879.15136038884498</c:v>
                </c:pt>
                <c:pt idx="547">
                  <c:v>879.14174153562601</c:v>
                </c:pt>
                <c:pt idx="548">
                  <c:v>879.49336652737099</c:v>
                </c:pt>
                <c:pt idx="549">
                  <c:v>879.99889439158096</c:v>
                </c:pt>
                <c:pt idx="550">
                  <c:v>879.80117205250997</c:v>
                </c:pt>
                <c:pt idx="551">
                  <c:v>880.16455362923398</c:v>
                </c:pt>
                <c:pt idx="552">
                  <c:v>880.33021286502503</c:v>
                </c:pt>
                <c:pt idx="553">
                  <c:v>880.10042742360395</c:v>
                </c:pt>
                <c:pt idx="554">
                  <c:v>880.88597283978004</c:v>
                </c:pt>
                <c:pt idx="555">
                  <c:v>880.93513625115202</c:v>
                </c:pt>
                <c:pt idx="556">
                  <c:v>881.29744890797895</c:v>
                </c:pt>
                <c:pt idx="557">
                  <c:v>881.230116489343</c:v>
                </c:pt>
                <c:pt idx="558">
                  <c:v>881.64373017754394</c:v>
                </c:pt>
                <c:pt idx="559">
                  <c:v>881.60846075322502</c:v>
                </c:pt>
                <c:pt idx="560">
                  <c:v>882.15460187476106</c:v>
                </c:pt>
                <c:pt idx="561">
                  <c:v>882.39935000240803</c:v>
                </c:pt>
                <c:pt idx="562">
                  <c:v>882.43141310661997</c:v>
                </c:pt>
                <c:pt idx="563">
                  <c:v>882.59172840137001</c:v>
                </c:pt>
                <c:pt idx="564">
                  <c:v>882.81189487967595</c:v>
                </c:pt>
                <c:pt idx="565">
                  <c:v>882.73814981989597</c:v>
                </c:pt>
                <c:pt idx="566">
                  <c:v>882.93373453896504</c:v>
                </c:pt>
                <c:pt idx="567">
                  <c:v>883.39223650563497</c:v>
                </c:pt>
                <c:pt idx="568">
                  <c:v>883.70859218295698</c:v>
                </c:pt>
                <c:pt idx="569">
                  <c:v>883.65194743033499</c:v>
                </c:pt>
                <c:pt idx="570">
                  <c:v>883.83577578421705</c:v>
                </c:pt>
                <c:pt idx="571">
                  <c:v>883.89455804787599</c:v>
                </c:pt>
                <c:pt idx="572">
                  <c:v>883.69042317476101</c:v>
                </c:pt>
                <c:pt idx="573">
                  <c:v>884.12113717012096</c:v>
                </c:pt>
                <c:pt idx="574">
                  <c:v>884.40115461405401</c:v>
                </c:pt>
                <c:pt idx="575">
                  <c:v>883.97471575066402</c:v>
                </c:pt>
                <c:pt idx="576">
                  <c:v>884.08586774580203</c:v>
                </c:pt>
                <c:pt idx="577">
                  <c:v>884.49200008995797</c:v>
                </c:pt>
                <c:pt idx="578">
                  <c:v>884.59032680001098</c:v>
                </c:pt>
                <c:pt idx="579">
                  <c:v>884.75919235684</c:v>
                </c:pt>
                <c:pt idx="580">
                  <c:v>884.73461059760302</c:v>
                </c:pt>
                <c:pt idx="581">
                  <c:v>885.03065975755499</c:v>
                </c:pt>
                <c:pt idx="582">
                  <c:v>885.43999831285305</c:v>
                </c:pt>
                <c:pt idx="583">
                  <c:v>885.58641973230999</c:v>
                </c:pt>
                <c:pt idx="584">
                  <c:v>885.35663428902603</c:v>
                </c:pt>
                <c:pt idx="585">
                  <c:v>885.90811924263801</c:v>
                </c:pt>
                <c:pt idx="586">
                  <c:v>886.53441795706703</c:v>
                </c:pt>
                <c:pt idx="587">
                  <c:v>886.40616565477103</c:v>
                </c:pt>
                <c:pt idx="588">
                  <c:v>886.39334036968603</c:v>
                </c:pt>
                <c:pt idx="589">
                  <c:v>886.63274466618896</c:v>
                </c:pt>
                <c:pt idx="590">
                  <c:v>886.69473336078204</c:v>
                </c:pt>
                <c:pt idx="591">
                  <c:v>887.00360758695797</c:v>
                </c:pt>
                <c:pt idx="592">
                  <c:v>887.09445295389696</c:v>
                </c:pt>
                <c:pt idx="593">
                  <c:v>887.40012096706801</c:v>
                </c:pt>
                <c:pt idx="594">
                  <c:v>887.35309517756104</c:v>
                </c:pt>
                <c:pt idx="595">
                  <c:v>887.78167155105598</c:v>
                </c:pt>
                <c:pt idx="596">
                  <c:v>887.44500924460601</c:v>
                </c:pt>
                <c:pt idx="597">
                  <c:v>887.96336239390098</c:v>
                </c:pt>
                <c:pt idx="598">
                  <c:v>887.97618757002101</c:v>
                </c:pt>
                <c:pt idx="599">
                  <c:v>888.428276892751</c:v>
                </c:pt>
                <c:pt idx="600">
                  <c:v>888.61958658974595</c:v>
                </c:pt>
                <c:pt idx="601">
                  <c:v>888.66874999925506</c:v>
                </c:pt>
                <c:pt idx="602">
                  <c:v>888.69653797149704</c:v>
                </c:pt>
                <c:pt idx="603">
                  <c:v>889.07167602237303</c:v>
                </c:pt>
                <c:pt idx="604">
                  <c:v>889.14969610516005</c:v>
                </c:pt>
                <c:pt idx="605">
                  <c:v>889.02358142379705</c:v>
                </c:pt>
                <c:pt idx="606">
                  <c:v>889.625298377126</c:v>
                </c:pt>
                <c:pt idx="607">
                  <c:v>889.83263968117501</c:v>
                </c:pt>
                <c:pt idx="608">
                  <c:v>889.79843906685699</c:v>
                </c:pt>
                <c:pt idx="609">
                  <c:v>889.74286301527195</c:v>
                </c:pt>
                <c:pt idx="610">
                  <c:v>890.08273164276</c:v>
                </c:pt>
                <c:pt idx="611">
                  <c:v>890.10945091303404</c:v>
                </c:pt>
                <c:pt idx="612">
                  <c:v>889.66056780144595</c:v>
                </c:pt>
                <c:pt idx="613">
                  <c:v>890.06349382456403</c:v>
                </c:pt>
                <c:pt idx="614">
                  <c:v>890.23556559439703</c:v>
                </c:pt>
                <c:pt idx="615">
                  <c:v>890.061356204562</c:v>
                </c:pt>
                <c:pt idx="616">
                  <c:v>890.06349382456403</c:v>
                </c:pt>
                <c:pt idx="617">
                  <c:v>890.52306449040805</c:v>
                </c:pt>
                <c:pt idx="618">
                  <c:v>890.75498744379695</c:v>
                </c:pt>
                <c:pt idx="619">
                  <c:v>890.835145146586</c:v>
                </c:pt>
                <c:pt idx="620">
                  <c:v>890.60429100319698</c:v>
                </c:pt>
                <c:pt idx="621">
                  <c:v>890.908890206367</c:v>
                </c:pt>
                <c:pt idx="622">
                  <c:v>891.073480633087</c:v>
                </c:pt>
                <c:pt idx="623">
                  <c:v>891.07454944308802</c:v>
                </c:pt>
                <c:pt idx="624">
                  <c:v>891.69229800347205</c:v>
                </c:pt>
                <c:pt idx="625">
                  <c:v>891.20493925642199</c:v>
                </c:pt>
                <c:pt idx="626">
                  <c:v>891.98834705352795</c:v>
                </c:pt>
                <c:pt idx="627">
                  <c:v>892.19141322560597</c:v>
                </c:pt>
                <c:pt idx="628">
                  <c:v>892.18927571456902</c:v>
                </c:pt>
                <c:pt idx="629">
                  <c:v>892.22027000784897</c:v>
                </c:pt>
                <c:pt idx="630">
                  <c:v>892.08239874150604</c:v>
                </c:pt>
                <c:pt idx="631">
                  <c:v>892.35065982025105</c:v>
                </c:pt>
                <c:pt idx="632">
                  <c:v>892.452192960307</c:v>
                </c:pt>
                <c:pt idx="633">
                  <c:v>892.35065982025105</c:v>
                </c:pt>
                <c:pt idx="634">
                  <c:v>892.24805797822796</c:v>
                </c:pt>
                <c:pt idx="635">
                  <c:v>892.34745349921297</c:v>
                </c:pt>
                <c:pt idx="636">
                  <c:v>893.16185569856304</c:v>
                </c:pt>
                <c:pt idx="637">
                  <c:v>893.17147455178201</c:v>
                </c:pt>
                <c:pt idx="638">
                  <c:v>893.20995029807102</c:v>
                </c:pt>
                <c:pt idx="639">
                  <c:v>893.21850045025303</c:v>
                </c:pt>
                <c:pt idx="640">
                  <c:v>893.23453194741205</c:v>
                </c:pt>
                <c:pt idx="641">
                  <c:v>893.32003348227602</c:v>
                </c:pt>
                <c:pt idx="642">
                  <c:v>893.71227173041598</c:v>
                </c:pt>
                <c:pt idx="643">
                  <c:v>893.71013421937801</c:v>
                </c:pt>
                <c:pt idx="644">
                  <c:v>893.87472464703001</c:v>
                </c:pt>
                <c:pt idx="645">
                  <c:v>894.03824637364596</c:v>
                </c:pt>
                <c:pt idx="646">
                  <c:v>893.68020873796195</c:v>
                </c:pt>
                <c:pt idx="647">
                  <c:v>893.81273606140201</c:v>
                </c:pt>
                <c:pt idx="648">
                  <c:v>893.84266165271401</c:v>
                </c:pt>
                <c:pt idx="649">
                  <c:v>894.12802303955004</c:v>
                </c:pt>
                <c:pt idx="650">
                  <c:v>894.08527227211698</c:v>
                </c:pt>
                <c:pt idx="651">
                  <c:v>893.91213158238702</c:v>
                </c:pt>
                <c:pt idx="652">
                  <c:v>894.303301130421</c:v>
                </c:pt>
                <c:pt idx="653">
                  <c:v>894.39414649643004</c:v>
                </c:pt>
                <c:pt idx="654">
                  <c:v>894.45186005998403</c:v>
                </c:pt>
                <c:pt idx="655">
                  <c:v>894.51064232457395</c:v>
                </c:pt>
                <c:pt idx="656">
                  <c:v>894.397352817468</c:v>
                </c:pt>
                <c:pt idx="657">
                  <c:v>894.30436994042202</c:v>
                </c:pt>
                <c:pt idx="658">
                  <c:v>894.65599493309901</c:v>
                </c:pt>
                <c:pt idx="659">
                  <c:v>894.59828147944097</c:v>
                </c:pt>
                <c:pt idx="660">
                  <c:v>894.91036202479199</c:v>
                </c:pt>
                <c:pt idx="661">
                  <c:v>895.09419037960504</c:v>
                </c:pt>
                <c:pt idx="662">
                  <c:v>895.22885521408205</c:v>
                </c:pt>
                <c:pt idx="663">
                  <c:v>895.11984083987795</c:v>
                </c:pt>
                <c:pt idx="664">
                  <c:v>895.26733095943905</c:v>
                </c:pt>
                <c:pt idx="665">
                  <c:v>895.27908743545402</c:v>
                </c:pt>
                <c:pt idx="666">
                  <c:v>895.21282371878601</c:v>
                </c:pt>
                <c:pt idx="667">
                  <c:v>895.52490426413704</c:v>
                </c:pt>
                <c:pt idx="668">
                  <c:v>895.45009050425097</c:v>
                </c:pt>
                <c:pt idx="669">
                  <c:v>895.62002476304804</c:v>
                </c:pt>
                <c:pt idx="670">
                  <c:v>895.95241193752702</c:v>
                </c:pt>
                <c:pt idx="671">
                  <c:v>895.532385716215</c:v>
                </c:pt>
                <c:pt idx="672">
                  <c:v>895.81347197201103</c:v>
                </c:pt>
                <c:pt idx="673">
                  <c:v>895.48429111763801</c:v>
                </c:pt>
                <c:pt idx="674">
                  <c:v>895.73010794818401</c:v>
                </c:pt>
                <c:pt idx="675">
                  <c:v>895.41375226993102</c:v>
                </c:pt>
                <c:pt idx="676">
                  <c:v>895.73865810036705</c:v>
                </c:pt>
                <c:pt idx="677">
                  <c:v>895.594374301843</c:v>
                </c:pt>
                <c:pt idx="678">
                  <c:v>895.70125127490599</c:v>
                </c:pt>
                <c:pt idx="679">
                  <c:v>895.705526297912</c:v>
                </c:pt>
                <c:pt idx="680">
                  <c:v>895.73758940026198</c:v>
                </c:pt>
                <c:pt idx="681">
                  <c:v>895.58154912758596</c:v>
                </c:pt>
                <c:pt idx="682">
                  <c:v>895.58261782769102</c:v>
                </c:pt>
                <c:pt idx="683">
                  <c:v>895.49604759272199</c:v>
                </c:pt>
                <c:pt idx="684">
                  <c:v>895.28336245659705</c:v>
                </c:pt>
                <c:pt idx="685">
                  <c:v>895.49604759272199</c:v>
                </c:pt>
                <c:pt idx="686">
                  <c:v>895.50566644594096</c:v>
                </c:pt>
                <c:pt idx="687">
                  <c:v>895.13480352703505</c:v>
                </c:pt>
                <c:pt idx="688">
                  <c:v>895.22137387190003</c:v>
                </c:pt>
                <c:pt idx="689">
                  <c:v>895.22778651397698</c:v>
                </c:pt>
                <c:pt idx="690">
                  <c:v>895.29405012074903</c:v>
                </c:pt>
                <c:pt idx="691">
                  <c:v>895.3720703125</c:v>
                </c:pt>
                <c:pt idx="692">
                  <c:v>895.34855736326404</c:v>
                </c:pt>
                <c:pt idx="693">
                  <c:v>894.93814999703295</c:v>
                </c:pt>
                <c:pt idx="694">
                  <c:v>895.031132983975</c:v>
                </c:pt>
                <c:pt idx="695">
                  <c:v>894.81096650566894</c:v>
                </c:pt>
                <c:pt idx="696">
                  <c:v>894.77676589135103</c:v>
                </c:pt>
                <c:pt idx="697">
                  <c:v>894.46896036714304</c:v>
                </c:pt>
                <c:pt idx="698">
                  <c:v>894.64210094697796</c:v>
                </c:pt>
                <c:pt idx="699">
                  <c:v>894.88471156544995</c:v>
                </c:pt>
                <c:pt idx="700">
                  <c:v>894.20283679943498</c:v>
                </c:pt>
                <c:pt idx="701">
                  <c:v>894.48392316233401</c:v>
                </c:pt>
                <c:pt idx="702">
                  <c:v>894.17077380604997</c:v>
                </c:pt>
                <c:pt idx="703">
                  <c:v>894.29581978730903</c:v>
                </c:pt>
                <c:pt idx="704">
                  <c:v>894.31505760550499</c:v>
                </c:pt>
                <c:pt idx="705">
                  <c:v>893.65669578872598</c:v>
                </c:pt>
                <c:pt idx="706">
                  <c:v>893.74219732359097</c:v>
                </c:pt>
                <c:pt idx="707">
                  <c:v>893.36492176074501</c:v>
                </c:pt>
                <c:pt idx="708">
                  <c:v>893.26659504976101</c:v>
                </c:pt>
                <c:pt idx="709">
                  <c:v>893.13727393746399</c:v>
                </c:pt>
                <c:pt idx="710">
                  <c:v>893.07849167473603</c:v>
                </c:pt>
                <c:pt idx="711">
                  <c:v>892.78351132571697</c:v>
                </c:pt>
                <c:pt idx="712">
                  <c:v>892.53983200527705</c:v>
                </c:pt>
                <c:pt idx="713">
                  <c:v>892.30684035271395</c:v>
                </c:pt>
                <c:pt idx="714">
                  <c:v>892.09415521659002</c:v>
                </c:pt>
                <c:pt idx="715">
                  <c:v>891.83551310189102</c:v>
                </c:pt>
                <c:pt idx="716">
                  <c:v>891.34387922286999</c:v>
                </c:pt>
                <c:pt idx="717">
                  <c:v>891.13653802871704</c:v>
                </c:pt>
                <c:pt idx="718">
                  <c:v>890.70368652418301</c:v>
                </c:pt>
                <c:pt idx="719">
                  <c:v>890.15006405953295</c:v>
                </c:pt>
                <c:pt idx="720">
                  <c:v>890.05708118155599</c:v>
                </c:pt>
                <c:pt idx="721">
                  <c:v>889.32390549499496</c:v>
                </c:pt>
                <c:pt idx="722">
                  <c:v>889.06740089133405</c:v>
                </c:pt>
                <c:pt idx="723">
                  <c:v>888.66661248821799</c:v>
                </c:pt>
                <c:pt idx="724">
                  <c:v>887.89175484515704</c:v>
                </c:pt>
                <c:pt idx="725">
                  <c:v>886.87642409559305</c:v>
                </c:pt>
                <c:pt idx="726">
                  <c:v>886.83153581619297</c:v>
                </c:pt>
                <c:pt idx="727">
                  <c:v>886.13149193394895</c:v>
                </c:pt>
                <c:pt idx="728">
                  <c:v>885.53298119176202</c:v>
                </c:pt>
                <c:pt idx="729">
                  <c:v>884.78591151907995</c:v>
                </c:pt>
                <c:pt idx="730">
                  <c:v>884.43321771547198</c:v>
                </c:pt>
                <c:pt idx="731">
                  <c:v>883.50873244181298</c:v>
                </c:pt>
                <c:pt idx="732">
                  <c:v>882.86533331219096</c:v>
                </c:pt>
                <c:pt idx="733">
                  <c:v>882.26896019000606</c:v>
                </c:pt>
                <c:pt idx="734">
                  <c:v>881.56036615371704</c:v>
                </c:pt>
                <c:pt idx="735">
                  <c:v>881.04308192431904</c:v>
                </c:pt>
                <c:pt idx="736">
                  <c:v>880.02347604185297</c:v>
                </c:pt>
                <c:pt idx="737">
                  <c:v>878.82752336747899</c:v>
                </c:pt>
                <c:pt idx="738">
                  <c:v>877.61874540802103</c:v>
                </c:pt>
                <c:pt idx="739">
                  <c:v>876.69960396550596</c:v>
                </c:pt>
                <c:pt idx="740">
                  <c:v>875.42028726916806</c:v>
                </c:pt>
                <c:pt idx="741">
                  <c:v>874.37609973642998</c:v>
                </c:pt>
                <c:pt idx="742">
                  <c:v>873.40993239637498</c:v>
                </c:pt>
                <c:pt idx="743">
                  <c:v>872.46727800369297</c:v>
                </c:pt>
                <c:pt idx="744">
                  <c:v>871.08429065439896</c:v>
                </c:pt>
                <c:pt idx="745">
                  <c:v>869.57946364488498</c:v>
                </c:pt>
                <c:pt idx="746">
                  <c:v>867.70377371739596</c:v>
                </c:pt>
                <c:pt idx="747">
                  <c:v>866.548434189521</c:v>
                </c:pt>
                <c:pt idx="748">
                  <c:v>864.780690044165</c:v>
                </c:pt>
                <c:pt idx="749">
                  <c:v>863.32609514519595</c:v>
                </c:pt>
                <c:pt idx="750">
                  <c:v>861.22917003650196</c:v>
                </c:pt>
                <c:pt idx="751">
                  <c:v>859.285078880377</c:v>
                </c:pt>
                <c:pt idx="752">
                  <c:v>857.81765880622004</c:v>
                </c:pt>
                <c:pt idx="753">
                  <c:v>855.89921810943599</c:v>
                </c:pt>
                <c:pt idx="754">
                  <c:v>853.74992327019595</c:v>
                </c:pt>
                <c:pt idx="755">
                  <c:v>852.040961388499</c:v>
                </c:pt>
                <c:pt idx="756">
                  <c:v>849.53149129264102</c:v>
                </c:pt>
                <c:pt idx="757">
                  <c:v>847.32448299974203</c:v>
                </c:pt>
                <c:pt idx="758">
                  <c:v>845.28099632356304</c:v>
                </c:pt>
                <c:pt idx="759">
                  <c:v>843.10818853415503</c:v>
                </c:pt>
                <c:pt idx="760">
                  <c:v>840.95568737294502</c:v>
                </c:pt>
                <c:pt idx="761">
                  <c:v>838.77112321835</c:v>
                </c:pt>
                <c:pt idx="762">
                  <c:v>836.02545514795895</c:v>
                </c:pt>
                <c:pt idx="763">
                  <c:v>833.75966448150598</c:v>
                </c:pt>
                <c:pt idx="764">
                  <c:v>831.32180193532304</c:v>
                </c:pt>
                <c:pt idx="765">
                  <c:v>828.39978707209195</c:v>
                </c:pt>
                <c:pt idx="766">
                  <c:v>825.81870942749094</c:v>
                </c:pt>
                <c:pt idx="767">
                  <c:v>823.19060599431396</c:v>
                </c:pt>
                <c:pt idx="768">
                  <c:v>819.76092575676705</c:v>
                </c:pt>
                <c:pt idx="769">
                  <c:v>816.36223970167305</c:v>
                </c:pt>
                <c:pt idx="770">
                  <c:v>813.30342238396395</c:v>
                </c:pt>
                <c:pt idx="771">
                  <c:v>809.54669869318604</c:v>
                </c:pt>
                <c:pt idx="772">
                  <c:v>805.66813534311996</c:v>
                </c:pt>
              </c:numCache>
            </c:numRef>
          </c:yVal>
          <c:smooth val="1"/>
          <c:extLst>
            <c:ext xmlns:c16="http://schemas.microsoft.com/office/drawing/2014/chart" uri="{C3380CC4-5D6E-409C-BE32-E72D297353CC}">
              <c16:uniqueId val="{00000005-710A-457A-A1D7-0D57FCB948F2}"/>
            </c:ext>
          </c:extLst>
        </c:ser>
        <c:ser>
          <c:idx val="7"/>
          <c:order val="7"/>
          <c:tx>
            <c:strRef>
              <c:f>'без среза'!$P$1</c:f>
              <c:strCache>
                <c:ptCount val="1"/>
                <c:pt idx="0">
                  <c:v>Облученный 53 сна при T=410℃</c:v>
                </c:pt>
              </c:strCache>
            </c:strRef>
          </c:tx>
          <c:spPr>
            <a:ln w="50800" cap="rnd">
              <a:solidFill>
                <a:srgbClr val="00B050"/>
              </a:solidFill>
              <a:round/>
            </a:ln>
            <a:effectLst/>
          </c:spPr>
          <c:marker>
            <c:symbol val="none"/>
          </c:marker>
          <c:xVal>
            <c:numRef>
              <c:f>'без среза'!$Q$4:$Q$176</c:f>
              <c:numCache>
                <c:formatCode>General</c:formatCode>
                <c:ptCount val="173"/>
                <c:pt idx="0">
                  <c:v>0</c:v>
                </c:pt>
                <c:pt idx="1">
                  <c:v>0</c:v>
                </c:pt>
                <c:pt idx="2">
                  <c:v>0</c:v>
                </c:pt>
                <c:pt idx="3">
                  <c:v>0</c:v>
                </c:pt>
                <c:pt idx="4">
                  <c:v>0</c:v>
                </c:pt>
                <c:pt idx="5">
                  <c:v>0</c:v>
                </c:pt>
                <c:pt idx="6">
                  <c:v>0</c:v>
                </c:pt>
                <c:pt idx="7">
                  <c:v>0</c:v>
                </c:pt>
                <c:pt idx="8">
                  <c:v>0</c:v>
                </c:pt>
                <c:pt idx="9">
                  <c:v>0</c:v>
                </c:pt>
                <c:pt idx="10">
                  <c:v>0</c:v>
                </c:pt>
                <c:pt idx="11">
                  <c:v>0</c:v>
                </c:pt>
                <c:pt idx="12">
                  <c:v>7.8154057612578286E-3</c:v>
                </c:pt>
                <c:pt idx="13">
                  <c:v>2.2706683875428599E-2</c:v>
                </c:pt>
                <c:pt idx="14">
                  <c:v>1.6062419126061697E-2</c:v>
                </c:pt>
                <c:pt idx="15">
                  <c:v>0</c:v>
                </c:pt>
                <c:pt idx="16">
                  <c:v>3.0328466782325602E-2</c:v>
                </c:pt>
                <c:pt idx="17">
                  <c:v>1.7039937283613901E-2</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1.9426606239703E-2</c:v>
                </c:pt>
                <c:pt idx="34">
                  <c:v>1.24697262613882E-2</c:v>
                </c:pt>
                <c:pt idx="35">
                  <c:v>0</c:v>
                </c:pt>
                <c:pt idx="36">
                  <c:v>0</c:v>
                </c:pt>
                <c:pt idx="37">
                  <c:v>0</c:v>
                </c:pt>
                <c:pt idx="38">
                  <c:v>0</c:v>
                </c:pt>
                <c:pt idx="39">
                  <c:v>0</c:v>
                </c:pt>
                <c:pt idx="40">
                  <c:v>2.2671775941285301E-2</c:v>
                </c:pt>
                <c:pt idx="41">
                  <c:v>0</c:v>
                </c:pt>
                <c:pt idx="42">
                  <c:v>2.1137512353025501E-3</c:v>
                </c:pt>
                <c:pt idx="43">
                  <c:v>2.30240636409196E-2</c:v>
                </c:pt>
                <c:pt idx="44">
                  <c:v>2.5252042714241103E-2</c:v>
                </c:pt>
                <c:pt idx="45">
                  <c:v>1.4816722746813199E-2</c:v>
                </c:pt>
                <c:pt idx="46">
                  <c:v>1.3878877059947401E-2</c:v>
                </c:pt>
                <c:pt idx="47">
                  <c:v>0</c:v>
                </c:pt>
                <c:pt idx="48">
                  <c:v>2.1500659966844402E-2</c:v>
                </c:pt>
                <c:pt idx="49">
                  <c:v>0</c:v>
                </c:pt>
                <c:pt idx="50">
                  <c:v>0</c:v>
                </c:pt>
                <c:pt idx="51">
                  <c:v>4.7492160977080602E-2</c:v>
                </c:pt>
                <c:pt idx="52">
                  <c:v>3.1350421947085004E-2</c:v>
                </c:pt>
                <c:pt idx="53">
                  <c:v>0</c:v>
                </c:pt>
                <c:pt idx="54">
                  <c:v>2.0602486750687099E-2</c:v>
                </c:pt>
                <c:pt idx="55">
                  <c:v>2.9162115344449901E-2</c:v>
                </c:pt>
                <c:pt idx="56">
                  <c:v>2.8536884886509701E-2</c:v>
                </c:pt>
                <c:pt idx="57">
                  <c:v>1.8414180148029799E-2</c:v>
                </c:pt>
                <c:pt idx="58">
                  <c:v>0</c:v>
                </c:pt>
                <c:pt idx="59">
                  <c:v>0</c:v>
                </c:pt>
                <c:pt idx="60">
                  <c:v>1.0219802022509699E-3</c:v>
                </c:pt>
                <c:pt idx="61">
                  <c:v>6.7283992647437802E-3</c:v>
                </c:pt>
                <c:pt idx="62">
                  <c:v>0</c:v>
                </c:pt>
                <c:pt idx="63">
                  <c:v>0</c:v>
                </c:pt>
                <c:pt idx="64">
                  <c:v>0</c:v>
                </c:pt>
                <c:pt idx="65">
                  <c:v>0</c:v>
                </c:pt>
                <c:pt idx="66">
                  <c:v>0</c:v>
                </c:pt>
                <c:pt idx="67">
                  <c:v>0</c:v>
                </c:pt>
                <c:pt idx="68">
                  <c:v>0</c:v>
                </c:pt>
                <c:pt idx="69">
                  <c:v>0</c:v>
                </c:pt>
                <c:pt idx="70">
                  <c:v>3.3293042169701996E-3</c:v>
                </c:pt>
                <c:pt idx="71">
                  <c:v>0</c:v>
                </c:pt>
                <c:pt idx="72">
                  <c:v>0</c:v>
                </c:pt>
                <c:pt idx="73">
                  <c:v>0</c:v>
                </c:pt>
                <c:pt idx="74">
                  <c:v>0</c:v>
                </c:pt>
                <c:pt idx="75">
                  <c:v>0</c:v>
                </c:pt>
                <c:pt idx="76">
                  <c:v>0</c:v>
                </c:pt>
                <c:pt idx="77">
                  <c:v>0</c:v>
                </c:pt>
                <c:pt idx="78">
                  <c:v>0</c:v>
                </c:pt>
                <c:pt idx="79">
                  <c:v>0</c:v>
                </c:pt>
                <c:pt idx="80">
                  <c:v>0</c:v>
                </c:pt>
                <c:pt idx="81">
                  <c:v>0</c:v>
                </c:pt>
                <c:pt idx="82">
                  <c:v>0</c:v>
                </c:pt>
                <c:pt idx="83">
                  <c:v>4.0735520869417102E-3</c:v>
                </c:pt>
                <c:pt idx="84">
                  <c:v>0</c:v>
                </c:pt>
                <c:pt idx="85">
                  <c:v>0</c:v>
                </c:pt>
                <c:pt idx="86">
                  <c:v>0</c:v>
                </c:pt>
                <c:pt idx="87">
                  <c:v>5.1600595960632503E-2</c:v>
                </c:pt>
                <c:pt idx="88">
                  <c:v>2.9439822639254497E-2</c:v>
                </c:pt>
                <c:pt idx="89">
                  <c:v>7.2790493178320802E-3</c:v>
                </c:pt>
                <c:pt idx="90">
                  <c:v>1.61512931405428E-2</c:v>
                </c:pt>
                <c:pt idx="91">
                  <c:v>7.7592096970935401E-2</c:v>
                </c:pt>
                <c:pt idx="92">
                  <c:v>0.11433153317757</c:v>
                </c:pt>
                <c:pt idx="93">
                  <c:v>9.8189794147529597E-2</c:v>
                </c:pt>
                <c:pt idx="94">
                  <c:v>0.13176340559404301</c:v>
                </c:pt>
                <c:pt idx="95">
                  <c:v>0.180853525612612</c:v>
                </c:pt>
                <c:pt idx="96">
                  <c:v>0.22677782087079401</c:v>
                </c:pt>
                <c:pt idx="97">
                  <c:v>0.26637046660837899</c:v>
                </c:pt>
                <c:pt idx="98">
                  <c:v>0.32179223614790003</c:v>
                </c:pt>
                <c:pt idx="99">
                  <c:v>0.33984933902218001</c:v>
                </c:pt>
                <c:pt idx="100">
                  <c:v>0.413640826663908</c:v>
                </c:pt>
                <c:pt idx="101">
                  <c:v>0.44436122857902705</c:v>
                </c:pt>
                <c:pt idx="102">
                  <c:v>0.543166699073794</c:v>
                </c:pt>
                <c:pt idx="103">
                  <c:v>0.61410497718483703</c:v>
                </c:pt>
                <c:pt idx="104">
                  <c:v>0.675858396245133</c:v>
                </c:pt>
                <c:pt idx="105">
                  <c:v>0.74077764006332791</c:v>
                </c:pt>
                <c:pt idx="106">
                  <c:v>0.81456912770647705</c:v>
                </c:pt>
                <c:pt idx="107">
                  <c:v>0.89785808962972202</c:v>
                </c:pt>
                <c:pt idx="108">
                  <c:v>0.97196219250008709</c:v>
                </c:pt>
                <c:pt idx="109">
                  <c:v>1.04923212013261</c:v>
                </c:pt>
                <c:pt idx="110">
                  <c:v>1.1293552572937</c:v>
                </c:pt>
                <c:pt idx="111">
                  <c:v>1.3120749201704001</c:v>
                </c:pt>
                <c:pt idx="112">
                  <c:v>1.3956764973201501</c:v>
                </c:pt>
                <c:pt idx="113">
                  <c:v>1.4729464249541</c:v>
                </c:pt>
                <c:pt idx="114">
                  <c:v>1.5749177202081899</c:v>
                </c:pt>
                <c:pt idx="115">
                  <c:v>1.72343854117969</c:v>
                </c:pt>
                <c:pt idx="116">
                  <c:v>1.8007084688122201</c:v>
                </c:pt>
                <c:pt idx="117">
                  <c:v>1.98026230692676</c:v>
                </c:pt>
                <c:pt idx="118">
                  <c:v>2.05753223455645</c:v>
                </c:pt>
                <c:pt idx="119">
                  <c:v>2.1968681964779102</c:v>
                </c:pt>
                <c:pt idx="120">
                  <c:v>2.3115027907749703</c:v>
                </c:pt>
                <c:pt idx="121">
                  <c:v>2.4321564193598997</c:v>
                </c:pt>
                <c:pt idx="122">
                  <c:v>2.62722676604881</c:v>
                </c:pt>
                <c:pt idx="123">
                  <c:v>2.7757475870203101</c:v>
                </c:pt>
                <c:pt idx="124">
                  <c:v>2.9369317070319303</c:v>
                </c:pt>
                <c:pt idx="125">
                  <c:v>3.0484004765696699</c:v>
                </c:pt>
                <c:pt idx="126">
                  <c:v>3.2871671394389104</c:v>
                </c:pt>
                <c:pt idx="127">
                  <c:v>3.42048406706681</c:v>
                </c:pt>
                <c:pt idx="128">
                  <c:v>3.5262464175389101</c:v>
                </c:pt>
                <c:pt idx="129">
                  <c:v>3.68743053755338</c:v>
                </c:pt>
                <c:pt idx="130">
                  <c:v>3.7770511489952705</c:v>
                </c:pt>
                <c:pt idx="131">
                  <c:v>3.9163871109167303</c:v>
                </c:pt>
                <c:pt idx="132">
                  <c:v>4.06838637187548</c:v>
                </c:pt>
                <c:pt idx="133">
                  <c:v>4.3042998252190001</c:v>
                </c:pt>
                <c:pt idx="134">
                  <c:v>4.4129153852225</c:v>
                </c:pt>
                <c:pt idx="135">
                  <c:v>4.6051325223800195</c:v>
                </c:pt>
                <c:pt idx="136">
                  <c:v>4.68271506523479</c:v>
                </c:pt>
                <c:pt idx="137">
                  <c:v>4.7292645909578805</c:v>
                </c:pt>
                <c:pt idx="138">
                  <c:v>4.8378801509556997</c:v>
                </c:pt>
                <c:pt idx="139">
                  <c:v>4.9373108519091602</c:v>
                </c:pt>
                <c:pt idx="140">
                  <c:v>5.0525706766620697</c:v>
                </c:pt>
                <c:pt idx="141">
                  <c:v>5.1922192538142999</c:v>
                </c:pt>
                <c:pt idx="142">
                  <c:v>5.2539726728696206</c:v>
                </c:pt>
                <c:pt idx="143">
                  <c:v>5.36290084810389</c:v>
                </c:pt>
                <c:pt idx="144">
                  <c:v>5.41546940811486</c:v>
                </c:pt>
                <c:pt idx="145">
                  <c:v>5.47120379288799</c:v>
                </c:pt>
                <c:pt idx="146">
                  <c:v>5.5335824424048505</c:v>
                </c:pt>
                <c:pt idx="147">
                  <c:v>5.5649280747729799</c:v>
                </c:pt>
                <c:pt idx="148">
                  <c:v>5.6580271262021098</c:v>
                </c:pt>
                <c:pt idx="149">
                  <c:v>5.8131922119287101</c:v>
                </c:pt>
                <c:pt idx="150">
                  <c:v>5.93130524621301</c:v>
                </c:pt>
                <c:pt idx="151">
                  <c:v>6.0497308957224005</c:v>
                </c:pt>
                <c:pt idx="152">
                  <c:v>6.2207251052484498</c:v>
                </c:pt>
                <c:pt idx="153">
                  <c:v>6.3920319299995798</c:v>
                </c:pt>
                <c:pt idx="154">
                  <c:v>6.5196424385589991</c:v>
                </c:pt>
                <c:pt idx="155">
                  <c:v>6.61938575474323</c:v>
                </c:pt>
                <c:pt idx="156">
                  <c:v>6.6909492633158196</c:v>
                </c:pt>
                <c:pt idx="157">
                  <c:v>6.7688444214013499</c:v>
                </c:pt>
                <c:pt idx="158">
                  <c:v>6.8746067718734594</c:v>
                </c:pt>
                <c:pt idx="159">
                  <c:v>6.9183030880594698</c:v>
                </c:pt>
                <c:pt idx="160">
                  <c:v>6.9372980366210895</c:v>
                </c:pt>
                <c:pt idx="161">
                  <c:v>6.9746627032827702</c:v>
                </c:pt>
                <c:pt idx="162">
                  <c:v>6.9999893013687098</c:v>
                </c:pt>
                <c:pt idx="163">
                  <c:v>7.0436856175547309</c:v>
                </c:pt>
                <c:pt idx="164">
                  <c:v>7.0439982327798107</c:v>
                </c:pt>
                <c:pt idx="165">
                  <c:v>7.0534957070549398</c:v>
                </c:pt>
                <c:pt idx="166">
                  <c:v>7.1345566899140094</c:v>
                </c:pt>
                <c:pt idx="167">
                  <c:v>7.1662149375129003</c:v>
                </c:pt>
                <c:pt idx="168">
                  <c:v>7.2194087279740398</c:v>
                </c:pt>
                <c:pt idx="169">
                  <c:v>7.2634176593965094</c:v>
                </c:pt>
                <c:pt idx="170">
                  <c:v>7.2979291165324893</c:v>
                </c:pt>
                <c:pt idx="171">
                  <c:v>7.3419380479435903</c:v>
                </c:pt>
                <c:pt idx="172">
                  <c:v>7.3925912441041008</c:v>
                </c:pt>
              </c:numCache>
            </c:numRef>
          </c:xVal>
          <c:yVal>
            <c:numRef>
              <c:f>'без среза'!$R$4:$R$176</c:f>
              <c:numCache>
                <c:formatCode>General</c:formatCode>
                <c:ptCount val="173"/>
                <c:pt idx="0">
                  <c:v>0</c:v>
                </c:pt>
                <c:pt idx="1">
                  <c:v>3.33311551668521</c:v>
                </c:pt>
                <c:pt idx="2">
                  <c:v>10.2361481826374</c:v>
                </c:pt>
                <c:pt idx="3">
                  <c:v>22.661606981331701</c:v>
                </c:pt>
                <c:pt idx="4">
                  <c:v>33.706459246866899</c:v>
                </c:pt>
                <c:pt idx="5">
                  <c:v>42.680401712597799</c:v>
                </c:pt>
                <c:pt idx="6">
                  <c:v>51.654344178328799</c:v>
                </c:pt>
                <c:pt idx="7">
                  <c:v>61.318589910631999</c:v>
                </c:pt>
                <c:pt idx="8">
                  <c:v>72.363442176254495</c:v>
                </c:pt>
                <c:pt idx="9">
                  <c:v>77.885868308949298</c:v>
                </c:pt>
                <c:pt idx="10">
                  <c:v>81.337384641868994</c:v>
                </c:pt>
                <c:pt idx="11">
                  <c:v>87.550114041310707</c:v>
                </c:pt>
                <c:pt idx="12">
                  <c:v>92.382236907375002</c:v>
                </c:pt>
                <c:pt idx="13">
                  <c:v>99.285269573330893</c:v>
                </c:pt>
                <c:pt idx="14">
                  <c:v>104.11739243962801</c:v>
                </c:pt>
                <c:pt idx="15">
                  <c:v>111.710728372098</c:v>
                </c:pt>
                <c:pt idx="16">
                  <c:v>117.923457771423</c:v>
                </c:pt>
                <c:pt idx="17">
                  <c:v>127.587703503668</c:v>
                </c:pt>
                <c:pt idx="18">
                  <c:v>135.871342702769</c:v>
                </c:pt>
                <c:pt idx="19">
                  <c:v>145.53558843512999</c:v>
                </c:pt>
                <c:pt idx="20">
                  <c:v>151.058014567941</c:v>
                </c:pt>
                <c:pt idx="21">
                  <c:v>157.27074396726701</c:v>
                </c:pt>
                <c:pt idx="22">
                  <c:v>167.62529296614201</c:v>
                </c:pt>
                <c:pt idx="23">
                  <c:v>176.59923543199</c:v>
                </c:pt>
                <c:pt idx="24">
                  <c:v>185.57317789760401</c:v>
                </c:pt>
                <c:pt idx="25">
                  <c:v>192.47621056367601</c:v>
                </c:pt>
                <c:pt idx="26">
                  <c:v>204.21136609581299</c:v>
                </c:pt>
                <c:pt idx="27">
                  <c:v>217.32712816121099</c:v>
                </c:pt>
                <c:pt idx="28">
                  <c:v>226.99137389333899</c:v>
                </c:pt>
                <c:pt idx="29">
                  <c:v>235.965316359187</c:v>
                </c:pt>
                <c:pt idx="30">
                  <c:v>244.24895555828701</c:v>
                </c:pt>
                <c:pt idx="31">
                  <c:v>251.84229149087301</c:v>
                </c:pt>
                <c:pt idx="32">
                  <c:v>261.506537223235</c:v>
                </c:pt>
                <c:pt idx="33">
                  <c:v>272.55138948885701</c:v>
                </c:pt>
                <c:pt idx="34">
                  <c:v>280.83502868749201</c:v>
                </c:pt>
                <c:pt idx="35">
                  <c:v>289.11866788659199</c:v>
                </c:pt>
                <c:pt idx="36">
                  <c:v>300.85382341872901</c:v>
                </c:pt>
                <c:pt idx="37">
                  <c:v>311.89867568481702</c:v>
                </c:pt>
                <c:pt idx="38">
                  <c:v>319.49201161693799</c:v>
                </c:pt>
                <c:pt idx="39">
                  <c:v>328.465954083018</c:v>
                </c:pt>
                <c:pt idx="40">
                  <c:v>339.51080634817498</c:v>
                </c:pt>
                <c:pt idx="41">
                  <c:v>349.86535534728301</c:v>
                </c:pt>
                <c:pt idx="42">
                  <c:v>360.91020761290599</c:v>
                </c:pt>
                <c:pt idx="43">
                  <c:v>369.88415007852001</c:v>
                </c:pt>
                <c:pt idx="44">
                  <c:v>379.54839581064903</c:v>
                </c:pt>
                <c:pt idx="45">
                  <c:v>391.973854609765</c:v>
                </c:pt>
                <c:pt idx="46">
                  <c:v>402.32840360794199</c:v>
                </c:pt>
                <c:pt idx="47">
                  <c:v>412.68295260705099</c:v>
                </c:pt>
                <c:pt idx="48">
                  <c:v>420.96659180661698</c:v>
                </c:pt>
                <c:pt idx="49">
                  <c:v>428.55992773873697</c:v>
                </c:pt>
                <c:pt idx="50">
                  <c:v>434.08235387178098</c:v>
                </c:pt>
                <c:pt idx="51">
                  <c:v>442.36599307088198</c:v>
                </c:pt>
                <c:pt idx="52">
                  <c:v>449.26902573695401</c:v>
                </c:pt>
                <c:pt idx="53">
                  <c:v>456.86236166907503</c:v>
                </c:pt>
                <c:pt idx="54">
                  <c:v>465.14600086817501</c:v>
                </c:pt>
                <c:pt idx="55">
                  <c:v>473.42964006774099</c:v>
                </c:pt>
                <c:pt idx="56">
                  <c:v>480.33267273381398</c:v>
                </c:pt>
                <c:pt idx="57">
                  <c:v>489.306615199894</c:v>
                </c:pt>
                <c:pt idx="58">
                  <c:v>496.899951132014</c:v>
                </c:pt>
                <c:pt idx="59">
                  <c:v>502.422377265058</c:v>
                </c:pt>
                <c:pt idx="60">
                  <c:v>510.01571319717902</c:v>
                </c:pt>
                <c:pt idx="61">
                  <c:v>515.53813933022298</c:v>
                </c:pt>
                <c:pt idx="62">
                  <c:v>523.82177852932398</c:v>
                </c:pt>
                <c:pt idx="63">
                  <c:v>530.03450792841602</c:v>
                </c:pt>
                <c:pt idx="64">
                  <c:v>537.62784386053704</c:v>
                </c:pt>
                <c:pt idx="65">
                  <c:v>545.91148305963702</c:v>
                </c:pt>
                <c:pt idx="66">
                  <c:v>554.19512225873802</c:v>
                </c:pt>
                <c:pt idx="67">
                  <c:v>563.85936799179797</c:v>
                </c:pt>
                <c:pt idx="68">
                  <c:v>572.14300719089795</c:v>
                </c:pt>
                <c:pt idx="69">
                  <c:v>580.42664638999804</c:v>
                </c:pt>
                <c:pt idx="70">
                  <c:v>587.32967905607097</c:v>
                </c:pt>
                <c:pt idx="71">
                  <c:v>595.61331825517095</c:v>
                </c:pt>
                <c:pt idx="72">
                  <c:v>605.27756398730003</c:v>
                </c:pt>
                <c:pt idx="73">
                  <c:v>612.18059665337205</c:v>
                </c:pt>
                <c:pt idx="74">
                  <c:v>617.70302278548502</c:v>
                </c:pt>
                <c:pt idx="75">
                  <c:v>623.22544891852897</c:v>
                </c:pt>
                <c:pt idx="76">
                  <c:v>629.43817831762101</c:v>
                </c:pt>
                <c:pt idx="77">
                  <c:v>637.03151425067301</c:v>
                </c:pt>
                <c:pt idx="78">
                  <c:v>644.62485018279403</c:v>
                </c:pt>
                <c:pt idx="79">
                  <c:v>652.90848938189401</c:v>
                </c:pt>
                <c:pt idx="80">
                  <c:v>661.882431847975</c:v>
                </c:pt>
                <c:pt idx="81">
                  <c:v>668.78546451404702</c:v>
                </c:pt>
                <c:pt idx="82">
                  <c:v>677.069103713147</c:v>
                </c:pt>
                <c:pt idx="83">
                  <c:v>681.90122657921199</c:v>
                </c:pt>
                <c:pt idx="84">
                  <c:v>686.73334944620694</c:v>
                </c:pt>
                <c:pt idx="85">
                  <c:v>692.25577557832003</c:v>
                </c:pt>
                <c:pt idx="86">
                  <c:v>698.46850497741298</c:v>
                </c:pt>
                <c:pt idx="87">
                  <c:v>705.371537643485</c:v>
                </c:pt>
                <c:pt idx="88">
                  <c:v>710.20366050954897</c:v>
                </c:pt>
                <c:pt idx="89">
                  <c:v>715.03578337561305</c:v>
                </c:pt>
                <c:pt idx="90">
                  <c:v>719.86790624167804</c:v>
                </c:pt>
                <c:pt idx="91">
                  <c:v>726.77093890774995</c:v>
                </c:pt>
                <c:pt idx="92">
                  <c:v>732.29336503986303</c:v>
                </c:pt>
                <c:pt idx="93">
                  <c:v>739.19639770593506</c:v>
                </c:pt>
                <c:pt idx="94">
                  <c:v>745.40912710502698</c:v>
                </c:pt>
                <c:pt idx="95">
                  <c:v>751.62185650598303</c:v>
                </c:pt>
                <c:pt idx="96">
                  <c:v>758.52488917112396</c:v>
                </c:pt>
                <c:pt idx="97">
                  <c:v>766.80852837022405</c:v>
                </c:pt>
                <c:pt idx="98">
                  <c:v>771.64065123628802</c:v>
                </c:pt>
                <c:pt idx="99">
                  <c:v>777.85338063631195</c:v>
                </c:pt>
                <c:pt idx="100">
                  <c:v>785.44671656843298</c:v>
                </c:pt>
                <c:pt idx="101">
                  <c:v>788.89823290146899</c:v>
                </c:pt>
                <c:pt idx="102">
                  <c:v>794.42065903451305</c:v>
                </c:pt>
                <c:pt idx="103">
                  <c:v>799.25278190057702</c:v>
                </c:pt>
                <c:pt idx="104">
                  <c:v>802.70429823361303</c:v>
                </c:pt>
                <c:pt idx="105">
                  <c:v>805.46551129966997</c:v>
                </c:pt>
                <c:pt idx="106">
                  <c:v>813.05884723272197</c:v>
                </c:pt>
                <c:pt idx="107">
                  <c:v>818.58127336483403</c:v>
                </c:pt>
                <c:pt idx="108">
                  <c:v>822.72309296485003</c:v>
                </c:pt>
                <c:pt idx="109">
                  <c:v>826.17460929788604</c:v>
                </c:pt>
                <c:pt idx="110">
                  <c:v>832.38733869697899</c:v>
                </c:pt>
                <c:pt idx="111">
                  <c:v>836.52915829699498</c:v>
                </c:pt>
                <c:pt idx="112">
                  <c:v>838.60006809607103</c:v>
                </c:pt>
                <c:pt idx="113">
                  <c:v>842.05158442910795</c:v>
                </c:pt>
                <c:pt idx="114">
                  <c:v>846.88370729610301</c:v>
                </c:pt>
                <c:pt idx="115">
                  <c:v>851.715830161236</c:v>
                </c:pt>
                <c:pt idx="116">
                  <c:v>855.16734649427201</c:v>
                </c:pt>
                <c:pt idx="117">
                  <c:v>859.99946936126798</c:v>
                </c:pt>
                <c:pt idx="118">
                  <c:v>863.45098569430399</c:v>
                </c:pt>
                <c:pt idx="119">
                  <c:v>866.90250202734001</c:v>
                </c:pt>
                <c:pt idx="120">
                  <c:v>868.97341182641696</c:v>
                </c:pt>
                <c:pt idx="121">
                  <c:v>873.11523142643296</c:v>
                </c:pt>
                <c:pt idx="122">
                  <c:v>877.94735429156594</c:v>
                </c:pt>
                <c:pt idx="123">
                  <c:v>882.77947715856101</c:v>
                </c:pt>
                <c:pt idx="124">
                  <c:v>884.85038695763797</c:v>
                </c:pt>
                <c:pt idx="125">
                  <c:v>887.611600024626</c:v>
                </c:pt>
                <c:pt idx="126">
                  <c:v>889.68250982463405</c:v>
                </c:pt>
                <c:pt idx="127">
                  <c:v>891.06311635766201</c:v>
                </c:pt>
                <c:pt idx="128">
                  <c:v>888.30190329067398</c:v>
                </c:pt>
                <c:pt idx="129">
                  <c:v>890.37281309068203</c:v>
                </c:pt>
                <c:pt idx="130">
                  <c:v>894.51463269069802</c:v>
                </c:pt>
                <c:pt idx="131">
                  <c:v>897.96614902373403</c:v>
                </c:pt>
                <c:pt idx="132">
                  <c:v>898.65645228978201</c:v>
                </c:pt>
                <c:pt idx="133">
                  <c:v>897.96614902373403</c:v>
                </c:pt>
                <c:pt idx="134">
                  <c:v>897.96614902373403</c:v>
                </c:pt>
                <c:pt idx="135">
                  <c:v>900.03705882281099</c:v>
                </c:pt>
                <c:pt idx="136">
                  <c:v>900.03705882281099</c:v>
                </c:pt>
                <c:pt idx="137">
                  <c:v>900.03705882281099</c:v>
                </c:pt>
                <c:pt idx="138">
                  <c:v>900.03705882281099</c:v>
                </c:pt>
                <c:pt idx="139">
                  <c:v>898.65645228978201</c:v>
                </c:pt>
                <c:pt idx="140">
                  <c:v>893.82432942371804</c:v>
                </c:pt>
                <c:pt idx="141">
                  <c:v>893.82432942371804</c:v>
                </c:pt>
                <c:pt idx="142">
                  <c:v>897.27584575675405</c:v>
                </c:pt>
                <c:pt idx="143">
                  <c:v>893.82432942371804</c:v>
                </c:pt>
                <c:pt idx="144">
                  <c:v>895.89523922372598</c:v>
                </c:pt>
                <c:pt idx="145">
                  <c:v>897.27584575675405</c:v>
                </c:pt>
                <c:pt idx="146">
                  <c:v>893.82432942371804</c:v>
                </c:pt>
                <c:pt idx="147">
                  <c:v>890.37281309068203</c:v>
                </c:pt>
                <c:pt idx="148">
                  <c:v>890.37281309068203</c:v>
                </c:pt>
                <c:pt idx="149">
                  <c:v>890.37281309068203</c:v>
                </c:pt>
                <c:pt idx="150">
                  <c:v>888.30190329067398</c:v>
                </c:pt>
                <c:pt idx="151">
                  <c:v>882.77947715856101</c:v>
                </c:pt>
                <c:pt idx="152">
                  <c:v>879.327960825525</c:v>
                </c:pt>
                <c:pt idx="153">
                  <c:v>872.42492815945297</c:v>
                </c:pt>
                <c:pt idx="154">
                  <c:v>868.28310855943698</c:v>
                </c:pt>
                <c:pt idx="155">
                  <c:v>863.45098569430399</c:v>
                </c:pt>
                <c:pt idx="156">
                  <c:v>861.38007589336496</c:v>
                </c:pt>
                <c:pt idx="157">
                  <c:v>857.92855956032895</c:v>
                </c:pt>
                <c:pt idx="158">
                  <c:v>855.16734649427201</c:v>
                </c:pt>
                <c:pt idx="159">
                  <c:v>852.40613342821598</c:v>
                </c:pt>
                <c:pt idx="160">
                  <c:v>848.26431382819999</c:v>
                </c:pt>
                <c:pt idx="161">
                  <c:v>846.88370729610301</c:v>
                </c:pt>
                <c:pt idx="162">
                  <c:v>841.36128116212797</c:v>
                </c:pt>
                <c:pt idx="163">
                  <c:v>838.60006809607103</c:v>
                </c:pt>
                <c:pt idx="164">
                  <c:v>835.14855176303502</c:v>
                </c:pt>
                <c:pt idx="165">
                  <c:v>833.07764196395897</c:v>
                </c:pt>
                <c:pt idx="166">
                  <c:v>828.93582236394298</c:v>
                </c:pt>
                <c:pt idx="167">
                  <c:v>822.03278969787095</c:v>
                </c:pt>
                <c:pt idx="168">
                  <c:v>817.20066683273797</c:v>
                </c:pt>
                <c:pt idx="169">
                  <c:v>810.98793743271403</c:v>
                </c:pt>
                <c:pt idx="170">
                  <c:v>806.84611783362902</c:v>
                </c:pt>
                <c:pt idx="171">
                  <c:v>800.63338843360498</c:v>
                </c:pt>
                <c:pt idx="172">
                  <c:v>789.58853616844897</c:v>
                </c:pt>
              </c:numCache>
            </c:numRef>
          </c:yVal>
          <c:smooth val="1"/>
          <c:extLst>
            <c:ext xmlns:c16="http://schemas.microsoft.com/office/drawing/2014/chart" uri="{C3380CC4-5D6E-409C-BE32-E72D297353CC}">
              <c16:uniqueId val="{00000006-710A-457A-A1D7-0D57FCB948F2}"/>
            </c:ext>
          </c:extLst>
        </c:ser>
        <c:ser>
          <c:idx val="8"/>
          <c:order val="8"/>
          <c:tx>
            <c:strRef>
              <c:f>'без среза'!$AB$1</c:f>
              <c:strCache>
                <c:ptCount val="1"/>
                <c:pt idx="0">
                  <c:v>Irradiated 53 dpa 405℃</c:v>
                </c:pt>
              </c:strCache>
            </c:strRef>
          </c:tx>
          <c:spPr>
            <a:ln w="50800" cap="rnd">
              <a:solidFill>
                <a:srgbClr val="00B050"/>
              </a:solidFill>
              <a:round/>
            </a:ln>
            <a:effectLst/>
          </c:spPr>
          <c:marker>
            <c:symbol val="none"/>
          </c:marker>
          <c:xVal>
            <c:numRef>
              <c:f>'без среза'!$AC$4:$AC$741</c:f>
              <c:numCache>
                <c:formatCode>General</c:formatCode>
                <c:ptCount val="73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5.6590235773146301E-4</c:v>
                </c:pt>
                <c:pt idx="56">
                  <c:v>0</c:v>
                </c:pt>
                <c:pt idx="57">
                  <c:v>0</c:v>
                </c:pt>
                <c:pt idx="58">
                  <c:v>1.6094090883211902E-3</c:v>
                </c:pt>
                <c:pt idx="59">
                  <c:v>3.2944284129055E-3</c:v>
                </c:pt>
                <c:pt idx="60">
                  <c:v>4.8808185433024702E-3</c:v>
                </c:pt>
                <c:pt idx="61">
                  <c:v>6.4641786098373899E-3</c:v>
                </c:pt>
                <c:pt idx="62">
                  <c:v>6.6323142708934997E-3</c:v>
                </c:pt>
                <c:pt idx="63">
                  <c:v>8.0504499319555799E-3</c:v>
                </c:pt>
                <c:pt idx="64">
                  <c:v>9.7239973609042386E-3</c:v>
                </c:pt>
                <c:pt idx="65">
                  <c:v>1.07138489181757E-2</c:v>
                </c:pt>
                <c:pt idx="66">
                  <c:v>1.19530521156008E-2</c:v>
                </c:pt>
                <c:pt idx="67">
                  <c:v>1.1853510211796699E-2</c:v>
                </c:pt>
                <c:pt idx="68">
                  <c:v>1.32907656989012E-2</c:v>
                </c:pt>
                <c:pt idx="69">
                  <c:v>1.4158250369398198E-2</c:v>
                </c:pt>
                <c:pt idx="70">
                  <c:v>1.4111013452797701E-2</c:v>
                </c:pt>
                <c:pt idx="71">
                  <c:v>1.63818933562077E-2</c:v>
                </c:pt>
                <c:pt idx="72">
                  <c:v>1.38434555482547E-2</c:v>
                </c:pt>
                <c:pt idx="73">
                  <c:v>1.5510148948134598E-2</c:v>
                </c:pt>
                <c:pt idx="74">
                  <c:v>1.5926405723547501E-2</c:v>
                </c:pt>
                <c:pt idx="75">
                  <c:v>1.85521204903694E-2</c:v>
                </c:pt>
                <c:pt idx="76">
                  <c:v>1.9683458760510999E-2</c:v>
                </c:pt>
                <c:pt idx="77">
                  <c:v>1.9063857587830999E-2</c:v>
                </c:pt>
                <c:pt idx="78">
                  <c:v>1.9572683429700501E-2</c:v>
                </c:pt>
                <c:pt idx="79">
                  <c:v>1.8543481354846798E-2</c:v>
                </c:pt>
                <c:pt idx="80">
                  <c:v>1.6813699744808702E-2</c:v>
                </c:pt>
                <c:pt idx="81">
                  <c:v>1.6465163477761301E-2</c:v>
                </c:pt>
                <c:pt idx="82">
                  <c:v>1.03161086080483E-2</c:v>
                </c:pt>
                <c:pt idx="83">
                  <c:v>1.1421473023034399E-2</c:v>
                </c:pt>
                <c:pt idx="84">
                  <c:v>1.29199119535528E-2</c:v>
                </c:pt>
                <c:pt idx="85">
                  <c:v>1.2039844522000499E-2</c:v>
                </c:pt>
                <c:pt idx="86">
                  <c:v>1.33271714645034E-2</c:v>
                </c:pt>
                <c:pt idx="87">
                  <c:v>9.9275475824356398E-3</c:v>
                </c:pt>
                <c:pt idx="88">
                  <c:v>8.4479115138957894E-3</c:v>
                </c:pt>
                <c:pt idx="89">
                  <c:v>6.7762832833828694E-3</c:v>
                </c:pt>
                <c:pt idx="90">
                  <c:v>3.6247805156985899E-3</c:v>
                </c:pt>
                <c:pt idx="91">
                  <c:v>4.8432760843786201E-3</c:v>
                </c:pt>
                <c:pt idx="92">
                  <c:v>2.7399764093116699E-3</c:v>
                </c:pt>
                <c:pt idx="93">
                  <c:v>4.0510410444172295E-3</c:v>
                </c:pt>
                <c:pt idx="94">
                  <c:v>3.4241492182207601E-3</c:v>
                </c:pt>
                <c:pt idx="95">
                  <c:v>3.9513009847968999E-3</c:v>
                </c:pt>
                <c:pt idx="96">
                  <c:v>1.20434462828389E-3</c:v>
                </c:pt>
                <c:pt idx="97">
                  <c:v>4.2031295147460001E-4</c:v>
                </c:pt>
                <c:pt idx="98">
                  <c:v>1.0430638483705E-3</c:v>
                </c:pt>
                <c:pt idx="99">
                  <c:v>1.30333195142551E-3</c:v>
                </c:pt>
                <c:pt idx="100">
                  <c:v>2.4193743607137099E-3</c:v>
                </c:pt>
                <c:pt idx="101">
                  <c:v>1.0498393819724501E-3</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6.9648785993026098E-5</c:v>
                </c:pt>
                <c:pt idx="152">
                  <c:v>1.33526246299587E-3</c:v>
                </c:pt>
                <c:pt idx="153">
                  <c:v>3.7293031545360096E-3</c:v>
                </c:pt>
                <c:pt idx="154">
                  <c:v>3.1475050095464098E-3</c:v>
                </c:pt>
                <c:pt idx="155">
                  <c:v>2.92898355971793E-3</c:v>
                </c:pt>
                <c:pt idx="156">
                  <c:v>4.3004377368926995E-3</c:v>
                </c:pt>
                <c:pt idx="157">
                  <c:v>2.430399939779E-3</c:v>
                </c:pt>
                <c:pt idx="158">
                  <c:v>4.2279020581936803E-3</c:v>
                </c:pt>
                <c:pt idx="159">
                  <c:v>6.4146547269405794E-3</c:v>
                </c:pt>
                <c:pt idx="160">
                  <c:v>7.2018361279635491E-3</c:v>
                </c:pt>
                <c:pt idx="161">
                  <c:v>9.0206942349801995E-3</c:v>
                </c:pt>
                <c:pt idx="162">
                  <c:v>8.4240368535670705E-3</c:v>
                </c:pt>
                <c:pt idx="163">
                  <c:v>8.3890657339402708E-3</c:v>
                </c:pt>
                <c:pt idx="164">
                  <c:v>1.03242305999984E-2</c:v>
                </c:pt>
                <c:pt idx="165">
                  <c:v>1.35358059456436E-2</c:v>
                </c:pt>
                <c:pt idx="166">
                  <c:v>1.3187269678613899E-2</c:v>
                </c:pt>
                <c:pt idx="167">
                  <c:v>1.5018036305694002E-2</c:v>
                </c:pt>
                <c:pt idx="168">
                  <c:v>1.7457170678447698E-2</c:v>
                </c:pt>
                <c:pt idx="169">
                  <c:v>1.90214109189135E-2</c:v>
                </c:pt>
                <c:pt idx="170">
                  <c:v>2.30972024025533E-2</c:v>
                </c:pt>
                <c:pt idx="171">
                  <c:v>2.5276307140877897E-2</c:v>
                </c:pt>
                <c:pt idx="172">
                  <c:v>2.6335426696419997E-2</c:v>
                </c:pt>
                <c:pt idx="173">
                  <c:v>3.0311001183171999E-2</c:v>
                </c:pt>
                <c:pt idx="174">
                  <c:v>3.39325347078656E-2</c:v>
                </c:pt>
                <c:pt idx="175">
                  <c:v>3.8815182851337199E-2</c:v>
                </c:pt>
                <c:pt idx="176">
                  <c:v>4.3583112038376698E-2</c:v>
                </c:pt>
                <c:pt idx="177">
                  <c:v>4.7231056042704701E-2</c:v>
                </c:pt>
                <c:pt idx="178">
                  <c:v>5.2835639709911703E-2</c:v>
                </c:pt>
                <c:pt idx="179">
                  <c:v>5.4968856865684798E-2</c:v>
                </c:pt>
                <c:pt idx="180">
                  <c:v>5.9098977763625299E-2</c:v>
                </c:pt>
                <c:pt idx="181">
                  <c:v>6.3213008899367693E-2</c:v>
                </c:pt>
                <c:pt idx="182">
                  <c:v>6.6642986886549196E-2</c:v>
                </c:pt>
                <c:pt idx="183">
                  <c:v>7.3111786691768502E-2</c:v>
                </c:pt>
                <c:pt idx="184">
                  <c:v>7.60977480899072E-2</c:v>
                </c:pt>
                <c:pt idx="185">
                  <c:v>8.2208682967888108E-2</c:v>
                </c:pt>
                <c:pt idx="186">
                  <c:v>8.65789197727906E-2</c:v>
                </c:pt>
                <c:pt idx="187">
                  <c:v>9.0498365307212197E-2</c:v>
                </c:pt>
                <c:pt idx="188">
                  <c:v>9.6761464892267696E-2</c:v>
                </c:pt>
                <c:pt idx="189">
                  <c:v>0.10202189169035601</c:v>
                </c:pt>
                <c:pt idx="190">
                  <c:v>0.10687856597869001</c:v>
                </c:pt>
                <c:pt idx="191">
                  <c:v>0.111027012801372</c:v>
                </c:pt>
                <c:pt idx="192">
                  <c:v>0.11573801913471</c:v>
                </c:pt>
                <c:pt idx="193">
                  <c:v>0.120536540043474</c:v>
                </c:pt>
                <c:pt idx="194">
                  <c:v>0.124795087955931</c:v>
                </c:pt>
                <c:pt idx="195">
                  <c:v>0.130010421072768</c:v>
                </c:pt>
                <c:pt idx="196">
                  <c:v>0.13728766534058001</c:v>
                </c:pt>
                <c:pt idx="197">
                  <c:v>0.141015912614222</c:v>
                </c:pt>
                <c:pt idx="198">
                  <c:v>0.14876271070178901</c:v>
                </c:pt>
                <c:pt idx="199">
                  <c:v>0.15561390702828198</c:v>
                </c:pt>
                <c:pt idx="200">
                  <c:v>0.1635901430285</c:v>
                </c:pt>
                <c:pt idx="201">
                  <c:v>0.171276551573953</c:v>
                </c:pt>
                <c:pt idx="202">
                  <c:v>0.177387129174917</c:v>
                </c:pt>
                <c:pt idx="203">
                  <c:v>0.183133993456295</c:v>
                </c:pt>
                <c:pt idx="204">
                  <c:v>0.19209681248128199</c:v>
                </c:pt>
                <c:pt idx="205">
                  <c:v>0.20148712170879401</c:v>
                </c:pt>
                <c:pt idx="206">
                  <c:v>0.21066487668690601</c:v>
                </c:pt>
                <c:pt idx="207">
                  <c:v>0.21579269522845798</c:v>
                </c:pt>
                <c:pt idx="208">
                  <c:v>0.22595241536492899</c:v>
                </c:pt>
                <c:pt idx="209">
                  <c:v>0.236620722874648</c:v>
                </c:pt>
                <c:pt idx="210">
                  <c:v>0.24690201599668199</c:v>
                </c:pt>
                <c:pt idx="211">
                  <c:v>0.25623193568208097</c:v>
                </c:pt>
                <c:pt idx="212">
                  <c:v>0.26342087147298804</c:v>
                </c:pt>
                <c:pt idx="213">
                  <c:v>0.27386818290153797</c:v>
                </c:pt>
                <c:pt idx="214">
                  <c:v>0.28509478933216303</c:v>
                </c:pt>
                <c:pt idx="215">
                  <c:v>0.29406828635160298</c:v>
                </c:pt>
                <c:pt idx="216">
                  <c:v>0.30294697814184701</c:v>
                </c:pt>
                <c:pt idx="217">
                  <c:v>0.31446081858803199</c:v>
                </c:pt>
                <c:pt idx="218">
                  <c:v>0.32530199843336</c:v>
                </c:pt>
                <c:pt idx="219">
                  <c:v>0.33571792423913399</c:v>
                </c:pt>
                <c:pt idx="220">
                  <c:v>0.34680304395692502</c:v>
                </c:pt>
                <c:pt idx="221">
                  <c:v>0.35620100111486902</c:v>
                </c:pt>
                <c:pt idx="222">
                  <c:v>0.36626938271069798</c:v>
                </c:pt>
                <c:pt idx="223">
                  <c:v>0.37864779657184</c:v>
                </c:pt>
                <c:pt idx="224">
                  <c:v>0.39008472108889702</c:v>
                </c:pt>
                <c:pt idx="225">
                  <c:v>0.40030944863417506</c:v>
                </c:pt>
                <c:pt idx="226">
                  <c:v>0.41106108947701597</c:v>
                </c:pt>
                <c:pt idx="227">
                  <c:v>0.42094592074306503</c:v>
                </c:pt>
                <c:pt idx="228">
                  <c:v>0.43313999037252404</c:v>
                </c:pt>
                <c:pt idx="229">
                  <c:v>0.44578990576326299</c:v>
                </c:pt>
                <c:pt idx="230">
                  <c:v>0.45691326513349401</c:v>
                </c:pt>
                <c:pt idx="231">
                  <c:v>0.46901476569644301</c:v>
                </c:pt>
                <c:pt idx="232">
                  <c:v>0.48062802923766401</c:v>
                </c:pt>
                <c:pt idx="233">
                  <c:v>0.49249323785886601</c:v>
                </c:pt>
                <c:pt idx="234">
                  <c:v>0.50701689620439094</c:v>
                </c:pt>
                <c:pt idx="235">
                  <c:v>0.51984956802414195</c:v>
                </c:pt>
                <c:pt idx="236">
                  <c:v>0.53420035403348698</c:v>
                </c:pt>
                <c:pt idx="237">
                  <c:v>0.54444766809240297</c:v>
                </c:pt>
                <c:pt idx="238">
                  <c:v>0.55515039128920307</c:v>
                </c:pt>
                <c:pt idx="239">
                  <c:v>0.56976200083397499</c:v>
                </c:pt>
                <c:pt idx="240">
                  <c:v>0.58174192841192995</c:v>
                </c:pt>
                <c:pt idx="241">
                  <c:v>0.59505259588320303</c:v>
                </c:pt>
                <c:pt idx="242">
                  <c:v>0.60770215399713801</c:v>
                </c:pt>
                <c:pt idx="243">
                  <c:v>0.61911534082185005</c:v>
                </c:pt>
                <c:pt idx="244">
                  <c:v>0.63486187413332107</c:v>
                </c:pt>
                <c:pt idx="245">
                  <c:v>0.64739324660308706</c:v>
                </c:pt>
                <c:pt idx="246">
                  <c:v>0.66083392889140702</c:v>
                </c:pt>
                <c:pt idx="247">
                  <c:v>0.67243954450304999</c:v>
                </c:pt>
                <c:pt idx="248">
                  <c:v>0.68735930742718698</c:v>
                </c:pt>
                <c:pt idx="249">
                  <c:v>0.70185922808036605</c:v>
                </c:pt>
                <c:pt idx="250">
                  <c:v>0.71576722802546999</c:v>
                </c:pt>
                <c:pt idx="251">
                  <c:v>0.73032068419138296</c:v>
                </c:pt>
                <c:pt idx="252">
                  <c:v>0.74298936213153899</c:v>
                </c:pt>
                <c:pt idx="253">
                  <c:v>0.75610803744098098</c:v>
                </c:pt>
                <c:pt idx="254">
                  <c:v>0.77092534720577499</c:v>
                </c:pt>
                <c:pt idx="255">
                  <c:v>0.78338024037179799</c:v>
                </c:pt>
                <c:pt idx="256">
                  <c:v>0.79696623333802596</c:v>
                </c:pt>
                <c:pt idx="257">
                  <c:v>0.81012437882577604</c:v>
                </c:pt>
                <c:pt idx="258">
                  <c:v>0.82471607464299301</c:v>
                </c:pt>
                <c:pt idx="259">
                  <c:v>0.83983468375890891</c:v>
                </c:pt>
                <c:pt idx="260">
                  <c:v>0.85318741484684302</c:v>
                </c:pt>
                <c:pt idx="261">
                  <c:v>0.86696539997547006</c:v>
                </c:pt>
                <c:pt idx="262">
                  <c:v>0.87855571972681912</c:v>
                </c:pt>
                <c:pt idx="263">
                  <c:v>0.89131956017240499</c:v>
                </c:pt>
                <c:pt idx="264">
                  <c:v>0.90462560977698603</c:v>
                </c:pt>
                <c:pt idx="265">
                  <c:v>0.91950027902043996</c:v>
                </c:pt>
                <c:pt idx="266">
                  <c:v>0.93276585281046198</c:v>
                </c:pt>
                <c:pt idx="267">
                  <c:v>0.94778244539156697</c:v>
                </c:pt>
                <c:pt idx="268">
                  <c:v>0.96243532465223303</c:v>
                </c:pt>
                <c:pt idx="269">
                  <c:v>0.97411236507696197</c:v>
                </c:pt>
                <c:pt idx="270">
                  <c:v>0.98973653150210306</c:v>
                </c:pt>
                <c:pt idx="271">
                  <c:v>1.00402310400341</c:v>
                </c:pt>
                <c:pt idx="272">
                  <c:v>1.01731508827356</c:v>
                </c:pt>
                <c:pt idx="273">
                  <c:v>1.0327289366114201</c:v>
                </c:pt>
                <c:pt idx="274">
                  <c:v>1.04709119451627</c:v>
                </c:pt>
                <c:pt idx="275">
                  <c:v>1.0622327474232001</c:v>
                </c:pt>
                <c:pt idx="276">
                  <c:v>1.07647263844115</c:v>
                </c:pt>
                <c:pt idx="277">
                  <c:v>1.08887060875304</c:v>
                </c:pt>
                <c:pt idx="278">
                  <c:v>1.1031219716664999</c:v>
                </c:pt>
                <c:pt idx="279">
                  <c:v>1.11785515419683</c:v>
                </c:pt>
                <c:pt idx="280">
                  <c:v>1.1335244143026602</c:v>
                </c:pt>
                <c:pt idx="281">
                  <c:v>1.1477413615295999</c:v>
                </c:pt>
                <c:pt idx="282">
                  <c:v>1.1600314669135499</c:v>
                </c:pt>
                <c:pt idx="283">
                  <c:v>1.1759699923868498</c:v>
                </c:pt>
                <c:pt idx="284">
                  <c:v>1.19038578580557</c:v>
                </c:pt>
                <c:pt idx="285">
                  <c:v>1.20520612563382</c:v>
                </c:pt>
                <c:pt idx="286">
                  <c:v>1.21987812472071</c:v>
                </c:pt>
                <c:pt idx="287">
                  <c:v>1.23402667719802</c:v>
                </c:pt>
                <c:pt idx="288">
                  <c:v>1.2490130353341999</c:v>
                </c:pt>
                <c:pt idx="289">
                  <c:v>1.26339058909934</c:v>
                </c:pt>
                <c:pt idx="290">
                  <c:v>1.2790032836301199</c:v>
                </c:pt>
                <c:pt idx="291">
                  <c:v>1.29464577597901</c:v>
                </c:pt>
                <c:pt idx="292">
                  <c:v>1.3096623685601101</c:v>
                </c:pt>
                <c:pt idx="293">
                  <c:v>1.3249928835648499</c:v>
                </c:pt>
                <c:pt idx="294">
                  <c:v>1.3383876782700099</c:v>
                </c:pt>
                <c:pt idx="295">
                  <c:v>1.3543445296682</c:v>
                </c:pt>
                <c:pt idx="296">
                  <c:v>1.3673829017079702</c:v>
                </c:pt>
                <c:pt idx="297">
                  <c:v>1.38213181672427</c:v>
                </c:pt>
                <c:pt idx="298">
                  <c:v>1.39685352736024</c:v>
                </c:pt>
                <c:pt idx="299">
                  <c:v>1.4118169417042701</c:v>
                </c:pt>
                <c:pt idx="300">
                  <c:v>1.4240568989157498</c:v>
                </c:pt>
                <c:pt idx="301">
                  <c:v>1.43777976072897</c:v>
                </c:pt>
                <c:pt idx="302">
                  <c:v>1.4519703768246499</c:v>
                </c:pt>
                <c:pt idx="303">
                  <c:v>1.4679387001183399</c:v>
                </c:pt>
                <c:pt idx="304">
                  <c:v>1.4823973510533499</c:v>
                </c:pt>
                <c:pt idx="305">
                  <c:v>1.4978494390447799</c:v>
                </c:pt>
                <c:pt idx="306">
                  <c:v>1.5128082355226999</c:v>
                </c:pt>
                <c:pt idx="307">
                  <c:v>1.5262944481173701</c:v>
                </c:pt>
                <c:pt idx="308">
                  <c:v>1.54253044897587</c:v>
                </c:pt>
                <c:pt idx="309">
                  <c:v>1.55742885591053</c:v>
                </c:pt>
                <c:pt idx="310">
                  <c:v>1.57138577350452</c:v>
                </c:pt>
                <c:pt idx="311">
                  <c:v>1.58544593815577</c:v>
                </c:pt>
                <c:pt idx="312">
                  <c:v>1.59695977860338</c:v>
                </c:pt>
                <c:pt idx="313">
                  <c:v>1.6128278849009798</c:v>
                </c:pt>
                <c:pt idx="314">
                  <c:v>1.6267848024926899</c:v>
                </c:pt>
                <c:pt idx="315">
                  <c:v>1.64324721120011</c:v>
                </c:pt>
                <c:pt idx="316">
                  <c:v>1.6607183528231002</c:v>
                </c:pt>
                <c:pt idx="317">
                  <c:v>1.6738879702052099</c:v>
                </c:pt>
                <c:pt idx="318">
                  <c:v>1.6904596861013501</c:v>
                </c:pt>
                <c:pt idx="319">
                  <c:v>1.7062215152736802</c:v>
                </c:pt>
                <c:pt idx="320">
                  <c:v>1.72426322161527</c:v>
                </c:pt>
                <c:pt idx="321">
                  <c:v>1.73778038320734</c:v>
                </c:pt>
                <c:pt idx="322">
                  <c:v>1.75289639888433</c:v>
                </c:pt>
                <c:pt idx="323">
                  <c:v>1.76908189429241</c:v>
                </c:pt>
                <c:pt idx="324">
                  <c:v>1.7845225103883402</c:v>
                </c:pt>
                <c:pt idx="325">
                  <c:v>1.7984725739506799</c:v>
                </c:pt>
                <c:pt idx="326">
                  <c:v>1.8147888780799801</c:v>
                </c:pt>
                <c:pt idx="327">
                  <c:v>1.8274537320553501</c:v>
                </c:pt>
                <c:pt idx="328">
                  <c:v>1.8438503394531802</c:v>
                </c:pt>
                <c:pt idx="329">
                  <c:v>1.85897659649754</c:v>
                </c:pt>
                <c:pt idx="330">
                  <c:v>1.8737977302293998</c:v>
                </c:pt>
                <c:pt idx="331">
                  <c:v>1.88863495372061</c:v>
                </c:pt>
                <c:pt idx="332">
                  <c:v>1.90209519246082</c:v>
                </c:pt>
                <c:pt idx="333">
                  <c:v>1.9175587523454802</c:v>
                </c:pt>
                <c:pt idx="334">
                  <c:v>1.93239056407037</c:v>
                </c:pt>
                <c:pt idx="335">
                  <c:v>1.9476705736269602</c:v>
                </c:pt>
                <c:pt idx="336">
                  <c:v>1.9621330485279</c:v>
                </c:pt>
                <c:pt idx="337">
                  <c:v>1.9755015121017998</c:v>
                </c:pt>
                <c:pt idx="338">
                  <c:v>1.9917948724400998</c:v>
                </c:pt>
                <c:pt idx="339">
                  <c:v>2.00749090030286</c:v>
                </c:pt>
                <c:pt idx="340">
                  <c:v>2.02255294384031</c:v>
                </c:pt>
                <c:pt idx="341">
                  <c:v>2.0372754483764801</c:v>
                </c:pt>
                <c:pt idx="342">
                  <c:v>2.0521811459661898</c:v>
                </c:pt>
                <c:pt idx="343">
                  <c:v>2.0683674352767403</c:v>
                </c:pt>
                <c:pt idx="344">
                  <c:v>2.0820107877216301</c:v>
                </c:pt>
                <c:pt idx="345">
                  <c:v>2.0987354622275198</c:v>
                </c:pt>
                <c:pt idx="346">
                  <c:v>2.1133195101151601</c:v>
                </c:pt>
                <c:pt idx="347">
                  <c:v>2.1265511048409302</c:v>
                </c:pt>
                <c:pt idx="348">
                  <c:v>2.1431197906736097</c:v>
                </c:pt>
                <c:pt idx="349">
                  <c:v>2.1571302437791902</c:v>
                </c:pt>
                <c:pt idx="350">
                  <c:v>2.1702718628807802</c:v>
                </c:pt>
                <c:pt idx="351">
                  <c:v>2.1839305111870999</c:v>
                </c:pt>
                <c:pt idx="352">
                  <c:v>2.1973983978546099</c:v>
                </c:pt>
                <c:pt idx="353">
                  <c:v>2.2125874261473699</c:v>
                </c:pt>
                <c:pt idx="354">
                  <c:v>2.22856339737291</c:v>
                </c:pt>
                <c:pt idx="355">
                  <c:v>2.2457087080511</c:v>
                </c:pt>
                <c:pt idx="356">
                  <c:v>2.2623041616384398</c:v>
                </c:pt>
                <c:pt idx="357">
                  <c:v>2.2743839489362498</c:v>
                </c:pt>
                <c:pt idx="358">
                  <c:v>2.29153467138303</c:v>
                </c:pt>
                <c:pt idx="359">
                  <c:v>2.3065928909568401</c:v>
                </c:pt>
                <c:pt idx="360">
                  <c:v>2.3232036404056098</c:v>
                </c:pt>
                <c:pt idx="361">
                  <c:v>2.3390258591211901</c:v>
                </c:pt>
                <c:pt idx="362">
                  <c:v>2.3535415122569199</c:v>
                </c:pt>
                <c:pt idx="363">
                  <c:v>2.3685661100466899</c:v>
                </c:pt>
                <c:pt idx="364">
                  <c:v>2.3845153135130199</c:v>
                </c:pt>
                <c:pt idx="365">
                  <c:v>2.3986251897144899</c:v>
                </c:pt>
                <c:pt idx="366">
                  <c:v>2.4143250415431803</c:v>
                </c:pt>
                <c:pt idx="367">
                  <c:v>2.4284391783339703</c:v>
                </c:pt>
                <c:pt idx="368">
                  <c:v>2.4423387364458899</c:v>
                </c:pt>
                <c:pt idx="369">
                  <c:v>2.4573480383742199</c:v>
                </c:pt>
                <c:pt idx="370">
                  <c:v>2.4714502666438398</c:v>
                </c:pt>
                <c:pt idx="371">
                  <c:v>2.48794932720102</c:v>
                </c:pt>
                <c:pt idx="372">
                  <c:v>2.5020519920963098</c:v>
                </c:pt>
                <c:pt idx="373">
                  <c:v>2.5190719058218702</c:v>
                </c:pt>
                <c:pt idx="374">
                  <c:v>2.5355993219409401</c:v>
                </c:pt>
                <c:pt idx="375">
                  <c:v>2.5506269497918801</c:v>
                </c:pt>
                <c:pt idx="376">
                  <c:v>2.5665379136080397</c:v>
                </c:pt>
                <c:pt idx="377">
                  <c:v>2.5818443336447698</c:v>
                </c:pt>
                <c:pt idx="378">
                  <c:v>2.5974111405912499</c:v>
                </c:pt>
                <c:pt idx="379">
                  <c:v>2.6122636599438898</c:v>
                </c:pt>
                <c:pt idx="380">
                  <c:v>2.6283237584038903</c:v>
                </c:pt>
                <c:pt idx="381">
                  <c:v>2.6442194263563601</c:v>
                </c:pt>
                <c:pt idx="382">
                  <c:v>2.6588612703471899</c:v>
                </c:pt>
                <c:pt idx="383">
                  <c:v>2.6764386890954497</c:v>
                </c:pt>
                <c:pt idx="384">
                  <c:v>2.6913210062684803</c:v>
                </c:pt>
                <c:pt idx="385">
                  <c:v>2.7063570759491999</c:v>
                </c:pt>
                <c:pt idx="386">
                  <c:v>2.7191935717382898</c:v>
                </c:pt>
                <c:pt idx="387">
                  <c:v>2.7349214218475</c:v>
                </c:pt>
                <c:pt idx="388">
                  <c:v>2.7514013625795997</c:v>
                </c:pt>
                <c:pt idx="389">
                  <c:v>2.7671173041653701</c:v>
                </c:pt>
                <c:pt idx="390">
                  <c:v>2.7820233590318799</c:v>
                </c:pt>
                <c:pt idx="391">
                  <c:v>2.7978157799270797</c:v>
                </c:pt>
                <c:pt idx="392">
                  <c:v>2.8131191699003502</c:v>
                </c:pt>
                <c:pt idx="393">
                  <c:v>2.8304059672927901</c:v>
                </c:pt>
                <c:pt idx="394">
                  <c:v>2.8449861912122301</c:v>
                </c:pt>
                <c:pt idx="395">
                  <c:v>2.8580299750183302</c:v>
                </c:pt>
                <c:pt idx="396">
                  <c:v>2.8707135121976499</c:v>
                </c:pt>
                <c:pt idx="397">
                  <c:v>2.8844108367775299</c:v>
                </c:pt>
                <c:pt idx="398">
                  <c:v>2.9015645892877697</c:v>
                </c:pt>
                <c:pt idx="399">
                  <c:v>2.9163811051512298</c:v>
                </c:pt>
                <c:pt idx="400">
                  <c:v>2.93124812646511</c:v>
                </c:pt>
                <c:pt idx="401">
                  <c:v>2.9458253203256399</c:v>
                </c:pt>
                <c:pt idx="402">
                  <c:v>2.9600006405598798</c:v>
                </c:pt>
                <c:pt idx="403">
                  <c:v>2.9771505691042002</c:v>
                </c:pt>
                <c:pt idx="404">
                  <c:v>2.99125582743727</c:v>
                </c:pt>
                <c:pt idx="405">
                  <c:v>3.0081801420328702</c:v>
                </c:pt>
                <c:pt idx="406">
                  <c:v>3.02339593808028</c:v>
                </c:pt>
                <c:pt idx="407">
                  <c:v>3.0354680774507901</c:v>
                </c:pt>
                <c:pt idx="408">
                  <c:v>3.05123373058905</c:v>
                </c:pt>
                <c:pt idx="409">
                  <c:v>3.0674995292656599</c:v>
                </c:pt>
                <c:pt idx="410">
                  <c:v>3.0833416617088001</c:v>
                </c:pt>
                <c:pt idx="411">
                  <c:v>3.0984848024172602</c:v>
                </c:pt>
                <c:pt idx="412">
                  <c:v>3.11313429433994</c:v>
                </c:pt>
                <c:pt idx="413">
                  <c:v>3.1276915744683698</c:v>
                </c:pt>
                <c:pt idx="414">
                  <c:v>3.1446426568209098</c:v>
                </c:pt>
                <c:pt idx="415">
                  <c:v>3.1628854455175297</c:v>
                </c:pt>
                <c:pt idx="416">
                  <c:v>3.1788461208816399</c:v>
                </c:pt>
                <c:pt idx="417">
                  <c:v>3.1933549199902695</c:v>
                </c:pt>
                <c:pt idx="418">
                  <c:v>3.20773629771793</c:v>
                </c:pt>
                <c:pt idx="419">
                  <c:v>3.22162055997069</c:v>
                </c:pt>
                <c:pt idx="420">
                  <c:v>3.2390220763181801</c:v>
                </c:pt>
                <c:pt idx="421">
                  <c:v>3.2571050523756599</c:v>
                </c:pt>
                <c:pt idx="422">
                  <c:v>3.2721139970271902</c:v>
                </c:pt>
                <c:pt idx="423">
                  <c:v>3.2886031734915404</c:v>
                </c:pt>
                <c:pt idx="424">
                  <c:v>3.3031795734496003</c:v>
                </c:pt>
                <c:pt idx="425">
                  <c:v>3.31945684402399</c:v>
                </c:pt>
                <c:pt idx="426">
                  <c:v>3.3361326008798597</c:v>
                </c:pt>
                <c:pt idx="427">
                  <c:v>3.3516310130789901</c:v>
                </c:pt>
                <c:pt idx="428">
                  <c:v>3.3675886583796499</c:v>
                </c:pt>
                <c:pt idx="429">
                  <c:v>3.3834766784002603</c:v>
                </c:pt>
                <c:pt idx="430">
                  <c:v>3.3967491062230701</c:v>
                </c:pt>
                <c:pt idx="431">
                  <c:v>3.41327875849856</c:v>
                </c:pt>
                <c:pt idx="432">
                  <c:v>3.4269531392919799</c:v>
                </c:pt>
                <c:pt idx="433">
                  <c:v>3.4438208883102601</c:v>
                </c:pt>
                <c:pt idx="434">
                  <c:v>3.4588791078840599</c:v>
                </c:pt>
                <c:pt idx="435">
                  <c:v>3.4761705231403499</c:v>
                </c:pt>
                <c:pt idx="436">
                  <c:v>3.4935032081148196</c:v>
                </c:pt>
                <c:pt idx="437">
                  <c:v>3.50627895708385</c:v>
                </c:pt>
                <c:pt idx="438">
                  <c:v>3.5232835749502605</c:v>
                </c:pt>
                <c:pt idx="439">
                  <c:v>3.5413711688715899</c:v>
                </c:pt>
                <c:pt idx="440">
                  <c:v>3.5556492995419795</c:v>
                </c:pt>
                <c:pt idx="441">
                  <c:v>3.5715594694556798</c:v>
                </c:pt>
                <c:pt idx="442">
                  <c:v>3.5865875339322901</c:v>
                </c:pt>
                <c:pt idx="443">
                  <c:v>3.6019478467596899</c:v>
                </c:pt>
                <c:pt idx="444">
                  <c:v>3.6154007948425702</c:v>
                </c:pt>
                <c:pt idx="445">
                  <c:v>3.6312352793538603</c:v>
                </c:pt>
                <c:pt idx="446">
                  <c:v>3.6471538911018802</c:v>
                </c:pt>
                <c:pt idx="447">
                  <c:v>3.6623502100474097</c:v>
                </c:pt>
                <c:pt idx="448">
                  <c:v>3.6784439302891796</c:v>
                </c:pt>
                <c:pt idx="449">
                  <c:v>3.6939541716628796</c:v>
                </c:pt>
                <c:pt idx="450">
                  <c:v>3.7105610971457299</c:v>
                </c:pt>
                <c:pt idx="451">
                  <c:v>3.7253516391547197</c:v>
                </c:pt>
                <c:pt idx="452">
                  <c:v>3.7388080539267303</c:v>
                </c:pt>
                <c:pt idx="453">
                  <c:v>3.7563663528499101</c:v>
                </c:pt>
                <c:pt idx="454">
                  <c:v>3.7731874203836897</c:v>
                </c:pt>
                <c:pt idx="455">
                  <c:v>3.7918294892642699</c:v>
                </c:pt>
                <c:pt idx="456">
                  <c:v>3.80874233196664</c:v>
                </c:pt>
                <c:pt idx="457">
                  <c:v>3.8241642648608796</c:v>
                </c:pt>
                <c:pt idx="458">
                  <c:v>3.8416040208585396</c:v>
                </c:pt>
                <c:pt idx="459">
                  <c:v>3.8563219075285802</c:v>
                </c:pt>
                <c:pt idx="460">
                  <c:v>3.8731934805127799</c:v>
                </c:pt>
                <c:pt idx="461">
                  <c:v>3.8890585567469298</c:v>
                </c:pt>
                <c:pt idx="462">
                  <c:v>3.9037921759017999</c:v>
                </c:pt>
                <c:pt idx="463">
                  <c:v>3.9208847449663202</c:v>
                </c:pt>
                <c:pt idx="464">
                  <c:v>3.9355406542927103</c:v>
                </c:pt>
                <c:pt idx="465">
                  <c:v>3.9501178481486896</c:v>
                </c:pt>
                <c:pt idx="466">
                  <c:v>3.9657687823319097</c:v>
                </c:pt>
                <c:pt idx="467">
                  <c:v>3.9808962699044095</c:v>
                </c:pt>
                <c:pt idx="468">
                  <c:v>3.9982297487767902</c:v>
                </c:pt>
                <c:pt idx="469">
                  <c:v>4.0144687797010201</c:v>
                </c:pt>
                <c:pt idx="470">
                  <c:v>4.0307736119348201</c:v>
                </c:pt>
                <c:pt idx="471">
                  <c:v>4.0462035500331703</c:v>
                </c:pt>
                <c:pt idx="472">
                  <c:v>4.0605433007703997</c:v>
                </c:pt>
                <c:pt idx="473">
                  <c:v>4.07664546285105</c:v>
                </c:pt>
                <c:pt idx="474">
                  <c:v>4.0928309582568501</c:v>
                </c:pt>
                <c:pt idx="475">
                  <c:v>4.1069140667013899</c:v>
                </c:pt>
                <c:pt idx="476">
                  <c:v>4.1231738052556501</c:v>
                </c:pt>
                <c:pt idx="477">
                  <c:v>4.1393643551555197</c:v>
                </c:pt>
                <c:pt idx="478">
                  <c:v>4.1562619019941804</c:v>
                </c:pt>
                <c:pt idx="479">
                  <c:v>4.1728267638609404</c:v>
                </c:pt>
                <c:pt idx="480">
                  <c:v>4.18645785051012</c:v>
                </c:pt>
                <c:pt idx="481">
                  <c:v>4.2024613833927997</c:v>
                </c:pt>
                <c:pt idx="482">
                  <c:v>4.2158757345487201</c:v>
                </c:pt>
                <c:pt idx="483">
                  <c:v>4.2328956482788307</c:v>
                </c:pt>
                <c:pt idx="484">
                  <c:v>4.2492043044740102</c:v>
                </c:pt>
                <c:pt idx="485">
                  <c:v>4.2650991785285397</c:v>
                </c:pt>
                <c:pt idx="486">
                  <c:v>4.2811783968136297</c:v>
                </c:pt>
                <c:pt idx="487">
                  <c:v>4.2985581998937104</c:v>
                </c:pt>
                <c:pt idx="488">
                  <c:v>4.3137357562909502</c:v>
                </c:pt>
                <c:pt idx="489">
                  <c:v>4.3298608621580605</c:v>
                </c:pt>
                <c:pt idx="490">
                  <c:v>4.3436716751739404</c:v>
                </c:pt>
                <c:pt idx="491">
                  <c:v>4.3592270102226403</c:v>
                </c:pt>
                <c:pt idx="492">
                  <c:v>4.3741059400554203</c:v>
                </c:pt>
                <c:pt idx="493">
                  <c:v>4.3911954790610306</c:v>
                </c:pt>
                <c:pt idx="494">
                  <c:v>4.4085748455154299</c:v>
                </c:pt>
                <c:pt idx="495">
                  <c:v>4.4266081100249703</c:v>
                </c:pt>
                <c:pt idx="496">
                  <c:v>4.4450459209474502</c:v>
                </c:pt>
                <c:pt idx="497">
                  <c:v>4.4587355975954797</c:v>
                </c:pt>
                <c:pt idx="498">
                  <c:v>4.4755345152452701</c:v>
                </c:pt>
                <c:pt idx="499">
                  <c:v>4.49413755056867</c:v>
                </c:pt>
                <c:pt idx="500">
                  <c:v>4.5099605631867199</c:v>
                </c:pt>
                <c:pt idx="501">
                  <c:v>4.5263104891000703</c:v>
                </c:pt>
                <c:pt idx="502">
                  <c:v>4.5404513936455304</c:v>
                </c:pt>
                <c:pt idx="503">
                  <c:v>4.5564847243485893</c:v>
                </c:pt>
                <c:pt idx="504">
                  <c:v>4.57217086811852</c:v>
                </c:pt>
                <c:pt idx="505">
                  <c:v>4.5880053526298097</c:v>
                </c:pt>
                <c:pt idx="506">
                  <c:v>4.6025580148943801</c:v>
                </c:pt>
                <c:pt idx="507">
                  <c:v>4.6168174623608103</c:v>
                </c:pt>
                <c:pt idx="508">
                  <c:v>4.6358105421404598</c:v>
                </c:pt>
                <c:pt idx="509">
                  <c:v>4.6516305246905194</c:v>
                </c:pt>
                <c:pt idx="510">
                  <c:v>4.66726998697595</c:v>
                </c:pt>
                <c:pt idx="511">
                  <c:v>4.6839686876273801</c:v>
                </c:pt>
                <c:pt idx="512">
                  <c:v>4.6991259730202701</c:v>
                </c:pt>
                <c:pt idx="513">
                  <c:v>4.7160502876158699</c:v>
                </c:pt>
                <c:pt idx="514">
                  <c:v>4.7303712758048304</c:v>
                </c:pt>
                <c:pt idx="515">
                  <c:v>4.7465040296037797</c:v>
                </c:pt>
                <c:pt idx="516">
                  <c:v>4.7630727154364703</c:v>
                </c:pt>
                <c:pt idx="517">
                  <c:v>4.7775883685744702</c:v>
                </c:pt>
                <c:pt idx="518">
                  <c:v>4.7934717707312302</c:v>
                </c:pt>
                <c:pt idx="519">
                  <c:v>4.8100366325979795</c:v>
                </c:pt>
                <c:pt idx="520">
                  <c:v>4.8282963049541596</c:v>
                </c:pt>
                <c:pt idx="521">
                  <c:v>4.8451556121426602</c:v>
                </c:pt>
                <c:pt idx="522">
                  <c:v>4.8597553925173997</c:v>
                </c:pt>
                <c:pt idx="523">
                  <c:v>4.8774207624637702</c:v>
                </c:pt>
                <c:pt idx="524">
                  <c:v>4.8927963711503297</c:v>
                </c:pt>
                <c:pt idx="525">
                  <c:v>4.90883049575132</c:v>
                </c:pt>
                <c:pt idx="526">
                  <c:v>4.9249135380023299</c:v>
                </c:pt>
                <c:pt idx="527">
                  <c:v>4.9404195981332997</c:v>
                </c:pt>
                <c:pt idx="528">
                  <c:v>4.9570410255773805</c:v>
                </c:pt>
                <c:pt idx="529">
                  <c:v>4.9729366935298502</c:v>
                </c:pt>
                <c:pt idx="530">
                  <c:v>4.9915672905126502</c:v>
                </c:pt>
                <c:pt idx="531">
                  <c:v>5.0071455693523603</c:v>
                </c:pt>
                <c:pt idx="532">
                  <c:v>5.0213744251050203</c:v>
                </c:pt>
                <c:pt idx="533">
                  <c:v>5.0386237767452293</c:v>
                </c:pt>
                <c:pt idx="534">
                  <c:v>5.0558991022353403</c:v>
                </c:pt>
                <c:pt idx="535">
                  <c:v>5.0724677880680202</c:v>
                </c:pt>
                <c:pt idx="536">
                  <c:v>5.0883948416503699</c:v>
                </c:pt>
                <c:pt idx="537">
                  <c:v>5.1027995997992504</c:v>
                </c:pt>
                <c:pt idx="538">
                  <c:v>5.1191120799558103</c:v>
                </c:pt>
                <c:pt idx="539">
                  <c:v>5.1381884930651696</c:v>
                </c:pt>
                <c:pt idx="540">
                  <c:v>5.1533384878075603</c:v>
                </c:pt>
                <c:pt idx="541">
                  <c:v>5.1679156816680898</c:v>
                </c:pt>
                <c:pt idx="542">
                  <c:v>5.1850201592515095</c:v>
                </c:pt>
                <c:pt idx="543">
                  <c:v>5.2008852354811097</c:v>
                </c:pt>
                <c:pt idx="544">
                  <c:v>5.2170630829641604</c:v>
                </c:pt>
                <c:pt idx="545">
                  <c:v>5.2324654594030999</c:v>
                </c:pt>
                <c:pt idx="546">
                  <c:v>5.2497117809798501</c:v>
                </c:pt>
                <c:pt idx="547">
                  <c:v>5.26402858792608</c:v>
                </c:pt>
                <c:pt idx="548">
                  <c:v>5.2814423700783699</c:v>
                </c:pt>
                <c:pt idx="549">
                  <c:v>5.2979919360768699</c:v>
                </c:pt>
                <c:pt idx="550">
                  <c:v>5.3143648057812198</c:v>
                </c:pt>
                <c:pt idx="551">
                  <c:v>5.3286850000768</c:v>
                </c:pt>
                <c:pt idx="552">
                  <c:v>5.3461114846413702</c:v>
                </c:pt>
                <c:pt idx="553">
                  <c:v>5.3621677591308998</c:v>
                </c:pt>
                <c:pt idx="554">
                  <c:v>5.3785834863538193</c:v>
                </c:pt>
                <c:pt idx="555">
                  <c:v>5.3954611194694699</c:v>
                </c:pt>
                <c:pt idx="556">
                  <c:v>5.4121751159800597</c:v>
                </c:pt>
                <c:pt idx="557">
                  <c:v>5.4266372336042004</c:v>
                </c:pt>
                <c:pt idx="558">
                  <c:v>5.4437458924348894</c:v>
                </c:pt>
                <c:pt idx="559">
                  <c:v>5.4604522410136305</c:v>
                </c:pt>
                <c:pt idx="560">
                  <c:v>5.4767562793404094</c:v>
                </c:pt>
                <c:pt idx="561">
                  <c:v>5.4930458157195998</c:v>
                </c:pt>
                <c:pt idx="562">
                  <c:v>5.5076532440216406</c:v>
                </c:pt>
                <c:pt idx="563">
                  <c:v>5.5245630566605506</c:v>
                </c:pt>
                <c:pt idx="564">
                  <c:v>5.5414491316059893</c:v>
                </c:pt>
                <c:pt idx="565">
                  <c:v>5.5589164492630498</c:v>
                </c:pt>
                <c:pt idx="566">
                  <c:v>5.5750101695048206</c:v>
                </c:pt>
                <c:pt idx="567">
                  <c:v>5.5898049721054095</c:v>
                </c:pt>
                <c:pt idx="568">
                  <c:v>5.6069021590337806</c:v>
                </c:pt>
                <c:pt idx="569">
                  <c:v>5.6232643507428302</c:v>
                </c:pt>
                <c:pt idx="570">
                  <c:v>5.6417526671157301</c:v>
                </c:pt>
                <c:pt idx="571">
                  <c:v>5.6585499969605699</c:v>
                </c:pt>
                <c:pt idx="572">
                  <c:v>5.6729012195955901</c:v>
                </c:pt>
                <c:pt idx="573">
                  <c:v>5.6903953050095897</c:v>
                </c:pt>
                <c:pt idx="574">
                  <c:v>5.7071445111068906</c:v>
                </c:pt>
                <c:pt idx="575">
                  <c:v>5.7236902531440101</c:v>
                </c:pt>
                <c:pt idx="576">
                  <c:v>5.7398642766565899</c:v>
                </c:pt>
                <c:pt idx="577">
                  <c:v>5.7554888797130799</c:v>
                </c:pt>
                <c:pt idx="578">
                  <c:v>5.7729256056427394</c:v>
                </c:pt>
                <c:pt idx="579">
                  <c:v>5.7885735097625002</c:v>
                </c:pt>
                <c:pt idx="580">
                  <c:v>5.8019185929242694</c:v>
                </c:pt>
                <c:pt idx="581">
                  <c:v>5.8192176561078703</c:v>
                </c:pt>
                <c:pt idx="582">
                  <c:v>5.8337707549981097</c:v>
                </c:pt>
                <c:pt idx="583">
                  <c:v>5.8532991899028302</c:v>
                </c:pt>
                <c:pt idx="584">
                  <c:v>5.87068317422563</c:v>
                </c:pt>
                <c:pt idx="585">
                  <c:v>5.8869841824980496</c:v>
                </c:pt>
                <c:pt idx="586">
                  <c:v>5.90301368923065</c:v>
                </c:pt>
                <c:pt idx="587">
                  <c:v>5.9167339576106297</c:v>
                </c:pt>
                <c:pt idx="588">
                  <c:v>5.9339519236255001</c:v>
                </c:pt>
                <c:pt idx="589">
                  <c:v>5.9513580578368401</c:v>
                </c:pt>
                <c:pt idx="590">
                  <c:v>5.9693118129780505</c:v>
                </c:pt>
                <c:pt idx="591">
                  <c:v>5.9853221998855597</c:v>
                </c:pt>
                <c:pt idx="592">
                  <c:v>6.0010691698244001</c:v>
                </c:pt>
                <c:pt idx="593">
                  <c:v>6.0173999759172103</c:v>
                </c:pt>
                <c:pt idx="594">
                  <c:v>6.0310853919781904</c:v>
                </c:pt>
                <c:pt idx="595">
                  <c:v>6.0482055227021201</c:v>
                </c:pt>
                <c:pt idx="596">
                  <c:v>6.0634702363950099</c:v>
                </c:pt>
                <c:pt idx="597">
                  <c:v>6.0809226948185806</c:v>
                </c:pt>
                <c:pt idx="598">
                  <c:v>6.09941786521631</c:v>
                </c:pt>
                <c:pt idx="599">
                  <c:v>6.1168278233890305</c:v>
                </c:pt>
                <c:pt idx="600">
                  <c:v>6.1341506242752102</c:v>
                </c:pt>
                <c:pt idx="601">
                  <c:v>6.15143056763372</c:v>
                </c:pt>
                <c:pt idx="602">
                  <c:v>6.1680417537081702</c:v>
                </c:pt>
                <c:pt idx="603">
                  <c:v>6.18379593494865</c:v>
                </c:pt>
                <c:pt idx="604">
                  <c:v>6.2010024290702903</c:v>
                </c:pt>
                <c:pt idx="605">
                  <c:v>6.21718107045126</c:v>
                </c:pt>
                <c:pt idx="606">
                  <c:v>6.23375055019096</c:v>
                </c:pt>
                <c:pt idx="607">
                  <c:v>6.2491992508330405</c:v>
                </c:pt>
                <c:pt idx="608">
                  <c:v>6.2679055332228009</c:v>
                </c:pt>
                <c:pt idx="609">
                  <c:v>6.2854408883504203</c:v>
                </c:pt>
                <c:pt idx="610">
                  <c:v>6.3018642635051902</c:v>
                </c:pt>
                <c:pt idx="611">
                  <c:v>6.3201927672344009</c:v>
                </c:pt>
                <c:pt idx="612">
                  <c:v>6.3355764604784799</c:v>
                </c:pt>
                <c:pt idx="613">
                  <c:v>6.3525963742085896</c:v>
                </c:pt>
                <c:pt idx="614">
                  <c:v>6.3706900282522794</c:v>
                </c:pt>
                <c:pt idx="615">
                  <c:v>6.3866774713733294</c:v>
                </c:pt>
                <c:pt idx="616">
                  <c:v>6.4023903829001902</c:v>
                </c:pt>
                <c:pt idx="617">
                  <c:v>6.41790791492895</c:v>
                </c:pt>
                <c:pt idx="618">
                  <c:v>6.4333408830862</c:v>
                </c:pt>
                <c:pt idx="619">
                  <c:v>6.4499057449575004</c:v>
                </c:pt>
                <c:pt idx="620">
                  <c:v>6.4679229197008707</c:v>
                </c:pt>
                <c:pt idx="621">
                  <c:v>6.4864188840056194</c:v>
                </c:pt>
                <c:pt idx="622">
                  <c:v>6.5016886521880206</c:v>
                </c:pt>
                <c:pt idx="623">
                  <c:v>6.5192056813975805</c:v>
                </c:pt>
                <c:pt idx="624">
                  <c:v>6.5349789824631399</c:v>
                </c:pt>
                <c:pt idx="625">
                  <c:v>6.5516195297368505</c:v>
                </c:pt>
                <c:pt idx="626">
                  <c:v>6.5698363445699197</c:v>
                </c:pt>
                <c:pt idx="627">
                  <c:v>6.5853806443556095</c:v>
                </c:pt>
                <c:pt idx="628">
                  <c:v>6.60348735809748</c:v>
                </c:pt>
                <c:pt idx="629">
                  <c:v>6.6200866356575698</c:v>
                </c:pt>
                <c:pt idx="630">
                  <c:v>6.6392204082421804</c:v>
                </c:pt>
                <c:pt idx="631">
                  <c:v>6.6549248779392691</c:v>
                </c:pt>
                <c:pt idx="632">
                  <c:v>6.6714136971222597</c:v>
                </c:pt>
                <c:pt idx="633">
                  <c:v>6.6891074226350602</c:v>
                </c:pt>
                <c:pt idx="634">
                  <c:v>6.7058940744846005</c:v>
                </c:pt>
                <c:pt idx="635">
                  <c:v>6.7233499202393396</c:v>
                </c:pt>
                <c:pt idx="636">
                  <c:v>6.7409311629580806</c:v>
                </c:pt>
                <c:pt idx="637">
                  <c:v>6.7551791385267306</c:v>
                </c:pt>
                <c:pt idx="638">
                  <c:v>6.7716683149956198</c:v>
                </c:pt>
                <c:pt idx="639">
                  <c:v>6.7916173860703601</c:v>
                </c:pt>
                <c:pt idx="640">
                  <c:v>6.8085569965296608</c:v>
                </c:pt>
                <c:pt idx="641">
                  <c:v>6.828191708564189</c:v>
                </c:pt>
                <c:pt idx="642">
                  <c:v>6.8436557050699802</c:v>
                </c:pt>
                <c:pt idx="643">
                  <c:v>6.8614595316648801</c:v>
                </c:pt>
                <c:pt idx="644">
                  <c:v>6.8778492850378807</c:v>
                </c:pt>
                <c:pt idx="645">
                  <c:v>6.8971100423732405</c:v>
                </c:pt>
                <c:pt idx="646">
                  <c:v>6.9152304641829696</c:v>
                </c:pt>
                <c:pt idx="647">
                  <c:v>6.9320634402447494</c:v>
                </c:pt>
                <c:pt idx="648">
                  <c:v>6.9508882655463804</c:v>
                </c:pt>
                <c:pt idx="649">
                  <c:v>6.9683028415966008</c:v>
                </c:pt>
                <c:pt idx="650">
                  <c:v>6.9866343753892597</c:v>
                </c:pt>
                <c:pt idx="651">
                  <c:v>7.0021897104379605</c:v>
                </c:pt>
                <c:pt idx="652">
                  <c:v>7.0196949104774795</c:v>
                </c:pt>
                <c:pt idx="653">
                  <c:v>7.0388409488623402</c:v>
                </c:pt>
                <c:pt idx="654">
                  <c:v>7.0559113680337804</c:v>
                </c:pt>
                <c:pt idx="655">
                  <c:v>7.0746367702486195</c:v>
                </c:pt>
                <c:pt idx="656">
                  <c:v>7.0924291249502902</c:v>
                </c:pt>
                <c:pt idx="657">
                  <c:v>7.1080690238613897</c:v>
                </c:pt>
                <c:pt idx="658">
                  <c:v>7.1261397341186195</c:v>
                </c:pt>
                <c:pt idx="659">
                  <c:v>7.1454846186952592</c:v>
                </c:pt>
                <c:pt idx="660">
                  <c:v>7.165912479322289</c:v>
                </c:pt>
                <c:pt idx="661">
                  <c:v>7.1854026745768405</c:v>
                </c:pt>
                <c:pt idx="662">
                  <c:v>7.2053789500387193</c:v>
                </c:pt>
                <c:pt idx="663">
                  <c:v>7.2244132995365407</c:v>
                </c:pt>
                <c:pt idx="664">
                  <c:v>7.2442476516607703</c:v>
                </c:pt>
                <c:pt idx="665">
                  <c:v>7.2634212517004899</c:v>
                </c:pt>
                <c:pt idx="666">
                  <c:v>7.2865786295915296</c:v>
                </c:pt>
                <c:pt idx="667">
                  <c:v>7.3079085887456996</c:v>
                </c:pt>
                <c:pt idx="668">
                  <c:v>7.3322085383279001</c:v>
                </c:pt>
                <c:pt idx="669">
                  <c:v>7.3579585646348296</c:v>
                </c:pt>
                <c:pt idx="670">
                  <c:v>7.3859961160451304</c:v>
                </c:pt>
                <c:pt idx="671">
                  <c:v>7.4125682948761096</c:v>
                </c:pt>
                <c:pt idx="672">
                  <c:v>7.4406207848642198</c:v>
                </c:pt>
                <c:pt idx="673">
                  <c:v>7.4672197314430395</c:v>
                </c:pt>
                <c:pt idx="674">
                  <c:v>7.4957681063915498</c:v>
                </c:pt>
                <c:pt idx="675">
                  <c:v>7.5210363130736395</c:v>
                </c:pt>
                <c:pt idx="676">
                  <c:v>7.5510049669173904</c:v>
                </c:pt>
                <c:pt idx="677">
                  <c:v>7.5780288102669191</c:v>
                </c:pt>
                <c:pt idx="678">
                  <c:v>7.6036297019254597</c:v>
                </c:pt>
                <c:pt idx="679">
                  <c:v>7.631310036767899</c:v>
                </c:pt>
                <c:pt idx="680">
                  <c:v>7.6581460691886596</c:v>
                </c:pt>
                <c:pt idx="681">
                  <c:v>7.6857018009832201</c:v>
                </c:pt>
                <c:pt idx="682">
                  <c:v>7.7177388627205801</c:v>
                </c:pt>
                <c:pt idx="683">
                  <c:v>7.7739850115995104</c:v>
                </c:pt>
                <c:pt idx="684">
                  <c:v>7.8203760082214995</c:v>
                </c:pt>
                <c:pt idx="685">
                  <c:v>7.8566878264427906</c:v>
                </c:pt>
                <c:pt idx="686">
                  <c:v>7.8885875827109002</c:v>
                </c:pt>
                <c:pt idx="687">
                  <c:v>7.9160855977443099</c:v>
                </c:pt>
                <c:pt idx="688">
                  <c:v>7.9469100258938896</c:v>
                </c:pt>
                <c:pt idx="689">
                  <c:v>7.9755471459338896</c:v>
                </c:pt>
                <c:pt idx="690">
                  <c:v>8.0004245142663404</c:v>
                </c:pt>
                <c:pt idx="691">
                  <c:v>8.0278264935532189</c:v>
                </c:pt>
                <c:pt idx="692">
                  <c:v>8.0517345991484</c:v>
                </c:pt>
                <c:pt idx="693">
                  <c:v>8.079526622877891</c:v>
                </c:pt>
                <c:pt idx="694">
                  <c:v>8.1075557324584206</c:v>
                </c:pt>
                <c:pt idx="695">
                  <c:v>8.1370027392222291</c:v>
                </c:pt>
                <c:pt idx="696">
                  <c:v>8.1655901477188308</c:v>
                </c:pt>
                <c:pt idx="697">
                  <c:v>8.1917918385443009</c:v>
                </c:pt>
                <c:pt idx="698">
                  <c:v>8.2197529106451803</c:v>
                </c:pt>
                <c:pt idx="699">
                  <c:v>8.245357626274199</c:v>
                </c:pt>
                <c:pt idx="700">
                  <c:v>8.2701164516856807</c:v>
                </c:pt>
                <c:pt idx="701">
                  <c:v>8.2941151019258506</c:v>
                </c:pt>
                <c:pt idx="702">
                  <c:v>8.3174373469501006</c:v>
                </c:pt>
                <c:pt idx="703">
                  <c:v>8.3406299344278505</c:v>
                </c:pt>
                <c:pt idx="704">
                  <c:v>8.3660740435243497</c:v>
                </c:pt>
                <c:pt idx="705">
                  <c:v>8.3918317177540303</c:v>
                </c:pt>
                <c:pt idx="706">
                  <c:v>8.4164834721468704</c:v>
                </c:pt>
                <c:pt idx="707">
                  <c:v>8.4403410723007202</c:v>
                </c:pt>
                <c:pt idx="708">
                  <c:v>8.4666234236738092</c:v>
                </c:pt>
                <c:pt idx="709">
                  <c:v>8.4919642857039399</c:v>
                </c:pt>
                <c:pt idx="710">
                  <c:v>8.5166933132950398</c:v>
                </c:pt>
                <c:pt idx="711">
                  <c:v>8.5415056742294801</c:v>
                </c:pt>
                <c:pt idx="712">
                  <c:v>8.5662542582758796</c:v>
                </c:pt>
                <c:pt idx="713">
                  <c:v>8.5931323543172802</c:v>
                </c:pt>
                <c:pt idx="714">
                  <c:v>8.6207530935189407</c:v>
                </c:pt>
                <c:pt idx="715">
                  <c:v>8.6470614187419397</c:v>
                </c:pt>
                <c:pt idx="716">
                  <c:v>8.6749597196012491</c:v>
                </c:pt>
                <c:pt idx="717">
                  <c:v>8.70180766054545</c:v>
                </c:pt>
                <c:pt idx="718">
                  <c:v>8.7295690925566305</c:v>
                </c:pt>
                <c:pt idx="719">
                  <c:v>8.7617632941419306</c:v>
                </c:pt>
                <c:pt idx="720">
                  <c:v>8.7973294391485997</c:v>
                </c:pt>
                <c:pt idx="721">
                  <c:v>8.8338209837456798</c:v>
                </c:pt>
                <c:pt idx="722">
                  <c:v>8.8698877109163696</c:v>
                </c:pt>
                <c:pt idx="723">
                  <c:v>8.9085627396434592</c:v>
                </c:pt>
                <c:pt idx="724">
                  <c:v>8.9488790433460998</c:v>
                </c:pt>
                <c:pt idx="725">
                  <c:v>8.9916571867433994</c:v>
                </c:pt>
                <c:pt idx="726">
                  <c:v>9.0373759593876493</c:v>
                </c:pt>
                <c:pt idx="727">
                  <c:v>9.08345079742503</c:v>
                </c:pt>
                <c:pt idx="728">
                  <c:v>9.1327021200231702</c:v>
                </c:pt>
                <c:pt idx="729">
                  <c:v>9.1822792735638394</c:v>
                </c:pt>
                <c:pt idx="730">
                  <c:v>9.2339642258411896</c:v>
                </c:pt>
                <c:pt idx="731">
                  <c:v>9.2971164558912296</c:v>
                </c:pt>
                <c:pt idx="732">
                  <c:v>9.3674964168167207</c:v>
                </c:pt>
                <c:pt idx="733">
                  <c:v>9.4543717331453099</c:v>
                </c:pt>
                <c:pt idx="734">
                  <c:v>9.5351218511041189</c:v>
                </c:pt>
                <c:pt idx="735">
                  <c:v>9.6345948966336401</c:v>
                </c:pt>
                <c:pt idx="736">
                  <c:v>9.8105043889063399</c:v>
                </c:pt>
                <c:pt idx="737">
                  <c:v>9.9701012821969908</c:v>
                </c:pt>
              </c:numCache>
            </c:numRef>
          </c:xVal>
          <c:yVal>
            <c:numRef>
              <c:f>'без среза'!$AD$4:$AD$741</c:f>
              <c:numCache>
                <c:formatCode>General</c:formatCode>
                <c:ptCount val="738"/>
                <c:pt idx="0">
                  <c:v>0</c:v>
                </c:pt>
                <c:pt idx="1">
                  <c:v>46.7158193806656</c:v>
                </c:pt>
                <c:pt idx="2">
                  <c:v>48.075489585790997</c:v>
                </c:pt>
                <c:pt idx="3">
                  <c:v>50.2337832851264</c:v>
                </c:pt>
                <c:pt idx="4">
                  <c:v>51.783514916819399</c:v>
                </c:pt>
                <c:pt idx="5">
                  <c:v>53.972876349323499</c:v>
                </c:pt>
                <c:pt idx="6">
                  <c:v>56.019691711918902</c:v>
                </c:pt>
                <c:pt idx="7">
                  <c:v>58.419217221764299</c:v>
                </c:pt>
                <c:pt idx="8">
                  <c:v>60.669800363801798</c:v>
                </c:pt>
                <c:pt idx="9">
                  <c:v>62.927693560678499</c:v>
                </c:pt>
                <c:pt idx="10">
                  <c:v>65.193810569266304</c:v>
                </c:pt>
                <c:pt idx="11">
                  <c:v>68.198243119334407</c:v>
                </c:pt>
                <c:pt idx="12">
                  <c:v>70.968753913731902</c:v>
                </c:pt>
                <c:pt idx="13">
                  <c:v>73.451431297696303</c:v>
                </c:pt>
                <c:pt idx="14">
                  <c:v>75.738564714065902</c:v>
                </c:pt>
                <c:pt idx="15">
                  <c:v>78.287032591787096</c:v>
                </c:pt>
                <c:pt idx="16">
                  <c:v>80.388673365880607</c:v>
                </c:pt>
                <c:pt idx="17">
                  <c:v>83.314522826189403</c:v>
                </c:pt>
                <c:pt idx="18">
                  <c:v>86.299766482287694</c:v>
                </c:pt>
                <c:pt idx="19">
                  <c:v>89.349886875270997</c:v>
                </c:pt>
                <c:pt idx="20">
                  <c:v>92.310459096167904</c:v>
                </c:pt>
                <c:pt idx="21">
                  <c:v>95.726995989411805</c:v>
                </c:pt>
                <c:pt idx="22">
                  <c:v>98.548677167819704</c:v>
                </c:pt>
                <c:pt idx="23">
                  <c:v>101.38497845604201</c:v>
                </c:pt>
                <c:pt idx="24">
                  <c:v>104.335499351416</c:v>
                </c:pt>
                <c:pt idx="25">
                  <c:v>106.84284817065</c:v>
                </c:pt>
                <c:pt idx="26">
                  <c:v>110.1259765625</c:v>
                </c:pt>
                <c:pt idx="27">
                  <c:v>113.085635026593</c:v>
                </c:pt>
                <c:pt idx="28">
                  <c:v>116.39069358296101</c:v>
                </c:pt>
                <c:pt idx="29">
                  <c:v>119.564171151951</c:v>
                </c:pt>
                <c:pt idx="30">
                  <c:v>122.649928062326</c:v>
                </c:pt>
                <c:pt idx="31">
                  <c:v>125.778631545205</c:v>
                </c:pt>
                <c:pt idx="32">
                  <c:v>128.67249951547299</c:v>
                </c:pt>
                <c:pt idx="33">
                  <c:v>131.50880080356001</c:v>
                </c:pt>
                <c:pt idx="34">
                  <c:v>134.76908527408801</c:v>
                </c:pt>
                <c:pt idx="35">
                  <c:v>138.145416865512</c:v>
                </c:pt>
                <c:pt idx="36">
                  <c:v>141.52083469999701</c:v>
                </c:pt>
                <c:pt idx="37">
                  <c:v>145.12286423544799</c:v>
                </c:pt>
                <c:pt idx="38">
                  <c:v>148.305479372885</c:v>
                </c:pt>
                <c:pt idx="39">
                  <c:v>151.51185218858399</c:v>
                </c:pt>
                <c:pt idx="40">
                  <c:v>155.29571933902801</c:v>
                </c:pt>
                <c:pt idx="41">
                  <c:v>158.37599370830799</c:v>
                </c:pt>
                <c:pt idx="42">
                  <c:v>161.61526177098699</c:v>
                </c:pt>
                <c:pt idx="43">
                  <c:v>165.01991982496401</c:v>
                </c:pt>
                <c:pt idx="44">
                  <c:v>168.33046092270001</c:v>
                </c:pt>
                <c:pt idx="45">
                  <c:v>171.735118976677</c:v>
                </c:pt>
                <c:pt idx="46">
                  <c:v>174.90494151817899</c:v>
                </c:pt>
                <c:pt idx="47">
                  <c:v>179.02963997633401</c:v>
                </c:pt>
                <c:pt idx="48">
                  <c:v>182.55125890828299</c:v>
                </c:pt>
                <c:pt idx="49">
                  <c:v>186.112169385247</c:v>
                </c:pt>
                <c:pt idx="50">
                  <c:v>189.46657081201801</c:v>
                </c:pt>
                <c:pt idx="51">
                  <c:v>193.191957523204</c:v>
                </c:pt>
                <c:pt idx="52">
                  <c:v>196.96303207757799</c:v>
                </c:pt>
                <c:pt idx="53">
                  <c:v>201.157176057182</c:v>
                </c:pt>
                <c:pt idx="54">
                  <c:v>204.458579586062</c:v>
                </c:pt>
                <c:pt idx="55">
                  <c:v>208.01400752165901</c:v>
                </c:pt>
                <c:pt idx="56">
                  <c:v>212.17891128190601</c:v>
                </c:pt>
                <c:pt idx="57">
                  <c:v>215.93810699701299</c:v>
                </c:pt>
                <c:pt idx="58">
                  <c:v>219.57303177917299</c:v>
                </c:pt>
                <c:pt idx="59">
                  <c:v>223.232627996671</c:v>
                </c:pt>
                <c:pt idx="60">
                  <c:v>226.89587924165599</c:v>
                </c:pt>
                <c:pt idx="61">
                  <c:v>230.539941592671</c:v>
                </c:pt>
                <c:pt idx="62">
                  <c:v>234.243398139204</c:v>
                </c:pt>
                <c:pt idx="63">
                  <c:v>237.946854686009</c:v>
                </c:pt>
                <c:pt idx="64">
                  <c:v>241.60919217419101</c:v>
                </c:pt>
                <c:pt idx="65">
                  <c:v>245.41498948901599</c:v>
                </c:pt>
                <c:pt idx="66">
                  <c:v>249.14128995700699</c:v>
                </c:pt>
                <c:pt idx="67">
                  <c:v>252.90870948389301</c:v>
                </c:pt>
                <c:pt idx="68">
                  <c:v>256.60759724613399</c:v>
                </c:pt>
                <c:pt idx="69">
                  <c:v>260.442634780589</c:v>
                </c:pt>
                <c:pt idx="70">
                  <c:v>264.51616285473398</c:v>
                </c:pt>
                <c:pt idx="71">
                  <c:v>268.01585162202798</c:v>
                </c:pt>
                <c:pt idx="72">
                  <c:v>272.34614537357402</c:v>
                </c:pt>
                <c:pt idx="73">
                  <c:v>275.99020772458903</c:v>
                </c:pt>
                <c:pt idx="74">
                  <c:v>279.93306856816002</c:v>
                </c:pt>
                <c:pt idx="75">
                  <c:v>283.36788059857003</c:v>
                </c:pt>
                <c:pt idx="76">
                  <c:v>287.13986890947598</c:v>
                </c:pt>
                <c:pt idx="77">
                  <c:v>291.03155936903602</c:v>
                </c:pt>
                <c:pt idx="78">
                  <c:v>294.93238739717998</c:v>
                </c:pt>
                <c:pt idx="79">
                  <c:v>299.22064833302602</c:v>
                </c:pt>
                <c:pt idx="80">
                  <c:v>303.696229425095</c:v>
                </c:pt>
                <c:pt idx="81">
                  <c:v>307.82184164032702</c:v>
                </c:pt>
                <c:pt idx="82">
                  <c:v>313.03482451693702</c:v>
                </c:pt>
                <c:pt idx="83">
                  <c:v>316.79310647523999</c:v>
                </c:pt>
                <c:pt idx="84">
                  <c:v>320.47737412780299</c:v>
                </c:pt>
                <c:pt idx="85">
                  <c:v>324.72999854611999</c:v>
                </c:pt>
                <c:pt idx="86">
                  <c:v>328.484625477208</c:v>
                </c:pt>
                <c:pt idx="87">
                  <c:v>333.040617172373</c:v>
                </c:pt>
                <c:pt idx="88">
                  <c:v>337.416598767106</c:v>
                </c:pt>
                <c:pt idx="89">
                  <c:v>341.85837085498298</c:v>
                </c:pt>
                <c:pt idx="90">
                  <c:v>346.65376684745797</c:v>
                </c:pt>
                <c:pt idx="91">
                  <c:v>350.42484140155898</c:v>
                </c:pt>
                <c:pt idx="92">
                  <c:v>354.67106952252198</c:v>
                </c:pt>
                <c:pt idx="93">
                  <c:v>358.40011126092401</c:v>
                </c:pt>
                <c:pt idx="94">
                  <c:v>362.57232507614702</c:v>
                </c:pt>
                <c:pt idx="95">
                  <c:v>366.4886869705</c:v>
                </c:pt>
                <c:pt idx="96">
                  <c:v>371.20732738709597</c:v>
                </c:pt>
                <c:pt idx="97">
                  <c:v>375.13830939140001</c:v>
                </c:pt>
                <c:pt idx="98">
                  <c:v>379.03182736484098</c:v>
                </c:pt>
                <c:pt idx="99">
                  <c:v>382.99204958850203</c:v>
                </c:pt>
                <c:pt idx="100">
                  <c:v>386.76769292689499</c:v>
                </c:pt>
                <c:pt idx="101">
                  <c:v>391.13727822318401</c:v>
                </c:pt>
                <c:pt idx="102">
                  <c:v>395.43467672788501</c:v>
                </c:pt>
                <c:pt idx="103">
                  <c:v>399.231336474128</c:v>
                </c:pt>
                <c:pt idx="104">
                  <c:v>403.75717419340401</c:v>
                </c:pt>
                <c:pt idx="105">
                  <c:v>407.75486044847298</c:v>
                </c:pt>
                <c:pt idx="106">
                  <c:v>412.29714579130803</c:v>
                </c:pt>
                <c:pt idx="107">
                  <c:v>416.57535540176701</c:v>
                </c:pt>
                <c:pt idx="108">
                  <c:v>420.06682035700999</c:v>
                </c:pt>
                <c:pt idx="109">
                  <c:v>423.92470181319499</c:v>
                </c:pt>
                <c:pt idx="110">
                  <c:v>427.78258326883503</c:v>
                </c:pt>
                <c:pt idx="111">
                  <c:v>431.75011554747101</c:v>
                </c:pt>
                <c:pt idx="112">
                  <c:v>435.58058429736201</c:v>
                </c:pt>
                <c:pt idx="113">
                  <c:v>439.48232608231001</c:v>
                </c:pt>
                <c:pt idx="114">
                  <c:v>443.22872920134603</c:v>
                </c:pt>
                <c:pt idx="115">
                  <c:v>447.32144617000603</c:v>
                </c:pt>
                <c:pt idx="116">
                  <c:v>451.347458887355</c:v>
                </c:pt>
                <c:pt idx="117">
                  <c:v>455.60008330621702</c:v>
                </c:pt>
                <c:pt idx="118">
                  <c:v>459.55025420421902</c:v>
                </c:pt>
                <c:pt idx="119">
                  <c:v>463.86684160316202</c:v>
                </c:pt>
                <c:pt idx="120">
                  <c:v>468.06372685345002</c:v>
                </c:pt>
                <c:pt idx="121">
                  <c:v>472.02029404989599</c:v>
                </c:pt>
                <c:pt idx="122">
                  <c:v>476.28479730748001</c:v>
                </c:pt>
                <c:pt idx="123">
                  <c:v>480.631538682312</c:v>
                </c:pt>
                <c:pt idx="124">
                  <c:v>484.59907096094798</c:v>
                </c:pt>
                <c:pt idx="125">
                  <c:v>488.80600753689498</c:v>
                </c:pt>
                <c:pt idx="126">
                  <c:v>492.91334461496001</c:v>
                </c:pt>
                <c:pt idx="127">
                  <c:v>497.18972671181098</c:v>
                </c:pt>
                <c:pt idx="128">
                  <c:v>500.97359386171098</c:v>
                </c:pt>
                <c:pt idx="129">
                  <c:v>505.01239917540403</c:v>
                </c:pt>
                <c:pt idx="130">
                  <c:v>508.97536266974902</c:v>
                </c:pt>
                <c:pt idx="131">
                  <c:v>513.94619997890902</c:v>
                </c:pt>
                <c:pt idx="132">
                  <c:v>518.08734606116695</c:v>
                </c:pt>
                <c:pt idx="133">
                  <c:v>522.04574077122095</c:v>
                </c:pt>
                <c:pt idx="134">
                  <c:v>525.41567606474598</c:v>
                </c:pt>
                <c:pt idx="135">
                  <c:v>529.22604216386299</c:v>
                </c:pt>
                <c:pt idx="136">
                  <c:v>533.11407759593601</c:v>
                </c:pt>
                <c:pt idx="137">
                  <c:v>537.91861115644997</c:v>
                </c:pt>
                <c:pt idx="138">
                  <c:v>541.68603068333596</c:v>
                </c:pt>
                <c:pt idx="139">
                  <c:v>545.52198197459404</c:v>
                </c:pt>
                <c:pt idx="140">
                  <c:v>549.56078728828697</c:v>
                </c:pt>
                <c:pt idx="141">
                  <c:v>552.83751938237401</c:v>
                </c:pt>
                <c:pt idx="142">
                  <c:v>556.37741345121697</c:v>
                </c:pt>
                <c:pt idx="143">
                  <c:v>560.19508960530902</c:v>
                </c:pt>
                <c:pt idx="144">
                  <c:v>564.64874053245296</c:v>
                </c:pt>
                <c:pt idx="145">
                  <c:v>568.692114630437</c:v>
                </c:pt>
                <c:pt idx="146">
                  <c:v>572.18632085690899</c:v>
                </c:pt>
                <c:pt idx="147">
                  <c:v>575.72986995296696</c:v>
                </c:pt>
                <c:pt idx="148">
                  <c:v>579.42418893118895</c:v>
                </c:pt>
                <c:pt idx="149">
                  <c:v>583.13130050520897</c:v>
                </c:pt>
                <c:pt idx="150">
                  <c:v>586.79181047978295</c:v>
                </c:pt>
                <c:pt idx="151">
                  <c:v>590.52085221872903</c:v>
                </c:pt>
                <c:pt idx="152">
                  <c:v>593.962060546766</c:v>
                </c:pt>
                <c:pt idx="153">
                  <c:v>597.41240644393099</c:v>
                </c:pt>
                <c:pt idx="154">
                  <c:v>601.59375782719098</c:v>
                </c:pt>
                <c:pt idx="155">
                  <c:v>605.68830230945798</c:v>
                </c:pt>
                <c:pt idx="156">
                  <c:v>609.42282658977297</c:v>
                </c:pt>
                <c:pt idx="157">
                  <c:v>613.61331554107198</c:v>
                </c:pt>
                <c:pt idx="158">
                  <c:v>617.20620750834905</c:v>
                </c:pt>
                <c:pt idx="159">
                  <c:v>620.72599892696201</c:v>
                </c:pt>
                <c:pt idx="160">
                  <c:v>624.58022535484304</c:v>
                </c:pt>
                <c:pt idx="161">
                  <c:v>628.20784008229998</c:v>
                </c:pt>
                <c:pt idx="162">
                  <c:v>632.09404800022003</c:v>
                </c:pt>
                <c:pt idx="163">
                  <c:v>636.14473215372504</c:v>
                </c:pt>
                <c:pt idx="164">
                  <c:v>639.70472887388496</c:v>
                </c:pt>
                <c:pt idx="165">
                  <c:v>642.97963345382004</c:v>
                </c:pt>
                <c:pt idx="166">
                  <c:v>647.10524566905099</c:v>
                </c:pt>
                <c:pt idx="167">
                  <c:v>650.43132063326902</c:v>
                </c:pt>
                <c:pt idx="168">
                  <c:v>653.89080409901601</c:v>
                </c:pt>
                <c:pt idx="169">
                  <c:v>657.53943523377905</c:v>
                </c:pt>
                <c:pt idx="170">
                  <c:v>660.60783076351902</c:v>
                </c:pt>
                <c:pt idx="171">
                  <c:v>664.12944969628495</c:v>
                </c:pt>
                <c:pt idx="172">
                  <c:v>667.62000089499702</c:v>
                </c:pt>
                <c:pt idx="173">
                  <c:v>670.7322567535</c:v>
                </c:pt>
                <c:pt idx="174">
                  <c:v>673.88928669893198</c:v>
                </c:pt>
                <c:pt idx="175">
                  <c:v>676.76487953244305</c:v>
                </c:pt>
                <c:pt idx="176">
                  <c:v>679.66788507170202</c:v>
                </c:pt>
                <c:pt idx="177">
                  <c:v>682.53982287690803</c:v>
                </c:pt>
                <c:pt idx="178">
                  <c:v>685.26281831464701</c:v>
                </c:pt>
                <c:pt idx="179">
                  <c:v>688.79540232905902</c:v>
                </c:pt>
                <c:pt idx="180">
                  <c:v>691.83090261168297</c:v>
                </c:pt>
                <c:pt idx="181">
                  <c:v>694.89016057392996</c:v>
                </c:pt>
                <c:pt idx="182">
                  <c:v>697.81418252049502</c:v>
                </c:pt>
                <c:pt idx="183">
                  <c:v>700.330668908039</c:v>
                </c:pt>
                <c:pt idx="184">
                  <c:v>703.65948514239597</c:v>
                </c:pt>
                <c:pt idx="185">
                  <c:v>706.22165937394504</c:v>
                </c:pt>
                <c:pt idx="186">
                  <c:v>709.21969562516097</c:v>
                </c:pt>
                <c:pt idx="187">
                  <c:v>712.02675669429902</c:v>
                </c:pt>
                <c:pt idx="188">
                  <c:v>714.57248330174502</c:v>
                </c:pt>
                <c:pt idx="189">
                  <c:v>717.37771685672999</c:v>
                </c:pt>
                <c:pt idx="190">
                  <c:v>720.23960333627701</c:v>
                </c:pt>
                <c:pt idx="191">
                  <c:v>723.29063748701697</c:v>
                </c:pt>
                <c:pt idx="192">
                  <c:v>725.90855088605099</c:v>
                </c:pt>
                <c:pt idx="193">
                  <c:v>728.80424636979103</c:v>
                </c:pt>
                <c:pt idx="194">
                  <c:v>731.848884220998</c:v>
                </c:pt>
                <c:pt idx="195">
                  <c:v>734.64498020740098</c:v>
                </c:pt>
                <c:pt idx="196">
                  <c:v>736.92845859716795</c:v>
                </c:pt>
                <c:pt idx="197">
                  <c:v>739.78120750813105</c:v>
                </c:pt>
                <c:pt idx="198">
                  <c:v>741.97239645499201</c:v>
                </c:pt>
                <c:pt idx="199">
                  <c:v>744.39750715670596</c:v>
                </c:pt>
                <c:pt idx="200">
                  <c:v>746.53387069098005</c:v>
                </c:pt>
                <c:pt idx="201">
                  <c:v>748.71957709647302</c:v>
                </c:pt>
                <c:pt idx="202">
                  <c:v>751.00305548514996</c:v>
                </c:pt>
                <c:pt idx="203">
                  <c:v>753.67213926846705</c:v>
                </c:pt>
                <c:pt idx="204">
                  <c:v>755.57275353373404</c:v>
                </c:pt>
                <c:pt idx="205">
                  <c:v>757.39112968175402</c:v>
                </c:pt>
                <c:pt idx="206">
                  <c:v>759.22047091141997</c:v>
                </c:pt>
                <c:pt idx="207">
                  <c:v>761.73878481311704</c:v>
                </c:pt>
                <c:pt idx="208">
                  <c:v>763.353393182172</c:v>
                </c:pt>
                <c:pt idx="209">
                  <c:v>764.84647188841802</c:v>
                </c:pt>
                <c:pt idx="210">
                  <c:v>766.45194268888997</c:v>
                </c:pt>
                <c:pt idx="211">
                  <c:v>768.26483629554195</c:v>
                </c:pt>
                <c:pt idx="212">
                  <c:v>770.29063524974299</c:v>
                </c:pt>
                <c:pt idx="213">
                  <c:v>771.81660920310696</c:v>
                </c:pt>
                <c:pt idx="214">
                  <c:v>773.17627940891305</c:v>
                </c:pt>
                <c:pt idx="215">
                  <c:v>775.09425505426998</c:v>
                </c:pt>
                <c:pt idx="216">
                  <c:v>777.01497197085598</c:v>
                </c:pt>
                <c:pt idx="217">
                  <c:v>778.00731191809996</c:v>
                </c:pt>
                <c:pt idx="218">
                  <c:v>779.43916891549395</c:v>
                </c:pt>
                <c:pt idx="219">
                  <c:v>780.99255557460594</c:v>
                </c:pt>
                <c:pt idx="220">
                  <c:v>782.38603478351604</c:v>
                </c:pt>
                <c:pt idx="221">
                  <c:v>784.20258341738395</c:v>
                </c:pt>
                <c:pt idx="222">
                  <c:v>785.54032345880898</c:v>
                </c:pt>
                <c:pt idx="223">
                  <c:v>786.60485019872999</c:v>
                </c:pt>
                <c:pt idx="224">
                  <c:v>787.91426377623998</c:v>
                </c:pt>
                <c:pt idx="225">
                  <c:v>789.51333827826795</c:v>
                </c:pt>
                <c:pt idx="226">
                  <c:v>791.006416984515</c:v>
                </c:pt>
                <c:pt idx="227">
                  <c:v>792.38801735470304</c:v>
                </c:pt>
                <c:pt idx="228">
                  <c:v>793.51650707470503</c:v>
                </c:pt>
                <c:pt idx="229">
                  <c:v>794.51615707746896</c:v>
                </c:pt>
                <c:pt idx="230">
                  <c:v>795.90049871779604</c:v>
                </c:pt>
                <c:pt idx="231">
                  <c:v>797.07102125349797</c:v>
                </c:pt>
                <c:pt idx="232">
                  <c:v>798.03960352329796</c:v>
                </c:pt>
                <c:pt idx="233">
                  <c:v>799.24667633333195</c:v>
                </c:pt>
                <c:pt idx="234">
                  <c:v>799.79858547552794</c:v>
                </c:pt>
                <c:pt idx="235">
                  <c:v>800.77447779975796</c:v>
                </c:pt>
                <c:pt idx="236">
                  <c:v>801.38760865189602</c:v>
                </c:pt>
                <c:pt idx="237">
                  <c:v>802.702504770774</c:v>
                </c:pt>
                <c:pt idx="238">
                  <c:v>804.18735966551401</c:v>
                </c:pt>
                <c:pt idx="239">
                  <c:v>804.71825240040596</c:v>
                </c:pt>
                <c:pt idx="240">
                  <c:v>805.89791250469102</c:v>
                </c:pt>
                <c:pt idx="241">
                  <c:v>806.75958522163296</c:v>
                </c:pt>
                <c:pt idx="242">
                  <c:v>807.48053938261501</c:v>
                </c:pt>
                <c:pt idx="243">
                  <c:v>808.815538152812</c:v>
                </c:pt>
                <c:pt idx="244">
                  <c:v>809.09514775166997</c:v>
                </c:pt>
                <c:pt idx="245">
                  <c:v>810.12312421725903</c:v>
                </c:pt>
                <c:pt idx="246">
                  <c:v>810.95372920123702</c:v>
                </c:pt>
                <c:pt idx="247">
                  <c:v>811.92413898518896</c:v>
                </c:pt>
                <c:pt idx="248">
                  <c:v>812.42122271588698</c:v>
                </c:pt>
                <c:pt idx="249">
                  <c:v>812.99871705076998</c:v>
                </c:pt>
                <c:pt idx="250">
                  <c:v>813.69774104736996</c:v>
                </c:pt>
                <c:pt idx="251">
                  <c:v>814.26244278536501</c:v>
                </c:pt>
                <c:pt idx="252">
                  <c:v>814.97882816205504</c:v>
                </c:pt>
                <c:pt idx="253">
                  <c:v>815.90629137323197</c:v>
                </c:pt>
                <c:pt idx="254">
                  <c:v>816.40794388822098</c:v>
                </c:pt>
                <c:pt idx="255">
                  <c:v>817.45419549097699</c:v>
                </c:pt>
                <c:pt idx="256">
                  <c:v>818.25007771477499</c:v>
                </c:pt>
                <c:pt idx="257">
                  <c:v>818.84950221403903</c:v>
                </c:pt>
                <c:pt idx="258">
                  <c:v>819.40506638345005</c:v>
                </c:pt>
                <c:pt idx="259">
                  <c:v>819.85463475817005</c:v>
                </c:pt>
                <c:pt idx="260">
                  <c:v>820.70625615054303</c:v>
                </c:pt>
                <c:pt idx="261">
                  <c:v>821.43634788010797</c:v>
                </c:pt>
                <c:pt idx="262">
                  <c:v>822.41041269127504</c:v>
                </c:pt>
                <c:pt idx="263">
                  <c:v>823.40275263851902</c:v>
                </c:pt>
                <c:pt idx="264">
                  <c:v>824.28544176385697</c:v>
                </c:pt>
                <c:pt idx="265">
                  <c:v>824.77338792597197</c:v>
                </c:pt>
                <c:pt idx="266">
                  <c:v>825.62592307542104</c:v>
                </c:pt>
                <c:pt idx="267">
                  <c:v>825.78126174133195</c:v>
                </c:pt>
                <c:pt idx="268">
                  <c:v>826.32220580079297</c:v>
                </c:pt>
                <c:pt idx="269">
                  <c:v>827.59415534798404</c:v>
                </c:pt>
                <c:pt idx="270">
                  <c:v>827.90300516565401</c:v>
                </c:pt>
                <c:pt idx="271">
                  <c:v>828.51156723350095</c:v>
                </c:pt>
                <c:pt idx="272">
                  <c:v>829.07901024272405</c:v>
                </c:pt>
                <c:pt idx="273">
                  <c:v>829.438116687601</c:v>
                </c:pt>
                <c:pt idx="274">
                  <c:v>830.04850626960001</c:v>
                </c:pt>
                <c:pt idx="275">
                  <c:v>830.49259210295202</c:v>
                </c:pt>
                <c:pt idx="276">
                  <c:v>831.13222190376302</c:v>
                </c:pt>
                <c:pt idx="277">
                  <c:v>831.89338136629306</c:v>
                </c:pt>
                <c:pt idx="278">
                  <c:v>832.53026989696502</c:v>
                </c:pt>
                <c:pt idx="279">
                  <c:v>833.05202506218404</c:v>
                </c:pt>
                <c:pt idx="280">
                  <c:v>833.37001244952603</c:v>
                </c:pt>
                <c:pt idx="281">
                  <c:v>834.01512479170503</c:v>
                </c:pt>
                <c:pt idx="282">
                  <c:v>834.821972097149</c:v>
                </c:pt>
                <c:pt idx="283">
                  <c:v>835.03579120177403</c:v>
                </c:pt>
                <c:pt idx="284">
                  <c:v>835.63338818688499</c:v>
                </c:pt>
                <c:pt idx="285">
                  <c:v>836.15422959611703</c:v>
                </c:pt>
                <c:pt idx="286">
                  <c:v>836.69060487237596</c:v>
                </c:pt>
                <c:pt idx="287">
                  <c:v>837.05336634555704</c:v>
                </c:pt>
                <c:pt idx="288">
                  <c:v>837.494710907681</c:v>
                </c:pt>
                <c:pt idx="289">
                  <c:v>838.10144546137599</c:v>
                </c:pt>
                <c:pt idx="290">
                  <c:v>838.413036550274</c:v>
                </c:pt>
                <c:pt idx="291">
                  <c:v>838.73742023497095</c:v>
                </c:pt>
                <c:pt idx="292">
                  <c:v>838.892758900883</c:v>
                </c:pt>
                <c:pt idx="293">
                  <c:v>839.25186534575903</c:v>
                </c:pt>
                <c:pt idx="294">
                  <c:v>840.09343541247301</c:v>
                </c:pt>
                <c:pt idx="295">
                  <c:v>840.32278838412503</c:v>
                </c:pt>
                <c:pt idx="296">
                  <c:v>841.26944048954294</c:v>
                </c:pt>
                <c:pt idx="297">
                  <c:v>841.48874213553495</c:v>
                </c:pt>
                <c:pt idx="298">
                  <c:v>842.01323857198201</c:v>
                </c:pt>
                <c:pt idx="299">
                  <c:v>842.46006567547397</c:v>
                </c:pt>
                <c:pt idx="300">
                  <c:v>843.57759031383</c:v>
                </c:pt>
                <c:pt idx="301">
                  <c:v>844.36067994074097</c:v>
                </c:pt>
                <c:pt idx="302">
                  <c:v>844.71339008826305</c:v>
                </c:pt>
                <c:pt idx="303">
                  <c:v>844.940001788686</c:v>
                </c:pt>
                <c:pt idx="304">
                  <c:v>845.50744479791001</c:v>
                </c:pt>
                <c:pt idx="305">
                  <c:v>845.85741367529295</c:v>
                </c:pt>
                <c:pt idx="306">
                  <c:v>846.32525718608895</c:v>
                </c:pt>
                <c:pt idx="307">
                  <c:v>846.86620124664</c:v>
                </c:pt>
                <c:pt idx="308">
                  <c:v>847.02884996698197</c:v>
                </c:pt>
                <c:pt idx="309">
                  <c:v>847.4912109375</c:v>
                </c:pt>
                <c:pt idx="310">
                  <c:v>848.19845874560804</c:v>
                </c:pt>
                <c:pt idx="311">
                  <c:v>848.88103511919496</c:v>
                </c:pt>
                <c:pt idx="312">
                  <c:v>849.87337506752795</c:v>
                </c:pt>
                <c:pt idx="313">
                  <c:v>850.14384709671401</c:v>
                </c:pt>
                <c:pt idx="314">
                  <c:v>850.85109490591003</c:v>
                </c:pt>
                <c:pt idx="315">
                  <c:v>850.93972932051201</c:v>
                </c:pt>
                <c:pt idx="316">
                  <c:v>850.80723457605802</c:v>
                </c:pt>
                <c:pt idx="317">
                  <c:v>851.40391780518303</c:v>
                </c:pt>
                <c:pt idx="318">
                  <c:v>851.50625857265902</c:v>
                </c:pt>
                <c:pt idx="319">
                  <c:v>851.78221314430198</c:v>
                </c:pt>
                <c:pt idx="320">
                  <c:v>851.49346597686099</c:v>
                </c:pt>
                <c:pt idx="321">
                  <c:v>852.30579582367295</c:v>
                </c:pt>
                <c:pt idx="322">
                  <c:v>852.43737681104994</c:v>
                </c:pt>
                <c:pt idx="323">
                  <c:v>852.63200702252198</c:v>
                </c:pt>
                <c:pt idx="324">
                  <c:v>852.98471717004497</c:v>
                </c:pt>
                <c:pt idx="325">
                  <c:v>853.67368984098596</c:v>
                </c:pt>
                <c:pt idx="326">
                  <c:v>853.81714966708603</c:v>
                </c:pt>
                <c:pt idx="327">
                  <c:v>854.53444880085203</c:v>
                </c:pt>
                <c:pt idx="328">
                  <c:v>854.65871973379899</c:v>
                </c:pt>
                <c:pt idx="329">
                  <c:v>855.10646059436704</c:v>
                </c:pt>
                <c:pt idx="330">
                  <c:v>855.60719935336999</c:v>
                </c:pt>
                <c:pt idx="331">
                  <c:v>856.08418043275003</c:v>
                </c:pt>
                <c:pt idx="332">
                  <c:v>856.61141814042503</c:v>
                </c:pt>
                <c:pt idx="333">
                  <c:v>856.95864574658003</c:v>
                </c:pt>
                <c:pt idx="334">
                  <c:v>857.47674588458301</c:v>
                </c:pt>
                <c:pt idx="335">
                  <c:v>857.86783382059002</c:v>
                </c:pt>
                <c:pt idx="336">
                  <c:v>858.43436307273703</c:v>
                </c:pt>
                <c:pt idx="337">
                  <c:v>858.98353094479398</c:v>
                </c:pt>
                <c:pt idx="338">
                  <c:v>859.13247331226103</c:v>
                </c:pt>
                <c:pt idx="339">
                  <c:v>859.44406440115995</c:v>
                </c:pt>
                <c:pt idx="340">
                  <c:v>859.88723647743598</c:v>
                </c:pt>
                <c:pt idx="341">
                  <c:v>860.39163026256495</c:v>
                </c:pt>
                <c:pt idx="342">
                  <c:v>860.57346787823894</c:v>
                </c:pt>
                <c:pt idx="343">
                  <c:v>860.74799543730296</c:v>
                </c:pt>
                <c:pt idx="344">
                  <c:v>861.53017130822695</c:v>
                </c:pt>
                <c:pt idx="345">
                  <c:v>861.59596180246001</c:v>
                </c:pt>
                <c:pt idx="346">
                  <c:v>862.153353486024</c:v>
                </c:pt>
                <c:pt idx="347">
                  <c:v>862.71531395388001</c:v>
                </c:pt>
                <c:pt idx="348">
                  <c:v>862.79846582820301</c:v>
                </c:pt>
                <c:pt idx="349">
                  <c:v>863.49292104051199</c:v>
                </c:pt>
                <c:pt idx="350">
                  <c:v>864.41490171032001</c:v>
                </c:pt>
                <c:pt idx="351">
                  <c:v>865.19342255293998</c:v>
                </c:pt>
                <c:pt idx="352">
                  <c:v>865.71883274646302</c:v>
                </c:pt>
                <c:pt idx="353">
                  <c:v>866.11174819553298</c:v>
                </c:pt>
                <c:pt idx="354">
                  <c:v>866.33653238289298</c:v>
                </c:pt>
                <c:pt idx="355">
                  <c:v>866.30180962271299</c:v>
                </c:pt>
                <c:pt idx="356">
                  <c:v>866.37856519859304</c:v>
                </c:pt>
                <c:pt idx="357">
                  <c:v>867.23566913124398</c:v>
                </c:pt>
                <c:pt idx="358">
                  <c:v>867.15982731244003</c:v>
                </c:pt>
                <c:pt idx="359">
                  <c:v>867.60391314579294</c:v>
                </c:pt>
                <c:pt idx="360">
                  <c:v>867.67701369445695</c:v>
                </c:pt>
                <c:pt idx="361">
                  <c:v>867.95845080637798</c:v>
                </c:pt>
                <c:pt idx="362">
                  <c:v>868.23349162094496</c:v>
                </c:pt>
                <c:pt idx="363">
                  <c:v>868.66569861448602</c:v>
                </c:pt>
                <c:pt idx="364">
                  <c:v>868.89687910028897</c:v>
                </c:pt>
                <c:pt idx="365">
                  <c:v>869.56757663406495</c:v>
                </c:pt>
                <c:pt idx="366">
                  <c:v>869.87825396588698</c:v>
                </c:pt>
                <c:pt idx="367">
                  <c:v>870.24923925057601</c:v>
                </c:pt>
                <c:pt idx="368">
                  <c:v>870.97019341155794</c:v>
                </c:pt>
                <c:pt idx="369">
                  <c:v>871.40605543340303</c:v>
                </c:pt>
                <c:pt idx="370">
                  <c:v>872.07858048024195</c:v>
                </c:pt>
                <c:pt idx="371">
                  <c:v>872.198282628897</c:v>
                </c:pt>
                <c:pt idx="372">
                  <c:v>872.57200918372496</c:v>
                </c:pt>
                <c:pt idx="373">
                  <c:v>872.54733774920396</c:v>
                </c:pt>
                <c:pt idx="374">
                  <c:v>872.62043829786796</c:v>
                </c:pt>
                <c:pt idx="375">
                  <c:v>873.07183418565103</c:v>
                </c:pt>
                <c:pt idx="376">
                  <c:v>873.31215223894901</c:v>
                </c:pt>
                <c:pt idx="377">
                  <c:v>873.41814803473005</c:v>
                </c:pt>
                <c:pt idx="378">
                  <c:v>873.74070420636394</c:v>
                </c:pt>
                <c:pt idx="379">
                  <c:v>874.21403025852806</c:v>
                </c:pt>
                <c:pt idx="380">
                  <c:v>874.41871179456996</c:v>
                </c:pt>
                <c:pt idx="381">
                  <c:v>874.66268487617197</c:v>
                </c:pt>
                <c:pt idx="382">
                  <c:v>874.90757171376094</c:v>
                </c:pt>
                <c:pt idx="383">
                  <c:v>874.76959442793998</c:v>
                </c:pt>
                <c:pt idx="384">
                  <c:v>875.25571307699204</c:v>
                </c:pt>
                <c:pt idx="385">
                  <c:v>875.68517880039406</c:v>
                </c:pt>
                <c:pt idx="386">
                  <c:v>876.66015736863699</c:v>
                </c:pt>
                <c:pt idx="387">
                  <c:v>876.64553725868598</c:v>
                </c:pt>
                <c:pt idx="388">
                  <c:v>876.76980819163305</c:v>
                </c:pt>
                <c:pt idx="389">
                  <c:v>877.05672784492197</c:v>
                </c:pt>
                <c:pt idx="390">
                  <c:v>877.51726130128804</c:v>
                </c:pt>
                <c:pt idx="391">
                  <c:v>877.78590581741105</c:v>
                </c:pt>
                <c:pt idx="392">
                  <c:v>877.87271271894997</c:v>
                </c:pt>
                <c:pt idx="393">
                  <c:v>877.80418095457696</c:v>
                </c:pt>
                <c:pt idx="394">
                  <c:v>878.36248639521705</c:v>
                </c:pt>
                <c:pt idx="395">
                  <c:v>879.26801944201202</c:v>
                </c:pt>
                <c:pt idx="396">
                  <c:v>880.279548283498</c:v>
                </c:pt>
                <c:pt idx="397">
                  <c:v>880.75013306552296</c:v>
                </c:pt>
                <c:pt idx="398">
                  <c:v>880.69348014096204</c:v>
                </c:pt>
                <c:pt idx="399">
                  <c:v>881.21523530726995</c:v>
                </c:pt>
                <c:pt idx="400">
                  <c:v>881.70500898244802</c:v>
                </c:pt>
                <c:pt idx="401">
                  <c:v>882.24412552884598</c:v>
                </c:pt>
                <c:pt idx="402">
                  <c:v>882.600490703584</c:v>
                </c:pt>
                <c:pt idx="403">
                  <c:v>882.54475153609906</c:v>
                </c:pt>
                <c:pt idx="404">
                  <c:v>883.23646547717999</c:v>
                </c:pt>
                <c:pt idx="405">
                  <c:v>883.23463796411704</c:v>
                </c:pt>
                <c:pt idx="406">
                  <c:v>883.621157114742</c:v>
                </c:pt>
                <c:pt idx="407">
                  <c:v>884.48008856154604</c:v>
                </c:pt>
                <c:pt idx="408">
                  <c:v>884.755129376112</c:v>
                </c:pt>
                <c:pt idx="409">
                  <c:v>884.93057069225301</c:v>
                </c:pt>
                <c:pt idx="410">
                  <c:v>885.18733636965305</c:v>
                </c:pt>
                <c:pt idx="411">
                  <c:v>885.59121690145798</c:v>
                </c:pt>
                <c:pt idx="412">
                  <c:v>885.83427622598401</c:v>
                </c:pt>
                <c:pt idx="413">
                  <c:v>886.39806420690297</c:v>
                </c:pt>
                <c:pt idx="414">
                  <c:v>886.38984039539605</c:v>
                </c:pt>
                <c:pt idx="415">
                  <c:v>886.09286941644802</c:v>
                </c:pt>
                <c:pt idx="416">
                  <c:v>886.32130863102304</c:v>
                </c:pt>
                <c:pt idx="417">
                  <c:v>886.57807430842399</c:v>
                </c:pt>
                <c:pt idx="418">
                  <c:v>887.18389510504198</c:v>
                </c:pt>
                <c:pt idx="419">
                  <c:v>887.90850429432896</c:v>
                </c:pt>
                <c:pt idx="420">
                  <c:v>887.81255982420703</c:v>
                </c:pt>
                <c:pt idx="421">
                  <c:v>887.53386398242503</c:v>
                </c:pt>
                <c:pt idx="422">
                  <c:v>887.691030161399</c:v>
                </c:pt>
                <c:pt idx="423">
                  <c:v>887.77326827864704</c:v>
                </c:pt>
                <c:pt idx="424">
                  <c:v>888.33248747636299</c:v>
                </c:pt>
                <c:pt idx="425">
                  <c:v>888.50518752236405</c:v>
                </c:pt>
                <c:pt idx="426">
                  <c:v>888.56275420400095</c:v>
                </c:pt>
                <c:pt idx="427">
                  <c:v>888.60295950663794</c:v>
                </c:pt>
                <c:pt idx="428">
                  <c:v>888.81220982697096</c:v>
                </c:pt>
                <c:pt idx="429">
                  <c:v>889.05801042163603</c:v>
                </c:pt>
                <c:pt idx="430">
                  <c:v>889.928820707162</c:v>
                </c:pt>
                <c:pt idx="431">
                  <c:v>890.04121280138702</c:v>
                </c:pt>
                <c:pt idx="432">
                  <c:v>890.51728012477997</c:v>
                </c:pt>
                <c:pt idx="433">
                  <c:v>890.50905631218404</c:v>
                </c:pt>
                <c:pt idx="434">
                  <c:v>890.95314214553605</c:v>
                </c:pt>
                <c:pt idx="435">
                  <c:v>890.86359397385797</c:v>
                </c:pt>
                <c:pt idx="436">
                  <c:v>890.78409712675</c:v>
                </c:pt>
                <c:pt idx="437">
                  <c:v>891.47489731184396</c:v>
                </c:pt>
                <c:pt idx="438">
                  <c:v>891.45388090453901</c:v>
                </c:pt>
                <c:pt idx="439">
                  <c:v>891.15416865436202</c:v>
                </c:pt>
                <c:pt idx="440">
                  <c:v>891.78466088659002</c:v>
                </c:pt>
                <c:pt idx="441">
                  <c:v>892.04508159120599</c:v>
                </c:pt>
                <c:pt idx="442">
                  <c:v>892.19767898697796</c:v>
                </c:pt>
                <c:pt idx="443">
                  <c:v>892.56957802765396</c:v>
                </c:pt>
                <c:pt idx="444">
                  <c:v>893.37733909126302</c:v>
                </c:pt>
                <c:pt idx="445">
                  <c:v>893.63593228172704</c:v>
                </c:pt>
                <c:pt idx="446">
                  <c:v>893.87442282196196</c:v>
                </c:pt>
                <c:pt idx="447">
                  <c:v>893.98681491509706</c:v>
                </c:pt>
                <c:pt idx="448">
                  <c:v>894.20337529095002</c:v>
                </c:pt>
                <c:pt idx="449">
                  <c:v>894.51953516414005</c:v>
                </c:pt>
                <c:pt idx="450">
                  <c:v>894.59354946879102</c:v>
                </c:pt>
                <c:pt idx="451">
                  <c:v>895.10159828222504</c:v>
                </c:pt>
                <c:pt idx="452">
                  <c:v>895.62974974697704</c:v>
                </c:pt>
                <c:pt idx="453">
                  <c:v>895.49634124544696</c:v>
                </c:pt>
                <c:pt idx="454">
                  <c:v>895.51918516690398</c:v>
                </c:pt>
                <c:pt idx="455">
                  <c:v>895.08697817227403</c:v>
                </c:pt>
                <c:pt idx="456">
                  <c:v>895.08789192935001</c:v>
                </c:pt>
                <c:pt idx="457">
                  <c:v>895.14637236806402</c:v>
                </c:pt>
                <c:pt idx="458">
                  <c:v>895.04129032935896</c:v>
                </c:pt>
                <c:pt idx="459">
                  <c:v>895.566700522882</c:v>
                </c:pt>
                <c:pt idx="460">
                  <c:v>895.55756295429899</c:v>
                </c:pt>
                <c:pt idx="461">
                  <c:v>895.80884609033205</c:v>
                </c:pt>
                <c:pt idx="462">
                  <c:v>896.03180276462899</c:v>
                </c:pt>
                <c:pt idx="463">
                  <c:v>895.98976994892996</c:v>
                </c:pt>
                <c:pt idx="464">
                  <c:v>896.54990290263299</c:v>
                </c:pt>
                <c:pt idx="465">
                  <c:v>897.08901944903096</c:v>
                </c:pt>
                <c:pt idx="466">
                  <c:v>897.39147296934595</c:v>
                </c:pt>
                <c:pt idx="467">
                  <c:v>897.52031268658504</c:v>
                </c:pt>
                <c:pt idx="468">
                  <c:v>897.42071318924798</c:v>
                </c:pt>
                <c:pt idx="469">
                  <c:v>897.60255080383195</c:v>
                </c:pt>
                <c:pt idx="470">
                  <c:v>897.74875190115995</c:v>
                </c:pt>
                <c:pt idx="471">
                  <c:v>898.08410066750298</c:v>
                </c:pt>
                <c:pt idx="472">
                  <c:v>898.40117429777001</c:v>
                </c:pt>
                <c:pt idx="473">
                  <c:v>898.59580450815201</c:v>
                </c:pt>
                <c:pt idx="474">
                  <c:v>898.79043471962405</c:v>
                </c:pt>
                <c:pt idx="475">
                  <c:v>899.46752855184297</c:v>
                </c:pt>
                <c:pt idx="476">
                  <c:v>899.60459208058796</c:v>
                </c:pt>
                <c:pt idx="477">
                  <c:v>899.47940739056503</c:v>
                </c:pt>
                <c:pt idx="478">
                  <c:v>899.48397617485705</c:v>
                </c:pt>
                <c:pt idx="479">
                  <c:v>899.56804180625602</c:v>
                </c:pt>
                <c:pt idx="480">
                  <c:v>900.37306159754905</c:v>
                </c:pt>
                <c:pt idx="481">
                  <c:v>900.57134683623599</c:v>
                </c:pt>
                <c:pt idx="482">
                  <c:v>901.10954962555695</c:v>
                </c:pt>
                <c:pt idx="483">
                  <c:v>901.08487819103698</c:v>
                </c:pt>
                <c:pt idx="484">
                  <c:v>901.230165531289</c:v>
                </c:pt>
                <c:pt idx="485">
                  <c:v>901.49424126311999</c:v>
                </c:pt>
                <c:pt idx="486">
                  <c:v>901.69435401486999</c:v>
                </c:pt>
                <c:pt idx="487">
                  <c:v>901.28499094278698</c:v>
                </c:pt>
                <c:pt idx="488">
                  <c:v>901.68064766199598</c:v>
                </c:pt>
                <c:pt idx="489">
                  <c:v>901.86979533210001</c:v>
                </c:pt>
                <c:pt idx="490">
                  <c:v>902.63186855170602</c:v>
                </c:pt>
                <c:pt idx="491">
                  <c:v>902.95716599347895</c:v>
                </c:pt>
                <c:pt idx="492">
                  <c:v>903.14539990650701</c:v>
                </c:pt>
                <c:pt idx="493">
                  <c:v>903.08417819656495</c:v>
                </c:pt>
                <c:pt idx="494">
                  <c:v>902.97361361649303</c:v>
                </c:pt>
                <c:pt idx="495">
                  <c:v>902.70679661452198</c:v>
                </c:pt>
                <c:pt idx="496">
                  <c:v>902.36322403558302</c:v>
                </c:pt>
                <c:pt idx="497">
                  <c:v>902.83563633067104</c:v>
                </c:pt>
                <c:pt idx="498">
                  <c:v>902.84386014326697</c:v>
                </c:pt>
                <c:pt idx="499">
                  <c:v>902.44089336853801</c:v>
                </c:pt>
                <c:pt idx="500">
                  <c:v>902.70222783023098</c:v>
                </c:pt>
                <c:pt idx="501">
                  <c:v>902.857566496142</c:v>
                </c:pt>
                <c:pt idx="502">
                  <c:v>903.22215548238603</c:v>
                </c:pt>
                <c:pt idx="503">
                  <c:v>903.43323331687202</c:v>
                </c:pt>
                <c:pt idx="504">
                  <c:v>903.707360374362</c:v>
                </c:pt>
                <c:pt idx="505">
                  <c:v>903.96595356482601</c:v>
                </c:pt>
                <c:pt idx="506">
                  <c:v>904.55075795413904</c:v>
                </c:pt>
                <c:pt idx="507">
                  <c:v>904.88702047755805</c:v>
                </c:pt>
                <c:pt idx="508">
                  <c:v>904.39085050393601</c:v>
                </c:pt>
                <c:pt idx="509">
                  <c:v>904.63299607138595</c:v>
                </c:pt>
                <c:pt idx="510">
                  <c:v>904.93819086184101</c:v>
                </c:pt>
                <c:pt idx="511">
                  <c:v>904.99027500320005</c:v>
                </c:pt>
                <c:pt idx="512">
                  <c:v>905.13190731623604</c:v>
                </c:pt>
                <c:pt idx="513">
                  <c:v>905.13007980208397</c:v>
                </c:pt>
                <c:pt idx="514">
                  <c:v>905.73041805842399</c:v>
                </c:pt>
                <c:pt idx="515">
                  <c:v>905.91773821437596</c:v>
                </c:pt>
                <c:pt idx="516">
                  <c:v>906.00089008869895</c:v>
                </c:pt>
                <c:pt idx="517">
                  <c:v>906.27593090217601</c:v>
                </c:pt>
                <c:pt idx="518">
                  <c:v>906.54274790523596</c:v>
                </c:pt>
                <c:pt idx="519">
                  <c:v>906.62681353663595</c:v>
                </c:pt>
                <c:pt idx="520">
                  <c:v>906.28598222783603</c:v>
                </c:pt>
                <c:pt idx="521">
                  <c:v>906.29968858071004</c:v>
                </c:pt>
                <c:pt idx="522">
                  <c:v>906.55462674395801</c:v>
                </c:pt>
                <c:pt idx="523">
                  <c:v>906.39563305083198</c:v>
                </c:pt>
                <c:pt idx="524">
                  <c:v>906.76387706538105</c:v>
                </c:pt>
                <c:pt idx="525">
                  <c:v>906.95485224854804</c:v>
                </c:pt>
                <c:pt idx="526">
                  <c:v>907.15405124322206</c:v>
                </c:pt>
                <c:pt idx="527">
                  <c:v>907.19242903170596</c:v>
                </c:pt>
                <c:pt idx="528">
                  <c:v>907.28289096046001</c:v>
                </c:pt>
                <c:pt idx="529">
                  <c:v>907.52686404206304</c:v>
                </c:pt>
                <c:pt idx="530">
                  <c:v>907.09739831866102</c:v>
                </c:pt>
                <c:pt idx="531">
                  <c:v>907.41721321906596</c:v>
                </c:pt>
                <c:pt idx="532">
                  <c:v>907.76078579691602</c:v>
                </c:pt>
                <c:pt idx="533">
                  <c:v>907.68128895089797</c:v>
                </c:pt>
                <c:pt idx="534">
                  <c:v>907.615498456664</c:v>
                </c:pt>
                <c:pt idx="535">
                  <c:v>907.69865033098802</c:v>
                </c:pt>
                <c:pt idx="536">
                  <c:v>907.91521070684098</c:v>
                </c:pt>
                <c:pt idx="537">
                  <c:v>908.21675047008</c:v>
                </c:pt>
                <c:pt idx="538">
                  <c:v>908.36112405325605</c:v>
                </c:pt>
                <c:pt idx="539">
                  <c:v>907.864954079634</c:v>
                </c:pt>
                <c:pt idx="540">
                  <c:v>908.28710974751596</c:v>
                </c:pt>
                <c:pt idx="541">
                  <c:v>908.82622629391403</c:v>
                </c:pt>
                <c:pt idx="542">
                  <c:v>908.48265371497496</c:v>
                </c:pt>
                <c:pt idx="543">
                  <c:v>908.733936851007</c:v>
                </c:pt>
                <c:pt idx="544">
                  <c:v>908.93039457554198</c:v>
                </c:pt>
                <c:pt idx="545">
                  <c:v>909.29224229164799</c:v>
                </c:pt>
                <c:pt idx="546">
                  <c:v>909.19355655138702</c:v>
                </c:pt>
                <c:pt idx="547">
                  <c:v>909.51611272193099</c:v>
                </c:pt>
                <c:pt idx="548">
                  <c:v>909.39732433035203</c:v>
                </c:pt>
                <c:pt idx="549">
                  <c:v>909.48504498896705</c:v>
                </c:pt>
                <c:pt idx="550">
                  <c:v>909.63490111351098</c:v>
                </c:pt>
                <c:pt idx="551">
                  <c:v>910.25534202007998</c:v>
                </c:pt>
                <c:pt idx="552">
                  <c:v>909.814911215032</c:v>
                </c:pt>
                <c:pt idx="553">
                  <c:v>910.02050650814999</c:v>
                </c:pt>
                <c:pt idx="554">
                  <c:v>910.14020865680504</c:v>
                </c:pt>
                <c:pt idx="555">
                  <c:v>910.16944887561704</c:v>
                </c:pt>
                <c:pt idx="556">
                  <c:v>910.21787798976095</c:v>
                </c:pt>
                <c:pt idx="557">
                  <c:v>910.50571140012596</c:v>
                </c:pt>
                <c:pt idx="558">
                  <c:v>910.439920905892</c:v>
                </c:pt>
                <c:pt idx="559">
                  <c:v>910.49017753309897</c:v>
                </c:pt>
                <c:pt idx="560">
                  <c:v>910.65648128174496</c:v>
                </c:pt>
                <c:pt idx="561">
                  <c:v>910.806337406289</c:v>
                </c:pt>
                <c:pt idx="562">
                  <c:v>911.05944805538502</c:v>
                </c:pt>
                <c:pt idx="563">
                  <c:v>911.04117291821899</c:v>
                </c:pt>
                <c:pt idx="564">
                  <c:v>911.04848297373906</c:v>
                </c:pt>
                <c:pt idx="565">
                  <c:v>910.91690198636104</c:v>
                </c:pt>
                <c:pt idx="566">
                  <c:v>911.133462361125</c:v>
                </c:pt>
                <c:pt idx="567">
                  <c:v>911.34179892547104</c:v>
                </c:pt>
                <c:pt idx="568">
                  <c:v>911.27874970137702</c:v>
                </c:pt>
                <c:pt idx="569">
                  <c:v>911.41124444583102</c:v>
                </c:pt>
                <c:pt idx="570">
                  <c:v>911.03569037794</c:v>
                </c:pt>
                <c:pt idx="571">
                  <c:v>911.08411949099502</c:v>
                </c:pt>
                <c:pt idx="572">
                  <c:v>911.39845185003298</c:v>
                </c:pt>
                <c:pt idx="573">
                  <c:v>911.26047456421099</c:v>
                </c:pt>
                <c:pt idx="574">
                  <c:v>911.28057721553</c:v>
                </c:pt>
                <c:pt idx="575">
                  <c:v>911.36921163122099</c:v>
                </c:pt>
                <c:pt idx="576">
                  <c:v>911.56658311174203</c:v>
                </c:pt>
                <c:pt idx="577">
                  <c:v>911.57663443740103</c:v>
                </c:pt>
                <c:pt idx="578">
                  <c:v>911.45236350445498</c:v>
                </c:pt>
                <c:pt idx="579">
                  <c:v>911.73562813052797</c:v>
                </c:pt>
                <c:pt idx="580">
                  <c:v>912.58907703705302</c:v>
                </c:pt>
                <c:pt idx="581">
                  <c:v>912.49770135122299</c:v>
                </c:pt>
                <c:pt idx="582">
                  <c:v>912.78370724743604</c:v>
                </c:pt>
                <c:pt idx="583">
                  <c:v>912.159611313651</c:v>
                </c:pt>
                <c:pt idx="584">
                  <c:v>912.028030325185</c:v>
                </c:pt>
                <c:pt idx="585">
                  <c:v>912.17514517958898</c:v>
                </c:pt>
                <c:pt idx="586">
                  <c:v>912.38713677115095</c:v>
                </c:pt>
                <c:pt idx="587">
                  <c:v>912.85223901180802</c:v>
                </c:pt>
                <c:pt idx="588">
                  <c:v>912.80015487044898</c:v>
                </c:pt>
                <c:pt idx="589">
                  <c:v>912.68319399302197</c:v>
                </c:pt>
                <c:pt idx="590">
                  <c:v>912.41546323397597</c:v>
                </c:pt>
                <c:pt idx="591">
                  <c:v>912.63202360874004</c:v>
                </c:pt>
                <c:pt idx="592">
                  <c:v>912.61283471449701</c:v>
                </c:pt>
                <c:pt idx="593">
                  <c:v>912.77274216470005</c:v>
                </c:pt>
                <c:pt idx="594">
                  <c:v>913.54486670996505</c:v>
                </c:pt>
                <c:pt idx="595">
                  <c:v>913.47633494559204</c:v>
                </c:pt>
                <c:pt idx="596">
                  <c:v>913.87107790881396</c:v>
                </c:pt>
                <c:pt idx="597">
                  <c:v>913.444353455552</c:v>
                </c:pt>
                <c:pt idx="598">
                  <c:v>913.08707452482702</c:v>
                </c:pt>
                <c:pt idx="599">
                  <c:v>912.96919988923503</c:v>
                </c:pt>
                <c:pt idx="600">
                  <c:v>912.85223901180802</c:v>
                </c:pt>
                <c:pt idx="601">
                  <c:v>912.76543211027001</c:v>
                </c:pt>
                <c:pt idx="602">
                  <c:v>912.53973416583301</c:v>
                </c:pt>
                <c:pt idx="603">
                  <c:v>912.81751625162804</c:v>
                </c:pt>
                <c:pt idx="604">
                  <c:v>912.76817338040905</c:v>
                </c:pt>
                <c:pt idx="605">
                  <c:v>912.94452845471403</c:v>
                </c:pt>
                <c:pt idx="606">
                  <c:v>913.00757767771904</c:v>
                </c:pt>
                <c:pt idx="607">
                  <c:v>913.05966181907797</c:v>
                </c:pt>
                <c:pt idx="608">
                  <c:v>912.63202360874004</c:v>
                </c:pt>
                <c:pt idx="609">
                  <c:v>912.50409764857704</c:v>
                </c:pt>
                <c:pt idx="610">
                  <c:v>912.62197228308003</c:v>
                </c:pt>
                <c:pt idx="611">
                  <c:v>912.26469335235595</c:v>
                </c:pt>
                <c:pt idx="612">
                  <c:v>912.33231135965298</c:v>
                </c:pt>
                <c:pt idx="613">
                  <c:v>912.30763992404297</c:v>
                </c:pt>
                <c:pt idx="614">
                  <c:v>912.04630546235103</c:v>
                </c:pt>
                <c:pt idx="615">
                  <c:v>912.26834837957097</c:v>
                </c:pt>
                <c:pt idx="616">
                  <c:v>912.53607913861799</c:v>
                </c:pt>
                <c:pt idx="617">
                  <c:v>912.57171565587396</c:v>
                </c:pt>
                <c:pt idx="618">
                  <c:v>912.926253317548</c:v>
                </c:pt>
                <c:pt idx="619">
                  <c:v>913.01031894785899</c:v>
                </c:pt>
                <c:pt idx="620">
                  <c:v>912.76725962442197</c:v>
                </c:pt>
                <c:pt idx="621">
                  <c:v>912.38987804128999</c:v>
                </c:pt>
                <c:pt idx="622">
                  <c:v>912.46480610410595</c:v>
                </c:pt>
                <c:pt idx="623">
                  <c:v>912.32134627691698</c:v>
                </c:pt>
                <c:pt idx="624">
                  <c:v>912.59455957733098</c:v>
                </c:pt>
                <c:pt idx="625">
                  <c:v>912.68045272288305</c:v>
                </c:pt>
                <c:pt idx="626">
                  <c:v>912.36977539106101</c:v>
                </c:pt>
                <c:pt idx="627">
                  <c:v>912.399015609873</c:v>
                </c:pt>
                <c:pt idx="628">
                  <c:v>912.09473457649403</c:v>
                </c:pt>
                <c:pt idx="629">
                  <c:v>912.17057639529696</c:v>
                </c:pt>
                <c:pt idx="630">
                  <c:v>911.66070006880102</c:v>
                </c:pt>
                <c:pt idx="631">
                  <c:v>911.95036099222898</c:v>
                </c:pt>
                <c:pt idx="632">
                  <c:v>911.753903267694</c:v>
                </c:pt>
                <c:pt idx="633">
                  <c:v>911.54830797457601</c:v>
                </c:pt>
                <c:pt idx="634">
                  <c:v>911.57937570862998</c:v>
                </c:pt>
                <c:pt idx="635">
                  <c:v>911.45053599139203</c:v>
                </c:pt>
                <c:pt idx="636">
                  <c:v>911.31164494849395</c:v>
                </c:pt>
                <c:pt idx="637">
                  <c:v>911.65064874314203</c:v>
                </c:pt>
                <c:pt idx="638">
                  <c:v>911.73288686038904</c:v>
                </c:pt>
                <c:pt idx="639">
                  <c:v>911.00827767219096</c:v>
                </c:pt>
                <c:pt idx="640">
                  <c:v>911.00279513082398</c:v>
                </c:pt>
                <c:pt idx="641">
                  <c:v>910.37321665567197</c:v>
                </c:pt>
                <c:pt idx="642">
                  <c:v>910.42164576872597</c:v>
                </c:pt>
                <c:pt idx="643">
                  <c:v>910.209654177164</c:v>
                </c:pt>
                <c:pt idx="644">
                  <c:v>910.31564997294504</c:v>
                </c:pt>
                <c:pt idx="645">
                  <c:v>909.75551701924201</c:v>
                </c:pt>
                <c:pt idx="646">
                  <c:v>909.48778625910597</c:v>
                </c:pt>
                <c:pt idx="647">
                  <c:v>909.20909041732398</c:v>
                </c:pt>
                <c:pt idx="648">
                  <c:v>908.75312574525003</c:v>
                </c:pt>
                <c:pt idx="649">
                  <c:v>908.61423470344096</c:v>
                </c:pt>
                <c:pt idx="650">
                  <c:v>908.27614466586999</c:v>
                </c:pt>
                <c:pt idx="651">
                  <c:v>908.60144210655403</c:v>
                </c:pt>
                <c:pt idx="652">
                  <c:v>908.18202770881101</c:v>
                </c:pt>
                <c:pt idx="653">
                  <c:v>907.64930746085702</c:v>
                </c:pt>
                <c:pt idx="654">
                  <c:v>907.59265453520698</c:v>
                </c:pt>
                <c:pt idx="655">
                  <c:v>907.16044754166603</c:v>
                </c:pt>
                <c:pt idx="656">
                  <c:v>906.95119722133302</c:v>
                </c:pt>
                <c:pt idx="657">
                  <c:v>906.95759351868696</c:v>
                </c:pt>
                <c:pt idx="658">
                  <c:v>906.70174159836301</c:v>
                </c:pt>
                <c:pt idx="659">
                  <c:v>906.12150599334097</c:v>
                </c:pt>
                <c:pt idx="660">
                  <c:v>905.26257454653796</c:v>
                </c:pt>
                <c:pt idx="661">
                  <c:v>904.64761618133696</c:v>
                </c:pt>
                <c:pt idx="662">
                  <c:v>903.61781220159503</c:v>
                </c:pt>
                <c:pt idx="663">
                  <c:v>903.13169355363198</c:v>
                </c:pt>
                <c:pt idx="664">
                  <c:v>902.43449707009495</c:v>
                </c:pt>
                <c:pt idx="665">
                  <c:v>901.87527787346801</c:v>
                </c:pt>
                <c:pt idx="666">
                  <c:v>900.38402668028402</c:v>
                </c:pt>
                <c:pt idx="667">
                  <c:v>899.03075277292101</c:v>
                </c:pt>
                <c:pt idx="668">
                  <c:v>897.28639093064203</c:v>
                </c:pt>
                <c:pt idx="669">
                  <c:v>895.17561258796502</c:v>
                </c:pt>
                <c:pt idx="670">
                  <c:v>892.49830499314203</c:v>
                </c:pt>
                <c:pt idx="671">
                  <c:v>890.19106892593004</c:v>
                </c:pt>
                <c:pt idx="672">
                  <c:v>887.23141046211003</c:v>
                </c:pt>
                <c:pt idx="673">
                  <c:v>884.91777809645396</c:v>
                </c:pt>
                <c:pt idx="674">
                  <c:v>882.15823238438395</c:v>
                </c:pt>
                <c:pt idx="675">
                  <c:v>880.162587406071</c:v>
                </c:pt>
                <c:pt idx="676">
                  <c:v>877.02383259780504</c:v>
                </c:pt>
                <c:pt idx="677">
                  <c:v>874.30997472864999</c:v>
                </c:pt>
                <c:pt idx="678">
                  <c:v>872.23483290322895</c:v>
                </c:pt>
                <c:pt idx="679">
                  <c:v>869.682709998429</c:v>
                </c:pt>
                <c:pt idx="680">
                  <c:v>867.31242470821201</c:v>
                </c:pt>
                <c:pt idx="681">
                  <c:v>864.75025047666304</c:v>
                </c:pt>
                <c:pt idx="682">
                  <c:v>860.83845736714602</c:v>
                </c:pt>
                <c:pt idx="683">
                  <c:v>851.44046807951497</c:v>
                </c:pt>
                <c:pt idx="684">
                  <c:v>844.41733286639203</c:v>
                </c:pt>
                <c:pt idx="685">
                  <c:v>839.78275808064996</c:v>
                </c:pt>
                <c:pt idx="686">
                  <c:v>836.18255605894205</c:v>
                </c:pt>
                <c:pt idx="687">
                  <c:v>833.35539233957502</c:v>
                </c:pt>
                <c:pt idx="688">
                  <c:v>830.03205864549705</c:v>
                </c:pt>
                <c:pt idx="689">
                  <c:v>827.23139387480296</c:v>
                </c:pt>
                <c:pt idx="690">
                  <c:v>825.349054746702</c:v>
                </c:pt>
                <c:pt idx="691">
                  <c:v>822.84353344189196</c:v>
                </c:pt>
                <c:pt idx="692">
                  <c:v>820.85428476093398</c:v>
                </c:pt>
                <c:pt idx="693">
                  <c:v>818.25556025614299</c:v>
                </c:pt>
                <c:pt idx="694">
                  <c:v>815.60018282570104</c:v>
                </c:pt>
                <c:pt idx="695">
                  <c:v>812.625904251929</c:v>
                </c:pt>
                <c:pt idx="696">
                  <c:v>809.83711832104598</c:v>
                </c:pt>
                <c:pt idx="697">
                  <c:v>807.31971817642602</c:v>
                </c:pt>
                <c:pt idx="698">
                  <c:v>804.66068571876804</c:v>
                </c:pt>
                <c:pt idx="699">
                  <c:v>802.58463013627102</c:v>
                </c:pt>
                <c:pt idx="700">
                  <c:v>800.73061747099598</c:v>
                </c:pt>
                <c:pt idx="701">
                  <c:v>799.038339768985</c:v>
                </c:pt>
                <c:pt idx="702">
                  <c:v>797.20899853931905</c:v>
                </c:pt>
                <c:pt idx="703">
                  <c:v>795.68942088331005</c:v>
                </c:pt>
                <c:pt idx="704">
                  <c:v>793.65174308929795</c:v>
                </c:pt>
                <c:pt idx="705">
                  <c:v>791.53913723355799</c:v>
                </c:pt>
                <c:pt idx="706">
                  <c:v>789.71070975987902</c:v>
                </c:pt>
                <c:pt idx="707">
                  <c:v>787.75344256896199</c:v>
                </c:pt>
                <c:pt idx="708">
                  <c:v>785.495549371881</c:v>
                </c:pt>
                <c:pt idx="709">
                  <c:v>783.48254301347799</c:v>
                </c:pt>
                <c:pt idx="710">
                  <c:v>781.61573775240402</c:v>
                </c:pt>
                <c:pt idx="711">
                  <c:v>779.74893249024001</c:v>
                </c:pt>
                <c:pt idx="712">
                  <c:v>777.57875995177403</c:v>
                </c:pt>
                <c:pt idx="713">
                  <c:v>775.19842333589895</c:v>
                </c:pt>
                <c:pt idx="714">
                  <c:v>772.620715238412</c:v>
                </c:pt>
                <c:pt idx="715">
                  <c:v>770.37652839529505</c:v>
                </c:pt>
                <c:pt idx="716">
                  <c:v>767.77232134913595</c:v>
                </c:pt>
                <c:pt idx="717">
                  <c:v>765.10049629459002</c:v>
                </c:pt>
                <c:pt idx="718">
                  <c:v>762.50908184531897</c:v>
                </c:pt>
                <c:pt idx="719">
                  <c:v>758.838520545086</c:v>
                </c:pt>
                <c:pt idx="720">
                  <c:v>754.38212834671401</c:v>
                </c:pt>
                <c:pt idx="721">
                  <c:v>749.70460698928605</c:v>
                </c:pt>
                <c:pt idx="722">
                  <c:v>744.84981680156602</c:v>
                </c:pt>
                <c:pt idx="723">
                  <c:v>739.65054027783003</c:v>
                </c:pt>
                <c:pt idx="724">
                  <c:v>734.03915941078196</c:v>
                </c:pt>
                <c:pt idx="725">
                  <c:v>727.85942177852496</c:v>
                </c:pt>
                <c:pt idx="726">
                  <c:v>720.97700512136203</c:v>
                </c:pt>
                <c:pt idx="727">
                  <c:v>713.71081058371306</c:v>
                </c:pt>
                <c:pt idx="728">
                  <c:v>706.00418524101497</c:v>
                </c:pt>
                <c:pt idx="729">
                  <c:v>698.19978791404401</c:v>
                </c:pt>
                <c:pt idx="730">
                  <c:v>689.87180790770196</c:v>
                </c:pt>
                <c:pt idx="731">
                  <c:v>678.82357373375999</c:v>
                </c:pt>
                <c:pt idx="732">
                  <c:v>665.74954060561799</c:v>
                </c:pt>
                <c:pt idx="733">
                  <c:v>649.05246153431005</c:v>
                </c:pt>
                <c:pt idx="734">
                  <c:v>633.79911829802904</c:v>
                </c:pt>
                <c:pt idx="735">
                  <c:v>614.05191883305702</c:v>
                </c:pt>
                <c:pt idx="736">
                  <c:v>576.05973617903101</c:v>
                </c:pt>
                <c:pt idx="737">
                  <c:v>541.66684178963806</c:v>
                </c:pt>
              </c:numCache>
            </c:numRef>
          </c:yVal>
          <c:smooth val="1"/>
          <c:extLst>
            <c:ext xmlns:c16="http://schemas.microsoft.com/office/drawing/2014/chart" uri="{C3380CC4-5D6E-409C-BE32-E72D297353CC}">
              <c16:uniqueId val="{00000007-710A-457A-A1D7-0D57FCB948F2}"/>
            </c:ext>
          </c:extLst>
        </c:ser>
        <c:ser>
          <c:idx val="9"/>
          <c:order val="9"/>
          <c:tx>
            <c:strRef>
              <c:f>'без среза'!$AE$1</c:f>
              <c:strCache>
                <c:ptCount val="1"/>
                <c:pt idx="0">
                  <c:v>Irradiated 53 dpa 295℃
</c:v>
                </c:pt>
              </c:strCache>
            </c:strRef>
          </c:tx>
          <c:spPr>
            <a:ln w="44450" cap="rnd">
              <a:solidFill>
                <a:schemeClr val="tx1"/>
              </a:solidFill>
              <a:round/>
            </a:ln>
            <a:effectLst/>
          </c:spPr>
          <c:marker>
            <c:symbol val="none"/>
          </c:marker>
          <c:xVal>
            <c:numRef>
              <c:f>'без среза'!$AF$4:$AF$282</c:f>
              <c:numCache>
                <c:formatCode>General</c:formatCode>
                <c:ptCount val="27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1.94175441217345E-5</c:v>
                </c:pt>
                <c:pt idx="83">
                  <c:v>1.0459671844154101E-3</c:v>
                </c:pt>
                <c:pt idx="84">
                  <c:v>0</c:v>
                </c:pt>
                <c:pt idx="85">
                  <c:v>2.5139249179817499E-3</c:v>
                </c:pt>
                <c:pt idx="86">
                  <c:v>4.1388471659597999E-3</c:v>
                </c:pt>
                <c:pt idx="87">
                  <c:v>6.4367125708741897E-3</c:v>
                </c:pt>
                <c:pt idx="88">
                  <c:v>7.7998468029960594E-3</c:v>
                </c:pt>
                <c:pt idx="89">
                  <c:v>7.9129810351030692E-3</c:v>
                </c:pt>
                <c:pt idx="90">
                  <c:v>9.5628354750676402E-3</c:v>
                </c:pt>
                <c:pt idx="91">
                  <c:v>1.2351260015783799E-2</c:v>
                </c:pt>
                <c:pt idx="92">
                  <c:v>1.3137024493570199E-2</c:v>
                </c:pt>
                <c:pt idx="93">
                  <c:v>1.5842341727640999E-2</c:v>
                </c:pt>
                <c:pt idx="94">
                  <c:v>1.6021961805066098E-2</c:v>
                </c:pt>
                <c:pt idx="95">
                  <c:v>1.6923850485426301E-2</c:v>
                </c:pt>
                <c:pt idx="96">
                  <c:v>1.8449043965453899E-2</c:v>
                </c:pt>
                <c:pt idx="97">
                  <c:v>1.94672828750697E-2</c:v>
                </c:pt>
                <c:pt idx="98">
                  <c:v>2.16654195120469E-2</c:v>
                </c:pt>
                <c:pt idx="99">
                  <c:v>2.0577653163442702E-2</c:v>
                </c:pt>
                <c:pt idx="100">
                  <c:v>2.1300861134569998E-2</c:v>
                </c:pt>
                <c:pt idx="101">
                  <c:v>2.23814305241632E-2</c:v>
                </c:pt>
                <c:pt idx="102">
                  <c:v>2.2868008698111501E-2</c:v>
                </c:pt>
                <c:pt idx="103">
                  <c:v>2.33792930373511E-2</c:v>
                </c:pt>
                <c:pt idx="104">
                  <c:v>2.23247696114015E-2</c:v>
                </c:pt>
                <c:pt idx="105">
                  <c:v>2.4140838664621397E-2</c:v>
                </c:pt>
                <c:pt idx="106">
                  <c:v>2.2969200044720098E-2</c:v>
                </c:pt>
                <c:pt idx="107">
                  <c:v>2.3551125594565299E-2</c:v>
                </c:pt>
                <c:pt idx="108">
                  <c:v>2.2890370883707999E-2</c:v>
                </c:pt>
                <c:pt idx="109">
                  <c:v>2.1121124620791E-2</c:v>
                </c:pt>
                <c:pt idx="110">
                  <c:v>2.3198981689880299E-2</c:v>
                </c:pt>
                <c:pt idx="111">
                  <c:v>2.3710266029084399E-2</c:v>
                </c:pt>
                <c:pt idx="112">
                  <c:v>2.5297789989089398E-2</c:v>
                </c:pt>
                <c:pt idx="113">
                  <c:v>2.5547512339159101E-2</c:v>
                </c:pt>
                <c:pt idx="114">
                  <c:v>2.2839153511426999E-2</c:v>
                </c:pt>
                <c:pt idx="115">
                  <c:v>2.2876726202909502E-2</c:v>
                </c:pt>
                <c:pt idx="116">
                  <c:v>2.4352055298955098E-2</c:v>
                </c:pt>
                <c:pt idx="117">
                  <c:v>2.5781675376350698E-2</c:v>
                </c:pt>
                <c:pt idx="118">
                  <c:v>2.6031171699720801E-2</c:v>
                </c:pt>
                <c:pt idx="119">
                  <c:v>2.5088843137730504E-2</c:v>
                </c:pt>
                <c:pt idx="120">
                  <c:v>2.6451751343117298E-2</c:v>
                </c:pt>
                <c:pt idx="121">
                  <c:v>2.64727025732725E-2</c:v>
                </c:pt>
                <c:pt idx="122">
                  <c:v>2.76571560961614E-2</c:v>
                </c:pt>
                <c:pt idx="123">
                  <c:v>2.71005115452638E-2</c:v>
                </c:pt>
                <c:pt idx="124">
                  <c:v>2.5593279324951399E-2</c:v>
                </c:pt>
                <c:pt idx="125">
                  <c:v>2.6254156816101198E-2</c:v>
                </c:pt>
                <c:pt idx="126">
                  <c:v>2.80951580612765E-2</c:v>
                </c:pt>
                <c:pt idx="127">
                  <c:v>2.7077267958652802E-2</c:v>
                </c:pt>
                <c:pt idx="128">
                  <c:v>2.77506115457982E-2</c:v>
                </c:pt>
                <c:pt idx="129">
                  <c:v>2.6480009122629201E-2</c:v>
                </c:pt>
                <c:pt idx="130">
                  <c:v>2.6654482843326801E-2</c:v>
                </c:pt>
                <c:pt idx="131">
                  <c:v>2.7768295155539097E-2</c:v>
                </c:pt>
                <c:pt idx="132">
                  <c:v>2.8441638742684502E-2</c:v>
                </c:pt>
                <c:pt idx="133">
                  <c:v>2.8408570223561497E-2</c:v>
                </c:pt>
                <c:pt idx="134">
                  <c:v>2.6726586632577203E-2</c:v>
                </c:pt>
                <c:pt idx="135">
                  <c:v>2.5708922556653101E-2</c:v>
                </c:pt>
                <c:pt idx="136">
                  <c:v>2.6619121967676997E-2</c:v>
                </c:pt>
                <c:pt idx="137">
                  <c:v>2.5380997502502098E-2</c:v>
                </c:pt>
                <c:pt idx="138">
                  <c:v>2.3411528738996899E-2</c:v>
                </c:pt>
                <c:pt idx="139">
                  <c:v>2.1783564897361902E-2</c:v>
                </c:pt>
                <c:pt idx="140">
                  <c:v>2.13432705757555E-2</c:v>
                </c:pt>
                <c:pt idx="141">
                  <c:v>2.0453970771683299E-2</c:v>
                </c:pt>
                <c:pt idx="142">
                  <c:v>1.9240778498463798E-2</c:v>
                </c:pt>
                <c:pt idx="143">
                  <c:v>1.7948634283957401E-2</c:v>
                </c:pt>
                <c:pt idx="144">
                  <c:v>1.5157168149588798E-2</c:v>
                </c:pt>
                <c:pt idx="145">
                  <c:v>1.41808317002656E-2</c:v>
                </c:pt>
                <c:pt idx="146">
                  <c:v>1.16589253744515E-2</c:v>
                </c:pt>
                <c:pt idx="147">
                  <c:v>1.18294697565169E-2</c:v>
                </c:pt>
                <c:pt idx="148">
                  <c:v>1.1468127376197399E-2</c:v>
                </c:pt>
                <c:pt idx="149">
                  <c:v>8.3608534766632693E-3</c:v>
                </c:pt>
                <c:pt idx="150">
                  <c:v>7.1019521848025803E-3</c:v>
                </c:pt>
                <c:pt idx="151">
                  <c:v>5.27376584258832E-3</c:v>
                </c:pt>
                <c:pt idx="152">
                  <c:v>3.8484239107772203E-3</c:v>
                </c:pt>
                <c:pt idx="153">
                  <c:v>4.3015331353712903E-3</c:v>
                </c:pt>
                <c:pt idx="154">
                  <c:v>2.2995864139252501E-3</c:v>
                </c:pt>
                <c:pt idx="155">
                  <c:v>2.5573934679412602E-3</c:v>
                </c:pt>
                <c:pt idx="156">
                  <c:v>2.96501970059815E-3</c:v>
                </c:pt>
                <c:pt idx="157">
                  <c:v>3.13556408267246E-3</c:v>
                </c:pt>
                <c:pt idx="158">
                  <c:v>2.4376371105328002E-3</c:v>
                </c:pt>
                <c:pt idx="159">
                  <c:v>0</c:v>
                </c:pt>
                <c:pt idx="160">
                  <c:v>3.5275748595187101E-4</c:v>
                </c:pt>
                <c:pt idx="161">
                  <c:v>1.45163622889827E-4</c:v>
                </c:pt>
                <c:pt idx="162">
                  <c:v>1.2047301591156E-3</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3.2847797747725996E-3</c:v>
                </c:pt>
                <c:pt idx="233">
                  <c:v>5.2296651532568496E-3</c:v>
                </c:pt>
                <c:pt idx="234">
                  <c:v>5.8746861477487798E-3</c:v>
                </c:pt>
                <c:pt idx="235">
                  <c:v>8.2808170779902195E-3</c:v>
                </c:pt>
                <c:pt idx="236">
                  <c:v>1.1584506919763999E-2</c:v>
                </c:pt>
                <c:pt idx="237">
                  <c:v>1.48175555509056E-2</c:v>
                </c:pt>
                <c:pt idx="238">
                  <c:v>1.5739995031207602E-2</c:v>
                </c:pt>
                <c:pt idx="239">
                  <c:v>1.6721600617533E-2</c:v>
                </c:pt>
                <c:pt idx="240">
                  <c:v>1.9244081777038999E-2</c:v>
                </c:pt>
                <c:pt idx="241">
                  <c:v>2.3657254162223799E-2</c:v>
                </c:pt>
                <c:pt idx="242">
                  <c:v>2.8660714451156397E-2</c:v>
                </c:pt>
                <c:pt idx="243">
                  <c:v>2.8527917164034002E-2</c:v>
                </c:pt>
                <c:pt idx="244">
                  <c:v>3.0830928925702501E-2</c:v>
                </c:pt>
                <c:pt idx="245">
                  <c:v>3.2086023659196904E-2</c:v>
                </c:pt>
                <c:pt idx="246">
                  <c:v>3.5622413959508499E-2</c:v>
                </c:pt>
                <c:pt idx="247">
                  <c:v>3.8165671945691301E-2</c:v>
                </c:pt>
                <c:pt idx="248">
                  <c:v>4.0438605158570298E-2</c:v>
                </c:pt>
                <c:pt idx="249">
                  <c:v>4.3485427314493598E-2</c:v>
                </c:pt>
                <c:pt idx="250">
                  <c:v>4.4969067141238397E-2</c:v>
                </c:pt>
                <c:pt idx="251">
                  <c:v>4.9947369211480498E-2</c:v>
                </c:pt>
                <c:pt idx="252">
                  <c:v>5.1094424446347403E-2</c:v>
                </c:pt>
                <c:pt idx="253">
                  <c:v>5.4024357435054099E-2</c:v>
                </c:pt>
                <c:pt idx="254">
                  <c:v>5.6406321137956204E-2</c:v>
                </c:pt>
                <c:pt idx="255">
                  <c:v>5.9065929353394594E-2</c:v>
                </c:pt>
                <c:pt idx="256">
                  <c:v>6.5752086574732999E-2</c:v>
                </c:pt>
                <c:pt idx="257">
                  <c:v>7.03397843038545E-2</c:v>
                </c:pt>
                <c:pt idx="258">
                  <c:v>7.5052142992859699E-2</c:v>
                </c:pt>
                <c:pt idx="259">
                  <c:v>7.8265179761984896E-2</c:v>
                </c:pt>
                <c:pt idx="260">
                  <c:v>8.3276498728253004E-2</c:v>
                </c:pt>
                <c:pt idx="261">
                  <c:v>9.0644135863868797E-2</c:v>
                </c:pt>
                <c:pt idx="262">
                  <c:v>9.5917468872670497E-2</c:v>
                </c:pt>
                <c:pt idx="263">
                  <c:v>0.103521961832058</c:v>
                </c:pt>
                <c:pt idx="264">
                  <c:v>0.107703198723499</c:v>
                </c:pt>
                <c:pt idx="265">
                  <c:v>0.11399066689975298</c:v>
                </c:pt>
                <c:pt idx="266">
                  <c:v>0.121823704952391</c:v>
                </c:pt>
                <c:pt idx="267">
                  <c:v>0.12931184768262902</c:v>
                </c:pt>
                <c:pt idx="268">
                  <c:v>0.136338744861177</c:v>
                </c:pt>
                <c:pt idx="269">
                  <c:v>0.14085656634435401</c:v>
                </c:pt>
                <c:pt idx="270">
                  <c:v>0.149055050519564</c:v>
                </c:pt>
                <c:pt idx="271">
                  <c:v>0.15593650991135602</c:v>
                </c:pt>
                <c:pt idx="272">
                  <c:v>0.16365735310017701</c:v>
                </c:pt>
                <c:pt idx="273">
                  <c:v>0.171793732822039</c:v>
                </c:pt>
                <c:pt idx="274">
                  <c:v>0.178414169162977</c:v>
                </c:pt>
                <c:pt idx="275">
                  <c:v>0.18737769261235798</c:v>
                </c:pt>
                <c:pt idx="276">
                  <c:v>0.19523150749165599</c:v>
                </c:pt>
                <c:pt idx="277">
                  <c:v>0.203878997149332</c:v>
                </c:pt>
                <c:pt idx="278">
                  <c:v>0.213316006220055</c:v>
                </c:pt>
              </c:numCache>
            </c:numRef>
          </c:xVal>
          <c:yVal>
            <c:numRef>
              <c:f>'без среза'!$AG$4:$AG$282</c:f>
              <c:numCache>
                <c:formatCode>General</c:formatCode>
                <c:ptCount val="279"/>
                <c:pt idx="0">
                  <c:v>1.11842916469381</c:v>
                </c:pt>
                <c:pt idx="1">
                  <c:v>3.0977465080514901</c:v>
                </c:pt>
                <c:pt idx="2">
                  <c:v>6.0383083767349897</c:v>
                </c:pt>
                <c:pt idx="3">
                  <c:v>8.75639352509695</c:v>
                </c:pt>
                <c:pt idx="4">
                  <c:v>12.025834023827599</c:v>
                </c:pt>
                <c:pt idx="5">
                  <c:v>15.712418373185001</c:v>
                </c:pt>
                <c:pt idx="6">
                  <c:v>19.074960542924799</c:v>
                </c:pt>
                <c:pt idx="7">
                  <c:v>22.285154523748702</c:v>
                </c:pt>
                <c:pt idx="8">
                  <c:v>26.287317264459301</c:v>
                </c:pt>
                <c:pt idx="9">
                  <c:v>29.807044073539</c:v>
                </c:pt>
                <c:pt idx="10">
                  <c:v>33.381180950135303</c:v>
                </c:pt>
                <c:pt idx="11">
                  <c:v>36.624020971433097</c:v>
                </c:pt>
                <c:pt idx="12">
                  <c:v>40.251358802872502</c:v>
                </c:pt>
                <c:pt idx="13">
                  <c:v>43.948825165728699</c:v>
                </c:pt>
                <c:pt idx="14">
                  <c:v>47.5483534071181</c:v>
                </c:pt>
                <c:pt idx="15">
                  <c:v>51.312320963505599</c:v>
                </c:pt>
                <c:pt idx="16">
                  <c:v>55.189945105350397</c:v>
                </c:pt>
                <c:pt idx="17">
                  <c:v>58.721763040579901</c:v>
                </c:pt>
                <c:pt idx="18">
                  <c:v>62.674352164220302</c:v>
                </c:pt>
                <c:pt idx="19">
                  <c:v>66.5930861348034</c:v>
                </c:pt>
                <c:pt idx="20">
                  <c:v>70.401790857814703</c:v>
                </c:pt>
                <c:pt idx="21">
                  <c:v>74.958936286695106</c:v>
                </c:pt>
                <c:pt idx="22">
                  <c:v>78.227167672785896</c:v>
                </c:pt>
                <c:pt idx="23">
                  <c:v>82.298249832307405</c:v>
                </c:pt>
                <c:pt idx="24">
                  <c:v>86.347567964786293</c:v>
                </c:pt>
                <c:pt idx="25">
                  <c:v>90.399304322522099</c:v>
                </c:pt>
                <c:pt idx="26">
                  <c:v>95.0967068142361</c:v>
                </c:pt>
                <c:pt idx="27">
                  <c:v>99.441048423653996</c:v>
                </c:pt>
                <c:pt idx="28">
                  <c:v>103.58105000200899</c:v>
                </c:pt>
                <c:pt idx="29">
                  <c:v>107.693241990179</c:v>
                </c:pt>
                <c:pt idx="30">
                  <c:v>111.978337081791</c:v>
                </c:pt>
                <c:pt idx="31">
                  <c:v>116.321469578671</c:v>
                </c:pt>
                <c:pt idx="32">
                  <c:v>120.560618390941</c:v>
                </c:pt>
                <c:pt idx="33">
                  <c:v>125.116554707193</c:v>
                </c:pt>
                <c:pt idx="34">
                  <c:v>129.951796036573</c:v>
                </c:pt>
                <c:pt idx="35">
                  <c:v>134.37714819092901</c:v>
                </c:pt>
                <c:pt idx="36">
                  <c:v>138.723908025604</c:v>
                </c:pt>
                <c:pt idx="37">
                  <c:v>142.83247267597901</c:v>
                </c:pt>
                <c:pt idx="38">
                  <c:v>147.142959132339</c:v>
                </c:pt>
                <c:pt idx="39">
                  <c:v>152.361489159098</c:v>
                </c:pt>
                <c:pt idx="40">
                  <c:v>156.687694079539</c:v>
                </c:pt>
                <c:pt idx="41">
                  <c:v>161.236375720019</c:v>
                </c:pt>
                <c:pt idx="42">
                  <c:v>165.51300702332301</c:v>
                </c:pt>
                <c:pt idx="43">
                  <c:v>169.36644891295799</c:v>
                </c:pt>
                <c:pt idx="44">
                  <c:v>174.26940054845301</c:v>
                </c:pt>
                <c:pt idx="45">
                  <c:v>178.72014406755699</c:v>
                </c:pt>
                <c:pt idx="46">
                  <c:v>183.741588739024</c:v>
                </c:pt>
                <c:pt idx="47">
                  <c:v>187.666368272569</c:v>
                </c:pt>
                <c:pt idx="48">
                  <c:v>192.27066909324</c:v>
                </c:pt>
                <c:pt idx="49">
                  <c:v>196.66942077012999</c:v>
                </c:pt>
                <c:pt idx="50">
                  <c:v>200.94847029869001</c:v>
                </c:pt>
                <c:pt idx="51">
                  <c:v>204.87445894477401</c:v>
                </c:pt>
                <c:pt idx="52">
                  <c:v>209.44127727477201</c:v>
                </c:pt>
                <c:pt idx="53">
                  <c:v>213.766273082314</c:v>
                </c:pt>
                <c:pt idx="54">
                  <c:v>218.43828420928</c:v>
                </c:pt>
                <c:pt idx="55">
                  <c:v>222.85154523753201</c:v>
                </c:pt>
                <c:pt idx="56">
                  <c:v>227.57071175637799</c:v>
                </c:pt>
                <c:pt idx="57">
                  <c:v>232.100047595164</c:v>
                </c:pt>
                <c:pt idx="58">
                  <c:v>237.077964212365</c:v>
                </c:pt>
                <c:pt idx="59">
                  <c:v>241.76569380341101</c:v>
                </c:pt>
                <c:pt idx="60">
                  <c:v>245.731583165785</c:v>
                </c:pt>
                <c:pt idx="61">
                  <c:v>250.73972759824801</c:v>
                </c:pt>
                <c:pt idx="62">
                  <c:v>255.39118381061999</c:v>
                </c:pt>
                <c:pt idx="63">
                  <c:v>260.00878487011403</c:v>
                </c:pt>
                <c:pt idx="64">
                  <c:v>264.74971541573302</c:v>
                </c:pt>
                <c:pt idx="65">
                  <c:v>269.44711790744702</c:v>
                </c:pt>
                <c:pt idx="66">
                  <c:v>273.49280870240102</c:v>
                </c:pt>
                <c:pt idx="67">
                  <c:v>278.51546248604598</c:v>
                </c:pt>
                <c:pt idx="68">
                  <c:v>283.20561030216902</c:v>
                </c:pt>
                <c:pt idx="69">
                  <c:v>288.03722429357401</c:v>
                </c:pt>
                <c:pt idx="70">
                  <c:v>292.70318985748798</c:v>
                </c:pt>
                <c:pt idx="71">
                  <c:v>297.73793476759801</c:v>
                </c:pt>
                <c:pt idx="72">
                  <c:v>302.18263272364999</c:v>
                </c:pt>
                <c:pt idx="73">
                  <c:v>307.26453302563999</c:v>
                </c:pt>
                <c:pt idx="74">
                  <c:v>311.61975664844402</c:v>
                </c:pt>
                <c:pt idx="75">
                  <c:v>316.77662193214098</c:v>
                </c:pt>
                <c:pt idx="76">
                  <c:v>320.90936883490502</c:v>
                </c:pt>
                <c:pt idx="77">
                  <c:v>326.29959285220798</c:v>
                </c:pt>
                <c:pt idx="78">
                  <c:v>330.78419152454899</c:v>
                </c:pt>
                <c:pt idx="79">
                  <c:v>335.71495275023</c:v>
                </c:pt>
                <c:pt idx="80">
                  <c:v>339.85374521568599</c:v>
                </c:pt>
                <c:pt idx="81">
                  <c:v>344.10619426696002</c:v>
                </c:pt>
                <c:pt idx="82">
                  <c:v>348.66333969593001</c:v>
                </c:pt>
                <c:pt idx="83">
                  <c:v>353.28698631811699</c:v>
                </c:pt>
                <c:pt idx="84">
                  <c:v>358.19598351666502</c:v>
                </c:pt>
                <c:pt idx="85">
                  <c:v>362.340821545533</c:v>
                </c:pt>
                <c:pt idx="86">
                  <c:v>366.79035595209899</c:v>
                </c:pt>
                <c:pt idx="87">
                  <c:v>371.019831863702</c:v>
                </c:pt>
                <c:pt idx="88">
                  <c:v>375.545540364511</c:v>
                </c:pt>
                <c:pt idx="89">
                  <c:v>380.07124886568101</c:v>
                </c:pt>
                <c:pt idx="90">
                  <c:v>384.51352859665599</c:v>
                </c:pt>
                <c:pt idx="91">
                  <c:v>388.624511472287</c:v>
                </c:pt>
                <c:pt idx="92">
                  <c:v>393.34246887823502</c:v>
                </c:pt>
                <c:pt idx="93">
                  <c:v>397.47763400607602</c:v>
                </c:pt>
                <c:pt idx="94">
                  <c:v>401.98399670519001</c:v>
                </c:pt>
                <c:pt idx="95">
                  <c:v>406.64391670641203</c:v>
                </c:pt>
                <c:pt idx="96">
                  <c:v>411.12246981534099</c:v>
                </c:pt>
                <c:pt idx="97">
                  <c:v>415.74853466332502</c:v>
                </c:pt>
                <c:pt idx="98">
                  <c:v>420.007029277291</c:v>
                </c:pt>
                <c:pt idx="99">
                  <c:v>424.88217132260098</c:v>
                </c:pt>
                <c:pt idx="100">
                  <c:v>429.59408316549701</c:v>
                </c:pt>
                <c:pt idx="101">
                  <c:v>434.202011324323</c:v>
                </c:pt>
                <c:pt idx="102">
                  <c:v>439.00702483808197</c:v>
                </c:pt>
                <c:pt idx="103">
                  <c:v>443.7806014244</c:v>
                </c:pt>
                <c:pt idx="104">
                  <c:v>448.646070568683</c:v>
                </c:pt>
                <c:pt idx="105">
                  <c:v>453.03998579559902</c:v>
                </c:pt>
                <c:pt idx="106">
                  <c:v>458.30325298916102</c:v>
                </c:pt>
                <c:pt idx="107">
                  <c:v>463.05627466052499</c:v>
                </c:pt>
                <c:pt idx="108">
                  <c:v>468.14663875064502</c:v>
                </c:pt>
                <c:pt idx="109">
                  <c:v>473.22007526450699</c:v>
                </c:pt>
                <c:pt idx="110">
                  <c:v>477.53781639609701</c:v>
                </c:pt>
                <c:pt idx="111">
                  <c:v>482.31139298241601</c:v>
                </c:pt>
                <c:pt idx="112">
                  <c:v>486.77180940290799</c:v>
                </c:pt>
                <c:pt idx="113">
                  <c:v>491.64574233531999</c:v>
                </c:pt>
                <c:pt idx="114">
                  <c:v>496.99243829871699</c:v>
                </c:pt>
                <c:pt idx="115">
                  <c:v>501.90385372306298</c:v>
                </c:pt>
                <c:pt idx="116">
                  <c:v>506.396916183173</c:v>
                </c:pt>
                <c:pt idx="117">
                  <c:v>510.90327888228802</c:v>
                </c:pt>
                <c:pt idx="118">
                  <c:v>515.75302956321002</c:v>
                </c:pt>
                <c:pt idx="119">
                  <c:v>520.58585266715397</c:v>
                </c:pt>
                <c:pt idx="120">
                  <c:v>525.08737891611395</c:v>
                </c:pt>
                <c:pt idx="121">
                  <c:v>530.00363079061299</c:v>
                </c:pt>
                <c:pt idx="122">
                  <c:v>534.58133113345798</c:v>
                </c:pt>
                <c:pt idx="123">
                  <c:v>539.66564966052499</c:v>
                </c:pt>
                <c:pt idx="124">
                  <c:v>544.68709433199194</c:v>
                </c:pt>
                <c:pt idx="125">
                  <c:v>549.41714286404499</c:v>
                </c:pt>
                <c:pt idx="126">
                  <c:v>553.80380341500904</c:v>
                </c:pt>
                <c:pt idx="127">
                  <c:v>559.02233344212902</c:v>
                </c:pt>
                <c:pt idx="128">
                  <c:v>563.74875463620594</c:v>
                </c:pt>
                <c:pt idx="129">
                  <c:v>568.67709763681</c:v>
                </c:pt>
                <c:pt idx="130">
                  <c:v>573.52443009193496</c:v>
                </c:pt>
                <c:pt idx="131">
                  <c:v>578.12268534973396</c:v>
                </c:pt>
                <c:pt idx="132">
                  <c:v>582.84910654381099</c:v>
                </c:pt>
                <c:pt idx="133">
                  <c:v>587.78107688239004</c:v>
                </c:pt>
                <c:pt idx="134">
                  <c:v>592.82912203114404</c:v>
                </c:pt>
                <c:pt idx="135">
                  <c:v>598.07183430975203</c:v>
                </c:pt>
                <c:pt idx="136">
                  <c:v>602.72933608517599</c:v>
                </c:pt>
                <c:pt idx="137">
                  <c:v>608.01194908079401</c:v>
                </c:pt>
                <c:pt idx="138">
                  <c:v>613.50736589542498</c:v>
                </c:pt>
                <c:pt idx="139">
                  <c:v>618.53969258009795</c:v>
                </c:pt>
                <c:pt idx="140">
                  <c:v>623.59015595392805</c:v>
                </c:pt>
                <c:pt idx="141">
                  <c:v>628.74702123762404</c:v>
                </c:pt>
                <c:pt idx="142">
                  <c:v>634.02237955729197</c:v>
                </c:pt>
                <c:pt idx="143">
                  <c:v>639.32071101627002</c:v>
                </c:pt>
                <c:pt idx="144">
                  <c:v>644.69158923187695</c:v>
                </c:pt>
                <c:pt idx="145">
                  <c:v>649.898028132891</c:v>
                </c:pt>
                <c:pt idx="146">
                  <c:v>655.57843917706998</c:v>
                </c:pt>
                <c:pt idx="147">
                  <c:v>660.45116299730296</c:v>
                </c:pt>
                <c:pt idx="148">
                  <c:v>665.47865323182202</c:v>
                </c:pt>
                <c:pt idx="149">
                  <c:v>670.94142400539397</c:v>
                </c:pt>
                <c:pt idx="150">
                  <c:v>676.23008256406501</c:v>
                </c:pt>
                <c:pt idx="151">
                  <c:v>681.68438954950705</c:v>
                </c:pt>
                <c:pt idx="152">
                  <c:v>686.99723036038699</c:v>
                </c:pt>
                <c:pt idx="153">
                  <c:v>691.787734522964</c:v>
                </c:pt>
                <c:pt idx="154">
                  <c:v>696.92888134257998</c:v>
                </c:pt>
                <c:pt idx="155">
                  <c:v>701.77621379842606</c:v>
                </c:pt>
                <c:pt idx="156">
                  <c:v>706.60420045149499</c:v>
                </c:pt>
                <c:pt idx="157">
                  <c:v>711.47692427172899</c:v>
                </c:pt>
                <c:pt idx="158">
                  <c:v>716.60235262798506</c:v>
                </c:pt>
                <c:pt idx="159">
                  <c:v>722.09172387956301</c:v>
                </c:pt>
                <c:pt idx="160">
                  <c:v>726.689979137362</c:v>
                </c:pt>
                <c:pt idx="161">
                  <c:v>731.67273220471702</c:v>
                </c:pt>
                <c:pt idx="162">
                  <c:v>736.26252367438701</c:v>
                </c:pt>
                <c:pt idx="163">
                  <c:v>741.72045799780403</c:v>
                </c:pt>
                <c:pt idx="164">
                  <c:v>746.29936745354701</c:v>
                </c:pt>
                <c:pt idx="165">
                  <c:v>751.21803755312305</c:v>
                </c:pt>
                <c:pt idx="166">
                  <c:v>756.29389229206095</c:v>
                </c:pt>
                <c:pt idx="167">
                  <c:v>761.577714399858</c:v>
                </c:pt>
                <c:pt idx="168">
                  <c:v>766.12760515323805</c:v>
                </c:pt>
                <c:pt idx="169">
                  <c:v>771.08859419418002</c:v>
                </c:pt>
                <c:pt idx="170">
                  <c:v>776.06409258630504</c:v>
                </c:pt>
                <c:pt idx="171">
                  <c:v>781.52323602262095</c:v>
                </c:pt>
                <c:pt idx="172">
                  <c:v>786.17831957296801</c:v>
                </c:pt>
                <c:pt idx="173">
                  <c:v>791.43191386550302</c:v>
                </c:pt>
                <c:pt idx="174">
                  <c:v>796.73387266245697</c:v>
                </c:pt>
                <c:pt idx="175">
                  <c:v>801.59208713078795</c:v>
                </c:pt>
                <c:pt idx="176">
                  <c:v>806.83721763591404</c:v>
                </c:pt>
                <c:pt idx="177">
                  <c:v>811.678504527987</c:v>
                </c:pt>
                <c:pt idx="178">
                  <c:v>816.654002920111</c:v>
                </c:pt>
                <c:pt idx="179">
                  <c:v>822.15425618489598</c:v>
                </c:pt>
                <c:pt idx="180">
                  <c:v>827.238574711963</c:v>
                </c:pt>
                <c:pt idx="181">
                  <c:v>832.09074361724197</c:v>
                </c:pt>
                <c:pt idx="182">
                  <c:v>836.92477583480502</c:v>
                </c:pt>
                <c:pt idx="183">
                  <c:v>842.22552551886099</c:v>
                </c:pt>
                <c:pt idx="184">
                  <c:v>847.45131022193095</c:v>
                </c:pt>
                <c:pt idx="185">
                  <c:v>852.649285334095</c:v>
                </c:pt>
                <c:pt idx="186">
                  <c:v>857.23907680376499</c:v>
                </c:pt>
                <c:pt idx="187">
                  <c:v>861.89174212831404</c:v>
                </c:pt>
                <c:pt idx="188">
                  <c:v>867.32428508662395</c:v>
                </c:pt>
                <c:pt idx="189">
                  <c:v>872.29615614149304</c:v>
                </c:pt>
                <c:pt idx="190">
                  <c:v>877.23659026820201</c:v>
                </c:pt>
                <c:pt idx="191">
                  <c:v>881.12872376104804</c:v>
                </c:pt>
                <c:pt idx="192">
                  <c:v>886.23117897727298</c:v>
                </c:pt>
                <c:pt idx="193">
                  <c:v>890.65774024452799</c:v>
                </c:pt>
                <c:pt idx="194">
                  <c:v>895.78679593731795</c:v>
                </c:pt>
                <c:pt idx="195">
                  <c:v>900.41527901109998</c:v>
                </c:pt>
                <c:pt idx="196">
                  <c:v>905.30009395743798</c:v>
                </c:pt>
                <c:pt idx="197">
                  <c:v>909.74962836400402</c:v>
                </c:pt>
                <c:pt idx="198">
                  <c:v>914.52562317539901</c:v>
                </c:pt>
                <c:pt idx="199">
                  <c:v>919.37295563052396</c:v>
                </c:pt>
                <c:pt idx="200">
                  <c:v>923.89866413097297</c:v>
                </c:pt>
                <c:pt idx="201">
                  <c:v>928.61420331184502</c:v>
                </c:pt>
                <c:pt idx="202">
                  <c:v>933.24873194867803</c:v>
                </c:pt>
                <c:pt idx="203">
                  <c:v>938.53980873242597</c:v>
                </c:pt>
                <c:pt idx="204">
                  <c:v>943.08486303493203</c:v>
                </c:pt>
                <c:pt idx="205">
                  <c:v>947.70488231986303</c:v>
                </c:pt>
                <c:pt idx="206">
                  <c:v>952.18101720299501</c:v>
                </c:pt>
                <c:pt idx="207">
                  <c:v>957.15047003206701</c:v>
                </c:pt>
                <c:pt idx="208">
                  <c:v>961.93371951941299</c:v>
                </c:pt>
                <c:pt idx="209">
                  <c:v>967.46299148655999</c:v>
                </c:pt>
                <c:pt idx="210">
                  <c:v>971.98265442539901</c:v>
                </c:pt>
                <c:pt idx="211">
                  <c:v>976.92308855210797</c:v>
                </c:pt>
                <c:pt idx="212">
                  <c:v>981.88407759232996</c:v>
                </c:pt>
                <c:pt idx="213">
                  <c:v>986.74954673661205</c:v>
                </c:pt>
                <c:pt idx="214">
                  <c:v>992.10349737668105</c:v>
                </c:pt>
                <c:pt idx="215">
                  <c:v>996.71868021001796</c:v>
                </c:pt>
                <c:pt idx="216">
                  <c:v>1001.53820307568</c:v>
                </c:pt>
                <c:pt idx="217">
                  <c:v>1006.71320504853</c:v>
                </c:pt>
                <c:pt idx="218">
                  <c:v>1011.39126173819</c:v>
                </c:pt>
                <c:pt idx="219">
                  <c:v>1016.28574958628</c:v>
                </c:pt>
                <c:pt idx="220">
                  <c:v>1021.29752135672</c:v>
                </c:pt>
                <c:pt idx="221">
                  <c:v>1026.20893677962</c:v>
                </c:pt>
                <c:pt idx="222">
                  <c:v>1030.4239033400399</c:v>
                </c:pt>
                <c:pt idx="223">
                  <c:v>1035.6375969170099</c:v>
                </c:pt>
                <c:pt idx="224">
                  <c:v>1040.3519269849801</c:v>
                </c:pt>
                <c:pt idx="225">
                  <c:v>1044.8873083871799</c:v>
                </c:pt>
                <c:pt idx="226">
                  <c:v>1049.27155071162</c:v>
                </c:pt>
                <c:pt idx="227">
                  <c:v>1053.66546593926</c:v>
                </c:pt>
                <c:pt idx="228">
                  <c:v>1058.26251208344</c:v>
                </c:pt>
                <c:pt idx="229">
                  <c:v>1062.6527999723801</c:v>
                </c:pt>
                <c:pt idx="230">
                  <c:v>1066.8097291266299</c:v>
                </c:pt>
                <c:pt idx="231">
                  <c:v>1071.5772601506201</c:v>
                </c:pt>
                <c:pt idx="232">
                  <c:v>1075.1538152518399</c:v>
                </c:pt>
                <c:pt idx="233">
                  <c:v>1079.5102479882701</c:v>
                </c:pt>
                <c:pt idx="234">
                  <c:v>1083.88119007515</c:v>
                </c:pt>
                <c:pt idx="235">
                  <c:v>1088.10341131008</c:v>
                </c:pt>
                <c:pt idx="236">
                  <c:v>1092.0644642223001</c:v>
                </c:pt>
                <c:pt idx="237">
                  <c:v>1096.0460720480301</c:v>
                </c:pt>
                <c:pt idx="238">
                  <c:v>1100.67576423471</c:v>
                </c:pt>
                <c:pt idx="239">
                  <c:v>1104.9487681998601</c:v>
                </c:pt>
                <c:pt idx="240">
                  <c:v>1109.1371342822799</c:v>
                </c:pt>
                <c:pt idx="241">
                  <c:v>1112.7753541269201</c:v>
                </c:pt>
                <c:pt idx="242">
                  <c:v>1116.2660622339499</c:v>
                </c:pt>
                <c:pt idx="243">
                  <c:v>1121.22705127418</c:v>
                </c:pt>
                <c:pt idx="244">
                  <c:v>1125.11555742977</c:v>
                </c:pt>
                <c:pt idx="245">
                  <c:v>1129.67270285838</c:v>
                </c:pt>
                <c:pt idx="246">
                  <c:v>1133.56604546412</c:v>
                </c:pt>
                <c:pt idx="247">
                  <c:v>1137.74836598348</c:v>
                </c:pt>
                <c:pt idx="248">
                  <c:v>1141.9850965717601</c:v>
                </c:pt>
                <c:pt idx="249">
                  <c:v>1145.6571715689199</c:v>
                </c:pt>
                <c:pt idx="250">
                  <c:v>1150.1478158039499</c:v>
                </c:pt>
                <c:pt idx="251">
                  <c:v>1153.6215963347299</c:v>
                </c:pt>
                <c:pt idx="252">
                  <c:v>1158.2101786915</c:v>
                </c:pt>
                <c:pt idx="253">
                  <c:v>1162.30423399087</c:v>
                </c:pt>
                <c:pt idx="254">
                  <c:v>1166.1697670057099</c:v>
                </c:pt>
                <c:pt idx="255">
                  <c:v>1170.31823237255</c:v>
                </c:pt>
                <c:pt idx="256">
                  <c:v>1173.2950676201301</c:v>
                </c:pt>
                <c:pt idx="257">
                  <c:v>1176.8825047345599</c:v>
                </c:pt>
                <c:pt idx="258">
                  <c:v>1180.43366847212</c:v>
                </c:pt>
                <c:pt idx="259">
                  <c:v>1184.0573789648599</c:v>
                </c:pt>
                <c:pt idx="260">
                  <c:v>1187.4973043416701</c:v>
                </c:pt>
                <c:pt idx="261">
                  <c:v>1190.2758451214199</c:v>
                </c:pt>
                <c:pt idx="262">
                  <c:v>1193.66377865512</c:v>
                </c:pt>
                <c:pt idx="263">
                  <c:v>1196.37340001549</c:v>
                </c:pt>
                <c:pt idx="264">
                  <c:v>1199.7153872705701</c:v>
                </c:pt>
                <c:pt idx="265">
                  <c:v>1202.83247958125</c:v>
                </c:pt>
                <c:pt idx="266">
                  <c:v>1205.4755997480499</c:v>
                </c:pt>
                <c:pt idx="267">
                  <c:v>1208.21907626094</c:v>
                </c:pt>
                <c:pt idx="268">
                  <c:v>1211.0967642738799</c:v>
                </c:pt>
                <c:pt idx="269">
                  <c:v>1214.3408134072199</c:v>
                </c:pt>
                <c:pt idx="270">
                  <c:v>1216.85334941267</c:v>
                </c:pt>
                <c:pt idx="271">
                  <c:v>1219.7733563669699</c:v>
                </c:pt>
                <c:pt idx="272">
                  <c:v>1222.44912257339</c:v>
                </c:pt>
                <c:pt idx="273">
                  <c:v>1225.0039775187599</c:v>
                </c:pt>
                <c:pt idx="274">
                  <c:v>1227.6362156723501</c:v>
                </c:pt>
                <c:pt idx="275">
                  <c:v>1229.97463946073</c:v>
                </c:pt>
                <c:pt idx="276">
                  <c:v>1232.6117140644701</c:v>
                </c:pt>
                <c:pt idx="277">
                  <c:v>1235.01784815933</c:v>
                </c:pt>
                <c:pt idx="278">
                  <c:v>1237.1942508581899</c:v>
                </c:pt>
              </c:numCache>
            </c:numRef>
          </c:yVal>
          <c:smooth val="1"/>
          <c:extLst>
            <c:ext xmlns:c16="http://schemas.microsoft.com/office/drawing/2014/chart" uri="{C3380CC4-5D6E-409C-BE32-E72D297353CC}">
              <c16:uniqueId val="{00000008-710A-457A-A1D7-0D57FCB948F2}"/>
            </c:ext>
          </c:extLst>
        </c:ser>
        <c:ser>
          <c:idx val="10"/>
          <c:order val="10"/>
          <c:tx>
            <c:strRef>
              <c:f>'без среза'!$AH$1</c:f>
              <c:strCache>
                <c:ptCount val="1"/>
                <c:pt idx="0">
                  <c:v>Irradiated 50,4 dpa 350℃
</c:v>
                </c:pt>
              </c:strCache>
            </c:strRef>
          </c:tx>
          <c:spPr>
            <a:ln w="34925" cap="rnd">
              <a:solidFill>
                <a:srgbClr val="C00000">
                  <a:alpha val="99000"/>
                </a:srgbClr>
              </a:solidFill>
              <a:round/>
            </a:ln>
            <a:effectLst/>
          </c:spPr>
          <c:marker>
            <c:symbol val="none"/>
          </c:marker>
          <c:xVal>
            <c:numRef>
              <c:f>'без среза'!$AI$4:$AI$415</c:f>
              <c:numCache>
                <c:formatCode>General</c:formatCode>
                <c:ptCount val="41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1.6399774339337402E-3</c:v>
                </c:pt>
                <c:pt idx="69">
                  <c:v>4.39035994434178E-3</c:v>
                </c:pt>
                <c:pt idx="70">
                  <c:v>5.6314447224004001E-3</c:v>
                </c:pt>
                <c:pt idx="71">
                  <c:v>7.3769321104766306E-3</c:v>
                </c:pt>
                <c:pt idx="72">
                  <c:v>8.66225924451847E-3</c:v>
                </c:pt>
                <c:pt idx="73">
                  <c:v>9.8708419600157492E-3</c:v>
                </c:pt>
                <c:pt idx="74">
                  <c:v>1.2300596454739601E-2</c:v>
                </c:pt>
                <c:pt idx="75">
                  <c:v>1.58290884178314E-2</c:v>
                </c:pt>
                <c:pt idx="76">
                  <c:v>1.6534489803827802E-2</c:v>
                </c:pt>
                <c:pt idx="77">
                  <c:v>1.6107194122394499E-2</c:v>
                </c:pt>
                <c:pt idx="78">
                  <c:v>1.77940300442181E-2</c:v>
                </c:pt>
                <c:pt idx="79">
                  <c:v>2.0424420804836502E-2</c:v>
                </c:pt>
                <c:pt idx="80">
                  <c:v>2.2025234576084102E-2</c:v>
                </c:pt>
                <c:pt idx="81">
                  <c:v>2.16631792757482E-2</c:v>
                </c:pt>
                <c:pt idx="82">
                  <c:v>2.1145951345999899E-2</c:v>
                </c:pt>
                <c:pt idx="83">
                  <c:v>2.2866756867045999E-2</c:v>
                </c:pt>
                <c:pt idx="84">
                  <c:v>2.4858580413500399E-2</c:v>
                </c:pt>
                <c:pt idx="85">
                  <c:v>2.5794677566892698E-2</c:v>
                </c:pt>
                <c:pt idx="86">
                  <c:v>2.73016489920863E-2</c:v>
                </c:pt>
                <c:pt idx="87">
                  <c:v>2.7241902499355299E-2</c:v>
                </c:pt>
                <c:pt idx="88">
                  <c:v>2.8111527990972697E-2</c:v>
                </c:pt>
                <c:pt idx="89">
                  <c:v>2.5557129132138798E-2</c:v>
                </c:pt>
                <c:pt idx="90">
                  <c:v>2.8108096657213397E-2</c:v>
                </c:pt>
                <c:pt idx="91">
                  <c:v>2.8801767749939696E-2</c:v>
                </c:pt>
                <c:pt idx="92">
                  <c:v>3.0517205636719801E-2</c:v>
                </c:pt>
                <c:pt idx="93">
                  <c:v>3.2692803777543099E-2</c:v>
                </c:pt>
                <c:pt idx="94">
                  <c:v>3.4343227539039803E-2</c:v>
                </c:pt>
                <c:pt idx="95">
                  <c:v>3.5971411994566396E-2</c:v>
                </c:pt>
                <c:pt idx="96">
                  <c:v>3.7075643351300896E-2</c:v>
                </c:pt>
                <c:pt idx="97">
                  <c:v>3.7094098813597001E-2</c:v>
                </c:pt>
                <c:pt idx="98">
                  <c:v>3.9027270893790003E-2</c:v>
                </c:pt>
                <c:pt idx="99">
                  <c:v>3.9959457949407799E-2</c:v>
                </c:pt>
                <c:pt idx="100">
                  <c:v>4.1604504076531199E-2</c:v>
                </c:pt>
                <c:pt idx="101">
                  <c:v>4.2219973214230301E-2</c:v>
                </c:pt>
                <c:pt idx="102">
                  <c:v>4.1737936164238897E-2</c:v>
                </c:pt>
                <c:pt idx="103">
                  <c:v>4.3151065243378597E-2</c:v>
                </c:pt>
                <c:pt idx="104">
                  <c:v>4.48261708719144E-2</c:v>
                </c:pt>
                <c:pt idx="105">
                  <c:v>4.48695444572422E-2</c:v>
                </c:pt>
                <c:pt idx="106">
                  <c:v>4.4401916517600198E-2</c:v>
                </c:pt>
                <c:pt idx="107">
                  <c:v>4.1085058597261102E-2</c:v>
                </c:pt>
                <c:pt idx="108">
                  <c:v>3.86858423680181E-2</c:v>
                </c:pt>
                <c:pt idx="109">
                  <c:v>4.1854605337903202E-2</c:v>
                </c:pt>
                <c:pt idx="110">
                  <c:v>3.8837593663814104E-2</c:v>
                </c:pt>
                <c:pt idx="111">
                  <c:v>4.0193292557191299E-2</c:v>
                </c:pt>
                <c:pt idx="112">
                  <c:v>3.9461009251127201E-2</c:v>
                </c:pt>
                <c:pt idx="113">
                  <c:v>3.9274908349611296E-2</c:v>
                </c:pt>
                <c:pt idx="114">
                  <c:v>3.8455371612258205E-2</c:v>
                </c:pt>
                <c:pt idx="115">
                  <c:v>3.9648313936737595E-2</c:v>
                </c:pt>
                <c:pt idx="116">
                  <c:v>3.8035027355682899E-2</c:v>
                </c:pt>
                <c:pt idx="117">
                  <c:v>3.5472818301549601E-2</c:v>
                </c:pt>
                <c:pt idx="118">
                  <c:v>3.3648386441846902E-2</c:v>
                </c:pt>
                <c:pt idx="119">
                  <c:v>3.3012624298862599E-2</c:v>
                </c:pt>
                <c:pt idx="120">
                  <c:v>3.3084589849003997E-2</c:v>
                </c:pt>
                <c:pt idx="121">
                  <c:v>3.0483269817160902E-2</c:v>
                </c:pt>
                <c:pt idx="122">
                  <c:v>2.9098000186422703E-2</c:v>
                </c:pt>
                <c:pt idx="123">
                  <c:v>2.9873783331950704E-2</c:v>
                </c:pt>
                <c:pt idx="124">
                  <c:v>3.0325028364082098E-2</c:v>
                </c:pt>
                <c:pt idx="125">
                  <c:v>2.8047025165136599E-2</c:v>
                </c:pt>
                <c:pt idx="126">
                  <c:v>2.6616291897880701E-2</c:v>
                </c:pt>
                <c:pt idx="127">
                  <c:v>2.4452912814467702E-2</c:v>
                </c:pt>
                <c:pt idx="128">
                  <c:v>2.48689669668067E-2</c:v>
                </c:pt>
                <c:pt idx="129">
                  <c:v>2.5953647834775502E-2</c:v>
                </c:pt>
                <c:pt idx="130">
                  <c:v>2.5583772338926301E-2</c:v>
                </c:pt>
                <c:pt idx="131">
                  <c:v>2.4334124848799397E-2</c:v>
                </c:pt>
                <c:pt idx="132">
                  <c:v>2.3547100174177198E-2</c:v>
                </c:pt>
                <c:pt idx="133">
                  <c:v>2.3068963221781799E-2</c:v>
                </c:pt>
                <c:pt idx="134">
                  <c:v>2.42396662402911E-2</c:v>
                </c:pt>
                <c:pt idx="135">
                  <c:v>2.2337032425561201E-2</c:v>
                </c:pt>
                <c:pt idx="136">
                  <c:v>2.23855373891979E-2</c:v>
                </c:pt>
                <c:pt idx="137">
                  <c:v>1.8516134405288699E-2</c:v>
                </c:pt>
                <c:pt idx="138">
                  <c:v>1.80524165633855E-2</c:v>
                </c:pt>
                <c:pt idx="139">
                  <c:v>1.51605280173328E-2</c:v>
                </c:pt>
                <c:pt idx="140">
                  <c:v>1.6303860351598601E-2</c:v>
                </c:pt>
                <c:pt idx="141">
                  <c:v>1.7760000506026302E-2</c:v>
                </c:pt>
                <c:pt idx="142">
                  <c:v>1.7563400591953399E-2</c:v>
                </c:pt>
                <c:pt idx="143">
                  <c:v>1.7875103385520699E-2</c:v>
                </c:pt>
                <c:pt idx="144">
                  <c:v>1.7559969258194003E-2</c:v>
                </c:pt>
                <c:pt idx="145">
                  <c:v>1.79682032150374E-2</c:v>
                </c:pt>
                <c:pt idx="146">
                  <c:v>1.5307010436362801E-2</c:v>
                </c:pt>
                <c:pt idx="147">
                  <c:v>1.4093785106741299E-2</c:v>
                </c:pt>
                <c:pt idx="148">
                  <c:v>1.4356124166212699E-2</c:v>
                </c:pt>
                <c:pt idx="149">
                  <c:v>1.3258970488436701E-2</c:v>
                </c:pt>
                <c:pt idx="150">
                  <c:v>1.3197992715010501E-2</c:v>
                </c:pt>
                <c:pt idx="151">
                  <c:v>1.10333823508846E-2</c:v>
                </c:pt>
                <c:pt idx="152">
                  <c:v>7.8768384384009203E-3</c:v>
                </c:pt>
                <c:pt idx="153">
                  <c:v>3.5343036263046899E-3</c:v>
                </c:pt>
                <c:pt idx="154">
                  <c:v>2.8137406132833199E-3</c:v>
                </c:pt>
                <c:pt idx="155">
                  <c:v>3.4644006307438203E-3</c:v>
                </c:pt>
                <c:pt idx="156">
                  <c:v>4.2558241672940901E-3</c:v>
                </c:pt>
                <c:pt idx="157">
                  <c:v>1.62714345137038E-3</c:v>
                </c:pt>
                <c:pt idx="158">
                  <c:v>0</c:v>
                </c:pt>
                <c:pt idx="159">
                  <c:v>5.8118355444336501E-4</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1.5713971510211702E-3</c:v>
                </c:pt>
                <c:pt idx="252">
                  <c:v>1.23794381564402E-3</c:v>
                </c:pt>
                <c:pt idx="253">
                  <c:v>5.2317374112576002E-3</c:v>
                </c:pt>
                <c:pt idx="254">
                  <c:v>6.9381238218113603E-3</c:v>
                </c:pt>
                <c:pt idx="255">
                  <c:v>8.8114231551994493E-3</c:v>
                </c:pt>
                <c:pt idx="256">
                  <c:v>1.0173720963564401E-2</c:v>
                </c:pt>
                <c:pt idx="257">
                  <c:v>9.8832787034552911E-3</c:v>
                </c:pt>
                <c:pt idx="258">
                  <c:v>1.0983599962433E-2</c:v>
                </c:pt>
                <c:pt idx="259">
                  <c:v>1.36166795402737E-2</c:v>
                </c:pt>
                <c:pt idx="260">
                  <c:v>1.4928146077863901E-2</c:v>
                </c:pt>
                <c:pt idx="261">
                  <c:v>1.68429889498256E-2</c:v>
                </c:pt>
                <c:pt idx="262">
                  <c:v>1.8828223581515102E-2</c:v>
                </c:pt>
                <c:pt idx="263">
                  <c:v>1.9854252983186899E-2</c:v>
                </c:pt>
                <c:pt idx="264">
                  <c:v>2.1314303235371299E-2</c:v>
                </c:pt>
                <c:pt idx="265">
                  <c:v>2.2891656420114297E-2</c:v>
                </c:pt>
                <c:pt idx="266">
                  <c:v>2.4761045655736804E-2</c:v>
                </c:pt>
                <c:pt idx="267">
                  <c:v>2.6191046406616198E-2</c:v>
                </c:pt>
                <c:pt idx="268">
                  <c:v>2.9512303188816702E-2</c:v>
                </c:pt>
                <c:pt idx="269">
                  <c:v>3.4010499394483404E-2</c:v>
                </c:pt>
                <c:pt idx="270">
                  <c:v>3.9060019383185804E-2</c:v>
                </c:pt>
                <c:pt idx="271">
                  <c:v>4.15171445621354E-2</c:v>
                </c:pt>
                <c:pt idx="272">
                  <c:v>4.5285383768884899E-2</c:v>
                </c:pt>
                <c:pt idx="273">
                  <c:v>4.7645977784611701E-2</c:v>
                </c:pt>
                <c:pt idx="274">
                  <c:v>5.1698422846442299E-2</c:v>
                </c:pt>
                <c:pt idx="275">
                  <c:v>5.8343262718096901E-2</c:v>
                </c:pt>
                <c:pt idx="276">
                  <c:v>6.1203127965541199E-2</c:v>
                </c:pt>
                <c:pt idx="277">
                  <c:v>6.6144396497875804E-2</c:v>
                </c:pt>
                <c:pt idx="278">
                  <c:v>7.1118403348791007E-2</c:v>
                </c:pt>
                <c:pt idx="279">
                  <c:v>7.673488751159141E-2</c:v>
                </c:pt>
                <c:pt idx="280">
                  <c:v>8.1604543003663793E-2</c:v>
                </c:pt>
                <c:pt idx="281">
                  <c:v>8.7084173745068896E-2</c:v>
                </c:pt>
                <c:pt idx="282">
                  <c:v>9.0508324349656291E-2</c:v>
                </c:pt>
                <c:pt idx="283">
                  <c:v>9.6945929040401793E-2</c:v>
                </c:pt>
                <c:pt idx="284">
                  <c:v>9.6487342576665497E-2</c:v>
                </c:pt>
                <c:pt idx="285">
                  <c:v>9.9401949192667899E-2</c:v>
                </c:pt>
                <c:pt idx="286">
                  <c:v>0.10667240470468201</c:v>
                </c:pt>
                <c:pt idx="287">
                  <c:v>0.110808193100098</c:v>
                </c:pt>
                <c:pt idx="288">
                  <c:v>0.120071577185143</c:v>
                </c:pt>
                <c:pt idx="289">
                  <c:v>0.12486694081999901</c:v>
                </c:pt>
                <c:pt idx="290">
                  <c:v>0.131042568961277</c:v>
                </c:pt>
                <c:pt idx="291">
                  <c:v>0.139970905920137</c:v>
                </c:pt>
                <c:pt idx="292">
                  <c:v>0.14264040765851901</c:v>
                </c:pt>
                <c:pt idx="293">
                  <c:v>0.14644651656198002</c:v>
                </c:pt>
                <c:pt idx="294">
                  <c:v>0.15333891387257398</c:v>
                </c:pt>
                <c:pt idx="295">
                  <c:v>0.16145395049903799</c:v>
                </c:pt>
                <c:pt idx="296">
                  <c:v>0.16847024965699098</c:v>
                </c:pt>
                <c:pt idx="297">
                  <c:v>0.17504984914751301</c:v>
                </c:pt>
                <c:pt idx="298">
                  <c:v>0.18176898087659799</c:v>
                </c:pt>
                <c:pt idx="299">
                  <c:v>0.18704406525415601</c:v>
                </c:pt>
                <c:pt idx="300">
                  <c:v>0.19557748234007</c:v>
                </c:pt>
                <c:pt idx="301">
                  <c:v>0.20187041341415599</c:v>
                </c:pt>
                <c:pt idx="302">
                  <c:v>0.20883320248430001</c:v>
                </c:pt>
                <c:pt idx="303">
                  <c:v>0.21631871337263001</c:v>
                </c:pt>
                <c:pt idx="304">
                  <c:v>0.22163412000850299</c:v>
                </c:pt>
                <c:pt idx="305">
                  <c:v>0.23184228021307299</c:v>
                </c:pt>
                <c:pt idx="306">
                  <c:v>0.24062985365276299</c:v>
                </c:pt>
                <c:pt idx="307">
                  <c:v>0.248206528070227</c:v>
                </c:pt>
                <c:pt idx="308">
                  <c:v>0.25764317773678203</c:v>
                </c:pt>
                <c:pt idx="309">
                  <c:v>0.26749820786307099</c:v>
                </c:pt>
                <c:pt idx="310">
                  <c:v>0.27650743559405599</c:v>
                </c:pt>
                <c:pt idx="311">
                  <c:v>0.286632262465218</c:v>
                </c:pt>
                <c:pt idx="312">
                  <c:v>0.297450407919087</c:v>
                </c:pt>
                <c:pt idx="313">
                  <c:v>0.30792714358795997</c:v>
                </c:pt>
                <c:pt idx="314">
                  <c:v>0.317164378269013</c:v>
                </c:pt>
                <c:pt idx="315">
                  <c:v>0.32981512828826004</c:v>
                </c:pt>
                <c:pt idx="316">
                  <c:v>0.33964791910818798</c:v>
                </c:pt>
                <c:pt idx="317">
                  <c:v>0.35024318899047602</c:v>
                </c:pt>
                <c:pt idx="318">
                  <c:v>0.36203762760180802</c:v>
                </c:pt>
                <c:pt idx="319">
                  <c:v>0.37380078543094397</c:v>
                </c:pt>
                <c:pt idx="320">
                  <c:v>0.38432322099254201</c:v>
                </c:pt>
                <c:pt idx="321">
                  <c:v>0.39693095993584404</c:v>
                </c:pt>
                <c:pt idx="322">
                  <c:v>0.40718996141151803</c:v>
                </c:pt>
                <c:pt idx="323">
                  <c:v>0.41914471403060805</c:v>
                </c:pt>
                <c:pt idx="324">
                  <c:v>0.43316399826267099</c:v>
                </c:pt>
                <c:pt idx="325">
                  <c:v>0.44419987791002297</c:v>
                </c:pt>
                <c:pt idx="326">
                  <c:v>0.457125556052347</c:v>
                </c:pt>
                <c:pt idx="327">
                  <c:v>0.46977362725442601</c:v>
                </c:pt>
                <c:pt idx="328">
                  <c:v>0.48263161245415598</c:v>
                </c:pt>
                <c:pt idx="329">
                  <c:v>0.49708491753676798</c:v>
                </c:pt>
                <c:pt idx="330">
                  <c:v>0.50936029817194095</c:v>
                </c:pt>
                <c:pt idx="331">
                  <c:v>0.52455530054658106</c:v>
                </c:pt>
                <c:pt idx="332">
                  <c:v>0.53652301474016906</c:v>
                </c:pt>
                <c:pt idx="333">
                  <c:v>0.54974463903079096</c:v>
                </c:pt>
                <c:pt idx="334">
                  <c:v>0.56546872588285191</c:v>
                </c:pt>
                <c:pt idx="335">
                  <c:v>0.57894059642990203</c:v>
                </c:pt>
                <c:pt idx="336">
                  <c:v>0.59407816861949003</c:v>
                </c:pt>
                <c:pt idx="337">
                  <c:v>0.60769985416186501</c:v>
                </c:pt>
                <c:pt idx="338">
                  <c:v>0.62221694208915301</c:v>
                </c:pt>
                <c:pt idx="339">
                  <c:v>0.63549330774776502</c:v>
                </c:pt>
                <c:pt idx="340">
                  <c:v>0.65246080568613196</c:v>
                </c:pt>
                <c:pt idx="341">
                  <c:v>0.66797765735714199</c:v>
                </c:pt>
                <c:pt idx="342">
                  <c:v>0.68302139720117294</c:v>
                </c:pt>
                <c:pt idx="343">
                  <c:v>0.69884323649716906</c:v>
                </c:pt>
                <c:pt idx="344">
                  <c:v>0.71436008816817798</c:v>
                </c:pt>
                <c:pt idx="345">
                  <c:v>0.730248399125912</c:v>
                </c:pt>
                <c:pt idx="346">
                  <c:v>0.74593729509842899</c:v>
                </c:pt>
                <c:pt idx="347">
                  <c:v>0.75942603731732594</c:v>
                </c:pt>
                <c:pt idx="348">
                  <c:v>0.77603502754186604</c:v>
                </c:pt>
                <c:pt idx="349">
                  <c:v>0.79265061668138503</c:v>
                </c:pt>
                <c:pt idx="350">
                  <c:v>0.80960247422808607</c:v>
                </c:pt>
                <c:pt idx="351">
                  <c:v>0.82664817412023694</c:v>
                </c:pt>
                <c:pt idx="352">
                  <c:v>0.84202549355381995</c:v>
                </c:pt>
                <c:pt idx="353">
                  <c:v>0.85839352525454193</c:v>
                </c:pt>
                <c:pt idx="354">
                  <c:v>0.8754274948535109</c:v>
                </c:pt>
                <c:pt idx="355">
                  <c:v>0.89304015892025701</c:v>
                </c:pt>
                <c:pt idx="356">
                  <c:v>0.90956581581167506</c:v>
                </c:pt>
                <c:pt idx="357">
                  <c:v>0.92524421277175894</c:v>
                </c:pt>
                <c:pt idx="358">
                  <c:v>0.94243458628056909</c:v>
                </c:pt>
                <c:pt idx="359">
                  <c:v>0.96002501104180704</c:v>
                </c:pt>
                <c:pt idx="360">
                  <c:v>0.97732877738508295</c:v>
                </c:pt>
                <c:pt idx="361">
                  <c:v>0.99374886163786902</c:v>
                </c:pt>
                <c:pt idx="362">
                  <c:v>1.0104243335240399</c:v>
                </c:pt>
                <c:pt idx="363">
                  <c:v>1.02855313049417</c:v>
                </c:pt>
                <c:pt idx="364">
                  <c:v>1.0448664208263398</c:v>
                </c:pt>
                <c:pt idx="365">
                  <c:v>1.0653764673270401</c:v>
                </c:pt>
                <c:pt idx="366">
                  <c:v>1.0837281398687499</c:v>
                </c:pt>
                <c:pt idx="367">
                  <c:v>1.1002863088231201</c:v>
                </c:pt>
                <c:pt idx="368">
                  <c:v>1.1198422914731099</c:v>
                </c:pt>
                <c:pt idx="369">
                  <c:v>1.13994568780754</c:v>
                </c:pt>
                <c:pt idx="370">
                  <c:v>1.16008940640086</c:v>
                </c:pt>
                <c:pt idx="371">
                  <c:v>1.1813619219628899</c:v>
                </c:pt>
                <c:pt idx="372">
                  <c:v>1.20205306424168</c:v>
                </c:pt>
                <c:pt idx="373">
                  <c:v>1.2233021192173499</c:v>
                </c:pt>
                <c:pt idx="374">
                  <c:v>1.24544145520076</c:v>
                </c:pt>
                <c:pt idx="375">
                  <c:v>1.2716328737360501</c:v>
                </c:pt>
                <c:pt idx="376">
                  <c:v>1.2952006166779</c:v>
                </c:pt>
                <c:pt idx="377">
                  <c:v>1.3224529029844201</c:v>
                </c:pt>
                <c:pt idx="378">
                  <c:v>1.3512601769161798</c:v>
                </c:pt>
                <c:pt idx="379">
                  <c:v>1.38297265347774</c:v>
                </c:pt>
                <c:pt idx="380">
                  <c:v>1.41526113568943</c:v>
                </c:pt>
                <c:pt idx="381">
                  <c:v>1.451004923033</c:v>
                </c:pt>
                <c:pt idx="382">
                  <c:v>1.48429831036538</c:v>
                </c:pt>
                <c:pt idx="383">
                  <c:v>1.5224859088039</c:v>
                </c:pt>
                <c:pt idx="384">
                  <c:v>1.5638563268134902</c:v>
                </c:pt>
                <c:pt idx="385">
                  <c:v>1.6020739847544998</c:v>
                </c:pt>
                <c:pt idx="386">
                  <c:v>1.64403873762012</c:v>
                </c:pt>
                <c:pt idx="387">
                  <c:v>1.6830330474772399</c:v>
                </c:pt>
                <c:pt idx="388">
                  <c:v>1.7238286811175401</c:v>
                </c:pt>
                <c:pt idx="389">
                  <c:v>1.7679948190175301</c:v>
                </c:pt>
                <c:pt idx="390">
                  <c:v>1.8090055080347198</c:v>
                </c:pt>
                <c:pt idx="391">
                  <c:v>1.8498492841263199</c:v>
                </c:pt>
                <c:pt idx="392">
                  <c:v>1.8846988903669599</c:v>
                </c:pt>
                <c:pt idx="393">
                  <c:v>1.9251699858909899</c:v>
                </c:pt>
                <c:pt idx="394">
                  <c:v>1.9654455765294201</c:v>
                </c:pt>
                <c:pt idx="395">
                  <c:v>2.0011932739725999</c:v>
                </c:pt>
                <c:pt idx="396">
                  <c:v>2.0375731859689901</c:v>
                </c:pt>
                <c:pt idx="397">
                  <c:v>2.0747844912489199</c:v>
                </c:pt>
                <c:pt idx="398">
                  <c:v>2.11331226819311</c:v>
                </c:pt>
                <c:pt idx="399">
                  <c:v>2.1508038692309097</c:v>
                </c:pt>
                <c:pt idx="400">
                  <c:v>2.1897382963402401</c:v>
                </c:pt>
                <c:pt idx="401">
                  <c:v>2.22726117816137</c:v>
                </c:pt>
                <c:pt idx="402">
                  <c:v>2.2644150532573799</c:v>
                </c:pt>
                <c:pt idx="403">
                  <c:v>2.3041549605045502</c:v>
                </c:pt>
                <c:pt idx="404">
                  <c:v>2.3418186058438502</c:v>
                </c:pt>
                <c:pt idx="405">
                  <c:v>2.3802408101482797</c:v>
                </c:pt>
                <c:pt idx="406">
                  <c:v>2.41655425048293</c:v>
                </c:pt>
                <c:pt idx="407">
                  <c:v>2.4529952665056998</c:v>
                </c:pt>
                <c:pt idx="408">
                  <c:v>2.4948935477118499</c:v>
                </c:pt>
                <c:pt idx="409">
                  <c:v>2.5358299448726003</c:v>
                </c:pt>
                <c:pt idx="410">
                  <c:v>2.5763557817663201</c:v>
                </c:pt>
                <c:pt idx="411">
                  <c:v>2.6213273998018898</c:v>
                </c:pt>
              </c:numCache>
            </c:numRef>
          </c:xVal>
          <c:yVal>
            <c:numRef>
              <c:f>'без среза'!$AJ$4:$AJ$415</c:f>
              <c:numCache>
                <c:formatCode>General</c:formatCode>
                <c:ptCount val="412"/>
                <c:pt idx="0">
                  <c:v>0</c:v>
                </c:pt>
                <c:pt idx="1">
                  <c:v>52.854957284157997</c:v>
                </c:pt>
                <c:pt idx="2">
                  <c:v>55.937441386191402</c:v>
                </c:pt>
                <c:pt idx="3">
                  <c:v>58.736478674203497</c:v>
                </c:pt>
                <c:pt idx="4">
                  <c:v>61.8504568666349</c:v>
                </c:pt>
                <c:pt idx="5">
                  <c:v>64.924083255746197</c:v>
                </c:pt>
                <c:pt idx="6">
                  <c:v>68.181753235833497</c:v>
                </c:pt>
                <c:pt idx="7">
                  <c:v>71.672676323212499</c:v>
                </c:pt>
                <c:pt idx="8">
                  <c:v>74.820116986797103</c:v>
                </c:pt>
                <c:pt idx="9">
                  <c:v>77.970510221257896</c:v>
                </c:pt>
                <c:pt idx="10">
                  <c:v>81.579536147867401</c:v>
                </c:pt>
                <c:pt idx="11">
                  <c:v>85.1482102710102</c:v>
                </c:pt>
                <c:pt idx="12">
                  <c:v>88.446232054564305</c:v>
                </c:pt>
                <c:pt idx="13">
                  <c:v>92.093641403811901</c:v>
                </c:pt>
                <c:pt idx="14">
                  <c:v>95.936904628053895</c:v>
                </c:pt>
                <c:pt idx="15">
                  <c:v>98.616854886567793</c:v>
                </c:pt>
                <c:pt idx="16">
                  <c:v>102.083173215862</c:v>
                </c:pt>
                <c:pt idx="17">
                  <c:v>105.75813989436401</c:v>
                </c:pt>
                <c:pt idx="18">
                  <c:v>109.145722997554</c:v>
                </c:pt>
                <c:pt idx="19">
                  <c:v>112.346309938598</c:v>
                </c:pt>
                <c:pt idx="20">
                  <c:v>115.537054976525</c:v>
                </c:pt>
                <c:pt idx="21">
                  <c:v>119.06931405771201</c:v>
                </c:pt>
                <c:pt idx="22">
                  <c:v>122.241359479381</c:v>
                </c:pt>
                <c:pt idx="23">
                  <c:v>125.911405206251</c:v>
                </c:pt>
                <c:pt idx="24">
                  <c:v>129.257652315706</c:v>
                </c:pt>
                <c:pt idx="25">
                  <c:v>132.83124739048</c:v>
                </c:pt>
                <c:pt idx="26">
                  <c:v>136.33496495214499</c:v>
                </c:pt>
                <c:pt idx="27">
                  <c:v>139.580824648288</c:v>
                </c:pt>
                <c:pt idx="28">
                  <c:v>143.30204827215499</c:v>
                </c:pt>
                <c:pt idx="29">
                  <c:v>146.37567466119299</c:v>
                </c:pt>
                <c:pt idx="30">
                  <c:v>149.745542338392</c:v>
                </c:pt>
                <c:pt idx="31">
                  <c:v>153.46873434294201</c:v>
                </c:pt>
                <c:pt idx="32">
                  <c:v>157.18897377639499</c:v>
                </c:pt>
                <c:pt idx="33">
                  <c:v>160.809809986803</c:v>
                </c:pt>
                <c:pt idx="34">
                  <c:v>164.11668948335199</c:v>
                </c:pt>
                <c:pt idx="35">
                  <c:v>168.11151801761099</c:v>
                </c:pt>
                <c:pt idx="36">
                  <c:v>171.44398646273299</c:v>
                </c:pt>
                <c:pt idx="37">
                  <c:v>175.025455059942</c:v>
                </c:pt>
                <c:pt idx="38">
                  <c:v>178.63251260586901</c:v>
                </c:pt>
                <c:pt idx="39">
                  <c:v>182.41967698162901</c:v>
                </c:pt>
                <c:pt idx="40">
                  <c:v>186.038544811355</c:v>
                </c:pt>
                <c:pt idx="41">
                  <c:v>190.182970275683</c:v>
                </c:pt>
                <c:pt idx="42">
                  <c:v>194.02623349992501</c:v>
                </c:pt>
                <c:pt idx="43">
                  <c:v>198.26415704495801</c:v>
                </c:pt>
                <c:pt idx="44">
                  <c:v>201.65469271909799</c:v>
                </c:pt>
                <c:pt idx="45">
                  <c:v>206.02941871954701</c:v>
                </c:pt>
                <c:pt idx="46">
                  <c:v>210.198448941739</c:v>
                </c:pt>
                <c:pt idx="47">
                  <c:v>213.961008559341</c:v>
                </c:pt>
                <c:pt idx="48">
                  <c:v>217.490315069432</c:v>
                </c:pt>
                <c:pt idx="49">
                  <c:v>221.31291029688001</c:v>
                </c:pt>
                <c:pt idx="50">
                  <c:v>225.31364397333201</c:v>
                </c:pt>
                <c:pt idx="51">
                  <c:v>231.03966329162901</c:v>
                </c:pt>
                <c:pt idx="52">
                  <c:v>234.79730195760001</c:v>
                </c:pt>
                <c:pt idx="53">
                  <c:v>237.879786059487</c:v>
                </c:pt>
                <c:pt idx="54">
                  <c:v>240.83137284815001</c:v>
                </c:pt>
                <c:pt idx="55">
                  <c:v>244.32918526791599</c:v>
                </c:pt>
                <c:pt idx="56">
                  <c:v>248.16260658889499</c:v>
                </c:pt>
                <c:pt idx="57">
                  <c:v>252.307032052929</c:v>
                </c:pt>
                <c:pt idx="58">
                  <c:v>255.76547685964201</c:v>
                </c:pt>
                <c:pt idx="59">
                  <c:v>259.29872013109701</c:v>
                </c:pt>
                <c:pt idx="60">
                  <c:v>262.77094360214397</c:v>
                </c:pt>
                <c:pt idx="61">
                  <c:v>266.48626208396502</c:v>
                </c:pt>
                <c:pt idx="62">
                  <c:v>269.795109961197</c:v>
                </c:pt>
                <c:pt idx="63">
                  <c:v>273.600973952922</c:v>
                </c:pt>
                <c:pt idx="64">
                  <c:v>277.70603180390401</c:v>
                </c:pt>
                <c:pt idx="65">
                  <c:v>281.28553202087102</c:v>
                </c:pt>
                <c:pt idx="66">
                  <c:v>284.701656643435</c:v>
                </c:pt>
                <c:pt idx="67">
                  <c:v>288.10301841110498</c:v>
                </c:pt>
                <c:pt idx="68">
                  <c:v>291.777985089607</c:v>
                </c:pt>
                <c:pt idx="69">
                  <c:v>295.34370664194699</c:v>
                </c:pt>
                <c:pt idx="70">
                  <c:v>299.28932565988998</c:v>
                </c:pt>
                <c:pt idx="71">
                  <c:v>303.10798412597501</c:v>
                </c:pt>
                <c:pt idx="72">
                  <c:v>306.72783614626201</c:v>
                </c:pt>
                <c:pt idx="73">
                  <c:v>310.66066069013903</c:v>
                </c:pt>
                <c:pt idx="74">
                  <c:v>314.30708584911901</c:v>
                </c:pt>
                <c:pt idx="75">
                  <c:v>317.67695352646501</c:v>
                </c:pt>
                <c:pt idx="76">
                  <c:v>321.75740661928899</c:v>
                </c:pt>
                <c:pt idx="77">
                  <c:v>325.80833400232399</c:v>
                </c:pt>
                <c:pt idx="78">
                  <c:v>329.64175532330302</c:v>
                </c:pt>
                <c:pt idx="79">
                  <c:v>333.258654772493</c:v>
                </c:pt>
                <c:pt idx="80">
                  <c:v>337.11372828053402</c:v>
                </c:pt>
                <c:pt idx="81">
                  <c:v>341.46286533285098</c:v>
                </c:pt>
                <c:pt idx="82">
                  <c:v>345.53642909321502</c:v>
                </c:pt>
                <c:pt idx="83">
                  <c:v>349.34032470440502</c:v>
                </c:pt>
                <c:pt idx="84">
                  <c:v>353.09697917981401</c:v>
                </c:pt>
                <c:pt idx="85">
                  <c:v>357.119365043914</c:v>
                </c:pt>
                <c:pt idx="86">
                  <c:v>360.99805911955099</c:v>
                </c:pt>
                <c:pt idx="87">
                  <c:v>364.956472611854</c:v>
                </c:pt>
                <c:pt idx="88">
                  <c:v>368.99558971138401</c:v>
                </c:pt>
                <c:pt idx="89">
                  <c:v>373.91752553291002</c:v>
                </c:pt>
                <c:pt idx="90">
                  <c:v>377.53344079212701</c:v>
                </c:pt>
                <c:pt idx="91">
                  <c:v>381.616846455754</c:v>
                </c:pt>
                <c:pt idx="92">
                  <c:v>385.12843754014602</c:v>
                </c:pt>
                <c:pt idx="93">
                  <c:v>388.83883507033698</c:v>
                </c:pt>
                <c:pt idx="94">
                  <c:v>392.66044610751698</c:v>
                </c:pt>
                <c:pt idx="95">
                  <c:v>396.50863028339103</c:v>
                </c:pt>
                <c:pt idx="96">
                  <c:v>400.488695962755</c:v>
                </c:pt>
                <c:pt idx="97">
                  <c:v>404.42742564853199</c:v>
                </c:pt>
                <c:pt idx="98">
                  <c:v>408.19884297942298</c:v>
                </c:pt>
                <c:pt idx="99">
                  <c:v>412.22221303291002</c:v>
                </c:pt>
                <c:pt idx="100">
                  <c:v>416.08712844479999</c:v>
                </c:pt>
                <c:pt idx="101">
                  <c:v>420.19021791495402</c:v>
                </c:pt>
                <c:pt idx="102">
                  <c:v>424.25492396261598</c:v>
                </c:pt>
                <c:pt idx="103">
                  <c:v>428.15723860643601</c:v>
                </c:pt>
                <c:pt idx="104">
                  <c:v>431.99361249851103</c:v>
                </c:pt>
                <c:pt idx="105">
                  <c:v>436.21972575945398</c:v>
                </c:pt>
                <c:pt idx="106">
                  <c:v>440.59543595046398</c:v>
                </c:pt>
                <c:pt idx="107">
                  <c:v>445.37367998470103</c:v>
                </c:pt>
                <c:pt idx="108">
                  <c:v>450.23558019667399</c:v>
                </c:pt>
                <c:pt idx="109">
                  <c:v>453.69599338363003</c:v>
                </c:pt>
                <c:pt idx="110">
                  <c:v>458.71339566727698</c:v>
                </c:pt>
                <c:pt idx="111">
                  <c:v>462.65114116308001</c:v>
                </c:pt>
                <c:pt idx="112">
                  <c:v>466.778835391391</c:v>
                </c:pt>
                <c:pt idx="113">
                  <c:v>471.08368387902402</c:v>
                </c:pt>
                <c:pt idx="114">
                  <c:v>475.54797119881601</c:v>
                </c:pt>
                <c:pt idx="115">
                  <c:v>479.484732504058</c:v>
                </c:pt>
                <c:pt idx="116">
                  <c:v>484.148810460795</c:v>
                </c:pt>
                <c:pt idx="117">
                  <c:v>488.73710576193599</c:v>
                </c:pt>
                <c:pt idx="118">
                  <c:v>493.45432999605902</c:v>
                </c:pt>
                <c:pt idx="119">
                  <c:v>497.87236037063201</c:v>
                </c:pt>
                <c:pt idx="120">
                  <c:v>502.11225229649398</c:v>
                </c:pt>
                <c:pt idx="121">
                  <c:v>507.04599840240598</c:v>
                </c:pt>
                <c:pt idx="122">
                  <c:v>511.33805241509299</c:v>
                </c:pt>
                <c:pt idx="123">
                  <c:v>515.40079008222006</c:v>
                </c:pt>
                <c:pt idx="124">
                  <c:v>519.54521554654798</c:v>
                </c:pt>
                <c:pt idx="125">
                  <c:v>524.37660585817105</c:v>
                </c:pt>
                <c:pt idx="126">
                  <c:v>528.97375887260102</c:v>
                </c:pt>
                <c:pt idx="127">
                  <c:v>533.46166676057601</c:v>
                </c:pt>
                <c:pt idx="128">
                  <c:v>537.61494993760596</c:v>
                </c:pt>
                <c:pt idx="129">
                  <c:v>541.59993656860195</c:v>
                </c:pt>
                <c:pt idx="130">
                  <c:v>545.95104200145499</c:v>
                </c:pt>
                <c:pt idx="131">
                  <c:v>550.523590257141</c:v>
                </c:pt>
                <c:pt idx="132">
                  <c:v>554.66506315037304</c:v>
                </c:pt>
                <c:pt idx="133">
                  <c:v>559.06439390898004</c:v>
                </c:pt>
                <c:pt idx="134">
                  <c:v>563.02772835291501</c:v>
                </c:pt>
                <c:pt idx="135">
                  <c:v>567.76463639356405</c:v>
                </c:pt>
                <c:pt idx="136">
                  <c:v>572.01043346103199</c:v>
                </c:pt>
                <c:pt idx="137">
                  <c:v>576.906780334426</c:v>
                </c:pt>
                <c:pt idx="138">
                  <c:v>581.28150633487598</c:v>
                </c:pt>
                <c:pt idx="139">
                  <c:v>586.26741452819897</c:v>
                </c:pt>
                <c:pt idx="140">
                  <c:v>590.23763830430005</c:v>
                </c:pt>
                <c:pt idx="141">
                  <c:v>594.12912685488402</c:v>
                </c:pt>
                <c:pt idx="142">
                  <c:v>598.12198700860699</c:v>
                </c:pt>
                <c:pt idx="143">
                  <c:v>602.32251132141698</c:v>
                </c:pt>
                <c:pt idx="144">
                  <c:v>606.65983808935005</c:v>
                </c:pt>
                <c:pt idx="145">
                  <c:v>610.815089646915</c:v>
                </c:pt>
                <c:pt idx="146">
                  <c:v>615.74293061063395</c:v>
                </c:pt>
                <c:pt idx="147">
                  <c:v>619.99168024978496</c:v>
                </c:pt>
                <c:pt idx="148">
                  <c:v>624.16267885221896</c:v>
                </c:pt>
                <c:pt idx="149">
                  <c:v>628.69684368599997</c:v>
                </c:pt>
                <c:pt idx="150">
                  <c:v>632.97019808272296</c:v>
                </c:pt>
                <c:pt idx="151">
                  <c:v>637.77304687511696</c:v>
                </c:pt>
                <c:pt idx="152">
                  <c:v>642.51093910574104</c:v>
                </c:pt>
                <c:pt idx="153">
                  <c:v>647.86198190977302</c:v>
                </c:pt>
                <c:pt idx="154">
                  <c:v>652.32233246908095</c:v>
                </c:pt>
                <c:pt idx="155">
                  <c:v>656.41656422653205</c:v>
                </c:pt>
                <c:pt idx="156">
                  <c:v>660.47536513200203</c:v>
                </c:pt>
                <c:pt idx="157">
                  <c:v>665.08039166857304</c:v>
                </c:pt>
                <c:pt idx="158">
                  <c:v>669.82222066144004</c:v>
                </c:pt>
                <c:pt idx="159">
                  <c:v>673.83870138217503</c:v>
                </c:pt>
                <c:pt idx="160">
                  <c:v>678.40337611630605</c:v>
                </c:pt>
                <c:pt idx="161">
                  <c:v>682.78794402001904</c:v>
                </c:pt>
                <c:pt idx="162">
                  <c:v>687.15774906883701</c:v>
                </c:pt>
                <c:pt idx="163">
                  <c:v>691.68010361823303</c:v>
                </c:pt>
                <c:pt idx="164">
                  <c:v>696.55184573346901</c:v>
                </c:pt>
                <c:pt idx="165">
                  <c:v>700.42463466750098</c:v>
                </c:pt>
                <c:pt idx="166">
                  <c:v>704.67732106772303</c:v>
                </c:pt>
                <c:pt idx="167">
                  <c:v>709.29022112643497</c:v>
                </c:pt>
                <c:pt idx="168">
                  <c:v>713.58030675858799</c:v>
                </c:pt>
                <c:pt idx="169">
                  <c:v>717.70800098807194</c:v>
                </c:pt>
                <c:pt idx="170">
                  <c:v>721.77565960624395</c:v>
                </c:pt>
                <c:pt idx="171">
                  <c:v>726.10609704200897</c:v>
                </c:pt>
                <c:pt idx="172">
                  <c:v>730.27315888337296</c:v>
                </c:pt>
                <c:pt idx="173">
                  <c:v>734.18433123989598</c:v>
                </c:pt>
                <c:pt idx="174">
                  <c:v>738.57677266692303</c:v>
                </c:pt>
                <c:pt idx="175">
                  <c:v>742.91114686375897</c:v>
                </c:pt>
                <c:pt idx="176">
                  <c:v>747.02801499824602</c:v>
                </c:pt>
                <c:pt idx="177">
                  <c:v>751.74228666127306</c:v>
                </c:pt>
                <c:pt idx="178">
                  <c:v>755.87391765182804</c:v>
                </c:pt>
                <c:pt idx="179">
                  <c:v>759.70241802117505</c:v>
                </c:pt>
                <c:pt idx="180">
                  <c:v>763.85865376871402</c:v>
                </c:pt>
                <c:pt idx="181">
                  <c:v>768.12905559434103</c:v>
                </c:pt>
                <c:pt idx="182">
                  <c:v>773.05984912915596</c:v>
                </c:pt>
                <c:pt idx="183">
                  <c:v>776.77024665934596</c:v>
                </c:pt>
                <c:pt idx="184">
                  <c:v>781.27586997389903</c:v>
                </c:pt>
                <c:pt idx="185">
                  <c:v>785.72539443938194</c:v>
                </c:pt>
                <c:pt idx="186">
                  <c:v>790.24578060765703</c:v>
                </c:pt>
                <c:pt idx="187">
                  <c:v>794.422684352283</c:v>
                </c:pt>
                <c:pt idx="188">
                  <c:v>798.402750031648</c:v>
                </c:pt>
                <c:pt idx="189">
                  <c:v>803.03336551693803</c:v>
                </c:pt>
                <c:pt idx="190">
                  <c:v>807.18664869396798</c:v>
                </c:pt>
                <c:pt idx="191">
                  <c:v>812.02295995839597</c:v>
                </c:pt>
                <c:pt idx="192">
                  <c:v>816.22151588949703</c:v>
                </c:pt>
                <c:pt idx="193">
                  <c:v>820.803906049033</c:v>
                </c:pt>
                <c:pt idx="194">
                  <c:v>824.67177403143296</c:v>
                </c:pt>
                <c:pt idx="195">
                  <c:v>830.02281683605202</c:v>
                </c:pt>
                <c:pt idx="196">
                  <c:v>833.72829341460999</c:v>
                </c:pt>
                <c:pt idx="197">
                  <c:v>837.41014942557194</c:v>
                </c:pt>
                <c:pt idx="198">
                  <c:v>841.53292270225199</c:v>
                </c:pt>
                <c:pt idx="199">
                  <c:v>846.15172790315705</c:v>
                </c:pt>
                <c:pt idx="200">
                  <c:v>849.85720448171503</c:v>
                </c:pt>
                <c:pt idx="201">
                  <c:v>854.23193048216501</c:v>
                </c:pt>
                <c:pt idx="202">
                  <c:v>858.28679462656396</c:v>
                </c:pt>
                <c:pt idx="203">
                  <c:v>862.45779323017098</c:v>
                </c:pt>
                <c:pt idx="204">
                  <c:v>866.11898124404604</c:v>
                </c:pt>
                <c:pt idx="205">
                  <c:v>869.95240256502495</c:v>
                </c:pt>
                <c:pt idx="206">
                  <c:v>874.62238566336805</c:v>
                </c:pt>
                <c:pt idx="207">
                  <c:v>878.83865702104697</c:v>
                </c:pt>
                <c:pt idx="208">
                  <c:v>883.59918562870598</c:v>
                </c:pt>
                <c:pt idx="209">
                  <c:v>887.06845652895004</c:v>
                </c:pt>
                <c:pt idx="210">
                  <c:v>891.18434047404901</c:v>
                </c:pt>
                <c:pt idx="211">
                  <c:v>894.73726755202995</c:v>
                </c:pt>
                <c:pt idx="212">
                  <c:v>898.79016331530704</c:v>
                </c:pt>
                <c:pt idx="213">
                  <c:v>902.88045831168699</c:v>
                </c:pt>
                <c:pt idx="214">
                  <c:v>907.21483250852395</c:v>
                </c:pt>
                <c:pt idx="215">
                  <c:v>911.40945167972802</c:v>
                </c:pt>
                <c:pt idx="216">
                  <c:v>915.45742649137298</c:v>
                </c:pt>
                <c:pt idx="217">
                  <c:v>919.91679286012004</c:v>
                </c:pt>
                <c:pt idx="218">
                  <c:v>924.00905623762196</c:v>
                </c:pt>
                <c:pt idx="219">
                  <c:v>928.05014171651396</c:v>
                </c:pt>
                <c:pt idx="220">
                  <c:v>932.417978385384</c:v>
                </c:pt>
                <c:pt idx="221">
                  <c:v>936.64212326520396</c:v>
                </c:pt>
                <c:pt idx="222">
                  <c:v>941.11920506052797</c:v>
                </c:pt>
                <c:pt idx="223">
                  <c:v>945.869891764925</c:v>
                </c:pt>
                <c:pt idx="224">
                  <c:v>950.19343986910997</c:v>
                </c:pt>
                <c:pt idx="225">
                  <c:v>954.50320930778901</c:v>
                </c:pt>
                <c:pt idx="226">
                  <c:v>958.97340176918601</c:v>
                </c:pt>
                <c:pt idx="227">
                  <c:v>963.850064836054</c:v>
                </c:pt>
                <c:pt idx="228">
                  <c:v>967.87441908127596</c:v>
                </c:pt>
                <c:pt idx="229">
                  <c:v>971.99325559688498</c:v>
                </c:pt>
                <c:pt idx="230">
                  <c:v>976.292198941739</c:v>
                </c:pt>
                <c:pt idx="231">
                  <c:v>980.78896454241703</c:v>
                </c:pt>
                <c:pt idx="232">
                  <c:v>985.04263513319995</c:v>
                </c:pt>
                <c:pt idx="233">
                  <c:v>988.94494977702004</c:v>
                </c:pt>
                <c:pt idx="234">
                  <c:v>993.47517784855802</c:v>
                </c:pt>
                <c:pt idx="235">
                  <c:v>997.92667069516403</c:v>
                </c:pt>
                <c:pt idx="236">
                  <c:v>1001.88606837744</c:v>
                </c:pt>
                <c:pt idx="237">
                  <c:v>1005.69882170133</c:v>
                </c:pt>
                <c:pt idx="238">
                  <c:v>1009.81568983699</c:v>
                </c:pt>
                <c:pt idx="239">
                  <c:v>1013.76524561601</c:v>
                </c:pt>
                <c:pt idx="240">
                  <c:v>1017.60457207918</c:v>
                </c:pt>
                <c:pt idx="241">
                  <c:v>1021.01971251148</c:v>
                </c:pt>
                <c:pt idx="242">
                  <c:v>1025.60997619315</c:v>
                </c:pt>
                <c:pt idx="243">
                  <c:v>1028.9473655899101</c:v>
                </c:pt>
                <c:pt idx="244">
                  <c:v>1033.1154116218299</c:v>
                </c:pt>
                <c:pt idx="245">
                  <c:v>1036.35339779539</c:v>
                </c:pt>
                <c:pt idx="246">
                  <c:v>1040.6621830435099</c:v>
                </c:pt>
                <c:pt idx="247">
                  <c:v>1044.3223868668199</c:v>
                </c:pt>
                <c:pt idx="248">
                  <c:v>1048.2591481720599</c:v>
                </c:pt>
                <c:pt idx="249">
                  <c:v>1051.95281446741</c:v>
                </c:pt>
                <c:pt idx="250">
                  <c:v>1056.0234256572701</c:v>
                </c:pt>
                <c:pt idx="251">
                  <c:v>1059.6836294805801</c:v>
                </c:pt>
                <c:pt idx="252">
                  <c:v>1063.7109362951401</c:v>
                </c:pt>
                <c:pt idx="253">
                  <c:v>1066.96368532359</c:v>
                </c:pt>
                <c:pt idx="254">
                  <c:v>1070.7921856929399</c:v>
                </c:pt>
                <c:pt idx="255">
                  <c:v>1074.55769788164</c:v>
                </c:pt>
                <c:pt idx="256">
                  <c:v>1078.4728070004101</c:v>
                </c:pt>
                <c:pt idx="257">
                  <c:v>1082.48928772114</c:v>
                </c:pt>
                <c:pt idx="258">
                  <c:v>1086.4703375910599</c:v>
                </c:pt>
                <c:pt idx="259">
                  <c:v>1090.0655848537799</c:v>
                </c:pt>
                <c:pt idx="260">
                  <c:v>1093.99348844632</c:v>
                </c:pt>
                <c:pt idx="261">
                  <c:v>1097.79049472476</c:v>
                </c:pt>
                <c:pt idx="262">
                  <c:v>1101.23417667628</c:v>
                </c:pt>
                <c:pt idx="263">
                  <c:v>1105.2339261621701</c:v>
                </c:pt>
                <c:pt idx="264">
                  <c:v>1109.1244305227799</c:v>
                </c:pt>
                <c:pt idx="265">
                  <c:v>1112.9854091724301</c:v>
                </c:pt>
                <c:pt idx="266">
                  <c:v>1116.75190555169</c:v>
                </c:pt>
                <c:pt idx="267">
                  <c:v>1120.3353425300199</c:v>
                </c:pt>
                <c:pt idx="268">
                  <c:v>1123.7573722938901</c:v>
                </c:pt>
                <c:pt idx="269">
                  <c:v>1126.8831607704899</c:v>
                </c:pt>
                <c:pt idx="270">
                  <c:v>1129.87017841084</c:v>
                </c:pt>
                <c:pt idx="271">
                  <c:v>1133.5097142370701</c:v>
                </c:pt>
                <c:pt idx="272">
                  <c:v>1136.50460540074</c:v>
                </c:pt>
                <c:pt idx="273">
                  <c:v>1140.18941398221</c:v>
                </c:pt>
                <c:pt idx="274">
                  <c:v>1143.4274001557701</c:v>
                </c:pt>
                <c:pt idx="275">
                  <c:v>1146.0128681434501</c:v>
                </c:pt>
                <c:pt idx="276">
                  <c:v>1149.5510323665401</c:v>
                </c:pt>
                <c:pt idx="277">
                  <c:v>1152.25066643114</c:v>
                </c:pt>
                <c:pt idx="278">
                  <c:v>1155.2357156903699</c:v>
                </c:pt>
                <c:pt idx="279">
                  <c:v>1158.0800257334099</c:v>
                </c:pt>
                <c:pt idx="280">
                  <c:v>1161.112316129</c:v>
                </c:pt>
                <c:pt idx="281">
                  <c:v>1163.9910728334601</c:v>
                </c:pt>
                <c:pt idx="282">
                  <c:v>1167.0725727453801</c:v>
                </c:pt>
                <c:pt idx="283">
                  <c:v>1169.7102028198899</c:v>
                </c:pt>
                <c:pt idx="284">
                  <c:v>1174.10461262686</c:v>
                </c:pt>
                <c:pt idx="285">
                  <c:v>1177.62899818561</c:v>
                </c:pt>
                <c:pt idx="286">
                  <c:v>1180.05699571992</c:v>
                </c:pt>
                <c:pt idx="287">
                  <c:v>1182.9593729931501</c:v>
                </c:pt>
                <c:pt idx="288">
                  <c:v>1184.8647654639401</c:v>
                </c:pt>
                <c:pt idx="289">
                  <c:v>1187.91575547551</c:v>
                </c:pt>
                <c:pt idx="290">
                  <c:v>1190.6193263023499</c:v>
                </c:pt>
                <c:pt idx="291">
                  <c:v>1192.6300271385301</c:v>
                </c:pt>
                <c:pt idx="292">
                  <c:v>1195.9014757841301</c:v>
                </c:pt>
                <c:pt idx="293">
                  <c:v>1199.20146594778</c:v>
                </c:pt>
                <c:pt idx="294">
                  <c:v>1201.74559794129</c:v>
                </c:pt>
                <c:pt idx="295">
                  <c:v>1203.96101036605</c:v>
                </c:pt>
                <c:pt idx="296">
                  <c:v>1206.4529802715599</c:v>
                </c:pt>
                <c:pt idx="297">
                  <c:v>1208.7402385908499</c:v>
                </c:pt>
                <c:pt idx="298">
                  <c:v>1211.3070069614</c:v>
                </c:pt>
                <c:pt idx="299">
                  <c:v>1214.2162735662</c:v>
                </c:pt>
                <c:pt idx="300">
                  <c:v>1216.3263776255801</c:v>
                </c:pt>
                <c:pt idx="301">
                  <c:v>1219.00042274263</c:v>
                </c:pt>
                <c:pt idx="302">
                  <c:v>1221.1912304080599</c:v>
                </c:pt>
                <c:pt idx="303">
                  <c:v>1223.5650974755899</c:v>
                </c:pt>
                <c:pt idx="304">
                  <c:v>1226.48519017422</c:v>
                </c:pt>
                <c:pt idx="305">
                  <c:v>1228.1947287703199</c:v>
                </c:pt>
                <c:pt idx="306">
                  <c:v>1230.24086045849</c:v>
                </c:pt>
                <c:pt idx="307">
                  <c:v>1232.2771502445601</c:v>
                </c:pt>
                <c:pt idx="308">
                  <c:v>1234.1599063383201</c:v>
                </c:pt>
                <c:pt idx="309">
                  <c:v>1235.93735406787</c:v>
                </c:pt>
                <c:pt idx="310">
                  <c:v>1237.9067189110599</c:v>
                </c:pt>
                <c:pt idx="311">
                  <c:v>1239.6162575071501</c:v>
                </c:pt>
                <c:pt idx="312">
                  <c:v>1240.83665351178</c:v>
                </c:pt>
                <c:pt idx="313">
                  <c:v>1242.4576149796801</c:v>
                </c:pt>
                <c:pt idx="314">
                  <c:v>1244.3905647803199</c:v>
                </c:pt>
                <c:pt idx="315">
                  <c:v>1245.4643164265599</c:v>
                </c:pt>
                <c:pt idx="316">
                  <c:v>1247.2683372942199</c:v>
                </c:pt>
                <c:pt idx="317">
                  <c:v>1248.54483214791</c:v>
                </c:pt>
                <c:pt idx="318">
                  <c:v>1249.83412147538</c:v>
                </c:pt>
                <c:pt idx="319">
                  <c:v>1251.13128432498</c:v>
                </c:pt>
                <c:pt idx="320">
                  <c:v>1252.7197675114101</c:v>
                </c:pt>
                <c:pt idx="321">
                  <c:v>1253.8043452514801</c:v>
                </c:pt>
                <c:pt idx="322">
                  <c:v>1255.1654804723</c:v>
                </c:pt>
                <c:pt idx="323">
                  <c:v>1256.41441799732</c:v>
                </c:pt>
                <c:pt idx="324">
                  <c:v>1257.14370302818</c:v>
                </c:pt>
                <c:pt idx="325">
                  <c:v>1258.62392527989</c:v>
                </c:pt>
                <c:pt idx="326">
                  <c:v>1259.6494515991999</c:v>
                </c:pt>
                <c:pt idx="327">
                  <c:v>1260.40924653158</c:v>
                </c:pt>
                <c:pt idx="328">
                  <c:v>1261.4308360898201</c:v>
                </c:pt>
                <c:pt idx="329">
                  <c:v>1262.0508759954</c:v>
                </c:pt>
                <c:pt idx="330">
                  <c:v>1263.2191099132001</c:v>
                </c:pt>
                <c:pt idx="331">
                  <c:v>1263.63148565969</c:v>
                </c:pt>
                <c:pt idx="332">
                  <c:v>1264.5625297086101</c:v>
                </c:pt>
                <c:pt idx="333">
                  <c:v>1265.4925895669701</c:v>
                </c:pt>
                <c:pt idx="334">
                  <c:v>1265.7927676165</c:v>
                </c:pt>
                <c:pt idx="335">
                  <c:v>1266.6598392942101</c:v>
                </c:pt>
                <c:pt idx="336">
                  <c:v>1267.10764589268</c:v>
                </c:pt>
                <c:pt idx="337">
                  <c:v>1267.6223774328801</c:v>
                </c:pt>
                <c:pt idx="338">
                  <c:v>1268.2473382900801</c:v>
                </c:pt>
                <c:pt idx="339">
                  <c:v>1269.1636194841101</c:v>
                </c:pt>
                <c:pt idx="340">
                  <c:v>1269.1508250091699</c:v>
                </c:pt>
                <c:pt idx="341">
                  <c:v>1269.50316514669</c:v>
                </c:pt>
                <c:pt idx="342">
                  <c:v>1269.6389834112499</c:v>
                </c:pt>
                <c:pt idx="343">
                  <c:v>1269.9145567026201</c:v>
                </c:pt>
                <c:pt idx="344">
                  <c:v>1270.2668968401399</c:v>
                </c:pt>
                <c:pt idx="345">
                  <c:v>1270.5257388954899</c:v>
                </c:pt>
                <c:pt idx="346">
                  <c:v>1270.8347746577199</c:v>
                </c:pt>
                <c:pt idx="347">
                  <c:v>1271.3829686699401</c:v>
                </c:pt>
                <c:pt idx="348">
                  <c:v>1271.4813877025699</c:v>
                </c:pt>
                <c:pt idx="349">
                  <c:v>1271.5571703569899</c:v>
                </c:pt>
                <c:pt idx="350">
                  <c:v>1271.54831264429</c:v>
                </c:pt>
                <c:pt idx="351">
                  <c:v>1271.5158343639901</c:v>
                </c:pt>
                <c:pt idx="352">
                  <c:v>1271.5886644479101</c:v>
                </c:pt>
                <c:pt idx="353">
                  <c:v>1271.7057830965</c:v>
                </c:pt>
                <c:pt idx="354">
                  <c:v>1271.6762573867099</c:v>
                </c:pt>
                <c:pt idx="355">
                  <c:v>1271.5010715091</c:v>
                </c:pt>
                <c:pt idx="356">
                  <c:v>1271.5994905417299</c:v>
                </c:pt>
                <c:pt idx="357">
                  <c:v>1271.5965379700499</c:v>
                </c:pt>
                <c:pt idx="358">
                  <c:v>1271.5276446472101</c:v>
                </c:pt>
                <c:pt idx="359">
                  <c:v>1271.37903190887</c:v>
                </c:pt>
                <c:pt idx="360">
                  <c:v>1271.28159706563</c:v>
                </c:pt>
                <c:pt idx="361">
                  <c:v>1271.4065892375399</c:v>
                </c:pt>
                <c:pt idx="362">
                  <c:v>1271.15266813382</c:v>
                </c:pt>
                <c:pt idx="363">
                  <c:v>1270.8475691326601</c:v>
                </c:pt>
                <c:pt idx="364">
                  <c:v>1270.9784664455899</c:v>
                </c:pt>
                <c:pt idx="365">
                  <c:v>1270.07399553595</c:v>
                </c:pt>
                <c:pt idx="366">
                  <c:v>1269.71279768572</c:v>
                </c:pt>
                <c:pt idx="367">
                  <c:v>1269.48840229179</c:v>
                </c:pt>
                <c:pt idx="368">
                  <c:v>1268.82407382153</c:v>
                </c:pt>
                <c:pt idx="369">
                  <c:v>1268.0219587055899</c:v>
                </c:pt>
                <c:pt idx="370">
                  <c:v>1267.2306696834701</c:v>
                </c:pt>
                <c:pt idx="371">
                  <c:v>1266.13428165902</c:v>
                </c:pt>
                <c:pt idx="372">
                  <c:v>1264.8695970897199</c:v>
                </c:pt>
                <c:pt idx="373">
                  <c:v>1263.7791142086301</c:v>
                </c:pt>
                <c:pt idx="374">
                  <c:v>1262.4435679353601</c:v>
                </c:pt>
                <c:pt idx="375">
                  <c:v>1260.1090684820599</c:v>
                </c:pt>
                <c:pt idx="376">
                  <c:v>1258.4349607367701</c:v>
                </c:pt>
                <c:pt idx="377">
                  <c:v>1255.5188048003799</c:v>
                </c:pt>
                <c:pt idx="378">
                  <c:v>1252.5258820178301</c:v>
                </c:pt>
                <c:pt idx="379">
                  <c:v>1248.8017058233099</c:v>
                </c:pt>
                <c:pt idx="380">
                  <c:v>1244.9535216474401</c:v>
                </c:pt>
                <c:pt idx="381">
                  <c:v>1240.21464522625</c:v>
                </c:pt>
                <c:pt idx="382">
                  <c:v>1235.7779152345399</c:v>
                </c:pt>
                <c:pt idx="383">
                  <c:v>1230.42391985941</c:v>
                </c:pt>
                <c:pt idx="384">
                  <c:v>1224.2687935588999</c:v>
                </c:pt>
                <c:pt idx="385">
                  <c:v>1218.88625666455</c:v>
                </c:pt>
                <c:pt idx="386">
                  <c:v>1212.58153343397</c:v>
                </c:pt>
                <c:pt idx="387">
                  <c:v>1206.70985394696</c:v>
                </c:pt>
                <c:pt idx="388">
                  <c:v>1200.69940362489</c:v>
                </c:pt>
                <c:pt idx="389">
                  <c:v>1193.8405812399001</c:v>
                </c:pt>
                <c:pt idx="390">
                  <c:v>1187.77600044988</c:v>
                </c:pt>
                <c:pt idx="391">
                  <c:v>1181.77440783933</c:v>
                </c:pt>
                <c:pt idx="392">
                  <c:v>1176.94597009939</c:v>
                </c:pt>
                <c:pt idx="393">
                  <c:v>1171.0172075727601</c:v>
                </c:pt>
                <c:pt idx="394">
                  <c:v>1165.1376545636101</c:v>
                </c:pt>
                <c:pt idx="395">
                  <c:v>1160.39779395187</c:v>
                </c:pt>
                <c:pt idx="396">
                  <c:v>1155.47782651088</c:v>
                </c:pt>
                <c:pt idx="397">
                  <c:v>1150.0549378129101</c:v>
                </c:pt>
                <c:pt idx="398">
                  <c:v>1144.6153178800901</c:v>
                </c:pt>
                <c:pt idx="399">
                  <c:v>1139.4365083825801</c:v>
                </c:pt>
                <c:pt idx="400">
                  <c:v>1133.8945326548901</c:v>
                </c:pt>
                <c:pt idx="401">
                  <c:v>1128.7078496352401</c:v>
                </c:pt>
                <c:pt idx="402">
                  <c:v>1123.3203917892499</c:v>
                </c:pt>
                <c:pt idx="403">
                  <c:v>1117.5756728541</c:v>
                </c:pt>
                <c:pt idx="404">
                  <c:v>1112.3535589836399</c:v>
                </c:pt>
                <c:pt idx="405">
                  <c:v>1106.9405121889299</c:v>
                </c:pt>
                <c:pt idx="406">
                  <c:v>1102.0372759827901</c:v>
                </c:pt>
                <c:pt idx="407">
                  <c:v>1096.80827277957</c:v>
                </c:pt>
                <c:pt idx="408">
                  <c:v>1090.52028078383</c:v>
                </c:pt>
                <c:pt idx="409">
                  <c:v>1084.47439960978</c:v>
                </c:pt>
                <c:pt idx="410">
                  <c:v>1078.5318584199799</c:v>
                </c:pt>
                <c:pt idx="411">
                  <c:v>1071.4702928287099</c:v>
                </c:pt>
              </c:numCache>
            </c:numRef>
          </c:yVal>
          <c:smooth val="1"/>
          <c:extLst>
            <c:ext xmlns:c16="http://schemas.microsoft.com/office/drawing/2014/chart" uri="{C3380CC4-5D6E-409C-BE32-E72D297353CC}">
              <c16:uniqueId val="{00000009-710A-457A-A1D7-0D57FCB948F2}"/>
            </c:ext>
          </c:extLst>
        </c:ser>
        <c:dLbls>
          <c:showLegendKey val="0"/>
          <c:showVal val="0"/>
          <c:showCatName val="0"/>
          <c:showSerName val="0"/>
          <c:showPercent val="0"/>
          <c:showBubbleSize val="0"/>
        </c:dLbls>
        <c:axId val="694114015"/>
        <c:axId val="694114431"/>
        <c:extLst>
          <c:ext xmlns:c15="http://schemas.microsoft.com/office/drawing/2012/chart" uri="{02D57815-91ED-43cb-92C2-25804820EDAC}">
            <c15:filteredScatterSeries>
              <c15:ser>
                <c:idx val="3"/>
                <c:order val="3"/>
                <c:tx>
                  <c:strRef>
                    <c:extLst>
                      <c:ext uri="{02D57815-91ED-43cb-92C2-25804820EDAC}">
                        <c15:formulaRef>
                          <c15:sqref>'без среза'!$M$1</c15:sqref>
                        </c15:formulaRef>
                      </c:ext>
                    </c:extLst>
                    <c:strCache>
                      <c:ptCount val="1"/>
                      <c:pt idx="0">
                        <c:v>Irradiated 50,4 dpa 350℃
</c:v>
                      </c:pt>
                    </c:strCache>
                  </c:strRef>
                </c:tx>
                <c:spPr>
                  <a:ln w="12700" cap="rnd">
                    <a:solidFill>
                      <a:srgbClr val="C00000"/>
                    </a:solidFill>
                    <a:round/>
                  </a:ln>
                  <a:effectLst/>
                </c:spPr>
                <c:marker>
                  <c:symbol val="none"/>
                </c:marker>
                <c:xVal>
                  <c:numRef>
                    <c:extLst>
                      <c:ext uri="{02D57815-91ED-43cb-92C2-25804820EDAC}">
                        <c15:formulaRef>
                          <c15:sqref>'без среза'!$N$4:$N$488</c15:sqref>
                        </c15:formulaRef>
                      </c:ext>
                    </c:extLst>
                    <c:numCache>
                      <c:formatCode>General</c:formatCode>
                      <c:ptCount val="48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3.1125095853248901E-4</c:v>
                      </c:pt>
                      <c:pt idx="69">
                        <c:v>2.2959888023282899E-3</c:v>
                      </c:pt>
                      <c:pt idx="70">
                        <c:v>1.6271388208255501E-3</c:v>
                      </c:pt>
                      <c:pt idx="71">
                        <c:v>2.5509100734261198E-3</c:v>
                      </c:pt>
                      <c:pt idx="72">
                        <c:v>4.4000502197216696E-3</c:v>
                      </c:pt>
                      <c:pt idx="73">
                        <c:v>6.0947208427752902E-3</c:v>
                      </c:pt>
                      <c:pt idx="74">
                        <c:v>7.1857380603890198E-3</c:v>
                      </c:pt>
                      <c:pt idx="75">
                        <c:v>6.5433099101897003E-3</c:v>
                      </c:pt>
                      <c:pt idx="76">
                        <c:v>6.8788174174327895E-3</c:v>
                      </c:pt>
                      <c:pt idx="77">
                        <c:v>1.0327247105146299E-2</c:v>
                      </c:pt>
                      <c:pt idx="78">
                        <c:v>9.7405782352955102E-3</c:v>
                      </c:pt>
                      <c:pt idx="79">
                        <c:v>1.09308977447986E-2</c:v>
                      </c:pt>
                      <c:pt idx="80">
                        <c:v>1.08607643813818E-2</c:v>
                      </c:pt>
                      <c:pt idx="81">
                        <c:v>1.14236218724306E-2</c:v>
                      </c:pt>
                      <c:pt idx="82">
                        <c:v>1.2708017237317301E-2</c:v>
                      </c:pt>
                      <c:pt idx="83">
                        <c:v>1.43663924546455E-2</c:v>
                      </c:pt>
                      <c:pt idx="84">
                        <c:v>1.3507948891500199E-2</c:v>
                      </c:pt>
                      <c:pt idx="85">
                        <c:v>1.2745312703876799E-2</c:v>
                      </c:pt>
                      <c:pt idx="86">
                        <c:v>1.5168781556851299E-2</c:v>
                      </c:pt>
                      <c:pt idx="87">
                        <c:v>1.42502339748773E-2</c:v>
                      </c:pt>
                      <c:pt idx="88">
                        <c:v>1.37892892281277E-2</c:v>
                      </c:pt>
                      <c:pt idx="89">
                        <c:v>1.3584150216106001E-2</c:v>
                      </c:pt>
                      <c:pt idx="90">
                        <c:v>1.2358974406212499E-2</c:v>
                      </c:pt>
                      <c:pt idx="91">
                        <c:v>1.4184305939513002E-2</c:v>
                      </c:pt>
                      <c:pt idx="92">
                        <c:v>1.45590117198058E-2</c:v>
                      </c:pt>
                      <c:pt idx="93">
                        <c:v>1.4171237082694098E-2</c:v>
                      </c:pt>
                      <c:pt idx="94">
                        <c:v>1.3704776250289501E-2</c:v>
                      </c:pt>
                      <c:pt idx="95">
                        <c:v>1.29369136261603E-2</c:v>
                      </c:pt>
                      <c:pt idx="96">
                        <c:v>1.30976251629278E-2</c:v>
                      </c:pt>
                      <c:pt idx="97">
                        <c:v>1.15385494715903E-2</c:v>
                      </c:pt>
                      <c:pt idx="98">
                        <c:v>1.3609523516144899E-2</c:v>
                      </c:pt>
                      <c:pt idx="99">
                        <c:v>1.30754086595797E-2</c:v>
                      </c:pt>
                      <c:pt idx="100">
                        <c:v>1.10349087697359E-2</c:v>
                      </c:pt>
                      <c:pt idx="101">
                        <c:v>1.02339560069886E-2</c:v>
                      </c:pt>
                      <c:pt idx="102">
                        <c:v>1.05694635142206E-2</c:v>
                      </c:pt>
                      <c:pt idx="103">
                        <c:v>9.8155486792705898E-3</c:v>
                      </c:pt>
                      <c:pt idx="104">
                        <c:v>9.9870027380100108E-3</c:v>
                      </c:pt>
                      <c:pt idx="105">
                        <c:v>9.57715100804446E-3</c:v>
                      </c:pt>
                      <c:pt idx="106">
                        <c:v>1.0631583170894699E-2</c:v>
                      </c:pt>
                      <c:pt idx="107">
                        <c:v>1.12365418024063E-2</c:v>
                      </c:pt>
                      <c:pt idx="108">
                        <c:v>1.2876045193888099E-2</c:v>
                      </c:pt>
                      <c:pt idx="109">
                        <c:v>1.24830441204704E-2</c:v>
                      </c:pt>
                      <c:pt idx="110">
                        <c:v>1.17622194240163E-2</c:v>
                      </c:pt>
                      <c:pt idx="111">
                        <c:v>1.3577098084516199E-2</c:v>
                      </c:pt>
                      <c:pt idx="112">
                        <c:v>1.3643733765889E-2</c:v>
                      </c:pt>
                      <c:pt idx="113">
                        <c:v>1.39661751821007E-2</c:v>
                      </c:pt>
                      <c:pt idx="114">
                        <c:v>1.35937902049577E-2</c:v>
                      </c:pt>
                      <c:pt idx="115">
                        <c:v>1.3129060892702599E-2</c:v>
                      </c:pt>
                      <c:pt idx="116">
                        <c:v>1.37316959552436E-2</c:v>
                      </c:pt>
                      <c:pt idx="117">
                        <c:v>1.51441390121798E-2</c:v>
                      </c:pt>
                      <c:pt idx="118">
                        <c:v>1.59996769421911E-2</c:v>
                      </c:pt>
                      <c:pt idx="119">
                        <c:v>1.5642971274365501E-2</c:v>
                      </c:pt>
                      <c:pt idx="120">
                        <c:v>1.3707000112650499E-2</c:v>
                      </c:pt>
                      <c:pt idx="121">
                        <c:v>1.36693967150991E-2</c:v>
                      </c:pt>
                      <c:pt idx="122">
                        <c:v>1.38640800884104E-2</c:v>
                      </c:pt>
                      <c:pt idx="123">
                        <c:v>1.4158065753622199E-2</c:v>
                      </c:pt>
                      <c:pt idx="124">
                        <c:v>1.31634451945528E-2</c:v>
                      </c:pt>
                      <c:pt idx="125">
                        <c:v>1.13894935616421E-2</c:v>
                      </c:pt>
                      <c:pt idx="126">
                        <c:v>1.0264791390746101E-2</c:v>
                      </c:pt>
                      <c:pt idx="127">
                        <c:v>1.10944867879659E-2</c:v>
                      </c:pt>
                      <c:pt idx="128">
                        <c:v>9.4520777632278695E-3</c:v>
                      </c:pt>
                      <c:pt idx="129">
                        <c:v>8.729231897475211E-3</c:v>
                      </c:pt>
                      <c:pt idx="130">
                        <c:v>7.9430767460086892E-3</c:v>
                      </c:pt>
                      <c:pt idx="131">
                        <c:v>7.6490883151203396E-3</c:v>
                      </c:pt>
                      <c:pt idx="132">
                        <c:v>6.5269993624217397E-3</c:v>
                      </c:pt>
                      <c:pt idx="133">
                        <c:v>6.5727292981709899E-3</c:v>
                      </c:pt>
                      <c:pt idx="134">
                        <c:v>5.35337197347663E-3</c:v>
                      </c:pt>
                      <c:pt idx="135">
                        <c:v>3.1822111733081902E-3</c:v>
                      </c:pt>
                      <c:pt idx="136">
                        <c:v>3.79239624132E-3</c:v>
                      </c:pt>
                      <c:pt idx="137">
                        <c:v>2.5553256876087401E-3</c:v>
                      </c:pt>
                      <c:pt idx="138">
                        <c:v>1.5897401780484699E-3</c:v>
                      </c:pt>
                      <c:pt idx="139">
                        <c:v>1.2304212920352699E-3</c:v>
                      </c:pt>
                      <c:pt idx="140">
                        <c:v>7.7585520333600699E-4</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4.3997521429889298E-4</c:v>
                      </c:pt>
                      <c:pt idx="248">
                        <c:v>4.1308548966501003E-3</c:v>
                      </c:pt>
                      <c:pt idx="249">
                        <c:v>4.70445490968752E-3</c:v>
                      </c:pt>
                      <c:pt idx="250">
                        <c:v>6.2182214278117005E-3</c:v>
                      </c:pt>
                      <c:pt idx="251">
                        <c:v>7.8736937776935391E-3</c:v>
                      </c:pt>
                      <c:pt idx="252">
                        <c:v>1.1583155636729599E-2</c:v>
                      </c:pt>
                      <c:pt idx="253">
                        <c:v>1.2809770551847099E-2</c:v>
                      </c:pt>
                      <c:pt idx="254">
                        <c:v>1.6636827230120901E-2</c:v>
                      </c:pt>
                      <c:pt idx="255">
                        <c:v>1.7517905293273899E-2</c:v>
                      </c:pt>
                      <c:pt idx="256">
                        <c:v>2.0725918906228099E-2</c:v>
                      </c:pt>
                      <c:pt idx="257">
                        <c:v>2.3212394645288899E-2</c:v>
                      </c:pt>
                      <c:pt idx="258">
                        <c:v>2.6176799666632899E-2</c:v>
                      </c:pt>
                      <c:pt idx="259">
                        <c:v>2.8553520241203501E-2</c:v>
                      </c:pt>
                      <c:pt idx="260">
                        <c:v>2.9829194253405699E-2</c:v>
                      </c:pt>
                      <c:pt idx="261">
                        <c:v>3.3238425668047397E-2</c:v>
                      </c:pt>
                      <c:pt idx="262">
                        <c:v>3.6012355409731397E-2</c:v>
                      </c:pt>
                      <c:pt idx="263">
                        <c:v>3.7184382391686199E-2</c:v>
                      </c:pt>
                      <c:pt idx="264">
                        <c:v>3.7823023210714603E-2</c:v>
                      </c:pt>
                      <c:pt idx="265">
                        <c:v>3.9877436247959301E-2</c:v>
                      </c:pt>
                      <c:pt idx="266">
                        <c:v>4.3649904993126001E-2</c:v>
                      </c:pt>
                      <c:pt idx="267">
                        <c:v>4.6656411155021602E-2</c:v>
                      </c:pt>
                      <c:pt idx="268">
                        <c:v>4.8965188056193695E-2</c:v>
                      </c:pt>
                      <c:pt idx="269">
                        <c:v>5.1707469530182203E-2</c:v>
                      </c:pt>
                      <c:pt idx="270">
                        <c:v>5.2693076321563802E-2</c:v>
                      </c:pt>
                      <c:pt idx="271">
                        <c:v>5.5048891150466496E-2</c:v>
                      </c:pt>
                      <c:pt idx="272">
                        <c:v>5.7371023791841204E-2</c:v>
                      </c:pt>
                      <c:pt idx="273">
                        <c:v>6.2784303920526696E-2</c:v>
                      </c:pt>
                      <c:pt idx="274">
                        <c:v>6.4711261314531796E-2</c:v>
                      </c:pt>
                      <c:pt idx="275">
                        <c:v>6.5385895139602496E-2</c:v>
                      </c:pt>
                      <c:pt idx="276">
                        <c:v>7.0135417844063894E-2</c:v>
                      </c:pt>
                      <c:pt idx="277">
                        <c:v>7.30821096365908E-2</c:v>
                      </c:pt>
                      <c:pt idx="278">
                        <c:v>7.6511957147573598E-2</c:v>
                      </c:pt>
                      <c:pt idx="279">
                        <c:v>8.2129068296232802E-2</c:v>
                      </c:pt>
                      <c:pt idx="280">
                        <c:v>8.5411404240609598E-2</c:v>
                      </c:pt>
                      <c:pt idx="281">
                        <c:v>9.023932349121469E-2</c:v>
                      </c:pt>
                      <c:pt idx="282">
                        <c:v>9.4294019802543302E-2</c:v>
                      </c:pt>
                      <c:pt idx="283">
                        <c:v>0.10019597173549499</c:v>
                      </c:pt>
                      <c:pt idx="284">
                        <c:v>0.10412494392362201</c:v>
                      </c:pt>
                      <c:pt idx="285">
                        <c:v>0.108965047567366</c:v>
                      </c:pt>
                      <c:pt idx="286">
                        <c:v>0.115640222439772</c:v>
                      </c:pt>
                      <c:pt idx="287">
                        <c:v>0.12086796407579899</c:v>
                      </c:pt>
                      <c:pt idx="288">
                        <c:v>0.12665261083881799</c:v>
                      </c:pt>
                      <c:pt idx="289">
                        <c:v>0.13271919551875999</c:v>
                      </c:pt>
                      <c:pt idx="290">
                        <c:v>0.139088031812129</c:v>
                      </c:pt>
                      <c:pt idx="291">
                        <c:v>0.14699925889551901</c:v>
                      </c:pt>
                      <c:pt idx="292">
                        <c:v>0.15429666934974101</c:v>
                      </c:pt>
                      <c:pt idx="293">
                        <c:v>0.16268146822646701</c:v>
                      </c:pt>
                      <c:pt idx="294">
                        <c:v>0.16956076376821702</c:v>
                      </c:pt>
                      <c:pt idx="295">
                        <c:v>0.17562646675006699</c:v>
                      </c:pt>
                      <c:pt idx="296">
                        <c:v>0.184279847803381</c:v>
                      </c:pt>
                      <c:pt idx="297">
                        <c:v>0.19312428343507501</c:v>
                      </c:pt>
                      <c:pt idx="298">
                        <c:v>0.20139671392946901</c:v>
                      </c:pt>
                      <c:pt idx="299">
                        <c:v>0.21009480934139901</c:v>
                      </c:pt>
                      <c:pt idx="300">
                        <c:v>0.21808122770394803</c:v>
                      </c:pt>
                      <c:pt idx="301">
                        <c:v>0.22617044327439803</c:v>
                      </c:pt>
                      <c:pt idx="302">
                        <c:v>0.23679419085418399</c:v>
                      </c:pt>
                      <c:pt idx="303">
                        <c:v>0.24659245113056702</c:v>
                      </c:pt>
                      <c:pt idx="304">
                        <c:v>0.25586574419733699</c:v>
                      </c:pt>
                      <c:pt idx="305">
                        <c:v>0.26597932217846704</c:v>
                      </c:pt>
                      <c:pt idx="306">
                        <c:v>0.27561556292639</c:v>
                      </c:pt>
                      <c:pt idx="307">
                        <c:v>0.286017186958887</c:v>
                      </c:pt>
                      <c:pt idx="308">
                        <c:v>0.29733634023045902</c:v>
                      </c:pt>
                      <c:pt idx="309">
                        <c:v>0.308407527422006</c:v>
                      </c:pt>
                      <c:pt idx="310">
                        <c:v>0.31777633821476997</c:v>
                      </c:pt>
                      <c:pt idx="311">
                        <c:v>0.32996046671272</c:v>
                      </c:pt>
                      <c:pt idx="312">
                        <c:v>0.34048229878251796</c:v>
                      </c:pt>
                      <c:pt idx="313">
                        <c:v>0.35214901007520905</c:v>
                      </c:pt>
                      <c:pt idx="314">
                        <c:v>0.364302069603539</c:v>
                      </c:pt>
                      <c:pt idx="315">
                        <c:v>0.37583201185213999</c:v>
                      </c:pt>
                      <c:pt idx="316">
                        <c:v>0.38855707651812599</c:v>
                      </c:pt>
                      <c:pt idx="317">
                        <c:v>0.40168196356944497</c:v>
                      </c:pt>
                      <c:pt idx="318">
                        <c:v>0.41448252191429402</c:v>
                      </c:pt>
                      <c:pt idx="319">
                        <c:v>0.42683650959460795</c:v>
                      </c:pt>
                      <c:pt idx="320">
                        <c:v>0.43908015006266499</c:v>
                      </c:pt>
                      <c:pt idx="321">
                        <c:v>0.45199075322130999</c:v>
                      </c:pt>
                      <c:pt idx="322">
                        <c:v>0.465782010914495</c:v>
                      </c:pt>
                      <c:pt idx="323">
                        <c:v>0.48193794143429597</c:v>
                      </c:pt>
                      <c:pt idx="324">
                        <c:v>0.49554366063517802</c:v>
                      </c:pt>
                      <c:pt idx="325">
                        <c:v>0.506671167279649</c:v>
                      </c:pt>
                      <c:pt idx="326">
                        <c:v>0.52244614724017402</c:v>
                      </c:pt>
                      <c:pt idx="327">
                        <c:v>0.53782362838461506</c:v>
                      </c:pt>
                      <c:pt idx="328">
                        <c:v>0.55156233206474803</c:v>
                      </c:pt>
                      <c:pt idx="329">
                        <c:v>0.56649817933163094</c:v>
                      </c:pt>
                      <c:pt idx="330">
                        <c:v>0.57998019557956604</c:v>
                      </c:pt>
                      <c:pt idx="331">
                        <c:v>0.59503654053330002</c:v>
                      </c:pt>
                      <c:pt idx="332">
                        <c:v>0.60918842233874693</c:v>
                      </c:pt>
                      <c:pt idx="333">
                        <c:v>0.62423402477094192</c:v>
                      </c:pt>
                      <c:pt idx="334">
                        <c:v>0.63906505366020405</c:v>
                      </c:pt>
                      <c:pt idx="335">
                        <c:v>0.65400524566712204</c:v>
                      </c:pt>
                      <c:pt idx="336">
                        <c:v>0.66870619294476796</c:v>
                      </c:pt>
                      <c:pt idx="337">
                        <c:v>0.68427443901768492</c:v>
                      </c:pt>
                      <c:pt idx="338">
                        <c:v>0.69853607598844303</c:v>
                      </c:pt>
                      <c:pt idx="339">
                        <c:v>0.71438364675913102</c:v>
                      </c:pt>
                      <c:pt idx="340">
                        <c:v>0.72972104793294101</c:v>
                      </c:pt>
                      <c:pt idx="341">
                        <c:v>0.746454789325668</c:v>
                      </c:pt>
                      <c:pt idx="342">
                        <c:v>0.76134650153249994</c:v>
                      </c:pt>
                      <c:pt idx="343">
                        <c:v>0.77778494926761299</c:v>
                      </c:pt>
                      <c:pt idx="344">
                        <c:v>0.79344436832826692</c:v>
                      </c:pt>
                      <c:pt idx="345">
                        <c:v>0.80731052765088407</c:v>
                      </c:pt>
                      <c:pt idx="346">
                        <c:v>0.82432649660972912</c:v>
                      </c:pt>
                      <c:pt idx="347">
                        <c:v>0.84132707590782696</c:v>
                      </c:pt>
                      <c:pt idx="348">
                        <c:v>0.85837701670357092</c:v>
                      </c:pt>
                      <c:pt idx="349">
                        <c:v>0.87462208629176497</c:v>
                      </c:pt>
                      <c:pt idx="350">
                        <c:v>0.88995164780953895</c:v>
                      </c:pt>
                      <c:pt idx="351">
                        <c:v>0.90652569324163301</c:v>
                      </c:pt>
                      <c:pt idx="352">
                        <c:v>0.92450622936723903</c:v>
                      </c:pt>
                      <c:pt idx="353">
                        <c:v>0.93960148294485202</c:v>
                      </c:pt>
                      <c:pt idx="354">
                        <c:v>0.95697284957907391</c:v>
                      </c:pt>
                      <c:pt idx="355">
                        <c:v>0.97214823122442307</c:v>
                      </c:pt>
                      <c:pt idx="356">
                        <c:v>0.98910641973191105</c:v>
                      </c:pt>
                      <c:pt idx="357">
                        <c:v>1.0051581111739001</c:v>
                      </c:pt>
                      <c:pt idx="358">
                        <c:v>1.0234051955563901</c:v>
                      </c:pt>
                      <c:pt idx="359">
                        <c:v>1.0398201243276599</c:v>
                      </c:pt>
                      <c:pt idx="360">
                        <c:v>1.0553770358299601</c:v>
                      </c:pt>
                      <c:pt idx="361">
                        <c:v>1.0740233632986902</c:v>
                      </c:pt>
                      <c:pt idx="362">
                        <c:v>1.0907022271084099</c:v>
                      </c:pt>
                      <c:pt idx="363">
                        <c:v>1.10675420819746</c:v>
                      </c:pt>
                      <c:pt idx="364">
                        <c:v>1.12409682943309</c:v>
                      </c:pt>
                      <c:pt idx="365">
                        <c:v>1.1409106988907101</c:v>
                      </c:pt>
                      <c:pt idx="366">
                        <c:v>1.15980005565319</c:v>
                      </c:pt>
                      <c:pt idx="367">
                        <c:v>1.1776235090366098</c:v>
                      </c:pt>
                      <c:pt idx="368">
                        <c:v>1.1935500556532501</c:v>
                      </c:pt>
                      <c:pt idx="369">
                        <c:v>1.2117733314227099</c:v>
                      </c:pt>
                      <c:pt idx="370">
                        <c:v>1.2277405181834</c:v>
                      </c:pt>
                      <c:pt idx="371">
                        <c:v>1.2450439411438201</c:v>
                      </c:pt>
                      <c:pt idx="372">
                        <c:v>1.2628488123510802</c:v>
                      </c:pt>
                      <c:pt idx="373">
                        <c:v>1.2805494444791101</c:v>
                      </c:pt>
                      <c:pt idx="374">
                        <c:v>1.2982895645293999</c:v>
                      </c:pt>
                      <c:pt idx="375">
                        <c:v>1.31454420529309</c:v>
                      </c:pt>
                      <c:pt idx="376">
                        <c:v>1.3312857863382999</c:v>
                      </c:pt>
                      <c:pt idx="377">
                        <c:v>1.3507395982330199</c:v>
                      </c:pt>
                      <c:pt idx="378">
                        <c:v>1.36816322923039</c:v>
                      </c:pt>
                      <c:pt idx="379">
                        <c:v>1.3854381964421201</c:v>
                      </c:pt>
                      <c:pt idx="380">
                        <c:v>1.4026727940319001</c:v>
                      </c:pt>
                      <c:pt idx="381">
                        <c:v>1.42130373183988</c:v>
                      </c:pt>
                      <c:pt idx="382">
                        <c:v>1.4391112162655899</c:v>
                      </c:pt>
                      <c:pt idx="383">
                        <c:v>1.45708100986894</c:v>
                      </c:pt>
                      <c:pt idx="384">
                        <c:v>1.4748786207206901</c:v>
                      </c:pt>
                      <c:pt idx="385">
                        <c:v>1.4912508563014599</c:v>
                      </c:pt>
                      <c:pt idx="386">
                        <c:v>1.5101405027138499</c:v>
                      </c:pt>
                      <c:pt idx="387">
                        <c:v>1.52749619003743</c:v>
                      </c:pt>
                      <c:pt idx="388">
                        <c:v>1.5460562813061101</c:v>
                      </c:pt>
                      <c:pt idx="389">
                        <c:v>1.5638353099802798</c:v>
                      </c:pt>
                      <c:pt idx="390">
                        <c:v>1.5815954540784101</c:v>
                      </c:pt>
                      <c:pt idx="391">
                        <c:v>1.60089014931089</c:v>
                      </c:pt>
                      <c:pt idx="392">
                        <c:v>1.61941917161244</c:v>
                      </c:pt>
                      <c:pt idx="393">
                        <c:v>1.6378146301320802</c:v>
                      </c:pt>
                      <c:pt idx="394">
                        <c:v>1.6566859840168</c:v>
                      </c:pt>
                      <c:pt idx="395">
                        <c:v>1.6733326075097901</c:v>
                      </c:pt>
                      <c:pt idx="396">
                        <c:v>1.69203700507694</c:v>
                      </c:pt>
                      <c:pt idx="397">
                        <c:v>1.71113570894761</c:v>
                      </c:pt>
                      <c:pt idx="398">
                        <c:v>1.7314832414683698</c:v>
                      </c:pt>
                      <c:pt idx="399">
                        <c:v>1.7483110587136301</c:v>
                      </c:pt>
                      <c:pt idx="400">
                        <c:v>1.7655953074495301</c:v>
                      </c:pt>
                      <c:pt idx="401">
                        <c:v>1.78471259349351</c:v>
                      </c:pt>
                      <c:pt idx="402">
                        <c:v>1.8041980536565898</c:v>
                      </c:pt>
                      <c:pt idx="403">
                        <c:v>1.8229309069766899</c:v>
                      </c:pt>
                      <c:pt idx="404">
                        <c:v>1.8412244499870702</c:v>
                      </c:pt>
                      <c:pt idx="405">
                        <c:v>1.86021251699344</c:v>
                      </c:pt>
                      <c:pt idx="406">
                        <c:v>1.8806285724849701</c:v>
                      </c:pt>
                      <c:pt idx="407">
                        <c:v>1.89922815167449</c:v>
                      </c:pt>
                      <c:pt idx="408">
                        <c:v>1.9187031589638099</c:v>
                      </c:pt>
                      <c:pt idx="409">
                        <c:v>1.9383137639522399</c:v>
                      </c:pt>
                      <c:pt idx="410">
                        <c:v>1.9573802275033401</c:v>
                      </c:pt>
                      <c:pt idx="411">
                        <c:v>1.9797297748169702</c:v>
                      </c:pt>
                      <c:pt idx="412">
                        <c:v>1.9995813751790998</c:v>
                      </c:pt>
                      <c:pt idx="413">
                        <c:v>2.0208516633744003</c:v>
                      </c:pt>
                      <c:pt idx="414">
                        <c:v>2.0432897704551998</c:v>
                      </c:pt>
                      <c:pt idx="415">
                        <c:v>2.06644853371643</c:v>
                      </c:pt>
                      <c:pt idx="416">
                        <c:v>2.0896918016603601</c:v>
                      </c:pt>
                      <c:pt idx="417">
                        <c:v>2.1127419810994801</c:v>
                      </c:pt>
                      <c:pt idx="418">
                        <c:v>2.1376942937479297</c:v>
                      </c:pt>
                      <c:pt idx="419">
                        <c:v>2.1616222248582102</c:v>
                      </c:pt>
                      <c:pt idx="420">
                        <c:v>2.1870283557745998</c:v>
                      </c:pt>
                      <c:pt idx="421">
                        <c:v>2.2132033648915703</c:v>
                      </c:pt>
                      <c:pt idx="422">
                        <c:v>2.2421933893156201</c:v>
                      </c:pt>
                      <c:pt idx="423">
                        <c:v>2.2724609877911899</c:v>
                      </c:pt>
                      <c:pt idx="424">
                        <c:v>2.3008679749040102</c:v>
                      </c:pt>
                      <c:pt idx="425">
                        <c:v>2.3279178200709802</c:v>
                      </c:pt>
                      <c:pt idx="426">
                        <c:v>2.3587835558657799</c:v>
                      </c:pt>
                      <c:pt idx="427">
                        <c:v>2.39175583518545</c:v>
                      </c:pt>
                      <c:pt idx="428">
                        <c:v>2.4219975911279299</c:v>
                      </c:pt>
                      <c:pt idx="429">
                        <c:v>2.4549724836617801</c:v>
                      </c:pt>
                      <c:pt idx="430">
                        <c:v>2.4859656751033299</c:v>
                      </c:pt>
                      <c:pt idx="431">
                        <c:v>2.51681834480735</c:v>
                      </c:pt>
                      <c:pt idx="432">
                        <c:v>2.54873227075336</c:v>
                      </c:pt>
                      <c:pt idx="433">
                        <c:v>2.5812658190574203</c:v>
                      </c:pt>
                      <c:pt idx="434">
                        <c:v>2.6112642560605099</c:v>
                      </c:pt>
                      <c:pt idx="435">
                        <c:v>2.6414395101994601</c:v>
                      </c:pt>
                      <c:pt idx="436">
                        <c:v>2.6732462941993202</c:v>
                      </c:pt>
                      <c:pt idx="437">
                        <c:v>2.7043707385985298</c:v>
                      </c:pt>
                      <c:pt idx="438">
                        <c:v>2.7344975129381099</c:v>
                      </c:pt>
                      <c:pt idx="439">
                        <c:v>2.7655882751474801</c:v>
                      </c:pt>
                      <c:pt idx="440">
                        <c:v>2.79524349886628</c:v>
                      </c:pt>
                      <c:pt idx="441">
                        <c:v>2.8268412254050199</c:v>
                      </c:pt>
                      <c:pt idx="442">
                        <c:v>2.8575318755827102</c:v>
                      </c:pt>
                      <c:pt idx="443">
                        <c:v>2.88576377707557</c:v>
                      </c:pt>
                      <c:pt idx="444">
                        <c:v>2.9160212123258598</c:v>
                      </c:pt>
                      <c:pt idx="445">
                        <c:v>2.9445422993461499</c:v>
                      </c:pt>
                      <c:pt idx="446">
                        <c:v>2.9747419541479299</c:v>
                      </c:pt>
                      <c:pt idx="447">
                        <c:v>3.0044317417519997</c:v>
                      </c:pt>
                      <c:pt idx="448">
                        <c:v>3.0357263349799299</c:v>
                      </c:pt>
                      <c:pt idx="449">
                        <c:v>3.0641414514008098</c:v>
                      </c:pt>
                      <c:pt idx="450">
                        <c:v>3.0922182913229799</c:v>
                      </c:pt>
                      <c:pt idx="451">
                        <c:v>3.1223343231374701</c:v>
                      </c:pt>
                      <c:pt idx="452">
                        <c:v>3.1539137571542102</c:v>
                      </c:pt>
                      <c:pt idx="453">
                        <c:v>3.1823988511632697</c:v>
                      </c:pt>
                      <c:pt idx="454">
                        <c:v>3.2121780674856404</c:v>
                      </c:pt>
                      <c:pt idx="455">
                        <c:v>3.2429648146830901</c:v>
                      </c:pt>
                      <c:pt idx="456">
                        <c:v>3.27181082245716</c:v>
                      </c:pt>
                      <c:pt idx="457">
                        <c:v>3.3004634520807499</c:v>
                      </c:pt>
                      <c:pt idx="458">
                        <c:v>3.3316427740658101</c:v>
                      </c:pt>
                      <c:pt idx="459">
                        <c:v>3.3613615967169599</c:v>
                      </c:pt>
                      <c:pt idx="460">
                        <c:v>3.3906561963192403</c:v>
                      </c:pt>
                      <c:pt idx="461">
                        <c:v>3.41972461728801</c:v>
                      </c:pt>
                      <c:pt idx="462">
                        <c:v>3.4476115739778401</c:v>
                      </c:pt>
                      <c:pt idx="463">
                        <c:v>3.4791645861673701</c:v>
                      </c:pt>
                      <c:pt idx="464">
                        <c:v>3.50988688460916</c:v>
                      </c:pt>
                      <c:pt idx="465">
                        <c:v>3.5388940302084402</c:v>
                      </c:pt>
                      <c:pt idx="466">
                        <c:v>3.5687333505507</c:v>
                      </c:pt>
                      <c:pt idx="467">
                        <c:v>3.5995967627741301</c:v>
                      </c:pt>
                      <c:pt idx="468">
                        <c:v>3.6297258606850797</c:v>
                      </c:pt>
                      <c:pt idx="469">
                        <c:v>3.6587074661554198</c:v>
                      </c:pt>
                      <c:pt idx="470">
                        <c:v>3.6883234915990202</c:v>
                      </c:pt>
                      <c:pt idx="471">
                        <c:v>3.7191871934737697</c:v>
                      </c:pt>
                      <c:pt idx="472">
                        <c:v>3.7492326684002797</c:v>
                      </c:pt>
                      <c:pt idx="473">
                        <c:v>3.7816091339720996</c:v>
                      </c:pt>
                      <c:pt idx="474">
                        <c:v>3.8110402129745999</c:v>
                      </c:pt>
                      <c:pt idx="475">
                        <c:v>3.8398252350248199</c:v>
                      </c:pt>
                      <c:pt idx="476">
                        <c:v>3.8714517069706704</c:v>
                      </c:pt>
                      <c:pt idx="477">
                        <c:v>3.9050279293405801</c:v>
                      </c:pt>
                      <c:pt idx="478">
                        <c:v>3.93568489732843</c:v>
                      </c:pt>
                      <c:pt idx="479">
                        <c:v>3.9682936496660699</c:v>
                      </c:pt>
                      <c:pt idx="480">
                        <c:v>4.0007920547907405</c:v>
                      </c:pt>
                      <c:pt idx="481">
                        <c:v>4.0336153806720194</c:v>
                      </c:pt>
                      <c:pt idx="482">
                        <c:v>4.0688562230400303</c:v>
                      </c:pt>
                      <c:pt idx="483">
                        <c:v>4.1047971182365499</c:v>
                      </c:pt>
                      <c:pt idx="484">
                        <c:v>4.1423007179219002</c:v>
                      </c:pt>
                    </c:numCache>
                  </c:numRef>
                </c:xVal>
                <c:yVal>
                  <c:numRef>
                    <c:extLst>
                      <c:ext uri="{02D57815-91ED-43cb-92C2-25804820EDAC}">
                        <c15:formulaRef>
                          <c15:sqref>'без среза'!$O$4:$O$488</c15:sqref>
                        </c15:formulaRef>
                      </c:ext>
                    </c:extLst>
                    <c:numCache>
                      <c:formatCode>General</c:formatCode>
                      <c:ptCount val="485"/>
                      <c:pt idx="0">
                        <c:v>0</c:v>
                      </c:pt>
                      <c:pt idx="1">
                        <c:v>107.168986761128</c:v>
                      </c:pt>
                      <c:pt idx="2">
                        <c:v>112.38572518073499</c:v>
                      </c:pt>
                      <c:pt idx="3">
                        <c:v>117.210265434929</c:v>
                      </c:pt>
                      <c:pt idx="4">
                        <c:v>121.51019874121999</c:v>
                      </c:pt>
                      <c:pt idx="5">
                        <c:v>125.339997067</c:v>
                      </c:pt>
                      <c:pt idx="6">
                        <c:v>129.24270402616801</c:v>
                      </c:pt>
                      <c:pt idx="7">
                        <c:v>133.26524931355399</c:v>
                      </c:pt>
                      <c:pt idx="8">
                        <c:v>136.751455229474</c:v>
                      </c:pt>
                      <c:pt idx="9">
                        <c:v>140.87288808845901</c:v>
                      </c:pt>
                      <c:pt idx="10">
                        <c:v>144.654918689048</c:v>
                      </c:pt>
                      <c:pt idx="11">
                        <c:v>148.09587097028299</c:v>
                      </c:pt>
                      <c:pt idx="12">
                        <c:v>152.53072714968599</c:v>
                      </c:pt>
                      <c:pt idx="13">
                        <c:v>156.442652441794</c:v>
                      </c:pt>
                      <c:pt idx="14">
                        <c:v>160.69733211351601</c:v>
                      </c:pt>
                      <c:pt idx="15">
                        <c:v>164.796976185869</c:v>
                      </c:pt>
                      <c:pt idx="16">
                        <c:v>168.65861966181501</c:v>
                      </c:pt>
                      <c:pt idx="17">
                        <c:v>172.98201781557901</c:v>
                      </c:pt>
                      <c:pt idx="18">
                        <c:v>177.240887638647</c:v>
                      </c:pt>
                      <c:pt idx="19">
                        <c:v>181.75535669364001</c:v>
                      </c:pt>
                      <c:pt idx="20">
                        <c:v>186.265635597054</c:v>
                      </c:pt>
                      <c:pt idx="21">
                        <c:v>191.013915096875</c:v>
                      </c:pt>
                      <c:pt idx="22">
                        <c:v>195.310496282065</c:v>
                      </c:pt>
                      <c:pt idx="23">
                        <c:v>199.21990748331899</c:v>
                      </c:pt>
                      <c:pt idx="24">
                        <c:v>204.22797636617901</c:v>
                      </c:pt>
                      <c:pt idx="25">
                        <c:v>208.59914224524999</c:v>
                      </c:pt>
                      <c:pt idx="26">
                        <c:v>213.225069325883</c:v>
                      </c:pt>
                      <c:pt idx="27">
                        <c:v>217.395107940538</c:v>
                      </c:pt>
                      <c:pt idx="28">
                        <c:v>222.12411274411701</c:v>
                      </c:pt>
                      <c:pt idx="29">
                        <c:v>226.54053225764099</c:v>
                      </c:pt>
                      <c:pt idx="30">
                        <c:v>230.93432495417099</c:v>
                      </c:pt>
                      <c:pt idx="31">
                        <c:v>235.28873022785399</c:v>
                      </c:pt>
                      <c:pt idx="32">
                        <c:v>240.08142533176601</c:v>
                      </c:pt>
                      <c:pt idx="33">
                        <c:v>243.885244718986</c:v>
                      </c:pt>
                      <c:pt idx="34">
                        <c:v>248.41563634923699</c:v>
                      </c:pt>
                      <c:pt idx="35">
                        <c:v>252.920049041044</c:v>
                      </c:pt>
                      <c:pt idx="36">
                        <c:v>256.91326326923399</c:v>
                      </c:pt>
                      <c:pt idx="37">
                        <c:v>261.255936118774</c:v>
                      </c:pt>
                      <c:pt idx="38">
                        <c:v>265.78967987000902</c:v>
                      </c:pt>
                      <c:pt idx="39">
                        <c:v>270.15916968882101</c:v>
                      </c:pt>
                      <c:pt idx="40">
                        <c:v>274.46161708561698</c:v>
                      </c:pt>
                      <c:pt idx="41">
                        <c:v>278.44309888966399</c:v>
                      </c:pt>
                      <c:pt idx="42">
                        <c:v>282.81426476920001</c:v>
                      </c:pt>
                      <c:pt idx="43">
                        <c:v>287.04380353260802</c:v>
                      </c:pt>
                      <c:pt idx="44">
                        <c:v>291.56832895102002</c:v>
                      </c:pt>
                      <c:pt idx="45">
                        <c:v>296.11967133730599</c:v>
                      </c:pt>
                      <c:pt idx="46">
                        <c:v>300.43301312811701</c:v>
                      </c:pt>
                      <c:pt idx="47">
                        <c:v>304.906418699771</c:v>
                      </c:pt>
                      <c:pt idx="48">
                        <c:v>309.11500670667698</c:v>
                      </c:pt>
                      <c:pt idx="49">
                        <c:v>313.82892696559401</c:v>
                      </c:pt>
                      <c:pt idx="50">
                        <c:v>318.64760100795002</c:v>
                      </c:pt>
                      <c:pt idx="51">
                        <c:v>323.24587308987998</c:v>
                      </c:pt>
                      <c:pt idx="52">
                        <c:v>328.01342728547797</c:v>
                      </c:pt>
                      <c:pt idx="53">
                        <c:v>332.80444632889697</c:v>
                      </c:pt>
                      <c:pt idx="54">
                        <c:v>337.56110613187798</c:v>
                      </c:pt>
                      <c:pt idx="55">
                        <c:v>342.07557518640499</c:v>
                      </c:pt>
                      <c:pt idx="56">
                        <c:v>346.976376194973</c:v>
                      </c:pt>
                      <c:pt idx="57">
                        <c:v>351.54364115698303</c:v>
                      </c:pt>
                      <c:pt idx="58">
                        <c:v>356.457850649487</c:v>
                      </c:pt>
                      <c:pt idx="59">
                        <c:v>361.22959499712999</c:v>
                      </c:pt>
                      <c:pt idx="60">
                        <c:v>366.82596112787701</c:v>
                      </c:pt>
                      <c:pt idx="61">
                        <c:v>371.63206471642502</c:v>
                      </c:pt>
                      <c:pt idx="62">
                        <c:v>376.69125344604299</c:v>
                      </c:pt>
                      <c:pt idx="63">
                        <c:v>382.03369640605501</c:v>
                      </c:pt>
                      <c:pt idx="64">
                        <c:v>386.712419393007</c:v>
                      </c:pt>
                      <c:pt idx="65">
                        <c:v>391.70288964035001</c:v>
                      </c:pt>
                      <c:pt idx="66">
                        <c:v>396.49307065364002</c:v>
                      </c:pt>
                      <c:pt idx="67">
                        <c:v>401.30336439330102</c:v>
                      </c:pt>
                      <c:pt idx="68">
                        <c:v>406.295510700904</c:v>
                      </c:pt>
                      <c:pt idx="69">
                        <c:v>411.08401565393399</c:v>
                      </c:pt>
                      <c:pt idx="70">
                        <c:v>416.349359828979</c:v>
                      </c:pt>
                      <c:pt idx="71">
                        <c:v>421.47810507006898</c:v>
                      </c:pt>
                      <c:pt idx="72">
                        <c:v>426.28337062848698</c:v>
                      </c:pt>
                      <c:pt idx="73">
                        <c:v>431.16489694081201</c:v>
                      </c:pt>
                      <c:pt idx="74">
                        <c:v>436.24000824522199</c:v>
                      </c:pt>
                      <c:pt idx="75">
                        <c:v>441.47015514923299</c:v>
                      </c:pt>
                      <c:pt idx="76">
                        <c:v>446.81427416950498</c:v>
                      </c:pt>
                      <c:pt idx="77">
                        <c:v>451.10666520334797</c:v>
                      </c:pt>
                      <c:pt idx="78">
                        <c:v>456.71979193994798</c:v>
                      </c:pt>
                      <c:pt idx="79">
                        <c:v>461.76305809430801</c:v>
                      </c:pt>
                      <c:pt idx="80">
                        <c:v>466.80967636965198</c:v>
                      </c:pt>
                      <c:pt idx="81">
                        <c:v>472.08088675653602</c:v>
                      </c:pt>
                      <c:pt idx="82">
                        <c:v>477.09398382110498</c:v>
                      </c:pt>
                      <c:pt idx="83">
                        <c:v>481.96042558876798</c:v>
                      </c:pt>
                      <c:pt idx="84">
                        <c:v>487.66070747328899</c:v>
                      </c:pt>
                      <c:pt idx="85">
                        <c:v>492.92940376978402</c:v>
                      </c:pt>
                      <c:pt idx="86">
                        <c:v>497.60393660562102</c:v>
                      </c:pt>
                      <c:pt idx="87">
                        <c:v>503.32349318638398</c:v>
                      </c:pt>
                      <c:pt idx="88">
                        <c:v>508.86957750189998</c:v>
                      </c:pt>
                      <c:pt idx="89">
                        <c:v>514.36035181861405</c:v>
                      </c:pt>
                      <c:pt idx="90">
                        <c:v>519.77737947273999</c:v>
                      </c:pt>
                      <c:pt idx="91">
                        <c:v>524.61700427159701</c:v>
                      </c:pt>
                      <c:pt idx="92">
                        <c:v>529.948552837595</c:v>
                      </c:pt>
                      <c:pt idx="93">
                        <c:v>535.47117230575498</c:v>
                      </c:pt>
                      <c:pt idx="94">
                        <c:v>541.04574965033703</c:v>
                      </c:pt>
                      <c:pt idx="95">
                        <c:v>546.31612200662505</c:v>
                      </c:pt>
                      <c:pt idx="96">
                        <c:v>551.68957208748895</c:v>
                      </c:pt>
                      <c:pt idx="97">
                        <c:v>557.64126305095897</c:v>
                      </c:pt>
                      <c:pt idx="98">
                        <c:v>562.40211300551903</c:v>
                      </c:pt>
                      <c:pt idx="99">
                        <c:v>567.97166216839105</c:v>
                      </c:pt>
                      <c:pt idx="100">
                        <c:v>573.65015526581601</c:v>
                      </c:pt>
                      <c:pt idx="101">
                        <c:v>579.33200048468996</c:v>
                      </c:pt>
                      <c:pt idx="102">
                        <c:v>584.676119504496</c:v>
                      </c:pt>
                      <c:pt idx="103">
                        <c:v>590.34288017824304</c:v>
                      </c:pt>
                      <c:pt idx="104">
                        <c:v>595.68616116885096</c:v>
                      </c:pt>
                      <c:pt idx="105">
                        <c:v>600.84172337874804</c:v>
                      </c:pt>
                      <c:pt idx="106">
                        <c:v>605.928567106836</c:v>
                      </c:pt>
                      <c:pt idx="107">
                        <c:v>611.15955204144097</c:v>
                      </c:pt>
                      <c:pt idx="108">
                        <c:v>616.08549395762395</c:v>
                      </c:pt>
                      <c:pt idx="109">
                        <c:v>621.60978948604304</c:v>
                      </c:pt>
                      <c:pt idx="110">
                        <c:v>626.86507729813502</c:v>
                      </c:pt>
                      <c:pt idx="111">
                        <c:v>631.70805421844102</c:v>
                      </c:pt>
                      <c:pt idx="112">
                        <c:v>637.11167338676796</c:v>
                      </c:pt>
                      <c:pt idx="113">
                        <c:v>642.45998255908501</c:v>
                      </c:pt>
                      <c:pt idx="114">
                        <c:v>648.00439081434195</c:v>
                      </c:pt>
                      <c:pt idx="115">
                        <c:v>653.17755165975495</c:v>
                      </c:pt>
                      <c:pt idx="116">
                        <c:v>658.38255765568499</c:v>
                      </c:pt>
                      <c:pt idx="117">
                        <c:v>663.35459123645001</c:v>
                      </c:pt>
                      <c:pt idx="118">
                        <c:v>668.53194223437504</c:v>
                      </c:pt>
                      <c:pt idx="119">
                        <c:v>674.07132230699096</c:v>
                      </c:pt>
                      <c:pt idx="120">
                        <c:v>679.71629419364001</c:v>
                      </c:pt>
                      <c:pt idx="121">
                        <c:v>685.12661760486696</c:v>
                      </c:pt>
                      <c:pt idx="122">
                        <c:v>690.48917329125095</c:v>
                      </c:pt>
                      <c:pt idx="123">
                        <c:v>695.81988382711995</c:v>
                      </c:pt>
                      <c:pt idx="124">
                        <c:v>701.59056025464099</c:v>
                      </c:pt>
                      <c:pt idx="125">
                        <c:v>707.18357426486898</c:v>
                      </c:pt>
                      <c:pt idx="126">
                        <c:v>712.94251826871198</c:v>
                      </c:pt>
                      <c:pt idx="127">
                        <c:v>718.10143260005896</c:v>
                      </c:pt>
                      <c:pt idx="128">
                        <c:v>724.05312356445904</c:v>
                      </c:pt>
                      <c:pt idx="129">
                        <c:v>729.73664484359301</c:v>
                      </c:pt>
                      <c:pt idx="130">
                        <c:v>735.01288341265195</c:v>
                      </c:pt>
                      <c:pt idx="131">
                        <c:v>740.53215075843002</c:v>
                      </c:pt>
                      <c:pt idx="132">
                        <c:v>746.29025673121203</c:v>
                      </c:pt>
                      <c:pt idx="133">
                        <c:v>751.70058014336996</c:v>
                      </c:pt>
                      <c:pt idx="134">
                        <c:v>757.543327174149</c:v>
                      </c:pt>
                      <c:pt idx="135">
                        <c:v>763.263721783645</c:v>
                      </c:pt>
                      <c:pt idx="136">
                        <c:v>768.49303065799199</c:v>
                      </c:pt>
                      <c:pt idx="137">
                        <c:v>774.28800996206701</c:v>
                      </c:pt>
                      <c:pt idx="138">
                        <c:v>780.02265108842403</c:v>
                      </c:pt>
                      <c:pt idx="139">
                        <c:v>785.56286919210095</c:v>
                      </c:pt>
                      <c:pt idx="140">
                        <c:v>790.75949488393996</c:v>
                      </c:pt>
                      <c:pt idx="141">
                        <c:v>796.52933328133099</c:v>
                      </c:pt>
                      <c:pt idx="142">
                        <c:v>802.02429775055498</c:v>
                      </c:pt>
                      <c:pt idx="143">
                        <c:v>807.28461374435597</c:v>
                      </c:pt>
                      <c:pt idx="144">
                        <c:v>812.96813502255804</c:v>
                      </c:pt>
                      <c:pt idx="145">
                        <c:v>818.53181797359105</c:v>
                      </c:pt>
                      <c:pt idx="146">
                        <c:v>823.684866093099</c:v>
                      </c:pt>
                      <c:pt idx="147">
                        <c:v>829.40861282497599</c:v>
                      </c:pt>
                      <c:pt idx="148">
                        <c:v>834.66725275851798</c:v>
                      </c:pt>
                      <c:pt idx="149">
                        <c:v>839.95857587177295</c:v>
                      </c:pt>
                      <c:pt idx="150">
                        <c:v>845.68316063377995</c:v>
                      </c:pt>
                      <c:pt idx="151">
                        <c:v>850.92252587061398</c:v>
                      </c:pt>
                      <c:pt idx="152">
                        <c:v>856.51973003148998</c:v>
                      </c:pt>
                      <c:pt idx="153">
                        <c:v>862.24599085561897</c:v>
                      </c:pt>
                      <c:pt idx="154">
                        <c:v>867.80799774452998</c:v>
                      </c:pt>
                      <c:pt idx="155">
                        <c:v>872.82612299174104</c:v>
                      </c:pt>
                      <c:pt idx="156">
                        <c:v>878.24315064493601</c:v>
                      </c:pt>
                      <c:pt idx="157">
                        <c:v>884.35825751256198</c:v>
                      </c:pt>
                      <c:pt idx="158">
                        <c:v>889.74176395591303</c:v>
                      </c:pt>
                      <c:pt idx="159">
                        <c:v>895.14370706491195</c:v>
                      </c:pt>
                      <c:pt idx="160">
                        <c:v>900.79370713233902</c:v>
                      </c:pt>
                      <c:pt idx="161">
                        <c:v>906.04480479378299</c:v>
                      </c:pt>
                      <c:pt idx="162">
                        <c:v>912.06270014960296</c:v>
                      </c:pt>
                      <c:pt idx="163">
                        <c:v>917.929750057869</c:v>
                      </c:pt>
                      <c:pt idx="164">
                        <c:v>923.73394769430195</c:v>
                      </c:pt>
                      <c:pt idx="165">
                        <c:v>929.25908125378203</c:v>
                      </c:pt>
                      <c:pt idx="166">
                        <c:v>934.49928452074505</c:v>
                      </c:pt>
                      <c:pt idx="167">
                        <c:v>940.03447444178198</c:v>
                      </c:pt>
                      <c:pt idx="168">
                        <c:v>945.33417785819597</c:v>
                      </c:pt>
                      <c:pt idx="169">
                        <c:v>951.39397472795099</c:v>
                      </c:pt>
                      <c:pt idx="170">
                        <c:v>957.38002493418799</c:v>
                      </c:pt>
                      <c:pt idx="171">
                        <c:v>962.82051743567001</c:v>
                      </c:pt>
                      <c:pt idx="172">
                        <c:v>968.42777795996506</c:v>
                      </c:pt>
                      <c:pt idx="173">
                        <c:v>973.37634669430599</c:v>
                      </c:pt>
                      <c:pt idx="174">
                        <c:v>978.97774100676202</c:v>
                      </c:pt>
                      <c:pt idx="175">
                        <c:v>984.58416350092705</c:v>
                      </c:pt>
                      <c:pt idx="176">
                        <c:v>990.51825583074196</c:v>
                      </c:pt>
                      <c:pt idx="177">
                        <c:v>995.34614820592105</c:v>
                      </c:pt>
                      <c:pt idx="178">
                        <c:v>1000.80256328266</c:v>
                      </c:pt>
                      <c:pt idx="179">
                        <c:v>1006.46597183496</c:v>
                      </c:pt>
                      <c:pt idx="180">
                        <c:v>1011.6567313158901</c:v>
                      </c:pt>
                      <c:pt idx="181">
                        <c:v>1016.97906154953</c:v>
                      </c:pt>
                      <c:pt idx="182">
                        <c:v>1022.16982103046</c:v>
                      </c:pt>
                      <c:pt idx="183">
                        <c:v>1027.1619673389901</c:v>
                      </c:pt>
                      <c:pt idx="184">
                        <c:v>1032.4440721198901</c:v>
                      </c:pt>
                      <c:pt idx="185">
                        <c:v>1037.8988111354399</c:v>
                      </c:pt>
                      <c:pt idx="186">
                        <c:v>1042.96638016775</c:v>
                      </c:pt>
                      <c:pt idx="187">
                        <c:v>1048.21161161549</c:v>
                      </c:pt>
                      <c:pt idx="188">
                        <c:v>1053.9479288011801</c:v>
                      </c:pt>
                      <c:pt idx="189">
                        <c:v>1059.2065687347199</c:v>
                      </c:pt>
                      <c:pt idx="190">
                        <c:v>1064.63951896504</c:v>
                      </c:pt>
                      <c:pt idx="191">
                        <c:v>1069.9744196515501</c:v>
                      </c:pt>
                      <c:pt idx="192">
                        <c:v>1075.02019989677</c:v>
                      </c:pt>
                      <c:pt idx="193">
                        <c:v>1080.67355208658</c:v>
                      </c:pt>
                      <c:pt idx="194">
                        <c:v>1086.24729140103</c:v>
                      </c:pt>
                      <c:pt idx="195">
                        <c:v>1091.7271713241901</c:v>
                      </c:pt>
                      <c:pt idx="196">
                        <c:v>1097.4509180560699</c:v>
                      </c:pt>
                      <c:pt idx="197">
                        <c:v>1103.15874221176</c:v>
                      </c:pt>
                      <c:pt idx="198">
                        <c:v>1108.1232335213599</c:v>
                      </c:pt>
                      <c:pt idx="199">
                        <c:v>1113.5436132960001</c:v>
                      </c:pt>
                      <c:pt idx="200">
                        <c:v>1119.3880363870401</c:v>
                      </c:pt>
                      <c:pt idx="201">
                        <c:v>1125.06652948447</c:v>
                      </c:pt>
                      <c:pt idx="202">
                        <c:v>1130.2388522997501</c:v>
                      </c:pt>
                      <c:pt idx="203">
                        <c:v>1135.9550567586</c:v>
                      </c:pt>
                      <c:pt idx="204">
                        <c:v>1141.25978835672</c:v>
                      </c:pt>
                      <c:pt idx="205">
                        <c:v>1146.5159141998699</c:v>
                      </c:pt>
                      <c:pt idx="206">
                        <c:v>1151.92623761296</c:v>
                      </c:pt>
                      <c:pt idx="207">
                        <c:v>1157.3340469319401</c:v>
                      </c:pt>
                      <c:pt idx="208">
                        <c:v>1162.34462990612</c:v>
                      </c:pt>
                      <c:pt idx="209">
                        <c:v>1167.9368058871501</c:v>
                      </c:pt>
                      <c:pt idx="210">
                        <c:v>1173.26081218012</c:v>
                      </c:pt>
                      <c:pt idx="211">
                        <c:v>1178.34765590914</c:v>
                      </c:pt>
                      <c:pt idx="212">
                        <c:v>1183.9322896152701</c:v>
                      </c:pt>
                      <c:pt idx="213">
                        <c:v>1189.35769757256</c:v>
                      </c:pt>
                      <c:pt idx="214">
                        <c:v>1194.7864576484999</c:v>
                      </c:pt>
                      <c:pt idx="215">
                        <c:v>1199.82553365082</c:v>
                      </c:pt>
                      <c:pt idx="216">
                        <c:v>1204.8017573859499</c:v>
                      </c:pt>
                      <c:pt idx="217">
                        <c:v>1209.6673611216199</c:v>
                      </c:pt>
                      <c:pt idx="218">
                        <c:v>1214.7533668205101</c:v>
                      </c:pt>
                      <c:pt idx="219">
                        <c:v>1220.0648026615399</c:v>
                      </c:pt>
                      <c:pt idx="220">
                        <c:v>1225.5899362191601</c:v>
                      </c:pt>
                      <c:pt idx="221">
                        <c:v>1231.0614358410201</c:v>
                      </c:pt>
                      <c:pt idx="222">
                        <c:v>1235.9521804861699</c:v>
                      </c:pt>
                      <c:pt idx="223">
                        <c:v>1240.72643892467</c:v>
                      </c:pt>
                      <c:pt idx="224">
                        <c:v>1246.0420649144801</c:v>
                      </c:pt>
                      <c:pt idx="225">
                        <c:v>1251.1347748544099</c:v>
                      </c:pt>
                      <c:pt idx="226">
                        <c:v>1256.51073902659</c:v>
                      </c:pt>
                      <c:pt idx="227">
                        <c:v>1261.2833214029699</c:v>
                      </c:pt>
                      <c:pt idx="228">
                        <c:v>1266.5553698204501</c:v>
                      </c:pt>
                      <c:pt idx="229">
                        <c:v>1272.1349753458101</c:v>
                      </c:pt>
                      <c:pt idx="230">
                        <c:v>1276.65782470256</c:v>
                      </c:pt>
                      <c:pt idx="231">
                        <c:v>1281.82092918642</c:v>
                      </c:pt>
                      <c:pt idx="232">
                        <c:v>1287.5790351592</c:v>
                      </c:pt>
                      <c:pt idx="233">
                        <c:v>1292.5292799547301</c:v>
                      </c:pt>
                      <c:pt idx="234">
                        <c:v>1297.9211666993799</c:v>
                      </c:pt>
                      <c:pt idx="235">
                        <c:v>1303.0054963361499</c:v>
                      </c:pt>
                      <c:pt idx="236">
                        <c:v>1307.49314842187</c:v>
                      </c:pt>
                      <c:pt idx="237">
                        <c:v>1313.02917637676</c:v>
                      </c:pt>
                      <c:pt idx="238">
                        <c:v>1318.91633901</c:v>
                      </c:pt>
                      <c:pt idx="239">
                        <c:v>1323.8406048659201</c:v>
                      </c:pt>
                      <c:pt idx="240">
                        <c:v>1328.9718641974</c:v>
                      </c:pt>
                      <c:pt idx="241">
                        <c:v>1333.65980551951</c:v>
                      </c:pt>
                      <c:pt idx="242">
                        <c:v>1338.7131280358899</c:v>
                      </c:pt>
                      <c:pt idx="243">
                        <c:v>1343.3742523882499</c:v>
                      </c:pt>
                      <c:pt idx="244">
                        <c:v>1348.5046736895999</c:v>
                      </c:pt>
                      <c:pt idx="245">
                        <c:v>1353.33927030675</c:v>
                      </c:pt>
                      <c:pt idx="246">
                        <c:v>1358.45125494339</c:v>
                      </c:pt>
                      <c:pt idx="247">
                        <c:v>1362.8961674869099</c:v>
                      </c:pt>
                      <c:pt idx="248">
                        <c:v>1367.1642556413999</c:v>
                      </c:pt>
                      <c:pt idx="249">
                        <c:v>1372.40529693849</c:v>
                      </c:pt>
                      <c:pt idx="250">
                        <c:v>1376.9172519035601</c:v>
                      </c:pt>
                      <c:pt idx="251">
                        <c:v>1381.81134866923</c:v>
                      </c:pt>
                      <c:pt idx="252">
                        <c:v>1386.04675364681</c:v>
                      </c:pt>
                      <c:pt idx="253">
                        <c:v>1391.10510434397</c:v>
                      </c:pt>
                      <c:pt idx="254">
                        <c:v>1395.30279795825</c:v>
                      </c:pt>
                      <c:pt idx="255">
                        <c:v>1400.04437321611</c:v>
                      </c:pt>
                      <c:pt idx="256">
                        <c:v>1404.4138630330599</c:v>
                      </c:pt>
                      <c:pt idx="257">
                        <c:v>1409.0414661746499</c:v>
                      </c:pt>
                      <c:pt idx="258">
                        <c:v>1413.5425267461701</c:v>
                      </c:pt>
                      <c:pt idx="259">
                        <c:v>1418.2053271587899</c:v>
                      </c:pt>
                      <c:pt idx="260">
                        <c:v>1422.8203598447101</c:v>
                      </c:pt>
                      <c:pt idx="261">
                        <c:v>1427.12532133423</c:v>
                      </c:pt>
                      <c:pt idx="262">
                        <c:v>1431.6607411447901</c:v>
                      </c:pt>
                      <c:pt idx="263">
                        <c:v>1436.70987351239</c:v>
                      </c:pt>
                      <c:pt idx="264">
                        <c:v>1441.9567810203901</c:v>
                      </c:pt>
                      <c:pt idx="265">
                        <c:v>1446.3220806885499</c:v>
                      </c:pt>
                      <c:pt idx="266">
                        <c:v>1450.5105559676899</c:v>
                      </c:pt>
                      <c:pt idx="267">
                        <c:v>1454.9713910855401</c:v>
                      </c:pt>
                      <c:pt idx="268">
                        <c:v>1459.6559802852601</c:v>
                      </c:pt>
                      <c:pt idx="269">
                        <c:v>1464.22827342711</c:v>
                      </c:pt>
                      <c:pt idx="270">
                        <c:v>1468.9363274760501</c:v>
                      </c:pt>
                      <c:pt idx="271">
                        <c:v>1473.6058321297201</c:v>
                      </c:pt>
                      <c:pt idx="272">
                        <c:v>1478.2594142109201</c:v>
                      </c:pt>
                      <c:pt idx="273">
                        <c:v>1481.9484234489501</c:v>
                      </c:pt>
                      <c:pt idx="274">
                        <c:v>1486.7821820378299</c:v>
                      </c:pt>
                      <c:pt idx="275">
                        <c:v>1491.58996168524</c:v>
                      </c:pt>
                      <c:pt idx="276">
                        <c:v>1495.4918306153299</c:v>
                      </c:pt>
                      <c:pt idx="277">
                        <c:v>1499.9451234601399</c:v>
                      </c:pt>
                      <c:pt idx="278">
                        <c:v>1504.27019767463</c:v>
                      </c:pt>
                      <c:pt idx="279">
                        <c:v>1507.8938405532399</c:v>
                      </c:pt>
                      <c:pt idx="280">
                        <c:v>1511.8920829650001</c:v>
                      </c:pt>
                      <c:pt idx="281">
                        <c:v>1515.76881098375</c:v>
                      </c:pt>
                      <c:pt idx="282">
                        <c:v>1519.8667789958399</c:v>
                      </c:pt>
                      <c:pt idx="283">
                        <c:v>1523.3990765772801</c:v>
                      </c:pt>
                      <c:pt idx="284">
                        <c:v>1527.5640870090599</c:v>
                      </c:pt>
                      <c:pt idx="285">
                        <c:v>1531.0360464099799</c:v>
                      </c:pt>
                      <c:pt idx="286">
                        <c:v>1534.3471040017901</c:v>
                      </c:pt>
                      <c:pt idx="287">
                        <c:v>1538.09561339021</c:v>
                      </c:pt>
                      <c:pt idx="288">
                        <c:v>1541.6388053651899</c:v>
                      </c:pt>
                      <c:pt idx="289">
                        <c:v>1545.1183070391401</c:v>
                      </c:pt>
                      <c:pt idx="290">
                        <c:v>1548.10001873225</c:v>
                      </c:pt>
                      <c:pt idx="291">
                        <c:v>1551.01468800567</c:v>
                      </c:pt>
                      <c:pt idx="292">
                        <c:v>1554.09947742335</c:v>
                      </c:pt>
                      <c:pt idx="293">
                        <c:v>1556.8088292796201</c:v>
                      </c:pt>
                      <c:pt idx="294">
                        <c:v>1560.0277035403999</c:v>
                      </c:pt>
                      <c:pt idx="295">
                        <c:v>1563.10662674531</c:v>
                      </c:pt>
                      <c:pt idx="296">
                        <c:v>1565.7832954227899</c:v>
                      </c:pt>
                      <c:pt idx="297">
                        <c:v>1568.3719709217501</c:v>
                      </c:pt>
                      <c:pt idx="298">
                        <c:v>1571.11735808104</c:v>
                      </c:pt>
                      <c:pt idx="299">
                        <c:v>1573.7529632747201</c:v>
                      </c:pt>
                      <c:pt idx="300">
                        <c:v>1576.2159342318801</c:v>
                      </c:pt>
                      <c:pt idx="301">
                        <c:v>1579.04680047743</c:v>
                      </c:pt>
                      <c:pt idx="302">
                        <c:v>1581.0915943309701</c:v>
                      </c:pt>
                      <c:pt idx="303">
                        <c:v>1583.37438878231</c:v>
                      </c:pt>
                      <c:pt idx="304">
                        <c:v>1585.7988103479099</c:v>
                      </c:pt>
                      <c:pt idx="305">
                        <c:v>1587.57962466963</c:v>
                      </c:pt>
                      <c:pt idx="306">
                        <c:v>1589.9143769964601</c:v>
                      </c:pt>
                      <c:pt idx="307">
                        <c:v>1592.0304034240501</c:v>
                      </c:pt>
                      <c:pt idx="308">
                        <c:v>1593.82546425797</c:v>
                      </c:pt>
                      <c:pt idx="309">
                        <c:v>1595.6733209993699</c:v>
                      </c:pt>
                      <c:pt idx="310">
                        <c:v>1597.6929739452901</c:v>
                      </c:pt>
                      <c:pt idx="311">
                        <c:v>1599.2106467615799</c:v>
                      </c:pt>
                      <c:pt idx="312">
                        <c:v>1601.2881237957599</c:v>
                      </c:pt>
                      <c:pt idx="313">
                        <c:v>1602.97172660567</c:v>
                      </c:pt>
                      <c:pt idx="314">
                        <c:v>1604.47263881564</c:v>
                      </c:pt>
                      <c:pt idx="315">
                        <c:v>1605.7992407306999</c:v>
                      </c:pt>
                      <c:pt idx="316">
                        <c:v>1607.1434412803501</c:v>
                      </c:pt>
                      <c:pt idx="317">
                        <c:v>1608.35942320153</c:v>
                      </c:pt>
                      <c:pt idx="318">
                        <c:v>1609.7061378397</c:v>
                      </c:pt>
                      <c:pt idx="319">
                        <c:v>1611.16933869012</c:v>
                      </c:pt>
                      <c:pt idx="320">
                        <c:v>1612.24034137279</c:v>
                      </c:pt>
                      <c:pt idx="321">
                        <c:v>1613.5250417720499</c:v>
                      </c:pt>
                      <c:pt idx="322">
                        <c:v>1614.5273259747801</c:v>
                      </c:pt>
                      <c:pt idx="323">
                        <c:v>1614.79800975136</c:v>
                      </c:pt>
                      <c:pt idx="324">
                        <c:v>1615.8597941007499</c:v>
                      </c:pt>
                      <c:pt idx="325">
                        <c:v>1617.3154526762701</c:v>
                      </c:pt>
                      <c:pt idx="326">
                        <c:v>1617.6548549346601</c:v>
                      </c:pt>
                      <c:pt idx="327">
                        <c:v>1618.148454763</c:v>
                      </c:pt>
                      <c:pt idx="328">
                        <c:v>1619.1943165380501</c:v>
                      </c:pt>
                      <c:pt idx="329">
                        <c:v>1619.82954348065</c:v>
                      </c:pt>
                      <c:pt idx="330">
                        <c:v>1620.5301367863999</c:v>
                      </c:pt>
                      <c:pt idx="331">
                        <c:v>1621.0999973677101</c:v>
                      </c:pt>
                      <c:pt idx="332">
                        <c:v>1621.98663339205</c:v>
                      </c:pt>
                      <c:pt idx="333">
                        <c:v>1622.5866630636201</c:v>
                      </c:pt>
                      <c:pt idx="334">
                        <c:v>1623.2822281848601</c:v>
                      </c:pt>
                      <c:pt idx="335">
                        <c:v>1623.51520060189</c:v>
                      </c:pt>
                      <c:pt idx="336">
                        <c:v>1624.1990332994601</c:v>
                      </c:pt>
                      <c:pt idx="337">
                        <c:v>1624.63145691715</c:v>
                      </c:pt>
                      <c:pt idx="338">
                        <c:v>1625.48289567046</c:v>
                      </c:pt>
                      <c:pt idx="339">
                        <c:v>1625.85246701911</c:v>
                      </c:pt>
                      <c:pt idx="340">
                        <c:v>1625.95805883408</c:v>
                      </c:pt>
                      <c:pt idx="341">
                        <c:v>1626.01672095247</c:v>
                      </c:pt>
                      <c:pt idx="342">
                        <c:v>1626.63937744126</c:v>
                      </c:pt>
                      <c:pt idx="343">
                        <c:v>1626.7927369792001</c:v>
                      </c:pt>
                      <c:pt idx="344">
                        <c:v>1627.2226465065</c:v>
                      </c:pt>
                      <c:pt idx="345">
                        <c:v>1627.8000493627001</c:v>
                      </c:pt>
                      <c:pt idx="346">
                        <c:v>1627.7682042121901</c:v>
                      </c:pt>
                      <c:pt idx="347">
                        <c:v>1627.71457027458</c:v>
                      </c:pt>
                      <c:pt idx="348">
                        <c:v>1627.6718307323799</c:v>
                      </c:pt>
                      <c:pt idx="349">
                        <c:v>1627.8872045092301</c:v>
                      </c:pt>
                      <c:pt idx="350">
                        <c:v>1627.99531041458</c:v>
                      </c:pt>
                      <c:pt idx="351">
                        <c:v>1628.1319093480699</c:v>
                      </c:pt>
                      <c:pt idx="352">
                        <c:v>1627.7640140615399</c:v>
                      </c:pt>
                      <c:pt idx="353">
                        <c:v>1628.3481211569199</c:v>
                      </c:pt>
                      <c:pt idx="354">
                        <c:v>1628.2023038919999</c:v>
                      </c:pt>
                      <c:pt idx="355">
                        <c:v>1628.35985358059</c:v>
                      </c:pt>
                      <c:pt idx="356">
                        <c:v>1628.3732620645301</c:v>
                      </c:pt>
                      <c:pt idx="357">
                        <c:v>1628.6506500840201</c:v>
                      </c:pt>
                      <c:pt idx="358">
                        <c:v>1628.1972757093599</c:v>
                      </c:pt>
                      <c:pt idx="359">
                        <c:v>1628.3581775203299</c:v>
                      </c:pt>
                      <c:pt idx="360">
                        <c:v>1628.39337479137</c:v>
                      </c:pt>
                      <c:pt idx="361">
                        <c:v>1627.8654157239901</c:v>
                      </c:pt>
                      <c:pt idx="362">
                        <c:v>1627.9416764769701</c:v>
                      </c:pt>
                      <c:pt idx="363">
                        <c:v>1628.1922475285801</c:v>
                      </c:pt>
                      <c:pt idx="364">
                        <c:v>1628.0556485950899</c:v>
                      </c:pt>
                      <c:pt idx="365">
                        <c:v>1627.6877533067</c:v>
                      </c:pt>
                      <c:pt idx="366">
                        <c:v>1627.0818574223699</c:v>
                      </c:pt>
                      <c:pt idx="367">
                        <c:v>1626.79106091894</c:v>
                      </c:pt>
                      <c:pt idx="368">
                        <c:v>1627.0818574223699</c:v>
                      </c:pt>
                      <c:pt idx="369">
                        <c:v>1626.6628422886099</c:v>
                      </c:pt>
                      <c:pt idx="370">
                        <c:v>1626.5664688069401</c:v>
                      </c:pt>
                      <c:pt idx="371">
                        <c:v>1626.4424403272601</c:v>
                      </c:pt>
                      <c:pt idx="372">
                        <c:v>1626.18432700634</c:v>
                      </c:pt>
                      <c:pt idx="373">
                        <c:v>1625.9329179245999</c:v>
                      </c:pt>
                      <c:pt idx="374">
                        <c:v>1625.64212142117</c:v>
                      </c:pt>
                      <c:pt idx="375">
                        <c:v>1625.4535646121899</c:v>
                      </c:pt>
                      <c:pt idx="376">
                        <c:v>1625.5097126402</c:v>
                      </c:pt>
                      <c:pt idx="377">
                        <c:v>1624.72280221805</c:v>
                      </c:pt>
                      <c:pt idx="378">
                        <c:v>1624.56022434495</c:v>
                      </c:pt>
                      <c:pt idx="379">
                        <c:v>1624.41859723069</c:v>
                      </c:pt>
                      <c:pt idx="380">
                        <c:v>1623.9157790690699</c:v>
                      </c:pt>
                      <c:pt idx="381">
                        <c:v>1623.3660312127299</c:v>
                      </c:pt>
                      <c:pt idx="382">
                        <c:v>1623.10707985982</c:v>
                      </c:pt>
                      <c:pt idx="383">
                        <c:v>1622.76935366355</c:v>
                      </c:pt>
                      <c:pt idx="384">
                        <c:v>1622.46012049355</c:v>
                      </c:pt>
                      <c:pt idx="385">
                        <c:v>1622.23385232128</c:v>
                      </c:pt>
                      <c:pt idx="386">
                        <c:v>1621.6011394690699</c:v>
                      </c:pt>
                      <c:pt idx="387">
                        <c:v>1621.4603503830699</c:v>
                      </c:pt>
                      <c:pt idx="388">
                        <c:v>1620.9600463137001</c:v>
                      </c:pt>
                      <c:pt idx="389">
                        <c:v>1620.68349632435</c:v>
                      </c:pt>
                      <c:pt idx="390">
                        <c:v>1619.98541711085</c:v>
                      </c:pt>
                      <c:pt idx="391">
                        <c:v>1619.22280956805</c:v>
                      </c:pt>
                      <c:pt idx="392">
                        <c:v>1618.7057448923599</c:v>
                      </c:pt>
                      <c:pt idx="393">
                        <c:v>1618.2582367267501</c:v>
                      </c:pt>
                      <c:pt idx="394">
                        <c:v>1617.6313900873099</c:v>
                      </c:pt>
                      <c:pt idx="395">
                        <c:v>1617.3171287365301</c:v>
                      </c:pt>
                      <c:pt idx="396">
                        <c:v>1616.7170990649599</c:v>
                      </c:pt>
                      <c:pt idx="397">
                        <c:v>1616.0173437911999</c:v>
                      </c:pt>
                      <c:pt idx="398">
                        <c:v>1614.94382701628</c:v>
                      </c:pt>
                      <c:pt idx="399">
                        <c:v>1614.9723200462799</c:v>
                      </c:pt>
                      <c:pt idx="400">
                        <c:v>1614.45357931033</c:v>
                      </c:pt>
                      <c:pt idx="401">
                        <c:v>1613.7211408559201</c:v>
                      </c:pt>
                      <c:pt idx="402">
                        <c:v>1612.8973571024801</c:v>
                      </c:pt>
                      <c:pt idx="403">
                        <c:v>1612.3149260673699</c:v>
                      </c:pt>
                      <c:pt idx="404">
                        <c:v>1611.9001010842601</c:v>
                      </c:pt>
                      <c:pt idx="405">
                        <c:v>1610.8349646125</c:v>
                      </c:pt>
                      <c:pt idx="406">
                        <c:v>1609.68602511473</c:v>
                      </c:pt>
                      <c:pt idx="407">
                        <c:v>1609.1463336218101</c:v>
                      </c:pt>
                      <c:pt idx="408">
                        <c:v>1608.32590199076</c:v>
                      </c:pt>
                      <c:pt idx="409">
                        <c:v>1607.48870975152</c:v>
                      </c:pt>
                      <c:pt idx="410">
                        <c:v>1606.3984323740001</c:v>
                      </c:pt>
                      <c:pt idx="411">
                        <c:v>1604.6561674438401</c:v>
                      </c:pt>
                      <c:pt idx="412">
                        <c:v>1603.6882424857499</c:v>
                      </c:pt>
                      <c:pt idx="413">
                        <c:v>1602.2920840587501</c:v>
                      </c:pt>
                      <c:pt idx="414">
                        <c:v>1600.54814307019</c:v>
                      </c:pt>
                      <c:pt idx="415">
                        <c:v>1598.1455102898201</c:v>
                      </c:pt>
                      <c:pt idx="416">
                        <c:v>1596.11663901061</c:v>
                      </c:pt>
                      <c:pt idx="417">
                        <c:v>1594.12296500243</c:v>
                      </c:pt>
                      <c:pt idx="418">
                        <c:v>1591.5460219271499</c:v>
                      </c:pt>
                      <c:pt idx="419">
                        <c:v>1589.2975867185701</c:v>
                      </c:pt>
                      <c:pt idx="420">
                        <c:v>1586.17424790934</c:v>
                      </c:pt>
                      <c:pt idx="421">
                        <c:v>1583.2319236379101</c:v>
                      </c:pt>
                      <c:pt idx="422">
                        <c:v>1579.3334068302099</c:v>
                      </c:pt>
                      <c:pt idx="423">
                        <c:v>1575.0519101899099</c:v>
                      </c:pt>
                      <c:pt idx="424">
                        <c:v>1571.36709110066</c:v>
                      </c:pt>
                      <c:pt idx="425">
                        <c:v>1567.7166312504601</c:v>
                      </c:pt>
                      <c:pt idx="426">
                        <c:v>1563.2700426485401</c:v>
                      </c:pt>
                      <c:pt idx="427">
                        <c:v>1558.1211846787501</c:v>
                      </c:pt>
                      <c:pt idx="428">
                        <c:v>1553.8212513737401</c:v>
                      </c:pt>
                      <c:pt idx="429">
                        <c:v>1548.6715553756801</c:v>
                      </c:pt>
                      <c:pt idx="430">
                        <c:v>1543.7565078530499</c:v>
                      </c:pt>
                      <c:pt idx="431">
                        <c:v>1539.3141094017799</c:v>
                      </c:pt>
                      <c:pt idx="432">
                        <c:v>1534.50465369225</c:v>
                      </c:pt>
                      <c:pt idx="433">
                        <c:v>1529.4697678405801</c:v>
                      </c:pt>
                      <c:pt idx="434">
                        <c:v>1525.2745883166799</c:v>
                      </c:pt>
                      <c:pt idx="435">
                        <c:v>1520.62184426934</c:v>
                      </c:pt>
                      <c:pt idx="436">
                        <c:v>1515.8467477988499</c:v>
                      </c:pt>
                      <c:pt idx="437">
                        <c:v>1511.31719419919</c:v>
                      </c:pt>
                      <c:pt idx="438">
                        <c:v>1507.05413422734</c:v>
                      </c:pt>
                      <c:pt idx="439">
                        <c:v>1502.5086580514901</c:v>
                      </c:pt>
                      <c:pt idx="440">
                        <c:v>1498.02268202603</c:v>
                      </c:pt>
                      <c:pt idx="441">
                        <c:v>1493.3146279789501</c:v>
                      </c:pt>
                      <c:pt idx="442">
                        <c:v>1488.92418740317</c:v>
                      </c:pt>
                      <c:pt idx="443">
                        <c:v>1485.2955163419199</c:v>
                      </c:pt>
                      <c:pt idx="444">
                        <c:v>1480.99055485241</c:v>
                      </c:pt>
                      <c:pt idx="445">
                        <c:v>1476.8682839646899</c:v>
                      </c:pt>
                      <c:pt idx="446">
                        <c:v>1472.6085761096299</c:v>
                      </c:pt>
                      <c:pt idx="447">
                        <c:v>1468.5391011275401</c:v>
                      </c:pt>
                      <c:pt idx="448">
                        <c:v>1463.9282585922599</c:v>
                      </c:pt>
                      <c:pt idx="449">
                        <c:v>1460.2141084428899</c:v>
                      </c:pt>
                      <c:pt idx="450">
                        <c:v>1456.23430269957</c:v>
                      </c:pt>
                      <c:pt idx="451">
                        <c:v>1452.0014118142401</c:v>
                      </c:pt>
                      <c:pt idx="452">
                        <c:v>1447.2992239799401</c:v>
                      </c:pt>
                      <c:pt idx="453">
                        <c:v>1443.6160809509499</c:v>
                      </c:pt>
                      <c:pt idx="454">
                        <c:v>1439.4644790012401</c:v>
                      </c:pt>
                      <c:pt idx="455">
                        <c:v>1434.61563587002</c:v>
                      </c:pt>
                      <c:pt idx="456">
                        <c:v>1430.79002769664</c:v>
                      </c:pt>
                      <c:pt idx="457">
                        <c:v>1427.02643376216</c:v>
                      </c:pt>
                      <c:pt idx="458">
                        <c:v>1422.47928152606</c:v>
                      </c:pt>
                      <c:pt idx="459">
                        <c:v>1418.3737712428001</c:v>
                      </c:pt>
                      <c:pt idx="460">
                        <c:v>1414.0034433938599</c:v>
                      </c:pt>
                      <c:pt idx="461">
                        <c:v>1410.07978567854</c:v>
                      </c:pt>
                      <c:pt idx="462">
                        <c:v>1406.56173461303</c:v>
                      </c:pt>
                      <c:pt idx="463">
                        <c:v>1401.8947440479001</c:v>
                      </c:pt>
                      <c:pt idx="464">
                        <c:v>1397.4674301408199</c:v>
                      </c:pt>
                      <c:pt idx="465">
                        <c:v>1393.18928562105</c:v>
                      </c:pt>
                      <c:pt idx="466">
                        <c:v>1389.0184089765</c:v>
                      </c:pt>
                      <c:pt idx="467">
                        <c:v>1384.54584143497</c:v>
                      </c:pt>
                      <c:pt idx="468">
                        <c:v>1380.308760399</c:v>
                      </c:pt>
                      <c:pt idx="469">
                        <c:v>1376.4663916192901</c:v>
                      </c:pt>
                      <c:pt idx="470">
                        <c:v>1371.99298604764</c:v>
                      </c:pt>
                      <c:pt idx="471">
                        <c:v>1367.4936015363801</c:v>
                      </c:pt>
                      <c:pt idx="472">
                        <c:v>1363.28333746828</c:v>
                      </c:pt>
                      <c:pt idx="473">
                        <c:v>1358.3255504034501</c:v>
                      </c:pt>
                      <c:pt idx="474">
                        <c:v>1354.3390404172201</c:v>
                      </c:pt>
                      <c:pt idx="475">
                        <c:v>1350.1321284696501</c:v>
                      </c:pt>
                      <c:pt idx="476">
                        <c:v>1345.4148560911401</c:v>
                      </c:pt>
                      <c:pt idx="477">
                        <c:v>1340.04559616186</c:v>
                      </c:pt>
                      <c:pt idx="478">
                        <c:v>1335.6392330117501</c:v>
                      </c:pt>
                      <c:pt idx="479">
                        <c:v>1330.63367821835</c:v>
                      </c:pt>
                      <c:pt idx="480">
                        <c:v>1325.23592526279</c:v>
                      </c:pt>
                      <c:pt idx="481">
                        <c:v>1320.13483501971</c:v>
                      </c:pt>
                      <c:pt idx="482">
                        <c:v>1314.23174981028</c:v>
                      </c:pt>
                      <c:pt idx="483">
                        <c:v>1308.13088945858</c:v>
                      </c:pt>
                      <c:pt idx="484">
                        <c:v>1301.52888700366</c:v>
                      </c:pt>
                    </c:numCache>
                  </c:numRef>
                </c:yVal>
                <c:smooth val="1"/>
                <c:extLst>
                  <c:ext xmlns:c16="http://schemas.microsoft.com/office/drawing/2014/chart" uri="{C3380CC4-5D6E-409C-BE32-E72D297353CC}">
                    <c16:uniqueId val="{0000000A-710A-457A-A1D7-0D57FCB948F2}"/>
                  </c:ext>
                </c:extLst>
              </c15:ser>
            </c15:filteredScatterSeries>
          </c:ext>
        </c:extLst>
      </c:scatterChart>
      <c:valAx>
        <c:axId val="694114015"/>
        <c:scaling>
          <c:orientation val="minMax"/>
          <c:min val="0"/>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b="0" i="0" u="none" strike="noStrike" baseline="0" dirty="0" smtClean="0">
                    <a:effectLst/>
                  </a:rPr>
                  <a:t>Elongation</a:t>
                </a:r>
                <a:r>
                  <a:rPr lang="en-US" sz="1800" dirty="0" smtClean="0">
                    <a:latin typeface="Times New Roman" panose="02020603050405020304" pitchFamily="18" charset="0"/>
                    <a:cs typeface="Times New Roman" panose="02020603050405020304" pitchFamily="18" charset="0"/>
                  </a:rPr>
                  <a:t>,</a:t>
                </a:r>
                <a:r>
                  <a:rPr lang="en-US" sz="1800" baseline="0" dirty="0" smtClean="0">
                    <a:latin typeface="Times New Roman" panose="02020603050405020304" pitchFamily="18" charset="0"/>
                    <a:cs typeface="Times New Roman" panose="02020603050405020304" pitchFamily="18" charset="0"/>
                  </a:rPr>
                  <a:t> </a:t>
                </a:r>
                <a:r>
                  <a:rPr lang="en-US" sz="1800" baseline="0" dirty="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4114431"/>
        <c:crosses val="autoZero"/>
        <c:crossBetween val="midCat"/>
      </c:valAx>
      <c:valAx>
        <c:axId val="694114431"/>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800" b="0" i="0" u="none" strike="noStrike" baseline="0" dirty="0" smtClean="0">
                    <a:effectLst/>
                  </a:rPr>
                  <a:t>Stress</a:t>
                </a:r>
                <a:r>
                  <a:rPr lang="en-US" sz="1800" dirty="0" smtClean="0">
                    <a:latin typeface="Times New Roman" panose="02020603050405020304" pitchFamily="18" charset="0"/>
                    <a:cs typeface="Times New Roman" panose="02020603050405020304" pitchFamily="18" charset="0"/>
                  </a:rPr>
                  <a:t>,</a:t>
                </a:r>
                <a:r>
                  <a:rPr lang="en-US" sz="1800" baseline="0" dirty="0" smtClean="0">
                    <a:latin typeface="Times New Roman" panose="02020603050405020304" pitchFamily="18" charset="0"/>
                    <a:cs typeface="Times New Roman" panose="02020603050405020304" pitchFamily="18" charset="0"/>
                  </a:rPr>
                  <a:t> </a:t>
                </a:r>
                <a:r>
                  <a:rPr lang="ru-RU" sz="1800" baseline="0" smtClean="0">
                    <a:latin typeface="Times New Roman" panose="02020603050405020304" pitchFamily="18" charset="0"/>
                    <a:cs typeface="Times New Roman" panose="02020603050405020304" pitchFamily="18" charset="0"/>
                  </a:rPr>
                  <a:t> М</a:t>
                </a:r>
                <a:r>
                  <a:rPr lang="en-US" sz="1800" baseline="0" dirty="0" smtClean="0">
                    <a:latin typeface="Times New Roman" panose="02020603050405020304" pitchFamily="18" charset="0"/>
                    <a:cs typeface="Times New Roman" panose="02020603050405020304" pitchFamily="18" charset="0"/>
                  </a:rPr>
                  <a:t>P</a:t>
                </a:r>
                <a:r>
                  <a:rPr lang="ru-RU" sz="1800" baseline="0" dirty="0" smtClean="0">
                    <a:latin typeface="Times New Roman" panose="02020603050405020304" pitchFamily="18" charset="0"/>
                    <a:cs typeface="Times New Roman" panose="02020603050405020304" pitchFamily="18" charset="0"/>
                  </a:rPr>
                  <a:t>а</a:t>
                </a:r>
                <a:endParaRPr lang="ru-RU" sz="1800" dirty="0">
                  <a:latin typeface="Times New Roman" panose="02020603050405020304" pitchFamily="18" charset="0"/>
                  <a:cs typeface="Times New Roman" panose="02020603050405020304" pitchFamily="18" charset="0"/>
                </a:endParaRP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crossAx val="694114015"/>
        <c:crosses val="autoZero"/>
        <c:crossBetween val="midCat"/>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ayout>
        <c:manualLayout>
          <c:xMode val="edge"/>
          <c:yMode val="edge"/>
          <c:x val="0.67999215721744266"/>
          <c:y val="2.7191497567978763E-2"/>
          <c:w val="0.30489352738368819"/>
          <c:h val="0.5217233643812314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C4DEA-00AC-4F77-A2CB-480FDB36FEE1}" type="datetimeFigureOut">
              <a:rPr lang="ru-RU" smtClean="0"/>
              <a:t>29.10.2024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8BBF1-D9E1-4499-A4BA-70968DD85ED9}" type="slidenum">
              <a:rPr lang="ru-RU" smtClean="0"/>
              <a:t>‹#›</a:t>
            </a:fld>
            <a:endParaRPr lang="ru-RU"/>
          </a:p>
        </p:txBody>
      </p:sp>
    </p:spTree>
    <p:extLst>
      <p:ext uri="{BB962C8B-B14F-4D97-AF65-F5344CB8AC3E}">
        <p14:creationId xmlns:p14="http://schemas.microsoft.com/office/powerpoint/2010/main" val="69386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958BBF1-D9E1-4499-A4BA-70968DD85ED9}" type="slidenum">
              <a:rPr lang="ru-RU" smtClean="0"/>
              <a:t>2</a:t>
            </a:fld>
            <a:endParaRPr lang="ru-RU"/>
          </a:p>
        </p:txBody>
      </p:sp>
    </p:spTree>
    <p:extLst>
      <p:ext uri="{BB962C8B-B14F-4D97-AF65-F5344CB8AC3E}">
        <p14:creationId xmlns:p14="http://schemas.microsoft.com/office/powerpoint/2010/main" val="976084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FD379BD1-937D-456A-A978-3211609A5E6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1161685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D379BD1-937D-456A-A978-3211609A5E6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66508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D379BD1-937D-456A-A978-3211609A5E6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3641129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D379BD1-937D-456A-A978-3211609A5E6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01F9A-56DA-4EBF-9CA9-F34BDB7F5241}"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06015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D379BD1-937D-456A-A978-3211609A5E6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1726498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FD379BD1-937D-456A-A978-3211609A5E68}"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3233463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FD379BD1-937D-456A-A978-3211609A5E68}"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887750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D379BD1-937D-456A-A978-3211609A5E6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853789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D379BD1-937D-456A-A978-3211609A5E6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2473838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D379BD1-937D-456A-A978-3211609A5E6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461148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D379BD1-937D-456A-A978-3211609A5E6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3192809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FD379BD1-937D-456A-A978-3211609A5E6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3194907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D379BD1-937D-456A-A978-3211609A5E68}"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3530771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FD379BD1-937D-456A-A978-3211609A5E68}"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2453100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FD379BD1-937D-456A-A978-3211609A5E68}"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2195325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D379BD1-937D-456A-A978-3211609A5E6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311224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D379BD1-937D-456A-A978-3211609A5E6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E01F9A-56DA-4EBF-9CA9-F34BDB7F5241}" type="slidenum">
              <a:rPr lang="en-US" smtClean="0"/>
              <a:t>‹#›</a:t>
            </a:fld>
            <a:endParaRPr lang="en-US"/>
          </a:p>
        </p:txBody>
      </p:sp>
    </p:spTree>
    <p:extLst>
      <p:ext uri="{BB962C8B-B14F-4D97-AF65-F5344CB8AC3E}">
        <p14:creationId xmlns:p14="http://schemas.microsoft.com/office/powerpoint/2010/main" val="936258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FD379BD1-937D-456A-A978-3211609A5E68}" type="datetimeFigureOut">
              <a:rPr lang="en-US" smtClean="0"/>
              <a:t>10/29/2024</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9E01F9A-56DA-4EBF-9CA9-F34BDB7F5241}" type="slidenum">
              <a:rPr lang="en-US" smtClean="0"/>
              <a:t>‹#›</a:t>
            </a:fld>
            <a:endParaRPr lang="en-US"/>
          </a:p>
        </p:txBody>
      </p:sp>
    </p:spTree>
    <p:extLst>
      <p:ext uri="{BB962C8B-B14F-4D97-AF65-F5344CB8AC3E}">
        <p14:creationId xmlns:p14="http://schemas.microsoft.com/office/powerpoint/2010/main" val="72581839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0.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5.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56103" y="130057"/>
            <a:ext cx="2664823" cy="12888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5126" name="Picture 6" descr="https://inp.kz/storage/app/media/logo_in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1745" y="70285"/>
            <a:ext cx="2593540" cy="134864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02758" y="3639382"/>
            <a:ext cx="7283942" cy="1438855"/>
          </a:xfrm>
          <a:prstGeom prst="rect">
            <a:avLst/>
          </a:prstGeom>
        </p:spPr>
        <p:txBody>
          <a:bodyPr wrap="square">
            <a:spAutoFit/>
          </a:bodyPr>
          <a:lstStyle/>
          <a:p>
            <a:pPr>
              <a:lnSpc>
                <a:spcPts val="1500"/>
              </a:lnSpc>
            </a:pPr>
            <a:r>
              <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Junior Researcher</a:t>
            </a:r>
            <a:endParaRPr lang="kk-KZ" altLang="zh-CN" sz="24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a:p>
            <a:pPr>
              <a:lnSpc>
                <a:spcPts val="1500"/>
              </a:lnSpc>
            </a:pPr>
            <a:endPar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a:p>
            <a:pPr>
              <a:lnSpc>
                <a:spcPts val="1500"/>
              </a:lnSpc>
            </a:pPr>
            <a:r>
              <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Of Laboratory of Radiation </a:t>
            </a:r>
            <a:r>
              <a:rPr lang="en-US" altLang="zh-CN" sz="24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Materials </a:t>
            </a:r>
            <a:r>
              <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Science</a:t>
            </a:r>
          </a:p>
          <a:p>
            <a:pPr>
              <a:lnSpc>
                <a:spcPts val="1500"/>
              </a:lnSpc>
            </a:pPr>
            <a:endParaRPr lang="kk-KZ"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a:p>
            <a:pPr>
              <a:lnSpc>
                <a:spcPts val="1500"/>
              </a:lnSpc>
            </a:pPr>
            <a:r>
              <a:rPr lang="en-US" altLang="zh-CN" sz="24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Institute of Nuclear Physics, </a:t>
            </a:r>
            <a:r>
              <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Kazakhstan</a:t>
            </a:r>
          </a:p>
          <a:p>
            <a:pPr>
              <a:lnSpc>
                <a:spcPts val="1500"/>
              </a:lnSpc>
            </a:pPr>
            <a:endParaRPr lang="en-US" altLang="zh-CN" sz="24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a:p>
            <a:pPr>
              <a:lnSpc>
                <a:spcPts val="1500"/>
              </a:lnSpc>
            </a:pPr>
            <a:r>
              <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Kim Yelena </a:t>
            </a:r>
            <a:r>
              <a:rPr lang="en-US" altLang="zh-CN" sz="2400" i="1" dirty="0" err="1"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Radikovna</a:t>
            </a:r>
            <a:endPar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p:txBody>
      </p:sp>
      <p:sp>
        <p:nvSpPr>
          <p:cNvPr id="5" name="Прямоугольник 4"/>
          <p:cNvSpPr/>
          <p:nvPr/>
        </p:nvSpPr>
        <p:spPr>
          <a:xfrm>
            <a:off x="3389073" y="5860450"/>
            <a:ext cx="7588937" cy="669414"/>
          </a:xfrm>
          <a:prstGeom prst="rect">
            <a:avLst/>
          </a:prstGeom>
        </p:spPr>
        <p:txBody>
          <a:bodyPr wrap="none">
            <a:spAutoFit/>
          </a:bodyPr>
          <a:lstStyle/>
          <a:p>
            <a:pPr>
              <a:lnSpc>
                <a:spcPts val="1500"/>
              </a:lnSpc>
            </a:pPr>
            <a:r>
              <a:rPr lang="en-US" altLang="zh-CN" sz="24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Scientific supervisor: </a:t>
            </a:r>
            <a:r>
              <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The head </a:t>
            </a:r>
            <a:r>
              <a:rPr lang="en-US" altLang="zh-CN" sz="24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of the </a:t>
            </a:r>
            <a:r>
              <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laboratory</a:t>
            </a:r>
            <a:r>
              <a:rPr lang="en-US" altLang="zh-CN" sz="24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of RM INP</a:t>
            </a:r>
          </a:p>
          <a:p>
            <a:pPr>
              <a:lnSpc>
                <a:spcPts val="1500"/>
              </a:lnSpc>
            </a:pPr>
            <a:endParaRPr lang="en-US" altLang="zh-CN" sz="24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a:p>
            <a:pPr>
              <a:lnSpc>
                <a:spcPts val="1500"/>
              </a:lnSpc>
            </a:pPr>
            <a:r>
              <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PhD, </a:t>
            </a:r>
            <a:r>
              <a:rPr lang="en-US" altLang="zh-CN" sz="2400" i="1" dirty="0" err="1"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Merezhko</a:t>
            </a:r>
            <a:r>
              <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i="1" dirty="0" err="1"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Mickhail</a:t>
            </a:r>
            <a:r>
              <a:rPr lang="en-US"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r>
              <a:rPr lang="en-US" altLang="zh-CN" sz="2400" i="1" dirty="0" err="1"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Sergeevich</a:t>
            </a:r>
            <a:r>
              <a:rPr lang="kk-KZ" altLang="zh-CN" sz="24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endParaRPr lang="ru-RU" altLang="zh-CN" sz="24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p:txBody>
      </p:sp>
      <p:sp>
        <p:nvSpPr>
          <p:cNvPr id="3" name="Прямоугольник 2"/>
          <p:cNvSpPr/>
          <p:nvPr/>
        </p:nvSpPr>
        <p:spPr>
          <a:xfrm>
            <a:off x="179295" y="1715778"/>
            <a:ext cx="11826240" cy="1200329"/>
          </a:xfrm>
          <a:prstGeom prst="rect">
            <a:avLst/>
          </a:prstGeom>
        </p:spPr>
        <p:txBody>
          <a:bodyPr wrap="square">
            <a:spAutoFit/>
          </a:bodyPr>
          <a:lstStyle/>
          <a:p>
            <a:pPr algn="ctr"/>
            <a:r>
              <a:rPr lang="en-US" sz="2400" b="1" dirty="0">
                <a:latin typeface="Times New Roman" panose="02020603050405020304" pitchFamily="18" charset="0"/>
                <a:ea typeface="Cambria Math" panose="02040503050406030204" pitchFamily="18" charset="0"/>
                <a:cs typeface="Times New Roman" panose="02020603050405020304" pitchFamily="18" charset="0"/>
              </a:rPr>
              <a:t>STUDY OF MECHANICAL PROPERTIES AND FRACTURE FEATURES OF FERRITE-MARTENSITIC STEEL EP-450 IRRADIATED BY NEUTRONS IN THE BN-350 REACTOR</a:t>
            </a:r>
            <a:endParaRPr lang="en-US" sz="2400" dirty="0">
              <a:latin typeface="Times New Roman" panose="02020603050405020304" pitchFamily="18" charset="0"/>
              <a:cs typeface="Times New Roman" panose="02020603050405020304" pitchFamily="18" charset="0"/>
            </a:endParaRPr>
          </a:p>
        </p:txBody>
      </p:sp>
      <p:pic>
        <p:nvPicPr>
          <p:cNvPr id="8" name="Picture 4" descr="Massachusetts Institute of Technology Logo, PNG, Symbol, History, Meaning">
            <a:extLst>
              <a:ext uri="{FF2B5EF4-FFF2-40B4-BE49-F238E27FC236}">
                <a16:creationId xmlns:a16="http://schemas.microsoft.com/office/drawing/2014/main" id="{B4728399-9CD6-4B52-AF23-865DB22929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4172" y="-364747"/>
            <a:ext cx="3944368" cy="2218707"/>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017049" y="3070612"/>
            <a:ext cx="6316986" cy="284693"/>
          </a:xfrm>
          <a:prstGeom prst="rect">
            <a:avLst/>
          </a:prstGeom>
        </p:spPr>
        <p:txBody>
          <a:bodyPr wrap="none">
            <a:spAutoFit/>
          </a:bodyPr>
          <a:lstStyle/>
          <a:p>
            <a:pPr>
              <a:lnSpc>
                <a:spcPts val="1500"/>
              </a:lnSpc>
            </a:pPr>
            <a:r>
              <a:rPr lang="en-US" altLang="zh-CN" i="1" dirty="0" err="1"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Merezhko</a:t>
            </a:r>
            <a:r>
              <a:rPr lang="en-US" altLang="zh-CN"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M.S., </a:t>
            </a:r>
            <a:r>
              <a:rPr lang="en-US" altLang="zh-CN" i="1" dirty="0" err="1"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Merezhko</a:t>
            </a:r>
            <a:r>
              <a:rPr lang="en-US" altLang="zh-CN"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D.A., Tsai K.V., </a:t>
            </a:r>
            <a:r>
              <a:rPr lang="en-US" altLang="zh-CN" i="1" dirty="0" err="1"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Kislitsin</a:t>
            </a:r>
            <a:r>
              <a:rPr lang="en-US" altLang="zh-CN"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S.B.,</a:t>
            </a:r>
            <a:r>
              <a:rPr lang="kk-KZ" altLang="zh-CN"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 </a:t>
            </a:r>
            <a:r>
              <a:rPr lang="en-US" altLang="zh-CN"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Short M.P</a:t>
            </a:r>
            <a:endParaRPr lang="kk-KZ" altLang="zh-CN"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359" y="43049"/>
            <a:ext cx="1721342" cy="1518224"/>
          </a:xfrm>
          <a:prstGeom prst="rect">
            <a:avLst/>
          </a:prstGeom>
        </p:spPr>
      </p:pic>
    </p:spTree>
    <p:extLst>
      <p:ext uri="{BB962C8B-B14F-4D97-AF65-F5344CB8AC3E}">
        <p14:creationId xmlns:p14="http://schemas.microsoft.com/office/powerpoint/2010/main" val="198087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p:txBody>
          <a:bodyPr/>
          <a:lstStyle/>
          <a:p>
            <a:endParaRPr lang="en-US" dirty="0"/>
          </a:p>
        </p:txBody>
      </p:sp>
      <p:sp>
        <p:nvSpPr>
          <p:cNvPr id="4" name="Подзаголовок 6"/>
          <p:cNvSpPr txBox="1">
            <a:spLocks/>
          </p:cNvSpPr>
          <p:nvPr/>
        </p:nvSpPr>
        <p:spPr>
          <a:xfrm>
            <a:off x="1866457" y="151382"/>
            <a:ext cx="8342747" cy="6940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i="1" dirty="0">
                <a:latin typeface="Times New Roman" panose="02020603050405020304" pitchFamily="18" charset="0"/>
                <a:cs typeface="Times New Roman" panose="02020603050405020304" pitchFamily="18" charset="0"/>
              </a:rPr>
              <a:t>Research equipment</a:t>
            </a: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13914" r="20164"/>
          <a:stretch/>
        </p:blipFill>
        <p:spPr>
          <a:xfrm>
            <a:off x="282895" y="825783"/>
            <a:ext cx="3167124" cy="359570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6360" y="1244844"/>
            <a:ext cx="3059322" cy="4079096"/>
          </a:xfrm>
          <a:prstGeom prst="rect">
            <a:avLst/>
          </a:prstGeom>
        </p:spPr>
      </p:pic>
      <p:pic>
        <p:nvPicPr>
          <p:cNvPr id="7" name="Рисунок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976262" y="1010315"/>
            <a:ext cx="4932217" cy="3496808"/>
          </a:xfrm>
          <a:prstGeom prst="rect">
            <a:avLst/>
          </a:prstGeom>
        </p:spPr>
      </p:pic>
      <p:sp>
        <p:nvSpPr>
          <p:cNvPr id="8" name="Подзаголовок 6"/>
          <p:cNvSpPr txBox="1">
            <a:spLocks/>
          </p:cNvSpPr>
          <p:nvPr/>
        </p:nvSpPr>
        <p:spPr>
          <a:xfrm>
            <a:off x="-4055" y="4560633"/>
            <a:ext cx="3685308" cy="15101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Scanning electron </a:t>
            </a:r>
            <a:r>
              <a:rPr lang="en-US" dirty="0" smtClean="0">
                <a:latin typeface="Times New Roman" panose="02020603050405020304" pitchFamily="18" charset="0"/>
                <a:cs typeface="Times New Roman" panose="02020603050405020304" pitchFamily="18" charset="0"/>
              </a:rPr>
              <a:t>microscope</a:t>
            </a:r>
          </a:p>
          <a:p>
            <a:r>
              <a:rPr lang="ru-RU" dirty="0" err="1" smtClean="0">
                <a:latin typeface="Times New Roman" panose="02020603050405020304" pitchFamily="18" charset="0"/>
                <a:cs typeface="Times New Roman" panose="02020603050405020304" pitchFamily="18" charset="0"/>
              </a:rPr>
              <a:t>Hitachi</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TM-4000 PLUS</a:t>
            </a:r>
            <a:endParaRPr lang="en-US" dirty="0">
              <a:latin typeface="Times New Roman" panose="02020603050405020304" pitchFamily="18" charset="0"/>
              <a:cs typeface="Times New Roman" panose="02020603050405020304" pitchFamily="18" charset="0"/>
            </a:endParaRPr>
          </a:p>
        </p:txBody>
      </p:sp>
      <p:sp>
        <p:nvSpPr>
          <p:cNvPr id="9" name="Подзаголовок 6"/>
          <p:cNvSpPr txBox="1">
            <a:spLocks/>
          </p:cNvSpPr>
          <p:nvPr/>
        </p:nvSpPr>
        <p:spPr>
          <a:xfrm>
            <a:off x="3443367" y="5392324"/>
            <a:ext cx="3685308" cy="943152"/>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2400" cap="none" dirty="0">
                <a:latin typeface="Times New Roman" panose="02020603050405020304" pitchFamily="18" charset="0"/>
                <a:cs typeface="Times New Roman" panose="02020603050405020304" pitchFamily="18" charset="0"/>
              </a:rPr>
              <a:t>Tensile testing </a:t>
            </a:r>
            <a:r>
              <a:rPr lang="en-US" sz="2400" cap="none" dirty="0" smtClean="0">
                <a:latin typeface="Times New Roman" panose="02020603050405020304" pitchFamily="18" charset="0"/>
                <a:cs typeface="Times New Roman" panose="02020603050405020304" pitchFamily="18" charset="0"/>
              </a:rPr>
              <a:t>machine</a:t>
            </a:r>
          </a:p>
          <a:p>
            <a:pPr marL="0" indent="0" algn="ctr">
              <a:buNone/>
            </a:pPr>
            <a:r>
              <a:rPr lang="en-US" sz="2400" cap="none" dirty="0" err="1" smtClean="0">
                <a:latin typeface="Times New Roman" panose="02020603050405020304" pitchFamily="18" charset="0"/>
                <a:cs typeface="Times New Roman" panose="02020603050405020304" pitchFamily="18" charset="0"/>
              </a:rPr>
              <a:t>Instron</a:t>
            </a:r>
            <a:r>
              <a:rPr lang="en-US" sz="2400" cap="none" dirty="0" smtClean="0">
                <a:latin typeface="Times New Roman" panose="02020603050405020304" pitchFamily="18" charset="0"/>
                <a:cs typeface="Times New Roman" panose="02020603050405020304" pitchFamily="18" charset="0"/>
              </a:rPr>
              <a:t> 1195</a:t>
            </a:r>
            <a:endParaRPr lang="en-US" sz="2400" cap="none" dirty="0">
              <a:latin typeface="Times New Roman" panose="02020603050405020304" pitchFamily="18" charset="0"/>
              <a:cs typeface="Times New Roman" panose="02020603050405020304" pitchFamily="18" charset="0"/>
            </a:endParaRPr>
          </a:p>
        </p:txBody>
      </p:sp>
      <p:sp>
        <p:nvSpPr>
          <p:cNvPr id="10" name="Подзаголовок 6"/>
          <p:cNvSpPr txBox="1">
            <a:spLocks/>
          </p:cNvSpPr>
          <p:nvPr/>
        </p:nvSpPr>
        <p:spPr>
          <a:xfrm>
            <a:off x="6529591" y="4641169"/>
            <a:ext cx="6077527" cy="11199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Transmission electron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microscope</a:t>
            </a:r>
          </a:p>
          <a:p>
            <a:r>
              <a:rPr lang="ru-RU" dirty="0" smtClean="0">
                <a:latin typeface="Times New Roman" panose="02020603050405020304" pitchFamily="18" charset="0"/>
                <a:cs typeface="Times New Roman" panose="02020603050405020304" pitchFamily="18" charset="0"/>
              </a:rPr>
              <a:t>JEOL </a:t>
            </a:r>
            <a:r>
              <a:rPr lang="ru-RU" dirty="0">
                <a:latin typeface="Times New Roman" panose="02020603050405020304" pitchFamily="18" charset="0"/>
                <a:cs typeface="Times New Roman" panose="02020603050405020304" pitchFamily="18" charset="0"/>
              </a:rPr>
              <a:t>JEM-2100</a:t>
            </a:r>
            <a:endParaRPr lang="en-US" dirty="0">
              <a:latin typeface="Times New Roman" panose="02020603050405020304" pitchFamily="18" charset="0"/>
              <a:cs typeface="Times New Roman" panose="02020603050405020304" pitchFamily="18" charset="0"/>
            </a:endParaRPr>
          </a:p>
        </p:txBody>
      </p:sp>
      <p:cxnSp>
        <p:nvCxnSpPr>
          <p:cNvPr id="11" name="Прямая соединительная линия 10"/>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Пятиугольник 12"/>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10</a:t>
            </a:r>
          </a:p>
        </p:txBody>
      </p:sp>
      <p:sp>
        <p:nvSpPr>
          <p:cNvPr id="16" name="Прямоугольник 15"/>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039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61592" y="161050"/>
            <a:ext cx="6431569" cy="707886"/>
          </a:xfrm>
          <a:prstGeom prst="rect">
            <a:avLst/>
          </a:prstGeom>
        </p:spPr>
        <p:txBody>
          <a:bodyPr wrap="none">
            <a:spAutoFit/>
          </a:bodyPr>
          <a:lstStyle/>
          <a:p>
            <a:r>
              <a:rPr lang="en-US" sz="4000" b="1" i="1" dirty="0">
                <a:latin typeface="Times New Roman" panose="02020603050405020304" pitchFamily="18" charset="0"/>
                <a:cs typeface="Times New Roman" panose="02020603050405020304" pitchFamily="18" charset="0"/>
              </a:rPr>
              <a:t>Irradiated sample parameters</a:t>
            </a:r>
          </a:p>
        </p:txBody>
      </p:sp>
      <p:pic>
        <p:nvPicPr>
          <p:cNvPr id="6" name="Рисунок 5"/>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t="35610" b="16378"/>
          <a:stretch/>
        </p:blipFill>
        <p:spPr>
          <a:xfrm>
            <a:off x="1829250" y="1220216"/>
            <a:ext cx="2942120" cy="1883426"/>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86" y="3996369"/>
            <a:ext cx="5495211" cy="2443537"/>
          </a:xfrm>
          <a:prstGeom prst="rect">
            <a:avLst/>
          </a:prstGeom>
        </p:spPr>
      </p:pic>
      <p:pic>
        <p:nvPicPr>
          <p:cNvPr id="8" name="Picture 1" descr="2022-06-02_14-54-5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1" t="1013"/>
          <a:stretch/>
        </p:blipFill>
        <p:spPr bwMode="auto">
          <a:xfrm>
            <a:off x="6650163" y="3011779"/>
            <a:ext cx="5147036" cy="1969179"/>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41359" t="46801" r="29191" b="46061"/>
          <a:stretch/>
        </p:blipFill>
        <p:spPr>
          <a:xfrm>
            <a:off x="7897035" y="1380918"/>
            <a:ext cx="2653291" cy="857466"/>
          </a:xfrm>
          <a:prstGeom prst="rect">
            <a:avLst/>
          </a:prstGeom>
        </p:spPr>
      </p:pic>
      <p:cxnSp>
        <p:nvCxnSpPr>
          <p:cNvPr id="10" name="Прямая соединительная линия 9"/>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Пятиугольник 11"/>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11</a:t>
            </a:r>
            <a:endParaRPr lang="en-US" sz="20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1998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Таблица 4"/>
              <p:cNvGraphicFramePr>
                <a:graphicFrameLocks noGrp="1"/>
              </p:cNvGraphicFramePr>
              <p:nvPr>
                <p:extLst>
                  <p:ext uri="{D42A27DB-BD31-4B8C-83A1-F6EECF244321}">
                    <p14:modId xmlns:p14="http://schemas.microsoft.com/office/powerpoint/2010/main" val="987827046"/>
                  </p:ext>
                </p:extLst>
              </p:nvPr>
            </p:nvGraphicFramePr>
            <p:xfrm>
              <a:off x="7118290" y="1677929"/>
              <a:ext cx="4376059" cy="3754228"/>
            </p:xfrm>
            <a:graphic>
              <a:graphicData uri="http://schemas.openxmlformats.org/drawingml/2006/table">
                <a:tbl>
                  <a:tblPr firstRow="1" bandRow="1">
                    <a:tableStyleId>{5940675A-B579-460E-94D1-54222C63F5DA}</a:tableStyleId>
                  </a:tblPr>
                  <a:tblGrid>
                    <a:gridCol w="2402464">
                      <a:extLst>
                        <a:ext uri="{9D8B030D-6E8A-4147-A177-3AD203B41FA5}">
                          <a16:colId xmlns:a16="http://schemas.microsoft.com/office/drawing/2014/main" val="2335375594"/>
                        </a:ext>
                      </a:extLst>
                    </a:gridCol>
                    <a:gridCol w="1973595">
                      <a:extLst>
                        <a:ext uri="{9D8B030D-6E8A-4147-A177-3AD203B41FA5}">
                          <a16:colId xmlns:a16="http://schemas.microsoft.com/office/drawing/2014/main" val="2914987189"/>
                        </a:ext>
                      </a:extLst>
                    </a:gridCol>
                  </a:tblGrid>
                  <a:tr h="824257">
                    <a:tc>
                      <a:txBody>
                        <a:bodyPr/>
                        <a:lstStyle/>
                        <a:p>
                          <a:pPr algn="ctr" fontAlgn="ctr"/>
                          <a:r>
                            <a:rPr lang="en-US" sz="2400" u="none" strike="noStrike" dirty="0" smtClean="0">
                              <a:solidFill>
                                <a:schemeClr val="tx1"/>
                              </a:solidFill>
                              <a:effectLst/>
                              <a:latin typeface="Times New Roman" panose="02020603050405020304" pitchFamily="18" charset="0"/>
                              <a:cs typeface="Times New Roman" panose="02020603050405020304" pitchFamily="18" charset="0"/>
                            </a:rPr>
                            <a:t>Type</a:t>
                          </a:r>
                          <a:endParaRPr lang="ru-RU" sz="2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en-US" sz="2400" dirty="0" smtClean="0">
                              <a:solidFill>
                                <a:schemeClr val="tx1"/>
                              </a:solidFill>
                              <a:latin typeface="Times New Roman" panose="02020603050405020304" pitchFamily="18" charset="0"/>
                              <a:cs typeface="Times New Roman" panose="02020603050405020304" pitchFamily="18" charset="0"/>
                            </a:rPr>
                            <a:t>Density</a:t>
                          </a:r>
                          <a:r>
                            <a:rPr lang="en-US" sz="2400" baseline="0" dirty="0" smtClean="0">
                              <a:solidFill>
                                <a:schemeClr val="tx1"/>
                              </a:solidFill>
                              <a:latin typeface="Times New Roman" panose="02020603050405020304" pitchFamily="18" charset="0"/>
                              <a:cs typeface="Times New Roman" panose="02020603050405020304" pitchFamily="18" charset="0"/>
                            </a:rPr>
                            <a:t>, kg/</a:t>
                          </a:r>
                          <a14:m>
                            <m:oMath xmlns:m="http://schemas.openxmlformats.org/officeDocument/2006/math">
                              <m:sSup>
                                <m:sSupPr>
                                  <m:ctrlPr>
                                    <a:rPr lang="en-US" sz="2400" i="1" baseline="0" smtClean="0">
                                      <a:solidFill>
                                        <a:schemeClr val="tx1"/>
                                      </a:solidFill>
                                      <a:latin typeface="Cambria Math" panose="02040503050406030204" pitchFamily="18" charset="0"/>
                                      <a:cs typeface="Times New Roman" panose="02020603050405020304" pitchFamily="18" charset="0"/>
                                    </a:rPr>
                                  </m:ctrlPr>
                                </m:sSupPr>
                                <m:e>
                                  <m:r>
                                    <a:rPr lang="kk-KZ" sz="2400" b="0" i="1" baseline="0" smtClean="0">
                                      <a:solidFill>
                                        <a:schemeClr val="tx1"/>
                                      </a:solidFill>
                                      <a:latin typeface="Cambria Math" panose="02040503050406030204" pitchFamily="18" charset="0"/>
                                      <a:cs typeface="Times New Roman" panose="02020603050405020304" pitchFamily="18" charset="0"/>
                                    </a:rPr>
                                    <m:t>с</m:t>
                                  </m:r>
                                  <m:r>
                                    <a:rPr lang="en-US" sz="2400" b="0" i="1" baseline="0" smtClean="0">
                                      <a:solidFill>
                                        <a:schemeClr val="tx1"/>
                                      </a:solidFill>
                                      <a:latin typeface="Cambria Math" panose="02040503050406030204" pitchFamily="18" charset="0"/>
                                      <a:cs typeface="Times New Roman" panose="02020603050405020304" pitchFamily="18" charset="0"/>
                                    </a:rPr>
                                    <m:t>𝑚</m:t>
                                  </m:r>
                                </m:e>
                                <m:sup>
                                  <m:r>
                                    <a:rPr lang="en-US" sz="2400" b="0" i="1" baseline="0" smtClean="0">
                                      <a:solidFill>
                                        <a:schemeClr val="tx1"/>
                                      </a:solidFill>
                                      <a:latin typeface="Cambria Math" panose="02040503050406030204" pitchFamily="18" charset="0"/>
                                      <a:cs typeface="Times New Roman" panose="02020603050405020304" pitchFamily="18" charset="0"/>
                                    </a:rPr>
                                    <m:t>3</m:t>
                                  </m:r>
                                </m:sup>
                              </m:sSup>
                            </m:oMath>
                          </a14:m>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9436954"/>
                      </a:ext>
                    </a:extLst>
                  </a:tr>
                  <a:tr h="452012">
                    <a:tc>
                      <a:txBody>
                        <a:bodyPr/>
                        <a:lstStyle/>
                        <a:p>
                          <a:pPr algn="ctr" fontAlgn="ctr"/>
                          <a:r>
                            <a:rPr lang="en-US" sz="2400" b="0" i="0" u="none" strike="noStrike" dirty="0" err="1" smtClean="0">
                              <a:solidFill>
                                <a:schemeClr val="tx1"/>
                              </a:solidFill>
                              <a:effectLst/>
                              <a:latin typeface="Times New Roman" panose="02020603050405020304" pitchFamily="18" charset="0"/>
                              <a:cs typeface="Times New Roman" panose="02020603050405020304" pitchFamily="18" charset="0"/>
                            </a:rPr>
                            <a:t>Unirradiated</a:t>
                          </a:r>
                          <a:endParaRPr lang="ru-RU" sz="2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ru-RU" sz="2400" dirty="0">
                              <a:solidFill>
                                <a:schemeClr val="tx1"/>
                              </a:solidFill>
                              <a:latin typeface="Times New Roman" panose="02020603050405020304" pitchFamily="18" charset="0"/>
                              <a:cs typeface="Times New Roman" panose="02020603050405020304" pitchFamily="18" charset="0"/>
                            </a:rPr>
                            <a:t>7,73</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471847"/>
                      </a:ext>
                    </a:extLst>
                  </a:tr>
                  <a:tr h="8242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Times New Roman" panose="02020603050405020304" pitchFamily="18" charset="0"/>
                              <a:cs typeface="Times New Roman" panose="02020603050405020304" pitchFamily="18" charset="0"/>
                            </a:rPr>
                            <a:t>Irradiated</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a:solidFill>
                                <a:schemeClr val="tx1"/>
                              </a:solidFill>
                              <a:latin typeface="Times New Roman" panose="02020603050405020304" pitchFamily="18" charset="0"/>
                              <a:cs typeface="Times New Roman" panose="02020603050405020304" pitchFamily="18" charset="0"/>
                            </a:rPr>
                            <a:t>53 </a:t>
                          </a:r>
                          <a:r>
                            <a:rPr lang="en-US" sz="2400" baseline="0" dirty="0" err="1" smtClean="0">
                              <a:solidFill>
                                <a:schemeClr val="tx1"/>
                              </a:solidFill>
                              <a:latin typeface="Times New Roman" panose="02020603050405020304" pitchFamily="18" charset="0"/>
                              <a:cs typeface="Times New Roman" panose="02020603050405020304" pitchFamily="18" charset="0"/>
                            </a:rPr>
                            <a:t>dp</a:t>
                          </a:r>
                          <a:r>
                            <a:rPr lang="kk-KZ" sz="2400" baseline="0" dirty="0" smtClean="0">
                              <a:solidFill>
                                <a:schemeClr val="tx1"/>
                              </a:solidFill>
                              <a:latin typeface="Times New Roman" panose="02020603050405020304" pitchFamily="18" charset="0"/>
                              <a:cs typeface="Times New Roman" panose="02020603050405020304" pitchFamily="18" charset="0"/>
                            </a:rPr>
                            <a:t>а</a:t>
                          </a:r>
                          <a:r>
                            <a:rPr lang="en-US" sz="2400" baseline="0" dirty="0">
                              <a:solidFill>
                                <a:schemeClr val="tx1"/>
                              </a:solidFill>
                              <a:latin typeface="Times New Roman" panose="02020603050405020304" pitchFamily="18" charset="0"/>
                              <a:cs typeface="Times New Roman" panose="02020603050405020304" pitchFamily="18" charset="0"/>
                            </a:rPr>
                            <a:t>, 295</a:t>
                          </a:r>
                          <a14:m>
                            <m:oMath xmlns:m="http://schemas.openxmlformats.org/officeDocument/2006/math">
                              <m:r>
                                <a:rPr lang="en-US" sz="2400" i="1" baseline="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400" dirty="0">
                            <a:solidFill>
                              <a:schemeClr val="tx1"/>
                            </a:solidFill>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endParaRPr lang="ru-RU" sz="2400" u="none" strike="noStrike" dirty="0">
                            <a:solidFill>
                              <a:schemeClr val="tx1"/>
                            </a:solidFill>
                            <a:effectLst/>
                            <a:latin typeface="Times New Roman" panose="02020603050405020304" pitchFamily="18" charset="0"/>
                            <a:cs typeface="Times New Roman" panose="02020603050405020304" pitchFamily="18" charset="0"/>
                          </a:endParaRPr>
                        </a:p>
                        <a:p>
                          <a:pPr algn="ctr" fontAlgn="b"/>
                          <a:r>
                            <a:rPr lang="en-US" sz="2400" u="none" strike="noStrike" dirty="0">
                              <a:solidFill>
                                <a:schemeClr val="tx1"/>
                              </a:solidFill>
                              <a:effectLst/>
                              <a:latin typeface="Times New Roman" panose="02020603050405020304" pitchFamily="18" charset="0"/>
                              <a:cs typeface="Times New Roman" panose="02020603050405020304" pitchFamily="18" charset="0"/>
                            </a:rPr>
                            <a:t>7,7</a:t>
                          </a:r>
                          <a:r>
                            <a:rPr lang="kk-KZ" sz="2400" u="none" strike="noStrike" dirty="0">
                              <a:solidFill>
                                <a:schemeClr val="tx1"/>
                              </a:solidFill>
                              <a:effectLst/>
                              <a:latin typeface="Times New Roman" panose="02020603050405020304" pitchFamily="18" charset="0"/>
                              <a:cs typeface="Times New Roman" panose="02020603050405020304" pitchFamily="18" charset="0"/>
                            </a:rPr>
                            <a:t>5</a:t>
                          </a:r>
                          <a:endParaRPr lang="en-US" sz="2400" b="1" i="0" u="none" strike="noStrike" dirty="0">
                            <a:solidFill>
                              <a:schemeClr val="tx1"/>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704210"/>
                      </a:ext>
                    </a:extLst>
                  </a:tr>
                  <a:tr h="8242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latin typeface="Times New Roman" panose="02020603050405020304" pitchFamily="18" charset="0"/>
                              <a:cs typeface="Times New Roman" panose="02020603050405020304" pitchFamily="18" charset="0"/>
                            </a:rPr>
                            <a:t>Irradiated,</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a:solidFill>
                                <a:schemeClr val="tx1"/>
                              </a:solidFill>
                              <a:latin typeface="Times New Roman" panose="02020603050405020304" pitchFamily="18" charset="0"/>
                              <a:cs typeface="Times New Roman" panose="02020603050405020304" pitchFamily="18" charset="0"/>
                            </a:rPr>
                            <a:t>51 </a:t>
                          </a:r>
                          <a:r>
                            <a:rPr lang="en-US" sz="2400" baseline="0" dirty="0" err="1" smtClean="0">
                              <a:solidFill>
                                <a:schemeClr val="tx1"/>
                              </a:solidFill>
                              <a:latin typeface="Times New Roman" panose="02020603050405020304" pitchFamily="18" charset="0"/>
                              <a:cs typeface="Times New Roman" panose="02020603050405020304" pitchFamily="18" charset="0"/>
                            </a:rPr>
                            <a:t>dpa</a:t>
                          </a:r>
                          <a:r>
                            <a:rPr lang="en-US" sz="2400" baseline="0" dirty="0">
                              <a:solidFill>
                                <a:schemeClr val="tx1"/>
                              </a:solidFill>
                              <a:latin typeface="Times New Roman" panose="02020603050405020304" pitchFamily="18" charset="0"/>
                              <a:cs typeface="Times New Roman" panose="02020603050405020304" pitchFamily="18" charset="0"/>
                            </a:rPr>
                            <a:t>, 350</a:t>
                          </a:r>
                          <a14:m>
                            <m:oMath xmlns:m="http://schemas.openxmlformats.org/officeDocument/2006/math">
                              <m:r>
                                <a:rPr lang="en-US" sz="2400" i="1" baseline="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400" dirty="0">
                            <a:solidFill>
                              <a:schemeClr val="tx1"/>
                            </a:solidFill>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endParaRPr lang="en-US" sz="2400" u="none" strike="noStrike" dirty="0">
                            <a:solidFill>
                              <a:schemeClr val="tx1"/>
                            </a:solidFill>
                            <a:effectLst/>
                            <a:latin typeface="Times New Roman" panose="02020603050405020304" pitchFamily="18" charset="0"/>
                            <a:cs typeface="Times New Roman" panose="02020603050405020304" pitchFamily="18" charset="0"/>
                          </a:endParaRPr>
                        </a:p>
                        <a:p>
                          <a:pPr algn="ctr" fontAlgn="b"/>
                          <a:r>
                            <a:rPr lang="en-US" sz="2400" u="none" strike="noStrike" dirty="0">
                              <a:solidFill>
                                <a:schemeClr val="tx1"/>
                              </a:solidFill>
                              <a:effectLst/>
                              <a:latin typeface="Times New Roman" panose="02020603050405020304" pitchFamily="18" charset="0"/>
                              <a:cs typeface="Times New Roman" panose="02020603050405020304" pitchFamily="18" charset="0"/>
                            </a:rPr>
                            <a:t>7,75</a:t>
                          </a:r>
                          <a:endParaRPr lang="en-US" sz="2400" b="1" i="0" u="none" strike="noStrike" dirty="0">
                            <a:solidFill>
                              <a:schemeClr val="tx1"/>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03598212"/>
                      </a:ext>
                    </a:extLst>
                  </a:tr>
                  <a:tr h="824257">
                    <a:tc>
                      <a:txBody>
                        <a:bodyPr/>
                        <a:lstStyle/>
                        <a:p>
                          <a:pPr algn="ctr"/>
                          <a:r>
                            <a:rPr lang="ru-RU"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Irradiated</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a:solidFill>
                                <a:schemeClr val="tx1"/>
                              </a:solidFill>
                              <a:latin typeface="Times New Roman" panose="02020603050405020304" pitchFamily="18" charset="0"/>
                              <a:cs typeface="Times New Roman" panose="02020603050405020304" pitchFamily="18" charset="0"/>
                            </a:rPr>
                            <a:t>51 </a:t>
                          </a:r>
                          <a:r>
                            <a:rPr lang="en-US" sz="2400" baseline="0" dirty="0" err="1" smtClean="0">
                              <a:solidFill>
                                <a:schemeClr val="tx1"/>
                              </a:solidFill>
                              <a:latin typeface="Times New Roman" panose="02020603050405020304" pitchFamily="18" charset="0"/>
                              <a:cs typeface="Times New Roman" panose="02020603050405020304" pitchFamily="18" charset="0"/>
                            </a:rPr>
                            <a:t>dp</a:t>
                          </a:r>
                          <a:r>
                            <a:rPr lang="ru-RU" sz="2400" baseline="0" dirty="0" smtClean="0">
                              <a:solidFill>
                                <a:schemeClr val="tx1"/>
                              </a:solidFill>
                              <a:latin typeface="Times New Roman" panose="02020603050405020304" pitchFamily="18" charset="0"/>
                              <a:cs typeface="Times New Roman" panose="02020603050405020304" pitchFamily="18" charset="0"/>
                            </a:rPr>
                            <a:t>а</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a:solidFill>
                                <a:schemeClr val="tx1"/>
                              </a:solidFill>
                              <a:latin typeface="Times New Roman" panose="02020603050405020304" pitchFamily="18" charset="0"/>
                              <a:cs typeface="Times New Roman" panose="02020603050405020304" pitchFamily="18" charset="0"/>
                            </a:rPr>
                            <a:t>405</a:t>
                          </a:r>
                          <a14:m>
                            <m:oMath xmlns:m="http://schemas.openxmlformats.org/officeDocument/2006/math">
                              <m:r>
                                <a:rPr lang="en-US" sz="2400" i="1" baseline="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400" dirty="0">
                            <a:solidFill>
                              <a:schemeClr val="tx1"/>
                            </a:solidFill>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endParaRPr lang="en-US" sz="2400" u="none" strike="noStrike" dirty="0">
                            <a:solidFill>
                              <a:schemeClr val="tx1"/>
                            </a:solidFill>
                            <a:effectLst/>
                            <a:latin typeface="Times New Roman" panose="02020603050405020304" pitchFamily="18" charset="0"/>
                            <a:cs typeface="Times New Roman" panose="02020603050405020304" pitchFamily="18" charset="0"/>
                          </a:endParaRPr>
                        </a:p>
                        <a:p>
                          <a:pPr algn="ctr" fontAlgn="b"/>
                          <a:r>
                            <a:rPr lang="en-US" sz="2400" u="none" strike="noStrike" dirty="0">
                              <a:solidFill>
                                <a:schemeClr val="tx1"/>
                              </a:solidFill>
                              <a:effectLst/>
                              <a:latin typeface="Times New Roman" panose="02020603050405020304" pitchFamily="18" charset="0"/>
                              <a:cs typeface="Times New Roman" panose="02020603050405020304" pitchFamily="18" charset="0"/>
                            </a:rPr>
                            <a:t>7,75</a:t>
                          </a:r>
                          <a:endParaRPr lang="en-US" sz="2400" b="1" i="0" u="none" strike="noStrike" dirty="0">
                            <a:solidFill>
                              <a:schemeClr val="tx1"/>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00759737"/>
                      </a:ext>
                    </a:extLst>
                  </a:tr>
                </a:tbl>
              </a:graphicData>
            </a:graphic>
          </p:graphicFrame>
        </mc:Choice>
        <mc:Fallback xmlns="">
          <p:graphicFrame>
            <p:nvGraphicFramePr>
              <p:cNvPr id="5" name="Таблица 4"/>
              <p:cNvGraphicFramePr>
                <a:graphicFrameLocks noGrp="1"/>
              </p:cNvGraphicFramePr>
              <p:nvPr>
                <p:extLst>
                  <p:ext uri="{D42A27DB-BD31-4B8C-83A1-F6EECF244321}">
                    <p14:modId xmlns:p14="http://schemas.microsoft.com/office/powerpoint/2010/main" val="987827046"/>
                  </p:ext>
                </p:extLst>
              </p:nvPr>
            </p:nvGraphicFramePr>
            <p:xfrm>
              <a:off x="7118290" y="1677929"/>
              <a:ext cx="4376059" cy="3754228"/>
            </p:xfrm>
            <a:graphic>
              <a:graphicData uri="http://schemas.openxmlformats.org/drawingml/2006/table">
                <a:tbl>
                  <a:tblPr firstRow="1" bandRow="1">
                    <a:tableStyleId>{5940675A-B579-460E-94D1-54222C63F5DA}</a:tableStyleId>
                  </a:tblPr>
                  <a:tblGrid>
                    <a:gridCol w="2402464">
                      <a:extLst>
                        <a:ext uri="{9D8B030D-6E8A-4147-A177-3AD203B41FA5}">
                          <a16:colId xmlns:a16="http://schemas.microsoft.com/office/drawing/2014/main" val="2335375594"/>
                        </a:ext>
                      </a:extLst>
                    </a:gridCol>
                    <a:gridCol w="1973595">
                      <a:extLst>
                        <a:ext uri="{9D8B030D-6E8A-4147-A177-3AD203B41FA5}">
                          <a16:colId xmlns:a16="http://schemas.microsoft.com/office/drawing/2014/main" val="2914987189"/>
                        </a:ext>
                      </a:extLst>
                    </a:gridCol>
                  </a:tblGrid>
                  <a:tr h="824257">
                    <a:tc>
                      <a:txBody>
                        <a:bodyPr/>
                        <a:lstStyle/>
                        <a:p>
                          <a:pPr algn="ctr" fontAlgn="ctr"/>
                          <a:r>
                            <a:rPr lang="en-US" sz="2400" u="none" strike="noStrike" dirty="0" smtClean="0">
                              <a:solidFill>
                                <a:schemeClr val="tx1"/>
                              </a:solidFill>
                              <a:effectLst/>
                              <a:latin typeface="Times New Roman" panose="02020603050405020304" pitchFamily="18" charset="0"/>
                              <a:cs typeface="Times New Roman" panose="02020603050405020304" pitchFamily="18" charset="0"/>
                            </a:rPr>
                            <a:t>Type</a:t>
                          </a:r>
                          <a:endParaRPr lang="ru-RU" sz="2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endParaRPr lang="en-US"/>
                        </a:p>
                      </a:txBody>
                      <a:tcPr>
                        <a:blipFill>
                          <a:blip r:embed="rId2"/>
                          <a:stretch>
                            <a:fillRect l="-122222" t="-5926" r="-617" b="-379259"/>
                          </a:stretch>
                        </a:blipFill>
                      </a:tcPr>
                    </a:tc>
                    <a:extLst>
                      <a:ext uri="{0D108BD9-81ED-4DB2-BD59-A6C34878D82A}">
                        <a16:rowId xmlns:a16="http://schemas.microsoft.com/office/drawing/2014/main" val="2539436954"/>
                      </a:ext>
                    </a:extLst>
                  </a:tr>
                  <a:tr h="457200">
                    <a:tc>
                      <a:txBody>
                        <a:bodyPr/>
                        <a:lstStyle/>
                        <a:p>
                          <a:pPr algn="ctr" fontAlgn="ctr"/>
                          <a:r>
                            <a:rPr lang="en-US" sz="2400" b="0" i="0" u="none" strike="noStrike" dirty="0" err="1" smtClean="0">
                              <a:solidFill>
                                <a:schemeClr val="tx1"/>
                              </a:solidFill>
                              <a:effectLst/>
                              <a:latin typeface="Times New Roman" panose="02020603050405020304" pitchFamily="18" charset="0"/>
                              <a:cs typeface="Times New Roman" panose="02020603050405020304" pitchFamily="18" charset="0"/>
                            </a:rPr>
                            <a:t>Unirradiated</a:t>
                          </a:r>
                          <a:endParaRPr lang="ru-RU" sz="2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a:r>
                            <a:rPr lang="ru-RU" sz="2400" dirty="0">
                              <a:solidFill>
                                <a:schemeClr val="tx1"/>
                              </a:solidFill>
                              <a:latin typeface="Times New Roman" panose="02020603050405020304" pitchFamily="18" charset="0"/>
                              <a:cs typeface="Times New Roman" panose="02020603050405020304" pitchFamily="18" charset="0"/>
                            </a:rPr>
                            <a:t>7,73</a:t>
                          </a: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471847"/>
                      </a:ext>
                    </a:extLst>
                  </a:tr>
                  <a:tr h="824257">
                    <a:tc>
                      <a:txBody>
                        <a:bodyPr/>
                        <a:lstStyle/>
                        <a:p>
                          <a:endParaRPr lang="en-US"/>
                        </a:p>
                      </a:txBody>
                      <a:tcPr marL="7620" marR="7620" marT="7620" marB="0" anchor="b">
                        <a:blipFill>
                          <a:blip r:embed="rId2"/>
                          <a:stretch>
                            <a:fillRect l="-253" t="-162222" r="-82532" b="-222963"/>
                          </a:stretch>
                        </a:blipFill>
                      </a:tcPr>
                    </a:tc>
                    <a:tc>
                      <a:txBody>
                        <a:bodyPr/>
                        <a:lstStyle/>
                        <a:p>
                          <a:pPr algn="ctr" fontAlgn="b"/>
                          <a:endParaRPr lang="ru-RU" sz="2400" u="none" strike="noStrike" dirty="0">
                            <a:solidFill>
                              <a:schemeClr val="tx1"/>
                            </a:solidFill>
                            <a:effectLst/>
                            <a:latin typeface="Times New Roman" panose="02020603050405020304" pitchFamily="18" charset="0"/>
                            <a:cs typeface="Times New Roman" panose="02020603050405020304" pitchFamily="18" charset="0"/>
                          </a:endParaRPr>
                        </a:p>
                        <a:p>
                          <a:pPr algn="ctr" fontAlgn="b"/>
                          <a:r>
                            <a:rPr lang="en-US" sz="2400" u="none" strike="noStrike" dirty="0">
                              <a:solidFill>
                                <a:schemeClr val="tx1"/>
                              </a:solidFill>
                              <a:effectLst/>
                              <a:latin typeface="Times New Roman" panose="02020603050405020304" pitchFamily="18" charset="0"/>
                              <a:cs typeface="Times New Roman" panose="02020603050405020304" pitchFamily="18" charset="0"/>
                            </a:rPr>
                            <a:t>7,7</a:t>
                          </a:r>
                          <a:r>
                            <a:rPr lang="kk-KZ" sz="2400" u="none" strike="noStrike" dirty="0">
                              <a:solidFill>
                                <a:schemeClr val="tx1"/>
                              </a:solidFill>
                              <a:effectLst/>
                              <a:latin typeface="Times New Roman" panose="02020603050405020304" pitchFamily="18" charset="0"/>
                              <a:cs typeface="Times New Roman" panose="02020603050405020304" pitchFamily="18" charset="0"/>
                            </a:rPr>
                            <a:t>5</a:t>
                          </a:r>
                          <a:endParaRPr lang="en-US" sz="2400" b="1" i="0" u="none" strike="noStrike" dirty="0">
                            <a:solidFill>
                              <a:schemeClr val="tx1"/>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704210"/>
                      </a:ext>
                    </a:extLst>
                  </a:tr>
                  <a:tr h="824257">
                    <a:tc>
                      <a:txBody>
                        <a:bodyPr/>
                        <a:lstStyle/>
                        <a:p>
                          <a:endParaRPr lang="en-US"/>
                        </a:p>
                      </a:txBody>
                      <a:tcPr marL="7620" marR="7620" marT="7620" marB="0" anchor="b">
                        <a:blipFill>
                          <a:blip r:embed="rId2"/>
                          <a:stretch>
                            <a:fillRect l="-253" t="-260294" r="-82532" b="-121324"/>
                          </a:stretch>
                        </a:blipFill>
                      </a:tcPr>
                    </a:tc>
                    <a:tc>
                      <a:txBody>
                        <a:bodyPr/>
                        <a:lstStyle/>
                        <a:p>
                          <a:pPr algn="ctr" fontAlgn="b"/>
                          <a:endParaRPr lang="en-US" sz="2400" u="none" strike="noStrike" dirty="0">
                            <a:solidFill>
                              <a:schemeClr val="tx1"/>
                            </a:solidFill>
                            <a:effectLst/>
                            <a:latin typeface="Times New Roman" panose="02020603050405020304" pitchFamily="18" charset="0"/>
                            <a:cs typeface="Times New Roman" panose="02020603050405020304" pitchFamily="18" charset="0"/>
                          </a:endParaRPr>
                        </a:p>
                        <a:p>
                          <a:pPr algn="ctr" fontAlgn="b"/>
                          <a:r>
                            <a:rPr lang="en-US" sz="2400" u="none" strike="noStrike" dirty="0">
                              <a:solidFill>
                                <a:schemeClr val="tx1"/>
                              </a:solidFill>
                              <a:effectLst/>
                              <a:latin typeface="Times New Roman" panose="02020603050405020304" pitchFamily="18" charset="0"/>
                              <a:cs typeface="Times New Roman" panose="02020603050405020304" pitchFamily="18" charset="0"/>
                            </a:rPr>
                            <a:t>7,75</a:t>
                          </a:r>
                          <a:endParaRPr lang="en-US" sz="2400" b="1" i="0" u="none" strike="noStrike" dirty="0">
                            <a:solidFill>
                              <a:schemeClr val="tx1"/>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03598212"/>
                      </a:ext>
                    </a:extLst>
                  </a:tr>
                  <a:tr h="824257">
                    <a:tc>
                      <a:txBody>
                        <a:bodyPr/>
                        <a:lstStyle/>
                        <a:p>
                          <a:endParaRPr lang="en-US"/>
                        </a:p>
                      </a:txBody>
                      <a:tcPr marL="7620" marR="7620" marT="7620" marB="0" anchor="b">
                        <a:blipFill>
                          <a:blip r:embed="rId2"/>
                          <a:stretch>
                            <a:fillRect l="-253" t="-362963" r="-82532" b="-22222"/>
                          </a:stretch>
                        </a:blipFill>
                      </a:tcPr>
                    </a:tc>
                    <a:tc>
                      <a:txBody>
                        <a:bodyPr/>
                        <a:lstStyle/>
                        <a:p>
                          <a:pPr algn="ctr" fontAlgn="b"/>
                          <a:endParaRPr lang="en-US" sz="2400" u="none" strike="noStrike" dirty="0">
                            <a:solidFill>
                              <a:schemeClr val="tx1"/>
                            </a:solidFill>
                            <a:effectLst/>
                            <a:latin typeface="Times New Roman" panose="02020603050405020304" pitchFamily="18" charset="0"/>
                            <a:cs typeface="Times New Roman" panose="02020603050405020304" pitchFamily="18" charset="0"/>
                          </a:endParaRPr>
                        </a:p>
                        <a:p>
                          <a:pPr algn="ctr" fontAlgn="b"/>
                          <a:r>
                            <a:rPr lang="en-US" sz="2400" u="none" strike="noStrike" dirty="0">
                              <a:solidFill>
                                <a:schemeClr val="tx1"/>
                              </a:solidFill>
                              <a:effectLst/>
                              <a:latin typeface="Times New Roman" panose="02020603050405020304" pitchFamily="18" charset="0"/>
                              <a:cs typeface="Times New Roman" panose="02020603050405020304" pitchFamily="18" charset="0"/>
                            </a:rPr>
                            <a:t>7,75</a:t>
                          </a:r>
                          <a:endParaRPr lang="en-US" sz="2400" b="1" i="0" u="none" strike="noStrike" dirty="0">
                            <a:solidFill>
                              <a:schemeClr val="tx1"/>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00759737"/>
                      </a:ext>
                    </a:extLst>
                  </a:tr>
                </a:tbl>
              </a:graphicData>
            </a:graphic>
          </p:graphicFrame>
        </mc:Fallback>
      </mc:AlternateContent>
      <p:cxnSp>
        <p:nvCxnSpPr>
          <p:cNvPr id="7" name="Прямая соединительная линия 6"/>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Пятиугольник 9"/>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2</a:t>
            </a:r>
          </a:p>
        </p:txBody>
      </p:sp>
      <mc:AlternateContent xmlns:mc="http://schemas.openxmlformats.org/markup-compatibility/2006" xmlns:a14="http://schemas.microsoft.com/office/drawing/2010/main">
        <mc:Choice Requires="a14">
          <p:graphicFrame>
            <p:nvGraphicFramePr>
              <p:cNvPr id="11" name="Таблица 10"/>
              <p:cNvGraphicFramePr>
                <a:graphicFrameLocks noGrp="1"/>
              </p:cNvGraphicFramePr>
              <p:nvPr>
                <p:extLst>
                  <p:ext uri="{D42A27DB-BD31-4B8C-83A1-F6EECF244321}">
                    <p14:modId xmlns:p14="http://schemas.microsoft.com/office/powerpoint/2010/main" val="220107401"/>
                  </p:ext>
                </p:extLst>
              </p:nvPr>
            </p:nvGraphicFramePr>
            <p:xfrm>
              <a:off x="601356" y="1489435"/>
              <a:ext cx="6317917" cy="4394734"/>
            </p:xfrm>
            <a:graphic>
              <a:graphicData uri="http://schemas.openxmlformats.org/drawingml/2006/table">
                <a:tbl>
                  <a:tblPr firstRow="1" bandRow="1">
                    <a:tableStyleId>{5940675A-B579-460E-94D1-54222C63F5DA}</a:tableStyleId>
                  </a:tblPr>
                  <a:tblGrid>
                    <a:gridCol w="2621037">
                      <a:extLst>
                        <a:ext uri="{9D8B030D-6E8A-4147-A177-3AD203B41FA5}">
                          <a16:colId xmlns:a16="http://schemas.microsoft.com/office/drawing/2014/main" val="1683988119"/>
                        </a:ext>
                      </a:extLst>
                    </a:gridCol>
                    <a:gridCol w="2240681">
                      <a:extLst>
                        <a:ext uri="{9D8B030D-6E8A-4147-A177-3AD203B41FA5}">
                          <a16:colId xmlns:a16="http://schemas.microsoft.com/office/drawing/2014/main" val="1246137245"/>
                        </a:ext>
                      </a:extLst>
                    </a:gridCol>
                    <a:gridCol w="1456199">
                      <a:extLst>
                        <a:ext uri="{9D8B030D-6E8A-4147-A177-3AD203B41FA5}">
                          <a16:colId xmlns:a16="http://schemas.microsoft.com/office/drawing/2014/main" val="2095923760"/>
                        </a:ext>
                      </a:extLst>
                    </a:gridCol>
                  </a:tblGrid>
                  <a:tr h="987223">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Type</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Temperature, </a:t>
                          </a:r>
                          <a14:m>
                            <m:oMath xmlns:m="http://schemas.openxmlformats.org/officeDocument/2006/math">
                              <m:r>
                                <a:rPr lang="en-US" sz="28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Dose, </a:t>
                          </a:r>
                          <a:r>
                            <a:rPr lang="en-US" sz="2800" dirty="0" err="1" smtClean="0">
                              <a:solidFill>
                                <a:schemeClr val="tx1"/>
                              </a:solidFill>
                              <a:latin typeface="Times New Roman" panose="02020603050405020304" pitchFamily="18" charset="0"/>
                              <a:cs typeface="Times New Roman" panose="02020603050405020304" pitchFamily="18" charset="0"/>
                            </a:rPr>
                            <a:t>dpa</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35152694"/>
                      </a:ext>
                    </a:extLst>
                  </a:tr>
                  <a:tr h="987223">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Irradiated</a:t>
                          </a:r>
                          <a:r>
                            <a:rPr lang="kk-KZ" sz="2800" dirty="0" smtClean="0">
                              <a:solidFill>
                                <a:schemeClr val="tx1"/>
                              </a:solidFill>
                              <a:latin typeface="Times New Roman" panose="02020603050405020304" pitchFamily="18" charset="0"/>
                              <a:cs typeface="Times New Roman" panose="02020603050405020304" pitchFamily="18" charset="0"/>
                            </a:rPr>
                            <a:t> </a:t>
                          </a:r>
                          <a:r>
                            <a:rPr lang="kk-KZ" sz="2800" dirty="0">
                              <a:solidFill>
                                <a:schemeClr val="tx1"/>
                              </a:solidFill>
                              <a:latin typeface="Times New Roman" panose="02020603050405020304" pitchFamily="18" charset="0"/>
                              <a:cs typeface="Times New Roman" panose="02020603050405020304" pitchFamily="18" charset="0"/>
                            </a:rPr>
                            <a:t>-</a:t>
                          </a:r>
                          <a:r>
                            <a:rPr lang="kk-KZ" sz="2800" baseline="0" dirty="0">
                              <a:solidFill>
                                <a:schemeClr val="tx1"/>
                              </a:solidFill>
                              <a:latin typeface="Times New Roman" panose="02020603050405020304" pitchFamily="18" charset="0"/>
                              <a:cs typeface="Times New Roman" panose="02020603050405020304" pitchFamily="18" charset="0"/>
                            </a:rPr>
                            <a:t> 1</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kk-KZ" sz="2800" dirty="0">
                              <a:latin typeface="Times New Roman" panose="02020603050405020304" pitchFamily="18" charset="0"/>
                              <a:cs typeface="Times New Roman" panose="02020603050405020304" pitchFamily="18" charset="0"/>
                            </a:rPr>
                            <a:t>405</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53</a:t>
                          </a:r>
                        </a:p>
                      </a:txBody>
                      <a:tcPr/>
                    </a:tc>
                    <a:extLst>
                      <a:ext uri="{0D108BD9-81ED-4DB2-BD59-A6C34878D82A}">
                        <a16:rowId xmlns:a16="http://schemas.microsoft.com/office/drawing/2014/main" val="557424251"/>
                      </a:ext>
                    </a:extLst>
                  </a:tr>
                  <a:tr h="1433065">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Irradiated</a:t>
                          </a:r>
                          <a:r>
                            <a:rPr lang="kk-KZ" sz="2800" dirty="0" smtClean="0">
                              <a:solidFill>
                                <a:schemeClr val="tx1"/>
                              </a:solidFill>
                              <a:latin typeface="Times New Roman" panose="02020603050405020304" pitchFamily="18" charset="0"/>
                              <a:cs typeface="Times New Roman" panose="02020603050405020304" pitchFamily="18" charset="0"/>
                            </a:rPr>
                            <a:t> </a:t>
                          </a:r>
                          <a:r>
                            <a:rPr lang="kk-KZ" sz="2800" dirty="0">
                              <a:solidFill>
                                <a:schemeClr val="tx1"/>
                              </a:solidFill>
                              <a:latin typeface="Times New Roman" panose="02020603050405020304" pitchFamily="18" charset="0"/>
                              <a:cs typeface="Times New Roman" panose="02020603050405020304" pitchFamily="18" charset="0"/>
                            </a:rPr>
                            <a:t>-</a:t>
                          </a:r>
                          <a:r>
                            <a:rPr lang="kk-KZ" sz="2800" baseline="0" dirty="0">
                              <a:solidFill>
                                <a:schemeClr val="tx1"/>
                              </a:solidFill>
                              <a:latin typeface="Times New Roman" panose="02020603050405020304" pitchFamily="18" charset="0"/>
                              <a:cs typeface="Times New Roman" panose="02020603050405020304" pitchFamily="18" charset="0"/>
                            </a:rPr>
                            <a:t> 2</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2800" dirty="0">
                              <a:solidFill>
                                <a:schemeClr val="tx1"/>
                              </a:solidFill>
                              <a:latin typeface="Times New Roman" panose="02020603050405020304" pitchFamily="18" charset="0"/>
                              <a:cs typeface="Times New Roman" panose="02020603050405020304" pitchFamily="18" charset="0"/>
                            </a:rPr>
                            <a:t>350</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50</a:t>
                          </a:r>
                          <a:endParaRPr lang="ru-RU" sz="2800" dirty="0">
                            <a:solidFill>
                              <a:schemeClr val="tx1"/>
                            </a:solidFill>
                            <a:latin typeface="Times New Roman" panose="02020603050405020304" pitchFamily="18" charset="0"/>
                            <a:cs typeface="Times New Roman" panose="02020603050405020304" pitchFamily="18" charset="0"/>
                          </a:endParaRPr>
                        </a:p>
                        <a:p>
                          <a:endParaRPr lang="ru-RU" sz="2800" dirty="0">
                            <a:solidFill>
                              <a:schemeClr val="tx1"/>
                            </a:solidFill>
                            <a:latin typeface="Times New Roman" panose="02020603050405020304" pitchFamily="18" charset="0"/>
                            <a:cs typeface="Times New Roman" panose="02020603050405020304" pitchFamily="18" charset="0"/>
                          </a:endParaRPr>
                        </a:p>
                        <a:p>
                          <a:endParaRPr lang="ru-RU"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91241868"/>
                      </a:ext>
                    </a:extLst>
                  </a:tr>
                  <a:tr h="987223">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Irradiated</a:t>
                          </a:r>
                          <a:r>
                            <a:rPr lang="kk-KZ" sz="2800" dirty="0" smtClean="0">
                              <a:solidFill>
                                <a:schemeClr val="tx1"/>
                              </a:solidFill>
                              <a:latin typeface="Times New Roman" panose="02020603050405020304" pitchFamily="18" charset="0"/>
                              <a:cs typeface="Times New Roman" panose="02020603050405020304" pitchFamily="18" charset="0"/>
                            </a:rPr>
                            <a:t> </a:t>
                          </a:r>
                          <a:r>
                            <a:rPr lang="kk-KZ" sz="2800" dirty="0">
                              <a:solidFill>
                                <a:schemeClr val="tx1"/>
                              </a:solidFill>
                              <a:latin typeface="Times New Roman" panose="02020603050405020304" pitchFamily="18" charset="0"/>
                              <a:cs typeface="Times New Roman" panose="02020603050405020304" pitchFamily="18" charset="0"/>
                            </a:rPr>
                            <a:t>-</a:t>
                          </a:r>
                          <a:r>
                            <a:rPr lang="kk-KZ" sz="2800" baseline="0" dirty="0">
                              <a:solidFill>
                                <a:schemeClr val="tx1"/>
                              </a:solidFill>
                              <a:latin typeface="Times New Roman" panose="02020603050405020304" pitchFamily="18" charset="0"/>
                              <a:cs typeface="Times New Roman" panose="02020603050405020304" pitchFamily="18" charset="0"/>
                            </a:rPr>
                            <a:t> 3</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kk-KZ" sz="2800" dirty="0">
                              <a:latin typeface="Times New Roman" panose="02020603050405020304" pitchFamily="18" charset="0"/>
                              <a:cs typeface="Times New Roman" panose="02020603050405020304" pitchFamily="18" charset="0"/>
                            </a:rPr>
                            <a:t>295</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53</a:t>
                          </a:r>
                        </a:p>
                      </a:txBody>
                      <a:tcPr/>
                    </a:tc>
                    <a:extLst>
                      <a:ext uri="{0D108BD9-81ED-4DB2-BD59-A6C34878D82A}">
                        <a16:rowId xmlns:a16="http://schemas.microsoft.com/office/drawing/2014/main" val="706153740"/>
                      </a:ext>
                    </a:extLst>
                  </a:tr>
                </a:tbl>
              </a:graphicData>
            </a:graphic>
          </p:graphicFrame>
        </mc:Choice>
        <mc:Fallback xmlns="">
          <p:graphicFrame>
            <p:nvGraphicFramePr>
              <p:cNvPr id="11" name="Таблица 10"/>
              <p:cNvGraphicFramePr>
                <a:graphicFrameLocks noGrp="1"/>
              </p:cNvGraphicFramePr>
              <p:nvPr>
                <p:extLst>
                  <p:ext uri="{D42A27DB-BD31-4B8C-83A1-F6EECF244321}">
                    <p14:modId xmlns:p14="http://schemas.microsoft.com/office/powerpoint/2010/main" val="220107401"/>
                  </p:ext>
                </p:extLst>
              </p:nvPr>
            </p:nvGraphicFramePr>
            <p:xfrm>
              <a:off x="601356" y="1489435"/>
              <a:ext cx="6317917" cy="4394734"/>
            </p:xfrm>
            <a:graphic>
              <a:graphicData uri="http://schemas.openxmlformats.org/drawingml/2006/table">
                <a:tbl>
                  <a:tblPr firstRow="1" bandRow="1">
                    <a:tableStyleId>{5940675A-B579-460E-94D1-54222C63F5DA}</a:tableStyleId>
                  </a:tblPr>
                  <a:tblGrid>
                    <a:gridCol w="2621037">
                      <a:extLst>
                        <a:ext uri="{9D8B030D-6E8A-4147-A177-3AD203B41FA5}">
                          <a16:colId xmlns:a16="http://schemas.microsoft.com/office/drawing/2014/main" val="1683988119"/>
                        </a:ext>
                      </a:extLst>
                    </a:gridCol>
                    <a:gridCol w="2240681">
                      <a:extLst>
                        <a:ext uri="{9D8B030D-6E8A-4147-A177-3AD203B41FA5}">
                          <a16:colId xmlns:a16="http://schemas.microsoft.com/office/drawing/2014/main" val="1246137245"/>
                        </a:ext>
                      </a:extLst>
                    </a:gridCol>
                    <a:gridCol w="1456199">
                      <a:extLst>
                        <a:ext uri="{9D8B030D-6E8A-4147-A177-3AD203B41FA5}">
                          <a16:colId xmlns:a16="http://schemas.microsoft.com/office/drawing/2014/main" val="2095923760"/>
                        </a:ext>
                      </a:extLst>
                    </a:gridCol>
                  </a:tblGrid>
                  <a:tr h="987223">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Type</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3"/>
                          <a:stretch>
                            <a:fillRect l="-117391" t="-6173" r="-65489" b="-346914"/>
                          </a:stretch>
                        </a:blipFill>
                      </a:tcPr>
                    </a:tc>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Dose, </a:t>
                          </a:r>
                          <a:r>
                            <a:rPr lang="en-US" sz="2800" dirty="0" err="1" smtClean="0">
                              <a:solidFill>
                                <a:schemeClr val="tx1"/>
                              </a:solidFill>
                              <a:latin typeface="Times New Roman" panose="02020603050405020304" pitchFamily="18" charset="0"/>
                              <a:cs typeface="Times New Roman" panose="02020603050405020304" pitchFamily="18" charset="0"/>
                            </a:rPr>
                            <a:t>dpa</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35152694"/>
                      </a:ext>
                    </a:extLst>
                  </a:tr>
                  <a:tr h="987223">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Irradiated</a:t>
                          </a:r>
                          <a:r>
                            <a:rPr lang="kk-KZ" sz="2800" dirty="0" smtClean="0">
                              <a:solidFill>
                                <a:schemeClr val="tx1"/>
                              </a:solidFill>
                              <a:latin typeface="Times New Roman" panose="02020603050405020304" pitchFamily="18" charset="0"/>
                              <a:cs typeface="Times New Roman" panose="02020603050405020304" pitchFamily="18" charset="0"/>
                            </a:rPr>
                            <a:t> </a:t>
                          </a:r>
                          <a:r>
                            <a:rPr lang="kk-KZ" sz="2800" dirty="0">
                              <a:solidFill>
                                <a:schemeClr val="tx1"/>
                              </a:solidFill>
                              <a:latin typeface="Times New Roman" panose="02020603050405020304" pitchFamily="18" charset="0"/>
                              <a:cs typeface="Times New Roman" panose="02020603050405020304" pitchFamily="18" charset="0"/>
                            </a:rPr>
                            <a:t>-</a:t>
                          </a:r>
                          <a:r>
                            <a:rPr lang="kk-KZ" sz="2800" baseline="0" dirty="0">
                              <a:solidFill>
                                <a:schemeClr val="tx1"/>
                              </a:solidFill>
                              <a:latin typeface="Times New Roman" panose="02020603050405020304" pitchFamily="18" charset="0"/>
                              <a:cs typeface="Times New Roman" panose="02020603050405020304" pitchFamily="18" charset="0"/>
                            </a:rPr>
                            <a:t> 1</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kk-KZ" sz="2800" dirty="0">
                              <a:latin typeface="Times New Roman" panose="02020603050405020304" pitchFamily="18" charset="0"/>
                              <a:cs typeface="Times New Roman" panose="02020603050405020304" pitchFamily="18" charset="0"/>
                            </a:rPr>
                            <a:t>405</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53</a:t>
                          </a:r>
                        </a:p>
                      </a:txBody>
                      <a:tcPr/>
                    </a:tc>
                    <a:extLst>
                      <a:ext uri="{0D108BD9-81ED-4DB2-BD59-A6C34878D82A}">
                        <a16:rowId xmlns:a16="http://schemas.microsoft.com/office/drawing/2014/main" val="557424251"/>
                      </a:ext>
                    </a:extLst>
                  </a:tr>
                  <a:tr h="1433065">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Irradiated</a:t>
                          </a:r>
                          <a:r>
                            <a:rPr lang="kk-KZ" sz="2800" dirty="0" smtClean="0">
                              <a:solidFill>
                                <a:schemeClr val="tx1"/>
                              </a:solidFill>
                              <a:latin typeface="Times New Roman" panose="02020603050405020304" pitchFamily="18" charset="0"/>
                              <a:cs typeface="Times New Roman" panose="02020603050405020304" pitchFamily="18" charset="0"/>
                            </a:rPr>
                            <a:t> </a:t>
                          </a:r>
                          <a:r>
                            <a:rPr lang="kk-KZ" sz="2800" dirty="0">
                              <a:solidFill>
                                <a:schemeClr val="tx1"/>
                              </a:solidFill>
                              <a:latin typeface="Times New Roman" panose="02020603050405020304" pitchFamily="18" charset="0"/>
                              <a:cs typeface="Times New Roman" panose="02020603050405020304" pitchFamily="18" charset="0"/>
                            </a:rPr>
                            <a:t>-</a:t>
                          </a:r>
                          <a:r>
                            <a:rPr lang="kk-KZ" sz="2800" baseline="0" dirty="0">
                              <a:solidFill>
                                <a:schemeClr val="tx1"/>
                              </a:solidFill>
                              <a:latin typeface="Times New Roman" panose="02020603050405020304" pitchFamily="18" charset="0"/>
                              <a:cs typeface="Times New Roman" panose="02020603050405020304" pitchFamily="18" charset="0"/>
                            </a:rPr>
                            <a:t> 2</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2800" dirty="0">
                              <a:solidFill>
                                <a:schemeClr val="tx1"/>
                              </a:solidFill>
                              <a:latin typeface="Times New Roman" panose="02020603050405020304" pitchFamily="18" charset="0"/>
                              <a:cs typeface="Times New Roman" panose="02020603050405020304" pitchFamily="18" charset="0"/>
                            </a:rPr>
                            <a:t>350</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800" dirty="0">
                              <a:solidFill>
                                <a:schemeClr val="tx1"/>
                              </a:solidFill>
                              <a:latin typeface="Times New Roman" panose="02020603050405020304" pitchFamily="18" charset="0"/>
                              <a:cs typeface="Times New Roman" panose="02020603050405020304" pitchFamily="18" charset="0"/>
                            </a:rPr>
                            <a:t>50</a:t>
                          </a:r>
                          <a:endParaRPr lang="ru-RU" sz="2800" dirty="0">
                            <a:solidFill>
                              <a:schemeClr val="tx1"/>
                            </a:solidFill>
                            <a:latin typeface="Times New Roman" panose="02020603050405020304" pitchFamily="18" charset="0"/>
                            <a:cs typeface="Times New Roman" panose="02020603050405020304" pitchFamily="18" charset="0"/>
                          </a:endParaRPr>
                        </a:p>
                        <a:p>
                          <a:endParaRPr lang="ru-RU" sz="2800" dirty="0">
                            <a:solidFill>
                              <a:schemeClr val="tx1"/>
                            </a:solidFill>
                            <a:latin typeface="Times New Roman" panose="02020603050405020304" pitchFamily="18" charset="0"/>
                            <a:cs typeface="Times New Roman" panose="02020603050405020304" pitchFamily="18" charset="0"/>
                          </a:endParaRPr>
                        </a:p>
                        <a:p>
                          <a:endParaRPr lang="ru-RU"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91241868"/>
                      </a:ext>
                    </a:extLst>
                  </a:tr>
                  <a:tr h="987223">
                    <a:tc>
                      <a:txBody>
                        <a:bodyPr/>
                        <a:lstStyle/>
                        <a:p>
                          <a:r>
                            <a:rPr lang="en-US" sz="2800" dirty="0" smtClean="0">
                              <a:solidFill>
                                <a:schemeClr val="tx1"/>
                              </a:solidFill>
                              <a:latin typeface="Times New Roman" panose="02020603050405020304" pitchFamily="18" charset="0"/>
                              <a:cs typeface="Times New Roman" panose="02020603050405020304" pitchFamily="18" charset="0"/>
                            </a:rPr>
                            <a:t>Irradiated</a:t>
                          </a:r>
                          <a:r>
                            <a:rPr lang="kk-KZ" sz="2800" dirty="0" smtClean="0">
                              <a:solidFill>
                                <a:schemeClr val="tx1"/>
                              </a:solidFill>
                              <a:latin typeface="Times New Roman" panose="02020603050405020304" pitchFamily="18" charset="0"/>
                              <a:cs typeface="Times New Roman" panose="02020603050405020304" pitchFamily="18" charset="0"/>
                            </a:rPr>
                            <a:t> </a:t>
                          </a:r>
                          <a:r>
                            <a:rPr lang="kk-KZ" sz="2800" dirty="0">
                              <a:solidFill>
                                <a:schemeClr val="tx1"/>
                              </a:solidFill>
                              <a:latin typeface="Times New Roman" panose="02020603050405020304" pitchFamily="18" charset="0"/>
                              <a:cs typeface="Times New Roman" panose="02020603050405020304" pitchFamily="18" charset="0"/>
                            </a:rPr>
                            <a:t>-</a:t>
                          </a:r>
                          <a:r>
                            <a:rPr lang="kk-KZ" sz="2800" baseline="0" dirty="0">
                              <a:solidFill>
                                <a:schemeClr val="tx1"/>
                              </a:solidFill>
                              <a:latin typeface="Times New Roman" panose="02020603050405020304" pitchFamily="18" charset="0"/>
                              <a:cs typeface="Times New Roman" panose="02020603050405020304" pitchFamily="18" charset="0"/>
                            </a:rPr>
                            <a:t> 3</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kk-KZ" sz="2800" dirty="0">
                              <a:latin typeface="Times New Roman" panose="02020603050405020304" pitchFamily="18" charset="0"/>
                              <a:cs typeface="Times New Roman" panose="02020603050405020304" pitchFamily="18" charset="0"/>
                            </a:rPr>
                            <a:t>295</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a:latin typeface="Times New Roman" panose="02020603050405020304" pitchFamily="18" charset="0"/>
                              <a:cs typeface="Times New Roman" panose="02020603050405020304" pitchFamily="18" charset="0"/>
                            </a:rPr>
                            <a:t>53</a:t>
                          </a:r>
                        </a:p>
                      </a:txBody>
                      <a:tcPr/>
                    </a:tc>
                    <a:extLst>
                      <a:ext uri="{0D108BD9-81ED-4DB2-BD59-A6C34878D82A}">
                        <a16:rowId xmlns:a16="http://schemas.microsoft.com/office/drawing/2014/main" val="706153740"/>
                      </a:ext>
                    </a:extLst>
                  </a:tr>
                </a:tbl>
              </a:graphicData>
            </a:graphic>
          </p:graphicFrame>
        </mc:Fallback>
      </mc:AlternateContent>
      <p:sp>
        <p:nvSpPr>
          <p:cNvPr id="8" name="Прямоугольник 7"/>
          <p:cNvSpPr/>
          <p:nvPr/>
        </p:nvSpPr>
        <p:spPr>
          <a:xfrm>
            <a:off x="3161592" y="161050"/>
            <a:ext cx="6431569" cy="707886"/>
          </a:xfrm>
          <a:prstGeom prst="rect">
            <a:avLst/>
          </a:prstGeom>
        </p:spPr>
        <p:txBody>
          <a:bodyPr wrap="none">
            <a:spAutoFit/>
          </a:bodyPr>
          <a:lstStyle/>
          <a:p>
            <a:r>
              <a:rPr lang="en-US" sz="4000" b="1" i="1" dirty="0">
                <a:latin typeface="Times New Roman" panose="02020603050405020304" pitchFamily="18" charset="0"/>
                <a:cs typeface="Times New Roman" panose="02020603050405020304" pitchFamily="18" charset="0"/>
              </a:rPr>
              <a:t>Irradiated sample parameters</a:t>
            </a:r>
          </a:p>
        </p:txBody>
      </p:sp>
      <p:sp>
        <p:nvSpPr>
          <p:cNvPr id="13" name="Прямоугольник 12"/>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1092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p:cNvSpPr>
            <a:spLocks noGrp="1"/>
          </p:cNvSpPr>
          <p:nvPr>
            <p:ph sz="quarter" idx="13"/>
          </p:nvPr>
        </p:nvSpPr>
        <p:spPr>
          <a:xfrm>
            <a:off x="0" y="5321432"/>
            <a:ext cx="12225131" cy="1967396"/>
          </a:xfrm>
          <a:prstGeom prst="rect">
            <a:avLst/>
          </a:prstGeom>
        </p:spPr>
        <p:txBody>
          <a:bodyPr>
            <a:normAutofit/>
          </a:bodyPr>
          <a:lstStyle/>
          <a:p>
            <a:pPr marL="0" indent="0" algn="ctr">
              <a:buNone/>
            </a:pPr>
            <a:r>
              <a:rPr lang="en-US" sz="1600" cap="none" dirty="0">
                <a:latin typeface="Times New Roman" panose="02020603050405020304" pitchFamily="18" charset="0"/>
                <a:cs typeface="Times New Roman" panose="02020603050405020304" pitchFamily="18" charset="0"/>
              </a:rPr>
              <a:t>The fragments of the diagrams characterized by strengthening and corresponding to neck formation in some cases turned out to be unusually large. In such cases, to calculate the value of the total elongation, the tensile diagrams were cut off to the point where the load was reduced to 10% of the maximum load.</a:t>
            </a:r>
          </a:p>
        </p:txBody>
      </p:sp>
      <p:sp>
        <p:nvSpPr>
          <p:cNvPr id="7" name="Прямоугольник 6"/>
          <p:cNvSpPr/>
          <p:nvPr/>
        </p:nvSpPr>
        <p:spPr>
          <a:xfrm>
            <a:off x="6221832" y="6488668"/>
            <a:ext cx="5904180" cy="369332"/>
          </a:xfrm>
          <a:prstGeom prst="rect">
            <a:avLst/>
          </a:prstGeom>
        </p:spPr>
        <p:txBody>
          <a:bodyPr wrap="none">
            <a:spAutoFit/>
          </a:bodyPr>
          <a:lstStyle/>
          <a:p>
            <a:r>
              <a:rPr lang="en-US" dirty="0">
                <a:solidFill>
                  <a:schemeClr val="bg1">
                    <a:lumMod val="85000"/>
                  </a:schemeClr>
                </a:solidFill>
                <a:latin typeface="Times New Roman" panose="02020603050405020304" pitchFamily="18" charset="0"/>
                <a:cs typeface="Times New Roman" panose="02020603050405020304" pitchFamily="18" charset="0"/>
              </a:rPr>
              <a:t>Standard test methods for tension testing of metallic materials</a:t>
            </a:r>
          </a:p>
        </p:txBody>
      </p:sp>
      <p:cxnSp>
        <p:nvCxnSpPr>
          <p:cNvPr id="9" name="Прямая соединительная линия 8"/>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Пятиугольник 10"/>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13</a:t>
            </a:r>
            <a:endParaRPr lang="en-US" sz="20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4049840" y="0"/>
            <a:ext cx="4932761" cy="707886"/>
          </a:xfrm>
          <a:prstGeom prst="rect">
            <a:avLst/>
          </a:prstGeom>
        </p:spPr>
        <p:txBody>
          <a:bodyPr wrap="none">
            <a:spAutoFit/>
          </a:bodyPr>
          <a:lstStyle/>
          <a:p>
            <a:pPr algn="ctr">
              <a:defRPr sz="40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b="1" i="1" dirty="0"/>
              <a:t>Engineering diagrams</a:t>
            </a:r>
            <a:endParaRPr lang="ru-RU" b="1" i="1" dirty="0"/>
          </a:p>
        </p:txBody>
      </p:sp>
      <p:graphicFrame>
        <p:nvGraphicFramePr>
          <p:cNvPr id="13" name="Диаграмма 12"/>
          <p:cNvGraphicFramePr>
            <a:graphicFrameLocks/>
          </p:cNvGraphicFramePr>
          <p:nvPr>
            <p:extLst>
              <p:ext uri="{D42A27DB-BD31-4B8C-83A1-F6EECF244321}">
                <p14:modId xmlns:p14="http://schemas.microsoft.com/office/powerpoint/2010/main" val="4161693934"/>
              </p:ext>
            </p:extLst>
          </p:nvPr>
        </p:nvGraphicFramePr>
        <p:xfrm>
          <a:off x="1003300" y="587871"/>
          <a:ext cx="10083156" cy="4853576"/>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00735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p:cNvSpPr>
            <a:spLocks noGrp="1"/>
          </p:cNvSpPr>
          <p:nvPr>
            <p:ph sz="quarter" idx="13"/>
          </p:nvPr>
        </p:nvSpPr>
        <p:spPr>
          <a:xfrm>
            <a:off x="0" y="5321432"/>
            <a:ext cx="12225131" cy="1967396"/>
          </a:xfrm>
          <a:prstGeom prst="rect">
            <a:avLst/>
          </a:prstGeom>
        </p:spPr>
        <p:txBody>
          <a:bodyPr>
            <a:normAutofit/>
          </a:bodyPr>
          <a:lstStyle/>
          <a:p>
            <a:pPr marL="0" indent="0" algn="ctr">
              <a:buNone/>
            </a:pPr>
            <a:r>
              <a:rPr lang="en-US" sz="1600" cap="none" dirty="0">
                <a:latin typeface="Times New Roman" panose="02020603050405020304" pitchFamily="18" charset="0"/>
                <a:cs typeface="Times New Roman" panose="02020603050405020304" pitchFamily="18" charset="0"/>
              </a:rPr>
              <a:t>The fragments of the diagrams characterized by strengthening and corresponding to neck formation in some cases turned out to be unusually large. In such cases, to calculate the value of the total elongation, the tensile diagrams were cut off to the point where the load was reduced to 10% of the maximum load.</a:t>
            </a:r>
          </a:p>
          <a:p>
            <a:pPr marL="0" indent="0" algn="ctr">
              <a:buNone/>
            </a:pPr>
            <a:endParaRPr lang="en-US" sz="1600" cap="none"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6221832" y="6488668"/>
            <a:ext cx="5904180" cy="369332"/>
          </a:xfrm>
          <a:prstGeom prst="rect">
            <a:avLst/>
          </a:prstGeom>
        </p:spPr>
        <p:txBody>
          <a:bodyPr wrap="none">
            <a:spAutoFit/>
          </a:bodyPr>
          <a:lstStyle/>
          <a:p>
            <a:r>
              <a:rPr lang="en-US" dirty="0">
                <a:solidFill>
                  <a:schemeClr val="bg1">
                    <a:lumMod val="85000"/>
                  </a:schemeClr>
                </a:solidFill>
                <a:latin typeface="Times New Roman" panose="02020603050405020304" pitchFamily="18" charset="0"/>
                <a:cs typeface="Times New Roman" panose="02020603050405020304" pitchFamily="18" charset="0"/>
              </a:rPr>
              <a:t>Standard test methods for tension testing of metallic materials</a:t>
            </a:r>
          </a:p>
        </p:txBody>
      </p:sp>
      <p:cxnSp>
        <p:nvCxnSpPr>
          <p:cNvPr id="9" name="Прямая соединительная линия 8"/>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Пятиугольник 10"/>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13</a:t>
            </a:r>
            <a:endParaRPr lang="en-US" sz="20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4049840" y="0"/>
            <a:ext cx="4932761" cy="707886"/>
          </a:xfrm>
          <a:prstGeom prst="rect">
            <a:avLst/>
          </a:prstGeom>
        </p:spPr>
        <p:txBody>
          <a:bodyPr wrap="none">
            <a:spAutoFit/>
          </a:bodyPr>
          <a:lstStyle/>
          <a:p>
            <a:pPr algn="ctr">
              <a:defRPr sz="40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b="1" i="1" dirty="0"/>
              <a:t>Engineering diagrams</a:t>
            </a:r>
            <a:endParaRPr lang="ru-RU" b="1" i="1" dirty="0"/>
          </a:p>
        </p:txBody>
      </p:sp>
      <p:graphicFrame>
        <p:nvGraphicFramePr>
          <p:cNvPr id="13" name="Диаграмма 12"/>
          <p:cNvGraphicFramePr>
            <a:graphicFrameLocks/>
          </p:cNvGraphicFramePr>
          <p:nvPr>
            <p:extLst>
              <p:ext uri="{D42A27DB-BD31-4B8C-83A1-F6EECF244321}">
                <p14:modId xmlns:p14="http://schemas.microsoft.com/office/powerpoint/2010/main" val="1634670184"/>
              </p:ext>
            </p:extLst>
          </p:nvPr>
        </p:nvGraphicFramePr>
        <p:xfrm>
          <a:off x="1003300" y="587871"/>
          <a:ext cx="10083156" cy="4853576"/>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30976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p:cNvSpPr>
            <a:spLocks noGrp="1"/>
          </p:cNvSpPr>
          <p:nvPr>
            <p:ph sz="quarter" idx="13"/>
          </p:nvPr>
        </p:nvSpPr>
        <p:spPr>
          <a:xfrm>
            <a:off x="0" y="5321432"/>
            <a:ext cx="12225131" cy="1967396"/>
          </a:xfrm>
          <a:prstGeom prst="rect">
            <a:avLst/>
          </a:prstGeom>
        </p:spPr>
        <p:txBody>
          <a:bodyPr>
            <a:normAutofit/>
          </a:bodyPr>
          <a:lstStyle/>
          <a:p>
            <a:pPr marL="0" indent="0" algn="ctr">
              <a:buNone/>
            </a:pPr>
            <a:r>
              <a:rPr lang="en-US" sz="1600" cap="none" dirty="0">
                <a:latin typeface="Times New Roman" panose="02020603050405020304" pitchFamily="18" charset="0"/>
                <a:cs typeface="Times New Roman" panose="02020603050405020304" pitchFamily="18" charset="0"/>
              </a:rPr>
              <a:t>The </a:t>
            </a:r>
            <a:r>
              <a:rPr lang="en-US" sz="1600" cap="none" dirty="0" smtClean="0">
                <a:latin typeface="Times New Roman" panose="02020603050405020304" pitchFamily="18" charset="0"/>
                <a:cs typeface="Times New Roman" panose="02020603050405020304" pitchFamily="18" charset="0"/>
              </a:rPr>
              <a:t>fragments </a:t>
            </a:r>
            <a:r>
              <a:rPr lang="en-US" sz="1600" cap="none" dirty="0">
                <a:latin typeface="Times New Roman" panose="02020603050405020304" pitchFamily="18" charset="0"/>
                <a:cs typeface="Times New Roman" panose="02020603050405020304" pitchFamily="18" charset="0"/>
              </a:rPr>
              <a:t>of the diagrams characterized by </a:t>
            </a:r>
            <a:r>
              <a:rPr lang="en-US" sz="1600" cap="none" dirty="0" smtClean="0">
                <a:latin typeface="Times New Roman" panose="02020603050405020304" pitchFamily="18" charset="0"/>
                <a:cs typeface="Times New Roman" panose="02020603050405020304" pitchFamily="18" charset="0"/>
              </a:rPr>
              <a:t>strengthening </a:t>
            </a:r>
            <a:r>
              <a:rPr lang="en-US" sz="1600" cap="none" dirty="0">
                <a:latin typeface="Times New Roman" panose="02020603050405020304" pitchFamily="18" charset="0"/>
                <a:cs typeface="Times New Roman" panose="02020603050405020304" pitchFamily="18" charset="0"/>
              </a:rPr>
              <a:t>and corresponding to </a:t>
            </a:r>
            <a:r>
              <a:rPr lang="en-US" sz="1600" cap="none" dirty="0" smtClean="0">
                <a:latin typeface="Times New Roman" panose="02020603050405020304" pitchFamily="18" charset="0"/>
                <a:cs typeface="Times New Roman" panose="02020603050405020304" pitchFamily="18" charset="0"/>
              </a:rPr>
              <a:t>neck formation </a:t>
            </a:r>
            <a:r>
              <a:rPr lang="en-US" sz="1600" cap="none" dirty="0">
                <a:latin typeface="Times New Roman" panose="02020603050405020304" pitchFamily="18" charset="0"/>
                <a:cs typeface="Times New Roman" panose="02020603050405020304" pitchFamily="18" charset="0"/>
              </a:rPr>
              <a:t>in some </a:t>
            </a:r>
            <a:r>
              <a:rPr lang="en-US" sz="1600" cap="none" dirty="0" smtClean="0">
                <a:latin typeface="Times New Roman" panose="02020603050405020304" pitchFamily="18" charset="0"/>
                <a:cs typeface="Times New Roman" panose="02020603050405020304" pitchFamily="18" charset="0"/>
              </a:rPr>
              <a:t>cases turned out to be unusually </a:t>
            </a:r>
            <a:r>
              <a:rPr lang="en-US" sz="1600" cap="none" dirty="0">
                <a:latin typeface="Times New Roman" panose="02020603050405020304" pitchFamily="18" charset="0"/>
                <a:cs typeface="Times New Roman" panose="02020603050405020304" pitchFamily="18" charset="0"/>
              </a:rPr>
              <a:t>large. In such cases, to calculate the value of the total elongation, the tensile diagrams were cut off to the point where the load was reduced to 10% of the maximum load.</a:t>
            </a:r>
          </a:p>
        </p:txBody>
      </p:sp>
      <p:sp>
        <p:nvSpPr>
          <p:cNvPr id="7" name="Прямоугольник 6"/>
          <p:cNvSpPr/>
          <p:nvPr/>
        </p:nvSpPr>
        <p:spPr>
          <a:xfrm>
            <a:off x="6221832" y="6488668"/>
            <a:ext cx="5904180" cy="369332"/>
          </a:xfrm>
          <a:prstGeom prst="rect">
            <a:avLst/>
          </a:prstGeom>
        </p:spPr>
        <p:txBody>
          <a:bodyPr wrap="none">
            <a:spAutoFit/>
          </a:bodyPr>
          <a:lstStyle/>
          <a:p>
            <a:r>
              <a:rPr lang="en-US" dirty="0">
                <a:solidFill>
                  <a:schemeClr val="bg1">
                    <a:lumMod val="85000"/>
                  </a:schemeClr>
                </a:solidFill>
                <a:latin typeface="Times New Roman" panose="02020603050405020304" pitchFamily="18" charset="0"/>
                <a:cs typeface="Times New Roman" panose="02020603050405020304" pitchFamily="18" charset="0"/>
              </a:rPr>
              <a:t>Standard test methods for tension testing of metallic materials</a:t>
            </a:r>
          </a:p>
        </p:txBody>
      </p:sp>
      <p:cxnSp>
        <p:nvCxnSpPr>
          <p:cNvPr id="9" name="Прямая соединительная линия 8"/>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Пятиугольник 10"/>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13</a:t>
            </a:r>
            <a:endParaRPr lang="en-US" sz="20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4049840" y="0"/>
            <a:ext cx="4932761" cy="707886"/>
          </a:xfrm>
          <a:prstGeom prst="rect">
            <a:avLst/>
          </a:prstGeom>
        </p:spPr>
        <p:txBody>
          <a:bodyPr wrap="none">
            <a:spAutoFit/>
          </a:bodyPr>
          <a:lstStyle/>
          <a:p>
            <a:pPr algn="ctr">
              <a:defRPr sz="40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b="1" i="1" dirty="0"/>
              <a:t>Engineering diagrams</a:t>
            </a:r>
            <a:endParaRPr lang="ru-RU" b="1" i="1" dirty="0"/>
          </a:p>
        </p:txBody>
      </p:sp>
      <p:graphicFrame>
        <p:nvGraphicFramePr>
          <p:cNvPr id="13" name="Диаграмма 12"/>
          <p:cNvGraphicFramePr>
            <a:graphicFrameLocks/>
          </p:cNvGraphicFramePr>
          <p:nvPr>
            <p:extLst>
              <p:ext uri="{D42A27DB-BD31-4B8C-83A1-F6EECF244321}">
                <p14:modId xmlns:p14="http://schemas.microsoft.com/office/powerpoint/2010/main" val="519299203"/>
              </p:ext>
            </p:extLst>
          </p:nvPr>
        </p:nvGraphicFramePr>
        <p:xfrm>
          <a:off x="1003300" y="587871"/>
          <a:ext cx="10083156" cy="4853576"/>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6427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Объект 2"/>
          <p:cNvSpPr>
            <a:spLocks noGrp="1"/>
          </p:cNvSpPr>
          <p:nvPr>
            <p:ph sz="quarter" idx="13"/>
          </p:nvPr>
        </p:nvSpPr>
        <p:spPr>
          <a:xfrm>
            <a:off x="0" y="5321432"/>
            <a:ext cx="12225131" cy="1967396"/>
          </a:xfrm>
          <a:prstGeom prst="rect">
            <a:avLst/>
          </a:prstGeom>
        </p:spPr>
        <p:txBody>
          <a:bodyPr>
            <a:normAutofit/>
          </a:bodyPr>
          <a:lstStyle/>
          <a:p>
            <a:pPr marL="0" indent="0" algn="ctr">
              <a:buNone/>
            </a:pPr>
            <a:r>
              <a:rPr lang="en-US" sz="1600" cap="none" dirty="0">
                <a:latin typeface="Times New Roman" panose="02020603050405020304" pitchFamily="18" charset="0"/>
                <a:cs typeface="Times New Roman" panose="02020603050405020304" pitchFamily="18" charset="0"/>
              </a:rPr>
              <a:t>The fragments of the diagrams characterized by strengthening and corresponding to neck formation in some cases turned out to be unusually large. In such cases, to calculate the value of the total elongation, the tensile diagrams were cut off to the point where the load was reduced to 10% of the maximum load.</a:t>
            </a:r>
          </a:p>
        </p:txBody>
      </p:sp>
      <p:sp>
        <p:nvSpPr>
          <p:cNvPr id="7" name="Прямоугольник 6"/>
          <p:cNvSpPr/>
          <p:nvPr/>
        </p:nvSpPr>
        <p:spPr>
          <a:xfrm>
            <a:off x="6221832" y="6488668"/>
            <a:ext cx="5904180" cy="369332"/>
          </a:xfrm>
          <a:prstGeom prst="rect">
            <a:avLst/>
          </a:prstGeom>
        </p:spPr>
        <p:txBody>
          <a:bodyPr wrap="none">
            <a:spAutoFit/>
          </a:bodyPr>
          <a:lstStyle/>
          <a:p>
            <a:r>
              <a:rPr lang="en-US" dirty="0">
                <a:solidFill>
                  <a:schemeClr val="bg1">
                    <a:lumMod val="85000"/>
                  </a:schemeClr>
                </a:solidFill>
                <a:latin typeface="Times New Roman" panose="02020603050405020304" pitchFamily="18" charset="0"/>
                <a:cs typeface="Times New Roman" panose="02020603050405020304" pitchFamily="18" charset="0"/>
              </a:rPr>
              <a:t>Standard test methods for tension testing of metallic materials</a:t>
            </a:r>
          </a:p>
        </p:txBody>
      </p:sp>
      <p:cxnSp>
        <p:nvCxnSpPr>
          <p:cNvPr id="9" name="Прямая соединительная линия 8"/>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Пятиугольник 10"/>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13</a:t>
            </a:r>
            <a:endParaRPr lang="en-US" sz="20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4049840" y="0"/>
            <a:ext cx="4932761" cy="707886"/>
          </a:xfrm>
          <a:prstGeom prst="rect">
            <a:avLst/>
          </a:prstGeom>
        </p:spPr>
        <p:txBody>
          <a:bodyPr wrap="none">
            <a:spAutoFit/>
          </a:bodyPr>
          <a:lstStyle/>
          <a:p>
            <a:pPr algn="ctr">
              <a:defRPr sz="4000" b="0" i="0" u="none" strike="noStrike" kern="1200" spc="0" baseline="0">
                <a:solidFill>
                  <a:prstClr val="black">
                    <a:lumMod val="65000"/>
                    <a:lumOff val="35000"/>
                  </a:prstClr>
                </a:solidFill>
                <a:latin typeface="Times New Roman" panose="02020603050405020304" pitchFamily="18" charset="0"/>
                <a:ea typeface="+mn-ea"/>
                <a:cs typeface="Times New Roman" panose="02020603050405020304" pitchFamily="18" charset="0"/>
              </a:defRPr>
            </a:pPr>
            <a:r>
              <a:rPr lang="en-US" b="1" i="1" dirty="0"/>
              <a:t>Engineering diagrams</a:t>
            </a:r>
            <a:endParaRPr lang="ru-RU" b="1" i="1" dirty="0"/>
          </a:p>
        </p:txBody>
      </p:sp>
      <p:graphicFrame>
        <p:nvGraphicFramePr>
          <p:cNvPr id="13" name="Диаграмма 12"/>
          <p:cNvGraphicFramePr>
            <a:graphicFrameLocks/>
          </p:cNvGraphicFramePr>
          <p:nvPr>
            <p:extLst>
              <p:ext uri="{D42A27DB-BD31-4B8C-83A1-F6EECF244321}">
                <p14:modId xmlns:p14="http://schemas.microsoft.com/office/powerpoint/2010/main" val="119329655"/>
              </p:ext>
            </p:extLst>
          </p:nvPr>
        </p:nvGraphicFramePr>
        <p:xfrm>
          <a:off x="1003300" y="587871"/>
          <a:ext cx="10083156" cy="4853576"/>
        </p:xfrm>
        <a:graphic>
          <a:graphicData uri="http://schemas.openxmlformats.org/drawingml/2006/chart">
            <c:chart xmlns:c="http://schemas.openxmlformats.org/drawingml/2006/chart" xmlns:r="http://schemas.openxmlformats.org/officeDocument/2006/relationships" r:id="rId2"/>
          </a:graphicData>
        </a:graphic>
      </p:graphicFrame>
      <p:sp>
        <p:nvSpPr>
          <p:cNvPr id="10" name="Прямоугольник 9"/>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8122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46286" y="246767"/>
            <a:ext cx="5902578" cy="707886"/>
          </a:xfrm>
          <a:prstGeom prst="rect">
            <a:avLst/>
          </a:prstGeom>
        </p:spPr>
        <p:txBody>
          <a:bodyPr wrap="none">
            <a:spAutoFit/>
          </a:bodyPr>
          <a:lstStyle/>
          <a:p>
            <a:r>
              <a:rPr lang="en-US" sz="4000" b="1" i="1" dirty="0">
                <a:latin typeface="Times New Roman" panose="02020603050405020304" pitchFamily="18" charset="0"/>
                <a:cs typeface="Times New Roman" panose="02020603050405020304" pitchFamily="18" charset="0"/>
              </a:rPr>
              <a:t>Mechanical characteristics</a:t>
            </a:r>
          </a:p>
        </p:txBody>
      </p:sp>
      <p:graphicFrame>
        <p:nvGraphicFramePr>
          <p:cNvPr id="5" name="Объект 4"/>
          <p:cNvGraphicFramePr>
            <a:graphicFrameLocks noChangeAspect="1"/>
          </p:cNvGraphicFramePr>
          <p:nvPr>
            <p:extLst>
              <p:ext uri="{D42A27DB-BD31-4B8C-83A1-F6EECF244321}">
                <p14:modId xmlns:p14="http://schemas.microsoft.com/office/powerpoint/2010/main" val="2695411824"/>
              </p:ext>
            </p:extLst>
          </p:nvPr>
        </p:nvGraphicFramePr>
        <p:xfrm>
          <a:off x="-187325" y="1635692"/>
          <a:ext cx="12369800" cy="9094787"/>
        </p:xfrm>
        <a:graphic>
          <a:graphicData uri="http://schemas.openxmlformats.org/presentationml/2006/ole">
            <mc:AlternateContent xmlns:mc="http://schemas.openxmlformats.org/markup-compatibility/2006">
              <mc:Choice xmlns:v="urn:schemas-microsoft-com:vml" Requires="v">
                <p:oleObj spid="_x0000_s1165" name="Документ" r:id="rId3" imgW="6473952" imgH="4765503" progId="Word.Document.12">
                  <p:embed/>
                </p:oleObj>
              </mc:Choice>
              <mc:Fallback>
                <p:oleObj name="Документ" r:id="rId3" imgW="6473952" imgH="4765503" progId="Word.Document.12">
                  <p:embed/>
                  <p:pic>
                    <p:nvPicPr>
                      <p:cNvPr id="5" name="Объект 4"/>
                      <p:cNvPicPr/>
                      <p:nvPr/>
                    </p:nvPicPr>
                    <p:blipFill>
                      <a:blip r:embed="rId4"/>
                      <a:stretch>
                        <a:fillRect/>
                      </a:stretch>
                    </p:blipFill>
                    <p:spPr>
                      <a:xfrm>
                        <a:off x="-187325" y="1635692"/>
                        <a:ext cx="12369800" cy="9094787"/>
                      </a:xfrm>
                      <a:prstGeom prst="rect">
                        <a:avLst/>
                      </a:prstGeom>
                    </p:spPr>
                  </p:pic>
                </p:oleObj>
              </mc:Fallback>
            </mc:AlternateContent>
          </a:graphicData>
        </a:graphic>
      </p:graphicFrame>
      <p:cxnSp>
        <p:nvCxnSpPr>
          <p:cNvPr id="9" name="Прямая соединительная линия 8"/>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Пятиугольник 5"/>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1</a:t>
            </a:r>
            <a:r>
              <a:rPr lang="ru-RU" sz="2000" dirty="0">
                <a:latin typeface="Times New Roman" panose="02020603050405020304" pitchFamily="18" charset="0"/>
                <a:cs typeface="Times New Roman" panose="02020603050405020304" pitchFamily="18" charset="0"/>
              </a:rPr>
              <a:t>5</a:t>
            </a:r>
            <a:endParaRPr lang="en-US" sz="20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3580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47975" y="176125"/>
            <a:ext cx="6729727" cy="707886"/>
          </a:xfrm>
          <a:prstGeom prst="rect">
            <a:avLst/>
          </a:prstGeom>
        </p:spPr>
        <p:txBody>
          <a:bodyPr wrap="none">
            <a:spAutoFit/>
          </a:bodyPr>
          <a:lstStyle/>
          <a:p>
            <a:r>
              <a:rPr lang="en-US" sz="4000" b="1" i="1" dirty="0">
                <a:latin typeface="Times New Roman" panose="02020603050405020304" pitchFamily="18" charset="0"/>
                <a:cs typeface="Times New Roman" panose="02020603050405020304" pitchFamily="18" charset="0"/>
              </a:rPr>
              <a:t>Microstructure of EP-450 steel</a:t>
            </a:r>
            <a:endParaRPr lang="en-US" sz="4000" i="1" dirty="0"/>
          </a:p>
        </p:txBody>
      </p:sp>
      <p:cxnSp>
        <p:nvCxnSpPr>
          <p:cNvPr id="12" name="Прямая соединительная линия 11"/>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4473220" y="1693943"/>
            <a:ext cx="7225369" cy="830997"/>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The steel is characterized by a two-phase structure, which is preserved even after neutron </a:t>
            </a:r>
            <a:r>
              <a:rPr lang="en-US" sz="2400" dirty="0" smtClean="0">
                <a:latin typeface="Times New Roman" panose="02020603050405020304" pitchFamily="18" charset="0"/>
                <a:cs typeface="Times New Roman" panose="02020603050405020304" pitchFamily="18" charset="0"/>
              </a:rPr>
              <a:t>irradiation</a:t>
            </a:r>
            <a:endParaRPr lang="en-US" sz="2400" dirty="0">
              <a:latin typeface="Times New Roman" panose="02020603050405020304" pitchFamily="18" charset="0"/>
              <a:cs typeface="Times New Roman" panose="02020603050405020304" pitchFamily="18" charset="0"/>
            </a:endParaRPr>
          </a:p>
        </p:txBody>
      </p:sp>
      <p:sp>
        <p:nvSpPr>
          <p:cNvPr id="23" name="Пятиугольник 22"/>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1</a:t>
            </a:r>
            <a:r>
              <a:rPr lang="ru-RU" sz="2000" dirty="0">
                <a:latin typeface="Times New Roman" panose="02020603050405020304" pitchFamily="18" charset="0"/>
                <a:cs typeface="Times New Roman" panose="02020603050405020304" pitchFamily="18" charset="0"/>
              </a:rPr>
              <a:t>6</a:t>
            </a:r>
            <a:endParaRPr lang="en-US" sz="2000" dirty="0">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335243" y="3570187"/>
            <a:ext cx="3599582" cy="2704448"/>
          </a:xfrm>
          <a:prstGeom prst="rect">
            <a:avLst/>
          </a:prstGeom>
        </p:spPr>
      </p:pic>
      <p:pic>
        <p:nvPicPr>
          <p:cNvPr id="8" name="Рисунок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45826" y="3577208"/>
            <a:ext cx="3567996" cy="2680717"/>
          </a:xfrm>
          <a:prstGeom prst="rect">
            <a:avLst/>
          </a:prstGeom>
        </p:spPr>
      </p:pic>
      <p:pic>
        <p:nvPicPr>
          <p:cNvPr id="15" name="Рисунок 1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473220" y="3577208"/>
            <a:ext cx="3599695" cy="2700533"/>
          </a:xfrm>
          <a:prstGeom prst="rect">
            <a:avLst/>
          </a:prstGeom>
        </p:spPr>
      </p:pic>
      <p:pic>
        <p:nvPicPr>
          <p:cNvPr id="18" name="Рисунок 1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45826" y="755569"/>
            <a:ext cx="3599695" cy="2700533"/>
          </a:xfrm>
          <a:prstGeom prst="rect">
            <a:avLst/>
          </a:prstGeom>
        </p:spPr>
      </p:pic>
    </p:spTree>
    <p:extLst>
      <p:ext uri="{BB962C8B-B14F-4D97-AF65-F5344CB8AC3E}">
        <p14:creationId xmlns:p14="http://schemas.microsoft.com/office/powerpoint/2010/main" val="4064238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Таблица 3"/>
              <p:cNvGraphicFramePr>
                <a:graphicFrameLocks noGrp="1"/>
              </p:cNvGraphicFramePr>
              <p:nvPr>
                <p:extLst>
                  <p:ext uri="{D42A27DB-BD31-4B8C-83A1-F6EECF244321}">
                    <p14:modId xmlns:p14="http://schemas.microsoft.com/office/powerpoint/2010/main" val="3170345122"/>
                  </p:ext>
                </p:extLst>
              </p:nvPr>
            </p:nvGraphicFramePr>
            <p:xfrm>
              <a:off x="632012" y="1749589"/>
              <a:ext cx="10892793" cy="3046196"/>
            </p:xfrm>
            <a:graphic>
              <a:graphicData uri="http://schemas.openxmlformats.org/drawingml/2006/table">
                <a:tbl>
                  <a:tblPr firstRow="1" bandRow="1">
                    <a:tableStyleId>{5940675A-B579-460E-94D1-54222C63F5DA}</a:tableStyleId>
                  </a:tblPr>
                  <a:tblGrid>
                    <a:gridCol w="1705549">
                      <a:extLst>
                        <a:ext uri="{9D8B030D-6E8A-4147-A177-3AD203B41FA5}">
                          <a16:colId xmlns:a16="http://schemas.microsoft.com/office/drawing/2014/main" val="4293252937"/>
                        </a:ext>
                      </a:extLst>
                    </a:gridCol>
                    <a:gridCol w="1845953">
                      <a:extLst>
                        <a:ext uri="{9D8B030D-6E8A-4147-A177-3AD203B41FA5}">
                          <a16:colId xmlns:a16="http://schemas.microsoft.com/office/drawing/2014/main" val="1189222151"/>
                        </a:ext>
                      </a:extLst>
                    </a:gridCol>
                    <a:gridCol w="2282015">
                      <a:extLst>
                        <a:ext uri="{9D8B030D-6E8A-4147-A177-3AD203B41FA5}">
                          <a16:colId xmlns:a16="http://schemas.microsoft.com/office/drawing/2014/main" val="736835813"/>
                        </a:ext>
                      </a:extLst>
                    </a:gridCol>
                    <a:gridCol w="2281257">
                      <a:extLst>
                        <a:ext uri="{9D8B030D-6E8A-4147-A177-3AD203B41FA5}">
                          <a16:colId xmlns:a16="http://schemas.microsoft.com/office/drawing/2014/main" val="641207905"/>
                        </a:ext>
                      </a:extLst>
                    </a:gridCol>
                    <a:gridCol w="2778019">
                      <a:extLst>
                        <a:ext uri="{9D8B030D-6E8A-4147-A177-3AD203B41FA5}">
                          <a16:colId xmlns:a16="http://schemas.microsoft.com/office/drawing/2014/main" val="3111741804"/>
                        </a:ext>
                      </a:extLst>
                    </a:gridCol>
                  </a:tblGrid>
                  <a:tr h="1525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anose="02020603050405020304" pitchFamily="18" charset="0"/>
                              <a:cs typeface="Times New Roman" panose="02020603050405020304" pitchFamily="18" charset="0"/>
                            </a:rPr>
                            <a:t>Phase</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smtClean="0">
                              <a:solidFill>
                                <a:schemeClr val="tx1"/>
                              </a:solidFill>
                              <a:latin typeface="Times New Roman" panose="02020603050405020304" pitchFamily="18" charset="0"/>
                              <a:cs typeface="Times New Roman" panose="02020603050405020304" pitchFamily="18" charset="0"/>
                            </a:rPr>
                            <a:t>Unirradiated</a:t>
                          </a:r>
                          <a:endParaRPr lang="en-U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dirty="0" smtClean="0">
                              <a:solidFill>
                                <a:schemeClr val="tx1"/>
                              </a:solidFill>
                              <a:latin typeface="Times New Roman" panose="02020603050405020304" pitchFamily="18" charset="0"/>
                              <a:cs typeface="Times New Roman" panose="02020603050405020304" pitchFamily="18" charset="0"/>
                            </a:rPr>
                            <a:t>Irradiated, </a:t>
                          </a:r>
                          <a:r>
                            <a:rPr lang="en-US" sz="2000" dirty="0">
                              <a:solidFill>
                                <a:schemeClr val="tx1"/>
                              </a:solidFill>
                              <a:latin typeface="Times New Roman" panose="02020603050405020304" pitchFamily="18" charset="0"/>
                              <a:cs typeface="Times New Roman" panose="02020603050405020304" pitchFamily="18" charset="0"/>
                            </a:rPr>
                            <a:t>53 </a:t>
                          </a:r>
                          <a:r>
                            <a:rPr lang="en-US" sz="2000" dirty="0" err="1" smtClean="0">
                              <a:solidFill>
                                <a:schemeClr val="tx1"/>
                              </a:solidFill>
                              <a:latin typeface="Times New Roman" panose="02020603050405020304" pitchFamily="18" charset="0"/>
                              <a:cs typeface="Times New Roman" panose="02020603050405020304" pitchFamily="18" charset="0"/>
                            </a:rPr>
                            <a:t>dpa</a:t>
                          </a:r>
                          <a:r>
                            <a:rPr lang="en-US" sz="2000" dirty="0" smtClean="0">
                              <a:solidFill>
                                <a:schemeClr val="tx1"/>
                              </a:solidFill>
                              <a:latin typeface="Times New Roman" panose="02020603050405020304" pitchFamily="18" charset="0"/>
                              <a:cs typeface="Times New Roman" panose="02020603050405020304" pitchFamily="18" charset="0"/>
                            </a:rPr>
                            <a:t>,</a:t>
                          </a:r>
                          <a:r>
                            <a:rPr lang="en-US" sz="2000" baseline="0" dirty="0" smtClean="0">
                              <a:solidFill>
                                <a:schemeClr val="tx1"/>
                              </a:solidFill>
                              <a:latin typeface="Times New Roman" panose="02020603050405020304" pitchFamily="18" charset="0"/>
                              <a:cs typeface="Times New Roman" panose="02020603050405020304" pitchFamily="18" charset="0"/>
                            </a:rPr>
                            <a:t> </a:t>
                          </a:r>
                          <a:r>
                            <a:rPr lang="en-US" sz="2000" baseline="0" dirty="0">
                              <a:solidFill>
                                <a:schemeClr val="tx1"/>
                              </a:solidFill>
                              <a:latin typeface="Times New Roman" panose="02020603050405020304" pitchFamily="18" charset="0"/>
                              <a:cs typeface="Times New Roman" panose="02020603050405020304" pitchFamily="18" charset="0"/>
                            </a:rPr>
                            <a:t>405</a:t>
                          </a:r>
                          <a14:m>
                            <m:oMath xmlns:m="http://schemas.openxmlformats.org/officeDocument/2006/math">
                              <m:r>
                                <a:rPr lang="en-US" sz="2000" i="1" baseline="0" smtClean="0">
                                  <a:solidFill>
                                    <a:schemeClr val="tx1"/>
                                  </a:solidFill>
                                  <a:latin typeface="Cambria Math" panose="02040503050406030204" pitchFamily="18" charset="0"/>
                                  <a:ea typeface="Cambria Math" panose="02040503050406030204" pitchFamily="18" charset="0"/>
                                </a:rPr>
                                <m:t>℃</m:t>
                              </m:r>
                            </m:oMath>
                          </a14:m>
                          <a:endParaRPr lang="kk-KZ"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dirty="0" smtClean="0">
                              <a:solidFill>
                                <a:schemeClr val="tx1"/>
                              </a:solidFill>
                              <a:latin typeface="Times New Roman" panose="02020603050405020304" pitchFamily="18" charset="0"/>
                              <a:cs typeface="Times New Roman" panose="02020603050405020304" pitchFamily="18" charset="0"/>
                            </a:rPr>
                            <a:t>Irradiated, </a:t>
                          </a:r>
                          <a:r>
                            <a:rPr lang="en-US" sz="2000" dirty="0">
                              <a:solidFill>
                                <a:schemeClr val="tx1"/>
                              </a:solidFill>
                              <a:latin typeface="Times New Roman" panose="02020603050405020304" pitchFamily="18" charset="0"/>
                              <a:cs typeface="Times New Roman" panose="02020603050405020304" pitchFamily="18" charset="0"/>
                            </a:rPr>
                            <a:t>51 </a:t>
                          </a:r>
                          <a:r>
                            <a:rPr lang="en-US" sz="2000" dirty="0" err="1" smtClean="0">
                              <a:solidFill>
                                <a:schemeClr val="tx1"/>
                              </a:solidFill>
                              <a:latin typeface="Times New Roman" panose="02020603050405020304" pitchFamily="18" charset="0"/>
                              <a:cs typeface="Times New Roman" panose="02020603050405020304" pitchFamily="18" charset="0"/>
                            </a:rPr>
                            <a:t>dp</a:t>
                          </a:r>
                          <a:r>
                            <a:rPr lang="ru-RU" sz="2000" dirty="0" smtClean="0">
                              <a:solidFill>
                                <a:schemeClr val="tx1"/>
                              </a:solidFill>
                              <a:latin typeface="Times New Roman" panose="02020603050405020304" pitchFamily="18" charset="0"/>
                              <a:cs typeface="Times New Roman" panose="02020603050405020304" pitchFamily="18" charset="0"/>
                            </a:rPr>
                            <a:t>а</a:t>
                          </a:r>
                          <a:r>
                            <a:rPr lang="en-US" sz="2000" dirty="0">
                              <a:solidFill>
                                <a:schemeClr val="tx1"/>
                              </a:solidFill>
                              <a:latin typeface="Times New Roman" panose="02020603050405020304" pitchFamily="18" charset="0"/>
                              <a:cs typeface="Times New Roman" panose="02020603050405020304" pitchFamily="18" charset="0"/>
                            </a:rPr>
                            <a:t>,</a:t>
                          </a:r>
                          <a:r>
                            <a:rPr lang="en-US" sz="2000" baseline="0" dirty="0">
                              <a:solidFill>
                                <a:schemeClr val="tx1"/>
                              </a:solidFill>
                              <a:latin typeface="Times New Roman" panose="02020603050405020304" pitchFamily="18" charset="0"/>
                              <a:cs typeface="Times New Roman" panose="02020603050405020304" pitchFamily="18" charset="0"/>
                            </a:rPr>
                            <a:t> 350</a:t>
                          </a:r>
                          <a14:m>
                            <m:oMath xmlns:m="http://schemas.openxmlformats.org/officeDocument/2006/math">
                              <m:r>
                                <a:rPr lang="en-US" sz="2000" i="1" baseline="0" smtClean="0">
                                  <a:solidFill>
                                    <a:schemeClr val="tx1"/>
                                  </a:solidFill>
                                  <a:latin typeface="Cambria Math" panose="02040503050406030204" pitchFamily="18" charset="0"/>
                                  <a:ea typeface="Cambria Math" panose="02040503050406030204" pitchFamily="18" charset="0"/>
                                </a:rPr>
                                <m:t>℃</m:t>
                              </m:r>
                            </m:oMath>
                          </a14:m>
                          <a:endParaRPr lang="kk-KZ"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dirty="0" smtClean="0">
                              <a:solidFill>
                                <a:schemeClr val="tx1"/>
                              </a:solidFill>
                              <a:latin typeface="Times New Roman" panose="02020603050405020304" pitchFamily="18" charset="0"/>
                              <a:cs typeface="Times New Roman" panose="02020603050405020304" pitchFamily="18" charset="0"/>
                            </a:rPr>
                            <a:t>Irradiated, </a:t>
                          </a:r>
                          <a:r>
                            <a:rPr lang="en-US" sz="2000" dirty="0">
                              <a:solidFill>
                                <a:schemeClr val="tx1"/>
                              </a:solidFill>
                              <a:latin typeface="Times New Roman" panose="02020603050405020304" pitchFamily="18" charset="0"/>
                              <a:cs typeface="Times New Roman" panose="02020603050405020304" pitchFamily="18" charset="0"/>
                            </a:rPr>
                            <a:t>53 </a:t>
                          </a:r>
                          <a:r>
                            <a:rPr lang="en-US" sz="2000" dirty="0" err="1" smtClean="0">
                              <a:solidFill>
                                <a:schemeClr val="tx1"/>
                              </a:solidFill>
                              <a:latin typeface="Times New Roman" panose="02020603050405020304" pitchFamily="18" charset="0"/>
                              <a:cs typeface="Times New Roman" panose="02020603050405020304" pitchFamily="18" charset="0"/>
                            </a:rPr>
                            <a:t>dpa</a:t>
                          </a:r>
                          <a:r>
                            <a:rPr lang="en-US" sz="2000" dirty="0">
                              <a:solidFill>
                                <a:schemeClr val="tx1"/>
                              </a:solidFill>
                              <a:latin typeface="Times New Roman" panose="02020603050405020304" pitchFamily="18" charset="0"/>
                              <a:cs typeface="Times New Roman" panose="02020603050405020304" pitchFamily="18" charset="0"/>
                            </a:rPr>
                            <a:t>,</a:t>
                          </a:r>
                          <a:r>
                            <a:rPr lang="en-US" sz="2000" baseline="0" dirty="0">
                              <a:solidFill>
                                <a:schemeClr val="tx1"/>
                              </a:solidFill>
                              <a:latin typeface="Times New Roman" panose="02020603050405020304" pitchFamily="18" charset="0"/>
                              <a:cs typeface="Times New Roman" panose="02020603050405020304" pitchFamily="18" charset="0"/>
                            </a:rPr>
                            <a:t> 295</a:t>
                          </a:r>
                          <a14:m>
                            <m:oMath xmlns:m="http://schemas.openxmlformats.org/officeDocument/2006/math">
                              <m:r>
                                <a:rPr lang="en-US" sz="2000" i="1" baseline="0" smtClean="0">
                                  <a:solidFill>
                                    <a:schemeClr val="tx1"/>
                                  </a:solidFill>
                                  <a:latin typeface="Cambria Math" panose="02040503050406030204" pitchFamily="18" charset="0"/>
                                  <a:ea typeface="Cambria Math" panose="02040503050406030204" pitchFamily="18" charset="0"/>
                                </a:rPr>
                                <m:t>℃</m:t>
                              </m:r>
                            </m:oMath>
                          </a14:m>
                          <a:endParaRPr lang="kk-KZ" sz="20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33599778"/>
                      </a:ext>
                    </a:extLst>
                  </a:tr>
                  <a:tr h="514976">
                    <a:tc>
                      <a:txBody>
                        <a:bodyPr/>
                        <a:lstStyle/>
                        <a:p>
                          <a:r>
                            <a:rPr lang="en-US" sz="2000" dirty="0" smtClean="0">
                              <a:latin typeface="Times New Roman" panose="02020603050405020304" pitchFamily="18" charset="0"/>
                              <a:cs typeface="Times New Roman" panose="02020603050405020304" pitchFamily="18" charset="0"/>
                            </a:rPr>
                            <a:t>Ferrite</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a:t>
                          </a:r>
                          <a:r>
                            <a:rPr lang="ru-RU" sz="2000" dirty="0">
                              <a:latin typeface="Times New Roman" panose="02020603050405020304" pitchFamily="18" charset="0"/>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ru-RU" sz="2000" dirty="0">
                              <a:latin typeface="Times New Roman" panose="02020603050405020304" pitchFamily="18" charset="0"/>
                              <a:cs typeface="Times New Roman" panose="02020603050405020304" pitchFamily="18" charset="0"/>
                            </a:rPr>
                            <a:t>62</a:t>
                          </a:r>
                          <a:endParaRPr lang="en-US" sz="2000" dirty="0">
                            <a:latin typeface="Times New Roman" panose="02020603050405020304" pitchFamily="18" charset="0"/>
                            <a:cs typeface="Times New Roman" panose="02020603050405020304" pitchFamily="18" charset="0"/>
                          </a:endParaRPr>
                        </a:p>
                      </a:txBody>
                      <a:tcPr/>
                    </a:tc>
                    <a:tc>
                      <a:txBody>
                        <a:bodyPr/>
                        <a:lstStyle/>
                        <a:p>
                          <a:pPr marL="0" indent="0" algn="ctr">
                            <a:buNone/>
                          </a:pPr>
                          <a:r>
                            <a:rPr lang="ru-RU" sz="2000" dirty="0">
                              <a:latin typeface="Times New Roman" panose="02020603050405020304" pitchFamily="18" charset="0"/>
                              <a:cs typeface="Times New Roman" panose="02020603050405020304" pitchFamily="18" charset="0"/>
                            </a:rPr>
                            <a:t>47</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51,9</a:t>
                          </a:r>
                        </a:p>
                      </a:txBody>
                      <a:tcPr/>
                    </a:tc>
                    <a:extLst>
                      <a:ext uri="{0D108BD9-81ED-4DB2-BD59-A6C34878D82A}">
                        <a16:rowId xmlns:a16="http://schemas.microsoft.com/office/drawing/2014/main" val="4031725596"/>
                      </a:ext>
                    </a:extLst>
                  </a:tr>
                  <a:tr h="667353">
                    <a:tc>
                      <a:txBody>
                        <a:bodyPr/>
                        <a:lstStyle/>
                        <a:p>
                          <a:r>
                            <a:rPr lang="en-US" sz="2000" dirty="0" smtClean="0">
                              <a:latin typeface="Times New Roman" panose="02020603050405020304" pitchFamily="18" charset="0"/>
                              <a:ea typeface="Calibri" panose="020F0502020204030204" pitchFamily="34" charset="0"/>
                            </a:rPr>
                            <a:t>Tempered </a:t>
                          </a:r>
                          <a:r>
                            <a:rPr lang="en-US" sz="2000" dirty="0" err="1" smtClean="0">
                              <a:latin typeface="Times New Roman" panose="02020603050405020304" pitchFamily="18" charset="0"/>
                              <a:ea typeface="Calibri" panose="020F0502020204030204" pitchFamily="34" charset="0"/>
                            </a:rPr>
                            <a:t>martensite</a:t>
                          </a:r>
                          <a:r>
                            <a:rPr lang="en-US" sz="2000" dirty="0" smtClean="0">
                              <a:latin typeface="Times New Roman" panose="02020603050405020304" pitchFamily="18" charset="0"/>
                              <a:cs typeface="Times New Roman" panose="02020603050405020304" pitchFamily="18" charset="0"/>
                            </a:rPr>
                            <a:t> </a:t>
                          </a:r>
                          <a:r>
                            <a:rPr lang="ru-RU" sz="2000" baseline="0" dirty="0" smtClean="0">
                              <a:latin typeface="Times New Roman" panose="02020603050405020304" pitchFamily="18" charset="0"/>
                              <a:cs typeface="Times New Roman" panose="02020603050405020304" pitchFamily="18" charset="0"/>
                            </a:rPr>
                            <a:t>(</a:t>
                          </a:r>
                          <a:r>
                            <a:rPr lang="en-US" sz="2000" baseline="0" dirty="0" err="1" smtClean="0">
                              <a:latin typeface="Times New Roman" panose="02020603050405020304" pitchFamily="18" charset="0"/>
                              <a:cs typeface="Times New Roman" panose="02020603050405020304" pitchFamily="18" charset="0"/>
                            </a:rPr>
                            <a:t>Sorbite</a:t>
                          </a:r>
                          <a:r>
                            <a:rPr lang="ru-RU"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7</a:t>
                          </a:r>
                          <a:r>
                            <a:rPr lang="ru-RU" sz="2000" dirty="0">
                              <a:latin typeface="Times New Roman" panose="02020603050405020304" pitchFamily="18" charset="0"/>
                              <a:cs typeface="Times New Roman" panose="02020603050405020304" pitchFamily="18" charset="0"/>
                            </a:rPr>
                            <a:t>6</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ru-RU" sz="2000" dirty="0">
                              <a:latin typeface="Times New Roman" panose="02020603050405020304" pitchFamily="18" charset="0"/>
                              <a:cs typeface="Times New Roman" panose="02020603050405020304" pitchFamily="18" charset="0"/>
                            </a:rPr>
                            <a:t>38</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ru-RU" sz="2000" dirty="0">
                              <a:latin typeface="Times New Roman" panose="02020603050405020304" pitchFamily="18" charset="0"/>
                              <a:cs typeface="Times New Roman" panose="02020603050405020304" pitchFamily="18" charset="0"/>
                            </a:rPr>
                            <a:t>53</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48,1</a:t>
                          </a:r>
                        </a:p>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8379082"/>
                      </a:ext>
                    </a:extLst>
                  </a:tr>
                </a:tbl>
              </a:graphicData>
            </a:graphic>
          </p:graphicFrame>
        </mc:Choice>
        <mc:Fallback xmlns="">
          <p:graphicFrame>
            <p:nvGraphicFramePr>
              <p:cNvPr id="4" name="Таблица 3"/>
              <p:cNvGraphicFramePr>
                <a:graphicFrameLocks noGrp="1"/>
              </p:cNvGraphicFramePr>
              <p:nvPr>
                <p:extLst>
                  <p:ext uri="{D42A27DB-BD31-4B8C-83A1-F6EECF244321}">
                    <p14:modId xmlns:p14="http://schemas.microsoft.com/office/powerpoint/2010/main" val="3170345122"/>
                  </p:ext>
                </p:extLst>
              </p:nvPr>
            </p:nvGraphicFramePr>
            <p:xfrm>
              <a:off x="632012" y="1749589"/>
              <a:ext cx="10892793" cy="3046196"/>
            </p:xfrm>
            <a:graphic>
              <a:graphicData uri="http://schemas.openxmlformats.org/drawingml/2006/table">
                <a:tbl>
                  <a:tblPr firstRow="1" bandRow="1">
                    <a:tableStyleId>{5940675A-B579-460E-94D1-54222C63F5DA}</a:tableStyleId>
                  </a:tblPr>
                  <a:tblGrid>
                    <a:gridCol w="1705549">
                      <a:extLst>
                        <a:ext uri="{9D8B030D-6E8A-4147-A177-3AD203B41FA5}">
                          <a16:colId xmlns:a16="http://schemas.microsoft.com/office/drawing/2014/main" val="4293252937"/>
                        </a:ext>
                      </a:extLst>
                    </a:gridCol>
                    <a:gridCol w="1845953">
                      <a:extLst>
                        <a:ext uri="{9D8B030D-6E8A-4147-A177-3AD203B41FA5}">
                          <a16:colId xmlns:a16="http://schemas.microsoft.com/office/drawing/2014/main" val="1189222151"/>
                        </a:ext>
                      </a:extLst>
                    </a:gridCol>
                    <a:gridCol w="2282015">
                      <a:extLst>
                        <a:ext uri="{9D8B030D-6E8A-4147-A177-3AD203B41FA5}">
                          <a16:colId xmlns:a16="http://schemas.microsoft.com/office/drawing/2014/main" val="736835813"/>
                        </a:ext>
                      </a:extLst>
                    </a:gridCol>
                    <a:gridCol w="2281257">
                      <a:extLst>
                        <a:ext uri="{9D8B030D-6E8A-4147-A177-3AD203B41FA5}">
                          <a16:colId xmlns:a16="http://schemas.microsoft.com/office/drawing/2014/main" val="641207905"/>
                        </a:ext>
                      </a:extLst>
                    </a:gridCol>
                    <a:gridCol w="2778019">
                      <a:extLst>
                        <a:ext uri="{9D8B030D-6E8A-4147-A177-3AD203B41FA5}">
                          <a16:colId xmlns:a16="http://schemas.microsoft.com/office/drawing/2014/main" val="3111741804"/>
                        </a:ext>
                      </a:extLst>
                    </a:gridCol>
                  </a:tblGrid>
                  <a:tr h="1525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anose="02020603050405020304" pitchFamily="18" charset="0"/>
                              <a:cs typeface="Times New Roman" panose="02020603050405020304" pitchFamily="18" charset="0"/>
                            </a:rPr>
                            <a:t>Phase</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smtClean="0">
                              <a:solidFill>
                                <a:schemeClr val="tx1"/>
                              </a:solidFill>
                              <a:latin typeface="Times New Roman" panose="02020603050405020304" pitchFamily="18" charset="0"/>
                              <a:cs typeface="Times New Roman" panose="02020603050405020304" pitchFamily="18" charset="0"/>
                            </a:rPr>
                            <a:t>Unirradiated</a:t>
                          </a:r>
                          <a:endParaRPr lang="en-US" sz="20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ru-RU"/>
                        </a:p>
                      </a:txBody>
                      <a:tcPr>
                        <a:blipFill>
                          <a:blip r:embed="rId2"/>
                          <a:stretch>
                            <a:fillRect l="-155733" t="-2000" r="-221867" b="-107200"/>
                          </a:stretch>
                        </a:blipFill>
                      </a:tcPr>
                    </a:tc>
                    <a:tc>
                      <a:txBody>
                        <a:bodyPr/>
                        <a:lstStyle/>
                        <a:p>
                          <a:endParaRPr lang="ru-RU"/>
                        </a:p>
                      </a:txBody>
                      <a:tcPr>
                        <a:blipFill>
                          <a:blip r:embed="rId2"/>
                          <a:stretch>
                            <a:fillRect l="-256417" t="-2000" r="-122460" b="-107200"/>
                          </a:stretch>
                        </a:blipFill>
                      </a:tcPr>
                    </a:tc>
                    <a:tc>
                      <a:txBody>
                        <a:bodyPr/>
                        <a:lstStyle/>
                        <a:p>
                          <a:endParaRPr lang="ru-RU"/>
                        </a:p>
                      </a:txBody>
                      <a:tcPr>
                        <a:blipFill>
                          <a:blip r:embed="rId2"/>
                          <a:stretch>
                            <a:fillRect l="-292325" t="-2000" r="-439" b="-107200"/>
                          </a:stretch>
                        </a:blipFill>
                      </a:tcPr>
                    </a:tc>
                    <a:extLst>
                      <a:ext uri="{0D108BD9-81ED-4DB2-BD59-A6C34878D82A}">
                        <a16:rowId xmlns:a16="http://schemas.microsoft.com/office/drawing/2014/main" val="3633599778"/>
                      </a:ext>
                    </a:extLst>
                  </a:tr>
                  <a:tr h="514976">
                    <a:tc>
                      <a:txBody>
                        <a:bodyPr/>
                        <a:lstStyle/>
                        <a:p>
                          <a:r>
                            <a:rPr lang="en-US" sz="2000" dirty="0" smtClean="0">
                              <a:latin typeface="Times New Roman" panose="02020603050405020304" pitchFamily="18" charset="0"/>
                              <a:cs typeface="Times New Roman" panose="02020603050405020304" pitchFamily="18" charset="0"/>
                            </a:rPr>
                            <a:t>Ferrite</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2</a:t>
                          </a:r>
                          <a:r>
                            <a:rPr lang="ru-RU" sz="2000" dirty="0">
                              <a:latin typeface="Times New Roman" panose="02020603050405020304" pitchFamily="18" charset="0"/>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ru-RU" sz="2000" dirty="0">
                              <a:latin typeface="Times New Roman" panose="02020603050405020304" pitchFamily="18" charset="0"/>
                              <a:cs typeface="Times New Roman" panose="02020603050405020304" pitchFamily="18" charset="0"/>
                            </a:rPr>
                            <a:t>62</a:t>
                          </a:r>
                          <a:endParaRPr lang="en-US" sz="2000" dirty="0">
                            <a:latin typeface="Times New Roman" panose="02020603050405020304" pitchFamily="18" charset="0"/>
                            <a:cs typeface="Times New Roman" panose="02020603050405020304" pitchFamily="18" charset="0"/>
                          </a:endParaRPr>
                        </a:p>
                      </a:txBody>
                      <a:tcPr/>
                    </a:tc>
                    <a:tc>
                      <a:txBody>
                        <a:bodyPr/>
                        <a:lstStyle/>
                        <a:p>
                          <a:pPr marL="0" indent="0" algn="ctr">
                            <a:buNone/>
                          </a:pPr>
                          <a:r>
                            <a:rPr lang="ru-RU" sz="2000" dirty="0">
                              <a:latin typeface="Times New Roman" panose="02020603050405020304" pitchFamily="18" charset="0"/>
                              <a:cs typeface="Times New Roman" panose="02020603050405020304" pitchFamily="18" charset="0"/>
                            </a:rPr>
                            <a:t>47</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51,9</a:t>
                          </a:r>
                        </a:p>
                      </a:txBody>
                      <a:tcPr/>
                    </a:tc>
                    <a:extLst>
                      <a:ext uri="{0D108BD9-81ED-4DB2-BD59-A6C34878D82A}">
                        <a16:rowId xmlns:a16="http://schemas.microsoft.com/office/drawing/2014/main" val="4031725596"/>
                      </a:ext>
                    </a:extLst>
                  </a:tr>
                  <a:tr h="1005840">
                    <a:tc>
                      <a:txBody>
                        <a:bodyPr/>
                        <a:lstStyle/>
                        <a:p>
                          <a:r>
                            <a:rPr lang="en-US" sz="2000" dirty="0" smtClean="0">
                              <a:latin typeface="Times New Roman" panose="02020603050405020304" pitchFamily="18" charset="0"/>
                              <a:ea typeface="Calibri" panose="020F0502020204030204" pitchFamily="34" charset="0"/>
                            </a:rPr>
                            <a:t>Tempered </a:t>
                          </a:r>
                          <a:r>
                            <a:rPr lang="en-US" sz="2000" dirty="0" err="1" smtClean="0">
                              <a:latin typeface="Times New Roman" panose="02020603050405020304" pitchFamily="18" charset="0"/>
                              <a:ea typeface="Calibri" panose="020F0502020204030204" pitchFamily="34" charset="0"/>
                            </a:rPr>
                            <a:t>martensite</a:t>
                          </a:r>
                          <a:r>
                            <a:rPr lang="en-US" sz="2000" dirty="0" smtClean="0">
                              <a:latin typeface="Times New Roman" panose="02020603050405020304" pitchFamily="18" charset="0"/>
                              <a:cs typeface="Times New Roman" panose="02020603050405020304" pitchFamily="18" charset="0"/>
                            </a:rPr>
                            <a:t> </a:t>
                          </a:r>
                          <a:r>
                            <a:rPr lang="ru-RU" sz="2000" baseline="0" dirty="0" smtClean="0">
                              <a:latin typeface="Times New Roman" panose="02020603050405020304" pitchFamily="18" charset="0"/>
                              <a:cs typeface="Times New Roman" panose="02020603050405020304" pitchFamily="18" charset="0"/>
                            </a:rPr>
                            <a:t>(</a:t>
                          </a:r>
                          <a:r>
                            <a:rPr lang="en-US" sz="2000" baseline="0" dirty="0" err="1" smtClean="0">
                              <a:latin typeface="Times New Roman" panose="02020603050405020304" pitchFamily="18" charset="0"/>
                              <a:cs typeface="Times New Roman" panose="02020603050405020304" pitchFamily="18" charset="0"/>
                            </a:rPr>
                            <a:t>Sorbite</a:t>
                          </a:r>
                          <a:r>
                            <a:rPr lang="ru-RU"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7</a:t>
                          </a:r>
                          <a:r>
                            <a:rPr lang="ru-RU" sz="2000" dirty="0">
                              <a:latin typeface="Times New Roman" panose="02020603050405020304" pitchFamily="18" charset="0"/>
                              <a:cs typeface="Times New Roman" panose="02020603050405020304" pitchFamily="18" charset="0"/>
                            </a:rPr>
                            <a:t>6</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ru-RU" sz="2000" dirty="0">
                              <a:latin typeface="Times New Roman" panose="02020603050405020304" pitchFamily="18" charset="0"/>
                              <a:cs typeface="Times New Roman" panose="02020603050405020304" pitchFamily="18" charset="0"/>
                            </a:rPr>
                            <a:t>38</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ru-RU" sz="2000" dirty="0">
                              <a:latin typeface="Times New Roman" panose="02020603050405020304" pitchFamily="18" charset="0"/>
                              <a:cs typeface="Times New Roman" panose="02020603050405020304" pitchFamily="18" charset="0"/>
                            </a:rPr>
                            <a:t>53</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48,1</a:t>
                          </a:r>
                        </a:p>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8379082"/>
                      </a:ext>
                    </a:extLst>
                  </a:tr>
                </a:tbl>
              </a:graphicData>
            </a:graphic>
          </p:graphicFrame>
        </mc:Fallback>
      </mc:AlternateContent>
      <p:sp>
        <p:nvSpPr>
          <p:cNvPr id="5" name="Прямоугольник 4"/>
          <p:cNvSpPr/>
          <p:nvPr/>
        </p:nvSpPr>
        <p:spPr>
          <a:xfrm>
            <a:off x="3430279" y="362288"/>
            <a:ext cx="5888150" cy="707886"/>
          </a:xfrm>
          <a:prstGeom prst="rect">
            <a:avLst/>
          </a:prstGeom>
        </p:spPr>
        <p:txBody>
          <a:bodyPr wrap="none">
            <a:spAutoFit/>
          </a:bodyPr>
          <a:lstStyle/>
          <a:p>
            <a:pPr>
              <a:defRPr/>
            </a:pPr>
            <a:r>
              <a:rPr lang="en-US" sz="4000" b="1" i="1" dirty="0" smtClean="0">
                <a:latin typeface="Times New Roman" panose="02020603050405020304" pitchFamily="18" charset="0"/>
                <a:cs typeface="Times New Roman" panose="02020603050405020304" pitchFamily="18" charset="0"/>
              </a:rPr>
              <a:t>Correlation of </a:t>
            </a:r>
            <a:r>
              <a:rPr lang="en-US" sz="4000" b="1" i="1" dirty="0">
                <a:latin typeface="Times New Roman" panose="02020603050405020304" pitchFamily="18" charset="0"/>
                <a:cs typeface="Times New Roman" panose="02020603050405020304" pitchFamily="18" charset="0"/>
              </a:rPr>
              <a:t>two phases </a:t>
            </a:r>
          </a:p>
        </p:txBody>
      </p:sp>
      <p:cxnSp>
        <p:nvCxnSpPr>
          <p:cNvPr id="7" name="Прямая соединительная линия 6"/>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Пятиугольник 8"/>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7</a:t>
            </a:r>
          </a:p>
        </p:txBody>
      </p:sp>
      <p:sp>
        <p:nvSpPr>
          <p:cNvPr id="3" name="TextBox 2">
            <a:extLst>
              <a:ext uri="{FF2B5EF4-FFF2-40B4-BE49-F238E27FC236}">
                <a16:creationId xmlns:a16="http://schemas.microsoft.com/office/drawing/2014/main" id="{4D17D5BD-78FF-ED23-159F-68A7C4058E03}"/>
              </a:ext>
            </a:extLst>
          </p:cNvPr>
          <p:cNvSpPr txBox="1"/>
          <p:nvPr/>
        </p:nvSpPr>
        <p:spPr>
          <a:xfrm>
            <a:off x="632011" y="4966424"/>
            <a:ext cx="10892793" cy="707886"/>
          </a:xfrm>
          <a:prstGeom prst="rect">
            <a:avLst/>
          </a:prstGeom>
          <a:noFill/>
        </p:spPr>
        <p:txBody>
          <a:bodyPr wrap="square">
            <a:spAutoFit/>
          </a:bodyPr>
          <a:lstStyle/>
          <a:p>
            <a:pPr algn="just"/>
            <a:r>
              <a:rPr lang="en-US" sz="2000" dirty="0">
                <a:latin typeface="Times New Roman" panose="02020603050405020304" pitchFamily="18" charset="0"/>
                <a:cs typeface="Times New Roman" panose="02020603050405020304" pitchFamily="18" charset="0"/>
              </a:rPr>
              <a:t>With increasing irradiation temperature, the quantity of ferrite phase becomes greater compared to </a:t>
            </a:r>
            <a:r>
              <a:rPr lang="en-US" sz="2000" dirty="0" err="1">
                <a:latin typeface="Times New Roman" panose="02020603050405020304" pitchFamily="18" charset="0"/>
                <a:cs typeface="Times New Roman" panose="02020603050405020304" pitchFamily="18" charset="0"/>
              </a:rPr>
              <a:t>martensite</a:t>
            </a:r>
            <a:r>
              <a:rPr lang="en-US" sz="2000" dirty="0">
                <a:latin typeface="Times New Roman" panose="02020603050405020304" pitchFamily="18" charset="0"/>
                <a:cs typeface="Times New Roman" panose="02020603050405020304" pitchFamily="18" charset="0"/>
              </a:rPr>
              <a:t> phase.</a:t>
            </a:r>
          </a:p>
        </p:txBody>
      </p:sp>
      <p:sp>
        <p:nvSpPr>
          <p:cNvPr id="8" name="Прямоугольник 7"/>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780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617" y="307136"/>
            <a:ext cx="5570669" cy="2080099"/>
          </a:xfrm>
        </p:spPr>
        <p:txBody>
          <a:bodyPr>
            <a:normAutofit/>
          </a:bodyPr>
          <a:lstStyle/>
          <a:p>
            <a:r>
              <a:rPr lang="en-US" sz="2400" cap="none" dirty="0">
                <a:latin typeface="Times New Roman" panose="02020603050405020304" pitchFamily="18" charset="0"/>
                <a:cs typeface="Times New Roman" panose="02020603050405020304" pitchFamily="18" charset="0"/>
              </a:rPr>
              <a:t>The ratio of natural and anthropogenic emissions into the atmosphere</a:t>
            </a:r>
          </a:p>
        </p:txBody>
      </p:sp>
      <p:sp>
        <p:nvSpPr>
          <p:cNvPr id="5" name="Прямоугольник 4"/>
          <p:cNvSpPr/>
          <p:nvPr/>
        </p:nvSpPr>
        <p:spPr>
          <a:xfrm>
            <a:off x="11062" y="6118179"/>
            <a:ext cx="6096000" cy="646331"/>
          </a:xfrm>
          <a:prstGeom prst="rect">
            <a:avLst/>
          </a:prstGeom>
        </p:spPr>
        <p:txBody>
          <a:bodyPr>
            <a:spAutoFit/>
          </a:bodyPr>
          <a:lstStyle/>
          <a:p>
            <a:r>
              <a:rPr lang="en-US" sz="1200" dirty="0">
                <a:solidFill>
                  <a:schemeClr val="tx1">
                    <a:lumMod val="65000"/>
                    <a:lumOff val="35000"/>
                  </a:schemeClr>
                </a:solidFill>
                <a:latin typeface="Times New Roman" panose="02020603050405020304" pitchFamily="18" charset="0"/>
                <a:cs typeface="Times New Roman" panose="02020603050405020304" pitchFamily="18" charset="0"/>
              </a:rPr>
              <a:t>https://triptonkosti.ru/12-foto/vybrosy-vrednyh-veschestv-v-atmosferu-prezentaciya-85-foto.html</a:t>
            </a:r>
          </a:p>
          <a:p>
            <a:r>
              <a:rPr lang="en-US" sz="1200" dirty="0">
                <a:solidFill>
                  <a:schemeClr val="tx1">
                    <a:lumMod val="65000"/>
                    <a:lumOff val="35000"/>
                  </a:schemeClr>
                </a:solidFill>
                <a:latin typeface="Times New Roman" panose="02020603050405020304" pitchFamily="18" charset="0"/>
                <a:cs typeface="Times New Roman" panose="02020603050405020304" pitchFamily="18" charset="0"/>
              </a:rPr>
              <a:t>https://energystats.enerdata.net/renewables/renewable-in-electricity-production-share.html</a:t>
            </a:r>
          </a:p>
        </p:txBody>
      </p:sp>
      <p:sp>
        <p:nvSpPr>
          <p:cNvPr id="6" name="AutoShape 14" descr="https://smart-lab.ru/uploads/images/11/59/89/2020/10/22/adba2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a14="http://schemas.microsoft.com/office/drawing/2010/main">
        <mc:Choice Requires="a14">
          <p:graphicFrame>
            <p:nvGraphicFramePr>
              <p:cNvPr id="4" name="Таблица 3"/>
              <p:cNvGraphicFramePr>
                <a:graphicFrameLocks noGrp="1"/>
              </p:cNvGraphicFramePr>
              <p:nvPr>
                <p:extLst>
                  <p:ext uri="{D42A27DB-BD31-4B8C-83A1-F6EECF244321}">
                    <p14:modId xmlns:p14="http://schemas.microsoft.com/office/powerpoint/2010/main" val="1128323689"/>
                  </p:ext>
                </p:extLst>
              </p:nvPr>
            </p:nvGraphicFramePr>
            <p:xfrm>
              <a:off x="187838" y="1873642"/>
              <a:ext cx="4648983" cy="4317910"/>
            </p:xfrm>
            <a:graphic>
              <a:graphicData uri="http://schemas.openxmlformats.org/drawingml/2006/table">
                <a:tbl>
                  <a:tblPr firstRow="1" bandRow="1">
                    <a:tableStyleId>{5940675A-B579-460E-94D1-54222C63F5DA}</a:tableStyleId>
                  </a:tblPr>
                  <a:tblGrid>
                    <a:gridCol w="1549661">
                      <a:extLst>
                        <a:ext uri="{9D8B030D-6E8A-4147-A177-3AD203B41FA5}">
                          <a16:colId xmlns:a16="http://schemas.microsoft.com/office/drawing/2014/main" val="123926961"/>
                        </a:ext>
                      </a:extLst>
                    </a:gridCol>
                    <a:gridCol w="1418964">
                      <a:extLst>
                        <a:ext uri="{9D8B030D-6E8A-4147-A177-3AD203B41FA5}">
                          <a16:colId xmlns:a16="http://schemas.microsoft.com/office/drawing/2014/main" val="3439103532"/>
                        </a:ext>
                      </a:extLst>
                    </a:gridCol>
                    <a:gridCol w="1680358">
                      <a:extLst>
                        <a:ext uri="{9D8B030D-6E8A-4147-A177-3AD203B41FA5}">
                          <a16:colId xmlns:a16="http://schemas.microsoft.com/office/drawing/2014/main" val="3821379010"/>
                        </a:ext>
                      </a:extLst>
                    </a:gridCol>
                  </a:tblGrid>
                  <a:tr h="473254">
                    <a:tc rowSpan="2">
                      <a:txBody>
                        <a:bodyPr/>
                        <a:lstStyle/>
                        <a:p>
                          <a:r>
                            <a:rPr lang="en-US" dirty="0" smtClean="0">
                              <a:latin typeface="Times New Roman" panose="02020603050405020304" pitchFamily="18" charset="0"/>
                              <a:cs typeface="Times New Roman" panose="02020603050405020304" pitchFamily="18" charset="0"/>
                            </a:rPr>
                            <a:t>Substance</a:t>
                          </a:r>
                          <a:endParaRPr lang="en-US" dirty="0">
                            <a:latin typeface="Times New Roman" panose="02020603050405020304" pitchFamily="18" charset="0"/>
                            <a:cs typeface="Times New Roman" panose="02020603050405020304" pitchFamily="18" charset="0"/>
                          </a:endParaRPr>
                        </a:p>
                      </a:txBody>
                      <a:tcPr/>
                    </a:tc>
                    <a:tc gridSpan="2">
                      <a:txBody>
                        <a:bodyPr/>
                        <a:lstStyle/>
                        <a:p>
                          <a:pPr algn="ctr"/>
                          <a:r>
                            <a:rPr lang="en-US" dirty="0" smtClean="0">
                              <a:latin typeface="Times New Roman" panose="02020603050405020304" pitchFamily="18" charset="0"/>
                              <a:cs typeface="Times New Roman" panose="02020603050405020304" pitchFamily="18" charset="0"/>
                            </a:rPr>
                            <a:t>Emissions, million t./year</a:t>
                          </a:r>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3422868813"/>
                      </a:ext>
                    </a:extLst>
                  </a:tr>
                  <a:tr h="650193">
                    <a:tc vMerge="1">
                      <a:txBody>
                        <a:bodyPr/>
                        <a:lstStyle/>
                        <a:p>
                          <a:endParaRPr lang="en-US" dirty="0"/>
                        </a:p>
                      </a:txBody>
                      <a:tcPr/>
                    </a:tc>
                    <a:tc>
                      <a:txBody>
                        <a:bodyPr/>
                        <a:lstStyle/>
                        <a:p>
                          <a:r>
                            <a:rPr lang="en-US" dirty="0" smtClean="0">
                              <a:latin typeface="Times New Roman" panose="02020603050405020304" pitchFamily="18" charset="0"/>
                              <a:cs typeface="Times New Roman" panose="02020603050405020304" pitchFamily="18" charset="0"/>
                            </a:rPr>
                            <a:t>Natural</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Anthropogenic</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91085996"/>
                      </a:ext>
                    </a:extLst>
                  </a:tr>
                  <a:tr h="828193">
                    <a:tc>
                      <a:txBody>
                        <a:bodyPr/>
                        <a:lstStyle/>
                        <a:p>
                          <a:r>
                            <a:rPr lang="en-US" dirty="0" smtClean="0">
                              <a:latin typeface="Times New Roman" panose="02020603050405020304" pitchFamily="18" charset="0"/>
                              <a:cs typeface="Times New Roman" panose="02020603050405020304" pitchFamily="18" charset="0"/>
                            </a:rPr>
                            <a:t>Solid particles</a:t>
                          </a:r>
                          <a:endParaRPr lang="en-US" dirty="0">
                            <a:latin typeface="Times New Roman" panose="02020603050405020304" pitchFamily="18" charset="0"/>
                            <a:cs typeface="Times New Roman" panose="02020603050405020304" pitchFamily="18" charset="0"/>
                          </a:endParaRPr>
                        </a:p>
                      </a:txBody>
                      <a:tcPr/>
                    </a:tc>
                    <a:tc>
                      <a:txBody>
                        <a:bodyPr/>
                        <a:lstStyle/>
                        <a:p>
                          <a:r>
                            <a:rPr lang="ru-RU" dirty="0">
                              <a:latin typeface="Times New Roman" panose="02020603050405020304" pitchFamily="18" charset="0"/>
                              <a:cs typeface="Times New Roman" panose="02020603050405020304" pitchFamily="18" charset="0"/>
                            </a:rPr>
                            <a:t>770…2200</a:t>
                          </a:r>
                          <a:endParaRPr lang="en-US" dirty="0">
                            <a:latin typeface="Times New Roman" panose="02020603050405020304" pitchFamily="18" charset="0"/>
                            <a:cs typeface="Times New Roman" panose="02020603050405020304" pitchFamily="18" charset="0"/>
                          </a:endParaRPr>
                        </a:p>
                      </a:txBody>
                      <a:tcPr/>
                    </a:tc>
                    <a:tc>
                      <a:txBody>
                        <a:bodyPr/>
                        <a:lstStyle/>
                        <a:p>
                          <a:r>
                            <a:rPr lang="ru-RU" dirty="0">
                              <a:latin typeface="Times New Roman" panose="02020603050405020304" pitchFamily="18" charset="0"/>
                              <a:cs typeface="Times New Roman" panose="02020603050405020304" pitchFamily="18" charset="0"/>
                            </a:rPr>
                            <a:t>185…415</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4159401"/>
                      </a:ext>
                    </a:extLst>
                  </a:tr>
                  <a:tr h="473254">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𝐶𝑂</m:t>
                                </m:r>
                              </m:oMath>
                            </m:oMathPara>
                          </a14:m>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5000</a:t>
                          </a:r>
                        </a:p>
                      </a:txBody>
                      <a:tcPr/>
                    </a:tc>
                    <a:tc>
                      <a:txBody>
                        <a:bodyPr/>
                        <a:lstStyle/>
                        <a:p>
                          <a:r>
                            <a:rPr lang="en-US" dirty="0">
                              <a:latin typeface="Times New Roman" panose="02020603050405020304" pitchFamily="18" charset="0"/>
                              <a:cs typeface="Times New Roman" panose="02020603050405020304" pitchFamily="18" charset="0"/>
                            </a:rPr>
                            <a:t>304</a:t>
                          </a:r>
                        </a:p>
                      </a:txBody>
                      <a:tcPr/>
                    </a:tc>
                    <a:extLst>
                      <a:ext uri="{0D108BD9-81ED-4DB2-BD59-A6C34878D82A}">
                        <a16:rowId xmlns:a16="http://schemas.microsoft.com/office/drawing/2014/main" val="809049385"/>
                      </a:ext>
                    </a:extLst>
                  </a:tr>
                  <a:tr h="473254">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𝑆𝑂</m:t>
                                    </m:r>
                                  </m:e>
                                  <m:sub>
                                    <m:r>
                                      <a:rPr lang="en-US" b="0" i="1" smtClean="0">
                                        <a:latin typeface="Cambria Math" panose="02040503050406030204" pitchFamily="18" charset="0"/>
                                      </a:rPr>
                                      <m:t>𝑥</m:t>
                                    </m:r>
                                  </m:sub>
                                </m:sSub>
                              </m:oMath>
                            </m:oMathPara>
                          </a14:m>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650</a:t>
                          </a:r>
                        </a:p>
                      </a:txBody>
                      <a:tcPr/>
                    </a:tc>
                    <a:tc>
                      <a:txBody>
                        <a:bodyPr/>
                        <a:lstStyle/>
                        <a:p>
                          <a:r>
                            <a:rPr lang="en-US" dirty="0">
                              <a:latin typeface="Times New Roman" panose="02020603050405020304" pitchFamily="18" charset="0"/>
                              <a:cs typeface="Times New Roman" panose="02020603050405020304" pitchFamily="18" charset="0"/>
                            </a:rPr>
                            <a:t>100</a:t>
                          </a:r>
                        </a:p>
                      </a:txBody>
                      <a:tcPr/>
                    </a:tc>
                    <a:extLst>
                      <a:ext uri="{0D108BD9-81ED-4DB2-BD59-A6C34878D82A}">
                        <a16:rowId xmlns:a16="http://schemas.microsoft.com/office/drawing/2014/main" val="392035698"/>
                      </a:ext>
                    </a:extLst>
                  </a:tr>
                  <a:tr h="473254">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𝑁𝑂</m:t>
                                    </m:r>
                                  </m:e>
                                  <m:sub>
                                    <m:r>
                                      <a:rPr lang="en-US" b="0" i="1" smtClean="0">
                                        <a:latin typeface="Cambria Math" panose="02040503050406030204" pitchFamily="18" charset="0"/>
                                      </a:rPr>
                                      <m:t>𝑥</m:t>
                                    </m:r>
                                  </m:sub>
                                </m:sSub>
                              </m:oMath>
                            </m:oMathPara>
                          </a14:m>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770</a:t>
                          </a:r>
                        </a:p>
                      </a:txBody>
                      <a:tcPr/>
                    </a:tc>
                    <a:tc>
                      <a:txBody>
                        <a:bodyPr/>
                        <a:lstStyle/>
                        <a:p>
                          <a:r>
                            <a:rPr lang="en-US" dirty="0">
                              <a:latin typeface="Times New Roman" panose="02020603050405020304" pitchFamily="18" charset="0"/>
                              <a:cs typeface="Times New Roman" panose="02020603050405020304" pitchFamily="18" charset="0"/>
                            </a:rPr>
                            <a:t>53</a:t>
                          </a:r>
                        </a:p>
                      </a:txBody>
                      <a:tcPr/>
                    </a:tc>
                    <a:extLst>
                      <a:ext uri="{0D108BD9-81ED-4DB2-BD59-A6C34878D82A}">
                        <a16:rowId xmlns:a16="http://schemas.microsoft.com/office/drawing/2014/main" val="2203122430"/>
                      </a:ext>
                    </a:extLst>
                  </a:tr>
                  <a:tr h="473254">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𝐶𝑂</m:t>
                                    </m:r>
                                  </m:e>
                                  <m:sub>
                                    <m:r>
                                      <a:rPr lang="en-US" b="0" i="1" smtClean="0">
                                        <a:latin typeface="Cambria Math" panose="02040503050406030204" pitchFamily="18" charset="0"/>
                                      </a:rPr>
                                      <m:t>2</m:t>
                                    </m:r>
                                  </m:sub>
                                </m:sSub>
                              </m:oMath>
                            </m:oMathPara>
                          </a14:m>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485000</a:t>
                          </a:r>
                        </a:p>
                      </a:txBody>
                      <a:tcPr/>
                    </a:tc>
                    <a:tc>
                      <a:txBody>
                        <a:bodyPr/>
                        <a:lstStyle/>
                        <a:p>
                          <a:r>
                            <a:rPr lang="en-US" dirty="0">
                              <a:latin typeface="Times New Roman" panose="02020603050405020304" pitchFamily="18" charset="0"/>
                              <a:cs typeface="Times New Roman" panose="02020603050405020304" pitchFamily="18" charset="0"/>
                            </a:rPr>
                            <a:t>18300</a:t>
                          </a:r>
                        </a:p>
                      </a:txBody>
                      <a:tcPr/>
                    </a:tc>
                    <a:extLst>
                      <a:ext uri="{0D108BD9-81ED-4DB2-BD59-A6C34878D82A}">
                        <a16:rowId xmlns:a16="http://schemas.microsoft.com/office/drawing/2014/main" val="2154373866"/>
                      </a:ext>
                    </a:extLst>
                  </a:tr>
                  <a:tr h="473254">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𝑚</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𝑛</m:t>
                                    </m:r>
                                  </m:sub>
                                </m:sSub>
                              </m:oMath>
                            </m:oMathPara>
                          </a14:m>
                          <a:endParaRPr lang="en-US" dirty="0">
                            <a:latin typeface="Times New Roman" panose="02020603050405020304" pitchFamily="18" charset="0"/>
                            <a:cs typeface="Times New Roman" panose="02020603050405020304" pitchFamily="18" charset="0"/>
                          </a:endParaRPr>
                        </a:p>
                      </a:txBody>
                      <a:tcPr/>
                    </a:tc>
                    <a:tc>
                      <a:txBody>
                        <a:bodyPr/>
                        <a:lstStyle/>
                        <a:p>
                          <a:r>
                            <a:rPr lang="en-US" dirty="0">
                              <a:latin typeface="Times New Roman" panose="02020603050405020304" pitchFamily="18" charset="0"/>
                              <a:cs typeface="Times New Roman" panose="02020603050405020304" pitchFamily="18" charset="0"/>
                            </a:rPr>
                            <a:t>2600</a:t>
                          </a:r>
                        </a:p>
                      </a:txBody>
                      <a:tcPr/>
                    </a:tc>
                    <a:tc>
                      <a:txBody>
                        <a:bodyPr/>
                        <a:lstStyle/>
                        <a:p>
                          <a:r>
                            <a:rPr lang="en-US" dirty="0">
                              <a:latin typeface="Times New Roman" panose="02020603050405020304" pitchFamily="18" charset="0"/>
                              <a:cs typeface="Times New Roman" panose="02020603050405020304" pitchFamily="18" charset="0"/>
                            </a:rPr>
                            <a:t>88</a:t>
                          </a:r>
                        </a:p>
                      </a:txBody>
                      <a:tcPr/>
                    </a:tc>
                    <a:extLst>
                      <a:ext uri="{0D108BD9-81ED-4DB2-BD59-A6C34878D82A}">
                        <a16:rowId xmlns:a16="http://schemas.microsoft.com/office/drawing/2014/main" val="41847977"/>
                      </a:ext>
                    </a:extLst>
                  </a:tr>
                </a:tbl>
              </a:graphicData>
            </a:graphic>
          </p:graphicFrame>
        </mc:Choice>
        <mc:Fallback xmlns="">
          <p:graphicFrame>
            <p:nvGraphicFramePr>
              <p:cNvPr id="4" name="Таблица 3"/>
              <p:cNvGraphicFramePr>
                <a:graphicFrameLocks noGrp="1"/>
              </p:cNvGraphicFramePr>
              <p:nvPr>
                <p:extLst>
                  <p:ext uri="{D42A27DB-BD31-4B8C-83A1-F6EECF244321}">
                    <p14:modId xmlns:p14="http://schemas.microsoft.com/office/powerpoint/2010/main" val="1128323689"/>
                  </p:ext>
                </p:extLst>
              </p:nvPr>
            </p:nvGraphicFramePr>
            <p:xfrm>
              <a:off x="187838" y="1873642"/>
              <a:ext cx="4648983" cy="4317910"/>
            </p:xfrm>
            <a:graphic>
              <a:graphicData uri="http://schemas.openxmlformats.org/drawingml/2006/table">
                <a:tbl>
                  <a:tblPr firstRow="1" bandRow="1">
                    <a:tableStyleId>{5940675A-B579-460E-94D1-54222C63F5DA}</a:tableStyleId>
                  </a:tblPr>
                  <a:tblGrid>
                    <a:gridCol w="1549661">
                      <a:extLst>
                        <a:ext uri="{9D8B030D-6E8A-4147-A177-3AD203B41FA5}">
                          <a16:colId xmlns:a16="http://schemas.microsoft.com/office/drawing/2014/main" val="123926961"/>
                        </a:ext>
                      </a:extLst>
                    </a:gridCol>
                    <a:gridCol w="1418964">
                      <a:extLst>
                        <a:ext uri="{9D8B030D-6E8A-4147-A177-3AD203B41FA5}">
                          <a16:colId xmlns:a16="http://schemas.microsoft.com/office/drawing/2014/main" val="3439103532"/>
                        </a:ext>
                      </a:extLst>
                    </a:gridCol>
                    <a:gridCol w="1680358">
                      <a:extLst>
                        <a:ext uri="{9D8B030D-6E8A-4147-A177-3AD203B41FA5}">
                          <a16:colId xmlns:a16="http://schemas.microsoft.com/office/drawing/2014/main" val="3821379010"/>
                        </a:ext>
                      </a:extLst>
                    </a:gridCol>
                  </a:tblGrid>
                  <a:tr h="473254">
                    <a:tc rowSpan="2">
                      <a:txBody>
                        <a:bodyPr/>
                        <a:lstStyle/>
                        <a:p>
                          <a:r>
                            <a:rPr lang="en-US" dirty="0" smtClean="0">
                              <a:latin typeface="Times New Roman" panose="02020603050405020304" pitchFamily="18" charset="0"/>
                              <a:cs typeface="Times New Roman" panose="02020603050405020304" pitchFamily="18" charset="0"/>
                            </a:rPr>
                            <a:t>Substance</a:t>
                          </a:r>
                          <a:endParaRPr lang="en-US" dirty="0">
                            <a:latin typeface="Times New Roman" panose="02020603050405020304" pitchFamily="18" charset="0"/>
                            <a:cs typeface="Times New Roman" panose="02020603050405020304" pitchFamily="18" charset="0"/>
                          </a:endParaRPr>
                        </a:p>
                      </a:txBody>
                      <a:tcPr/>
                    </a:tc>
                    <a:tc gridSpan="2">
                      <a:txBody>
                        <a:bodyPr/>
                        <a:lstStyle/>
                        <a:p>
                          <a:pPr algn="ctr"/>
                          <a:r>
                            <a:rPr lang="en-US" dirty="0" smtClean="0">
                              <a:latin typeface="Times New Roman" panose="02020603050405020304" pitchFamily="18" charset="0"/>
                              <a:cs typeface="Times New Roman" panose="02020603050405020304" pitchFamily="18" charset="0"/>
                            </a:rPr>
                            <a:t>Emissions, million t./year</a:t>
                          </a:r>
                          <a:endParaRPr lang="en-US"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3422868813"/>
                      </a:ext>
                    </a:extLst>
                  </a:tr>
                  <a:tr h="650193">
                    <a:tc vMerge="1">
                      <a:txBody>
                        <a:bodyPr/>
                        <a:lstStyle/>
                        <a:p>
                          <a:endParaRPr lang="en-US" dirty="0"/>
                        </a:p>
                      </a:txBody>
                      <a:tcPr/>
                    </a:tc>
                    <a:tc>
                      <a:txBody>
                        <a:bodyPr/>
                        <a:lstStyle/>
                        <a:p>
                          <a:r>
                            <a:rPr lang="en-US" dirty="0" smtClean="0">
                              <a:latin typeface="Times New Roman" panose="02020603050405020304" pitchFamily="18" charset="0"/>
                              <a:cs typeface="Times New Roman" panose="02020603050405020304" pitchFamily="18" charset="0"/>
                            </a:rPr>
                            <a:t>Natural</a:t>
                          </a:r>
                          <a:endParaRPr lang="en-US" dirty="0">
                            <a:latin typeface="Times New Roman" panose="02020603050405020304" pitchFamily="18" charset="0"/>
                            <a:cs typeface="Times New Roman" panose="02020603050405020304" pitchFamily="18" charset="0"/>
                          </a:endParaRPr>
                        </a:p>
                      </a:txBody>
                      <a:tcPr/>
                    </a:tc>
                    <a:tc>
                      <a:txBody>
                        <a:bodyPr/>
                        <a:lstStyle/>
                        <a:p>
                          <a:r>
                            <a:rPr lang="en-US" dirty="0" smtClean="0">
                              <a:latin typeface="Times New Roman" panose="02020603050405020304" pitchFamily="18" charset="0"/>
                              <a:cs typeface="Times New Roman" panose="02020603050405020304" pitchFamily="18" charset="0"/>
                            </a:rPr>
                            <a:t>Anthropogenic</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91085996"/>
                      </a:ext>
                    </a:extLst>
                  </a:tr>
                  <a:tr h="828193">
                    <a:tc>
                      <a:txBody>
                        <a:bodyPr/>
                        <a:lstStyle/>
                        <a:p>
                          <a:r>
                            <a:rPr lang="en-US" dirty="0" smtClean="0">
                              <a:latin typeface="Times New Roman" panose="02020603050405020304" pitchFamily="18" charset="0"/>
                              <a:cs typeface="Times New Roman" panose="02020603050405020304" pitchFamily="18" charset="0"/>
                            </a:rPr>
                            <a:t>Solid particles</a:t>
                          </a:r>
                          <a:endParaRPr lang="en-US" dirty="0">
                            <a:latin typeface="Times New Roman" panose="02020603050405020304" pitchFamily="18" charset="0"/>
                            <a:cs typeface="Times New Roman" panose="02020603050405020304" pitchFamily="18" charset="0"/>
                          </a:endParaRPr>
                        </a:p>
                      </a:txBody>
                      <a:tcPr/>
                    </a:tc>
                    <a:tc>
                      <a:txBody>
                        <a:bodyPr/>
                        <a:lstStyle/>
                        <a:p>
                          <a:r>
                            <a:rPr lang="ru-RU" dirty="0">
                              <a:latin typeface="Times New Roman" panose="02020603050405020304" pitchFamily="18" charset="0"/>
                              <a:cs typeface="Times New Roman" panose="02020603050405020304" pitchFamily="18" charset="0"/>
                            </a:rPr>
                            <a:t>770…2200</a:t>
                          </a:r>
                          <a:endParaRPr lang="en-US" dirty="0">
                            <a:latin typeface="Times New Roman" panose="02020603050405020304" pitchFamily="18" charset="0"/>
                            <a:cs typeface="Times New Roman" panose="02020603050405020304" pitchFamily="18" charset="0"/>
                          </a:endParaRPr>
                        </a:p>
                      </a:txBody>
                      <a:tcPr/>
                    </a:tc>
                    <a:tc>
                      <a:txBody>
                        <a:bodyPr/>
                        <a:lstStyle/>
                        <a:p>
                          <a:r>
                            <a:rPr lang="ru-RU" dirty="0">
                              <a:latin typeface="Times New Roman" panose="02020603050405020304" pitchFamily="18" charset="0"/>
                              <a:cs typeface="Times New Roman" panose="02020603050405020304" pitchFamily="18" charset="0"/>
                            </a:rPr>
                            <a:t>185…415</a:t>
                          </a:r>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4159401"/>
                      </a:ext>
                    </a:extLst>
                  </a:tr>
                  <a:tr h="473254">
                    <a:tc>
                      <a:txBody>
                        <a:bodyPr/>
                        <a:lstStyle/>
                        <a:p>
                          <a:endParaRPr lang="en-US"/>
                        </a:p>
                      </a:txBody>
                      <a:tcPr>
                        <a:blipFill>
                          <a:blip r:embed="rId3"/>
                          <a:stretch>
                            <a:fillRect l="-392" t="-416667" r="-200392" b="-401282"/>
                          </a:stretch>
                        </a:blipFill>
                      </a:tcPr>
                    </a:tc>
                    <a:tc>
                      <a:txBody>
                        <a:bodyPr/>
                        <a:lstStyle/>
                        <a:p>
                          <a:r>
                            <a:rPr lang="en-US" dirty="0">
                              <a:latin typeface="Times New Roman" panose="02020603050405020304" pitchFamily="18" charset="0"/>
                              <a:cs typeface="Times New Roman" panose="02020603050405020304" pitchFamily="18" charset="0"/>
                            </a:rPr>
                            <a:t>5000</a:t>
                          </a:r>
                        </a:p>
                      </a:txBody>
                      <a:tcPr/>
                    </a:tc>
                    <a:tc>
                      <a:txBody>
                        <a:bodyPr/>
                        <a:lstStyle/>
                        <a:p>
                          <a:r>
                            <a:rPr lang="en-US" dirty="0">
                              <a:latin typeface="Times New Roman" panose="02020603050405020304" pitchFamily="18" charset="0"/>
                              <a:cs typeface="Times New Roman" panose="02020603050405020304" pitchFamily="18" charset="0"/>
                            </a:rPr>
                            <a:t>304</a:t>
                          </a:r>
                        </a:p>
                      </a:txBody>
                      <a:tcPr/>
                    </a:tc>
                    <a:extLst>
                      <a:ext uri="{0D108BD9-81ED-4DB2-BD59-A6C34878D82A}">
                        <a16:rowId xmlns:a16="http://schemas.microsoft.com/office/drawing/2014/main" val="809049385"/>
                      </a:ext>
                    </a:extLst>
                  </a:tr>
                  <a:tr h="473254">
                    <a:tc>
                      <a:txBody>
                        <a:bodyPr/>
                        <a:lstStyle/>
                        <a:p>
                          <a:endParaRPr lang="en-US"/>
                        </a:p>
                      </a:txBody>
                      <a:tcPr>
                        <a:blipFill>
                          <a:blip r:embed="rId3"/>
                          <a:stretch>
                            <a:fillRect l="-392" t="-516667" r="-200392" b="-301282"/>
                          </a:stretch>
                        </a:blipFill>
                      </a:tcPr>
                    </a:tc>
                    <a:tc>
                      <a:txBody>
                        <a:bodyPr/>
                        <a:lstStyle/>
                        <a:p>
                          <a:r>
                            <a:rPr lang="en-US" dirty="0">
                              <a:latin typeface="Times New Roman" panose="02020603050405020304" pitchFamily="18" charset="0"/>
                              <a:cs typeface="Times New Roman" panose="02020603050405020304" pitchFamily="18" charset="0"/>
                            </a:rPr>
                            <a:t>650</a:t>
                          </a:r>
                        </a:p>
                      </a:txBody>
                      <a:tcPr/>
                    </a:tc>
                    <a:tc>
                      <a:txBody>
                        <a:bodyPr/>
                        <a:lstStyle/>
                        <a:p>
                          <a:r>
                            <a:rPr lang="en-US" dirty="0">
                              <a:latin typeface="Times New Roman" panose="02020603050405020304" pitchFamily="18" charset="0"/>
                              <a:cs typeface="Times New Roman" panose="02020603050405020304" pitchFamily="18" charset="0"/>
                            </a:rPr>
                            <a:t>100</a:t>
                          </a:r>
                        </a:p>
                      </a:txBody>
                      <a:tcPr/>
                    </a:tc>
                    <a:extLst>
                      <a:ext uri="{0D108BD9-81ED-4DB2-BD59-A6C34878D82A}">
                        <a16:rowId xmlns:a16="http://schemas.microsoft.com/office/drawing/2014/main" val="392035698"/>
                      </a:ext>
                    </a:extLst>
                  </a:tr>
                  <a:tr h="473254">
                    <a:tc>
                      <a:txBody>
                        <a:bodyPr/>
                        <a:lstStyle/>
                        <a:p>
                          <a:endParaRPr lang="en-US"/>
                        </a:p>
                      </a:txBody>
                      <a:tcPr>
                        <a:blipFill>
                          <a:blip r:embed="rId3"/>
                          <a:stretch>
                            <a:fillRect l="-392" t="-616667" r="-200392" b="-201282"/>
                          </a:stretch>
                        </a:blipFill>
                      </a:tcPr>
                    </a:tc>
                    <a:tc>
                      <a:txBody>
                        <a:bodyPr/>
                        <a:lstStyle/>
                        <a:p>
                          <a:r>
                            <a:rPr lang="en-US" dirty="0">
                              <a:latin typeface="Times New Roman" panose="02020603050405020304" pitchFamily="18" charset="0"/>
                              <a:cs typeface="Times New Roman" panose="02020603050405020304" pitchFamily="18" charset="0"/>
                            </a:rPr>
                            <a:t>770</a:t>
                          </a:r>
                        </a:p>
                      </a:txBody>
                      <a:tcPr/>
                    </a:tc>
                    <a:tc>
                      <a:txBody>
                        <a:bodyPr/>
                        <a:lstStyle/>
                        <a:p>
                          <a:r>
                            <a:rPr lang="en-US" dirty="0">
                              <a:latin typeface="Times New Roman" panose="02020603050405020304" pitchFamily="18" charset="0"/>
                              <a:cs typeface="Times New Roman" panose="02020603050405020304" pitchFamily="18" charset="0"/>
                            </a:rPr>
                            <a:t>53</a:t>
                          </a:r>
                        </a:p>
                      </a:txBody>
                      <a:tcPr/>
                    </a:tc>
                    <a:extLst>
                      <a:ext uri="{0D108BD9-81ED-4DB2-BD59-A6C34878D82A}">
                        <a16:rowId xmlns:a16="http://schemas.microsoft.com/office/drawing/2014/main" val="2203122430"/>
                      </a:ext>
                    </a:extLst>
                  </a:tr>
                  <a:tr h="473254">
                    <a:tc>
                      <a:txBody>
                        <a:bodyPr/>
                        <a:lstStyle/>
                        <a:p>
                          <a:endParaRPr lang="en-US"/>
                        </a:p>
                      </a:txBody>
                      <a:tcPr>
                        <a:blipFill>
                          <a:blip r:embed="rId3"/>
                          <a:stretch>
                            <a:fillRect l="-392" t="-725974" r="-200392" b="-103896"/>
                          </a:stretch>
                        </a:blipFill>
                      </a:tcPr>
                    </a:tc>
                    <a:tc>
                      <a:txBody>
                        <a:bodyPr/>
                        <a:lstStyle/>
                        <a:p>
                          <a:r>
                            <a:rPr lang="en-US" dirty="0">
                              <a:latin typeface="Times New Roman" panose="02020603050405020304" pitchFamily="18" charset="0"/>
                              <a:cs typeface="Times New Roman" panose="02020603050405020304" pitchFamily="18" charset="0"/>
                            </a:rPr>
                            <a:t>485000</a:t>
                          </a:r>
                        </a:p>
                      </a:txBody>
                      <a:tcPr/>
                    </a:tc>
                    <a:tc>
                      <a:txBody>
                        <a:bodyPr/>
                        <a:lstStyle/>
                        <a:p>
                          <a:r>
                            <a:rPr lang="en-US" dirty="0">
                              <a:latin typeface="Times New Roman" panose="02020603050405020304" pitchFamily="18" charset="0"/>
                              <a:cs typeface="Times New Roman" panose="02020603050405020304" pitchFamily="18" charset="0"/>
                            </a:rPr>
                            <a:t>18300</a:t>
                          </a:r>
                        </a:p>
                      </a:txBody>
                      <a:tcPr/>
                    </a:tc>
                    <a:extLst>
                      <a:ext uri="{0D108BD9-81ED-4DB2-BD59-A6C34878D82A}">
                        <a16:rowId xmlns:a16="http://schemas.microsoft.com/office/drawing/2014/main" val="2154373866"/>
                      </a:ext>
                    </a:extLst>
                  </a:tr>
                  <a:tr h="473254">
                    <a:tc>
                      <a:txBody>
                        <a:bodyPr/>
                        <a:lstStyle/>
                        <a:p>
                          <a:endParaRPr lang="en-US"/>
                        </a:p>
                      </a:txBody>
                      <a:tcPr>
                        <a:blipFill>
                          <a:blip r:embed="rId3"/>
                          <a:stretch>
                            <a:fillRect l="-392" t="-815385" r="-200392" b="-2564"/>
                          </a:stretch>
                        </a:blipFill>
                      </a:tcPr>
                    </a:tc>
                    <a:tc>
                      <a:txBody>
                        <a:bodyPr/>
                        <a:lstStyle/>
                        <a:p>
                          <a:r>
                            <a:rPr lang="en-US" dirty="0">
                              <a:latin typeface="Times New Roman" panose="02020603050405020304" pitchFamily="18" charset="0"/>
                              <a:cs typeface="Times New Roman" panose="02020603050405020304" pitchFamily="18" charset="0"/>
                            </a:rPr>
                            <a:t>2600</a:t>
                          </a:r>
                        </a:p>
                      </a:txBody>
                      <a:tcPr/>
                    </a:tc>
                    <a:tc>
                      <a:txBody>
                        <a:bodyPr/>
                        <a:lstStyle/>
                        <a:p>
                          <a:r>
                            <a:rPr lang="en-US" dirty="0">
                              <a:latin typeface="Times New Roman" panose="02020603050405020304" pitchFamily="18" charset="0"/>
                              <a:cs typeface="Times New Roman" panose="02020603050405020304" pitchFamily="18" charset="0"/>
                            </a:rPr>
                            <a:t>88</a:t>
                          </a:r>
                        </a:p>
                      </a:txBody>
                      <a:tcPr/>
                    </a:tc>
                    <a:extLst>
                      <a:ext uri="{0D108BD9-81ED-4DB2-BD59-A6C34878D82A}">
                        <a16:rowId xmlns:a16="http://schemas.microsoft.com/office/drawing/2014/main" val="41847977"/>
                      </a:ext>
                    </a:extLst>
                  </a:tr>
                </a:tbl>
              </a:graphicData>
            </a:graphic>
          </p:graphicFrame>
        </mc:Fallback>
      </mc:AlternateContent>
      <p:sp>
        <p:nvSpPr>
          <p:cNvPr id="14" name="Прямоугольник 13"/>
          <p:cNvSpPr/>
          <p:nvPr/>
        </p:nvSpPr>
        <p:spPr>
          <a:xfrm>
            <a:off x="5888143" y="6554969"/>
            <a:ext cx="4063869" cy="307777"/>
          </a:xfrm>
          <a:prstGeom prst="rect">
            <a:avLst/>
          </a:prstGeom>
        </p:spPr>
        <p:txBody>
          <a:bodyPr wrap="none">
            <a:spAutoFit/>
          </a:bodyPr>
          <a:lstStyle/>
          <a:p>
            <a:r>
              <a:rPr lang="en-US" sz="1400" dirty="0">
                <a:solidFill>
                  <a:schemeClr val="tx1">
                    <a:lumMod val="65000"/>
                    <a:lumOff val="35000"/>
                  </a:schemeClr>
                </a:solidFill>
                <a:latin typeface="Times New Roman" panose="02020603050405020304" pitchFamily="18" charset="0"/>
                <a:cs typeface="Times New Roman" panose="02020603050405020304" pitchFamily="18" charset="0"/>
              </a:rPr>
              <a:t>https://telegra.ph/Doklad-po-teme-EHnergetika-09-13</a:t>
            </a:r>
          </a:p>
        </p:txBody>
      </p:sp>
      <p:sp>
        <p:nvSpPr>
          <p:cNvPr id="15" name="Пятиугольник 14"/>
          <p:cNvSpPr/>
          <p:nvPr/>
        </p:nvSpPr>
        <p:spPr>
          <a:xfrm>
            <a:off x="11205176" y="6191552"/>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rotWithShape="1">
          <a:blip r:embed="rId4"/>
          <a:srcRect l="13541" t="18299" r="40165" b="27253"/>
          <a:stretch/>
        </p:blipFill>
        <p:spPr>
          <a:xfrm>
            <a:off x="5618386" y="160338"/>
            <a:ext cx="6141134" cy="4081438"/>
          </a:xfrm>
          <a:prstGeom prst="rect">
            <a:avLst/>
          </a:prstGeom>
        </p:spPr>
      </p:pic>
      <p:sp>
        <p:nvSpPr>
          <p:cNvPr id="13" name="Прямоугольник 12"/>
          <p:cNvSpPr/>
          <p:nvPr/>
        </p:nvSpPr>
        <p:spPr>
          <a:xfrm>
            <a:off x="6415413" y="4203908"/>
            <a:ext cx="4547079" cy="369332"/>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Nuclear energy structure to reach 20% by 2030</a:t>
            </a:r>
            <a:endParaRPr lang="en-US" dirty="0"/>
          </a:p>
        </p:txBody>
      </p:sp>
      <p:sp>
        <p:nvSpPr>
          <p:cNvPr id="17" name="Прямоугольник 16"/>
          <p:cNvSpPr/>
          <p:nvPr/>
        </p:nvSpPr>
        <p:spPr>
          <a:xfrm>
            <a:off x="5973490" y="677531"/>
            <a:ext cx="7624609" cy="369332"/>
          </a:xfrm>
          <a:prstGeom prst="rect">
            <a:avLst/>
          </a:prstGeom>
        </p:spPr>
        <p:txBody>
          <a:bodyPr wrap="square">
            <a:spAutoFit/>
          </a:bodyPr>
          <a:lstStyle/>
          <a:p>
            <a:r>
              <a:rPr lang="en-US" dirty="0">
                <a:solidFill>
                  <a:srgbClr val="00758F"/>
                </a:solidFill>
                <a:latin typeface="Times New Roman" panose="02020603050405020304" pitchFamily="18" charset="0"/>
                <a:cs typeface="Times New Roman" panose="02020603050405020304" pitchFamily="18" charset="0"/>
              </a:rPr>
              <a:t>Share of renewable sources in electricity production - %</a:t>
            </a:r>
            <a:endParaRPr lang="ru-RU" b="0" i="0" dirty="0">
              <a:solidFill>
                <a:srgbClr val="00758F"/>
              </a:solidFill>
              <a:effectLst/>
              <a:latin typeface="Times New Roman" panose="02020603050405020304" pitchFamily="18" charset="0"/>
              <a:cs typeface="Times New Roman" panose="02020603050405020304" pitchFamily="18" charset="0"/>
            </a:endParaRPr>
          </a:p>
        </p:txBody>
      </p:sp>
      <p:sp>
        <p:nvSpPr>
          <p:cNvPr id="23" name="Заголовок 1"/>
          <p:cNvSpPr txBox="1">
            <a:spLocks/>
          </p:cNvSpPr>
          <p:nvPr/>
        </p:nvSpPr>
        <p:spPr>
          <a:xfrm>
            <a:off x="307975" y="307136"/>
            <a:ext cx="11331031" cy="4082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000" i="1" cap="none" dirty="0">
                <a:latin typeface="Times New Roman" panose="02020603050405020304" pitchFamily="18" charset="0"/>
                <a:cs typeface="Times New Roman" panose="02020603050405020304" pitchFamily="18" charset="0"/>
              </a:rPr>
              <a:t>Nuclear energy as a </a:t>
            </a:r>
            <a:r>
              <a:rPr lang="en-US" sz="4000" i="1" cap="none" dirty="0" smtClean="0">
                <a:latin typeface="Times New Roman" panose="02020603050405020304" pitchFamily="18" charset="0"/>
                <a:cs typeface="Times New Roman" panose="02020603050405020304" pitchFamily="18" charset="0"/>
              </a:rPr>
              <a:t>transitional </a:t>
            </a:r>
            <a:r>
              <a:rPr lang="en-US" sz="4000" i="1" cap="none" dirty="0">
                <a:latin typeface="Times New Roman" panose="02020603050405020304" pitchFamily="18" charset="0"/>
                <a:cs typeface="Times New Roman" panose="02020603050405020304" pitchFamily="18" charset="0"/>
              </a:rPr>
              <a:t>form to green energy</a:t>
            </a:r>
            <a:endParaRPr lang="en-US" sz="2400" i="1" cap="none" dirty="0">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7" name="Прямоугольник 6"/>
          <p:cNvSpPr/>
          <p:nvPr/>
        </p:nvSpPr>
        <p:spPr>
          <a:xfrm>
            <a:off x="5376012" y="1176015"/>
            <a:ext cx="242374"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 </a:t>
            </a:r>
            <a:endParaRPr lang="ru-RU" dirty="0"/>
          </a:p>
        </p:txBody>
      </p:sp>
      <p:pic>
        <p:nvPicPr>
          <p:cNvPr id="2050" name="Picture 2" descr="Picture background"/>
          <p:cNvPicPr>
            <a:picLocks noChangeAspect="1" noChangeArrowheads="1"/>
          </p:cNvPicPr>
          <p:nvPr/>
        </p:nvPicPr>
        <p:blipFill rotWithShape="1">
          <a:blip r:embed="rId5">
            <a:extLst>
              <a:ext uri="{28A0092B-C50C-407E-A947-70E740481C1C}">
                <a14:useLocalDpi xmlns:a14="http://schemas.microsoft.com/office/drawing/2010/main" val="0"/>
              </a:ext>
            </a:extLst>
          </a:blip>
          <a:srcRect t="21219" b="5135"/>
          <a:stretch/>
        </p:blipFill>
        <p:spPr bwMode="auto">
          <a:xfrm>
            <a:off x="6955841" y="4597379"/>
            <a:ext cx="3466221" cy="216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423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4"/>
          <p:cNvSpPr txBox="1">
            <a:spLocks/>
          </p:cNvSpPr>
          <p:nvPr/>
        </p:nvSpPr>
        <p:spPr>
          <a:xfrm>
            <a:off x="2188325" y="466973"/>
            <a:ext cx="7820025" cy="4111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i="1" dirty="0" err="1" smtClean="0">
                <a:latin typeface="Times New Roman" panose="02020603050405020304" pitchFamily="18" charset="0"/>
                <a:cs typeface="Times New Roman" panose="02020603050405020304" pitchFamily="18" charset="0"/>
              </a:rPr>
              <a:t>Microhardness</a:t>
            </a:r>
            <a:endParaRPr lang="en-US" sz="4000" b="1"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7" name="Таблица 6"/>
              <p:cNvGraphicFramePr>
                <a:graphicFrameLocks noGrp="1"/>
              </p:cNvGraphicFramePr>
              <p:nvPr>
                <p:extLst>
                  <p:ext uri="{D42A27DB-BD31-4B8C-83A1-F6EECF244321}">
                    <p14:modId xmlns:p14="http://schemas.microsoft.com/office/powerpoint/2010/main" val="4014091715"/>
                  </p:ext>
                </p:extLst>
              </p:nvPr>
            </p:nvGraphicFramePr>
            <p:xfrm>
              <a:off x="288234" y="1265327"/>
              <a:ext cx="8086664" cy="2186384"/>
            </p:xfrm>
            <a:graphic>
              <a:graphicData uri="http://schemas.openxmlformats.org/drawingml/2006/table">
                <a:tbl>
                  <a:tblPr firstRow="1" bandRow="1">
                    <a:tableStyleId>{5940675A-B579-460E-94D1-54222C63F5DA}</a:tableStyleId>
                  </a:tblPr>
                  <a:tblGrid>
                    <a:gridCol w="1374392">
                      <a:extLst>
                        <a:ext uri="{9D8B030D-6E8A-4147-A177-3AD203B41FA5}">
                          <a16:colId xmlns:a16="http://schemas.microsoft.com/office/drawing/2014/main" val="2243780961"/>
                        </a:ext>
                      </a:extLst>
                    </a:gridCol>
                    <a:gridCol w="1860273">
                      <a:extLst>
                        <a:ext uri="{9D8B030D-6E8A-4147-A177-3AD203B41FA5}">
                          <a16:colId xmlns:a16="http://schemas.microsoft.com/office/drawing/2014/main" val="1933594014"/>
                        </a:ext>
                      </a:extLst>
                    </a:gridCol>
                    <a:gridCol w="1617333">
                      <a:extLst>
                        <a:ext uri="{9D8B030D-6E8A-4147-A177-3AD203B41FA5}">
                          <a16:colId xmlns:a16="http://schemas.microsoft.com/office/drawing/2014/main" val="1469426517"/>
                        </a:ext>
                      </a:extLst>
                    </a:gridCol>
                    <a:gridCol w="1617333">
                      <a:extLst>
                        <a:ext uri="{9D8B030D-6E8A-4147-A177-3AD203B41FA5}">
                          <a16:colId xmlns:a16="http://schemas.microsoft.com/office/drawing/2014/main" val="1224625063"/>
                        </a:ext>
                      </a:extLst>
                    </a:gridCol>
                    <a:gridCol w="1617333">
                      <a:extLst>
                        <a:ext uri="{9D8B030D-6E8A-4147-A177-3AD203B41FA5}">
                          <a16:colId xmlns:a16="http://schemas.microsoft.com/office/drawing/2014/main" val="2401097294"/>
                        </a:ext>
                      </a:extLst>
                    </a:gridCol>
                  </a:tblGrid>
                  <a:tr h="1066598">
                    <a:tc>
                      <a:txBody>
                        <a:bodyPr/>
                        <a:lstStyle/>
                        <a:p>
                          <a:r>
                            <a:rPr lang="en-US" dirty="0" smtClean="0">
                              <a:solidFill>
                                <a:schemeClr val="tx1"/>
                              </a:solidFill>
                              <a:latin typeface="Times New Roman" panose="02020603050405020304" pitchFamily="18" charset="0"/>
                              <a:cs typeface="Times New Roman" panose="02020603050405020304" pitchFamily="18" charset="0"/>
                            </a:rPr>
                            <a:t>Type</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err="1" smtClean="0">
                              <a:solidFill>
                                <a:schemeClr val="tx1"/>
                              </a:solidFill>
                              <a:latin typeface="Times New Roman" panose="02020603050405020304" pitchFamily="18" charset="0"/>
                              <a:cs typeface="Times New Roman" panose="02020603050405020304" pitchFamily="18" charset="0"/>
                            </a:rPr>
                            <a:t>Unirradiated</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smtClean="0">
                              <a:solidFill>
                                <a:schemeClr val="tx1"/>
                              </a:solidFill>
                              <a:latin typeface="Times New Roman" panose="02020603050405020304" pitchFamily="18" charset="0"/>
                              <a:cs typeface="Times New Roman" panose="02020603050405020304" pitchFamily="18" charset="0"/>
                            </a:rPr>
                            <a:t>Irradiated, </a:t>
                          </a:r>
                          <a:r>
                            <a:rPr lang="en-US" dirty="0">
                              <a:solidFill>
                                <a:schemeClr val="tx1"/>
                              </a:solidFill>
                              <a:latin typeface="Times New Roman" panose="02020603050405020304" pitchFamily="18" charset="0"/>
                              <a:cs typeface="Times New Roman" panose="02020603050405020304" pitchFamily="18" charset="0"/>
                            </a:rPr>
                            <a:t>53 </a:t>
                          </a:r>
                          <a:r>
                            <a:rPr lang="en-US" dirty="0" err="1" smtClean="0">
                              <a:solidFill>
                                <a:schemeClr val="tx1"/>
                              </a:solidFill>
                              <a:latin typeface="Times New Roman" panose="02020603050405020304" pitchFamily="18" charset="0"/>
                              <a:cs typeface="Times New Roman" panose="02020603050405020304" pitchFamily="18" charset="0"/>
                            </a:rPr>
                            <a:t>dpa</a:t>
                          </a:r>
                          <a:r>
                            <a:rPr lang="en-US" dirty="0">
                              <a:solidFill>
                                <a:schemeClr val="tx1"/>
                              </a:solidFill>
                              <a:latin typeface="Times New Roman" panose="02020603050405020304" pitchFamily="18" charset="0"/>
                              <a:cs typeface="Times New Roman" panose="02020603050405020304" pitchFamily="18" charset="0"/>
                            </a:rPr>
                            <a:t>,</a:t>
                          </a:r>
                          <a:r>
                            <a:rPr lang="en-US" baseline="0" dirty="0">
                              <a:solidFill>
                                <a:schemeClr val="tx1"/>
                              </a:solidFill>
                              <a:latin typeface="Times New Roman" panose="02020603050405020304" pitchFamily="18" charset="0"/>
                              <a:cs typeface="Times New Roman" panose="02020603050405020304" pitchFamily="18" charset="0"/>
                            </a:rPr>
                            <a:t> 405</a:t>
                          </a:r>
                          <a14:m>
                            <m:oMath xmlns:m="http://schemas.openxmlformats.org/officeDocument/2006/math">
                              <m:r>
                                <a:rPr lang="en-US" i="1" baseline="0" smtClean="0">
                                  <a:solidFill>
                                    <a:schemeClr val="tx1"/>
                                  </a:solidFill>
                                  <a:latin typeface="Cambria Math" panose="02040503050406030204" pitchFamily="18" charset="0"/>
                                  <a:ea typeface="Cambria Math" panose="02040503050406030204" pitchFamily="18" charset="0"/>
                                </a:rPr>
                                <m:t>℃</m:t>
                              </m:r>
                            </m:oMath>
                          </a14:m>
                          <a:endParaRPr lang="kk-KZ"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smtClean="0">
                              <a:solidFill>
                                <a:schemeClr val="tx1"/>
                              </a:solidFill>
                              <a:latin typeface="Times New Roman" panose="02020603050405020304" pitchFamily="18" charset="0"/>
                              <a:cs typeface="Times New Roman" panose="02020603050405020304" pitchFamily="18" charset="0"/>
                            </a:rPr>
                            <a:t>Irradiated, </a:t>
                          </a:r>
                          <a:r>
                            <a:rPr lang="en-US" dirty="0">
                              <a:solidFill>
                                <a:schemeClr val="tx1"/>
                              </a:solidFill>
                              <a:latin typeface="Times New Roman" panose="02020603050405020304" pitchFamily="18" charset="0"/>
                              <a:cs typeface="Times New Roman" panose="02020603050405020304" pitchFamily="18" charset="0"/>
                            </a:rPr>
                            <a:t>51 </a:t>
                          </a:r>
                          <a:r>
                            <a:rPr lang="en-US" dirty="0" err="1" smtClean="0">
                              <a:solidFill>
                                <a:schemeClr val="tx1"/>
                              </a:solidFill>
                              <a:latin typeface="Times New Roman" panose="02020603050405020304" pitchFamily="18" charset="0"/>
                              <a:cs typeface="Times New Roman" panose="02020603050405020304" pitchFamily="18" charset="0"/>
                            </a:rPr>
                            <a:t>dpa</a:t>
                          </a:r>
                          <a:r>
                            <a:rPr lang="en-US" dirty="0">
                              <a:solidFill>
                                <a:schemeClr val="tx1"/>
                              </a:solidFill>
                              <a:latin typeface="Times New Roman" panose="02020603050405020304" pitchFamily="18" charset="0"/>
                              <a:cs typeface="Times New Roman" panose="02020603050405020304" pitchFamily="18" charset="0"/>
                            </a:rPr>
                            <a:t>,</a:t>
                          </a:r>
                          <a:r>
                            <a:rPr lang="en-US" baseline="0" dirty="0">
                              <a:solidFill>
                                <a:schemeClr val="tx1"/>
                              </a:solidFill>
                              <a:latin typeface="Times New Roman" panose="02020603050405020304" pitchFamily="18" charset="0"/>
                              <a:cs typeface="Times New Roman" panose="02020603050405020304" pitchFamily="18" charset="0"/>
                            </a:rPr>
                            <a:t> 350</a:t>
                          </a:r>
                          <a14:m>
                            <m:oMath xmlns:m="http://schemas.openxmlformats.org/officeDocument/2006/math">
                              <m:r>
                                <a:rPr lang="en-US" i="1" baseline="0" smtClean="0">
                                  <a:solidFill>
                                    <a:schemeClr val="tx1"/>
                                  </a:solidFill>
                                  <a:latin typeface="Cambria Math" panose="02040503050406030204" pitchFamily="18" charset="0"/>
                                  <a:ea typeface="Cambria Math" panose="02040503050406030204" pitchFamily="18" charset="0"/>
                                </a:rPr>
                                <m:t>℃</m:t>
                              </m:r>
                            </m:oMath>
                          </a14:m>
                          <a:endParaRPr lang="kk-KZ"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smtClean="0">
                              <a:solidFill>
                                <a:schemeClr val="tx1"/>
                              </a:solidFill>
                              <a:latin typeface="Times New Roman" panose="02020603050405020304" pitchFamily="18" charset="0"/>
                              <a:cs typeface="Times New Roman" panose="02020603050405020304" pitchFamily="18" charset="0"/>
                            </a:rPr>
                            <a:t>Irradiated, </a:t>
                          </a:r>
                          <a:r>
                            <a:rPr lang="en-US" dirty="0">
                              <a:solidFill>
                                <a:schemeClr val="tx1"/>
                              </a:solidFill>
                              <a:latin typeface="Times New Roman" panose="02020603050405020304" pitchFamily="18" charset="0"/>
                              <a:cs typeface="Times New Roman" panose="02020603050405020304" pitchFamily="18" charset="0"/>
                            </a:rPr>
                            <a:t>53 </a:t>
                          </a:r>
                          <a:r>
                            <a:rPr lang="en-US" dirty="0" err="1" smtClean="0">
                              <a:solidFill>
                                <a:schemeClr val="tx1"/>
                              </a:solidFill>
                              <a:latin typeface="Times New Roman" panose="02020603050405020304" pitchFamily="18" charset="0"/>
                              <a:cs typeface="Times New Roman" panose="02020603050405020304" pitchFamily="18" charset="0"/>
                            </a:rPr>
                            <a:t>dpa</a:t>
                          </a:r>
                          <a:r>
                            <a:rPr lang="en-US" dirty="0">
                              <a:solidFill>
                                <a:schemeClr val="tx1"/>
                              </a:solidFill>
                              <a:latin typeface="Times New Roman" panose="02020603050405020304" pitchFamily="18" charset="0"/>
                              <a:cs typeface="Times New Roman" panose="02020603050405020304" pitchFamily="18" charset="0"/>
                            </a:rPr>
                            <a:t>,</a:t>
                          </a:r>
                          <a:r>
                            <a:rPr lang="en-US" baseline="0" dirty="0">
                              <a:solidFill>
                                <a:schemeClr val="tx1"/>
                              </a:solidFill>
                              <a:latin typeface="Times New Roman" panose="02020603050405020304" pitchFamily="18" charset="0"/>
                              <a:cs typeface="Times New Roman" panose="02020603050405020304" pitchFamily="18" charset="0"/>
                            </a:rPr>
                            <a:t> 295</a:t>
                          </a:r>
                          <a14:m>
                            <m:oMath xmlns:m="http://schemas.openxmlformats.org/officeDocument/2006/math">
                              <m:r>
                                <a:rPr lang="en-US" i="1" baseline="0" smtClean="0">
                                  <a:solidFill>
                                    <a:schemeClr val="tx1"/>
                                  </a:solidFill>
                                  <a:latin typeface="Cambria Math" panose="02040503050406030204" pitchFamily="18" charset="0"/>
                                  <a:ea typeface="Cambria Math" panose="02040503050406030204" pitchFamily="18" charset="0"/>
                                </a:rPr>
                                <m:t>℃</m:t>
                              </m:r>
                            </m:oMath>
                          </a14:m>
                          <a:endParaRPr lang="kk-KZ"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4588744"/>
                      </a:ext>
                    </a:extLst>
                  </a:tr>
                  <a:tr h="479706">
                    <a:tc>
                      <a:txBody>
                        <a:bodyPr/>
                        <a:lstStyle/>
                        <a:p>
                          <a:r>
                            <a:rPr lang="en-US" dirty="0" smtClean="0">
                              <a:solidFill>
                                <a:schemeClr val="tx1"/>
                              </a:solidFill>
                              <a:latin typeface="Times New Roman" panose="02020603050405020304" pitchFamily="18" charset="0"/>
                              <a:cs typeface="Times New Roman" panose="02020603050405020304" pitchFamily="18" charset="0"/>
                            </a:rPr>
                            <a:t>Inner</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dirty="0">
                              <a:solidFill>
                                <a:schemeClr val="tx1"/>
                              </a:solidFill>
                              <a:latin typeface="Times New Roman" panose="02020603050405020304" pitchFamily="18" charset="0"/>
                              <a:cs typeface="Times New Roman" panose="02020603050405020304" pitchFamily="18" charset="0"/>
                            </a:rPr>
                            <a:t>262,5</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4,9</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dirty="0">
                              <a:solidFill>
                                <a:schemeClr val="tx1"/>
                              </a:solidFill>
                              <a:latin typeface="Times New Roman" panose="02020603050405020304" pitchFamily="18" charset="0"/>
                              <a:cs typeface="Times New Roman" panose="02020603050405020304" pitchFamily="18" charset="0"/>
                            </a:rPr>
                            <a:t>286,4</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10,9</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dirty="0">
                              <a:solidFill>
                                <a:schemeClr val="tx1"/>
                              </a:solidFill>
                              <a:latin typeface="Times New Roman" panose="02020603050405020304" pitchFamily="18" charset="0"/>
                              <a:cs typeface="Times New Roman" panose="02020603050405020304" pitchFamily="18" charset="0"/>
                            </a:rPr>
                            <a:t>402,9</a:t>
                          </a:r>
                          <a14:m>
                            <m:oMath xmlns:m="http://schemas.openxmlformats.org/officeDocument/2006/math">
                              <m:r>
                                <a:rPr lang="ru-RU" i="0" smtClean="0">
                                  <a:solidFill>
                                    <a:schemeClr val="tx1"/>
                                  </a:solidFill>
                                  <a:latin typeface="Cambria Math" panose="02040503050406030204" pitchFamily="18" charset="0"/>
                                  <a:ea typeface="+mn-ea"/>
                                </a:rPr>
                                <m:t>±</m:t>
                              </m:r>
                              <m:r>
                                <a:rPr lang="ru-RU" b="0" i="0" smtClean="0">
                                  <a:solidFill>
                                    <a:schemeClr val="tx1"/>
                                  </a:solidFill>
                                  <a:latin typeface="Cambria Math" panose="02040503050406030204" pitchFamily="18" charset="0"/>
                                  <a:ea typeface="+mn-ea"/>
                                </a:rPr>
                                <m:t>8,6</m:t>
                              </m:r>
                            </m:oMath>
                          </a14:m>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solidFill>
                                <a:schemeClr val="tx1"/>
                              </a:solidFill>
                              <a:latin typeface="Times New Roman" panose="02020603050405020304" pitchFamily="18" charset="0"/>
                              <a:cs typeface="Times New Roman" panose="02020603050405020304" pitchFamily="18" charset="0"/>
                            </a:rPr>
                            <a:t>453,9</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10,8</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25911937"/>
                      </a:ext>
                    </a:extLst>
                  </a:tr>
                  <a:tr h="4797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anose="02020603050405020304" pitchFamily="18" charset="0"/>
                              <a:cs typeface="Times New Roman" panose="02020603050405020304" pitchFamily="18" charset="0"/>
                            </a:rPr>
                            <a:t>Outer</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dirty="0">
                              <a:solidFill>
                                <a:schemeClr val="tx1"/>
                              </a:solidFill>
                              <a:latin typeface="Times New Roman" panose="02020603050405020304" pitchFamily="18" charset="0"/>
                              <a:cs typeface="Times New Roman" panose="02020603050405020304" pitchFamily="18" charset="0"/>
                            </a:rPr>
                            <a:t>264,9</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4,9</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dirty="0">
                              <a:solidFill>
                                <a:schemeClr val="tx1"/>
                              </a:solidFill>
                              <a:latin typeface="Times New Roman" panose="02020603050405020304" pitchFamily="18" charset="0"/>
                              <a:cs typeface="Times New Roman" panose="02020603050405020304" pitchFamily="18" charset="0"/>
                            </a:rPr>
                            <a:t>294,8</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6,7</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dirty="0">
                              <a:solidFill>
                                <a:schemeClr val="tx1"/>
                              </a:solidFill>
                              <a:latin typeface="Times New Roman" panose="02020603050405020304" pitchFamily="18" charset="0"/>
                              <a:cs typeface="Times New Roman" panose="02020603050405020304" pitchFamily="18" charset="0"/>
                            </a:rPr>
                            <a:t>398,7</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6,1</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dirty="0">
                              <a:solidFill>
                                <a:schemeClr val="tx1"/>
                              </a:solidFill>
                              <a:latin typeface="Times New Roman" panose="02020603050405020304" pitchFamily="18" charset="0"/>
                              <a:cs typeface="Times New Roman" panose="02020603050405020304" pitchFamily="18" charset="0"/>
                            </a:rPr>
                            <a:t>450</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9,8</a:t>
                          </a:r>
                          <a:endParaRPr lang="en-US"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51530539"/>
                      </a:ext>
                    </a:extLst>
                  </a:tr>
                </a:tbl>
              </a:graphicData>
            </a:graphic>
          </p:graphicFrame>
        </mc:Choice>
        <mc:Fallback xmlns="">
          <p:graphicFrame>
            <p:nvGraphicFramePr>
              <p:cNvPr id="7" name="Таблица 6"/>
              <p:cNvGraphicFramePr>
                <a:graphicFrameLocks noGrp="1"/>
              </p:cNvGraphicFramePr>
              <p:nvPr>
                <p:extLst>
                  <p:ext uri="{D42A27DB-BD31-4B8C-83A1-F6EECF244321}">
                    <p14:modId xmlns:p14="http://schemas.microsoft.com/office/powerpoint/2010/main" val="4014091715"/>
                  </p:ext>
                </p:extLst>
              </p:nvPr>
            </p:nvGraphicFramePr>
            <p:xfrm>
              <a:off x="288234" y="1265327"/>
              <a:ext cx="8086664" cy="2186384"/>
            </p:xfrm>
            <a:graphic>
              <a:graphicData uri="http://schemas.openxmlformats.org/drawingml/2006/table">
                <a:tbl>
                  <a:tblPr firstRow="1" bandRow="1">
                    <a:tableStyleId>{5940675A-B579-460E-94D1-54222C63F5DA}</a:tableStyleId>
                  </a:tblPr>
                  <a:tblGrid>
                    <a:gridCol w="1374392">
                      <a:extLst>
                        <a:ext uri="{9D8B030D-6E8A-4147-A177-3AD203B41FA5}">
                          <a16:colId xmlns:a16="http://schemas.microsoft.com/office/drawing/2014/main" val="2243780961"/>
                        </a:ext>
                      </a:extLst>
                    </a:gridCol>
                    <a:gridCol w="1860273">
                      <a:extLst>
                        <a:ext uri="{9D8B030D-6E8A-4147-A177-3AD203B41FA5}">
                          <a16:colId xmlns:a16="http://schemas.microsoft.com/office/drawing/2014/main" val="1933594014"/>
                        </a:ext>
                      </a:extLst>
                    </a:gridCol>
                    <a:gridCol w="1617333">
                      <a:extLst>
                        <a:ext uri="{9D8B030D-6E8A-4147-A177-3AD203B41FA5}">
                          <a16:colId xmlns:a16="http://schemas.microsoft.com/office/drawing/2014/main" val="1469426517"/>
                        </a:ext>
                      </a:extLst>
                    </a:gridCol>
                    <a:gridCol w="1617333">
                      <a:extLst>
                        <a:ext uri="{9D8B030D-6E8A-4147-A177-3AD203B41FA5}">
                          <a16:colId xmlns:a16="http://schemas.microsoft.com/office/drawing/2014/main" val="1224625063"/>
                        </a:ext>
                      </a:extLst>
                    </a:gridCol>
                    <a:gridCol w="1617333">
                      <a:extLst>
                        <a:ext uri="{9D8B030D-6E8A-4147-A177-3AD203B41FA5}">
                          <a16:colId xmlns:a16="http://schemas.microsoft.com/office/drawing/2014/main" val="2401097294"/>
                        </a:ext>
                      </a:extLst>
                    </a:gridCol>
                  </a:tblGrid>
                  <a:tr h="1066598">
                    <a:tc>
                      <a:txBody>
                        <a:bodyPr/>
                        <a:lstStyle/>
                        <a:p>
                          <a:r>
                            <a:rPr lang="en-US" dirty="0" smtClean="0">
                              <a:solidFill>
                                <a:schemeClr val="tx1"/>
                              </a:solidFill>
                              <a:latin typeface="Times New Roman" panose="02020603050405020304" pitchFamily="18" charset="0"/>
                              <a:cs typeface="Times New Roman" panose="02020603050405020304" pitchFamily="18" charset="0"/>
                            </a:rPr>
                            <a:t>Type</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err="1" smtClean="0">
                              <a:solidFill>
                                <a:schemeClr val="tx1"/>
                              </a:solidFill>
                              <a:latin typeface="Times New Roman" panose="02020603050405020304" pitchFamily="18" charset="0"/>
                              <a:cs typeface="Times New Roman" panose="02020603050405020304" pitchFamily="18" charset="0"/>
                            </a:rPr>
                            <a:t>Unirradiated</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ru-RU"/>
                        </a:p>
                      </a:txBody>
                      <a:tcPr>
                        <a:blipFill>
                          <a:blip r:embed="rId2"/>
                          <a:stretch>
                            <a:fillRect l="-200755" t="-2841" r="-201132" b="-105682"/>
                          </a:stretch>
                        </a:blipFill>
                      </a:tcPr>
                    </a:tc>
                    <a:tc>
                      <a:txBody>
                        <a:bodyPr/>
                        <a:lstStyle/>
                        <a:p>
                          <a:endParaRPr lang="ru-RU"/>
                        </a:p>
                      </a:txBody>
                      <a:tcPr>
                        <a:blipFill>
                          <a:blip r:embed="rId2"/>
                          <a:stretch>
                            <a:fillRect l="-299624" t="-2841" r="-100376" b="-105682"/>
                          </a:stretch>
                        </a:blipFill>
                      </a:tcPr>
                    </a:tc>
                    <a:tc>
                      <a:txBody>
                        <a:bodyPr/>
                        <a:lstStyle/>
                        <a:p>
                          <a:endParaRPr lang="ru-RU"/>
                        </a:p>
                      </a:txBody>
                      <a:tcPr>
                        <a:blipFill>
                          <a:blip r:embed="rId2"/>
                          <a:stretch>
                            <a:fillRect l="-401132" t="-2841" r="-755" b="-105682"/>
                          </a:stretch>
                        </a:blipFill>
                      </a:tcPr>
                    </a:tc>
                    <a:extLst>
                      <a:ext uri="{0D108BD9-81ED-4DB2-BD59-A6C34878D82A}">
                        <a16:rowId xmlns:a16="http://schemas.microsoft.com/office/drawing/2014/main" val="2744588744"/>
                      </a:ext>
                    </a:extLst>
                  </a:tr>
                  <a:tr h="640080">
                    <a:tc>
                      <a:txBody>
                        <a:bodyPr/>
                        <a:lstStyle/>
                        <a:p>
                          <a:r>
                            <a:rPr lang="en-US" dirty="0" smtClean="0">
                              <a:solidFill>
                                <a:schemeClr val="tx1"/>
                              </a:solidFill>
                              <a:latin typeface="Times New Roman" panose="02020603050405020304" pitchFamily="18" charset="0"/>
                              <a:cs typeface="Times New Roman" panose="02020603050405020304" pitchFamily="18" charset="0"/>
                            </a:rPr>
                            <a:t>Inner</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ru-RU"/>
                        </a:p>
                      </a:txBody>
                      <a:tcPr>
                        <a:blipFill>
                          <a:blip r:embed="rId2"/>
                          <a:stretch>
                            <a:fillRect l="-74426" t="-172381" r="-261639" b="-77143"/>
                          </a:stretch>
                        </a:blipFill>
                      </a:tcPr>
                    </a:tc>
                    <a:tc>
                      <a:txBody>
                        <a:bodyPr/>
                        <a:lstStyle/>
                        <a:p>
                          <a:endParaRPr lang="ru-RU"/>
                        </a:p>
                      </a:txBody>
                      <a:tcPr>
                        <a:blipFill>
                          <a:blip r:embed="rId2"/>
                          <a:stretch>
                            <a:fillRect l="-200755" t="-172381" r="-201132" b="-77143"/>
                          </a:stretch>
                        </a:blipFill>
                      </a:tcPr>
                    </a:tc>
                    <a:tc>
                      <a:txBody>
                        <a:bodyPr/>
                        <a:lstStyle/>
                        <a:p>
                          <a:endParaRPr lang="ru-RU"/>
                        </a:p>
                      </a:txBody>
                      <a:tcPr>
                        <a:blipFill>
                          <a:blip r:embed="rId2"/>
                          <a:stretch>
                            <a:fillRect l="-299624" t="-172381" r="-100376" b="-77143"/>
                          </a:stretch>
                        </a:blipFill>
                      </a:tcPr>
                    </a:tc>
                    <a:tc>
                      <a:txBody>
                        <a:bodyPr/>
                        <a:lstStyle/>
                        <a:p>
                          <a:endParaRPr lang="ru-RU"/>
                        </a:p>
                      </a:txBody>
                      <a:tcPr>
                        <a:blipFill>
                          <a:blip r:embed="rId2"/>
                          <a:stretch>
                            <a:fillRect l="-401132" t="-172381" r="-755" b="-77143"/>
                          </a:stretch>
                        </a:blipFill>
                      </a:tcPr>
                    </a:tc>
                    <a:extLst>
                      <a:ext uri="{0D108BD9-81ED-4DB2-BD59-A6C34878D82A}">
                        <a16:rowId xmlns:a16="http://schemas.microsoft.com/office/drawing/2014/main" val="725911937"/>
                      </a:ext>
                    </a:extLst>
                  </a:tr>
                  <a:tr h="4797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anose="02020603050405020304" pitchFamily="18" charset="0"/>
                              <a:cs typeface="Times New Roman" panose="02020603050405020304" pitchFamily="18" charset="0"/>
                            </a:rPr>
                            <a:t>Outer</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ru-RU"/>
                        </a:p>
                      </a:txBody>
                      <a:tcPr>
                        <a:blipFill>
                          <a:blip r:embed="rId2"/>
                          <a:stretch>
                            <a:fillRect l="-74426" t="-362025" r="-261639" b="-2532"/>
                          </a:stretch>
                        </a:blipFill>
                      </a:tcPr>
                    </a:tc>
                    <a:tc>
                      <a:txBody>
                        <a:bodyPr/>
                        <a:lstStyle/>
                        <a:p>
                          <a:endParaRPr lang="ru-RU"/>
                        </a:p>
                      </a:txBody>
                      <a:tcPr>
                        <a:blipFill>
                          <a:blip r:embed="rId2"/>
                          <a:stretch>
                            <a:fillRect l="-200755" t="-362025" r="-201132" b="-2532"/>
                          </a:stretch>
                        </a:blipFill>
                      </a:tcPr>
                    </a:tc>
                    <a:tc>
                      <a:txBody>
                        <a:bodyPr/>
                        <a:lstStyle/>
                        <a:p>
                          <a:endParaRPr lang="ru-RU"/>
                        </a:p>
                      </a:txBody>
                      <a:tcPr>
                        <a:blipFill>
                          <a:blip r:embed="rId2"/>
                          <a:stretch>
                            <a:fillRect l="-299624" t="-362025" r="-100376" b="-2532"/>
                          </a:stretch>
                        </a:blipFill>
                      </a:tcPr>
                    </a:tc>
                    <a:tc>
                      <a:txBody>
                        <a:bodyPr/>
                        <a:lstStyle/>
                        <a:p>
                          <a:endParaRPr lang="ru-RU"/>
                        </a:p>
                      </a:txBody>
                      <a:tcPr>
                        <a:blipFill>
                          <a:blip r:embed="rId2"/>
                          <a:stretch>
                            <a:fillRect l="-401132" t="-362025" r="-755" b="-2532"/>
                          </a:stretch>
                        </a:blipFill>
                      </a:tcPr>
                    </a:tc>
                    <a:extLst>
                      <a:ext uri="{0D108BD9-81ED-4DB2-BD59-A6C34878D82A}">
                        <a16:rowId xmlns:a16="http://schemas.microsoft.com/office/drawing/2014/main" val="1951530539"/>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Таблица 7"/>
              <p:cNvGraphicFramePr>
                <a:graphicFrameLocks noGrp="1"/>
              </p:cNvGraphicFramePr>
              <p:nvPr>
                <p:extLst>
                  <p:ext uri="{D42A27DB-BD31-4B8C-83A1-F6EECF244321}">
                    <p14:modId xmlns:p14="http://schemas.microsoft.com/office/powerpoint/2010/main" val="536630108"/>
                  </p:ext>
                </p:extLst>
              </p:nvPr>
            </p:nvGraphicFramePr>
            <p:xfrm>
              <a:off x="288233" y="4159661"/>
              <a:ext cx="8319245" cy="2237361"/>
            </p:xfrm>
            <a:graphic>
              <a:graphicData uri="http://schemas.openxmlformats.org/drawingml/2006/table">
                <a:tbl>
                  <a:tblPr firstRow="1" bandRow="1">
                    <a:tableStyleId>{5940675A-B579-460E-94D1-54222C63F5DA}</a:tableStyleId>
                  </a:tblPr>
                  <a:tblGrid>
                    <a:gridCol w="2007719">
                      <a:extLst>
                        <a:ext uri="{9D8B030D-6E8A-4147-A177-3AD203B41FA5}">
                          <a16:colId xmlns:a16="http://schemas.microsoft.com/office/drawing/2014/main" val="2243780961"/>
                        </a:ext>
                      </a:extLst>
                    </a:gridCol>
                    <a:gridCol w="1794700">
                      <a:extLst>
                        <a:ext uri="{9D8B030D-6E8A-4147-A177-3AD203B41FA5}">
                          <a16:colId xmlns:a16="http://schemas.microsoft.com/office/drawing/2014/main" val="658110086"/>
                        </a:ext>
                      </a:extLst>
                    </a:gridCol>
                    <a:gridCol w="1596377">
                      <a:extLst>
                        <a:ext uri="{9D8B030D-6E8A-4147-A177-3AD203B41FA5}">
                          <a16:colId xmlns:a16="http://schemas.microsoft.com/office/drawing/2014/main" val="1469426517"/>
                        </a:ext>
                      </a:extLst>
                    </a:gridCol>
                    <a:gridCol w="1482624">
                      <a:extLst>
                        <a:ext uri="{9D8B030D-6E8A-4147-A177-3AD203B41FA5}">
                          <a16:colId xmlns:a16="http://schemas.microsoft.com/office/drawing/2014/main" val="2764694420"/>
                        </a:ext>
                      </a:extLst>
                    </a:gridCol>
                    <a:gridCol w="1437825">
                      <a:extLst>
                        <a:ext uri="{9D8B030D-6E8A-4147-A177-3AD203B41FA5}">
                          <a16:colId xmlns:a16="http://schemas.microsoft.com/office/drawing/2014/main" val="2401097294"/>
                        </a:ext>
                      </a:extLst>
                    </a:gridCol>
                  </a:tblGrid>
                  <a:tr h="944972">
                    <a:tc>
                      <a:txBody>
                        <a:bodyPr/>
                        <a:lstStyle/>
                        <a:p>
                          <a:r>
                            <a:rPr lang="en-US" dirty="0" smtClean="0">
                              <a:solidFill>
                                <a:schemeClr val="tx1"/>
                              </a:solidFill>
                              <a:latin typeface="Times New Roman" panose="02020603050405020304" pitchFamily="18" charset="0"/>
                              <a:cs typeface="Times New Roman" panose="02020603050405020304" pitchFamily="18" charset="0"/>
                            </a:rPr>
                            <a:t>Phase</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err="1" smtClean="0">
                              <a:solidFill>
                                <a:schemeClr val="tx1"/>
                              </a:solidFill>
                              <a:latin typeface="Times New Roman" panose="02020603050405020304" pitchFamily="18" charset="0"/>
                              <a:cs typeface="Times New Roman" panose="02020603050405020304" pitchFamily="18" charset="0"/>
                            </a:rPr>
                            <a:t>Unirradiated</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smtClean="0">
                              <a:solidFill>
                                <a:schemeClr val="tx1"/>
                              </a:solidFill>
                              <a:latin typeface="Times New Roman" panose="02020603050405020304" pitchFamily="18" charset="0"/>
                              <a:cs typeface="Times New Roman" panose="02020603050405020304" pitchFamily="18" charset="0"/>
                            </a:rPr>
                            <a:t>Irradiated, </a:t>
                          </a:r>
                          <a:r>
                            <a:rPr lang="en-US" dirty="0">
                              <a:solidFill>
                                <a:schemeClr val="tx1"/>
                              </a:solidFill>
                              <a:latin typeface="Times New Roman" panose="02020603050405020304" pitchFamily="18" charset="0"/>
                              <a:cs typeface="Times New Roman" panose="02020603050405020304" pitchFamily="18" charset="0"/>
                            </a:rPr>
                            <a:t>53 </a:t>
                          </a:r>
                          <a:r>
                            <a:rPr lang="en-US" dirty="0" err="1" smtClean="0">
                              <a:solidFill>
                                <a:schemeClr val="tx1"/>
                              </a:solidFill>
                              <a:latin typeface="Times New Roman" panose="02020603050405020304" pitchFamily="18" charset="0"/>
                              <a:cs typeface="Times New Roman" panose="02020603050405020304" pitchFamily="18" charset="0"/>
                            </a:rPr>
                            <a:t>dpa</a:t>
                          </a:r>
                          <a:r>
                            <a:rPr lang="en-US" dirty="0">
                              <a:solidFill>
                                <a:schemeClr val="tx1"/>
                              </a:solidFill>
                              <a:latin typeface="Times New Roman" panose="02020603050405020304" pitchFamily="18" charset="0"/>
                              <a:cs typeface="Times New Roman" panose="02020603050405020304" pitchFamily="18" charset="0"/>
                            </a:rPr>
                            <a:t>,</a:t>
                          </a:r>
                          <a:r>
                            <a:rPr lang="en-US" baseline="0" dirty="0">
                              <a:solidFill>
                                <a:schemeClr val="tx1"/>
                              </a:solidFill>
                              <a:latin typeface="Times New Roman" panose="02020603050405020304" pitchFamily="18" charset="0"/>
                              <a:cs typeface="Times New Roman" panose="02020603050405020304" pitchFamily="18" charset="0"/>
                            </a:rPr>
                            <a:t> 405</a:t>
                          </a:r>
                          <a14:m>
                            <m:oMath xmlns:m="http://schemas.openxmlformats.org/officeDocument/2006/math">
                              <m:r>
                                <a:rPr lang="en-US" i="1" baseline="0" smtClean="0">
                                  <a:solidFill>
                                    <a:schemeClr val="tx1"/>
                                  </a:solidFill>
                                  <a:latin typeface="Cambria Math" panose="02040503050406030204" pitchFamily="18" charset="0"/>
                                  <a:ea typeface="Cambria Math" panose="02040503050406030204" pitchFamily="18" charset="0"/>
                                </a:rPr>
                                <m:t>℃</m:t>
                              </m:r>
                            </m:oMath>
                          </a14:m>
                          <a:endParaRPr lang="kk-KZ"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smtClean="0">
                              <a:solidFill>
                                <a:schemeClr val="tx1"/>
                              </a:solidFill>
                              <a:latin typeface="Times New Roman" panose="02020603050405020304" pitchFamily="18" charset="0"/>
                              <a:cs typeface="Times New Roman" panose="02020603050405020304" pitchFamily="18" charset="0"/>
                            </a:rPr>
                            <a:t>Irradiated, 51 </a:t>
                          </a:r>
                          <a:r>
                            <a:rPr lang="en-US" dirty="0" err="1" smtClean="0">
                              <a:solidFill>
                                <a:schemeClr val="tx1"/>
                              </a:solidFill>
                              <a:latin typeface="Times New Roman" panose="02020603050405020304" pitchFamily="18" charset="0"/>
                              <a:cs typeface="Times New Roman" panose="02020603050405020304" pitchFamily="18" charset="0"/>
                            </a:rPr>
                            <a:t>dp</a:t>
                          </a:r>
                          <a:r>
                            <a:rPr lang="ru-RU" dirty="0" smtClean="0">
                              <a:solidFill>
                                <a:schemeClr val="tx1"/>
                              </a:solidFill>
                              <a:latin typeface="Times New Roman" panose="02020603050405020304" pitchFamily="18" charset="0"/>
                              <a:cs typeface="Times New Roman" panose="02020603050405020304" pitchFamily="18" charset="0"/>
                            </a:rPr>
                            <a:t>а</a:t>
                          </a:r>
                          <a:r>
                            <a:rPr lang="en-US" dirty="0">
                              <a:solidFill>
                                <a:schemeClr val="tx1"/>
                              </a:solidFill>
                              <a:latin typeface="Times New Roman" panose="02020603050405020304" pitchFamily="18" charset="0"/>
                              <a:cs typeface="Times New Roman" panose="02020603050405020304" pitchFamily="18" charset="0"/>
                            </a:rPr>
                            <a:t>,</a:t>
                          </a:r>
                          <a:r>
                            <a:rPr lang="en-US" baseline="0" dirty="0">
                              <a:solidFill>
                                <a:schemeClr val="tx1"/>
                              </a:solidFill>
                              <a:latin typeface="Times New Roman" panose="02020603050405020304" pitchFamily="18" charset="0"/>
                              <a:cs typeface="Times New Roman" panose="02020603050405020304" pitchFamily="18" charset="0"/>
                            </a:rPr>
                            <a:t> 350</a:t>
                          </a:r>
                          <a14:m>
                            <m:oMath xmlns:m="http://schemas.openxmlformats.org/officeDocument/2006/math">
                              <m:r>
                                <a:rPr lang="en-US" i="1" baseline="0" smtClean="0">
                                  <a:solidFill>
                                    <a:schemeClr val="tx1"/>
                                  </a:solidFill>
                                  <a:latin typeface="Cambria Math" panose="02040503050406030204" pitchFamily="18" charset="0"/>
                                  <a:ea typeface="Cambria Math" panose="02040503050406030204" pitchFamily="18" charset="0"/>
                                </a:rPr>
                                <m:t>℃</m:t>
                              </m:r>
                            </m:oMath>
                          </a14:m>
                          <a:endParaRPr lang="kk-KZ"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smtClean="0">
                              <a:solidFill>
                                <a:schemeClr val="tx1"/>
                              </a:solidFill>
                              <a:latin typeface="Times New Roman" panose="02020603050405020304" pitchFamily="18" charset="0"/>
                              <a:cs typeface="Times New Roman" panose="02020603050405020304" pitchFamily="18" charset="0"/>
                            </a:rPr>
                            <a:t>Irradiated, </a:t>
                          </a:r>
                          <a:r>
                            <a:rPr lang="en-US" dirty="0">
                              <a:solidFill>
                                <a:schemeClr val="tx1"/>
                              </a:solidFill>
                              <a:latin typeface="Times New Roman" panose="02020603050405020304" pitchFamily="18" charset="0"/>
                              <a:cs typeface="Times New Roman" panose="02020603050405020304" pitchFamily="18" charset="0"/>
                            </a:rPr>
                            <a:t>53 </a:t>
                          </a:r>
                          <a:r>
                            <a:rPr lang="en-US" dirty="0" err="1" smtClean="0">
                              <a:solidFill>
                                <a:schemeClr val="tx1"/>
                              </a:solidFill>
                              <a:latin typeface="Times New Roman" panose="02020603050405020304" pitchFamily="18" charset="0"/>
                              <a:cs typeface="Times New Roman" panose="02020603050405020304" pitchFamily="18" charset="0"/>
                            </a:rPr>
                            <a:t>dpa</a:t>
                          </a:r>
                          <a:r>
                            <a:rPr lang="en-US" dirty="0">
                              <a:solidFill>
                                <a:schemeClr val="tx1"/>
                              </a:solidFill>
                              <a:latin typeface="Times New Roman" panose="02020603050405020304" pitchFamily="18" charset="0"/>
                              <a:cs typeface="Times New Roman" panose="02020603050405020304" pitchFamily="18" charset="0"/>
                            </a:rPr>
                            <a:t>,</a:t>
                          </a:r>
                          <a:r>
                            <a:rPr lang="en-US" baseline="0" dirty="0">
                              <a:solidFill>
                                <a:schemeClr val="tx1"/>
                              </a:solidFill>
                              <a:latin typeface="Times New Roman" panose="02020603050405020304" pitchFamily="18" charset="0"/>
                              <a:cs typeface="Times New Roman" panose="02020603050405020304" pitchFamily="18" charset="0"/>
                            </a:rPr>
                            <a:t> 295</a:t>
                          </a:r>
                          <a14:m>
                            <m:oMath xmlns:m="http://schemas.openxmlformats.org/officeDocument/2006/math">
                              <m:r>
                                <a:rPr lang="en-US" i="1" baseline="0" smtClean="0">
                                  <a:solidFill>
                                    <a:schemeClr val="tx1"/>
                                  </a:solidFill>
                                  <a:latin typeface="Cambria Math" panose="02040503050406030204" pitchFamily="18" charset="0"/>
                                  <a:ea typeface="Cambria Math" panose="02040503050406030204" pitchFamily="18" charset="0"/>
                                </a:rPr>
                                <m:t>℃</m:t>
                              </m:r>
                            </m:oMath>
                          </a14:m>
                          <a:endParaRPr lang="kk-KZ"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4588744"/>
                      </a:ext>
                    </a:extLst>
                  </a:tr>
                  <a:tr h="8232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anose="02020603050405020304" pitchFamily="18" charset="0"/>
                              <a:ea typeface="Calibri" panose="020F0502020204030204" pitchFamily="34" charset="0"/>
                            </a:rPr>
                            <a:t>Tempered </a:t>
                          </a:r>
                          <a:r>
                            <a:rPr lang="en-US" sz="1800" dirty="0" err="1" smtClean="0">
                              <a:latin typeface="Times New Roman" panose="02020603050405020304" pitchFamily="18" charset="0"/>
                              <a:ea typeface="Calibri" panose="020F0502020204030204" pitchFamily="34" charset="0"/>
                            </a:rPr>
                            <a:t>martensite</a:t>
                          </a:r>
                          <a:r>
                            <a:rPr lang="en-US" dirty="0" smtClean="0">
                              <a:solidFill>
                                <a:schemeClr val="tx1"/>
                              </a:solidFill>
                              <a:latin typeface="Times New Roman" panose="02020603050405020304" pitchFamily="18" charset="0"/>
                              <a:cs typeface="Times New Roman" panose="02020603050405020304" pitchFamily="18" charset="0"/>
                            </a:rPr>
                            <a:t> </a:t>
                          </a:r>
                          <a:r>
                            <a:rPr lang="ru-RU" dirty="0" smtClean="0">
                              <a:solidFill>
                                <a:schemeClr val="tx1"/>
                              </a:solidFill>
                              <a:latin typeface="Times New Roman" panose="02020603050405020304" pitchFamily="18" charset="0"/>
                              <a:cs typeface="Times New Roman" panose="02020603050405020304" pitchFamily="18" charset="0"/>
                            </a:rPr>
                            <a:t>(</a:t>
                          </a:r>
                          <a:r>
                            <a:rPr lang="en-US" dirty="0" err="1" smtClean="0">
                              <a:solidFill>
                                <a:schemeClr val="tx1"/>
                              </a:solidFill>
                              <a:latin typeface="Times New Roman" panose="02020603050405020304" pitchFamily="18" charset="0"/>
                              <a:cs typeface="Times New Roman" panose="02020603050405020304" pitchFamily="18" charset="0"/>
                            </a:rPr>
                            <a:t>sorbite</a:t>
                          </a:r>
                          <a:r>
                            <a:rPr lang="ru-RU" dirty="0" smtClean="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kk-KZ" dirty="0">
                              <a:solidFill>
                                <a:schemeClr val="tx1"/>
                              </a:solidFill>
                              <a:latin typeface="Times New Roman" panose="02020603050405020304" pitchFamily="18" charset="0"/>
                              <a:cs typeface="Times New Roman" panose="02020603050405020304" pitchFamily="18" charset="0"/>
                            </a:rPr>
                            <a:t>263,7</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1,2</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kk-KZ" dirty="0">
                              <a:solidFill>
                                <a:schemeClr val="tx1"/>
                              </a:solidFill>
                              <a:latin typeface="Times New Roman" panose="02020603050405020304" pitchFamily="18" charset="0"/>
                              <a:cs typeface="Times New Roman" panose="02020603050405020304" pitchFamily="18" charset="0"/>
                            </a:rPr>
                            <a:t>320</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2,2</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dirty="0">
                              <a:solidFill>
                                <a:schemeClr val="tx1"/>
                              </a:solidFill>
                              <a:latin typeface="Times New Roman" panose="02020603050405020304" pitchFamily="18" charset="0"/>
                              <a:cs typeface="Times New Roman" panose="02020603050405020304" pitchFamily="18" charset="0"/>
                            </a:rPr>
                            <a:t>369,8</a:t>
                          </a:r>
                          <a14:m>
                            <m:oMath xmlns:m="http://schemas.openxmlformats.org/officeDocument/2006/math">
                              <m:r>
                                <a:rPr lang="ru-RU" i="0" smtClean="0">
                                  <a:solidFill>
                                    <a:schemeClr val="tx1"/>
                                  </a:solidFill>
                                  <a:latin typeface="Cambria Math" panose="02040503050406030204" pitchFamily="18" charset="0"/>
                                  <a:ea typeface="+mn-ea"/>
                                </a:rPr>
                                <m:t>±</m:t>
                              </m:r>
                              <m:r>
                                <a:rPr lang="ru-RU" b="0" i="0" smtClean="0">
                                  <a:solidFill>
                                    <a:schemeClr val="tx1"/>
                                  </a:solidFill>
                                  <a:latin typeface="Cambria Math" panose="02040503050406030204" pitchFamily="18" charset="0"/>
                                  <a:ea typeface="+mn-ea"/>
                                </a:rPr>
                                <m:t>1,7</m:t>
                              </m:r>
                            </m:oMath>
                          </a14:m>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dirty="0">
                              <a:solidFill>
                                <a:schemeClr val="tx1"/>
                              </a:solidFill>
                              <a:latin typeface="Times New Roman" panose="02020603050405020304" pitchFamily="18" charset="0"/>
                              <a:cs typeface="Times New Roman" panose="02020603050405020304" pitchFamily="18" charset="0"/>
                            </a:rPr>
                            <a:t>401,9</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2,4</a:t>
                          </a:r>
                          <a:endParaRPr lang="en-US"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25911937"/>
                      </a:ext>
                    </a:extLst>
                  </a:tr>
                  <a:tr h="377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anose="02020603050405020304" pitchFamily="18" charset="0"/>
                              <a:cs typeface="Times New Roman" panose="02020603050405020304" pitchFamily="18" charset="0"/>
                            </a:rPr>
                            <a:t>Ferrite</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kk-KZ" dirty="0">
                              <a:solidFill>
                                <a:schemeClr val="tx1"/>
                              </a:solidFill>
                              <a:latin typeface="Times New Roman" panose="02020603050405020304" pitchFamily="18" charset="0"/>
                              <a:cs typeface="Times New Roman" panose="02020603050405020304" pitchFamily="18" charset="0"/>
                            </a:rPr>
                            <a:t>220,6</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2,4</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dirty="0">
                              <a:solidFill>
                                <a:schemeClr val="tx1"/>
                              </a:solidFill>
                              <a:latin typeface="Times New Roman" panose="02020603050405020304" pitchFamily="18" charset="0"/>
                              <a:cs typeface="Times New Roman" panose="02020603050405020304" pitchFamily="18" charset="0"/>
                            </a:rPr>
                            <a:t>279,6</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4,1</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kk-KZ" dirty="0">
                              <a:solidFill>
                                <a:schemeClr val="tx1"/>
                              </a:solidFill>
                              <a:latin typeface="Times New Roman" panose="02020603050405020304" pitchFamily="18" charset="0"/>
                              <a:cs typeface="Times New Roman" panose="02020603050405020304" pitchFamily="18" charset="0"/>
                            </a:rPr>
                            <a:t>335</a:t>
                          </a:r>
                          <a14:m>
                            <m:oMath xmlns:m="http://schemas.openxmlformats.org/officeDocument/2006/math">
                              <m:r>
                                <a:rPr lang="ru-RU" i="0" smtClean="0">
                                  <a:solidFill>
                                    <a:schemeClr val="tx1"/>
                                  </a:solidFill>
                                  <a:latin typeface="Cambria Math" panose="02040503050406030204" pitchFamily="18" charset="0"/>
                                  <a:ea typeface="+mn-ea"/>
                                </a:rPr>
                                <m:t>±</m:t>
                              </m:r>
                              <m:r>
                                <a:rPr lang="ru-RU" b="0" i="0" smtClean="0">
                                  <a:solidFill>
                                    <a:schemeClr val="tx1"/>
                                  </a:solidFill>
                                  <a:latin typeface="Cambria Math" panose="02040503050406030204" pitchFamily="18" charset="0"/>
                                  <a:ea typeface="+mn-ea"/>
                                </a:rPr>
                                <m:t>3,1</m:t>
                              </m:r>
                            </m:oMath>
                          </a14:m>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kk-KZ" dirty="0">
                              <a:solidFill>
                                <a:schemeClr val="tx1"/>
                              </a:solidFill>
                              <a:latin typeface="Times New Roman" panose="02020603050405020304" pitchFamily="18" charset="0"/>
                              <a:cs typeface="Times New Roman" panose="02020603050405020304" pitchFamily="18" charset="0"/>
                            </a:rPr>
                            <a:t>358,4</a:t>
                          </a:r>
                          <a14:m>
                            <m:oMath xmlns:m="http://schemas.openxmlformats.org/officeDocument/2006/math">
                              <m:r>
                                <a:rPr lang="ru-RU" i="0" smtClean="0">
                                  <a:solidFill>
                                    <a:schemeClr val="tx1"/>
                                  </a:solidFill>
                                  <a:latin typeface="Cambria Math" panose="02040503050406030204" pitchFamily="18" charset="0"/>
                                  <a:ea typeface="+mn-ea"/>
                                </a:rPr>
                                <m:t>±</m:t>
                              </m:r>
                            </m:oMath>
                          </a14:m>
                          <a:r>
                            <a:rPr lang="ru-RU" dirty="0">
                              <a:solidFill>
                                <a:schemeClr val="tx1"/>
                              </a:solidFill>
                              <a:latin typeface="Times New Roman" panose="02020603050405020304" pitchFamily="18" charset="0"/>
                              <a:cs typeface="Times New Roman" panose="02020603050405020304" pitchFamily="18" charset="0"/>
                            </a:rPr>
                            <a:t>2,8</a:t>
                          </a:r>
                          <a:endParaRPr lang="en-US"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51530539"/>
                      </a:ext>
                    </a:extLst>
                  </a:tr>
                </a:tbl>
              </a:graphicData>
            </a:graphic>
          </p:graphicFrame>
        </mc:Choice>
        <mc:Fallback xmlns="">
          <p:graphicFrame>
            <p:nvGraphicFramePr>
              <p:cNvPr id="8" name="Таблица 7"/>
              <p:cNvGraphicFramePr>
                <a:graphicFrameLocks noGrp="1"/>
              </p:cNvGraphicFramePr>
              <p:nvPr>
                <p:extLst>
                  <p:ext uri="{D42A27DB-BD31-4B8C-83A1-F6EECF244321}">
                    <p14:modId xmlns:p14="http://schemas.microsoft.com/office/powerpoint/2010/main" val="536630108"/>
                  </p:ext>
                </p:extLst>
              </p:nvPr>
            </p:nvGraphicFramePr>
            <p:xfrm>
              <a:off x="288233" y="4159661"/>
              <a:ext cx="8319245" cy="2237361"/>
            </p:xfrm>
            <a:graphic>
              <a:graphicData uri="http://schemas.openxmlformats.org/drawingml/2006/table">
                <a:tbl>
                  <a:tblPr firstRow="1" bandRow="1">
                    <a:tableStyleId>{5940675A-B579-460E-94D1-54222C63F5DA}</a:tableStyleId>
                  </a:tblPr>
                  <a:tblGrid>
                    <a:gridCol w="2007719">
                      <a:extLst>
                        <a:ext uri="{9D8B030D-6E8A-4147-A177-3AD203B41FA5}">
                          <a16:colId xmlns:a16="http://schemas.microsoft.com/office/drawing/2014/main" val="2243780961"/>
                        </a:ext>
                      </a:extLst>
                    </a:gridCol>
                    <a:gridCol w="1794700">
                      <a:extLst>
                        <a:ext uri="{9D8B030D-6E8A-4147-A177-3AD203B41FA5}">
                          <a16:colId xmlns:a16="http://schemas.microsoft.com/office/drawing/2014/main" val="658110086"/>
                        </a:ext>
                      </a:extLst>
                    </a:gridCol>
                    <a:gridCol w="1596377">
                      <a:extLst>
                        <a:ext uri="{9D8B030D-6E8A-4147-A177-3AD203B41FA5}">
                          <a16:colId xmlns:a16="http://schemas.microsoft.com/office/drawing/2014/main" val="1469426517"/>
                        </a:ext>
                      </a:extLst>
                    </a:gridCol>
                    <a:gridCol w="1482624">
                      <a:extLst>
                        <a:ext uri="{9D8B030D-6E8A-4147-A177-3AD203B41FA5}">
                          <a16:colId xmlns:a16="http://schemas.microsoft.com/office/drawing/2014/main" val="2764694420"/>
                        </a:ext>
                      </a:extLst>
                    </a:gridCol>
                    <a:gridCol w="1437825">
                      <a:extLst>
                        <a:ext uri="{9D8B030D-6E8A-4147-A177-3AD203B41FA5}">
                          <a16:colId xmlns:a16="http://schemas.microsoft.com/office/drawing/2014/main" val="2401097294"/>
                        </a:ext>
                      </a:extLst>
                    </a:gridCol>
                  </a:tblGrid>
                  <a:tr h="944972">
                    <a:tc>
                      <a:txBody>
                        <a:bodyPr/>
                        <a:lstStyle/>
                        <a:p>
                          <a:r>
                            <a:rPr lang="en-US" dirty="0" smtClean="0">
                              <a:solidFill>
                                <a:schemeClr val="tx1"/>
                              </a:solidFill>
                              <a:latin typeface="Times New Roman" panose="02020603050405020304" pitchFamily="18" charset="0"/>
                              <a:cs typeface="Times New Roman" panose="02020603050405020304" pitchFamily="18" charset="0"/>
                            </a:rPr>
                            <a:t>Phase</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err="1" smtClean="0">
                              <a:solidFill>
                                <a:schemeClr val="tx1"/>
                              </a:solidFill>
                              <a:latin typeface="Times New Roman" panose="02020603050405020304" pitchFamily="18" charset="0"/>
                              <a:cs typeface="Times New Roman" panose="02020603050405020304" pitchFamily="18" charset="0"/>
                            </a:rPr>
                            <a:t>Unirradiated</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ru-RU"/>
                        </a:p>
                      </a:txBody>
                      <a:tcPr>
                        <a:blipFill>
                          <a:blip r:embed="rId3"/>
                          <a:stretch>
                            <a:fillRect l="-238550" t="-3226" r="-183969" b="-145806"/>
                          </a:stretch>
                        </a:blipFill>
                      </a:tcPr>
                    </a:tc>
                    <a:tc>
                      <a:txBody>
                        <a:bodyPr/>
                        <a:lstStyle/>
                        <a:p>
                          <a:endParaRPr lang="ru-RU"/>
                        </a:p>
                      </a:txBody>
                      <a:tcPr>
                        <a:blipFill>
                          <a:blip r:embed="rId3"/>
                          <a:stretch>
                            <a:fillRect l="-365021" t="-3226" r="-98354" b="-145806"/>
                          </a:stretch>
                        </a:blipFill>
                      </a:tcPr>
                    </a:tc>
                    <a:tc>
                      <a:txBody>
                        <a:bodyPr/>
                        <a:lstStyle/>
                        <a:p>
                          <a:endParaRPr lang="ru-RU"/>
                        </a:p>
                      </a:txBody>
                      <a:tcPr>
                        <a:blipFill>
                          <a:blip r:embed="rId3"/>
                          <a:stretch>
                            <a:fillRect l="-478814" t="-3226" r="-1271" b="-145806"/>
                          </a:stretch>
                        </a:blipFill>
                      </a:tcPr>
                    </a:tc>
                    <a:extLst>
                      <a:ext uri="{0D108BD9-81ED-4DB2-BD59-A6C34878D82A}">
                        <a16:rowId xmlns:a16="http://schemas.microsoft.com/office/drawing/2014/main" val="2744588744"/>
                      </a:ext>
                    </a:extLst>
                  </a:tr>
                  <a:tr h="914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anose="02020603050405020304" pitchFamily="18" charset="0"/>
                              <a:ea typeface="Calibri" panose="020F0502020204030204" pitchFamily="34" charset="0"/>
                            </a:rPr>
                            <a:t>Tempered </a:t>
                          </a:r>
                          <a:r>
                            <a:rPr lang="en-US" sz="1800" dirty="0" err="1" smtClean="0">
                              <a:latin typeface="Times New Roman" panose="02020603050405020304" pitchFamily="18" charset="0"/>
                              <a:ea typeface="Calibri" panose="020F0502020204030204" pitchFamily="34" charset="0"/>
                            </a:rPr>
                            <a:t>martensite</a:t>
                          </a:r>
                          <a:r>
                            <a:rPr lang="en-US" dirty="0" smtClean="0">
                              <a:solidFill>
                                <a:schemeClr val="tx1"/>
                              </a:solidFill>
                              <a:latin typeface="Times New Roman" panose="02020603050405020304" pitchFamily="18" charset="0"/>
                              <a:cs typeface="Times New Roman" panose="02020603050405020304" pitchFamily="18" charset="0"/>
                            </a:rPr>
                            <a:t> </a:t>
                          </a:r>
                          <a:r>
                            <a:rPr lang="ru-RU" dirty="0" smtClean="0">
                              <a:solidFill>
                                <a:schemeClr val="tx1"/>
                              </a:solidFill>
                              <a:latin typeface="Times New Roman" panose="02020603050405020304" pitchFamily="18" charset="0"/>
                              <a:cs typeface="Times New Roman" panose="02020603050405020304" pitchFamily="18" charset="0"/>
                            </a:rPr>
                            <a:t>(</a:t>
                          </a:r>
                          <a:r>
                            <a:rPr lang="en-US" dirty="0" err="1" smtClean="0">
                              <a:solidFill>
                                <a:schemeClr val="tx1"/>
                              </a:solidFill>
                              <a:latin typeface="Times New Roman" panose="02020603050405020304" pitchFamily="18" charset="0"/>
                              <a:cs typeface="Times New Roman" panose="02020603050405020304" pitchFamily="18" charset="0"/>
                            </a:rPr>
                            <a:t>sorbite</a:t>
                          </a:r>
                          <a:r>
                            <a:rPr lang="ru-RU" dirty="0" smtClean="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ru-RU"/>
                        </a:p>
                      </a:txBody>
                      <a:tcPr>
                        <a:blipFill>
                          <a:blip r:embed="rId3"/>
                          <a:stretch>
                            <a:fillRect l="-111864" t="-105960" r="-252203" b="-49669"/>
                          </a:stretch>
                        </a:blipFill>
                      </a:tcPr>
                    </a:tc>
                    <a:tc>
                      <a:txBody>
                        <a:bodyPr/>
                        <a:lstStyle/>
                        <a:p>
                          <a:endParaRPr lang="ru-RU"/>
                        </a:p>
                      </a:txBody>
                      <a:tcPr>
                        <a:blipFill>
                          <a:blip r:embed="rId3"/>
                          <a:stretch>
                            <a:fillRect l="-238550" t="-105960" r="-183969" b="-49669"/>
                          </a:stretch>
                        </a:blipFill>
                      </a:tcPr>
                    </a:tc>
                    <a:tc>
                      <a:txBody>
                        <a:bodyPr/>
                        <a:lstStyle/>
                        <a:p>
                          <a:endParaRPr lang="ru-RU"/>
                        </a:p>
                      </a:txBody>
                      <a:tcPr>
                        <a:blipFill>
                          <a:blip r:embed="rId3"/>
                          <a:stretch>
                            <a:fillRect l="-365021" t="-105960" r="-98354" b="-49669"/>
                          </a:stretch>
                        </a:blipFill>
                      </a:tcPr>
                    </a:tc>
                    <a:tc>
                      <a:txBody>
                        <a:bodyPr/>
                        <a:lstStyle/>
                        <a:p>
                          <a:endParaRPr lang="ru-RU"/>
                        </a:p>
                      </a:txBody>
                      <a:tcPr>
                        <a:blipFill>
                          <a:blip r:embed="rId3"/>
                          <a:stretch>
                            <a:fillRect l="-478814" t="-105960" r="-1271" b="-49669"/>
                          </a:stretch>
                        </a:blipFill>
                      </a:tcPr>
                    </a:tc>
                    <a:extLst>
                      <a:ext uri="{0D108BD9-81ED-4DB2-BD59-A6C34878D82A}">
                        <a16:rowId xmlns:a16="http://schemas.microsoft.com/office/drawing/2014/main" val="725911937"/>
                      </a:ext>
                    </a:extLst>
                  </a:tr>
                  <a:tr h="3779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anose="02020603050405020304" pitchFamily="18" charset="0"/>
                              <a:cs typeface="Times New Roman" panose="02020603050405020304" pitchFamily="18" charset="0"/>
                            </a:rPr>
                            <a:t>Ferrite</a:t>
                          </a:r>
                          <a:endParaRPr 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ru-RU"/>
                        </a:p>
                      </a:txBody>
                      <a:tcPr>
                        <a:blipFill>
                          <a:blip r:embed="rId3"/>
                          <a:stretch>
                            <a:fillRect l="-111864" t="-501613" r="-252203" b="-20968"/>
                          </a:stretch>
                        </a:blipFill>
                      </a:tcPr>
                    </a:tc>
                    <a:tc>
                      <a:txBody>
                        <a:bodyPr/>
                        <a:lstStyle/>
                        <a:p>
                          <a:endParaRPr lang="ru-RU"/>
                        </a:p>
                      </a:txBody>
                      <a:tcPr>
                        <a:blipFill>
                          <a:blip r:embed="rId3"/>
                          <a:stretch>
                            <a:fillRect l="-238550" t="-501613" r="-183969" b="-20968"/>
                          </a:stretch>
                        </a:blipFill>
                      </a:tcPr>
                    </a:tc>
                    <a:tc>
                      <a:txBody>
                        <a:bodyPr/>
                        <a:lstStyle/>
                        <a:p>
                          <a:endParaRPr lang="ru-RU"/>
                        </a:p>
                      </a:txBody>
                      <a:tcPr>
                        <a:blipFill>
                          <a:blip r:embed="rId3"/>
                          <a:stretch>
                            <a:fillRect l="-365021" t="-501613" r="-98354" b="-20968"/>
                          </a:stretch>
                        </a:blipFill>
                      </a:tcPr>
                    </a:tc>
                    <a:tc>
                      <a:txBody>
                        <a:bodyPr/>
                        <a:lstStyle/>
                        <a:p>
                          <a:endParaRPr lang="ru-RU"/>
                        </a:p>
                      </a:txBody>
                      <a:tcPr>
                        <a:blipFill>
                          <a:blip r:embed="rId3"/>
                          <a:stretch>
                            <a:fillRect l="-478814" t="-501613" r="-1271" b="-20968"/>
                          </a:stretch>
                        </a:blipFill>
                      </a:tcPr>
                    </a:tc>
                    <a:extLst>
                      <a:ext uri="{0D108BD9-81ED-4DB2-BD59-A6C34878D82A}">
                        <a16:rowId xmlns:a16="http://schemas.microsoft.com/office/drawing/2014/main" val="1951530539"/>
                      </a:ext>
                    </a:extLst>
                  </a:tr>
                </a:tbl>
              </a:graphicData>
            </a:graphic>
          </p:graphicFrame>
        </mc:Fallback>
      </mc:AlternateContent>
      <p:sp>
        <p:nvSpPr>
          <p:cNvPr id="9" name="Заголовок 1"/>
          <p:cNvSpPr txBox="1">
            <a:spLocks/>
          </p:cNvSpPr>
          <p:nvPr/>
        </p:nvSpPr>
        <p:spPr>
          <a:xfrm>
            <a:off x="728993" y="3451711"/>
            <a:ext cx="6901551" cy="6048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err="1" smtClean="0">
                <a:latin typeface="Times New Roman" panose="02020603050405020304" pitchFamily="18" charset="0"/>
                <a:cs typeface="Times New Roman" panose="02020603050405020304" pitchFamily="18" charset="0"/>
              </a:rPr>
              <a:t>Microhardness</a:t>
            </a:r>
            <a:r>
              <a:rPr lang="en-US" sz="2800" dirty="0" smtClean="0">
                <a:latin typeface="Times New Roman" panose="02020603050405020304" pitchFamily="18" charset="0"/>
                <a:cs typeface="Times New Roman" panose="02020603050405020304" pitchFamily="18" charset="0"/>
              </a:rPr>
              <a:t> by phases</a:t>
            </a:r>
            <a:endParaRPr lang="en-US" sz="2800" dirty="0">
              <a:latin typeface="Times New Roman" panose="02020603050405020304" pitchFamily="18" charset="0"/>
              <a:cs typeface="Times New Roman" panose="02020603050405020304" pitchFamily="18" charset="0"/>
            </a:endParaRPr>
          </a:p>
        </p:txBody>
      </p:sp>
      <p:cxnSp>
        <p:nvCxnSpPr>
          <p:cNvPr id="10" name="Прямая соединительная линия 9"/>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l="33959" t="39529" r="37210" b="6371"/>
          <a:stretch/>
        </p:blipFill>
        <p:spPr>
          <a:xfrm>
            <a:off x="8707947" y="1826259"/>
            <a:ext cx="3336044" cy="3516369"/>
          </a:xfrm>
          <a:prstGeom prst="rect">
            <a:avLst/>
          </a:prstGeom>
        </p:spPr>
      </p:pic>
      <p:sp>
        <p:nvSpPr>
          <p:cNvPr id="12" name="Пятиугольник 11"/>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18</a:t>
            </a:r>
            <a:endParaRPr lang="en-US" sz="20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702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6395" t="6871" r="5427"/>
          <a:stretch/>
        </p:blipFill>
        <p:spPr>
          <a:xfrm>
            <a:off x="6219936" y="4392890"/>
            <a:ext cx="2729730" cy="1866233"/>
          </a:xfrm>
          <a:prstGeom prst="rect">
            <a:avLst/>
          </a:prstGeom>
        </p:spPr>
      </p:pic>
      <p:cxnSp>
        <p:nvCxnSpPr>
          <p:cNvPr id="5" name="Прямая со стрелкой 4"/>
          <p:cNvCxnSpPr/>
          <p:nvPr/>
        </p:nvCxnSpPr>
        <p:spPr>
          <a:xfrm flipH="1">
            <a:off x="7335817" y="3378579"/>
            <a:ext cx="855968" cy="22812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5149455" y="2509667"/>
            <a:ext cx="2094743" cy="30731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Пятиугольник 14"/>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19</a:t>
            </a:r>
            <a:endParaRPr lang="en-US" sz="20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1150069" y="145819"/>
            <a:ext cx="10303497" cy="646331"/>
          </a:xfrm>
          <a:prstGeom prst="rect">
            <a:avLst/>
          </a:prstGeom>
        </p:spPr>
        <p:txBody>
          <a:bodyPr wrap="square">
            <a:spAutoFit/>
          </a:bodyPr>
          <a:lstStyle/>
          <a:p>
            <a:pPr algn="ctr"/>
            <a:r>
              <a:rPr lang="en-US" sz="3600" b="1" i="1" dirty="0">
                <a:latin typeface="Times New Roman" panose="02020603050405020304" pitchFamily="18" charset="0"/>
                <a:cs typeface="Times New Roman" panose="02020603050405020304" pitchFamily="18" charset="0"/>
              </a:rPr>
              <a:t>Structure of EP-450 steel after mechanical testing</a:t>
            </a:r>
          </a:p>
        </p:txBody>
      </p:sp>
      <p:sp>
        <p:nvSpPr>
          <p:cNvPr id="12" name="Прямоугольник 11"/>
          <p:cNvSpPr/>
          <p:nvPr/>
        </p:nvSpPr>
        <p:spPr>
          <a:xfrm>
            <a:off x="9426041" y="5659866"/>
            <a:ext cx="2634054" cy="646331"/>
          </a:xfrm>
          <a:prstGeom prst="rect">
            <a:avLst/>
          </a:prstGeom>
        </p:spPr>
        <p:txBody>
          <a:bodyPr wrap="none">
            <a:spAutoFit/>
          </a:bodyPr>
          <a:lstStyle/>
          <a:p>
            <a:pPr algn="ctr"/>
            <a:r>
              <a:rPr lang="en-US" sz="3600" dirty="0" err="1" smtClean="0">
                <a:latin typeface="Times New Roman" panose="02020603050405020304" pitchFamily="18" charset="0"/>
                <a:cs typeface="Times New Roman" panose="02020603050405020304" pitchFamily="18" charset="0"/>
              </a:rPr>
              <a:t>Unirradiated</a:t>
            </a:r>
            <a:r>
              <a:rPr lang="ru-RU" sz="3600" dirty="0" smtClean="0">
                <a:latin typeface="Times New Roman" panose="02020603050405020304" pitchFamily="18" charset="0"/>
                <a:cs typeface="Times New Roman" panose="02020603050405020304" pitchFamily="18" charset="0"/>
              </a:rPr>
              <a:t> </a:t>
            </a:r>
          </a:p>
        </p:txBody>
      </p:sp>
      <p:cxnSp>
        <p:nvCxnSpPr>
          <p:cNvPr id="14" name="Прямая соединительная линия 13"/>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8374" y="841040"/>
            <a:ext cx="3599695" cy="2700533"/>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3771" y="844263"/>
            <a:ext cx="3840488" cy="2880366"/>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378" y="3670588"/>
            <a:ext cx="3599695" cy="2700533"/>
          </a:xfrm>
          <a:prstGeom prst="rect">
            <a:avLst/>
          </a:prstGeom>
        </p:spPr>
      </p:pic>
    </p:spTree>
    <p:extLst>
      <p:ext uri="{BB962C8B-B14F-4D97-AF65-F5344CB8AC3E}">
        <p14:creationId xmlns:p14="http://schemas.microsoft.com/office/powerpoint/2010/main" val="1433991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6395" t="6871" r="5427"/>
          <a:stretch/>
        </p:blipFill>
        <p:spPr>
          <a:xfrm>
            <a:off x="6186361" y="4523333"/>
            <a:ext cx="2729730" cy="1866233"/>
          </a:xfrm>
          <a:prstGeom prst="rect">
            <a:avLst/>
          </a:prstGeom>
        </p:spPr>
      </p:pic>
      <p:cxnSp>
        <p:nvCxnSpPr>
          <p:cNvPr id="5" name="Прямая со стрелкой 4"/>
          <p:cNvCxnSpPr/>
          <p:nvPr/>
        </p:nvCxnSpPr>
        <p:spPr>
          <a:xfrm flipH="1">
            <a:off x="7349835" y="3639976"/>
            <a:ext cx="1517219" cy="15777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5295165" y="3606765"/>
            <a:ext cx="1922084" cy="15394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Пятиугольник 14"/>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20</a:t>
            </a:r>
            <a:endParaRPr 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Прямоугольник 11"/>
              <p:cNvSpPr/>
              <p:nvPr/>
            </p:nvSpPr>
            <p:spPr>
              <a:xfrm>
                <a:off x="9610725" y="5008487"/>
                <a:ext cx="2182009" cy="1200329"/>
              </a:xfrm>
              <a:prstGeom prst="rect">
                <a:avLst/>
              </a:prstGeom>
            </p:spPr>
            <p:txBody>
              <a:bodyPr wrap="none">
                <a:spAutoFit/>
              </a:bodyPr>
              <a:lstStyle/>
              <a:p>
                <a:pPr algn="ctr"/>
                <a:r>
                  <a:rPr lang="en-US" sz="3600" dirty="0" smtClean="0">
                    <a:latin typeface="Times New Roman" panose="02020603050405020304" pitchFamily="18" charset="0"/>
                    <a:cs typeface="Times New Roman" panose="02020603050405020304" pitchFamily="18" charset="0"/>
                  </a:rPr>
                  <a:t>Irradiated</a:t>
                </a:r>
                <a:endParaRPr lang="ru-RU" sz="3600" dirty="0" smtClean="0">
                  <a:latin typeface="Times New Roman" panose="02020603050405020304" pitchFamily="18" charset="0"/>
                  <a:cs typeface="Times New Roman" panose="02020603050405020304" pitchFamily="18" charset="0"/>
                </a:endParaRPr>
              </a:p>
              <a:p>
                <a:pPr algn="ctr"/>
                <a:r>
                  <a:rPr lang="ru-RU" sz="3600" dirty="0" smtClean="0">
                    <a:latin typeface="Times New Roman" panose="02020603050405020304" pitchFamily="18" charset="0"/>
                    <a:cs typeface="Times New Roman" panose="02020603050405020304" pitchFamily="18" charset="0"/>
                  </a:rPr>
                  <a:t>Т = 405</a:t>
                </a:r>
                <a14:m>
                  <m:oMath xmlns:m="http://schemas.openxmlformats.org/officeDocument/2006/math">
                    <m:r>
                      <a:rPr lang="ru-RU" sz="3600" b="0" i="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9610725" y="5008487"/>
                <a:ext cx="2182009" cy="1200329"/>
              </a:xfrm>
              <a:prstGeom prst="rect">
                <a:avLst/>
              </a:prstGeom>
              <a:blipFill>
                <a:blip r:embed="rId3"/>
                <a:stretch>
                  <a:fillRect l="-8380" t="-8629" r="-3352" b="-17766"/>
                </a:stretch>
              </a:blipFill>
            </p:spPr>
            <p:txBody>
              <a:bodyPr/>
              <a:lstStyle/>
              <a:p>
                <a:r>
                  <a:rPr lang="ru-RU">
                    <a:noFill/>
                  </a:rPr>
                  <a:t> </a:t>
                </a:r>
              </a:p>
            </p:txBody>
          </p:sp>
        </mc:Fallback>
      </mc:AlternateContent>
      <p:cxnSp>
        <p:nvCxnSpPr>
          <p:cNvPr id="16" name="Прямая соединительная линия 15"/>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921" y="3657475"/>
            <a:ext cx="3599695" cy="2703582"/>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3500" y="778716"/>
            <a:ext cx="3599695" cy="2694437"/>
          </a:xfrm>
          <a:prstGeom prst="rect">
            <a:avLst/>
          </a:prstGeom>
        </p:spPr>
      </p:pic>
      <p:sp>
        <p:nvSpPr>
          <p:cNvPr id="17" name="Прямоугольник 16"/>
          <p:cNvSpPr/>
          <p:nvPr/>
        </p:nvSpPr>
        <p:spPr>
          <a:xfrm>
            <a:off x="5129165" y="1727200"/>
            <a:ext cx="1172652" cy="1104900"/>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sz="5400"/>
          </a:p>
        </p:txBody>
      </p:sp>
      <p:cxnSp>
        <p:nvCxnSpPr>
          <p:cNvPr id="14" name="Прямая со стрелкой 13"/>
          <p:cNvCxnSpPr/>
          <p:nvPr/>
        </p:nvCxnSpPr>
        <p:spPr>
          <a:xfrm flipV="1">
            <a:off x="3951531" y="2357904"/>
            <a:ext cx="1343634" cy="22140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0829" y="816815"/>
            <a:ext cx="3599695" cy="2697485"/>
          </a:xfrm>
          <a:prstGeom prst="rect">
            <a:avLst/>
          </a:prstGeom>
        </p:spPr>
      </p:pic>
      <p:sp>
        <p:nvSpPr>
          <p:cNvPr id="18" name="Прямоугольник 17"/>
          <p:cNvSpPr/>
          <p:nvPr/>
        </p:nvSpPr>
        <p:spPr>
          <a:xfrm>
            <a:off x="1150069" y="145819"/>
            <a:ext cx="10303497" cy="646331"/>
          </a:xfrm>
          <a:prstGeom prst="rect">
            <a:avLst/>
          </a:prstGeom>
        </p:spPr>
        <p:txBody>
          <a:bodyPr wrap="square">
            <a:spAutoFit/>
          </a:bodyPr>
          <a:lstStyle/>
          <a:p>
            <a:pPr algn="ctr"/>
            <a:r>
              <a:rPr lang="en-US" sz="3600" b="1" i="1" dirty="0">
                <a:latin typeface="Times New Roman" panose="02020603050405020304" pitchFamily="18" charset="0"/>
                <a:cs typeface="Times New Roman" panose="02020603050405020304" pitchFamily="18" charset="0"/>
              </a:rPr>
              <a:t>Structure of EP-450 steel after mechanical testing</a:t>
            </a:r>
          </a:p>
        </p:txBody>
      </p:sp>
    </p:spTree>
    <p:extLst>
      <p:ext uri="{BB962C8B-B14F-4D97-AF65-F5344CB8AC3E}">
        <p14:creationId xmlns:p14="http://schemas.microsoft.com/office/powerpoint/2010/main" val="281008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6395" t="6871" r="5427"/>
          <a:stretch/>
        </p:blipFill>
        <p:spPr>
          <a:xfrm>
            <a:off x="6360741" y="4701383"/>
            <a:ext cx="2729730" cy="1866233"/>
          </a:xfrm>
          <a:prstGeom prst="rect">
            <a:avLst/>
          </a:prstGeom>
        </p:spPr>
      </p:pic>
      <p:cxnSp>
        <p:nvCxnSpPr>
          <p:cNvPr id="5" name="Прямая со стрелкой 4"/>
          <p:cNvCxnSpPr/>
          <p:nvPr/>
        </p:nvCxnSpPr>
        <p:spPr>
          <a:xfrm flipH="1">
            <a:off x="7501661" y="3710548"/>
            <a:ext cx="1494542" cy="164544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Пятиугольник 14"/>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21</a:t>
            </a:r>
            <a:endParaRPr lang="en-US" sz="2000" dirty="0">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cxnSp>
        <p:nvCxnSpPr>
          <p:cNvPr id="10" name="Прямая со стрелкой 9"/>
          <p:cNvCxnSpPr/>
          <p:nvPr/>
        </p:nvCxnSpPr>
        <p:spPr>
          <a:xfrm>
            <a:off x="5298354" y="3657051"/>
            <a:ext cx="2006926" cy="15865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7975" y="924524"/>
            <a:ext cx="3599695" cy="2700533"/>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0877" y="956518"/>
            <a:ext cx="3599695" cy="2700533"/>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433" y="3778305"/>
            <a:ext cx="3599695" cy="2700533"/>
          </a:xfrm>
          <a:prstGeom prst="rect">
            <a:avLst/>
          </a:prstGeom>
        </p:spPr>
      </p:pic>
      <p:cxnSp>
        <p:nvCxnSpPr>
          <p:cNvPr id="14" name="Прямая со стрелкой 13"/>
          <p:cNvCxnSpPr/>
          <p:nvPr/>
        </p:nvCxnSpPr>
        <p:spPr>
          <a:xfrm flipV="1">
            <a:off x="3465560" y="2861873"/>
            <a:ext cx="1401040" cy="21953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1150069" y="145819"/>
            <a:ext cx="10303497" cy="646331"/>
          </a:xfrm>
          <a:prstGeom prst="rect">
            <a:avLst/>
          </a:prstGeom>
        </p:spPr>
        <p:txBody>
          <a:bodyPr wrap="square">
            <a:spAutoFit/>
          </a:bodyPr>
          <a:lstStyle/>
          <a:p>
            <a:pPr algn="ctr"/>
            <a:r>
              <a:rPr lang="en-US" sz="3600" b="1" i="1" dirty="0">
                <a:latin typeface="Times New Roman" panose="02020603050405020304" pitchFamily="18" charset="0"/>
                <a:cs typeface="Times New Roman" panose="02020603050405020304" pitchFamily="18" charset="0"/>
              </a:rPr>
              <a:t>Structure of EP-450 steel after mechanical testing</a:t>
            </a:r>
          </a:p>
        </p:txBody>
      </p:sp>
      <mc:AlternateContent xmlns:mc="http://schemas.openxmlformats.org/markup-compatibility/2006" xmlns:a14="http://schemas.microsoft.com/office/drawing/2010/main">
        <mc:Choice Requires="a14">
          <p:sp>
            <p:nvSpPr>
              <p:cNvPr id="20" name="Прямоугольник 19"/>
              <p:cNvSpPr/>
              <p:nvPr/>
            </p:nvSpPr>
            <p:spPr>
              <a:xfrm>
                <a:off x="9610725" y="5008487"/>
                <a:ext cx="2182009" cy="1200329"/>
              </a:xfrm>
              <a:prstGeom prst="rect">
                <a:avLst/>
              </a:prstGeom>
            </p:spPr>
            <p:txBody>
              <a:bodyPr wrap="none">
                <a:spAutoFit/>
              </a:bodyPr>
              <a:lstStyle/>
              <a:p>
                <a:pPr algn="ctr"/>
                <a:r>
                  <a:rPr lang="en-US" sz="3600" dirty="0" smtClean="0">
                    <a:latin typeface="Times New Roman" panose="02020603050405020304" pitchFamily="18" charset="0"/>
                    <a:cs typeface="Times New Roman" panose="02020603050405020304" pitchFamily="18" charset="0"/>
                  </a:rPr>
                  <a:t>Irradiated</a:t>
                </a:r>
                <a:endParaRPr lang="ru-RU" sz="3600" dirty="0" smtClean="0">
                  <a:latin typeface="Times New Roman" panose="02020603050405020304" pitchFamily="18" charset="0"/>
                  <a:cs typeface="Times New Roman" panose="02020603050405020304" pitchFamily="18" charset="0"/>
                </a:endParaRPr>
              </a:p>
              <a:p>
                <a:pPr algn="ctr"/>
                <a:r>
                  <a:rPr lang="ru-RU" sz="3600" dirty="0" smtClean="0">
                    <a:latin typeface="Times New Roman" panose="02020603050405020304" pitchFamily="18" charset="0"/>
                    <a:cs typeface="Times New Roman" panose="02020603050405020304" pitchFamily="18" charset="0"/>
                  </a:rPr>
                  <a:t>Т = </a:t>
                </a:r>
                <a:r>
                  <a:rPr lang="en-US" sz="3600" dirty="0" smtClean="0">
                    <a:latin typeface="Times New Roman" panose="02020603050405020304" pitchFamily="18" charset="0"/>
                    <a:cs typeface="Times New Roman" panose="02020603050405020304" pitchFamily="18" charset="0"/>
                  </a:rPr>
                  <a:t>350</a:t>
                </a:r>
                <a14:m>
                  <m:oMath xmlns:m="http://schemas.openxmlformats.org/officeDocument/2006/math">
                    <m:r>
                      <a:rPr lang="ru-RU" sz="3600" b="0" i="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9610725" y="5008487"/>
                <a:ext cx="2182009" cy="1200329"/>
              </a:xfrm>
              <a:prstGeom prst="rect">
                <a:avLst/>
              </a:prstGeom>
              <a:blipFill>
                <a:blip r:embed="rId6"/>
                <a:stretch>
                  <a:fillRect l="-8380" t="-8629" r="-3352" b="-17766"/>
                </a:stretch>
              </a:blipFill>
            </p:spPr>
            <p:txBody>
              <a:bodyPr/>
              <a:lstStyle/>
              <a:p>
                <a:r>
                  <a:rPr lang="ru-RU">
                    <a:noFill/>
                  </a:rPr>
                  <a:t> </a:t>
                </a:r>
              </a:p>
            </p:txBody>
          </p:sp>
        </mc:Fallback>
      </mc:AlternateContent>
    </p:spTree>
    <p:extLst>
      <p:ext uri="{BB962C8B-B14F-4D97-AF65-F5344CB8AC3E}">
        <p14:creationId xmlns:p14="http://schemas.microsoft.com/office/powerpoint/2010/main" val="15302280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l="6395" t="6871" r="5427"/>
          <a:stretch/>
        </p:blipFill>
        <p:spPr>
          <a:xfrm>
            <a:off x="5646876" y="4431699"/>
            <a:ext cx="2729730" cy="1866233"/>
          </a:xfrm>
          <a:prstGeom prst="rect">
            <a:avLst/>
          </a:prstGeom>
        </p:spPr>
      </p:pic>
      <p:cxnSp>
        <p:nvCxnSpPr>
          <p:cNvPr id="9" name="Прямая со стрелкой 8"/>
          <p:cNvCxnSpPr/>
          <p:nvPr/>
        </p:nvCxnSpPr>
        <p:spPr>
          <a:xfrm flipV="1">
            <a:off x="6869672" y="3780149"/>
            <a:ext cx="1114831" cy="19352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H="1" flipV="1">
            <a:off x="5436577" y="3649152"/>
            <a:ext cx="1339994" cy="206622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Пятиугольник 25"/>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22</a:t>
            </a:r>
            <a:endParaRPr lang="en-US" sz="2000" dirty="0">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019" y="874141"/>
            <a:ext cx="3599695" cy="2700533"/>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7176" y="853705"/>
            <a:ext cx="3599695" cy="270053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080" y="3676921"/>
            <a:ext cx="3599695" cy="2700533"/>
          </a:xfrm>
          <a:prstGeom prst="rect">
            <a:avLst/>
          </a:prstGeom>
        </p:spPr>
      </p:pic>
      <p:cxnSp>
        <p:nvCxnSpPr>
          <p:cNvPr id="22" name="Прямая со стрелкой 21"/>
          <p:cNvCxnSpPr/>
          <p:nvPr/>
        </p:nvCxnSpPr>
        <p:spPr>
          <a:xfrm flipH="1" flipV="1">
            <a:off x="3862775" y="5153025"/>
            <a:ext cx="2913796" cy="6736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1150069" y="145819"/>
            <a:ext cx="10303497" cy="646331"/>
          </a:xfrm>
          <a:prstGeom prst="rect">
            <a:avLst/>
          </a:prstGeom>
        </p:spPr>
        <p:txBody>
          <a:bodyPr wrap="square">
            <a:spAutoFit/>
          </a:bodyPr>
          <a:lstStyle/>
          <a:p>
            <a:pPr algn="ctr"/>
            <a:r>
              <a:rPr lang="en-US" sz="3600" b="1" i="1" dirty="0">
                <a:latin typeface="Times New Roman" panose="02020603050405020304" pitchFamily="18" charset="0"/>
                <a:cs typeface="Times New Roman" panose="02020603050405020304" pitchFamily="18" charset="0"/>
              </a:rPr>
              <a:t>Structure of EP-450 steel after mechanical testing</a:t>
            </a:r>
          </a:p>
        </p:txBody>
      </p:sp>
      <mc:AlternateContent xmlns:mc="http://schemas.openxmlformats.org/markup-compatibility/2006" xmlns:a14="http://schemas.microsoft.com/office/drawing/2010/main">
        <mc:Choice Requires="a14">
          <p:sp>
            <p:nvSpPr>
              <p:cNvPr id="16" name="Прямоугольник 15"/>
              <p:cNvSpPr/>
              <p:nvPr/>
            </p:nvSpPr>
            <p:spPr>
              <a:xfrm>
                <a:off x="9610725" y="5008487"/>
                <a:ext cx="2182009" cy="1200329"/>
              </a:xfrm>
              <a:prstGeom prst="rect">
                <a:avLst/>
              </a:prstGeom>
            </p:spPr>
            <p:txBody>
              <a:bodyPr wrap="none">
                <a:spAutoFit/>
              </a:bodyPr>
              <a:lstStyle/>
              <a:p>
                <a:pPr algn="ctr"/>
                <a:r>
                  <a:rPr lang="en-US" sz="3600" dirty="0" smtClean="0">
                    <a:latin typeface="Times New Roman" panose="02020603050405020304" pitchFamily="18" charset="0"/>
                    <a:cs typeface="Times New Roman" panose="02020603050405020304" pitchFamily="18" charset="0"/>
                  </a:rPr>
                  <a:t>Irradiated</a:t>
                </a:r>
                <a:endParaRPr lang="ru-RU" sz="3600" dirty="0" smtClean="0">
                  <a:latin typeface="Times New Roman" panose="02020603050405020304" pitchFamily="18" charset="0"/>
                  <a:cs typeface="Times New Roman" panose="02020603050405020304" pitchFamily="18" charset="0"/>
                </a:endParaRPr>
              </a:p>
              <a:p>
                <a:pPr algn="ctr"/>
                <a:r>
                  <a:rPr lang="ru-RU" sz="3600" dirty="0" smtClean="0">
                    <a:latin typeface="Times New Roman" panose="02020603050405020304" pitchFamily="18" charset="0"/>
                    <a:cs typeface="Times New Roman" panose="02020603050405020304" pitchFamily="18" charset="0"/>
                  </a:rPr>
                  <a:t>Т = </a:t>
                </a:r>
                <a:r>
                  <a:rPr lang="en-US" sz="3600" dirty="0" smtClean="0">
                    <a:latin typeface="Times New Roman" panose="02020603050405020304" pitchFamily="18" charset="0"/>
                    <a:cs typeface="Times New Roman" panose="02020603050405020304" pitchFamily="18" charset="0"/>
                  </a:rPr>
                  <a:t>29</a:t>
                </a:r>
                <a:r>
                  <a:rPr lang="ru-RU" sz="3600" dirty="0" smtClean="0">
                    <a:latin typeface="Times New Roman" panose="02020603050405020304" pitchFamily="18" charset="0"/>
                    <a:cs typeface="Times New Roman" panose="02020603050405020304" pitchFamily="18" charset="0"/>
                  </a:rPr>
                  <a:t>5</a:t>
                </a:r>
                <a14:m>
                  <m:oMath xmlns:m="http://schemas.openxmlformats.org/officeDocument/2006/math">
                    <m:r>
                      <a:rPr lang="ru-RU" sz="3600" b="0" i="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9610725" y="5008487"/>
                <a:ext cx="2182009" cy="1200329"/>
              </a:xfrm>
              <a:prstGeom prst="rect">
                <a:avLst/>
              </a:prstGeom>
              <a:blipFill>
                <a:blip r:embed="rId6"/>
                <a:stretch>
                  <a:fillRect l="-8380" t="-8629" r="-3352" b="-17766"/>
                </a:stretch>
              </a:blipFill>
            </p:spPr>
            <p:txBody>
              <a:bodyPr/>
              <a:lstStyle/>
              <a:p>
                <a:r>
                  <a:rPr lang="ru-RU">
                    <a:noFill/>
                  </a:rPr>
                  <a:t> </a:t>
                </a:r>
              </a:p>
            </p:txBody>
          </p:sp>
        </mc:Fallback>
      </mc:AlternateContent>
    </p:spTree>
    <p:extLst>
      <p:ext uri="{BB962C8B-B14F-4D97-AF65-F5344CB8AC3E}">
        <p14:creationId xmlns:p14="http://schemas.microsoft.com/office/powerpoint/2010/main" val="39312052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168978" y="168712"/>
            <a:ext cx="3092513" cy="707886"/>
          </a:xfrm>
          <a:prstGeom prst="rect">
            <a:avLst/>
          </a:prstGeom>
        </p:spPr>
        <p:txBody>
          <a:bodyPr wrap="none">
            <a:spAutoFit/>
          </a:bodyPr>
          <a:lstStyle/>
          <a:p>
            <a:r>
              <a:rPr lang="en-US" sz="4000" b="1" i="1" dirty="0" err="1">
                <a:latin typeface="Times New Roman" panose="02020603050405020304" pitchFamily="18" charset="0"/>
                <a:cs typeface="Times New Roman" panose="02020603050405020304" pitchFamily="18" charset="0"/>
              </a:rPr>
              <a:t>Fractography</a:t>
            </a:r>
            <a:endParaRPr lang="en-US" sz="4000" i="1" dirty="0"/>
          </a:p>
        </p:txBody>
      </p:sp>
      <p:cxnSp>
        <p:nvCxnSpPr>
          <p:cNvPr id="9" name="Прямая соединительная линия 8"/>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286606" y="876598"/>
            <a:ext cx="3882372" cy="526297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For the </a:t>
            </a:r>
            <a:r>
              <a:rPr lang="en-US" sz="2400" dirty="0" err="1">
                <a:latin typeface="Times New Roman" panose="02020603050405020304" pitchFamily="18" charset="0"/>
                <a:cs typeface="Times New Roman" panose="02020603050405020304" pitchFamily="18" charset="0"/>
              </a:rPr>
              <a:t>unirradiated</a:t>
            </a:r>
            <a:r>
              <a:rPr lang="en-US" sz="2400" dirty="0">
                <a:latin typeface="Times New Roman" panose="02020603050405020304" pitchFamily="18" charset="0"/>
                <a:cs typeface="Times New Roman" panose="02020603050405020304" pitchFamily="18" charset="0"/>
              </a:rPr>
              <a:t> sample, the fracture pattern is ductile and fibrous. In orientation, it is oblique fibrous-scaly pits formed by the fusion of </a:t>
            </a:r>
            <a:r>
              <a:rPr lang="en-US" sz="2400" dirty="0" err="1">
                <a:latin typeface="Times New Roman" panose="02020603050405020304" pitchFamily="18" charset="0"/>
                <a:cs typeface="Times New Roman" panose="02020603050405020304" pitchFamily="18" charset="0"/>
              </a:rPr>
              <a:t>micropores</a:t>
            </a:r>
            <a:r>
              <a:rPr lang="en-US" sz="2400" dirty="0">
                <a:latin typeface="Times New Roman" panose="02020603050405020304" pitchFamily="18" charset="0"/>
                <a:cs typeface="Times New Roman" panose="02020603050405020304" pitchFamily="18" charset="0"/>
              </a:rPr>
              <a:t>. Fracture cups are visible, elongated downwards towards the sample. As the irradiation increases and the irradiation temperature changes, the fracture pattern changes to brittle, indicating low-temperature radiation embrittlement.</a:t>
            </a:r>
          </a:p>
        </p:txBody>
      </p:sp>
      <p:sp>
        <p:nvSpPr>
          <p:cNvPr id="15" name="Пятиугольник 14"/>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2</a:t>
            </a:r>
            <a:r>
              <a:rPr lang="ru-RU" sz="2000" dirty="0">
                <a:latin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163" y="3645762"/>
            <a:ext cx="3588138" cy="2695849"/>
          </a:xfrm>
          <a:prstGeom prst="rect">
            <a:avLst/>
          </a:prstGeom>
        </p:spPr>
      </p:pic>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9163" y="972867"/>
            <a:ext cx="3630982" cy="2718434"/>
          </a:xfrm>
          <a:prstGeom prst="rect">
            <a:avLst/>
          </a:prstGeom>
        </p:spPr>
      </p:pic>
      <p:pic>
        <p:nvPicPr>
          <p:cNvPr id="14" name="Рисунок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163" y="3683857"/>
            <a:ext cx="3619120" cy="2709553"/>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625" y="957747"/>
            <a:ext cx="3642537" cy="2743981"/>
          </a:xfrm>
          <a:prstGeom prst="rect">
            <a:avLst/>
          </a:prstGeom>
        </p:spPr>
      </p:pic>
    </p:spTree>
    <p:extLst>
      <p:ext uri="{BB962C8B-B14F-4D97-AF65-F5344CB8AC3E}">
        <p14:creationId xmlns:p14="http://schemas.microsoft.com/office/powerpoint/2010/main" val="3195159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575" y="2843050"/>
            <a:ext cx="4215873" cy="2869841"/>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16" y="2843050"/>
            <a:ext cx="4213448" cy="2869841"/>
          </a:xfrm>
          <a:prstGeom prst="rect">
            <a:avLst/>
          </a:prstGeom>
        </p:spPr>
      </p:pic>
      <p:sp>
        <p:nvSpPr>
          <p:cNvPr id="7" name="Прямоугольник 6"/>
          <p:cNvSpPr/>
          <p:nvPr/>
        </p:nvSpPr>
        <p:spPr>
          <a:xfrm>
            <a:off x="188536" y="556973"/>
            <a:ext cx="11860029" cy="1815882"/>
          </a:xfrm>
          <a:prstGeom prst="rect">
            <a:avLst/>
          </a:prstGeom>
        </p:spPr>
        <p:txBody>
          <a:bodyPr wrap="square">
            <a:spAutoFit/>
          </a:bodyPr>
          <a:lstStyle/>
          <a:p>
            <a:pPr algn="ctr"/>
            <a:r>
              <a:rPr lang="en-US" sz="2800" dirty="0">
                <a:latin typeface="Times New Roman" panose="02020603050405020304" pitchFamily="18" charset="0"/>
                <a:ea typeface="Calibri" panose="020F0502020204030204" pitchFamily="34" charset="0"/>
              </a:rPr>
              <a:t>The </a:t>
            </a:r>
            <a:r>
              <a:rPr lang="en-US" sz="2800" dirty="0" smtClean="0">
                <a:latin typeface="Times New Roman" panose="02020603050405020304" pitchFamily="18" charset="0"/>
                <a:ea typeface="Calibri" panose="020F0502020204030204" pitchFamily="34" charset="0"/>
              </a:rPr>
              <a:t>initial </a:t>
            </a:r>
            <a:r>
              <a:rPr lang="en-US" sz="2800" dirty="0">
                <a:latin typeface="Times New Roman" panose="02020603050405020304" pitchFamily="18" charset="0"/>
                <a:ea typeface="Calibri" panose="020F0502020204030204" pitchFamily="34" charset="0"/>
              </a:rPr>
              <a:t>structure of EP-450 </a:t>
            </a:r>
            <a:r>
              <a:rPr lang="en-US" sz="2800" dirty="0" smtClean="0">
                <a:latin typeface="Times New Roman" panose="02020603050405020304" pitchFamily="18" charset="0"/>
                <a:ea typeface="Calibri" panose="020F0502020204030204" pitchFamily="34" charset="0"/>
              </a:rPr>
              <a:t>steel</a:t>
            </a:r>
          </a:p>
          <a:p>
            <a:pPr algn="ctr"/>
            <a:endParaRPr lang="ru-RU" sz="2800" dirty="0" smtClean="0">
              <a:latin typeface="Times New Roman" panose="02020603050405020304" pitchFamily="18" charset="0"/>
              <a:ea typeface="Calibri" panose="020F0502020204030204" pitchFamily="34" charset="0"/>
            </a:endParaRPr>
          </a:p>
          <a:p>
            <a:pPr algn="just"/>
            <a:r>
              <a:rPr lang="ru-RU" sz="2800" dirty="0" smtClean="0">
                <a:latin typeface="Times New Roman" panose="02020603050405020304" pitchFamily="18" charset="0"/>
                <a:ea typeface="Calibri" panose="020F0502020204030204" pitchFamily="34" charset="0"/>
              </a:rPr>
              <a:t>(</a:t>
            </a:r>
            <a:r>
              <a:rPr lang="ru-RU" sz="2800" dirty="0">
                <a:latin typeface="Times New Roman" panose="02020603050405020304" pitchFamily="18" charset="0"/>
                <a:ea typeface="Calibri" panose="020F0502020204030204" pitchFamily="34" charset="0"/>
              </a:rPr>
              <a:t>а) </a:t>
            </a:r>
            <a:r>
              <a:rPr lang="en-US" sz="2800" dirty="0" smtClean="0">
                <a:latin typeface="Times New Roman" panose="02020603050405020304" pitchFamily="18" charset="0"/>
                <a:ea typeface="Calibri" panose="020F0502020204030204" pitchFamily="34" charset="0"/>
              </a:rPr>
              <a:t>fraction</a:t>
            </a:r>
            <a:r>
              <a:rPr lang="en-US" sz="2800" dirty="0">
                <a:latin typeface="Times New Roman" panose="02020603050405020304" pitchFamily="18"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of </a:t>
            </a:r>
            <a:r>
              <a:rPr lang="en-US" sz="2800" dirty="0">
                <a:latin typeface="Times New Roman" panose="02020603050405020304" pitchFamily="18" charset="0"/>
                <a:ea typeface="Calibri" panose="020F0502020204030204" pitchFamily="34" charset="0"/>
              </a:rPr>
              <a:t>the ferrite grain and phase boundaries</a:t>
            </a:r>
            <a:r>
              <a:rPr lang="ru-RU" sz="2800" dirty="0" smtClean="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b</a:t>
            </a:r>
            <a:r>
              <a:rPr lang="ru-RU" sz="2800" dirty="0" smtClean="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tempered </a:t>
            </a:r>
            <a:r>
              <a:rPr lang="en-US" sz="2800" dirty="0" err="1">
                <a:latin typeface="Times New Roman" panose="02020603050405020304" pitchFamily="18" charset="0"/>
                <a:ea typeface="Calibri" panose="020F0502020204030204" pitchFamily="34" charset="0"/>
              </a:rPr>
              <a:t>martensite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sorbite</a:t>
            </a:r>
            <a:r>
              <a:rPr lang="en-US" sz="2800" dirty="0">
                <a:latin typeface="Times New Roman" panose="02020603050405020304" pitchFamily="18" charset="0"/>
                <a:ea typeface="Calibri" panose="020F0502020204030204" pitchFamily="34" charset="0"/>
              </a:rPr>
              <a:t>) secondary precipitation of carbide phases of the </a:t>
            </a:r>
            <a:r>
              <a:rPr lang="en-US" sz="2800" dirty="0" smtClean="0">
                <a:latin typeface="Times New Roman" panose="02020603050405020304" pitchFamily="18" charset="0"/>
                <a:ea typeface="Calibri" panose="020F0502020204030204" pitchFamily="34" charset="0"/>
              </a:rPr>
              <a:t>type M</a:t>
            </a:r>
            <a:r>
              <a:rPr lang="ru-RU" sz="2800" baseline="-25000" dirty="0">
                <a:latin typeface="Times New Roman" panose="02020603050405020304" pitchFamily="18" charset="0"/>
                <a:ea typeface="Calibri" panose="020F0502020204030204" pitchFamily="34" charset="0"/>
              </a:rPr>
              <a:t>23</a:t>
            </a:r>
            <a:r>
              <a:rPr lang="en-US" sz="2800" dirty="0">
                <a:latin typeface="Times New Roman" panose="02020603050405020304" pitchFamily="18" charset="0"/>
                <a:ea typeface="Calibri" panose="020F0502020204030204" pitchFamily="34" charset="0"/>
              </a:rPr>
              <a:t>C</a:t>
            </a:r>
            <a:r>
              <a:rPr lang="ru-RU" sz="2800" baseline="-25000" dirty="0">
                <a:latin typeface="Times New Roman" panose="02020603050405020304" pitchFamily="18" charset="0"/>
                <a:ea typeface="Calibri" panose="020F0502020204030204" pitchFamily="34" charset="0"/>
              </a:rPr>
              <a:t>6 </a:t>
            </a:r>
            <a:r>
              <a:rPr lang="en-US" sz="2800" dirty="0" smtClean="0">
                <a:latin typeface="Times New Roman" panose="02020603050405020304" pitchFamily="18" charset="0"/>
                <a:ea typeface="Calibri" panose="020F0502020204030204" pitchFamily="34" charset="0"/>
              </a:rPr>
              <a:t>and</a:t>
            </a:r>
            <a:r>
              <a:rPr lang="ru-RU" sz="2800" dirty="0" smtClean="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MC</a:t>
            </a:r>
            <a:r>
              <a:rPr lang="ru-RU" sz="2800" dirty="0">
                <a:latin typeface="Times New Roman" panose="02020603050405020304" pitchFamily="18" charset="0"/>
                <a:ea typeface="Calibri" panose="020F0502020204030204" pitchFamily="34" charset="0"/>
              </a:rPr>
              <a:t>. </a:t>
            </a:r>
            <a:r>
              <a:rPr lang="ru-RU" sz="2800" dirty="0" smtClean="0">
                <a:latin typeface="Times New Roman" panose="02020603050405020304" pitchFamily="18" charset="0"/>
                <a:ea typeface="Calibri" panose="020F0502020204030204" pitchFamily="34" charset="0"/>
              </a:rPr>
              <a:t>  </a:t>
            </a:r>
            <a:endParaRPr lang="en-US" sz="2800" dirty="0"/>
          </a:p>
        </p:txBody>
      </p:sp>
      <p:cxnSp>
        <p:nvCxnSpPr>
          <p:cNvPr id="10" name="Прямая соединительная линия 9"/>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Пятиугольник 7"/>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2</a:t>
            </a:r>
            <a:r>
              <a:rPr lang="ru-RU" sz="2000" dirty="0">
                <a:latin typeface="Times New Roman" panose="02020603050405020304" pitchFamily="18" charset="0"/>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964560320"/>
              </p:ext>
            </p:extLst>
          </p:nvPr>
        </p:nvGraphicFramePr>
        <p:xfrm>
          <a:off x="866845" y="5867736"/>
          <a:ext cx="10831744" cy="365760"/>
        </p:xfrm>
        <a:graphic>
          <a:graphicData uri="http://schemas.openxmlformats.org/drawingml/2006/table">
            <a:tbl>
              <a:tblPr firstRow="1" bandRow="1">
                <a:tableStyleId>{5940675A-B579-460E-94D1-54222C63F5DA}</a:tableStyleId>
              </a:tblPr>
              <a:tblGrid>
                <a:gridCol w="5216481">
                  <a:extLst>
                    <a:ext uri="{9D8B030D-6E8A-4147-A177-3AD203B41FA5}">
                      <a16:colId xmlns:a16="http://schemas.microsoft.com/office/drawing/2014/main" val="1582087862"/>
                    </a:ext>
                  </a:extLst>
                </a:gridCol>
                <a:gridCol w="5615263">
                  <a:extLst>
                    <a:ext uri="{9D8B030D-6E8A-4147-A177-3AD203B41FA5}">
                      <a16:colId xmlns:a16="http://schemas.microsoft.com/office/drawing/2014/main" val="4077035947"/>
                    </a:ext>
                  </a:extLst>
                </a:gridCol>
              </a:tblGrid>
              <a:tr h="283945">
                <a:tc>
                  <a:txBody>
                    <a:bodyPr/>
                    <a:lstStyle/>
                    <a:p>
                      <a:pPr algn="ctr"/>
                      <a:r>
                        <a:rPr lang="ru-RU" dirty="0" smtClean="0">
                          <a:latin typeface="Times New Roman" panose="02020603050405020304" pitchFamily="18" charset="0"/>
                          <a:cs typeface="Times New Roman" panose="02020603050405020304" pitchFamily="18" charset="0"/>
                        </a:rPr>
                        <a:t>(а)    </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b</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8978288"/>
                  </a:ext>
                </a:extLst>
              </a:tr>
            </a:tbl>
          </a:graphicData>
        </a:graphic>
      </p:graphicFrame>
      <p:sp>
        <p:nvSpPr>
          <p:cNvPr id="9" name="Прямоугольник 8"/>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660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6685" y="1323030"/>
            <a:ext cx="3070608" cy="1969424"/>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299" y="1308754"/>
            <a:ext cx="3082564" cy="199331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603" y="1308685"/>
            <a:ext cx="2921104" cy="1993456"/>
          </a:xfrm>
          <a:prstGeom prst="rect">
            <a:avLst/>
          </a:prstGeom>
        </p:spPr>
      </p:pic>
      <mc:AlternateContent xmlns:mc="http://schemas.openxmlformats.org/markup-compatibility/2006" xmlns:a14="http://schemas.microsoft.com/office/drawing/2010/main">
        <mc:Choice Requires="a14">
          <p:sp>
            <p:nvSpPr>
              <p:cNvPr id="8" name="Прямоугольник 7"/>
              <p:cNvSpPr/>
              <p:nvPr/>
            </p:nvSpPr>
            <p:spPr>
              <a:xfrm>
                <a:off x="-18389" y="3893172"/>
                <a:ext cx="6331364" cy="2012282"/>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libri" panose="020F0502020204030204" pitchFamily="34" charset="0"/>
                        </a:rPr>
                        <m:t>𝑃𝑎𝑟𝑡𝑖𝑐𝑙𝑒𝑠</m:t>
                      </m:r>
                      <m:r>
                        <a:rPr lang="en-US" i="1" smtClean="0">
                          <a:latin typeface="Cambria Math" panose="02040503050406030204" pitchFamily="18" charset="0"/>
                          <a:ea typeface="Calibri" panose="020F0502020204030204" pitchFamily="34" charset="0"/>
                        </a:rPr>
                        <m:t> </m:t>
                      </m:r>
                      <m:r>
                        <a:rPr lang="en-US" i="1" smtClean="0">
                          <a:latin typeface="Cambria Math" panose="02040503050406030204" pitchFamily="18" charset="0"/>
                          <a:ea typeface="Calibri" panose="020F0502020204030204" pitchFamily="34" charset="0"/>
                        </a:rPr>
                        <m:t>𝑜𝑓</m:t>
                      </m:r>
                      <m:r>
                        <a:rPr lang="en-US" b="0" i="1" smtClean="0">
                          <a:latin typeface="Cambria Math" panose="02040503050406030204" pitchFamily="18" charset="0"/>
                          <a:ea typeface="Calibri" panose="020F0502020204030204" pitchFamily="34" charset="0"/>
                        </a:rPr>
                        <m:t> </m:t>
                      </m:r>
                      <m:r>
                        <m:rPr>
                          <m:nor/>
                        </m:rPr>
                        <a:rPr lang="ru-RU" dirty="0">
                          <a:latin typeface="Times New Roman" panose="02020603050405020304" pitchFamily="18" charset="0"/>
                          <a:ea typeface="Calibri" panose="020F0502020204030204" pitchFamily="34" charset="0"/>
                          <a:cs typeface="Times New Roman" panose="02020603050405020304" pitchFamily="18" charset="0"/>
                        </a:rPr>
                        <m:t>М</m:t>
                      </m:r>
                      <m:r>
                        <m:rPr>
                          <m:nor/>
                        </m:rPr>
                        <a:rPr lang="ru-RU" baseline="-25000" dirty="0">
                          <a:latin typeface="Times New Roman" panose="02020603050405020304" pitchFamily="18" charset="0"/>
                          <a:ea typeface="Calibri" panose="020F0502020204030204" pitchFamily="34" charset="0"/>
                          <a:cs typeface="Times New Roman" panose="02020603050405020304" pitchFamily="18" charset="0"/>
                        </a:rPr>
                        <m:t>23</m:t>
                      </m:r>
                      <m:r>
                        <m:rPr>
                          <m:nor/>
                        </m:rPr>
                        <a:rPr lang="ru-RU" dirty="0">
                          <a:latin typeface="Times New Roman" panose="02020603050405020304" pitchFamily="18" charset="0"/>
                          <a:ea typeface="Calibri" panose="020F0502020204030204" pitchFamily="34" charset="0"/>
                          <a:cs typeface="Times New Roman" panose="02020603050405020304" pitchFamily="18" charset="0"/>
                        </a:rPr>
                        <m:t>С</m:t>
                      </m:r>
                      <m:r>
                        <m:rPr>
                          <m:nor/>
                        </m:rPr>
                        <a:rPr lang="ru-RU" baseline="-25000" dirty="0">
                          <a:latin typeface="Times New Roman" panose="02020603050405020304" pitchFamily="18" charset="0"/>
                          <a:ea typeface="Calibri" panose="020F0502020204030204" pitchFamily="34" charset="0"/>
                          <a:cs typeface="Times New Roman" panose="02020603050405020304" pitchFamily="18" charset="0"/>
                        </a:rPr>
                        <m:t>6</m:t>
                      </m:r>
                      <m:r>
                        <a:rPr lang="en-US" i="1" smtClean="0">
                          <a:latin typeface="Cambria Math" panose="02040503050406030204" pitchFamily="18" charset="0"/>
                          <a:ea typeface="Calibri" panose="020F0502020204030204" pitchFamily="34" charset="0"/>
                        </a:rPr>
                        <m:t> </m:t>
                      </m:r>
                      <m:d>
                        <m:dPr>
                          <m:ctrlPr>
                            <a:rPr lang="en-US" i="1" smtClean="0">
                              <a:latin typeface="Cambria Math" panose="02040503050406030204" pitchFamily="18" charset="0"/>
                              <a:ea typeface="Calibri" panose="020F0502020204030204" pitchFamily="34" charset="0"/>
                            </a:rPr>
                          </m:ctrlPr>
                        </m:dPr>
                        <m:e>
                          <m:r>
                            <a:rPr lang="en-US" i="1">
                              <a:latin typeface="Cambria Math" panose="02040503050406030204" pitchFamily="18" charset="0"/>
                              <a:ea typeface="Calibri" panose="020F0502020204030204" pitchFamily="34" charset="0"/>
                            </a:rPr>
                            <m:t>𝑓𝑐𝑐</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𝑙𝑎𝑡𝑡𝑖𝑐𝑒</m:t>
                          </m:r>
                          <m:r>
                            <a:rPr lang="en-US" i="1">
                              <a:latin typeface="Cambria Math" panose="02040503050406030204" pitchFamily="18" charset="0"/>
                              <a:ea typeface="Calibri" panose="020F0502020204030204" pitchFamily="34" charset="0"/>
                            </a:rPr>
                            <m:t>, = 1.064 </m:t>
                          </m:r>
                          <m:r>
                            <a:rPr lang="en-US" i="1">
                              <a:latin typeface="Cambria Math" panose="02040503050406030204" pitchFamily="18" charset="0"/>
                              <a:ea typeface="Calibri" panose="020F0502020204030204" pitchFamily="34" charset="0"/>
                            </a:rPr>
                            <m:t>𝑛𝑚</m:t>
                          </m:r>
                        </m:e>
                      </m:d>
                      <m:r>
                        <a:rPr lang="en-US" i="1">
                          <a:latin typeface="Cambria Math" panose="02040503050406030204" pitchFamily="18" charset="0"/>
                          <a:ea typeface="Calibri" panose="020F0502020204030204" pitchFamily="34" charset="0"/>
                        </a:rPr>
                        <m:t>, </m:t>
                      </m:r>
                      <m:r>
                        <a:rPr lang="en-US" b="0" i="1" smtClean="0">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𝑁𝑏𝐶</m:t>
                      </m:r>
                      <m:r>
                        <a:rPr lang="en-US" i="1">
                          <a:latin typeface="Cambria Math" panose="02040503050406030204" pitchFamily="18" charset="0"/>
                          <a:ea typeface="Calibri" panose="020F0502020204030204" pitchFamily="34" charset="0"/>
                        </a:rPr>
                        <m:t> </m:t>
                      </m:r>
                      <m:d>
                        <m:dPr>
                          <m:ctrlPr>
                            <a:rPr lang="en-US" i="1">
                              <a:latin typeface="Cambria Math" panose="02040503050406030204" pitchFamily="18" charset="0"/>
                              <a:ea typeface="Calibri" panose="020F0502020204030204" pitchFamily="34" charset="0"/>
                            </a:rPr>
                          </m:ctrlPr>
                        </m:dPr>
                        <m:e>
                          <m:r>
                            <a:rPr lang="en-US" i="1">
                              <a:latin typeface="Cambria Math" panose="02040503050406030204" pitchFamily="18" charset="0"/>
                              <a:ea typeface="Calibri" panose="020F0502020204030204" pitchFamily="34" charset="0"/>
                            </a:rPr>
                            <m:t>𝑓𝑐𝑐</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𝑙𝑎𝑡𝑡𝑖𝑐𝑒</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𝑎</m:t>
                          </m:r>
                          <m:r>
                            <a:rPr lang="en-US" i="1">
                              <a:latin typeface="Cambria Math" panose="02040503050406030204" pitchFamily="18" charset="0"/>
                              <a:ea typeface="Calibri" panose="020F0502020204030204" pitchFamily="34" charset="0"/>
                            </a:rPr>
                            <m:t> = 0.444 </m:t>
                          </m:r>
                          <m:r>
                            <a:rPr lang="en-US" i="1">
                              <a:latin typeface="Cambria Math" panose="02040503050406030204" pitchFamily="18" charset="0"/>
                              <a:ea typeface="Calibri" panose="020F0502020204030204" pitchFamily="34" charset="0"/>
                            </a:rPr>
                            <m:t>𝑛𝑚</m:t>
                          </m:r>
                        </m:e>
                      </m:d>
                      <m:r>
                        <a:rPr lang="en-US" i="1">
                          <a:latin typeface="Cambria Math" panose="02040503050406030204" pitchFamily="18" charset="0"/>
                          <a:ea typeface="Calibri" panose="020F0502020204030204" pitchFamily="34" charset="0"/>
                        </a:rPr>
                        <m:t>, </m:t>
                      </m:r>
                      <m:r>
                        <a:rPr lang="en-US" b="0" i="1" smtClean="0">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𝑉𝐶</m:t>
                      </m:r>
                      <m:r>
                        <a:rPr lang="en-US" i="1">
                          <a:latin typeface="Cambria Math" panose="02040503050406030204" pitchFamily="18" charset="0"/>
                          <a:ea typeface="Calibri" panose="020F0502020204030204" pitchFamily="34" charset="0"/>
                        </a:rPr>
                        <m:t> </m:t>
                      </m:r>
                      <m:d>
                        <m:dPr>
                          <m:ctrlPr>
                            <a:rPr lang="en-US" i="1">
                              <a:latin typeface="Cambria Math" panose="02040503050406030204" pitchFamily="18" charset="0"/>
                              <a:ea typeface="Calibri" panose="020F0502020204030204" pitchFamily="34" charset="0"/>
                            </a:rPr>
                          </m:ctrlPr>
                        </m:dPr>
                        <m:e>
                          <m:r>
                            <a:rPr lang="en-US" i="1">
                              <a:latin typeface="Cambria Math" panose="02040503050406030204" pitchFamily="18" charset="0"/>
                              <a:ea typeface="Calibri" panose="020F0502020204030204" pitchFamily="34" charset="0"/>
                            </a:rPr>
                            <m:t>𝑓𝑐𝑐</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𝑙𝑎𝑡𝑡𝑖𝑐𝑒</m:t>
                          </m:r>
                          <m:r>
                            <a:rPr lang="en-US" i="1" smtClean="0">
                              <a:latin typeface="Cambria Math" panose="02040503050406030204" pitchFamily="18" charset="0"/>
                              <a:ea typeface="Calibri" panose="020F0502020204030204" pitchFamily="34" charset="0"/>
                            </a:rPr>
                            <m:t>, </m:t>
                          </m:r>
                          <m:r>
                            <a:rPr lang="en-US" i="1" smtClean="0">
                              <a:latin typeface="Cambria Math" panose="02040503050406030204" pitchFamily="18" charset="0"/>
                              <a:ea typeface="Calibri" panose="020F0502020204030204" pitchFamily="34" charset="0"/>
                            </a:rPr>
                            <m:t>𝑎</m:t>
                          </m:r>
                          <m:r>
                            <a:rPr lang="en-US" i="1" smtClean="0">
                              <a:latin typeface="Cambria Math" panose="02040503050406030204" pitchFamily="18" charset="0"/>
                              <a:ea typeface="Calibri" panose="020F0502020204030204" pitchFamily="34" charset="0"/>
                            </a:rPr>
                            <m:t> = 0.415 </m:t>
                          </m:r>
                          <m:r>
                            <a:rPr lang="en-US" i="1">
                              <a:latin typeface="Cambria Math" panose="02040503050406030204" pitchFamily="18" charset="0"/>
                              <a:ea typeface="Calibri" panose="020F0502020204030204" pitchFamily="34" charset="0"/>
                            </a:rPr>
                            <m:t>𝑛𝑚</m:t>
                          </m:r>
                        </m:e>
                      </m:d>
                      <m:r>
                        <a:rPr lang="en-US" b="0" i="1" smtClean="0">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𝑤𝑒𝑟𝑒</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𝑝𝑟𝑒𝑠𝑒𝑛𝑡</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𝑖𝑛</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𝑡h𝑒</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𝑠𝑡𝑒𝑒𝑙</m:t>
                      </m:r>
                      <m:r>
                        <a:rPr lang="en-US" i="1">
                          <a:latin typeface="Cambria Math" panose="02040503050406030204" pitchFamily="18" charset="0"/>
                          <a:ea typeface="Calibri" panose="020F0502020204030204" pitchFamily="34" charset="0"/>
                        </a:rPr>
                        <m:t>.</m:t>
                      </m:r>
                    </m:oMath>
                  </m:oMathPara>
                </a14:m>
                <a:endParaRPr lang="en-US" i="1"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𝑃𝑎𝑟𝑡𝑖𝑐𝑙𝑒𝑠</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𝑜𝑓</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𝑡h𝑒</m:t>
                      </m:r>
                      <m:r>
                        <a:rPr lang="en-US" b="0" i="1" smtClean="0">
                          <a:latin typeface="Cambria Math" panose="02040503050406030204" pitchFamily="18" charset="0"/>
                          <a:ea typeface="Calibri" panose="020F0502020204030204" pitchFamily="34" charset="0"/>
                        </a:rPr>
                        <m:t> </m:t>
                      </m:r>
                      <m:r>
                        <m:rPr>
                          <m:nor/>
                        </m:rPr>
                        <a:rPr lang="ru-RU"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m:t></m:t>
                      </m:r>
                      <m:r>
                        <a:rPr lang="en-US" i="1">
                          <a:latin typeface="Cambria Math" panose="02040503050406030204" pitchFamily="18" charset="0"/>
                          <a:ea typeface="Calibri" panose="020F0502020204030204" pitchFamily="34" charset="0"/>
                        </a:rPr>
                        <m:t>−</m:t>
                      </m:r>
                      <m:r>
                        <a:rPr lang="en-US" i="1">
                          <a:latin typeface="Cambria Math" panose="02040503050406030204" pitchFamily="18" charset="0"/>
                          <a:ea typeface="Calibri" panose="020F0502020204030204" pitchFamily="34" charset="0"/>
                        </a:rPr>
                        <m:t>𝑝h𝑎𝑠𝑒</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h𝑎𝑣𝑒</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𝑎</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𝑔𝑙𝑜𝑏𝑢𝑙𝑎𝑟</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𝑠h𝑎𝑝𝑒</m:t>
                      </m:r>
                      <m:r>
                        <a:rPr lang="en-US" i="1">
                          <a:latin typeface="Cambria Math" panose="02040503050406030204" pitchFamily="18" charset="0"/>
                          <a:ea typeface="Calibri" panose="020F0502020204030204" pitchFamily="34" charset="0"/>
                        </a:rPr>
                        <m:t> −   </m:t>
                      </m:r>
                      <m:r>
                        <a:rPr lang="en-US" i="1">
                          <a:latin typeface="Cambria Math" panose="02040503050406030204" pitchFamily="18" charset="0"/>
                          <a:ea typeface="Calibri" panose="020F0502020204030204" pitchFamily="34" charset="0"/>
                        </a:rPr>
                        <m:t>𝑠𝑝h𝑒𝑟𝑜𝑖𝑑𝑎𝑙</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𝑓𝑜𝑟</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𝑠𝑚𝑎𝑙𝑙</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𝑠𝑖𝑧𝑒𝑠</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𝑎𝑛𝑑</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𝑐𝑙𝑜𝑠𝑒</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𝑡𝑜</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𝑒𝑙𝑙𝑖𝑝𝑠𝑜𝑖𝑑𝑎𝑙</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𝑓𝑜𝑟</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𝑙𝑎𝑟𝑔𝑒</m:t>
                      </m:r>
                      <m:r>
                        <a:rPr lang="en-US" i="1">
                          <a:latin typeface="Cambria Math" panose="02040503050406030204" pitchFamily="18" charset="0"/>
                          <a:ea typeface="Calibri" panose="020F0502020204030204" pitchFamily="34" charset="0"/>
                        </a:rPr>
                        <m:t> </m:t>
                      </m:r>
                    </m:oMath>
                  </m:oMathPara>
                </a14:m>
                <a:endParaRPr lang="en-US" i="1" dirty="0" smtClean="0">
                  <a:latin typeface="Cambria Math" panose="02040503050406030204" pitchFamily="18" charset="0"/>
                  <a:ea typeface="Calibri" panose="020F0502020204030204" pitchFamily="34" charset="0"/>
                </a:endParaRPr>
              </a:p>
              <a:p>
                <a:pPr algn="just"/>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libri" panose="020F0502020204030204" pitchFamily="34" charset="0"/>
                        </a:rPr>
                        <m:t>𝑝𝑎𝑟𝑡𝑖𝑐𝑙𝑒𝑠</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𝑃𝑎𝑟𝑡𝑖𝑐𝑙𝑒𝑠</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𝑜𝑓</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𝑡h𝑒</m:t>
                      </m:r>
                      <m:r>
                        <m:rPr>
                          <m:nor/>
                        </m:rPr>
                        <a:rPr lang="en-US" b="0" i="0" smtClean="0">
                          <a:latin typeface="Times New Roman" panose="02020603050405020304" pitchFamily="18" charset="0"/>
                          <a:ea typeface="Calibri" panose="020F0502020204030204" pitchFamily="34" charset="0"/>
                          <a:cs typeface="Times New Roman" panose="02020603050405020304" pitchFamily="18" charset="0"/>
                        </a:rPr>
                        <m:t> </m:t>
                      </m:r>
                      <m:r>
                        <m:rPr>
                          <m:nor/>
                        </m:rPr>
                        <a:rPr lang="ru-RU"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m:t></m:t>
                      </m:r>
                      <m:r>
                        <a:rPr lang="en-US" i="1">
                          <a:latin typeface="Cambria Math" panose="02040503050406030204" pitchFamily="18" charset="0"/>
                          <a:ea typeface="Calibri" panose="020F0502020204030204" pitchFamily="34" charset="0"/>
                        </a:rPr>
                        <m:t>−</m:t>
                      </m:r>
                      <m:r>
                        <a:rPr lang="en-US" i="1">
                          <a:latin typeface="Cambria Math" panose="02040503050406030204" pitchFamily="18" charset="0"/>
                          <a:ea typeface="Calibri" panose="020F0502020204030204" pitchFamily="34" charset="0"/>
                        </a:rPr>
                        <m:t>𝑝h𝑎𝑠𝑒</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𝑎𝑟𝑒</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𝑓𝑜𝑟𝑚𝑒𝑑</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𝑚𝑎𝑖𝑛𝑙𝑦</m:t>
                      </m:r>
                      <m:r>
                        <a:rPr lang="en-US" i="1">
                          <a:latin typeface="Cambria Math" panose="02040503050406030204" pitchFamily="18" charset="0"/>
                          <a:ea typeface="Calibri" panose="020F0502020204030204" pitchFamily="34" charset="0"/>
                        </a:rPr>
                        <m:t> </m:t>
                      </m:r>
                    </m:oMath>
                  </m:oMathPara>
                </a14:m>
                <a:endParaRPr lang="en-US" i="1" dirty="0" smtClean="0">
                  <a:latin typeface="Cambria Math" panose="02040503050406030204" pitchFamily="18" charset="0"/>
                  <a:ea typeface="Calibri" panose="020F0502020204030204" pitchFamily="34" charset="0"/>
                </a:endParaRPr>
              </a:p>
              <a:p>
                <a:pPr algn="just"/>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libri" panose="020F0502020204030204" pitchFamily="34" charset="0"/>
                        </a:rPr>
                        <m:t>𝑖𝑛</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𝑓𝑒𝑟𝑟𝑖𝑡𝑒</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𝑇h𝑒</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𝑑𝑒𝑛𝑠𝑖𝑡𝑦</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𝑜𝑓</m:t>
                      </m:r>
                      <m:r>
                        <m:rPr>
                          <m:nor/>
                        </m:rPr>
                        <a:rPr lang="ru-RU"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m:t></m:t>
                      </m:r>
                      <m:r>
                        <a:rPr lang="en-US" i="1">
                          <a:latin typeface="Cambria Math" panose="02040503050406030204" pitchFamily="18" charset="0"/>
                          <a:ea typeface="Calibri" panose="020F0502020204030204" pitchFamily="34" charset="0"/>
                        </a:rPr>
                        <m:t>−</m:t>
                      </m:r>
                      <m:r>
                        <a:rPr lang="en-US" i="1">
                          <a:latin typeface="Cambria Math" panose="02040503050406030204" pitchFamily="18" charset="0"/>
                          <a:ea typeface="Calibri" panose="020F0502020204030204" pitchFamily="34" charset="0"/>
                        </a:rPr>
                        <m:t>𝑝𝑟𝑒𝑐𝑖𝑝𝑖𝑡𝑎𝑡𝑖𝑜𝑛𝑠</m:t>
                      </m:r>
                      <m:r>
                        <a:rPr lang="en-US" i="1">
                          <a:latin typeface="Cambria Math" panose="02040503050406030204" pitchFamily="18" charset="0"/>
                          <a:ea typeface="Calibri" panose="020F0502020204030204" pitchFamily="34" charset="0"/>
                        </a:rPr>
                        <m:t> </m:t>
                      </m:r>
                      <m:r>
                        <a:rPr lang="en-US" i="1">
                          <a:latin typeface="Cambria Math" panose="02040503050406030204" pitchFamily="18" charset="0"/>
                          <a:ea typeface="Calibri" panose="020F0502020204030204" pitchFamily="34" charset="0"/>
                        </a:rPr>
                        <m:t>𝑖𝑠</m:t>
                      </m:r>
                      <m:r>
                        <m:rPr>
                          <m:nor/>
                        </m:rPr>
                        <a:rPr lang="en-US" b="0" i="0" smtClean="0">
                          <a:latin typeface="Times New Roman" panose="02020603050405020304" pitchFamily="18" charset="0"/>
                          <a:ea typeface="Calibri" panose="020F0502020204030204" pitchFamily="34" charset="0"/>
                          <a:cs typeface="Times New Roman" panose="02020603050405020304" pitchFamily="18" charset="0"/>
                        </a:rPr>
                        <m:t> </m:t>
                      </m:r>
                      <m:r>
                        <m:rPr>
                          <m:nor/>
                        </m:rPr>
                        <a:rPr lang="ru-RU" dirty="0">
                          <a:latin typeface="Times New Roman" panose="02020603050405020304" pitchFamily="18" charset="0"/>
                          <a:ea typeface="Calibri" panose="020F0502020204030204" pitchFamily="34" charset="0"/>
                          <a:cs typeface="Times New Roman" panose="02020603050405020304" pitchFamily="18" charset="0"/>
                        </a:rPr>
                        <m:t>1.9</m:t>
                      </m:r>
                      <m:r>
                        <m:rPr>
                          <m:nor/>
                        </m:rPr>
                        <a:rPr lang="ru-RU"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m:t></m:t>
                      </m:r>
                      <m:r>
                        <m:rPr>
                          <m:nor/>
                        </m:rPr>
                        <a:rPr lang="ru-RU" dirty="0">
                          <a:latin typeface="Times New Roman" panose="02020603050405020304" pitchFamily="18" charset="0"/>
                          <a:ea typeface="Calibri" panose="020F0502020204030204" pitchFamily="34" charset="0"/>
                          <a:cs typeface="Times New Roman" panose="02020603050405020304" pitchFamily="18" charset="0"/>
                        </a:rPr>
                        <m:t>10</m:t>
                      </m:r>
                      <m:r>
                        <m:rPr>
                          <m:nor/>
                        </m:rPr>
                        <a:rPr lang="ru-RU" baseline="30000" dirty="0">
                          <a:latin typeface="Times New Roman" panose="02020603050405020304" pitchFamily="18" charset="0"/>
                          <a:ea typeface="Calibri" panose="020F0502020204030204" pitchFamily="34" charset="0"/>
                          <a:cs typeface="Times New Roman" panose="02020603050405020304" pitchFamily="18" charset="0"/>
                        </a:rPr>
                        <m:t>21</m:t>
                      </m:r>
                      <m:r>
                        <m:rPr>
                          <m:nor/>
                        </m:rPr>
                        <a:rPr lang="ru-RU" dirty="0">
                          <a:latin typeface="Times New Roman" panose="02020603050405020304" pitchFamily="18" charset="0"/>
                          <a:ea typeface="Calibri" panose="020F0502020204030204" pitchFamily="34" charset="0"/>
                          <a:cs typeface="Times New Roman" panose="02020603050405020304" pitchFamily="18" charset="0"/>
                        </a:rPr>
                        <m:t>м</m:t>
                      </m:r>
                      <m:r>
                        <m:rPr>
                          <m:nor/>
                        </m:rPr>
                        <a:rPr lang="ru-RU" baseline="30000" dirty="0">
                          <a:latin typeface="Times New Roman" panose="02020603050405020304" pitchFamily="18" charset="0"/>
                          <a:ea typeface="Calibri" panose="020F0502020204030204" pitchFamily="34" charset="0"/>
                          <a:cs typeface="Times New Roman" panose="02020603050405020304" pitchFamily="18" charset="0"/>
                        </a:rPr>
                        <m:t>−3</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18389" y="3893172"/>
                <a:ext cx="6331364" cy="2012282"/>
              </a:xfrm>
              <a:prstGeom prst="rect">
                <a:avLst/>
              </a:prstGeom>
              <a:blipFill>
                <a:blip r:embed="rId5"/>
                <a:stretch>
                  <a:fillRect r="-6641" b="-1818"/>
                </a:stretch>
              </a:blipFill>
            </p:spPr>
            <p:txBody>
              <a:bodyPr/>
              <a:lstStyle/>
              <a:p>
                <a:r>
                  <a:rPr lang="ru-RU">
                    <a:noFill/>
                  </a:rPr>
                  <a:t> </a:t>
                </a:r>
              </a:p>
            </p:txBody>
          </p:sp>
        </mc:Fallback>
      </mc:AlternateContent>
      <p:pic>
        <p:nvPicPr>
          <p:cNvPr id="9" name="Рисунок 8"/>
          <p:cNvPicPr/>
          <p:nvPr/>
        </p:nvPicPr>
        <p:blipFill rotWithShape="1">
          <a:blip r:embed="rId6">
            <a:extLst>
              <a:ext uri="{28A0092B-C50C-407E-A947-70E740481C1C}">
                <a14:useLocalDpi xmlns:a14="http://schemas.microsoft.com/office/drawing/2010/main" val="0"/>
              </a:ext>
            </a:extLst>
          </a:blip>
          <a:srcRect l="10282" t="9603" r="6233" b="3745"/>
          <a:stretch/>
        </p:blipFill>
        <p:spPr bwMode="auto">
          <a:xfrm>
            <a:off x="6553869" y="3246886"/>
            <a:ext cx="5297863" cy="3236243"/>
          </a:xfrm>
          <a:prstGeom prst="rect">
            <a:avLst/>
          </a:prstGeom>
          <a:noFill/>
          <a:ln>
            <a:noFill/>
          </a:ln>
          <a:extLst>
            <a:ext uri="{53640926-AAD7-44D8-BBD7-CCE9431645EC}">
              <a14:shadowObscured xmlns:a14="http://schemas.microsoft.com/office/drawing/2010/main"/>
            </a:ext>
          </a:extLst>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8447" y="1299135"/>
            <a:ext cx="2684073" cy="1993319"/>
          </a:xfrm>
          <a:prstGeom prst="rect">
            <a:avLst/>
          </a:prstGeom>
        </p:spPr>
      </p:pic>
      <mc:AlternateContent xmlns:mc="http://schemas.openxmlformats.org/markup-compatibility/2006" xmlns:a14="http://schemas.microsoft.com/office/drawing/2010/main">
        <mc:Choice Requires="a14">
          <p:sp>
            <p:nvSpPr>
              <p:cNvPr id="11" name="Прямоугольник 10"/>
              <p:cNvSpPr/>
              <p:nvPr/>
            </p:nvSpPr>
            <p:spPr>
              <a:xfrm>
                <a:off x="576605" y="0"/>
                <a:ext cx="10818829" cy="1200329"/>
              </a:xfrm>
              <a:prstGeom prst="rect">
                <a:avLst/>
              </a:prstGeom>
            </p:spPr>
            <p:txBody>
              <a:bodyPr wrap="square">
                <a:spAutoFit/>
              </a:bodyPr>
              <a:lstStyle/>
              <a:p>
                <a:pPr algn="ctr"/>
                <a:r>
                  <a:rPr lang="ru-RU"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Microstructure of EP-450 steel irradiated by</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 Т = 405</a:t>
                </a:r>
                <a14:m>
                  <m:oMath xmlns:m="http://schemas.openxmlformats.org/officeDocument/2006/math">
                    <m:r>
                      <a:rPr lang="ru-RU"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sz="2400" dirty="0" smtClean="0">
                    <a:latin typeface="Times New Roman" panose="02020603050405020304" pitchFamily="18" charset="0"/>
                    <a:ea typeface="Calibri" panose="020F0502020204030204" pitchFamily="34" charset="0"/>
                    <a:cs typeface="Times New Roman" panose="02020603050405020304" pitchFamily="18" charset="0"/>
                  </a:rPr>
                  <a:t>  </a:t>
                </a:r>
              </a:p>
              <a:p>
                <a:pPr algn="ctr"/>
                <a:r>
                  <a:rPr lang="ru-RU" sz="2400" dirty="0" smtClean="0">
                    <a:latin typeface="Times New Roman" panose="02020603050405020304" pitchFamily="18" charset="0"/>
                    <a:ea typeface="Calibri" panose="020F0502020204030204" pitchFamily="34" charset="0"/>
                    <a:cs typeface="Times New Roman" panose="02020603050405020304" pitchFamily="18" charset="0"/>
                  </a:rPr>
                  <a:t>(</a:t>
                </a:r>
                <a:r>
                  <a:rPr lang="ru-RU" sz="2400" dirty="0">
                    <a:latin typeface="Times New Roman" panose="02020603050405020304" pitchFamily="18" charset="0"/>
                    <a:ea typeface="Calibri" panose="020F0502020204030204" pitchFamily="34" charset="0"/>
                    <a:cs typeface="Times New Roman" panose="02020603050405020304" pitchFamily="18" charset="0"/>
                  </a:rPr>
                  <a:t>а</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The </a:t>
                </a:r>
                <a:r>
                  <a:rPr lang="en-US" sz="2400" dirty="0">
                    <a:latin typeface="Times New Roman" panose="02020603050405020304" pitchFamily="18" charset="0"/>
                    <a:ea typeface="Calibri" panose="020F0502020204030204" pitchFamily="34" charset="0"/>
                    <a:cs typeface="Times New Roman" panose="02020603050405020304" pitchFamily="18" charset="0"/>
                  </a:rPr>
                  <a:t>ferrite grain and phase boundaries</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b</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Secondary phase reflexes</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400" dirty="0">
                    <a:latin typeface="Times New Roman" panose="02020603050405020304" pitchFamily="18" charset="0"/>
                    <a:ea typeface="Calibri" panose="020F0502020204030204" pitchFamily="34" charset="0"/>
                    <a:cs typeface="Times New Roman" panose="02020603050405020304" pitchFamily="18" charset="0"/>
                  </a:rPr>
                  <a:t>, </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c</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phase particles</a:t>
                </a:r>
                <a:r>
                  <a:rPr lang="ru-RU"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d</a:t>
                </a:r>
                <a:r>
                  <a:rPr lang="ru-RU"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dislocation structure of ferrite with </a:t>
                </a:r>
                <a:r>
                  <a:rPr lang="ru-RU" sz="2400" dirty="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phase particles</a:t>
                </a:r>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576605" y="0"/>
                <a:ext cx="10818829" cy="1200329"/>
              </a:xfrm>
              <a:prstGeom prst="rect">
                <a:avLst/>
              </a:prstGeom>
              <a:blipFill>
                <a:blip r:embed="rId8"/>
                <a:stretch>
                  <a:fillRect t="-4061" r="-451" b="-10660"/>
                </a:stretch>
              </a:blipFill>
            </p:spPr>
            <p:txBody>
              <a:bodyPr/>
              <a:lstStyle/>
              <a:p>
                <a:r>
                  <a:rPr lang="ru-RU">
                    <a:noFill/>
                  </a:rPr>
                  <a:t> </a:t>
                </a:r>
              </a:p>
            </p:txBody>
          </p:sp>
        </mc:Fallback>
      </mc:AlternateContent>
      <p:graphicFrame>
        <p:nvGraphicFramePr>
          <p:cNvPr id="12" name="Таблица 11"/>
          <p:cNvGraphicFramePr>
            <a:graphicFrameLocks noGrp="1"/>
          </p:cNvGraphicFramePr>
          <p:nvPr>
            <p:extLst>
              <p:ext uri="{D42A27DB-BD31-4B8C-83A1-F6EECF244321}">
                <p14:modId xmlns:p14="http://schemas.microsoft.com/office/powerpoint/2010/main" val="3309331517"/>
              </p:ext>
            </p:extLst>
          </p:nvPr>
        </p:nvGraphicFramePr>
        <p:xfrm>
          <a:off x="0" y="3221657"/>
          <a:ext cx="12078140" cy="370840"/>
        </p:xfrm>
        <a:graphic>
          <a:graphicData uri="http://schemas.openxmlformats.org/drawingml/2006/table">
            <a:tbl>
              <a:tblPr firstRow="1" bandRow="1">
                <a:tableStyleId>{5940675A-B579-460E-94D1-54222C63F5DA}</a:tableStyleId>
              </a:tblPr>
              <a:tblGrid>
                <a:gridCol w="2908367">
                  <a:extLst>
                    <a:ext uri="{9D8B030D-6E8A-4147-A177-3AD203B41FA5}">
                      <a16:colId xmlns:a16="http://schemas.microsoft.com/office/drawing/2014/main" val="1582087862"/>
                    </a:ext>
                  </a:extLst>
                </a:gridCol>
                <a:gridCol w="3130703">
                  <a:extLst>
                    <a:ext uri="{9D8B030D-6E8A-4147-A177-3AD203B41FA5}">
                      <a16:colId xmlns:a16="http://schemas.microsoft.com/office/drawing/2014/main" val="4077035947"/>
                    </a:ext>
                  </a:extLst>
                </a:gridCol>
                <a:gridCol w="3019535">
                  <a:extLst>
                    <a:ext uri="{9D8B030D-6E8A-4147-A177-3AD203B41FA5}">
                      <a16:colId xmlns:a16="http://schemas.microsoft.com/office/drawing/2014/main" val="2199027095"/>
                    </a:ext>
                  </a:extLst>
                </a:gridCol>
                <a:gridCol w="3019535">
                  <a:extLst>
                    <a:ext uri="{9D8B030D-6E8A-4147-A177-3AD203B41FA5}">
                      <a16:colId xmlns:a16="http://schemas.microsoft.com/office/drawing/2014/main" val="783147385"/>
                    </a:ext>
                  </a:extLst>
                </a:gridCol>
              </a:tblGrid>
              <a:tr h="370840">
                <a:tc>
                  <a:txBody>
                    <a:bodyPr/>
                    <a:lstStyle/>
                    <a:p>
                      <a:pPr algn="ctr"/>
                      <a:r>
                        <a:rPr lang="ru-RU" dirty="0" smtClean="0">
                          <a:latin typeface="Times New Roman" panose="02020603050405020304" pitchFamily="18" charset="0"/>
                          <a:cs typeface="Times New Roman" panose="02020603050405020304" pitchFamily="18" charset="0"/>
                        </a:rPr>
                        <a:t>(а)</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b</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c</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d</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8978288"/>
                  </a:ext>
                </a:extLst>
              </a:tr>
            </a:tbl>
          </a:graphicData>
        </a:graphic>
      </p:graphicFrame>
      <p:cxnSp>
        <p:nvCxnSpPr>
          <p:cNvPr id="15" name="Прямая соединительная линия 14"/>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Пятиугольник 12"/>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2</a:t>
            </a:r>
            <a:r>
              <a:rPr lang="ru-RU" sz="2000" dirty="0">
                <a:latin typeface="Times New Roman" panose="02020603050405020304" pitchFamily="18" charset="0"/>
                <a:cs typeface="Times New Roman" panose="02020603050405020304" pitchFamily="18" charset="0"/>
              </a:rPr>
              <a:t>5</a:t>
            </a:r>
            <a:endParaRPr lang="en-US" sz="2000"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110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7" y="2239128"/>
            <a:ext cx="2953365" cy="207895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483" y="2239127"/>
            <a:ext cx="2973071" cy="2078955"/>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605" y="2243672"/>
            <a:ext cx="2946548" cy="2096930"/>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8715" y="2252659"/>
            <a:ext cx="3013611" cy="2078955"/>
          </a:xfrm>
          <a:prstGeom prst="rect">
            <a:avLst/>
          </a:prstGeom>
        </p:spPr>
      </p:pic>
      <p:graphicFrame>
        <p:nvGraphicFramePr>
          <p:cNvPr id="8" name="Таблица 7"/>
          <p:cNvGraphicFramePr>
            <a:graphicFrameLocks noGrp="1"/>
          </p:cNvGraphicFramePr>
          <p:nvPr>
            <p:extLst>
              <p:ext uri="{D42A27DB-BD31-4B8C-83A1-F6EECF244321}">
                <p14:modId xmlns:p14="http://schemas.microsoft.com/office/powerpoint/2010/main" val="3819611661"/>
              </p:ext>
            </p:extLst>
          </p:nvPr>
        </p:nvGraphicFramePr>
        <p:xfrm>
          <a:off x="0" y="4699049"/>
          <a:ext cx="12078140" cy="370840"/>
        </p:xfrm>
        <a:graphic>
          <a:graphicData uri="http://schemas.openxmlformats.org/drawingml/2006/table">
            <a:tbl>
              <a:tblPr firstRow="1" bandRow="1">
                <a:tableStyleId>{5940675A-B579-460E-94D1-54222C63F5DA}</a:tableStyleId>
              </a:tblPr>
              <a:tblGrid>
                <a:gridCol w="2908367">
                  <a:extLst>
                    <a:ext uri="{9D8B030D-6E8A-4147-A177-3AD203B41FA5}">
                      <a16:colId xmlns:a16="http://schemas.microsoft.com/office/drawing/2014/main" val="1582087862"/>
                    </a:ext>
                  </a:extLst>
                </a:gridCol>
                <a:gridCol w="3130703">
                  <a:extLst>
                    <a:ext uri="{9D8B030D-6E8A-4147-A177-3AD203B41FA5}">
                      <a16:colId xmlns:a16="http://schemas.microsoft.com/office/drawing/2014/main" val="4077035947"/>
                    </a:ext>
                  </a:extLst>
                </a:gridCol>
                <a:gridCol w="3019535">
                  <a:extLst>
                    <a:ext uri="{9D8B030D-6E8A-4147-A177-3AD203B41FA5}">
                      <a16:colId xmlns:a16="http://schemas.microsoft.com/office/drawing/2014/main" val="2199027095"/>
                    </a:ext>
                  </a:extLst>
                </a:gridCol>
                <a:gridCol w="3019535">
                  <a:extLst>
                    <a:ext uri="{9D8B030D-6E8A-4147-A177-3AD203B41FA5}">
                      <a16:colId xmlns:a16="http://schemas.microsoft.com/office/drawing/2014/main" val="783147385"/>
                    </a:ext>
                  </a:extLst>
                </a:gridCol>
              </a:tblGrid>
              <a:tr h="370840">
                <a:tc>
                  <a:txBody>
                    <a:bodyPr/>
                    <a:lstStyle/>
                    <a:p>
                      <a:pPr algn="ctr"/>
                      <a:r>
                        <a:rPr lang="ru-RU" dirty="0" smtClean="0">
                          <a:latin typeface="Times New Roman" panose="02020603050405020304" pitchFamily="18" charset="0"/>
                          <a:cs typeface="Times New Roman" panose="02020603050405020304" pitchFamily="18" charset="0"/>
                        </a:rPr>
                        <a:t>(а)</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b</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c</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d</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8978288"/>
                  </a:ext>
                </a:extLst>
              </a:tr>
            </a:tbl>
          </a:graphicData>
        </a:graphic>
      </p:graphicFrame>
      <mc:AlternateContent xmlns:mc="http://schemas.openxmlformats.org/markup-compatibility/2006" xmlns:a14="http://schemas.microsoft.com/office/drawing/2010/main">
        <mc:Choice Requires="a14">
          <p:sp>
            <p:nvSpPr>
              <p:cNvPr id="9" name="Прямоугольник 8"/>
              <p:cNvSpPr/>
              <p:nvPr/>
            </p:nvSpPr>
            <p:spPr>
              <a:xfrm>
                <a:off x="538075" y="219081"/>
                <a:ext cx="11373819" cy="1569660"/>
              </a:xfrm>
              <a:prstGeom prst="rect">
                <a:avLst/>
              </a:prstGeom>
            </p:spPr>
            <p:txBody>
              <a:bodyPr wrap="none">
                <a:spAutoFit/>
              </a:bodyPr>
              <a:lstStyle/>
              <a:p>
                <a:pPr algn="ctr"/>
                <a:r>
                  <a:rPr lang="en-US" sz="2400" dirty="0">
                    <a:latin typeface="Times New Roman" panose="02020603050405020304" pitchFamily="18" charset="0"/>
                    <a:ea typeface="Calibri" panose="020F0502020204030204" pitchFamily="34" charset="0"/>
                    <a:cs typeface="Times New Roman" panose="02020603050405020304" pitchFamily="18" charset="0"/>
                  </a:rPr>
                  <a:t>Microstructure of EP-450 steel irradiated by</a:t>
                </a:r>
                <a:r>
                  <a:rPr lang="ru-RU" sz="2400" dirty="0">
                    <a:latin typeface="Times New Roman" panose="02020603050405020304" pitchFamily="18" charset="0"/>
                    <a:ea typeface="Calibri" panose="020F0502020204030204" pitchFamily="34" charset="0"/>
                    <a:cs typeface="Times New Roman" panose="02020603050405020304" pitchFamily="18" charset="0"/>
                  </a:rPr>
                  <a:t> Т =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350</a:t>
                </a:r>
                <a14:m>
                  <m:oMath xmlns:m="http://schemas.openxmlformats.org/officeDocument/2006/math">
                    <m:r>
                      <a:rPr lang="ru-RU" sz="2400" i="1">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400" dirty="0" smtClean="0">
                  <a:latin typeface="Times New Roman" panose="02020603050405020304" pitchFamily="18" charset="0"/>
                  <a:cs typeface="Times New Roman" panose="02020603050405020304" pitchFamily="18" charset="0"/>
                </a:endParaRPr>
              </a:p>
              <a:p>
                <a:pPr algn="ctr"/>
                <a:r>
                  <a:rPr lang="ru-RU" sz="2400" dirty="0" smtClean="0">
                    <a:latin typeface="Times New Roman" panose="02020603050405020304" pitchFamily="18" charset="0"/>
                    <a:cs typeface="Times New Roman" panose="02020603050405020304" pitchFamily="18" charset="0"/>
                  </a:rPr>
                  <a:t>(</a:t>
                </a:r>
                <a:r>
                  <a:rPr lang="ru-RU" sz="2400" dirty="0">
                    <a:latin typeface="Times New Roman" panose="02020603050405020304" pitchFamily="18" charset="0"/>
                    <a:cs typeface="Times New Roman" panose="02020603050405020304" pitchFamily="18" charset="0"/>
                  </a:rPr>
                  <a:t>а) </a:t>
                </a:r>
                <a:r>
                  <a:rPr lang="en-US" sz="2400" dirty="0" smtClean="0">
                    <a:latin typeface="Times New Roman" panose="02020603050405020304" pitchFamily="18" charset="0"/>
                    <a:cs typeface="Times New Roman" panose="02020603050405020304" pitchFamily="18" charset="0"/>
                  </a:rPr>
                  <a:t>Tempered </a:t>
                </a:r>
                <a:r>
                  <a:rPr lang="en-US" sz="2400" dirty="0" err="1" smtClean="0">
                    <a:latin typeface="Times New Roman" panose="02020603050405020304" pitchFamily="18" charset="0"/>
                    <a:cs typeface="Times New Roman" panose="02020603050405020304" pitchFamily="18" charset="0"/>
                  </a:rPr>
                  <a:t>martensite</a:t>
                </a:r>
                <a:r>
                  <a:rPr lang="en-US" sz="2400" dirty="0" smtClean="0">
                    <a:latin typeface="Times New Roman" panose="02020603050405020304" pitchFamily="18" charset="0"/>
                    <a:cs typeface="Times New Roman" panose="02020603050405020304" pitchFamily="18" charset="0"/>
                  </a:rPr>
                  <a:t> – ferrite grain</a:t>
                </a:r>
                <a:r>
                  <a:rPr lang="ru-RU"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b</a:t>
                </a:r>
                <a:r>
                  <a:rPr lang="ru-RU"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secondary precipitates at phase boundaries and </a:t>
                </a:r>
                <a:endParaRPr lang="en-US" sz="2400" dirty="0" smtClean="0">
                  <a:latin typeface="Times New Roman" panose="02020603050405020304" pitchFamily="18" charset="0"/>
                  <a:cs typeface="Times New Roman" panose="02020603050405020304" pitchFamily="18" charset="0"/>
                </a:endParaRPr>
              </a:p>
              <a:p>
                <a:pPr algn="ctr"/>
                <a:r>
                  <a:rPr lang="en-US" sz="2400" dirty="0" err="1" smtClean="0">
                    <a:latin typeface="Times New Roman" panose="02020603050405020304" pitchFamily="18" charset="0"/>
                    <a:cs typeface="Times New Roman" panose="02020603050405020304" pitchFamily="18" charset="0"/>
                  </a:rPr>
                  <a:t>subgrain</a:t>
                </a:r>
                <a:r>
                  <a:rPr lang="en-US" sz="2400" dirty="0" smtClean="0">
                    <a:latin typeface="Times New Roman" panose="02020603050405020304" pitchFamily="18" charset="0"/>
                    <a:cs typeface="Times New Roman" panose="02020603050405020304" pitchFamily="18" charset="0"/>
                  </a:rPr>
                  <a:t> boundaries, </a:t>
                </a:r>
              </a:p>
              <a:p>
                <a:pPr algn="ctr"/>
                <a:r>
                  <a:rPr lang="ru-RU"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c</a:t>
                </a:r>
                <a:r>
                  <a:rPr lang="ru-RU"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dislocation loops</a:t>
                </a:r>
                <a:r>
                  <a:rPr lang="ru-RU"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d</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sym typeface="Symbol" panose="05050102010706020507" pitchFamily="18" charset="2"/>
                  </a:rPr>
                  <a:t></a:t>
                </a:r>
                <a:r>
                  <a:rPr lang="ru-RU"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phase </a:t>
                </a:r>
                <a:r>
                  <a:rPr lang="en-US" sz="2400" dirty="0">
                    <a:latin typeface="Times New Roman" panose="02020603050405020304" pitchFamily="18" charset="0"/>
                    <a:cs typeface="Times New Roman" panose="02020603050405020304" pitchFamily="18" charset="0"/>
                  </a:rPr>
                  <a:t>particles on </a:t>
                </a:r>
                <a:r>
                  <a:rPr lang="en-US" sz="2400" dirty="0" smtClean="0">
                    <a:latin typeface="Times New Roman" panose="02020603050405020304" pitchFamily="18" charset="0"/>
                    <a:cs typeface="Times New Roman" panose="02020603050405020304" pitchFamily="18" charset="0"/>
                  </a:rPr>
                  <a:t>dislocations</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538075" y="219081"/>
                <a:ext cx="11373819" cy="1569660"/>
              </a:xfrm>
              <a:prstGeom prst="rect">
                <a:avLst/>
              </a:prstGeom>
              <a:blipFill>
                <a:blip r:embed="rId6"/>
                <a:stretch>
                  <a:fillRect l="-322" t="-3113" r="-375" b="-8171"/>
                </a:stretch>
              </a:blipFill>
            </p:spPr>
            <p:txBody>
              <a:bodyPr/>
              <a:lstStyle/>
              <a:p>
                <a:r>
                  <a:rPr lang="ru-RU">
                    <a:noFill/>
                  </a:rPr>
                  <a:t> </a:t>
                </a:r>
              </a:p>
            </p:txBody>
          </p:sp>
        </mc:Fallback>
      </mc:AlternateContent>
      <p:sp>
        <p:nvSpPr>
          <p:cNvPr id="10" name="Прямоугольник 9"/>
          <p:cNvSpPr/>
          <p:nvPr/>
        </p:nvSpPr>
        <p:spPr>
          <a:xfrm>
            <a:off x="71165" y="5134990"/>
            <a:ext cx="12006975" cy="1057084"/>
          </a:xfrm>
          <a:prstGeom prst="rect">
            <a:avLst/>
          </a:prstGeom>
        </p:spPr>
        <p:txBody>
          <a:bodyPr wrap="square">
            <a:spAutoFit/>
          </a:bodyPr>
          <a:lstStyle/>
          <a:p>
            <a:pPr algn="just">
              <a:lnSpc>
                <a:spcPct val="107000"/>
              </a:lnSpc>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Vacancy pores are present in steel in very small quantities. The pore sizes are 1.6 – 3.4 nm. The average pore diameter is 2.7 nm. The particles of the </a:t>
            </a:r>
            <a:r>
              <a:rPr lang="ru-RU" sz="2000" dirty="0" smtClean="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phase </a:t>
            </a:r>
            <a:r>
              <a:rPr lang="en-US" sz="2000" dirty="0">
                <a:latin typeface="Times New Roman" panose="02020603050405020304" pitchFamily="18" charset="0"/>
                <a:ea typeface="Calibri" panose="020F0502020204030204" pitchFamily="34" charset="0"/>
                <a:cs typeface="Times New Roman" panose="02020603050405020304" pitchFamily="18" charset="0"/>
              </a:rPr>
              <a:t>have sizes of 5-16 nm, the average size is 9 nm. The particle density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is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a:t>
            </a:r>
            <a:r>
              <a:rPr lang="ru-RU" sz="2000" dirty="0">
                <a:latin typeface="Times New Roman" panose="02020603050405020304" pitchFamily="18" charset="0"/>
                <a:ea typeface="Calibri" panose="020F0502020204030204" pitchFamily="34" charset="0"/>
                <a:cs typeface="Times New Roman" panose="02020603050405020304" pitchFamily="18" charset="0"/>
              </a:rPr>
              <a:t>1 – 3)</a:t>
            </a:r>
            <a:r>
              <a:rPr lang="ru-RU"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10</a:t>
            </a:r>
            <a:r>
              <a:rPr lang="ru-RU" sz="2000" baseline="30000" dirty="0" smtClean="0">
                <a:latin typeface="Times New Roman" panose="02020603050405020304" pitchFamily="18" charset="0"/>
                <a:ea typeface="Calibri" panose="020F0502020204030204" pitchFamily="34" charset="0"/>
                <a:cs typeface="Times New Roman" panose="02020603050405020304" pitchFamily="18" charset="0"/>
              </a:rPr>
              <a:t>23</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м</a:t>
            </a:r>
            <a:r>
              <a:rPr lang="ru-RU" sz="2000" baseline="30000" dirty="0" smtClean="0">
                <a:latin typeface="Times New Roman" panose="02020603050405020304" pitchFamily="18" charset="0"/>
                <a:ea typeface="Calibri" panose="020F0502020204030204" pitchFamily="34" charset="0"/>
                <a:cs typeface="Times New Roman" panose="02020603050405020304" pitchFamily="18" charset="0"/>
              </a:rPr>
              <a:t>-3</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a:latin typeface="Times New Roman" panose="02020603050405020304" pitchFamily="18" charset="0"/>
                <a:ea typeface="Calibri" panose="020F0502020204030204" pitchFamily="34" charset="0"/>
                <a:cs typeface="Times New Roman" panose="02020603050405020304" pitchFamily="18" charset="0"/>
              </a:rPr>
              <a:t>The particles are formed on dislocations and grown dislocation loops</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p>
        </p:txBody>
      </p:sp>
      <p:cxnSp>
        <p:nvCxnSpPr>
          <p:cNvPr id="13" name="Прямая соединительная линия 12"/>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Пятиугольник 10"/>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2</a:t>
            </a:r>
            <a:r>
              <a:rPr lang="ru-RU" sz="2000" dirty="0">
                <a:latin typeface="Times New Roman" panose="02020603050405020304" pitchFamily="18" charset="0"/>
                <a:cs typeface="Times New Roman" panose="02020603050405020304" pitchFamily="18" charset="0"/>
              </a:rPr>
              <a:t>6</a:t>
            </a:r>
            <a:endParaRPr lang="en-US" sz="20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00485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2" y="1545253"/>
            <a:ext cx="2912882" cy="1978219"/>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0040" y="1545252"/>
            <a:ext cx="2981004" cy="197821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7069" y="1545251"/>
            <a:ext cx="2976487" cy="1978219"/>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6099" y="1545251"/>
            <a:ext cx="2985646" cy="1978219"/>
          </a:xfrm>
          <a:prstGeom prst="rect">
            <a:avLst/>
          </a:prstGeom>
        </p:spPr>
      </p:pic>
      <mc:AlternateContent xmlns:mc="http://schemas.openxmlformats.org/markup-compatibility/2006" xmlns:a14="http://schemas.microsoft.com/office/drawing/2010/main">
        <mc:Choice Requires="a14">
          <p:sp>
            <p:nvSpPr>
              <p:cNvPr id="8" name="Прямоугольник 7"/>
              <p:cNvSpPr/>
              <p:nvPr/>
            </p:nvSpPr>
            <p:spPr>
              <a:xfrm>
                <a:off x="792071" y="193423"/>
                <a:ext cx="10818829" cy="1200329"/>
              </a:xfrm>
              <a:prstGeom prst="rect">
                <a:avLst/>
              </a:prstGeom>
            </p:spPr>
            <p:txBody>
              <a:bodyPr wrap="square">
                <a:spAutoFit/>
              </a:bodyPr>
              <a:lstStyle/>
              <a:p>
                <a:pPr algn="ctr"/>
                <a:r>
                  <a:rPr lang="ru-RU" sz="2400" dirty="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Microstructure of EP-450 steel irradiated by</a:t>
                </a:r>
                <a:r>
                  <a:rPr lang="ru-RU" sz="2400" dirty="0">
                    <a:latin typeface="Times New Roman" panose="02020603050405020304" pitchFamily="18" charset="0"/>
                    <a:ea typeface="Calibri" panose="020F0502020204030204" pitchFamily="34" charset="0"/>
                    <a:cs typeface="Times New Roman" panose="02020603050405020304" pitchFamily="18" charset="0"/>
                  </a:rPr>
                  <a:t> Т =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29</a:t>
                </a:r>
                <a:r>
                  <a:rPr lang="ru-RU" sz="2400" dirty="0" smtClean="0">
                    <a:latin typeface="Times New Roman" panose="02020603050405020304" pitchFamily="18" charset="0"/>
                    <a:ea typeface="Calibri" panose="020F0502020204030204" pitchFamily="34" charset="0"/>
                    <a:cs typeface="Times New Roman" panose="02020603050405020304" pitchFamily="18" charset="0"/>
                  </a:rPr>
                  <a:t>5</a:t>
                </a:r>
                <a14:m>
                  <m:oMath xmlns:m="http://schemas.openxmlformats.org/officeDocument/2006/math">
                    <m:r>
                      <a:rPr lang="ru-RU" sz="2400" i="1">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2400" dirty="0" smtClean="0">
                  <a:latin typeface="Times New Roman" panose="02020603050405020304" pitchFamily="18" charset="0"/>
                  <a:ea typeface="Calibri" panose="020F0502020204030204" pitchFamily="34" charset="0"/>
                </a:endParaRPr>
              </a:p>
              <a:p>
                <a:pPr algn="ctr"/>
                <a:r>
                  <a:rPr lang="ru-RU" sz="2400" dirty="0" smtClean="0">
                    <a:latin typeface="Times New Roman" panose="02020603050405020304" pitchFamily="18" charset="0"/>
                    <a:ea typeface="Calibri" panose="020F0502020204030204" pitchFamily="34" charset="0"/>
                  </a:rPr>
                  <a:t>(</a:t>
                </a:r>
                <a:r>
                  <a:rPr lang="ru-RU" sz="2400" dirty="0">
                    <a:latin typeface="Times New Roman" panose="02020603050405020304" pitchFamily="18" charset="0"/>
                    <a:ea typeface="Calibri" panose="020F0502020204030204" pitchFamily="34" charset="0"/>
                  </a:rPr>
                  <a:t>а) </a:t>
                </a:r>
                <a:r>
                  <a:rPr lang="en-US" sz="2400" dirty="0">
                    <a:latin typeface="Times New Roman" panose="02020603050405020304" pitchFamily="18" charset="0"/>
                    <a:ea typeface="Calibri" panose="020F0502020204030204" pitchFamily="34" charset="0"/>
                    <a:cs typeface="Times New Roman" panose="02020603050405020304" pitchFamily="18" charset="0"/>
                  </a:rPr>
                  <a:t>The ferrite grain and phase boundaries</a:t>
                </a:r>
                <a:r>
                  <a:rPr lang="ru-RU" sz="2400" dirty="0" smtClean="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b</a:t>
                </a:r>
                <a:r>
                  <a:rPr lang="ru-RU" sz="2400" dirty="0" smtClean="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radiation pores</a:t>
                </a:r>
                <a:r>
                  <a:rPr lang="ru-RU" sz="2400" dirty="0" smtClean="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c</a:t>
                </a:r>
                <a:r>
                  <a:rPr lang="ru-RU" sz="2400" dirty="0" smtClean="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dislocation structure of ferrite and </a:t>
                </a:r>
                <a:r>
                  <a:rPr lang="ru-RU" sz="2400" dirty="0" smtClean="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400" dirty="0" smtClean="0">
                    <a:latin typeface="Times New Roman" panose="02020603050405020304" pitchFamily="18" charset="0"/>
                    <a:ea typeface="Calibri" panose="020F0502020204030204" pitchFamily="34" charset="0"/>
                  </a:rPr>
                  <a:t>-</a:t>
                </a:r>
                <a:r>
                  <a:rPr lang="en-US" sz="2400" dirty="0">
                    <a:latin typeface="Times New Roman" panose="02020603050405020304" pitchFamily="18" charset="0"/>
                    <a:ea typeface="Calibri" panose="020F0502020204030204" pitchFamily="34" charset="0"/>
                  </a:rPr>
                  <a:t>phase particles on </a:t>
                </a:r>
                <a:r>
                  <a:rPr lang="en-US" sz="2400" dirty="0" smtClean="0">
                    <a:latin typeface="Times New Roman" panose="02020603050405020304" pitchFamily="18" charset="0"/>
                    <a:ea typeface="Calibri" panose="020F0502020204030204" pitchFamily="34" charset="0"/>
                  </a:rPr>
                  <a:t>dislocations</a:t>
                </a:r>
                <a:r>
                  <a:rPr lang="ru-RU" sz="2400" dirty="0" smtClean="0">
                    <a:latin typeface="Times New Roman" panose="02020603050405020304" pitchFamily="18" charset="0"/>
                    <a:ea typeface="Calibri" panose="020F0502020204030204" pitchFamily="34" charset="0"/>
                  </a:rPr>
                  <a:t>, (</a:t>
                </a:r>
                <a:r>
                  <a:rPr lang="en-US" sz="2400" dirty="0" smtClean="0">
                    <a:latin typeface="Times New Roman" panose="02020603050405020304" pitchFamily="18" charset="0"/>
                    <a:ea typeface="Calibri" panose="020F0502020204030204" pitchFamily="34" charset="0"/>
                  </a:rPr>
                  <a:t>d</a:t>
                </a:r>
                <a:r>
                  <a:rPr lang="ru-RU" sz="2400" dirty="0" smtClean="0">
                    <a:latin typeface="Times New Roman" panose="02020603050405020304" pitchFamily="18" charset="0"/>
                    <a:ea typeface="Calibri" panose="020F0502020204030204" pitchFamily="34" charset="0"/>
                  </a:rPr>
                  <a:t>) </a:t>
                </a:r>
                <a:r>
                  <a:rPr lang="en-US" sz="2400" dirty="0">
                    <a:latin typeface="Times New Roman" panose="02020603050405020304" pitchFamily="18" charset="0"/>
                    <a:ea typeface="Calibri" panose="020F0502020204030204" pitchFamily="34" charset="0"/>
                  </a:rPr>
                  <a:t>dislocation loops</a:t>
                </a:r>
                <a:endParaRPr lang="en-US" sz="2400" dirty="0"/>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792071" y="193423"/>
                <a:ext cx="10818829" cy="1200329"/>
              </a:xfrm>
              <a:prstGeom prst="rect">
                <a:avLst/>
              </a:prstGeom>
              <a:blipFill>
                <a:blip r:embed="rId6"/>
                <a:stretch>
                  <a:fillRect l="-507" t="-4061" r="-1127" b="-10660"/>
                </a:stretch>
              </a:blipFill>
            </p:spPr>
            <p:txBody>
              <a:bodyPr/>
              <a:lstStyle/>
              <a:p>
                <a:r>
                  <a:rPr lang="ru-RU">
                    <a:noFill/>
                  </a:rPr>
                  <a:t> </a:t>
                </a:r>
              </a:p>
            </p:txBody>
          </p:sp>
        </mc:Fallback>
      </mc:AlternateContent>
      <p:graphicFrame>
        <p:nvGraphicFramePr>
          <p:cNvPr id="9" name="Таблица 8"/>
          <p:cNvGraphicFramePr>
            <a:graphicFrameLocks noGrp="1"/>
          </p:cNvGraphicFramePr>
          <p:nvPr>
            <p:extLst>
              <p:ext uri="{D42A27DB-BD31-4B8C-83A1-F6EECF244321}">
                <p14:modId xmlns:p14="http://schemas.microsoft.com/office/powerpoint/2010/main" val="2682766604"/>
              </p:ext>
            </p:extLst>
          </p:nvPr>
        </p:nvGraphicFramePr>
        <p:xfrm>
          <a:off x="9132" y="3708906"/>
          <a:ext cx="12078140" cy="370840"/>
        </p:xfrm>
        <a:graphic>
          <a:graphicData uri="http://schemas.openxmlformats.org/drawingml/2006/table">
            <a:tbl>
              <a:tblPr firstRow="1" bandRow="1">
                <a:tableStyleId>{5940675A-B579-460E-94D1-54222C63F5DA}</a:tableStyleId>
              </a:tblPr>
              <a:tblGrid>
                <a:gridCol w="2908367">
                  <a:extLst>
                    <a:ext uri="{9D8B030D-6E8A-4147-A177-3AD203B41FA5}">
                      <a16:colId xmlns:a16="http://schemas.microsoft.com/office/drawing/2014/main" val="1582087862"/>
                    </a:ext>
                  </a:extLst>
                </a:gridCol>
                <a:gridCol w="3130703">
                  <a:extLst>
                    <a:ext uri="{9D8B030D-6E8A-4147-A177-3AD203B41FA5}">
                      <a16:colId xmlns:a16="http://schemas.microsoft.com/office/drawing/2014/main" val="4077035947"/>
                    </a:ext>
                  </a:extLst>
                </a:gridCol>
                <a:gridCol w="3019535">
                  <a:extLst>
                    <a:ext uri="{9D8B030D-6E8A-4147-A177-3AD203B41FA5}">
                      <a16:colId xmlns:a16="http://schemas.microsoft.com/office/drawing/2014/main" val="2199027095"/>
                    </a:ext>
                  </a:extLst>
                </a:gridCol>
                <a:gridCol w="3019535">
                  <a:extLst>
                    <a:ext uri="{9D8B030D-6E8A-4147-A177-3AD203B41FA5}">
                      <a16:colId xmlns:a16="http://schemas.microsoft.com/office/drawing/2014/main" val="783147385"/>
                    </a:ext>
                  </a:extLst>
                </a:gridCol>
              </a:tblGrid>
              <a:tr h="370840">
                <a:tc>
                  <a:txBody>
                    <a:bodyPr/>
                    <a:lstStyle/>
                    <a:p>
                      <a:pPr algn="ctr"/>
                      <a:r>
                        <a:rPr lang="ru-RU" dirty="0" smtClean="0">
                          <a:latin typeface="Times New Roman" panose="02020603050405020304" pitchFamily="18" charset="0"/>
                          <a:cs typeface="Times New Roman" panose="02020603050405020304" pitchFamily="18" charset="0"/>
                        </a:rPr>
                        <a:t>(а)</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b</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c</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d</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8978288"/>
                  </a:ext>
                </a:extLst>
              </a:tr>
            </a:tbl>
          </a:graphicData>
        </a:graphic>
      </p:graphicFrame>
      <p:sp>
        <p:nvSpPr>
          <p:cNvPr id="11" name="Прямоугольник 10"/>
          <p:cNvSpPr/>
          <p:nvPr/>
        </p:nvSpPr>
        <p:spPr>
          <a:xfrm>
            <a:off x="269304" y="4132235"/>
            <a:ext cx="8264165" cy="1938992"/>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Vacancy pores have a spherical shape and sizes in the range of 2.5 – 10 nm. The average pore size is 5.4 nm. The average pore density is </a:t>
            </a:r>
            <a:r>
              <a:rPr lang="ru-RU" sz="2000" dirty="0">
                <a:latin typeface="Times New Roman" panose="02020603050405020304" pitchFamily="18" charset="0"/>
                <a:cs typeface="Times New Roman" panose="02020603050405020304" pitchFamily="18" charset="0"/>
              </a:rPr>
              <a:t>~1</a:t>
            </a:r>
            <a:r>
              <a:rPr lang="ru-RU" sz="2000" dirty="0">
                <a:latin typeface="Times New Roman" panose="02020603050405020304" pitchFamily="18" charset="0"/>
                <a:cs typeface="Times New Roman" panose="02020603050405020304" pitchFamily="18" charset="0"/>
                <a:sym typeface="Symbol" panose="05050102010706020507" pitchFamily="18" charset="2"/>
              </a:rPr>
              <a:t></a:t>
            </a:r>
            <a:r>
              <a:rPr lang="ru-RU" sz="2000" dirty="0" smtClean="0">
                <a:latin typeface="Times New Roman" panose="02020603050405020304" pitchFamily="18" charset="0"/>
                <a:cs typeface="Times New Roman" panose="02020603050405020304" pitchFamily="18" charset="0"/>
              </a:rPr>
              <a:t>10</a:t>
            </a:r>
            <a:r>
              <a:rPr lang="ru-RU" sz="2000" baseline="30000" dirty="0" smtClean="0">
                <a:latin typeface="Times New Roman" panose="02020603050405020304" pitchFamily="18" charset="0"/>
                <a:cs typeface="Times New Roman" panose="02020603050405020304" pitchFamily="18" charset="0"/>
              </a:rPr>
              <a:t>22</a:t>
            </a:r>
            <a:r>
              <a:rPr lang="ru-RU" sz="2000" dirty="0" smtClean="0">
                <a:latin typeface="Times New Roman" panose="02020603050405020304" pitchFamily="18" charset="0"/>
                <a:cs typeface="Times New Roman" panose="02020603050405020304" pitchFamily="18" charset="0"/>
              </a:rPr>
              <a:t>м</a:t>
            </a:r>
            <a:r>
              <a:rPr lang="ru-RU" sz="2000" baseline="30000" dirty="0" smtClean="0">
                <a:latin typeface="Times New Roman" panose="02020603050405020304" pitchFamily="18" charset="0"/>
                <a:cs typeface="Times New Roman" panose="02020603050405020304" pitchFamily="18" charset="0"/>
              </a:rPr>
              <a:t>-3</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Swelling in some areas reaches ~ 0.1</a:t>
            </a:r>
            <a:r>
              <a:rPr lang="en-US" sz="2000" dirty="0" smtClean="0">
                <a:latin typeface="Times New Roman" panose="02020603050405020304" pitchFamily="18" charset="0"/>
                <a:cs typeface="Times New Roman" panose="02020603050405020304" pitchFamily="18" charset="0"/>
              </a:rPr>
              <a:t>%. </a:t>
            </a:r>
          </a:p>
          <a:p>
            <a:pPr algn="just"/>
            <a:r>
              <a:rPr lang="en-US" sz="2000" dirty="0">
                <a:latin typeface="Times New Roman" panose="02020603050405020304" pitchFamily="18" charset="0"/>
                <a:ea typeface="Calibri" panose="020F0502020204030204" pitchFamily="34" charset="0"/>
                <a:cs typeface="Times New Roman" panose="02020603050405020304" pitchFamily="18" charset="0"/>
              </a:rPr>
              <a:t>Particle sizes are 2.5 – 6 nm, average size is 3.8 nm. Minimum particle density is </a:t>
            </a:r>
            <a:r>
              <a:rPr lang="ru-RU" sz="2000" dirty="0">
                <a:latin typeface="Times New Roman" panose="02020603050405020304" pitchFamily="18" charset="0"/>
                <a:ea typeface="Calibri" panose="020F0502020204030204" pitchFamily="34" charset="0"/>
                <a:cs typeface="Times New Roman" panose="02020603050405020304" pitchFamily="18" charset="0"/>
              </a:rPr>
              <a:t>~ 2.4</a:t>
            </a:r>
            <a:r>
              <a:rPr lang="ru-RU" sz="20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10</a:t>
            </a:r>
            <a:r>
              <a:rPr lang="ru-RU" sz="2000" baseline="30000" dirty="0" smtClean="0">
                <a:latin typeface="Times New Roman" panose="02020603050405020304" pitchFamily="18" charset="0"/>
                <a:ea typeface="Calibri" panose="020F0502020204030204" pitchFamily="34" charset="0"/>
                <a:cs typeface="Times New Roman" panose="02020603050405020304" pitchFamily="18" charset="0"/>
              </a:rPr>
              <a:t>23</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м</a:t>
            </a:r>
            <a:r>
              <a:rPr lang="ru-RU" sz="2000" baseline="30000" dirty="0" smtClean="0">
                <a:latin typeface="Times New Roman" panose="02020603050405020304" pitchFamily="18" charset="0"/>
                <a:ea typeface="Calibri" panose="020F0502020204030204" pitchFamily="34" charset="0"/>
                <a:cs typeface="Times New Roman" panose="02020603050405020304" pitchFamily="18" charset="0"/>
              </a:rPr>
              <a:t>-3</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Moire</a:t>
            </a:r>
            <a:r>
              <a:rPr lang="en-US" sz="2000" dirty="0">
                <a:latin typeface="Times New Roman" panose="02020603050405020304" pitchFamily="18" charset="0"/>
                <a:ea typeface="Calibri" panose="020F0502020204030204" pitchFamily="34" charset="0"/>
                <a:cs typeface="Times New Roman" panose="02020603050405020304" pitchFamily="18" charset="0"/>
              </a:rPr>
              <a:t> contrast (d) was obtained on the particles at 600k magnification, which confirms the nature of secondary emissions</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2000" dirty="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10428349" y="6488668"/>
            <a:ext cx="441147" cy="369332"/>
          </a:xfrm>
          <a:prstGeom prst="rect">
            <a:avLst/>
          </a:prstGeom>
        </p:spPr>
        <p:txBody>
          <a:bodyPr wrap="none">
            <a:spAutoFit/>
          </a:bodyPr>
          <a:lstStyle/>
          <a:p>
            <a:pPr algn="ct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e</a:t>
            </a:r>
            <a:r>
              <a:rPr lang="ru-RU"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12" name="Пятиугольник 11"/>
          <p:cNvSpPr/>
          <p:nvPr/>
        </p:nvSpPr>
        <p:spPr>
          <a:xfrm>
            <a:off x="1119454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2</a:t>
            </a:r>
            <a:r>
              <a:rPr lang="ru-RU" sz="2000" dirty="0">
                <a:latin typeface="Times New Roman" panose="02020603050405020304" pitchFamily="18" charset="0"/>
                <a:cs typeface="Times New Roman" panose="02020603050405020304" pitchFamily="18" charset="0"/>
              </a:rPr>
              <a:t>7</a:t>
            </a:r>
            <a:endParaRPr lang="en-US" sz="2000"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1909" y="4132235"/>
            <a:ext cx="2976488" cy="2414009"/>
          </a:xfrm>
          <a:prstGeom prst="rect">
            <a:avLst/>
          </a:prstGeom>
        </p:spPr>
      </p:pic>
      <p:cxnSp>
        <p:nvCxnSpPr>
          <p:cNvPr id="14" name="Прямая соединительная линия 13"/>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82256" y="5860071"/>
            <a:ext cx="9827653" cy="923330"/>
          </a:xfrm>
          <a:prstGeom prst="rect">
            <a:avLst/>
          </a:prstGeom>
        </p:spPr>
        <p:txBody>
          <a:bodyPr wrap="square">
            <a:spAutoFit/>
          </a:bodyPr>
          <a:lstStyle/>
          <a:p>
            <a:r>
              <a:rPr lang="en-US" dirty="0" err="1">
                <a:solidFill>
                  <a:schemeClr val="bg1">
                    <a:lumMod val="85000"/>
                  </a:schemeClr>
                </a:solidFill>
                <a:latin typeface="Times New Roman" panose="02020603050405020304" pitchFamily="18" charset="0"/>
                <a:cs typeface="Times New Roman" panose="02020603050405020304" pitchFamily="18" charset="0"/>
              </a:rPr>
              <a:t>O.V.Borodin</a:t>
            </a:r>
            <a:r>
              <a:rPr lang="en-US" dirty="0">
                <a:solidFill>
                  <a:schemeClr val="bg1">
                    <a:lumMod val="85000"/>
                  </a:schemeClr>
                </a:solidFill>
                <a:latin typeface="Times New Roman" panose="02020603050405020304" pitchFamily="18" charset="0"/>
                <a:cs typeface="Times New Roman" panose="02020603050405020304" pitchFamily="18" charset="0"/>
              </a:rPr>
              <a:t>, </a:t>
            </a:r>
            <a:r>
              <a:rPr lang="en-US" dirty="0" err="1">
                <a:solidFill>
                  <a:schemeClr val="bg1">
                    <a:lumMod val="85000"/>
                  </a:schemeClr>
                </a:solidFill>
                <a:latin typeface="Times New Roman" panose="02020603050405020304" pitchFamily="18" charset="0"/>
                <a:cs typeface="Times New Roman" panose="02020603050405020304" pitchFamily="18" charset="0"/>
              </a:rPr>
              <a:t>V.V.Bryk</a:t>
            </a:r>
            <a:r>
              <a:rPr lang="en-US" dirty="0">
                <a:solidFill>
                  <a:schemeClr val="bg1">
                    <a:lumMod val="85000"/>
                  </a:schemeClr>
                </a:solidFill>
                <a:latin typeface="Times New Roman" panose="02020603050405020304" pitchFamily="18" charset="0"/>
                <a:cs typeface="Times New Roman" panose="02020603050405020304" pitchFamily="18" charset="0"/>
              </a:rPr>
              <a:t>, </a:t>
            </a:r>
            <a:r>
              <a:rPr lang="en-US" dirty="0" err="1">
                <a:solidFill>
                  <a:schemeClr val="bg1">
                    <a:lumMod val="85000"/>
                  </a:schemeClr>
                </a:solidFill>
                <a:latin typeface="Times New Roman" panose="02020603050405020304" pitchFamily="18" charset="0"/>
                <a:cs typeface="Times New Roman" panose="02020603050405020304" pitchFamily="18" charset="0"/>
              </a:rPr>
              <a:t>V.N.Voyevodin</a:t>
            </a:r>
            <a:r>
              <a:rPr lang="en-US" dirty="0">
                <a:solidFill>
                  <a:schemeClr val="bg1">
                    <a:lumMod val="85000"/>
                  </a:schemeClr>
                </a:solidFill>
                <a:latin typeface="Times New Roman" panose="02020603050405020304" pitchFamily="18" charset="0"/>
                <a:cs typeface="Times New Roman" panose="02020603050405020304" pitchFamily="18" charset="0"/>
              </a:rPr>
              <a:t>, </a:t>
            </a:r>
            <a:r>
              <a:rPr lang="en-US" dirty="0" err="1">
                <a:solidFill>
                  <a:schemeClr val="bg1">
                    <a:lumMod val="85000"/>
                  </a:schemeClr>
                </a:solidFill>
                <a:latin typeface="Times New Roman" panose="02020603050405020304" pitchFamily="18" charset="0"/>
                <a:cs typeface="Times New Roman" panose="02020603050405020304" pitchFamily="18" charset="0"/>
              </a:rPr>
              <a:t>I.M.Neklyudov</a:t>
            </a:r>
            <a:r>
              <a:rPr lang="en-US" dirty="0">
                <a:solidFill>
                  <a:schemeClr val="bg1">
                    <a:lumMod val="85000"/>
                  </a:schemeClr>
                </a:solidFill>
                <a:latin typeface="Times New Roman" panose="02020603050405020304" pitchFamily="18" charset="0"/>
                <a:cs typeface="Times New Roman" panose="02020603050405020304" pitchFamily="18" charset="0"/>
              </a:rPr>
              <a:t>, </a:t>
            </a:r>
            <a:r>
              <a:rPr lang="en-US" dirty="0" err="1">
                <a:solidFill>
                  <a:schemeClr val="bg1">
                    <a:lumMod val="85000"/>
                  </a:schemeClr>
                </a:solidFill>
                <a:latin typeface="Times New Roman" panose="02020603050405020304" pitchFamily="18" charset="0"/>
                <a:cs typeface="Times New Roman" panose="02020603050405020304" pitchFamily="18" charset="0"/>
              </a:rPr>
              <a:t>V.K.Shamardin</a:t>
            </a:r>
            <a:r>
              <a:rPr lang="en-US" dirty="0">
                <a:solidFill>
                  <a:schemeClr val="bg1">
                    <a:lumMod val="85000"/>
                  </a:schemeClr>
                </a:solidFill>
                <a:latin typeface="Times New Roman" panose="02020603050405020304" pitchFamily="18" charset="0"/>
                <a:cs typeface="Times New Roman" panose="02020603050405020304" pitchFamily="18" charset="0"/>
              </a:rPr>
              <a:t>, Investigation of microstructure of </a:t>
            </a:r>
            <a:r>
              <a:rPr lang="en-US" dirty="0" err="1">
                <a:solidFill>
                  <a:schemeClr val="bg1">
                    <a:lumMod val="85000"/>
                  </a:schemeClr>
                </a:solidFill>
                <a:latin typeface="Times New Roman" panose="02020603050405020304" pitchFamily="18" charset="0"/>
                <a:cs typeface="Times New Roman" panose="02020603050405020304" pitchFamily="18" charset="0"/>
              </a:rPr>
              <a:t>ferritic</a:t>
            </a:r>
            <a:r>
              <a:rPr lang="en-US" dirty="0">
                <a:solidFill>
                  <a:schemeClr val="bg1">
                    <a:lumMod val="85000"/>
                  </a:schemeClr>
                </a:solidFill>
                <a:latin typeface="Times New Roman" panose="02020603050405020304" pitchFamily="18" charset="0"/>
                <a:cs typeface="Times New Roman" panose="02020603050405020304" pitchFamily="18" charset="0"/>
              </a:rPr>
              <a:t>-martensitic steels containing 9 and 13% Cr irradiated with fast neutrons, J. </a:t>
            </a:r>
            <a:r>
              <a:rPr lang="en-US" dirty="0" err="1">
                <a:solidFill>
                  <a:schemeClr val="bg1">
                    <a:lumMod val="85000"/>
                  </a:schemeClr>
                </a:solidFill>
                <a:latin typeface="Times New Roman" panose="02020603050405020304" pitchFamily="18" charset="0"/>
                <a:cs typeface="Times New Roman" panose="02020603050405020304" pitchFamily="18" charset="0"/>
              </a:rPr>
              <a:t>Nucl</a:t>
            </a:r>
            <a:r>
              <a:rPr lang="en-US" dirty="0">
                <a:solidFill>
                  <a:schemeClr val="bg1">
                    <a:lumMod val="85000"/>
                  </a:schemeClr>
                </a:solidFill>
                <a:latin typeface="Times New Roman" panose="02020603050405020304" pitchFamily="18" charset="0"/>
                <a:cs typeface="Times New Roman" panose="02020603050405020304" pitchFamily="18" charset="0"/>
              </a:rPr>
              <a:t>. Mater. 207 (1993) 295–302. doi:10.1016/0022-3115(93)90272-Z.</a:t>
            </a:r>
            <a:endParaRPr lang="ru-RU"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804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07561" y="1031349"/>
            <a:ext cx="7611537" cy="4629796"/>
          </a:xfrm>
          <a:prstGeom prst="rect">
            <a:avLst/>
          </a:prstGeom>
        </p:spPr>
      </p:pic>
      <p:sp>
        <p:nvSpPr>
          <p:cNvPr id="5" name="Прямоугольник 4"/>
          <p:cNvSpPr/>
          <p:nvPr/>
        </p:nvSpPr>
        <p:spPr>
          <a:xfrm>
            <a:off x="393680" y="5697869"/>
            <a:ext cx="11535267" cy="400110"/>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Expected temperatures and damaging doses for different nuclear reactors</a:t>
            </a:r>
          </a:p>
        </p:txBody>
      </p:sp>
      <p:sp>
        <p:nvSpPr>
          <p:cNvPr id="6" name="Прямоугольник 5"/>
          <p:cNvSpPr/>
          <p:nvPr/>
        </p:nvSpPr>
        <p:spPr>
          <a:xfrm>
            <a:off x="907390" y="6097782"/>
            <a:ext cx="9734484" cy="307777"/>
          </a:xfrm>
          <a:prstGeom prst="rect">
            <a:avLst/>
          </a:prstGeom>
          <a:solidFill>
            <a:schemeClr val="bg1">
              <a:lumMod val="85000"/>
            </a:schemeClr>
          </a:solidFill>
          <a:ln>
            <a:solidFill>
              <a:schemeClr val="bg1">
                <a:lumMod val="75000"/>
              </a:schemeClr>
            </a:solidFill>
          </a:ln>
        </p:spPr>
        <p:txBody>
          <a:bodyPr wrap="square">
            <a:spAutoFit/>
          </a:bodyPr>
          <a:lstStyle/>
          <a:p>
            <a:r>
              <a:rPr lang="en-US" sz="1400" dirty="0">
                <a:solidFill>
                  <a:schemeClr val="tx1">
                    <a:lumMod val="65000"/>
                    <a:lumOff val="35000"/>
                  </a:schemeClr>
                </a:solidFill>
                <a:latin typeface="Times New Roman" panose="02020603050405020304" pitchFamily="18" charset="0"/>
                <a:cs typeface="Times New Roman" panose="02020603050405020304" pitchFamily="18" charset="0"/>
              </a:rPr>
              <a:t>Challenges to the use of ion irradiation for emulating reactor irradiation GS Was Journal of Materials Research 30 (9), 1158-1182</a:t>
            </a:r>
            <a:endParaRPr lang="en-US" sz="1400" b="0" dirty="0">
              <a:solidFill>
                <a:schemeClr val="tx1">
                  <a:lumMod val="65000"/>
                  <a:lumOff val="35000"/>
                </a:schemeClr>
              </a:solidFill>
              <a:effectLst/>
              <a:latin typeface="Times New Roman" panose="02020603050405020304" pitchFamily="18" charset="0"/>
              <a:cs typeface="Times New Roman" panose="02020603050405020304" pitchFamily="18" charset="0"/>
            </a:endParaRPr>
          </a:p>
        </p:txBody>
      </p:sp>
      <p:sp>
        <p:nvSpPr>
          <p:cNvPr id="7" name="文本框 113"/>
          <p:cNvSpPr txBox="1"/>
          <p:nvPr/>
        </p:nvSpPr>
        <p:spPr>
          <a:xfrm>
            <a:off x="130627" y="348957"/>
            <a:ext cx="12061371" cy="741550"/>
          </a:xfrm>
          <a:prstGeom prst="rect">
            <a:avLst/>
          </a:prstGeom>
          <a:noFill/>
        </p:spPr>
        <p:txBody>
          <a:bodyPr wrap="square" rtlCol="0">
            <a:spAutoFit/>
          </a:bodyPr>
          <a:lstStyle/>
          <a:p>
            <a:pPr algn="ctr">
              <a:lnSpc>
                <a:spcPts val="1500"/>
              </a:lnSpc>
            </a:pPr>
            <a:r>
              <a:rPr lang="en-US" altLang="zh-CN" sz="40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High requirements for structural materials of nuclear </a:t>
            </a:r>
            <a:endParaRPr lang="en-US" altLang="zh-CN" sz="40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a:p>
            <a:pPr algn="ctr">
              <a:lnSpc>
                <a:spcPts val="1500"/>
              </a:lnSpc>
            </a:pPr>
            <a:endParaRPr lang="en-US" altLang="zh-CN" sz="40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a:p>
            <a:pPr algn="ctr">
              <a:lnSpc>
                <a:spcPts val="1500"/>
              </a:lnSpc>
            </a:pPr>
            <a:r>
              <a:rPr lang="en-US" altLang="zh-CN" sz="4000" i="1"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power </a:t>
            </a:r>
            <a:r>
              <a:rPr lang="en-US" altLang="zh-CN" sz="40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plants</a:t>
            </a:r>
            <a:endParaRPr lang="ru-RU" altLang="zh-CN" sz="40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p:txBody>
      </p:sp>
      <p:cxnSp>
        <p:nvCxnSpPr>
          <p:cNvPr id="10" name="Прямая соединительная линия 9"/>
          <p:cNvCxnSpPr/>
          <p:nvPr/>
        </p:nvCxnSpPr>
        <p:spPr>
          <a:xfrm>
            <a:off x="738513" y="6474390"/>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Пятиугольник 7"/>
          <p:cNvSpPr/>
          <p:nvPr/>
        </p:nvSpPr>
        <p:spPr>
          <a:xfrm>
            <a:off x="11205176" y="6191552"/>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a:latin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8398933" y="1124922"/>
            <a:ext cx="3654181" cy="2862322"/>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V</a:t>
            </a:r>
            <a:r>
              <a:rPr lang="ru-RU" dirty="0" smtClean="0">
                <a:latin typeface="Times New Roman" panose="02020603050405020304" pitchFamily="18" charset="0"/>
                <a:cs typeface="Times New Roman" panose="02020603050405020304" pitchFamily="18" charset="0"/>
              </a:rPr>
              <a:t>HTR</a:t>
            </a:r>
            <a:r>
              <a:rPr lang="en-US" dirty="0" smtClean="0">
                <a:latin typeface="Times New Roman" panose="02020603050405020304" pitchFamily="18" charset="0"/>
                <a:cs typeface="Times New Roman" panose="02020603050405020304" pitchFamily="18" charset="0"/>
              </a:rPr>
              <a:t> –</a:t>
            </a:r>
            <a:r>
              <a:rPr lang="ru-RU"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Helium-cooled, graphite-moderated </a:t>
            </a:r>
            <a:r>
              <a:rPr lang="en-US" dirty="0" smtClean="0">
                <a:latin typeface="Times New Roman" panose="02020603050405020304" pitchFamily="18" charset="0"/>
                <a:cs typeface="Times New Roman" panose="02020603050405020304" pitchFamily="18" charset="0"/>
              </a:rPr>
              <a:t>reactor</a:t>
            </a:r>
          </a:p>
          <a:p>
            <a:pPr algn="just"/>
            <a:r>
              <a:rPr lang="en-US" dirty="0" smtClean="0">
                <a:latin typeface="Times New Roman" panose="02020603050405020304" pitchFamily="18" charset="0"/>
                <a:cs typeface="Times New Roman" panose="02020603050405020304" pitchFamily="18" charset="0"/>
              </a:rPr>
              <a:t>SCWR - </a:t>
            </a:r>
            <a:r>
              <a:rPr lang="en-US" dirty="0">
                <a:latin typeface="Times New Roman" panose="02020603050405020304" pitchFamily="18" charset="0"/>
                <a:cs typeface="Times New Roman" panose="02020603050405020304" pitchFamily="18" charset="0"/>
              </a:rPr>
              <a:t>Supercritical water-cooled </a:t>
            </a:r>
            <a:r>
              <a:rPr lang="en-US" dirty="0" smtClean="0">
                <a:latin typeface="Times New Roman" panose="02020603050405020304" pitchFamily="18" charset="0"/>
                <a:cs typeface="Times New Roman" panose="02020603050405020304" pitchFamily="18" charset="0"/>
              </a:rPr>
              <a:t>reactors</a:t>
            </a:r>
          </a:p>
          <a:p>
            <a:pPr algn="just"/>
            <a:r>
              <a:rPr lang="en-US" dirty="0" smtClean="0">
                <a:latin typeface="Times New Roman" panose="02020603050405020304" pitchFamily="18" charset="0"/>
                <a:cs typeface="Times New Roman" panose="02020603050405020304" pitchFamily="18" charset="0"/>
              </a:rPr>
              <a:t>GFR</a:t>
            </a:r>
            <a:r>
              <a:rPr lang="kk-KZ"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t>
            </a:r>
            <a:r>
              <a:rPr lang="kk-KZ"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graphite moderated </a:t>
            </a:r>
            <a:r>
              <a:rPr lang="en-US" dirty="0" smtClean="0">
                <a:latin typeface="Times New Roman" panose="02020603050405020304" pitchFamily="18" charset="0"/>
                <a:cs typeface="Times New Roman" panose="02020603050405020304" pitchFamily="18" charset="0"/>
              </a:rPr>
              <a:t>reactor</a:t>
            </a:r>
          </a:p>
          <a:p>
            <a:pPr algn="just"/>
            <a:r>
              <a:rPr lang="en-US" dirty="0" smtClean="0">
                <a:latin typeface="Times New Roman" panose="02020603050405020304" pitchFamily="18" charset="0"/>
                <a:cs typeface="Times New Roman" panose="02020603050405020304" pitchFamily="18" charset="0"/>
              </a:rPr>
              <a:t>LFR - </a:t>
            </a:r>
            <a:r>
              <a:rPr lang="en-US" dirty="0">
                <a:latin typeface="Times New Roman" panose="02020603050405020304" pitchFamily="18" charset="0"/>
                <a:cs typeface="Times New Roman" panose="02020603050405020304" pitchFamily="18" charset="0"/>
              </a:rPr>
              <a:t>Lead cooled fast </a:t>
            </a:r>
            <a:r>
              <a:rPr lang="en-US" dirty="0" smtClean="0">
                <a:latin typeface="Times New Roman" panose="02020603050405020304" pitchFamily="18" charset="0"/>
                <a:cs typeface="Times New Roman" panose="02020603050405020304" pitchFamily="18" charset="0"/>
              </a:rPr>
              <a:t>reactor</a:t>
            </a:r>
          </a:p>
          <a:p>
            <a:pPr algn="just"/>
            <a:r>
              <a:rPr lang="en-US" dirty="0" smtClean="0">
                <a:latin typeface="Times New Roman" panose="02020603050405020304" pitchFamily="18" charset="0"/>
                <a:cs typeface="Times New Roman" panose="02020603050405020304" pitchFamily="18" charset="0"/>
              </a:rPr>
              <a:t>MSR - </a:t>
            </a:r>
            <a:r>
              <a:rPr lang="en-US" dirty="0">
                <a:latin typeface="Times New Roman" panose="02020603050405020304" pitchFamily="18" charset="0"/>
                <a:cs typeface="Times New Roman" panose="02020603050405020304" pitchFamily="18" charset="0"/>
              </a:rPr>
              <a:t>Molten salt </a:t>
            </a:r>
            <a:r>
              <a:rPr lang="en-US" dirty="0" smtClean="0">
                <a:latin typeface="Times New Roman" panose="02020603050405020304" pitchFamily="18" charset="0"/>
                <a:cs typeface="Times New Roman" panose="02020603050405020304" pitchFamily="18" charset="0"/>
              </a:rPr>
              <a:t>reactors</a:t>
            </a:r>
          </a:p>
          <a:p>
            <a:pPr algn="just"/>
            <a:r>
              <a:rPr lang="en-US" dirty="0" smtClean="0">
                <a:latin typeface="Times New Roman" panose="02020603050405020304" pitchFamily="18" charset="0"/>
                <a:cs typeface="Times New Roman" panose="02020603050405020304" pitchFamily="18" charset="0"/>
              </a:rPr>
              <a:t>SFR - </a:t>
            </a:r>
            <a:r>
              <a:rPr lang="en-US" dirty="0">
                <a:latin typeface="Times New Roman" panose="02020603050405020304" pitchFamily="18" charset="0"/>
                <a:cs typeface="Times New Roman" panose="02020603050405020304" pitchFamily="18" charset="0"/>
              </a:rPr>
              <a:t>sodium cooled </a:t>
            </a:r>
            <a:r>
              <a:rPr lang="en-US" dirty="0" smtClean="0">
                <a:latin typeface="Times New Roman" panose="02020603050405020304" pitchFamily="18" charset="0"/>
                <a:cs typeface="Times New Roman" panose="02020603050405020304" pitchFamily="18" charset="0"/>
              </a:rPr>
              <a:t>reactors</a:t>
            </a:r>
          </a:p>
          <a:p>
            <a:pPr algn="just"/>
            <a:r>
              <a:rPr lang="en-US" dirty="0" smtClean="0">
                <a:latin typeface="Times New Roman" panose="02020603050405020304" pitchFamily="18" charset="0"/>
                <a:cs typeface="Times New Roman" panose="02020603050405020304" pitchFamily="18" charset="0"/>
              </a:rPr>
              <a:t>Fusion – </a:t>
            </a:r>
            <a:r>
              <a:rPr lang="en-US" dirty="0">
                <a:latin typeface="Times New Roman" panose="02020603050405020304" pitchFamily="18" charset="0"/>
                <a:cs typeface="Times New Roman" panose="02020603050405020304" pitchFamily="18" charset="0"/>
              </a:rPr>
              <a:t>thermonuclear </a:t>
            </a:r>
            <a:r>
              <a:rPr lang="en-US" dirty="0" smtClean="0">
                <a:latin typeface="Times New Roman" panose="02020603050405020304" pitchFamily="18" charset="0"/>
                <a:cs typeface="Times New Roman" panose="02020603050405020304" pitchFamily="18" charset="0"/>
              </a:rPr>
              <a:t>reactors</a:t>
            </a:r>
          </a:p>
          <a:p>
            <a:pPr algn="just"/>
            <a:r>
              <a:rPr lang="en-US" dirty="0" smtClean="0">
                <a:latin typeface="Times New Roman" panose="02020603050405020304" pitchFamily="18" charset="0"/>
                <a:cs typeface="Times New Roman" panose="02020603050405020304" pitchFamily="18" charset="0"/>
              </a:rPr>
              <a:t>TWR - </a:t>
            </a:r>
            <a:r>
              <a:rPr lang="en-US" dirty="0">
                <a:latin typeface="Times New Roman" panose="02020603050405020304" pitchFamily="18" charset="0"/>
                <a:cs typeface="Times New Roman" panose="02020603050405020304" pitchFamily="18" charset="0"/>
              </a:rPr>
              <a:t>Traveling Wave Reactor</a:t>
            </a:r>
            <a:endParaRPr lang="en-US" dirty="0" smtClean="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845307" y="6520572"/>
            <a:ext cx="6765418"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15537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4" y="237518"/>
            <a:ext cx="10364451" cy="578912"/>
          </a:xfrm>
        </p:spPr>
        <p:txBody>
          <a:bodyPr>
            <a:normAutofit fontScale="90000"/>
          </a:bodyPr>
          <a:lstStyle/>
          <a:p>
            <a:r>
              <a:rPr lang="en-US" sz="4000" b="1" i="1" dirty="0" smtClean="0">
                <a:latin typeface="Times New Roman" panose="02020603050405020304" pitchFamily="18" charset="0"/>
                <a:cs typeface="Times New Roman" panose="02020603050405020304" pitchFamily="18" charset="0"/>
              </a:rPr>
              <a:t>Conclusion</a:t>
            </a:r>
            <a:endParaRPr lang="en-US" sz="4000" b="1" i="1"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453696" y="1282970"/>
            <a:ext cx="11036300" cy="4154984"/>
          </a:xfrm>
          <a:prstGeom prst="rect">
            <a:avLst/>
          </a:prstGeom>
        </p:spPr>
        <p:txBody>
          <a:bodyPr wrap="square">
            <a:spAutoFit/>
          </a:bodyPr>
          <a:lstStyle/>
          <a:p>
            <a:pPr algn="just"/>
            <a:r>
              <a:rPr lang="ru-RU"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As a result of tensile tests, the strength and </a:t>
            </a:r>
            <a:r>
              <a:rPr lang="en-US" sz="2400" dirty="0" smtClean="0">
                <a:latin typeface="Times New Roman" panose="02020603050405020304" pitchFamily="18" charset="0"/>
                <a:cs typeface="Times New Roman" panose="02020603050405020304" pitchFamily="18" charset="0"/>
              </a:rPr>
              <a:t>ductility </a:t>
            </a:r>
            <a:r>
              <a:rPr lang="en-US" sz="2400" dirty="0">
                <a:latin typeface="Times New Roman" panose="02020603050405020304" pitchFamily="18" charset="0"/>
                <a:cs typeface="Times New Roman" panose="02020603050405020304" pitchFamily="18" charset="0"/>
              </a:rPr>
              <a:t>characteristics were obtained, and the value of the deformation work was calculated. </a:t>
            </a:r>
            <a:endParaRPr lang="kk-KZ" sz="2400" dirty="0" smtClean="0">
              <a:latin typeface="Times New Roman" panose="02020603050405020304" pitchFamily="18" charset="0"/>
              <a:cs typeface="Times New Roman" panose="02020603050405020304" pitchFamily="18" charset="0"/>
            </a:endParaRPr>
          </a:p>
          <a:p>
            <a:pPr algn="just"/>
            <a:r>
              <a:rPr lang="kk-KZ" sz="2400" dirty="0">
                <a:latin typeface="Times New Roman" panose="02020603050405020304" pitchFamily="18" charset="0"/>
                <a:cs typeface="Times New Roman" panose="02020603050405020304" pitchFamily="18" charset="0"/>
              </a:rPr>
              <a:t> </a:t>
            </a:r>
            <a:r>
              <a:rPr lang="kk-KZ"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It </a:t>
            </a:r>
            <a:r>
              <a:rPr lang="en-US" sz="2400" dirty="0">
                <a:latin typeface="Times New Roman" panose="02020603050405020304" pitchFamily="18" charset="0"/>
                <a:cs typeface="Times New Roman" panose="02020603050405020304" pitchFamily="18" charset="0"/>
              </a:rPr>
              <a:t>was shown that irradiation of EP-450 steel with fast neutrons leads to a decrease in </a:t>
            </a:r>
            <a:r>
              <a:rPr lang="en-US" sz="2400" dirty="0" smtClean="0">
                <a:latin typeface="Times New Roman" panose="02020603050405020304" pitchFamily="18" charset="0"/>
                <a:cs typeface="Times New Roman" panose="02020603050405020304" pitchFamily="18" charset="0"/>
              </a:rPr>
              <a:t>ductility </a:t>
            </a:r>
            <a:r>
              <a:rPr lang="en-US" sz="2400" dirty="0">
                <a:latin typeface="Times New Roman" panose="02020603050405020304" pitchFamily="18" charset="0"/>
                <a:cs typeface="Times New Roman" panose="02020603050405020304" pitchFamily="18" charset="0"/>
              </a:rPr>
              <a:t>and an increase in the strength of the material, while the uniform deformation of the material irradiated to 51 </a:t>
            </a:r>
            <a:r>
              <a:rPr lang="en-US" sz="2400" dirty="0" err="1">
                <a:latin typeface="Times New Roman" panose="02020603050405020304" pitchFamily="18" charset="0"/>
                <a:cs typeface="Times New Roman" panose="02020603050405020304" pitchFamily="18" charset="0"/>
              </a:rPr>
              <a:t>dpa</a:t>
            </a:r>
            <a:r>
              <a:rPr lang="en-US" sz="2400" dirty="0">
                <a:latin typeface="Times New Roman" panose="02020603050405020304" pitchFamily="18" charset="0"/>
                <a:cs typeface="Times New Roman" panose="02020603050405020304" pitchFamily="18" charset="0"/>
              </a:rPr>
              <a:t> decreases catastrophically - to 1-2% due to the effect of low-temperature radiation embrittlement. In this case, the deformation is limited within several ferrite grains favorably oriented to the loading axis. According to </a:t>
            </a:r>
            <a:r>
              <a:rPr lang="en-US" sz="2400" dirty="0" err="1">
                <a:latin typeface="Times New Roman" panose="02020603050405020304" pitchFamily="18" charset="0"/>
                <a:cs typeface="Times New Roman" panose="02020603050405020304" pitchFamily="18" charset="0"/>
              </a:rPr>
              <a:t>fractographic</a:t>
            </a:r>
            <a:r>
              <a:rPr lang="en-US" sz="2400" dirty="0">
                <a:latin typeface="Times New Roman" panose="02020603050405020304" pitchFamily="18" charset="0"/>
                <a:cs typeface="Times New Roman" panose="02020603050405020304" pitchFamily="18" charset="0"/>
              </a:rPr>
              <a:t> studies of the fracture zone, in </a:t>
            </a:r>
            <a:r>
              <a:rPr lang="en-US" sz="2400" dirty="0" err="1" smtClean="0">
                <a:latin typeface="Times New Roman" panose="02020603050405020304" pitchFamily="18" charset="0"/>
                <a:cs typeface="Times New Roman" panose="02020603050405020304" pitchFamily="18" charset="0"/>
              </a:rPr>
              <a:t>unirradiated</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steel, the destruction is viscous, and in irradiated to 51 </a:t>
            </a:r>
            <a:r>
              <a:rPr lang="en-US" sz="2400" dirty="0" err="1">
                <a:latin typeface="Times New Roman" panose="02020603050405020304" pitchFamily="18" charset="0"/>
                <a:cs typeface="Times New Roman" panose="02020603050405020304" pitchFamily="18" charset="0"/>
              </a:rPr>
              <a:t>dpa</a:t>
            </a:r>
            <a:r>
              <a:rPr lang="en-US" sz="2400" dirty="0">
                <a:latin typeface="Times New Roman" panose="02020603050405020304" pitchFamily="18" charset="0"/>
                <a:cs typeface="Times New Roman" panose="02020603050405020304" pitchFamily="18" charset="0"/>
              </a:rPr>
              <a:t> - brittle-viscous or brittle, depending on the irradiation temperature.</a:t>
            </a:r>
            <a:r>
              <a:rPr lang="ru-RU" sz="2400" smtClean="0">
                <a:latin typeface="Times New Roman" panose="02020603050405020304" pitchFamily="18" charset="0"/>
                <a:cs typeface="Times New Roman" panose="02020603050405020304" pitchFamily="18" charset="0"/>
              </a:rPr>
              <a:t>    </a:t>
            </a:r>
            <a:endParaRPr lang="en-US" sz="2400" smtClean="0">
              <a:latin typeface="Times New Roman" panose="02020603050405020304" pitchFamily="18" charset="0"/>
              <a:cs typeface="Times New Roman" panose="02020603050405020304" pitchFamily="18" charset="0"/>
            </a:endParaRPr>
          </a:p>
          <a:p>
            <a:pPr algn="just"/>
            <a:r>
              <a:rPr lang="ru-RU" sz="240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cxnSp>
        <p:nvCxnSpPr>
          <p:cNvPr id="6" name="Прямая соединительная линия 5"/>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Пятиугольник 3"/>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smtClean="0">
                <a:latin typeface="Times New Roman" panose="02020603050405020304" pitchFamily="18" charset="0"/>
                <a:cs typeface="Times New Roman" panose="02020603050405020304" pitchFamily="18" charset="0"/>
              </a:rPr>
              <a:t>2</a:t>
            </a:r>
            <a:r>
              <a:rPr lang="ru-RU" sz="2000" dirty="0">
                <a:latin typeface="Times New Roman" panose="02020603050405020304" pitchFamily="18" charset="0"/>
                <a:cs typeface="Times New Roman" panose="02020603050405020304" pitchFamily="18" charset="0"/>
              </a:rPr>
              <a:t>8</a:t>
            </a:r>
            <a:endParaRPr lang="en-US" sz="20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73810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en-US"/>
          </a:p>
        </p:txBody>
      </p:sp>
      <p:sp>
        <p:nvSpPr>
          <p:cNvPr id="3" name="Объект 2"/>
          <p:cNvSpPr>
            <a:spLocks noGrp="1"/>
          </p:cNvSpPr>
          <p:nvPr>
            <p:ph sz="quarter" idx="13"/>
          </p:nvPr>
        </p:nvSpPr>
        <p:spPr/>
        <p:txBody>
          <a:bodyPr/>
          <a:lstStyle/>
          <a:p>
            <a:endParaRPr lang="en-US"/>
          </a:p>
        </p:txBody>
      </p:sp>
      <p:pic>
        <p:nvPicPr>
          <p:cNvPr id="4" name="Picture 2" descr="https://img.goodfon.ru/original/2048x1366/b/47/kolsay-lakes-national-park-middle-kolsai-lake-tian-shan-moun.jpg"/>
          <p:cNvPicPr>
            <a:picLocks noChangeAspect="1" noChangeArrowheads="1"/>
          </p:cNvPicPr>
          <p:nvPr/>
        </p:nvPicPr>
        <p:blipFill rotWithShape="1">
          <a:blip r:embed="rId2">
            <a:extLst>
              <a:ext uri="{28A0092B-C50C-407E-A947-70E740481C1C}">
                <a14:useLocalDpi xmlns:a14="http://schemas.microsoft.com/office/drawing/2010/main" val="0"/>
              </a:ext>
            </a:extLst>
          </a:blip>
          <a:srcRect l="-81" t="-5105" r="81" b="12370"/>
          <a:stretch/>
        </p:blipFill>
        <p:spPr bwMode="auto">
          <a:xfrm>
            <a:off x="0" y="-397504"/>
            <a:ext cx="12192000" cy="732823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990574" y="1370810"/>
            <a:ext cx="7814960" cy="830997"/>
          </a:xfrm>
          <a:prstGeom prst="rect">
            <a:avLst/>
          </a:prstGeom>
        </p:spPr>
        <p:txBody>
          <a:bodyPr wrap="none">
            <a:spAutoFit/>
          </a:bodyPr>
          <a:lstStyle/>
          <a:p>
            <a:r>
              <a:rPr lang="en-US" sz="4800" b="1" i="1" dirty="0" smtClean="0">
                <a:solidFill>
                  <a:schemeClr val="bg1"/>
                </a:solidFill>
                <a:latin typeface="Times New Roman" panose="02020603050405020304" pitchFamily="18" charset="0"/>
                <a:cs typeface="Times New Roman" panose="02020603050405020304" pitchFamily="18" charset="0"/>
              </a:rPr>
              <a:t>Thank you for your attention!</a:t>
            </a:r>
            <a:endParaRPr lang="en-US" sz="4800" b="1" i="1" dirty="0"/>
          </a:p>
        </p:txBody>
      </p:sp>
      <p:sp>
        <p:nvSpPr>
          <p:cNvPr id="6" name="Прямоугольник 5"/>
          <p:cNvSpPr/>
          <p:nvPr/>
        </p:nvSpPr>
        <p:spPr>
          <a:xfrm>
            <a:off x="7704975" y="3265941"/>
            <a:ext cx="4652023" cy="2677656"/>
          </a:xfrm>
          <a:prstGeom prst="rect">
            <a:avLst/>
          </a:prstGeom>
        </p:spPr>
        <p:txBody>
          <a:bodyPr wrap="square">
            <a:spAutoFit/>
          </a:bodyPr>
          <a:lstStyle/>
          <a:p>
            <a:r>
              <a:rPr lang="en-US" sz="2400" i="1" dirty="0" smtClean="0">
                <a:solidFill>
                  <a:schemeClr val="bg1"/>
                </a:solidFill>
                <a:latin typeface="Times New Roman" panose="02020603050405020304" pitchFamily="18" charset="0"/>
                <a:cs typeface="Times New Roman" panose="02020603050405020304" pitchFamily="18" charset="0"/>
              </a:rPr>
              <a:t>Kim Yelena </a:t>
            </a:r>
          </a:p>
          <a:p>
            <a:r>
              <a:rPr lang="en-US" sz="2400" i="1" dirty="0" smtClean="0">
                <a:solidFill>
                  <a:schemeClr val="bg1"/>
                </a:solidFill>
                <a:latin typeface="Times New Roman" panose="02020603050405020304" pitchFamily="18" charset="0"/>
                <a:cs typeface="Times New Roman" panose="02020603050405020304" pitchFamily="18" charset="0"/>
              </a:rPr>
              <a:t>Junior Researcher of</a:t>
            </a:r>
          </a:p>
          <a:p>
            <a:r>
              <a:rPr lang="en-US" sz="2400" i="1" dirty="0" smtClean="0">
                <a:solidFill>
                  <a:schemeClr val="bg1"/>
                </a:solidFill>
                <a:latin typeface="Times New Roman" panose="02020603050405020304" pitchFamily="18" charset="0"/>
                <a:cs typeface="Times New Roman" panose="02020603050405020304" pitchFamily="18" charset="0"/>
              </a:rPr>
              <a:t>Laboratory of </a:t>
            </a:r>
            <a:r>
              <a:rPr lang="en-US" sz="2400" i="1" dirty="0">
                <a:solidFill>
                  <a:schemeClr val="bg1"/>
                </a:solidFill>
                <a:latin typeface="Times New Roman" panose="02020603050405020304" pitchFamily="18" charset="0"/>
                <a:cs typeface="Times New Roman" panose="02020603050405020304" pitchFamily="18" charset="0"/>
              </a:rPr>
              <a:t>Radiation Material </a:t>
            </a:r>
            <a:r>
              <a:rPr lang="en-US" sz="2400" i="1" dirty="0" smtClean="0">
                <a:solidFill>
                  <a:schemeClr val="bg1"/>
                </a:solidFill>
                <a:latin typeface="Times New Roman" panose="02020603050405020304" pitchFamily="18" charset="0"/>
                <a:cs typeface="Times New Roman" panose="02020603050405020304" pitchFamily="18" charset="0"/>
              </a:rPr>
              <a:t>Science</a:t>
            </a:r>
          </a:p>
          <a:p>
            <a:r>
              <a:rPr lang="en-US" sz="2400" i="1" dirty="0" smtClean="0">
                <a:solidFill>
                  <a:schemeClr val="bg1"/>
                </a:solidFill>
                <a:latin typeface="Times New Roman" panose="02020603050405020304" pitchFamily="18" charset="0"/>
                <a:cs typeface="Times New Roman" panose="02020603050405020304" pitchFamily="18" charset="0"/>
              </a:rPr>
              <a:t>Institute of Nuclear Physics</a:t>
            </a:r>
          </a:p>
          <a:p>
            <a:r>
              <a:rPr lang="en-US" sz="2400" i="1" dirty="0" smtClean="0">
                <a:solidFill>
                  <a:schemeClr val="bg1"/>
                </a:solidFill>
                <a:latin typeface="Times New Roman" panose="02020603050405020304" pitchFamily="18" charset="0"/>
                <a:cs typeface="Times New Roman" panose="02020603050405020304" pitchFamily="18" charset="0"/>
              </a:rPr>
              <a:t>Kazakhstan</a:t>
            </a:r>
          </a:p>
          <a:p>
            <a:r>
              <a:rPr lang="en-US" sz="2400" i="1" dirty="0" smtClean="0">
                <a:solidFill>
                  <a:schemeClr val="bg1"/>
                </a:solidFill>
                <a:latin typeface="Times New Roman" panose="02020603050405020304" pitchFamily="18" charset="0"/>
                <a:cs typeface="Times New Roman" panose="02020603050405020304" pitchFamily="18" charset="0"/>
              </a:rPr>
              <a:t>Yelenakimr@gmail.com </a:t>
            </a:r>
          </a:p>
        </p:txBody>
      </p:sp>
    </p:spTree>
    <p:extLst>
      <p:ext uri="{BB962C8B-B14F-4D97-AF65-F5344CB8AC3E}">
        <p14:creationId xmlns:p14="http://schemas.microsoft.com/office/powerpoint/2010/main" val="1597282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p:txBody>
          <a:bodyPr/>
          <a:lstStyle/>
          <a:p>
            <a:endParaRPr lang="en-US" dirty="0"/>
          </a:p>
        </p:txBody>
      </p:sp>
      <p:pic>
        <p:nvPicPr>
          <p:cNvPr id="2056" name="Picture 8" descr="https://publicatom.ru/uploads/images/00/19/28/2015/06/19/61f692.jpg"/>
          <p:cNvPicPr>
            <a:picLocks noChangeAspect="1" noChangeArrowheads="1"/>
          </p:cNvPicPr>
          <p:nvPr/>
        </p:nvPicPr>
        <p:blipFill rotWithShape="1">
          <a:blip r:embed="rId2">
            <a:extLst>
              <a:ext uri="{28A0092B-C50C-407E-A947-70E740481C1C}">
                <a14:useLocalDpi xmlns:a14="http://schemas.microsoft.com/office/drawing/2010/main" val="0"/>
              </a:ext>
            </a:extLst>
          </a:blip>
          <a:srcRect t="7611" r="22143" b="9157"/>
          <a:stretch/>
        </p:blipFill>
        <p:spPr bwMode="auto">
          <a:xfrm>
            <a:off x="790576" y="1697646"/>
            <a:ext cx="2531595" cy="3796618"/>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8167497" y="1715678"/>
            <a:ext cx="3456057" cy="3760555"/>
          </a:xfrm>
          <a:prstGeom prst="rect">
            <a:avLst/>
          </a:prstGeom>
        </p:spPr>
      </p:pic>
      <p:pic>
        <p:nvPicPr>
          <p:cNvPr id="5" name="Рисунок 4"/>
          <p:cNvPicPr>
            <a:picLocks noChangeAspect="1"/>
          </p:cNvPicPr>
          <p:nvPr/>
        </p:nvPicPr>
        <p:blipFill>
          <a:blip r:embed="rId4"/>
          <a:stretch>
            <a:fillRect/>
          </a:stretch>
        </p:blipFill>
        <p:spPr>
          <a:xfrm>
            <a:off x="4521542" y="1630837"/>
            <a:ext cx="2799448" cy="3845396"/>
          </a:xfrm>
          <a:prstGeom prst="rect">
            <a:avLst/>
          </a:prstGeom>
        </p:spPr>
      </p:pic>
      <p:sp>
        <p:nvSpPr>
          <p:cNvPr id="6" name="Прямоугольник 5"/>
          <p:cNvSpPr/>
          <p:nvPr/>
        </p:nvSpPr>
        <p:spPr>
          <a:xfrm>
            <a:off x="1041400" y="6005421"/>
            <a:ext cx="13362365" cy="523220"/>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BN </a:t>
            </a:r>
            <a:r>
              <a:rPr lang="en-US" sz="2800" dirty="0">
                <a:latin typeface="Times New Roman" panose="02020603050405020304" pitchFamily="18" charset="0"/>
                <a:cs typeface="Times New Roman" panose="02020603050405020304" pitchFamily="18" charset="0"/>
              </a:rPr>
              <a:t>– 600                          </a:t>
            </a:r>
            <a:r>
              <a:rPr lang="en-US" sz="2800" dirty="0" smtClean="0">
                <a:latin typeface="Times New Roman" panose="02020603050405020304" pitchFamily="18" charset="0"/>
                <a:cs typeface="Times New Roman" panose="02020603050405020304" pitchFamily="18" charset="0"/>
              </a:rPr>
              <a:t>BN-800                                 BN-1200</a:t>
            </a:r>
            <a:endParaRPr lang="en-US" sz="2800" dirty="0">
              <a:latin typeface="Times New Roman" panose="02020603050405020304" pitchFamily="18" charset="0"/>
              <a:cs typeface="Times New Roman" panose="02020603050405020304" pitchFamily="18" charset="0"/>
            </a:endParaRPr>
          </a:p>
        </p:txBody>
      </p:sp>
      <p:sp>
        <p:nvSpPr>
          <p:cNvPr id="11" name="文本框 113"/>
          <p:cNvSpPr txBox="1"/>
          <p:nvPr/>
        </p:nvSpPr>
        <p:spPr>
          <a:xfrm>
            <a:off x="3225427" y="496406"/>
            <a:ext cx="5581259" cy="356829"/>
          </a:xfrm>
          <a:prstGeom prst="rect">
            <a:avLst/>
          </a:prstGeom>
          <a:noFill/>
        </p:spPr>
        <p:txBody>
          <a:bodyPr wrap="square" rtlCol="0">
            <a:spAutoFit/>
          </a:bodyPr>
          <a:lstStyle/>
          <a:p>
            <a:pPr algn="ctr">
              <a:lnSpc>
                <a:spcPts val="1500"/>
              </a:lnSpc>
            </a:pPr>
            <a:r>
              <a:rPr lang="en-US" altLang="zh-CN" sz="40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BN series reactors</a:t>
            </a:r>
            <a:endParaRPr lang="ru-RU" altLang="zh-CN" sz="4000" i="1"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p:txBody>
      </p:sp>
      <p:cxnSp>
        <p:nvCxnSpPr>
          <p:cNvPr id="9" name="Прямая соединительная линия 8"/>
          <p:cNvCxnSpPr/>
          <p:nvPr/>
        </p:nvCxnSpPr>
        <p:spPr>
          <a:xfrm>
            <a:off x="738513" y="6474390"/>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Пятиугольник 11"/>
          <p:cNvSpPr/>
          <p:nvPr/>
        </p:nvSpPr>
        <p:spPr>
          <a:xfrm>
            <a:off x="11205176" y="6191552"/>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a:latin typeface="Times New Roman" panose="02020603050405020304" pitchFamily="18" charset="0"/>
                <a:cs typeface="Times New Roman" panose="02020603050405020304" pitchFamily="18" charset="0"/>
              </a:rPr>
              <a:t>4</a:t>
            </a:r>
            <a:endParaRPr lang="en-US" sz="2000" dirty="0">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2845307" y="6520572"/>
            <a:ext cx="6765418"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969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822" y="198083"/>
            <a:ext cx="10364451" cy="1596177"/>
          </a:xfrm>
        </p:spPr>
        <p:txBody>
          <a:bodyPr>
            <a:normAutofit/>
          </a:bodyPr>
          <a:lstStyle/>
          <a:p>
            <a:r>
              <a:rPr lang="en-US" sz="4000" b="1" i="1" cap="none" dirty="0">
                <a:latin typeface="Times New Roman" panose="02020603050405020304" pitchFamily="18" charset="0"/>
                <a:cs typeface="Times New Roman" panose="02020603050405020304" pitchFamily="18" charset="0"/>
              </a:rPr>
              <a:t>Problems of radiation materials science</a:t>
            </a:r>
            <a:br>
              <a:rPr lang="en-US" sz="4000" b="1" i="1" cap="none"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Swelling and embrittlement</a:t>
            </a:r>
            <a:endParaRPr lang="en-US" sz="2400" dirty="0"/>
          </a:p>
        </p:txBody>
      </p:sp>
      <p:pic>
        <p:nvPicPr>
          <p:cNvPr id="4" name="Рисунок 3"/>
          <p:cNvPicPr>
            <a:picLocks noChangeAspect="1"/>
          </p:cNvPicPr>
          <p:nvPr/>
        </p:nvPicPr>
        <p:blipFill>
          <a:blip r:embed="rId2"/>
          <a:stretch>
            <a:fillRect/>
          </a:stretch>
        </p:blipFill>
        <p:spPr>
          <a:xfrm>
            <a:off x="520578" y="2077098"/>
            <a:ext cx="5210210" cy="2880000"/>
          </a:xfrm>
          <a:prstGeom prst="rect">
            <a:avLst/>
          </a:prstGeom>
        </p:spPr>
      </p:pic>
      <p:sp>
        <p:nvSpPr>
          <p:cNvPr id="5" name="Прямоугольник 4"/>
          <p:cNvSpPr/>
          <p:nvPr/>
        </p:nvSpPr>
        <p:spPr>
          <a:xfrm>
            <a:off x="113217" y="4927597"/>
            <a:ext cx="5833345" cy="1015663"/>
          </a:xfrm>
          <a:prstGeom prst="rect">
            <a:avLst/>
          </a:prstGeom>
        </p:spPr>
        <p:txBody>
          <a:bodyPr wrap="square">
            <a:spAutoFit/>
          </a:bodyPr>
          <a:lstStyle/>
          <a:p>
            <a:pPr algn="ctr"/>
            <a:r>
              <a:rPr lang="en-US" sz="2000" dirty="0">
                <a:latin typeface="Times New Roman" panose="02020603050405020304" pitchFamily="18" charset="0"/>
                <a:ea typeface="Cambria Math" panose="02040503050406030204" pitchFamily="18" charset="0"/>
                <a:cs typeface="Times New Roman" panose="02020603050405020304" pitchFamily="18" charset="0"/>
              </a:rPr>
              <a:t>Swelling-induced embrittlement and subsequent failure of an EBR-II duct assembly of 304 steel during routine operations</a:t>
            </a:r>
            <a:endParaRPr lang="ru-RU" sz="2000" dirty="0">
              <a:latin typeface="Times New Roman" panose="02020603050405020304" pitchFamily="18" charset="0"/>
              <a:ea typeface="Cambria Math" panose="020405030504060302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6535049" y="2077098"/>
            <a:ext cx="4670127" cy="2880000"/>
          </a:xfrm>
          <a:prstGeom prst="rect">
            <a:avLst/>
          </a:prstGeom>
        </p:spPr>
      </p:pic>
      <p:sp>
        <p:nvSpPr>
          <p:cNvPr id="7" name="Прямоугольник 6"/>
          <p:cNvSpPr/>
          <p:nvPr/>
        </p:nvSpPr>
        <p:spPr>
          <a:xfrm>
            <a:off x="6496001" y="5034470"/>
            <a:ext cx="4748222" cy="707886"/>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Destruction of three fuel assembly </a:t>
            </a:r>
            <a:r>
              <a:rPr lang="en-US" sz="2000" dirty="0" smtClean="0">
                <a:latin typeface="Times New Roman" panose="02020603050405020304" pitchFamily="18" charset="0"/>
                <a:cs typeface="Times New Roman" panose="02020603050405020304" pitchFamily="18" charset="0"/>
              </a:rPr>
              <a:t>wrappers </a:t>
            </a:r>
            <a:r>
              <a:rPr lang="en-US" sz="2000" dirty="0">
                <a:latin typeface="Times New Roman" panose="02020603050405020304" pitchFamily="18" charset="0"/>
                <a:cs typeface="Times New Roman" panose="02020603050405020304" pitchFamily="18" charset="0"/>
              </a:rPr>
              <a:t>of the BOR-60 reactor during routine work</a:t>
            </a:r>
            <a:endParaRPr lang="ru-RU" sz="2000" dirty="0">
              <a:latin typeface="Times New Roman" panose="02020603050405020304" pitchFamily="18" charset="0"/>
              <a:cs typeface="Times New Roman" panose="02020603050405020304" pitchFamily="18" charset="0"/>
            </a:endParaRPr>
          </a:p>
        </p:txBody>
      </p:sp>
      <p:cxnSp>
        <p:nvCxnSpPr>
          <p:cNvPr id="9" name="Прямая соединительная линия 8"/>
          <p:cNvCxnSpPr/>
          <p:nvPr/>
        </p:nvCxnSpPr>
        <p:spPr>
          <a:xfrm>
            <a:off x="738513" y="6474390"/>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Пятиугольник 12"/>
          <p:cNvSpPr/>
          <p:nvPr/>
        </p:nvSpPr>
        <p:spPr>
          <a:xfrm>
            <a:off x="11205176" y="6191552"/>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a:latin typeface="Times New Roman" panose="02020603050405020304" pitchFamily="18" charset="0"/>
                <a:cs typeface="Times New Roman" panose="02020603050405020304" pitchFamily="18" charset="0"/>
              </a:rPr>
              <a:t>5</a:t>
            </a:r>
            <a:endParaRPr lang="en-US" sz="20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026289" y="6131617"/>
            <a:ext cx="8029249" cy="307777"/>
          </a:xfrm>
          <a:prstGeom prst="rect">
            <a:avLst/>
          </a:prstGeom>
        </p:spPr>
        <p:txBody>
          <a:bodyPr wrap="none">
            <a:spAutoFit/>
          </a:bodyPr>
          <a:lstStyle/>
          <a:p>
            <a:pPr algn="ctr"/>
            <a:r>
              <a:rPr lang="en-US" sz="1400" i="1" dirty="0" err="1" smtClean="0">
                <a:latin typeface="Times New Roman" panose="02020603050405020304" pitchFamily="18" charset="0"/>
                <a:ea typeface="Cambria Math" panose="02040503050406030204" pitchFamily="18" charset="0"/>
                <a:cs typeface="Times New Roman" panose="02020603050405020304" pitchFamily="18" charset="0"/>
              </a:rPr>
              <a:t>Garner,F.A</a:t>
            </a:r>
            <a:r>
              <a:rPr lang="en-US" sz="1400" i="1" dirty="0" smtClean="0">
                <a:latin typeface="Times New Roman" panose="02020603050405020304" pitchFamily="18" charset="0"/>
                <a:ea typeface="Cambria Math" panose="02040503050406030204" pitchFamily="18" charset="0"/>
                <a:cs typeface="Times New Roman" panose="02020603050405020304" pitchFamily="18" charset="0"/>
              </a:rPr>
              <a:t>. 3.02 // Comprehensive Nuclear Materials (Second Edition). Oxford: </a:t>
            </a:r>
            <a:r>
              <a:rPr lang="en-US" sz="1400" i="1" dirty="0" err="1" smtClean="0">
                <a:latin typeface="Times New Roman" panose="02020603050405020304" pitchFamily="18" charset="0"/>
                <a:ea typeface="Cambria Math" panose="02040503050406030204" pitchFamily="18" charset="0"/>
                <a:cs typeface="Times New Roman" panose="02020603050405020304" pitchFamily="18" charset="0"/>
              </a:rPr>
              <a:t>Elseiver</a:t>
            </a:r>
            <a:r>
              <a:rPr lang="en-US" sz="1400" i="1" dirty="0" smtClean="0">
                <a:latin typeface="Times New Roman" panose="02020603050405020304" pitchFamily="18" charset="0"/>
                <a:ea typeface="Cambria Math" panose="02040503050406030204" pitchFamily="18" charset="0"/>
                <a:cs typeface="Times New Roman" panose="02020603050405020304" pitchFamily="18" charset="0"/>
              </a:rPr>
              <a:t>, 2020, - P.57 – 168.</a:t>
            </a:r>
            <a:endParaRPr lang="ru-RU" sz="1400" i="1" dirty="0">
              <a:latin typeface="Times New Roman" panose="02020603050405020304" pitchFamily="18" charset="0"/>
              <a:ea typeface="Cambria Math" panose="02040503050406030204" pitchFamily="18" charset="0"/>
              <a:cs typeface="Times New Roman" panose="02020603050405020304" pitchFamily="18" charset="0"/>
            </a:endParaRPr>
          </a:p>
        </p:txBody>
      </p:sp>
      <p:sp>
        <p:nvSpPr>
          <p:cNvPr id="12" name="Прямоугольник 11"/>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8157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839788" y="365126"/>
            <a:ext cx="10515600" cy="826366"/>
          </a:xfrm>
        </p:spPr>
        <p:txBody>
          <a:bodyPr>
            <a:noAutofit/>
          </a:bodyPr>
          <a:lstStyle/>
          <a:p>
            <a:pPr algn="ctr"/>
            <a:r>
              <a:rPr lang="en-US" sz="4000" b="1" i="1" cap="none" dirty="0" smtClean="0">
                <a:latin typeface="Times New Roman" panose="02020603050405020304" pitchFamily="18" charset="0"/>
                <a:cs typeface="Times New Roman" panose="02020603050405020304" pitchFamily="18" charset="0"/>
              </a:rPr>
              <a:t>EP-450 steel</a:t>
            </a:r>
            <a:endParaRPr lang="en-US" sz="4000" b="1" i="1" cap="none" dirty="0">
              <a:latin typeface="Times New Roman" panose="02020603050405020304" pitchFamily="18" charset="0"/>
              <a:cs typeface="Times New Roman" panose="02020603050405020304" pitchFamily="18" charset="0"/>
            </a:endParaRPr>
          </a:p>
        </p:txBody>
      </p:sp>
      <p:sp>
        <p:nvSpPr>
          <p:cNvPr id="7" name="Объект 3"/>
          <p:cNvSpPr>
            <a:spLocks noGrp="1"/>
          </p:cNvSpPr>
          <p:nvPr>
            <p:ph sz="quarter" idx="13"/>
          </p:nvPr>
        </p:nvSpPr>
        <p:spPr>
          <a:xfrm>
            <a:off x="564737" y="3433381"/>
            <a:ext cx="5722852" cy="3684588"/>
          </a:xfrm>
          <a:prstGeom prst="rect">
            <a:avLst/>
          </a:prstGeom>
        </p:spPr>
        <p:txBody>
          <a:bodyPr>
            <a:normAutofit/>
          </a:bodyPr>
          <a:lstStyle/>
          <a:p>
            <a:pPr marL="360000" indent="-457200"/>
            <a:r>
              <a:rPr lang="en-US" sz="2800" i="1" cap="none" dirty="0">
                <a:latin typeface="Times New Roman" panose="02020603050405020304" pitchFamily="18" charset="0"/>
                <a:cs typeface="Times New Roman" panose="02020603050405020304" pitchFamily="18" charset="0"/>
              </a:rPr>
              <a:t>Low induced </a:t>
            </a:r>
            <a:r>
              <a:rPr lang="en-US" sz="2800" i="1" cap="none" dirty="0" smtClean="0">
                <a:latin typeface="Times New Roman" panose="02020603050405020304" pitchFamily="18" charset="0"/>
                <a:cs typeface="Times New Roman" panose="02020603050405020304" pitchFamily="18" charset="0"/>
              </a:rPr>
              <a:t>radioactivity;</a:t>
            </a:r>
          </a:p>
          <a:p>
            <a:pPr marL="360000" indent="-457200"/>
            <a:r>
              <a:rPr lang="en-US" sz="2800" i="1" cap="none" dirty="0" smtClean="0">
                <a:latin typeface="Times New Roman" panose="02020603050405020304" pitchFamily="18" charset="0"/>
                <a:cs typeface="Times New Roman" panose="02020603050405020304" pitchFamily="18" charset="0"/>
              </a:rPr>
              <a:t>Low </a:t>
            </a:r>
            <a:r>
              <a:rPr lang="en-US" sz="2800" i="1" cap="none" dirty="0">
                <a:latin typeface="Times New Roman" panose="02020603050405020304" pitchFamily="18" charset="0"/>
                <a:cs typeface="Times New Roman" panose="02020603050405020304" pitchFamily="18" charset="0"/>
              </a:rPr>
              <a:t>swelling</a:t>
            </a:r>
            <a:r>
              <a:rPr lang="en-US" sz="2800" i="1" cap="none" dirty="0" smtClean="0">
                <a:latin typeface="Times New Roman" panose="02020603050405020304" pitchFamily="18" charset="0"/>
                <a:cs typeface="Times New Roman" panose="02020603050405020304" pitchFamily="18" charset="0"/>
              </a:rPr>
              <a:t>;</a:t>
            </a:r>
          </a:p>
          <a:p>
            <a:pPr marL="360000" indent="-457200"/>
            <a:r>
              <a:rPr lang="en-US" sz="2800" i="1" cap="none" dirty="0" smtClean="0">
                <a:latin typeface="Times New Roman" panose="02020603050405020304" pitchFamily="18" charset="0"/>
                <a:cs typeface="Times New Roman" panose="02020603050405020304" pitchFamily="18" charset="0"/>
              </a:rPr>
              <a:t>High </a:t>
            </a:r>
            <a:r>
              <a:rPr lang="en-US" sz="2800" i="1" cap="none" dirty="0">
                <a:latin typeface="Times New Roman" panose="02020603050405020304" pitchFamily="18" charset="0"/>
                <a:cs typeface="Times New Roman" panose="02020603050405020304" pitchFamily="18" charset="0"/>
              </a:rPr>
              <a:t>resistance to high temperature and helium embrittlement.</a:t>
            </a:r>
            <a:endParaRPr lang="en-US" sz="2800" cap="none" dirty="0">
              <a:latin typeface="Times New Roman" panose="02020603050405020304" pitchFamily="18" charset="0"/>
              <a:cs typeface="Times New Roman" panose="02020603050405020304" pitchFamily="18" charset="0"/>
            </a:endParaRPr>
          </a:p>
        </p:txBody>
      </p:sp>
      <p:sp>
        <p:nvSpPr>
          <p:cNvPr id="9" name="Объект 5"/>
          <p:cNvSpPr>
            <a:spLocks noGrp="1"/>
          </p:cNvSpPr>
          <p:nvPr>
            <p:ph sz="quarter" idx="4294967295"/>
          </p:nvPr>
        </p:nvSpPr>
        <p:spPr>
          <a:xfrm>
            <a:off x="7008813" y="3433763"/>
            <a:ext cx="5183187" cy="3684587"/>
          </a:xfrm>
          <a:prstGeom prst="rect">
            <a:avLst/>
          </a:prstGeom>
        </p:spPr>
        <p:txBody>
          <a:bodyPr>
            <a:normAutofit/>
          </a:bodyPr>
          <a:lstStyle/>
          <a:p>
            <a:r>
              <a:rPr lang="en-US" sz="2800" i="1" cap="none" dirty="0">
                <a:latin typeface="Times New Roman" panose="02020603050405020304" pitchFamily="18" charset="0"/>
                <a:cs typeface="Times New Roman" panose="02020603050405020304" pitchFamily="18" charset="0"/>
              </a:rPr>
              <a:t>Low temperature radiation embrittlement</a:t>
            </a:r>
            <a:r>
              <a:rPr lang="en-US" sz="2800" i="1" cap="none" dirty="0" smtClean="0">
                <a:latin typeface="Times New Roman" panose="02020603050405020304" pitchFamily="18" charset="0"/>
                <a:cs typeface="Times New Roman" panose="02020603050405020304" pitchFamily="18" charset="0"/>
              </a:rPr>
              <a:t>;</a:t>
            </a:r>
          </a:p>
          <a:p>
            <a:r>
              <a:rPr lang="en-US" sz="2800" i="1" cap="none" dirty="0" smtClean="0">
                <a:latin typeface="Times New Roman" panose="02020603050405020304" pitchFamily="18" charset="0"/>
                <a:cs typeface="Times New Roman" panose="02020603050405020304" pitchFamily="18" charset="0"/>
              </a:rPr>
              <a:t>Relatively </a:t>
            </a:r>
            <a:r>
              <a:rPr lang="en-US" sz="2800" i="1" cap="none" dirty="0">
                <a:latin typeface="Times New Roman" panose="02020603050405020304" pitchFamily="18" charset="0"/>
                <a:cs typeface="Times New Roman" panose="02020603050405020304" pitchFamily="18" charset="0"/>
              </a:rPr>
              <a:t>low corrosion resistance.</a:t>
            </a:r>
            <a:endParaRPr lang="ru-RU" sz="2800" i="1" cap="none"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808182" y="1180832"/>
            <a:ext cx="10834255" cy="1384995"/>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Ferrite-martensitic steel is currently the most priority candidate materials for the fabrication of fuel elements and fuel assembly (FA) cladding for fast reactors and the first wall for fusion </a:t>
            </a:r>
            <a:r>
              <a:rPr lang="en-US" sz="2800" dirty="0" smtClean="0">
                <a:latin typeface="Times New Roman" panose="02020603050405020304" pitchFamily="18" charset="0"/>
                <a:cs typeface="Times New Roman" panose="02020603050405020304" pitchFamily="18" charset="0"/>
              </a:rPr>
              <a:t>reactors.</a:t>
            </a:r>
            <a:endParaRPr lang="ru-RU" sz="2800" dirty="0">
              <a:latin typeface="Times New Roman" panose="02020603050405020304" pitchFamily="18" charset="0"/>
              <a:cs typeface="Times New Roman" panose="02020603050405020304" pitchFamily="18" charset="0"/>
            </a:endParaRPr>
          </a:p>
        </p:txBody>
      </p:sp>
      <p:sp>
        <p:nvSpPr>
          <p:cNvPr id="6" name="Текст 2"/>
          <p:cNvSpPr txBox="1">
            <a:spLocks/>
          </p:cNvSpPr>
          <p:nvPr/>
        </p:nvSpPr>
        <p:spPr>
          <a:xfrm>
            <a:off x="1577238" y="2889413"/>
            <a:ext cx="5157787" cy="823912"/>
          </a:xfrm>
          <a:prstGeom prst="rect">
            <a:avLst/>
          </a:prstGeo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400" dirty="0" smtClean="0">
                <a:latin typeface="Times New Roman" panose="02020603050405020304" pitchFamily="18" charset="0"/>
                <a:cs typeface="Times New Roman" panose="02020603050405020304" pitchFamily="18" charset="0"/>
              </a:rPr>
              <a:t>Advantages</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8" name="Текст 4"/>
          <p:cNvSpPr txBox="1">
            <a:spLocks/>
          </p:cNvSpPr>
          <p:nvPr/>
        </p:nvSpPr>
        <p:spPr>
          <a:xfrm>
            <a:off x="7260106" y="2885975"/>
            <a:ext cx="5183188" cy="823912"/>
          </a:xfrm>
          <a:prstGeom prst="rect">
            <a:avLst/>
          </a:prstGeom>
        </p:spPr>
        <p:txBody>
          <a:bodyPr>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2400" dirty="0" smtClean="0">
                <a:latin typeface="Times New Roman" panose="02020603050405020304" pitchFamily="18" charset="0"/>
                <a:cs typeface="Times New Roman" panose="02020603050405020304" pitchFamily="18" charset="0"/>
              </a:rPr>
              <a:t>Disadvantages</a:t>
            </a:r>
            <a:endParaRPr lang="en-US" sz="2400" dirty="0">
              <a:latin typeface="Times New Roman" panose="02020603050405020304" pitchFamily="18" charset="0"/>
              <a:cs typeface="Times New Roman" panose="02020603050405020304" pitchFamily="18" charset="0"/>
            </a:endParaRPr>
          </a:p>
        </p:txBody>
      </p:sp>
      <p:cxnSp>
        <p:nvCxnSpPr>
          <p:cNvPr id="11" name="Прямая соединительная линия 10"/>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Пятиугольник 13"/>
          <p:cNvSpPr/>
          <p:nvPr/>
        </p:nvSpPr>
        <p:spPr>
          <a:xfrm>
            <a:off x="11205176" y="6191552"/>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a:latin typeface="Times New Roman" panose="02020603050405020304" pitchFamily="18" charset="0"/>
                <a:cs typeface="Times New Roman" panose="02020603050405020304" pitchFamily="18" charset="0"/>
              </a:rPr>
              <a:t>6</a:t>
            </a:r>
            <a:endParaRPr lang="en-US" sz="2000"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815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矩形 32"/>
          <p:cNvSpPr/>
          <p:nvPr/>
        </p:nvSpPr>
        <p:spPr>
          <a:xfrm>
            <a:off x="-139788" y="5447519"/>
            <a:ext cx="12191998" cy="871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343" tIns="46172" rIns="92343" bIns="46172" rtlCol="0" anchor="ctr"/>
          <a:lstStyle/>
          <a:p>
            <a:pPr algn="ctr"/>
            <a:endParaRPr lang="zh-CN" altLang="en-US" sz="2800"/>
          </a:p>
        </p:txBody>
      </p:sp>
      <p:grpSp>
        <p:nvGrpSpPr>
          <p:cNvPr id="90" name="组合 40"/>
          <p:cNvGrpSpPr/>
          <p:nvPr/>
        </p:nvGrpSpPr>
        <p:grpSpPr>
          <a:xfrm>
            <a:off x="4589106" y="4874730"/>
            <a:ext cx="2644804" cy="1507905"/>
            <a:chOff x="3117025" y="3959191"/>
            <a:chExt cx="984950" cy="985306"/>
          </a:xfrm>
        </p:grpSpPr>
        <p:grpSp>
          <p:nvGrpSpPr>
            <p:cNvPr id="91" name="组合 41"/>
            <p:cNvGrpSpPr/>
            <p:nvPr/>
          </p:nvGrpSpPr>
          <p:grpSpPr>
            <a:xfrm>
              <a:off x="3117025" y="3959191"/>
              <a:ext cx="984950" cy="985306"/>
              <a:chOff x="4345444" y="2542859"/>
              <a:chExt cx="1810550" cy="1811205"/>
            </a:xfrm>
          </p:grpSpPr>
          <p:grpSp>
            <p:nvGrpSpPr>
              <p:cNvPr id="93" name="组合 4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95" name="同心圆 4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96" name="椭圆 4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94" name="椭圆 44"/>
              <p:cNvSpPr/>
              <p:nvPr/>
            </p:nvSpPr>
            <p:spPr>
              <a:xfrm>
                <a:off x="4483177" y="2680639"/>
                <a:ext cx="1535084" cy="1535638"/>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92" name="TextBox 104"/>
            <p:cNvSpPr txBox="1"/>
            <p:nvPr/>
          </p:nvSpPr>
          <p:spPr>
            <a:xfrm>
              <a:off x="3168456" y="4069280"/>
              <a:ext cx="915159" cy="765124"/>
            </a:xfrm>
            <a:prstGeom prst="rect">
              <a:avLst/>
            </a:prstGeom>
            <a:noFill/>
          </p:spPr>
          <p:txBody>
            <a:bodyPr wrap="square" lIns="184256" tIns="92128" rIns="184256" bIns="92128" rtlCol="0">
              <a:spAutoFit/>
            </a:bodyPr>
            <a:lstStyle/>
            <a:p>
              <a:pPr algn="ctr"/>
              <a:r>
                <a:rPr lang="en-US" altLang="zh-CN" sz="32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Fuel </a:t>
              </a:r>
              <a:r>
                <a:rPr lang="en-US" altLang="zh-CN" sz="3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assembly</a:t>
              </a:r>
              <a:endParaRPr lang="zh-CN" altLang="en-US" sz="3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25" name="组合 76"/>
          <p:cNvGrpSpPr/>
          <p:nvPr/>
        </p:nvGrpSpPr>
        <p:grpSpPr>
          <a:xfrm>
            <a:off x="8629714" y="4799979"/>
            <a:ext cx="2882303" cy="1599832"/>
            <a:chOff x="10559621" y="3529102"/>
            <a:chExt cx="1844818" cy="1845484"/>
          </a:xfrm>
        </p:grpSpPr>
        <p:grpSp>
          <p:nvGrpSpPr>
            <p:cNvPr id="126" name="组合 77"/>
            <p:cNvGrpSpPr/>
            <p:nvPr/>
          </p:nvGrpSpPr>
          <p:grpSpPr>
            <a:xfrm>
              <a:off x="10559621" y="3529102"/>
              <a:ext cx="1844818" cy="1845484"/>
              <a:chOff x="4345444" y="2542859"/>
              <a:chExt cx="1810550" cy="1811205"/>
            </a:xfrm>
          </p:grpSpPr>
          <p:grpSp>
            <p:nvGrpSpPr>
              <p:cNvPr id="128" name="组合 7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30" name="同心圆 8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131" name="椭圆 8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29" name="椭圆 80"/>
              <p:cNvSpPr/>
              <p:nvPr/>
            </p:nvSpPr>
            <p:spPr>
              <a:xfrm>
                <a:off x="4422287" y="2619728"/>
                <a:ext cx="1656864" cy="1657461"/>
              </a:xfrm>
              <a:prstGeom prst="ellipse">
                <a:avLst/>
              </a:prstGeom>
              <a:solidFill>
                <a:srgbClr val="007A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27" name="TextBox 139"/>
            <p:cNvSpPr txBox="1"/>
            <p:nvPr/>
          </p:nvSpPr>
          <p:spPr>
            <a:xfrm>
              <a:off x="10719419" y="3565982"/>
              <a:ext cx="1488627" cy="1705772"/>
            </a:xfrm>
            <a:prstGeom prst="rect">
              <a:avLst/>
            </a:prstGeom>
            <a:noFill/>
          </p:spPr>
          <p:txBody>
            <a:bodyPr wrap="square" lIns="184256" tIns="92128" rIns="184256" bIns="92128" rtlCol="0">
              <a:spAutoFit/>
            </a:bodyPr>
            <a:lstStyle/>
            <a:p>
              <a:pPr algn="ctr"/>
              <a:r>
                <a:rPr lang="en-US" altLang="zh-CN"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Fuel </a:t>
              </a:r>
              <a:r>
                <a:rPr lang="en-US" altLang="zh-CN" sz="28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assembly wrapper</a:t>
              </a:r>
              <a:endParaRPr lang="zh-CN" altLang="en-US" sz="28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62" name="组合 33"/>
          <p:cNvGrpSpPr/>
          <p:nvPr/>
        </p:nvGrpSpPr>
        <p:grpSpPr>
          <a:xfrm>
            <a:off x="374540" y="4908173"/>
            <a:ext cx="3039204" cy="1504006"/>
            <a:chOff x="1459118" y="3784103"/>
            <a:chExt cx="1353708" cy="1301862"/>
          </a:xfrm>
        </p:grpSpPr>
        <p:grpSp>
          <p:nvGrpSpPr>
            <p:cNvPr id="163" name="组合 34"/>
            <p:cNvGrpSpPr/>
            <p:nvPr/>
          </p:nvGrpSpPr>
          <p:grpSpPr>
            <a:xfrm>
              <a:off x="1466675" y="3784103"/>
              <a:ext cx="1301392" cy="1301862"/>
              <a:chOff x="4345444" y="2542859"/>
              <a:chExt cx="1810550" cy="1811205"/>
            </a:xfrm>
          </p:grpSpPr>
          <p:grpSp>
            <p:nvGrpSpPr>
              <p:cNvPr id="165" name="组合 3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67" name="同心圆 3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168" name="椭圆 3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66" name="椭圆 37"/>
              <p:cNvSpPr/>
              <p:nvPr/>
            </p:nvSpPr>
            <p:spPr>
              <a:xfrm>
                <a:off x="4447523" y="2644973"/>
                <a:ext cx="1606393" cy="1606973"/>
              </a:xfrm>
              <a:prstGeom prst="ellipse">
                <a:avLst/>
              </a:prstGeom>
              <a:solidFill>
                <a:srgbClr val="007A3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64" name="TextBox 97"/>
            <p:cNvSpPr txBox="1"/>
            <p:nvPr/>
          </p:nvSpPr>
          <p:spPr>
            <a:xfrm>
              <a:off x="1459118" y="4212795"/>
              <a:ext cx="1353708" cy="480741"/>
            </a:xfrm>
            <a:prstGeom prst="rect">
              <a:avLst/>
            </a:prstGeom>
            <a:noFill/>
          </p:spPr>
          <p:txBody>
            <a:bodyPr wrap="square" lIns="184256" tIns="92128" rIns="184256" bIns="92128" rtlCol="0">
              <a:spAutoFit/>
            </a:bodyPr>
            <a:lstStyle/>
            <a:p>
              <a:pPr algn="ctr"/>
              <a:r>
                <a:rPr lang="en-US" altLang="zh-CN"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BN</a:t>
              </a:r>
              <a:r>
                <a:rPr lang="kk-KZ" altLang="zh-CN"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-350</a:t>
              </a:r>
              <a:r>
                <a:rPr lang="en-US" altLang="zh-CN" sz="2400"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reactor</a:t>
              </a:r>
              <a:endParaRPr lang="zh-CN" altLang="en-US"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69" name="直接连接符 86"/>
          <p:cNvCxnSpPr/>
          <p:nvPr/>
        </p:nvCxnSpPr>
        <p:spPr>
          <a:xfrm flipV="1">
            <a:off x="1758836" y="4680292"/>
            <a:ext cx="0" cy="303316"/>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170" name="直接连接符 86"/>
          <p:cNvCxnSpPr/>
          <p:nvPr/>
        </p:nvCxnSpPr>
        <p:spPr>
          <a:xfrm flipV="1">
            <a:off x="10070865" y="3796145"/>
            <a:ext cx="0" cy="749698"/>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183" name="Прямая соединительная линия 182"/>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5" name="Прямая со стрелкой 194"/>
          <p:cNvCxnSpPr>
            <a:stCxn id="191" idx="1"/>
            <a:endCxn id="5122" idx="3"/>
          </p:cNvCxnSpPr>
          <p:nvPr/>
        </p:nvCxnSpPr>
        <p:spPr>
          <a:xfrm flipH="1">
            <a:off x="2493549" y="3871890"/>
            <a:ext cx="734712" cy="1848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4" name="Прямоугольник 203"/>
          <p:cNvSpPr/>
          <p:nvPr/>
        </p:nvSpPr>
        <p:spPr>
          <a:xfrm>
            <a:off x="7967255" y="-1894"/>
            <a:ext cx="4351576" cy="369332"/>
          </a:xfrm>
          <a:prstGeom prst="rect">
            <a:avLst/>
          </a:prstGeom>
        </p:spPr>
        <p:txBody>
          <a:bodyPr wrap="none">
            <a:spAutoFit/>
          </a:bodyPr>
          <a:lstStyle/>
          <a:p>
            <a:r>
              <a:rPr lang="en-US" dirty="0">
                <a:solidFill>
                  <a:schemeClr val="bg1">
                    <a:lumMod val="85000"/>
                  </a:schemeClr>
                </a:solidFill>
              </a:rPr>
              <a:t>https://mavink.com/explore/Spent-Fuel-Rods</a:t>
            </a:r>
          </a:p>
        </p:txBody>
      </p:sp>
      <p:pic>
        <p:nvPicPr>
          <p:cNvPr id="191" name="Рисунок 190"/>
          <p:cNvPicPr>
            <a:picLocks noChangeAspect="1"/>
          </p:cNvPicPr>
          <p:nvPr/>
        </p:nvPicPr>
        <p:blipFill rotWithShape="1">
          <a:blip r:embed="rId2"/>
          <a:srcRect l="11350" r="14032"/>
          <a:stretch/>
        </p:blipFill>
        <p:spPr>
          <a:xfrm>
            <a:off x="3228261" y="3015025"/>
            <a:ext cx="2268117" cy="1713730"/>
          </a:xfrm>
          <a:prstGeom prst="rect">
            <a:avLst/>
          </a:prstGeom>
        </p:spPr>
      </p:pic>
      <p:sp>
        <p:nvSpPr>
          <p:cNvPr id="207" name="Прямоугольник 206"/>
          <p:cNvSpPr/>
          <p:nvPr/>
        </p:nvSpPr>
        <p:spPr>
          <a:xfrm>
            <a:off x="7945473" y="404014"/>
            <a:ext cx="4250787" cy="646331"/>
          </a:xfrm>
          <a:prstGeom prst="rect">
            <a:avLst/>
          </a:prstGeom>
        </p:spPr>
        <p:txBody>
          <a:bodyPr wrap="square">
            <a:spAutoFit/>
          </a:bodyPr>
          <a:lstStyle/>
          <a:p>
            <a:r>
              <a:rPr lang="en-US" dirty="0">
                <a:solidFill>
                  <a:schemeClr val="bg1">
                    <a:lumMod val="85000"/>
                  </a:schemeClr>
                </a:solidFill>
              </a:rPr>
              <a:t>https://commons.wikimedia.org/wiki/File:Сравнение_активных_зон_реакторов.svg</a:t>
            </a:r>
          </a:p>
        </p:txBody>
      </p:sp>
      <p:sp>
        <p:nvSpPr>
          <p:cNvPr id="40" name="Пятиугольник 39"/>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kk-KZ" sz="2000" dirty="0">
                <a:latin typeface="Times New Roman" panose="02020603050405020304" pitchFamily="18" charset="0"/>
                <a:cs typeface="Times New Roman" panose="02020603050405020304" pitchFamily="18" charset="0"/>
              </a:rPr>
              <a:t>7</a:t>
            </a:r>
            <a:endParaRPr lang="en-US" sz="2000" dirty="0">
              <a:latin typeface="Times New Roman" panose="02020603050405020304" pitchFamily="18" charset="0"/>
              <a:cs typeface="Times New Roman" panose="02020603050405020304" pitchFamily="18" charset="0"/>
            </a:endParaRPr>
          </a:p>
        </p:txBody>
      </p:sp>
      <p:pic>
        <p:nvPicPr>
          <p:cNvPr id="3074" name="Picture 2" descr="https://sun9-28.userapi.com/impg/sRD205dWhfK0DxNOY_Snw7XD8snkG9fk0QbB3w/k_WyfCmOYOM.jpg?size=1280x853&amp;quality=95&amp;sign=0373d137908669eb6bace4a9318c7866&amp;c_uniq_tag=-BGY5kWKXbrRbzolfu1p7nvRz6E4Ct2LKK_Z5aQKQkw&amp;type=albu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4" t="384" r="3880" b="8378"/>
          <a:stretch/>
        </p:blipFill>
        <p:spPr bwMode="auto">
          <a:xfrm>
            <a:off x="6033501" y="402291"/>
            <a:ext cx="5270327" cy="3325056"/>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直接连接符 86"/>
          <p:cNvCxnSpPr/>
          <p:nvPr/>
        </p:nvCxnSpPr>
        <p:spPr>
          <a:xfrm flipV="1">
            <a:off x="6368019" y="3909285"/>
            <a:ext cx="830153" cy="91231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pic>
        <p:nvPicPr>
          <p:cNvPr id="5122" name="Picture 2" descr="https://vestnik-aem.ru/upload/medialibrary/059/0595bfd47bdc602d04573128a0b7dc1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039" y="3109813"/>
            <a:ext cx="2340510" cy="1561120"/>
          </a:xfrm>
          <a:prstGeom prst="rect">
            <a:avLst/>
          </a:prstGeom>
          <a:noFill/>
          <a:extLst>
            <a:ext uri="{909E8E84-426E-40DD-AFC4-6F175D3DCCD1}">
              <a14:hiddenFill xmlns:a14="http://schemas.microsoft.com/office/drawing/2010/main">
                <a:solidFill>
                  <a:srgbClr val="FFFFFF"/>
                </a:solidFill>
              </a14:hiddenFill>
            </a:ext>
          </a:extLst>
        </p:spPr>
      </p:pic>
      <p:sp>
        <p:nvSpPr>
          <p:cNvPr id="42" name="Прямоугольник 41"/>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pic>
        <p:nvPicPr>
          <p:cNvPr id="2050" name="Picture 2" descr="Picture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03" y="4828"/>
            <a:ext cx="4212902" cy="2951665"/>
          </a:xfrm>
          <a:prstGeom prst="rect">
            <a:avLst/>
          </a:prstGeom>
          <a:noFill/>
          <a:extLst>
            <a:ext uri="{909E8E84-426E-40DD-AFC4-6F175D3DCCD1}">
              <a14:hiddenFill xmlns:a14="http://schemas.microsoft.com/office/drawing/2010/main">
                <a:solidFill>
                  <a:srgbClr val="FFFFFF"/>
                </a:solidFill>
              </a14:hiddenFill>
            </a:ext>
          </a:extLst>
        </p:spPr>
      </p:pic>
      <p:cxnSp>
        <p:nvCxnSpPr>
          <p:cNvPr id="192" name="Прямая со стрелкой 191"/>
          <p:cNvCxnSpPr/>
          <p:nvPr/>
        </p:nvCxnSpPr>
        <p:spPr>
          <a:xfrm>
            <a:off x="556235" y="2036347"/>
            <a:ext cx="2592294" cy="11854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Овал 201"/>
          <p:cNvSpPr/>
          <p:nvPr/>
        </p:nvSpPr>
        <p:spPr>
          <a:xfrm>
            <a:off x="498406" y="1905000"/>
            <a:ext cx="63569" cy="988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5661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Блок-схема: подготовка 8"/>
          <p:cNvSpPr/>
          <p:nvPr/>
        </p:nvSpPr>
        <p:spPr>
          <a:xfrm>
            <a:off x="6095999" y="1440073"/>
            <a:ext cx="1199323" cy="918212"/>
          </a:xfrm>
          <a:prstGeom prst="flowChartPreparation">
            <a:avLst/>
          </a:prstGeom>
          <a:solidFill>
            <a:srgbClr val="EBFA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0" name="文本框 113"/>
          <p:cNvSpPr txBox="1"/>
          <p:nvPr/>
        </p:nvSpPr>
        <p:spPr>
          <a:xfrm>
            <a:off x="6046303" y="1676940"/>
            <a:ext cx="1298715" cy="681405"/>
          </a:xfrm>
          <a:prstGeom prst="rect">
            <a:avLst/>
          </a:prstGeom>
          <a:noFill/>
        </p:spPr>
        <p:txBody>
          <a:bodyPr wrap="square" rtlCol="0">
            <a:spAutoFit/>
          </a:bodyPr>
          <a:lstStyle/>
          <a:p>
            <a:pPr algn="ctr">
              <a:lnSpc>
                <a:spcPts val="1500"/>
              </a:lnSpc>
            </a:pPr>
            <a:r>
              <a:rPr lang="en-US" altLang="zh-CN" sz="3200"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C</a:t>
            </a:r>
            <a:r>
              <a:rPr lang="kk-KZ" altLang="zh-CN" sz="3200"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-1</a:t>
            </a:r>
            <a:endParaRPr lang="kk-KZ" altLang="zh-CN" sz="2000"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a:p>
            <a:pPr algn="ctr">
              <a:lnSpc>
                <a:spcPts val="1500"/>
              </a:lnSpc>
            </a:pPr>
            <a:endParaRPr lang="kk-KZ" altLang="zh-CN" sz="2000"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a:p>
            <a:pPr algn="ctr">
              <a:lnSpc>
                <a:spcPts val="1500"/>
              </a:lnSpc>
            </a:pPr>
            <a:r>
              <a:rPr lang="kk-KZ" altLang="zh-CN" sz="2000"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181</a:t>
            </a:r>
            <a:endParaRPr lang="ru-RU" altLang="zh-CN" sz="2000"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p:txBody>
      </p:sp>
      <p:sp>
        <p:nvSpPr>
          <p:cNvPr id="11" name="Блок-схема: подготовка 10"/>
          <p:cNvSpPr/>
          <p:nvPr/>
        </p:nvSpPr>
        <p:spPr>
          <a:xfrm>
            <a:off x="6210425" y="3595661"/>
            <a:ext cx="1292513" cy="1034057"/>
          </a:xfrm>
          <a:prstGeom prst="flowChartPreparation">
            <a:avLst/>
          </a:prstGeom>
          <a:solidFill>
            <a:srgbClr val="EBFA2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2" name="文本框 113"/>
          <p:cNvSpPr txBox="1"/>
          <p:nvPr/>
        </p:nvSpPr>
        <p:spPr>
          <a:xfrm>
            <a:off x="6210425" y="3960304"/>
            <a:ext cx="1320800" cy="669414"/>
          </a:xfrm>
          <a:prstGeom prst="rect">
            <a:avLst/>
          </a:prstGeom>
          <a:noFill/>
        </p:spPr>
        <p:txBody>
          <a:bodyPr wrap="square" rtlCol="0">
            <a:spAutoFit/>
          </a:bodyPr>
          <a:lstStyle/>
          <a:p>
            <a:pPr algn="ctr">
              <a:lnSpc>
                <a:spcPts val="1500"/>
              </a:lnSpc>
            </a:pPr>
            <a:r>
              <a:rPr lang="en-US" altLang="zh-CN" sz="3200"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C</a:t>
            </a:r>
            <a:r>
              <a:rPr lang="kk-KZ" altLang="zh-CN" sz="3200" dirty="0" smtClean="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-1 </a:t>
            </a:r>
            <a:r>
              <a:rPr lang="kk-KZ" altLang="zh-CN" sz="3200"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сп</a:t>
            </a:r>
          </a:p>
          <a:p>
            <a:pPr algn="ctr">
              <a:lnSpc>
                <a:spcPts val="1500"/>
              </a:lnSpc>
            </a:pPr>
            <a:endParaRPr lang="kk-KZ" altLang="zh-CN" sz="2000"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a:p>
            <a:pPr algn="ctr">
              <a:lnSpc>
                <a:spcPts val="1500"/>
              </a:lnSpc>
            </a:pPr>
            <a:r>
              <a:rPr lang="kk-KZ" altLang="zh-CN" sz="2000"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rPr>
              <a:t>201</a:t>
            </a:r>
            <a:endParaRPr lang="ru-RU" altLang="zh-CN" sz="2000" dirty="0">
              <a:solidFill>
                <a:schemeClr val="tx1">
                  <a:lumMod val="75000"/>
                  <a:lumOff val="25000"/>
                </a:schemeClr>
              </a:solidFill>
              <a:latin typeface="Times New Roman" panose="02020603050405020304" pitchFamily="18" charset="0"/>
              <a:ea typeface="微软雅黑" pitchFamily="34" charset="-122"/>
              <a:cs typeface="Times New Roman" panose="02020603050405020304" pitchFamily="18" charset="0"/>
            </a:endParaRPr>
          </a:p>
        </p:txBody>
      </p:sp>
      <p:cxnSp>
        <p:nvCxnSpPr>
          <p:cNvPr id="16" name="Прямая со стрелкой 15"/>
          <p:cNvCxnSpPr/>
          <p:nvPr/>
        </p:nvCxnSpPr>
        <p:spPr>
          <a:xfrm>
            <a:off x="7394188" y="1899179"/>
            <a:ext cx="769514" cy="37676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8" name="Прямая со стрелкой 17"/>
          <p:cNvCxnSpPr/>
          <p:nvPr/>
        </p:nvCxnSpPr>
        <p:spPr>
          <a:xfrm flipV="1">
            <a:off x="7553829" y="3616787"/>
            <a:ext cx="755573" cy="51702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pic>
        <p:nvPicPr>
          <p:cNvPr id="17" name="Рисунок 16"/>
          <p:cNvPicPr>
            <a:picLocks noChangeAspect="1"/>
          </p:cNvPicPr>
          <p:nvPr/>
        </p:nvPicPr>
        <p:blipFill>
          <a:blip r:embed="rId2"/>
          <a:stretch>
            <a:fillRect/>
          </a:stretch>
        </p:blipFill>
        <p:spPr>
          <a:xfrm>
            <a:off x="8670151" y="335824"/>
            <a:ext cx="3472151" cy="5979227"/>
          </a:xfrm>
          <a:prstGeom prst="rect">
            <a:avLst/>
          </a:prstGeom>
        </p:spPr>
      </p:pic>
      <mc:AlternateContent xmlns:mc="http://schemas.openxmlformats.org/markup-compatibility/2006" xmlns:a14="http://schemas.microsoft.com/office/drawing/2010/main">
        <mc:Choice Requires="a14">
          <p:sp>
            <p:nvSpPr>
              <p:cNvPr id="30" name="Заголовок 4"/>
              <p:cNvSpPr txBox="1">
                <a:spLocks/>
              </p:cNvSpPr>
              <p:nvPr/>
            </p:nvSpPr>
            <p:spPr>
              <a:xfrm>
                <a:off x="6695660" y="2953089"/>
                <a:ext cx="2736915" cy="56017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14:m>
                  <m:oMath xmlns:m="http://schemas.openxmlformats.org/officeDocument/2006/math">
                    <m:r>
                      <a:rPr lang="ru-RU" sz="3200" i="1" cap="none" smtClean="0">
                        <a:latin typeface="Cambria Math" panose="02040503050406030204" pitchFamily="18" charset="0"/>
                        <a:ea typeface="Cambria Math" panose="02040503050406030204" pitchFamily="18" charset="0"/>
                        <a:cs typeface="Times New Roman" panose="02020603050405020304" pitchFamily="18" charset="0"/>
                      </a:rPr>
                      <m:t>≈</m:t>
                    </m:r>
                  </m:oMath>
                </a14:m>
                <a:r>
                  <a:rPr lang="ru-RU" sz="3200" cap="none" dirty="0">
                    <a:latin typeface="Times New Roman" panose="02020603050405020304" pitchFamily="18" charset="0"/>
                    <a:cs typeface="Times New Roman" panose="02020603050405020304" pitchFamily="18" charset="0"/>
                  </a:rPr>
                  <a:t> 50-53 </a:t>
                </a:r>
                <a:r>
                  <a:rPr lang="en-US" sz="3200" cap="none" dirty="0" err="1" smtClean="0">
                    <a:latin typeface="Times New Roman" panose="02020603050405020304" pitchFamily="18" charset="0"/>
                    <a:cs typeface="Times New Roman" panose="02020603050405020304" pitchFamily="18" charset="0"/>
                  </a:rPr>
                  <a:t>dpa</a:t>
                </a:r>
                <a:endParaRPr lang="ru-RU" sz="3200" cap="none" dirty="0">
                  <a:latin typeface="Times New Roman" panose="02020603050405020304" pitchFamily="18" charset="0"/>
                  <a:cs typeface="Times New Roman" panose="02020603050405020304" pitchFamily="18" charset="0"/>
                </a:endParaRPr>
              </a:p>
              <a:p>
                <a:r>
                  <a:rPr lang="ru-RU" sz="3200" cap="none" dirty="0">
                    <a:latin typeface="Times New Roman" panose="02020603050405020304" pitchFamily="18" charset="0"/>
                    <a:cs typeface="Times New Roman" panose="02020603050405020304" pitchFamily="18" charset="0"/>
                  </a:rPr>
                  <a:t>280 – 420</a:t>
                </a:r>
                <a14:m>
                  <m:oMath xmlns:m="http://schemas.openxmlformats.org/officeDocument/2006/math">
                    <m:r>
                      <a:rPr lang="ru-RU" sz="3200" i="1" cap="none"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ru-RU" sz="3200" cap="none" dirty="0">
                  <a:latin typeface="Times New Roman" panose="02020603050405020304" pitchFamily="18" charset="0"/>
                  <a:cs typeface="Times New Roman" panose="02020603050405020304" pitchFamily="18" charset="0"/>
                </a:endParaRPr>
              </a:p>
              <a:p>
                <a:endParaRPr lang="en-US" sz="4000" cap="none" dirty="0">
                  <a:latin typeface="Times New Roman" panose="02020603050405020304" pitchFamily="18" charset="0"/>
                  <a:cs typeface="Times New Roman" panose="02020603050405020304" pitchFamily="18" charset="0"/>
                </a:endParaRPr>
              </a:p>
            </p:txBody>
          </p:sp>
        </mc:Choice>
        <mc:Fallback xmlns="">
          <p:sp>
            <p:nvSpPr>
              <p:cNvPr id="30" name="Заголовок 4"/>
              <p:cNvSpPr txBox="1">
                <a:spLocks noRot="1" noChangeAspect="1" noMove="1" noResize="1" noEditPoints="1" noAdjustHandles="1" noChangeArrowheads="1" noChangeShapeType="1" noTextEdit="1"/>
              </p:cNvSpPr>
              <p:nvPr/>
            </p:nvSpPr>
            <p:spPr>
              <a:xfrm>
                <a:off x="6695660" y="2953089"/>
                <a:ext cx="2736915" cy="560172"/>
              </a:xfrm>
              <a:prstGeom prst="rect">
                <a:avLst/>
              </a:prstGeom>
              <a:blipFill>
                <a:blip r:embed="rId3"/>
                <a:stretch>
                  <a:fillRect t="-108696" b="-22826"/>
                </a:stretch>
              </a:blipFill>
            </p:spPr>
            <p:txBody>
              <a:bodyPr/>
              <a:lstStyle/>
              <a:p>
                <a:r>
                  <a:rPr lang="en-US">
                    <a:noFill/>
                  </a:rPr>
                  <a:t> </a:t>
                </a:r>
              </a:p>
            </p:txBody>
          </p:sp>
        </mc:Fallback>
      </mc:AlternateContent>
      <p:cxnSp>
        <p:nvCxnSpPr>
          <p:cNvPr id="19" name="Прямая соединительная линия 18"/>
          <p:cNvCxnSpPr/>
          <p:nvPr/>
        </p:nvCxnSpPr>
        <p:spPr>
          <a:xfrm>
            <a:off x="738513" y="6474390"/>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Пятиугольник 12"/>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8</a:t>
            </a:r>
          </a:p>
        </p:txBody>
      </p:sp>
      <p:pic>
        <p:nvPicPr>
          <p:cNvPr id="21" name="Рисунок 20"/>
          <p:cNvPicPr/>
          <p:nvPr/>
        </p:nvPicPr>
        <p:blipFill>
          <a:blip r:embed="rId4" cstate="print">
            <a:extLst>
              <a:ext uri="{28A0092B-C50C-407E-A947-70E740481C1C}">
                <a14:useLocalDpi xmlns:a14="http://schemas.microsoft.com/office/drawing/2010/main" val="0"/>
              </a:ext>
            </a:extLst>
          </a:blip>
          <a:stretch>
            <a:fillRect/>
          </a:stretch>
        </p:blipFill>
        <p:spPr>
          <a:xfrm>
            <a:off x="153671" y="512522"/>
            <a:ext cx="5942328" cy="5802529"/>
          </a:xfrm>
          <a:prstGeom prst="rect">
            <a:avLst/>
          </a:prstGeom>
        </p:spPr>
      </p:pic>
      <p:cxnSp>
        <p:nvCxnSpPr>
          <p:cNvPr id="6" name="Прямая со стрелкой 5"/>
          <p:cNvCxnSpPr>
            <a:endCxn id="10" idx="1"/>
          </p:cNvCxnSpPr>
          <p:nvPr/>
        </p:nvCxnSpPr>
        <p:spPr>
          <a:xfrm flipV="1">
            <a:off x="2166315" y="2017643"/>
            <a:ext cx="3879988" cy="171976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4" name="Прямая со стрелкой 13"/>
          <p:cNvCxnSpPr>
            <a:endCxn id="12" idx="1"/>
          </p:cNvCxnSpPr>
          <p:nvPr/>
        </p:nvCxnSpPr>
        <p:spPr>
          <a:xfrm>
            <a:off x="2271587" y="3972525"/>
            <a:ext cx="3938838" cy="32248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0" name="Прямоугольник 19"/>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9842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808182" y="6500136"/>
            <a:ext cx="10861963" cy="461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Заголовок 4"/>
          <p:cNvSpPr txBox="1">
            <a:spLocks/>
          </p:cNvSpPr>
          <p:nvPr/>
        </p:nvSpPr>
        <p:spPr>
          <a:xfrm>
            <a:off x="2354906" y="894159"/>
            <a:ext cx="7667303" cy="56017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cap="none" dirty="0">
                <a:latin typeface="Times New Roman" panose="02020603050405020304" pitchFamily="18" charset="0"/>
                <a:cs typeface="Times New Roman" panose="02020603050405020304" pitchFamily="18" charset="0"/>
              </a:rPr>
              <a:t>Chemical composition, % mass.</a:t>
            </a:r>
          </a:p>
        </p:txBody>
      </p:sp>
      <p:sp>
        <p:nvSpPr>
          <p:cNvPr id="10" name="Прямоугольник 9"/>
          <p:cNvSpPr/>
          <p:nvPr/>
        </p:nvSpPr>
        <p:spPr>
          <a:xfrm>
            <a:off x="2324131" y="245118"/>
            <a:ext cx="7698078" cy="707886"/>
          </a:xfrm>
          <a:prstGeom prst="rect">
            <a:avLst/>
          </a:prstGeom>
        </p:spPr>
        <p:txBody>
          <a:bodyPr wrap="square">
            <a:spAutoFit/>
          </a:bodyPr>
          <a:lstStyle/>
          <a:p>
            <a:r>
              <a:rPr lang="en-US" sz="4000" b="1" dirty="0">
                <a:latin typeface="Times New Roman" panose="02020603050405020304" pitchFamily="18" charset="0"/>
                <a:cs typeface="Times New Roman" panose="02020603050405020304" pitchFamily="18" charset="0"/>
              </a:rPr>
              <a:t>Characteristics of EP-450 steel</a:t>
            </a:r>
          </a:p>
        </p:txBody>
      </p:sp>
      <mc:AlternateContent xmlns:mc="http://schemas.openxmlformats.org/markup-compatibility/2006" xmlns:a14="http://schemas.microsoft.com/office/drawing/2010/main">
        <mc:Choice Requires="a14">
          <p:graphicFrame>
            <p:nvGraphicFramePr>
              <p:cNvPr id="11" name="Таблица 10"/>
              <p:cNvGraphicFramePr>
                <a:graphicFrameLocks noGrp="1"/>
              </p:cNvGraphicFramePr>
              <p:nvPr>
                <p:extLst>
                  <p:ext uri="{D42A27DB-BD31-4B8C-83A1-F6EECF244321}">
                    <p14:modId xmlns:p14="http://schemas.microsoft.com/office/powerpoint/2010/main" val="2503897898"/>
                  </p:ext>
                </p:extLst>
              </p:nvPr>
            </p:nvGraphicFramePr>
            <p:xfrm>
              <a:off x="286324" y="1548395"/>
              <a:ext cx="11773131" cy="2881375"/>
            </p:xfrm>
            <a:graphic>
              <a:graphicData uri="http://schemas.openxmlformats.org/drawingml/2006/table">
                <a:tbl>
                  <a:tblPr firstRow="1" firstCol="1" bandRow="1">
                    <a:tableStyleId>{5DA37D80-6434-44D0-A028-1B22A696006F}</a:tableStyleId>
                  </a:tblPr>
                  <a:tblGrid>
                    <a:gridCol w="1687547">
                      <a:extLst>
                        <a:ext uri="{9D8B030D-6E8A-4147-A177-3AD203B41FA5}">
                          <a16:colId xmlns:a16="http://schemas.microsoft.com/office/drawing/2014/main" val="2146885165"/>
                        </a:ext>
                      </a:extLst>
                    </a:gridCol>
                    <a:gridCol w="691273">
                      <a:extLst>
                        <a:ext uri="{9D8B030D-6E8A-4147-A177-3AD203B41FA5}">
                          <a16:colId xmlns:a16="http://schemas.microsoft.com/office/drawing/2014/main" val="2584099232"/>
                        </a:ext>
                      </a:extLst>
                    </a:gridCol>
                    <a:gridCol w="644566">
                      <a:extLst>
                        <a:ext uri="{9D8B030D-6E8A-4147-A177-3AD203B41FA5}">
                          <a16:colId xmlns:a16="http://schemas.microsoft.com/office/drawing/2014/main" val="2593778925"/>
                        </a:ext>
                      </a:extLst>
                    </a:gridCol>
                    <a:gridCol w="607200">
                      <a:extLst>
                        <a:ext uri="{9D8B030D-6E8A-4147-A177-3AD203B41FA5}">
                          <a16:colId xmlns:a16="http://schemas.microsoft.com/office/drawing/2014/main" val="3460303334"/>
                        </a:ext>
                      </a:extLst>
                    </a:gridCol>
                    <a:gridCol w="644566">
                      <a:extLst>
                        <a:ext uri="{9D8B030D-6E8A-4147-A177-3AD203B41FA5}">
                          <a16:colId xmlns:a16="http://schemas.microsoft.com/office/drawing/2014/main" val="2571789647"/>
                        </a:ext>
                      </a:extLst>
                    </a:gridCol>
                    <a:gridCol w="794031">
                      <a:extLst>
                        <a:ext uri="{9D8B030D-6E8A-4147-A177-3AD203B41FA5}">
                          <a16:colId xmlns:a16="http://schemas.microsoft.com/office/drawing/2014/main" val="2296089676"/>
                        </a:ext>
                      </a:extLst>
                    </a:gridCol>
                    <a:gridCol w="831396">
                      <a:extLst>
                        <a:ext uri="{9D8B030D-6E8A-4147-A177-3AD203B41FA5}">
                          <a16:colId xmlns:a16="http://schemas.microsoft.com/office/drawing/2014/main" val="3223852738"/>
                        </a:ext>
                      </a:extLst>
                    </a:gridCol>
                    <a:gridCol w="1036911">
                      <a:extLst>
                        <a:ext uri="{9D8B030D-6E8A-4147-A177-3AD203B41FA5}">
                          <a16:colId xmlns:a16="http://schemas.microsoft.com/office/drawing/2014/main" val="4098813397"/>
                        </a:ext>
                      </a:extLst>
                    </a:gridCol>
                    <a:gridCol w="1214399">
                      <a:extLst>
                        <a:ext uri="{9D8B030D-6E8A-4147-A177-3AD203B41FA5}">
                          <a16:colId xmlns:a16="http://schemas.microsoft.com/office/drawing/2014/main" val="980373681"/>
                        </a:ext>
                      </a:extLst>
                    </a:gridCol>
                    <a:gridCol w="850079">
                      <a:extLst>
                        <a:ext uri="{9D8B030D-6E8A-4147-A177-3AD203B41FA5}">
                          <a16:colId xmlns:a16="http://schemas.microsoft.com/office/drawing/2014/main" val="104942199"/>
                        </a:ext>
                      </a:extLst>
                    </a:gridCol>
                    <a:gridCol w="887446">
                      <a:extLst>
                        <a:ext uri="{9D8B030D-6E8A-4147-A177-3AD203B41FA5}">
                          <a16:colId xmlns:a16="http://schemas.microsoft.com/office/drawing/2014/main" val="438770300"/>
                        </a:ext>
                      </a:extLst>
                    </a:gridCol>
                    <a:gridCol w="966782">
                      <a:extLst>
                        <a:ext uri="{9D8B030D-6E8A-4147-A177-3AD203B41FA5}">
                          <a16:colId xmlns:a16="http://schemas.microsoft.com/office/drawing/2014/main" val="1837278761"/>
                        </a:ext>
                      </a:extLst>
                    </a:gridCol>
                    <a:gridCol w="916935">
                      <a:extLst>
                        <a:ext uri="{9D8B030D-6E8A-4147-A177-3AD203B41FA5}">
                          <a16:colId xmlns:a16="http://schemas.microsoft.com/office/drawing/2014/main" val="3921010898"/>
                        </a:ext>
                      </a:extLst>
                    </a:gridCol>
                  </a:tblGrid>
                  <a:tr h="357631">
                    <a:tc>
                      <a:txBody>
                        <a:bodyPr/>
                        <a:lstStyle/>
                        <a:p>
                          <a:pPr algn="ctr">
                            <a:lnSpc>
                              <a:spcPct val="115000"/>
                            </a:lnSpc>
                            <a:spcAft>
                              <a:spcPts val="0"/>
                            </a:spcAft>
                          </a:pPr>
                          <a:r>
                            <a:rPr lang="en-US" sz="1800" b="0" dirty="0" smtClean="0">
                              <a:effectLst/>
                              <a:latin typeface="Times New Roman" panose="02020603050405020304" pitchFamily="18" charset="0"/>
                              <a:ea typeface="Calibri" panose="020F0502020204030204" pitchFamily="34" charset="0"/>
                              <a:cs typeface="Times New Roman" panose="02020603050405020304" pitchFamily="18" charset="0"/>
                            </a:rPr>
                            <a:t>GOST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Fe</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C</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Si</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err="1">
                              <a:effectLst/>
                              <a:latin typeface="Times New Roman" panose="02020603050405020304" pitchFamily="18" charset="0"/>
                              <a:cs typeface="Times New Roman" panose="02020603050405020304" pitchFamily="18" charset="0"/>
                            </a:rPr>
                            <a:t>Mn</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S</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P</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Cr</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a:effectLst/>
                              <a:latin typeface="Times New Roman" panose="02020603050405020304" pitchFamily="18" charset="0"/>
                              <a:cs typeface="Times New Roman" panose="02020603050405020304" pitchFamily="18" charset="0"/>
                            </a:rPr>
                            <a:t>Ni</a:t>
                          </a: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a:effectLst/>
                              <a:latin typeface="Times New Roman" panose="02020603050405020304" pitchFamily="18" charset="0"/>
                              <a:cs typeface="Times New Roman" panose="02020603050405020304" pitchFamily="18" charset="0"/>
                            </a:rPr>
                            <a:t>Nb</a:t>
                          </a: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Mo</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V</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B</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6224761"/>
                      </a:ext>
                    </a:extLst>
                  </a:tr>
                  <a:tr h="587666">
                    <a:tc>
                      <a:txBody>
                        <a:bodyPr/>
                        <a:lstStyle/>
                        <a:p>
                          <a:pPr algn="l">
                            <a:lnSpc>
                              <a:spcPct val="115000"/>
                            </a:lnSpc>
                            <a:spcAft>
                              <a:spcPts val="0"/>
                            </a:spcAft>
                          </a:pPr>
                          <a:r>
                            <a:rPr lang="en-US" sz="1800" b="0" dirty="0" smtClean="0">
                              <a:effectLst/>
                              <a:latin typeface="Times New Roman" panose="02020603050405020304" pitchFamily="18" charset="0"/>
                              <a:ea typeface="Calibri" panose="020F0502020204030204" pitchFamily="34" charset="0"/>
                              <a:cs typeface="Times New Roman" panose="02020603050405020304" pitchFamily="18" charset="0"/>
                            </a:rPr>
                            <a:t>TU</a:t>
                          </a:r>
                          <a:r>
                            <a:rPr lang="ru-RU" sz="1800" b="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14-1-3820-84</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err="1">
                              <a:effectLst/>
                              <a:latin typeface="Times New Roman" panose="02020603050405020304" pitchFamily="18" charset="0"/>
                              <a:cs typeface="Times New Roman" panose="02020603050405020304" pitchFamily="18" charset="0"/>
                            </a:rPr>
                            <a:t>Осн</a:t>
                          </a:r>
                          <a:r>
                            <a:rPr lang="ru-RU" sz="1800" b="0" dirty="0">
                              <a:effectLst/>
                              <a:latin typeface="Times New Roman" panose="02020603050405020304" pitchFamily="18"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cs typeface="Times New Roman" panose="02020603050405020304" pitchFamily="18" charset="0"/>
                            </a:rPr>
                            <a:t>0,12</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0,8</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0,015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0,025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mn-ea"/>
                              <a:cs typeface="Times New Roman" panose="02020603050405020304" pitchFamily="18" charset="0"/>
                            </a:rPr>
                            <a:t>11</a:t>
                          </a:r>
                          <a:r>
                            <a:rPr lang="ru-RU" sz="1800" dirty="0">
                              <a:latin typeface="Times New Roman" panose="02020603050405020304" pitchFamily="18" charset="0"/>
                              <a:cs typeface="Times New Roman" panose="02020603050405020304" pitchFamily="18" charset="0"/>
                            </a:rPr>
                            <a:t>−</a:t>
                          </a:r>
                          <a:r>
                            <a:rPr lang="ru-RU" sz="1800" b="0" dirty="0">
                              <a:effectLst/>
                              <a:latin typeface="Times New Roman" panose="02020603050405020304" pitchFamily="18" charset="0"/>
                              <a:ea typeface="+mn-ea"/>
                              <a:cs typeface="Times New Roman" panose="02020603050405020304" pitchFamily="18" charset="0"/>
                            </a:rPr>
                            <a:t>13,5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05</a:t>
                          </a:r>
                          <a:r>
                            <a:rPr lang="ru-RU" sz="1800" dirty="0">
                              <a:latin typeface="Times New Roman" panose="02020603050405020304" pitchFamily="18" charset="0"/>
                              <a:cs typeface="Times New Roman" panose="02020603050405020304" pitchFamily="18" charset="0"/>
                            </a:rPr>
                            <a:t>− </a:t>
                          </a: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30</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3</a:t>
                          </a:r>
                          <a:r>
                            <a:rPr lang="ru-RU" sz="1800" dirty="0">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6</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1</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2</a:t>
                          </a:r>
                          <a:r>
                            <a:rPr lang="ru-RU" sz="1800" dirty="0">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1</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8</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1</a:t>
                          </a:r>
                          <a:r>
                            <a:rPr lang="ru-RU" sz="1800" dirty="0">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3</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15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9323518"/>
                      </a:ext>
                    </a:extLst>
                  </a:tr>
                  <a:tr h="287659">
                    <a:tc>
                      <a:txBody>
                        <a:bodyPr/>
                        <a:lstStyle/>
                        <a:p>
                          <a:pPr algn="l">
                            <a:lnSpc>
                              <a:spcPct val="115000"/>
                            </a:lnSpc>
                            <a:spcAft>
                              <a:spcPts val="0"/>
                            </a:spcAft>
                          </a:pPr>
                          <a:r>
                            <a:rPr lang="en-US" sz="18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Unirradiated</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8</a:t>
                          </a:r>
                          <a:r>
                            <a:rPr lang="ru-RU" sz="1800" kern="1200" dirty="0">
                              <a:solidFill>
                                <a:schemeClr val="tx1"/>
                              </a:solidFill>
                              <a:effectLst/>
                              <a:latin typeface="Times New Roman" panose="02020603050405020304" pitchFamily="18" charset="0"/>
                              <a:ea typeface="+mn-ea"/>
                              <a:cs typeface="Times New Roman" panose="02020603050405020304" pitchFamily="18" charset="0"/>
                            </a:rPr>
                            <a:t>4,8</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0</a:t>
                          </a: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30</a:t>
                          </a: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0,01</a:t>
                          </a: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0,02</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12,9</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0,18</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0,26</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0,15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6923853"/>
                      </a:ext>
                    </a:extLst>
                  </a:tr>
                  <a:tr h="587666">
                    <a:tc>
                      <a:txBody>
                        <a:bodyPr/>
                        <a:lstStyle/>
                        <a:p>
                          <a:pPr algn="l">
                            <a:lnSpc>
                              <a:spcPct val="115000"/>
                            </a:lnSpc>
                            <a:spcAft>
                              <a:spcPts val="0"/>
                            </a:spcAft>
                          </a:pPr>
                          <a:r>
                            <a:rPr lang="en-US" sz="1800" b="0" dirty="0" smtClean="0">
                              <a:effectLst/>
                              <a:latin typeface="Times New Roman" panose="02020603050405020304" pitchFamily="18" charset="0"/>
                              <a:ea typeface="Calibri" panose="020F0502020204030204" pitchFamily="34" charset="0"/>
                              <a:cs typeface="Times New Roman" panose="02020603050405020304" pitchFamily="18" charset="0"/>
                            </a:rPr>
                            <a:t>Irradiated,</a:t>
                          </a:r>
                          <a:r>
                            <a:rPr lang="en-US" sz="18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baseline="0" dirty="0">
                              <a:effectLst/>
                              <a:latin typeface="Times New Roman" panose="02020603050405020304" pitchFamily="18" charset="0"/>
                              <a:ea typeface="Calibri" panose="020F0502020204030204" pitchFamily="34" charset="0"/>
                              <a:cs typeface="Times New Roman" panose="02020603050405020304" pitchFamily="18" charset="0"/>
                            </a:rPr>
                            <a:t>51 </a:t>
                          </a:r>
                          <a:r>
                            <a:rPr lang="en-US" sz="18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dpa</a:t>
                          </a:r>
                          <a:r>
                            <a:rPr lang="en-US" sz="18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baseline="0" dirty="0">
                              <a:effectLst/>
                              <a:latin typeface="Times New Roman" panose="02020603050405020304" pitchFamily="18" charset="0"/>
                              <a:ea typeface="Calibri" panose="020F0502020204030204" pitchFamily="34" charset="0"/>
                              <a:cs typeface="Times New Roman" panose="02020603050405020304" pitchFamily="18" charset="0"/>
                            </a:rPr>
                            <a:t>350</a:t>
                          </a:r>
                          <a14:m>
                            <m:oMath xmlns:m="http://schemas.openxmlformats.org/officeDocument/2006/math">
                              <m:r>
                                <a:rPr lang="en-US" sz="1800" b="0" i="1" baseline="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83,3</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0,37</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0,02</a:t>
                          </a: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0,06</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13,1</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0,15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0,26</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0,27</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4559046"/>
                      </a:ext>
                    </a:extLst>
                  </a:tr>
                  <a:tr h="89375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0" dirty="0" smtClean="0">
                              <a:effectLst/>
                              <a:latin typeface="Times New Roman" panose="02020603050405020304" pitchFamily="18" charset="0"/>
                              <a:ea typeface="Calibri" panose="020F0502020204030204" pitchFamily="34" charset="0"/>
                              <a:cs typeface="Times New Roman" panose="02020603050405020304" pitchFamily="18" charset="0"/>
                            </a:rPr>
                            <a:t>Irradiated,</a:t>
                          </a:r>
                          <a:r>
                            <a:rPr lang="en-US" sz="18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baseline="0" dirty="0">
                              <a:effectLst/>
                              <a:latin typeface="Times New Roman" panose="02020603050405020304" pitchFamily="18" charset="0"/>
                              <a:ea typeface="Calibri" panose="020F0502020204030204" pitchFamily="34" charset="0"/>
                              <a:cs typeface="Times New Roman" panose="02020603050405020304" pitchFamily="18" charset="0"/>
                            </a:rPr>
                            <a:t>53 </a:t>
                          </a:r>
                          <a:r>
                            <a:rPr lang="en-US" sz="18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dpa</a:t>
                          </a:r>
                          <a:r>
                            <a:rPr lang="en-US" sz="18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0" baseline="0" dirty="0">
                              <a:effectLst/>
                              <a:latin typeface="Times New Roman" panose="02020603050405020304" pitchFamily="18" charset="0"/>
                              <a:ea typeface="Calibri" panose="020F0502020204030204" pitchFamily="34" charset="0"/>
                              <a:cs typeface="Times New Roman" panose="02020603050405020304" pitchFamily="18" charset="0"/>
                            </a:rPr>
                            <a:t>295</a:t>
                          </a:r>
                          <a14:m>
                            <m:oMath xmlns:m="http://schemas.openxmlformats.org/officeDocument/2006/math">
                              <m:r>
                                <a:rPr lang="en-US" sz="1800" b="0" i="1" baseline="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8</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1,6</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0,37</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49</a:t>
                          </a: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ru-RU"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13,1</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0,15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0,26</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1,7</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1</a:t>
                          </a: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0,27</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2776959"/>
                      </a:ext>
                    </a:extLst>
                  </a:tr>
                </a:tbl>
              </a:graphicData>
            </a:graphic>
          </p:graphicFrame>
        </mc:Choice>
        <mc:Fallback xmlns="">
          <p:graphicFrame>
            <p:nvGraphicFramePr>
              <p:cNvPr id="11" name="Таблица 10"/>
              <p:cNvGraphicFramePr>
                <a:graphicFrameLocks noGrp="1"/>
              </p:cNvGraphicFramePr>
              <p:nvPr>
                <p:extLst>
                  <p:ext uri="{D42A27DB-BD31-4B8C-83A1-F6EECF244321}">
                    <p14:modId xmlns:p14="http://schemas.microsoft.com/office/powerpoint/2010/main" val="2503897898"/>
                  </p:ext>
                </p:extLst>
              </p:nvPr>
            </p:nvGraphicFramePr>
            <p:xfrm>
              <a:off x="286324" y="1548395"/>
              <a:ext cx="11773131" cy="2780283"/>
            </p:xfrm>
            <a:graphic>
              <a:graphicData uri="http://schemas.openxmlformats.org/drawingml/2006/table">
                <a:tbl>
                  <a:tblPr firstRow="1" firstCol="1" bandRow="1">
                    <a:tableStyleId>{5DA37D80-6434-44D0-A028-1B22A696006F}</a:tableStyleId>
                  </a:tblPr>
                  <a:tblGrid>
                    <a:gridCol w="1687547">
                      <a:extLst>
                        <a:ext uri="{9D8B030D-6E8A-4147-A177-3AD203B41FA5}">
                          <a16:colId xmlns:a16="http://schemas.microsoft.com/office/drawing/2014/main" val="2146885165"/>
                        </a:ext>
                      </a:extLst>
                    </a:gridCol>
                    <a:gridCol w="691273">
                      <a:extLst>
                        <a:ext uri="{9D8B030D-6E8A-4147-A177-3AD203B41FA5}">
                          <a16:colId xmlns:a16="http://schemas.microsoft.com/office/drawing/2014/main" val="2584099232"/>
                        </a:ext>
                      </a:extLst>
                    </a:gridCol>
                    <a:gridCol w="644566">
                      <a:extLst>
                        <a:ext uri="{9D8B030D-6E8A-4147-A177-3AD203B41FA5}">
                          <a16:colId xmlns:a16="http://schemas.microsoft.com/office/drawing/2014/main" val="2593778925"/>
                        </a:ext>
                      </a:extLst>
                    </a:gridCol>
                    <a:gridCol w="607200">
                      <a:extLst>
                        <a:ext uri="{9D8B030D-6E8A-4147-A177-3AD203B41FA5}">
                          <a16:colId xmlns:a16="http://schemas.microsoft.com/office/drawing/2014/main" val="3460303334"/>
                        </a:ext>
                      </a:extLst>
                    </a:gridCol>
                    <a:gridCol w="644566">
                      <a:extLst>
                        <a:ext uri="{9D8B030D-6E8A-4147-A177-3AD203B41FA5}">
                          <a16:colId xmlns:a16="http://schemas.microsoft.com/office/drawing/2014/main" val="2571789647"/>
                        </a:ext>
                      </a:extLst>
                    </a:gridCol>
                    <a:gridCol w="794031">
                      <a:extLst>
                        <a:ext uri="{9D8B030D-6E8A-4147-A177-3AD203B41FA5}">
                          <a16:colId xmlns:a16="http://schemas.microsoft.com/office/drawing/2014/main" val="2296089676"/>
                        </a:ext>
                      </a:extLst>
                    </a:gridCol>
                    <a:gridCol w="831396">
                      <a:extLst>
                        <a:ext uri="{9D8B030D-6E8A-4147-A177-3AD203B41FA5}">
                          <a16:colId xmlns:a16="http://schemas.microsoft.com/office/drawing/2014/main" val="3223852738"/>
                        </a:ext>
                      </a:extLst>
                    </a:gridCol>
                    <a:gridCol w="1036911">
                      <a:extLst>
                        <a:ext uri="{9D8B030D-6E8A-4147-A177-3AD203B41FA5}">
                          <a16:colId xmlns:a16="http://schemas.microsoft.com/office/drawing/2014/main" val="4098813397"/>
                        </a:ext>
                      </a:extLst>
                    </a:gridCol>
                    <a:gridCol w="1214399">
                      <a:extLst>
                        <a:ext uri="{9D8B030D-6E8A-4147-A177-3AD203B41FA5}">
                          <a16:colId xmlns:a16="http://schemas.microsoft.com/office/drawing/2014/main" val="980373681"/>
                        </a:ext>
                      </a:extLst>
                    </a:gridCol>
                    <a:gridCol w="850079">
                      <a:extLst>
                        <a:ext uri="{9D8B030D-6E8A-4147-A177-3AD203B41FA5}">
                          <a16:colId xmlns:a16="http://schemas.microsoft.com/office/drawing/2014/main" val="104942199"/>
                        </a:ext>
                      </a:extLst>
                    </a:gridCol>
                    <a:gridCol w="887446">
                      <a:extLst>
                        <a:ext uri="{9D8B030D-6E8A-4147-A177-3AD203B41FA5}">
                          <a16:colId xmlns:a16="http://schemas.microsoft.com/office/drawing/2014/main" val="438770300"/>
                        </a:ext>
                      </a:extLst>
                    </a:gridCol>
                    <a:gridCol w="966782">
                      <a:extLst>
                        <a:ext uri="{9D8B030D-6E8A-4147-A177-3AD203B41FA5}">
                          <a16:colId xmlns:a16="http://schemas.microsoft.com/office/drawing/2014/main" val="1837278761"/>
                        </a:ext>
                      </a:extLst>
                    </a:gridCol>
                    <a:gridCol w="916935">
                      <a:extLst>
                        <a:ext uri="{9D8B030D-6E8A-4147-A177-3AD203B41FA5}">
                          <a16:colId xmlns:a16="http://schemas.microsoft.com/office/drawing/2014/main" val="3921010898"/>
                        </a:ext>
                      </a:extLst>
                    </a:gridCol>
                  </a:tblGrid>
                  <a:tr h="357631">
                    <a:tc>
                      <a:txBody>
                        <a:bodyPr/>
                        <a:lstStyle/>
                        <a:p>
                          <a:pPr algn="ctr">
                            <a:lnSpc>
                              <a:spcPct val="115000"/>
                            </a:lnSpc>
                            <a:spcAft>
                              <a:spcPts val="0"/>
                            </a:spcAft>
                          </a:pPr>
                          <a:r>
                            <a:rPr lang="en-US" sz="1800" b="0" dirty="0" smtClean="0">
                              <a:effectLst/>
                              <a:latin typeface="Times New Roman" panose="02020603050405020304" pitchFamily="18" charset="0"/>
                              <a:ea typeface="Calibri" panose="020F0502020204030204" pitchFamily="34" charset="0"/>
                              <a:cs typeface="Times New Roman" panose="02020603050405020304" pitchFamily="18" charset="0"/>
                            </a:rPr>
                            <a:t>GOST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Fe</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C</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Si</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err="1">
                              <a:effectLst/>
                              <a:latin typeface="Times New Roman" panose="02020603050405020304" pitchFamily="18" charset="0"/>
                              <a:cs typeface="Times New Roman" panose="02020603050405020304" pitchFamily="18" charset="0"/>
                            </a:rPr>
                            <a:t>Mn</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S</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P</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Cr</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a:effectLst/>
                              <a:latin typeface="Times New Roman" panose="02020603050405020304" pitchFamily="18" charset="0"/>
                              <a:cs typeface="Times New Roman" panose="02020603050405020304" pitchFamily="18" charset="0"/>
                            </a:rPr>
                            <a:t>Ni</a:t>
                          </a: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a:effectLst/>
                              <a:latin typeface="Times New Roman" panose="02020603050405020304" pitchFamily="18" charset="0"/>
                              <a:cs typeface="Times New Roman" panose="02020603050405020304" pitchFamily="18" charset="0"/>
                            </a:rPr>
                            <a:t>Nb</a:t>
                          </a:r>
                          <a:endParaRPr lang="en-US" sz="1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Mo</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V</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B</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6224761"/>
                      </a:ext>
                    </a:extLst>
                  </a:tr>
                  <a:tr h="605663">
                    <a:tc>
                      <a:txBody>
                        <a:bodyPr/>
                        <a:lstStyle/>
                        <a:p>
                          <a:pPr algn="l">
                            <a:lnSpc>
                              <a:spcPct val="115000"/>
                            </a:lnSpc>
                            <a:spcAft>
                              <a:spcPts val="0"/>
                            </a:spcAft>
                          </a:pPr>
                          <a:r>
                            <a:rPr lang="en-US" sz="1800" b="0" dirty="0" smtClean="0">
                              <a:effectLst/>
                              <a:latin typeface="Times New Roman" panose="02020603050405020304" pitchFamily="18" charset="0"/>
                              <a:ea typeface="Calibri" panose="020F0502020204030204" pitchFamily="34" charset="0"/>
                              <a:cs typeface="Times New Roman" panose="02020603050405020304" pitchFamily="18" charset="0"/>
                            </a:rPr>
                            <a:t>TU</a:t>
                          </a:r>
                          <a:r>
                            <a:rPr lang="ru-RU" sz="1800" b="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14-1-3820-84</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err="1">
                              <a:effectLst/>
                              <a:latin typeface="Times New Roman" panose="02020603050405020304" pitchFamily="18" charset="0"/>
                              <a:cs typeface="Times New Roman" panose="02020603050405020304" pitchFamily="18" charset="0"/>
                            </a:rPr>
                            <a:t>Осн</a:t>
                          </a:r>
                          <a:r>
                            <a:rPr lang="ru-RU" sz="1800" b="0" dirty="0">
                              <a:effectLst/>
                              <a:latin typeface="Times New Roman" panose="02020603050405020304" pitchFamily="18"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cs typeface="Times New Roman" panose="02020603050405020304" pitchFamily="18" charset="0"/>
                            </a:rPr>
                            <a:t>0,12</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0,8</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0,015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0,025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mn-ea"/>
                              <a:cs typeface="Times New Roman" panose="02020603050405020304" pitchFamily="18" charset="0"/>
                            </a:rPr>
                            <a:t>11</a:t>
                          </a:r>
                          <a:r>
                            <a:rPr lang="ru-RU" sz="1800" dirty="0">
                              <a:latin typeface="Times New Roman" panose="02020603050405020304" pitchFamily="18" charset="0"/>
                              <a:cs typeface="Times New Roman" panose="02020603050405020304" pitchFamily="18" charset="0"/>
                            </a:rPr>
                            <a:t>−</a:t>
                          </a:r>
                          <a:r>
                            <a:rPr lang="ru-RU" sz="1800" b="0" dirty="0">
                              <a:effectLst/>
                              <a:latin typeface="Times New Roman" panose="02020603050405020304" pitchFamily="18" charset="0"/>
                              <a:ea typeface="+mn-ea"/>
                              <a:cs typeface="Times New Roman" panose="02020603050405020304" pitchFamily="18" charset="0"/>
                            </a:rPr>
                            <a:t>13,5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05</a:t>
                          </a:r>
                          <a:r>
                            <a:rPr lang="ru-RU" sz="1800" dirty="0">
                              <a:latin typeface="Times New Roman" panose="02020603050405020304" pitchFamily="18" charset="0"/>
                              <a:cs typeface="Times New Roman" panose="02020603050405020304" pitchFamily="18" charset="0"/>
                            </a:rPr>
                            <a:t>− </a:t>
                          </a: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30</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3</a:t>
                          </a:r>
                          <a:r>
                            <a:rPr lang="ru-RU" sz="1800" dirty="0">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6</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1</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2</a:t>
                          </a:r>
                          <a:r>
                            <a:rPr lang="ru-RU" sz="1800" dirty="0">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1</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8</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1</a:t>
                          </a:r>
                          <a:r>
                            <a:rPr lang="ru-RU" sz="1800" dirty="0">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3</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a:t>
                          </a:r>
                          <a:r>
                            <a:rPr lang="en-US" sz="1800" b="0" dirty="0">
                              <a:effectLst/>
                              <a:latin typeface="Times New Roman" panose="02020603050405020304" pitchFamily="18" charset="0"/>
                              <a:cs typeface="Times New Roman" panose="02020603050405020304" pitchFamily="18" charset="0"/>
                            </a:rPr>
                            <a:t>0</a:t>
                          </a:r>
                          <a:r>
                            <a:rPr lang="ru-RU" sz="1800" b="0" dirty="0">
                              <a:effectLst/>
                              <a:latin typeface="Times New Roman" panose="02020603050405020304" pitchFamily="18" charset="0"/>
                              <a:cs typeface="Times New Roman" panose="02020603050405020304" pitchFamily="18" charset="0"/>
                            </a:rPr>
                            <a:t>15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9323518"/>
                      </a:ext>
                    </a:extLst>
                  </a:tr>
                  <a:tr h="290195">
                    <a:tc>
                      <a:txBody>
                        <a:bodyPr/>
                        <a:lstStyle/>
                        <a:p>
                          <a:pPr algn="l">
                            <a:lnSpc>
                              <a:spcPct val="115000"/>
                            </a:lnSpc>
                            <a:spcAft>
                              <a:spcPts val="0"/>
                            </a:spcAft>
                          </a:pPr>
                          <a:r>
                            <a:rPr lang="en-US" sz="18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Unirradiated</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kern="1200" dirty="0">
                              <a:solidFill>
                                <a:schemeClr val="tx1"/>
                              </a:solidFill>
                              <a:effectLst/>
                              <a:latin typeface="Times New Roman" panose="02020603050405020304" pitchFamily="18" charset="0"/>
                              <a:ea typeface="+mn-ea"/>
                              <a:cs typeface="Times New Roman" panose="02020603050405020304" pitchFamily="18" charset="0"/>
                            </a:rPr>
                            <a:t>8</a:t>
                          </a:r>
                          <a:r>
                            <a:rPr lang="ru-RU" sz="1800" kern="1200" dirty="0">
                              <a:solidFill>
                                <a:schemeClr val="tx1"/>
                              </a:solidFill>
                              <a:effectLst/>
                              <a:latin typeface="Times New Roman" panose="02020603050405020304" pitchFamily="18" charset="0"/>
                              <a:ea typeface="+mn-ea"/>
                              <a:cs typeface="Times New Roman" panose="02020603050405020304" pitchFamily="18" charset="0"/>
                            </a:rPr>
                            <a:t>4,8</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0</a:t>
                          </a: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30</a:t>
                          </a: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0,01</a:t>
                          </a: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0,02</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12,9</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0,18</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0,26</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0,15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26923853"/>
                      </a:ext>
                    </a:extLst>
                  </a:tr>
                  <a:tr h="605663">
                    <a:tc>
                      <a:txBody>
                        <a:bodyPr/>
                        <a:lstStyle/>
                        <a:p>
                          <a:endParaRPr lang="en-US"/>
                        </a:p>
                      </a:txBody>
                      <a:tcPr marL="68580" marR="68580" marT="0" marB="0" anchor="ctr">
                        <a:blipFill>
                          <a:blip r:embed="rId2"/>
                          <a:stretch>
                            <a:fillRect l="-361" t="-210000" r="-598917" b="-153000"/>
                          </a:stretch>
                        </a:blipFill>
                      </a:tcP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83,3</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0,37</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0,02</a:t>
                          </a: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0,06</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13,1</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0,15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0,26</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0,27</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4559046"/>
                      </a:ext>
                    </a:extLst>
                  </a:tr>
                  <a:tr h="921131">
                    <a:tc>
                      <a:txBody>
                        <a:bodyPr/>
                        <a:lstStyle/>
                        <a:p>
                          <a:endParaRPr lang="en-US"/>
                        </a:p>
                      </a:txBody>
                      <a:tcPr marL="68580" marR="68580" marT="0" marB="0" anchor="ctr">
                        <a:blipFill>
                          <a:blip r:embed="rId2"/>
                          <a:stretch>
                            <a:fillRect l="-361" t="-205298" r="-598917" b="-1325"/>
                          </a:stretch>
                        </a:blipFill>
                      </a:tcPr>
                    </a:tc>
                    <a:tc>
                      <a:txBody>
                        <a:bodyPr/>
                        <a:lstStyle/>
                        <a:p>
                          <a:pPr algn="ctr">
                            <a:lnSpc>
                              <a:spcPct val="115000"/>
                            </a:lnSpc>
                            <a:spcAft>
                              <a:spcPts val="0"/>
                            </a:spcAft>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8</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1,6</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0,37</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49</a:t>
                          </a: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ru-RU"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13,1</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0,15</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0,26</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1,7</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1</a:t>
                          </a: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0,27</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2776959"/>
                      </a:ext>
                    </a:extLst>
                  </a:tr>
                </a:tbl>
              </a:graphicData>
            </a:graphic>
          </p:graphicFrame>
        </mc:Fallback>
      </mc:AlternateContent>
      <p:sp>
        <p:nvSpPr>
          <p:cNvPr id="12" name="Прямоугольник 11"/>
          <p:cNvSpPr/>
          <p:nvPr/>
        </p:nvSpPr>
        <p:spPr>
          <a:xfrm>
            <a:off x="286326" y="4342041"/>
            <a:ext cx="5477691" cy="2246769"/>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Heat </a:t>
            </a:r>
            <a:r>
              <a:rPr lang="en-US" sz="2000" dirty="0" smtClean="0">
                <a:latin typeface="Times New Roman" panose="02020603050405020304" pitchFamily="18" charset="0"/>
                <a:cs typeface="Times New Roman" panose="02020603050405020304" pitchFamily="18" charset="0"/>
              </a:rPr>
              <a:t>treatment</a:t>
            </a:r>
          </a:p>
          <a:p>
            <a:r>
              <a:rPr lang="en-US" sz="2000" dirty="0" smtClean="0">
                <a:latin typeface="Times New Roman" panose="02020603050405020304" pitchFamily="18" charset="0"/>
                <a:cs typeface="Times New Roman" panose="02020603050405020304" pitchFamily="18" charset="0"/>
              </a:rPr>
              <a:t>1050 </a:t>
            </a:r>
            <a:r>
              <a:rPr lang="en-US" sz="2000" dirty="0">
                <a:latin typeface="Times New Roman" panose="02020603050405020304" pitchFamily="18" charset="0"/>
                <a:cs typeface="Times New Roman" panose="02020603050405020304" pitchFamily="18" charset="0"/>
              </a:rPr>
              <a:t>℃ - 30 </a:t>
            </a:r>
            <a:r>
              <a:rPr lang="en-US" sz="2000" dirty="0" smtClean="0">
                <a:latin typeface="Times New Roman" panose="02020603050405020304" pitchFamily="18" charset="0"/>
                <a:cs typeface="Times New Roman" panose="02020603050405020304" pitchFamily="18" charset="0"/>
              </a:rPr>
              <a:t>minutes</a:t>
            </a:r>
          </a:p>
          <a:p>
            <a:r>
              <a:rPr lang="en-US" sz="2000" dirty="0" smtClean="0">
                <a:latin typeface="Times New Roman" panose="02020603050405020304" pitchFamily="18" charset="0"/>
                <a:cs typeface="Times New Roman" panose="02020603050405020304" pitchFamily="18" charset="0"/>
              </a:rPr>
              <a:t>720 </a:t>
            </a:r>
            <a:r>
              <a:rPr lang="en-US" sz="2000" dirty="0">
                <a:latin typeface="Times New Roman" panose="02020603050405020304" pitchFamily="18" charset="0"/>
                <a:cs typeface="Times New Roman" panose="02020603050405020304" pitchFamily="18" charset="0"/>
              </a:rPr>
              <a:t>℃ - 60 </a:t>
            </a:r>
            <a:r>
              <a:rPr lang="en-US" sz="2000" dirty="0" smtClean="0">
                <a:latin typeface="Times New Roman" panose="02020603050405020304" pitchFamily="18" charset="0"/>
                <a:cs typeface="Times New Roman" panose="02020603050405020304" pitchFamily="18" charset="0"/>
              </a:rPr>
              <a:t>minutes</a:t>
            </a:r>
          </a:p>
          <a:p>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specified heat treatment mode is necessary for degassing and cleaning the surface, as well as for regulating the ratio of ferrite and </a:t>
            </a:r>
            <a:r>
              <a:rPr lang="en-US" sz="2000" dirty="0" err="1">
                <a:latin typeface="Times New Roman" panose="02020603050405020304" pitchFamily="18" charset="0"/>
                <a:cs typeface="Times New Roman" panose="02020603050405020304" pitchFamily="18" charset="0"/>
              </a:rPr>
              <a:t>sorbite</a:t>
            </a:r>
            <a:r>
              <a:rPr lang="en-US" sz="2000" dirty="0">
                <a:latin typeface="Times New Roman" panose="02020603050405020304" pitchFamily="18" charset="0"/>
                <a:cs typeface="Times New Roman" panose="02020603050405020304" pitchFamily="18" charset="0"/>
              </a:rPr>
              <a:t> grains in steel.</a:t>
            </a:r>
          </a:p>
        </p:txBody>
      </p:sp>
      <p:pic>
        <p:nvPicPr>
          <p:cNvPr id="13" name="Рисунок 12"/>
          <p:cNvPicPr/>
          <p:nvPr/>
        </p:nvPicPr>
        <p:blipFill rotWithShape="1">
          <a:blip r:embed="rId3" cstate="print">
            <a:extLst>
              <a:ext uri="{28A0092B-C50C-407E-A947-70E740481C1C}">
                <a14:useLocalDpi xmlns:a14="http://schemas.microsoft.com/office/drawing/2010/main" val="0"/>
              </a:ext>
            </a:extLst>
          </a:blip>
          <a:srcRect l="13873" r="14305" b="231"/>
          <a:stretch/>
        </p:blipFill>
        <p:spPr>
          <a:xfrm>
            <a:off x="5565172" y="4438507"/>
            <a:ext cx="2392218" cy="2032525"/>
          </a:xfrm>
          <a:prstGeom prst="rect">
            <a:avLst/>
          </a:prstGeom>
        </p:spPr>
      </p:pic>
      <p:pic>
        <p:nvPicPr>
          <p:cNvPr id="14" name="Рисунок 13"/>
          <p:cNvPicPr/>
          <p:nvPr/>
        </p:nvPicPr>
        <p:blipFill rotWithShape="1">
          <a:blip r:embed="rId4">
            <a:extLst>
              <a:ext uri="{28A0092B-C50C-407E-A947-70E740481C1C}">
                <a14:useLocalDpi xmlns:a14="http://schemas.microsoft.com/office/drawing/2010/main" val="0"/>
              </a:ext>
            </a:extLst>
          </a:blip>
          <a:srcRect b="2041"/>
          <a:stretch/>
        </p:blipFill>
        <p:spPr>
          <a:xfrm>
            <a:off x="8082804" y="4430624"/>
            <a:ext cx="3976651" cy="1848396"/>
          </a:xfrm>
          <a:prstGeom prst="rect">
            <a:avLst/>
          </a:prstGeom>
        </p:spPr>
      </p:pic>
      <p:sp>
        <p:nvSpPr>
          <p:cNvPr id="15" name="Пятиугольник 14"/>
          <p:cNvSpPr/>
          <p:nvPr/>
        </p:nvSpPr>
        <p:spPr>
          <a:xfrm>
            <a:off x="11205177" y="6183086"/>
            <a:ext cx="986824" cy="674914"/>
          </a:xfrm>
          <a:prstGeom prst="homePlate">
            <a:avLst/>
          </a:prstGeom>
          <a:solidFill>
            <a:schemeClr val="bg1">
              <a:lumMod val="95000"/>
            </a:schemeClr>
          </a:solidFill>
          <a:ln>
            <a:solidFill>
              <a:srgbClr val="C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ru-RU" sz="2000" dirty="0">
                <a:latin typeface="Times New Roman" panose="02020603050405020304" pitchFamily="18" charset="0"/>
                <a:cs typeface="Times New Roman" panose="02020603050405020304" pitchFamily="18" charset="0"/>
              </a:rPr>
              <a:t>9</a:t>
            </a:r>
            <a:endParaRPr lang="en-US" sz="2000" dirty="0">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2847975" y="6520572"/>
            <a:ext cx="6762750" cy="338554"/>
          </a:xfrm>
          <a:prstGeom prst="rect">
            <a:avLst/>
          </a:prstGeom>
        </p:spPr>
        <p:txBody>
          <a:bodyPr wrap="square">
            <a:spAutoFit/>
          </a:bodyPr>
          <a:lstStyle/>
          <a:p>
            <a:r>
              <a:rPr lang="en-US" sz="1600" dirty="0" smtClean="0">
                <a:solidFill>
                  <a:schemeClr val="accent1"/>
                </a:solidFill>
                <a:latin typeface="Times New Roman" panose="02020603050405020304" pitchFamily="18" charset="0"/>
                <a:cs typeface="Times New Roman" panose="02020603050405020304" pitchFamily="18" charset="0"/>
              </a:rPr>
              <a:t>28</a:t>
            </a:r>
            <a:r>
              <a:rPr lang="en-US" sz="1600" baseline="30000" dirty="0" smtClean="0">
                <a:solidFill>
                  <a:schemeClr val="accent1"/>
                </a:solidFill>
                <a:latin typeface="Times New Roman" panose="02020603050405020304" pitchFamily="18" charset="0"/>
                <a:cs typeface="Times New Roman" panose="02020603050405020304" pitchFamily="18" charset="0"/>
              </a:rPr>
              <a:t>th</a:t>
            </a:r>
            <a:r>
              <a:rPr lang="en-US" sz="1600" dirty="0" smtClean="0">
                <a:solidFill>
                  <a:schemeClr val="accent1"/>
                </a:solidFill>
                <a:latin typeface="Times New Roman" panose="02020603050405020304" pitchFamily="18" charset="0"/>
                <a:cs typeface="Times New Roman" panose="02020603050405020304" pitchFamily="18" charset="0"/>
              </a:rPr>
              <a:t> International Scientific Conference of Young Scientists and Specialist</a:t>
            </a:r>
            <a:endParaRPr lang="en-US" sz="1600"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847005"/>
      </p:ext>
    </p:extLst>
  </p:cSld>
  <p:clrMapOvr>
    <a:masterClrMapping/>
  </p:clrMapOvr>
  <p:timing>
    <p:tnLst>
      <p:par>
        <p:cTn id="1" dur="indefinite" restart="never" nodeType="tmRoot"/>
      </p:par>
    </p:tnLst>
  </p:timing>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Капля</Template>
  <TotalTime>11592</TotalTime>
  <Words>2072</Words>
  <Application>Microsoft Office PowerPoint</Application>
  <PresentationFormat>Широкоэкранный</PresentationFormat>
  <Paragraphs>375</Paragraphs>
  <Slides>31</Slides>
  <Notes>1</Notes>
  <HiddenSlides>0</HiddenSlides>
  <MMClips>0</MMClips>
  <ScaleCrop>false</ScaleCrop>
  <HeadingPairs>
    <vt:vector size="8" baseType="variant">
      <vt:variant>
        <vt:lpstr>Использованные шрифты</vt:lpstr>
      </vt:variant>
      <vt:variant>
        <vt:i4>8</vt:i4>
      </vt:variant>
      <vt:variant>
        <vt:lpstr>Тема</vt:lpstr>
      </vt:variant>
      <vt:variant>
        <vt:i4>1</vt:i4>
      </vt:variant>
      <vt:variant>
        <vt:lpstr>Внедренные серверы OLE</vt:lpstr>
      </vt:variant>
      <vt:variant>
        <vt:i4>1</vt:i4>
      </vt:variant>
      <vt:variant>
        <vt:lpstr>Заголовки слайдов</vt:lpstr>
      </vt:variant>
      <vt:variant>
        <vt:i4>31</vt:i4>
      </vt:variant>
    </vt:vector>
  </HeadingPairs>
  <TitlesOfParts>
    <vt:vector size="41" baseType="lpstr">
      <vt:lpstr>微软雅黑</vt:lpstr>
      <vt:lpstr>宋体</vt:lpstr>
      <vt:lpstr>Arial</vt:lpstr>
      <vt:lpstr>Calibri</vt:lpstr>
      <vt:lpstr>Cambria Math</vt:lpstr>
      <vt:lpstr>Symbol</vt:lpstr>
      <vt:lpstr>Times New Roman</vt:lpstr>
      <vt:lpstr>Tw Cen MT</vt:lpstr>
      <vt:lpstr>Капля</vt:lpstr>
      <vt:lpstr>Документ</vt:lpstr>
      <vt:lpstr>Презентация PowerPoint</vt:lpstr>
      <vt:lpstr>The ratio of natural and anthropogenic emissions into the atmosphere</vt:lpstr>
      <vt:lpstr>Презентация PowerPoint</vt:lpstr>
      <vt:lpstr>Презентация PowerPoint</vt:lpstr>
      <vt:lpstr>Problems of radiation materials science  Swelling and embrittlement</vt:lpstr>
      <vt:lpstr>EP-450 steel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Conclusion</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Макс</dc:creator>
  <cp:lastModifiedBy>1</cp:lastModifiedBy>
  <cp:revision>247</cp:revision>
  <dcterms:created xsi:type="dcterms:W3CDTF">2024-01-23T08:58:21Z</dcterms:created>
  <dcterms:modified xsi:type="dcterms:W3CDTF">2024-10-30T17:09:56Z</dcterms:modified>
</cp:coreProperties>
</file>