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CC8A4DA-68B0-4F0C-92DB-7279D26FCC9E}">
  <a:tblStyle styleId="{7CC8A4DA-68B0-4F0C-92DB-7279D26FC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3" d="100"/>
          <a:sy n="123" d="100"/>
        </p:scale>
        <p:origin x="-45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639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0ee4fbc6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30ee4fbc6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1025a2ea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31025a2ea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2838ea2de0_0_1161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22838ea2de0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2838ea2de0_0_2898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g22838ea2de0_0_2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4f9403807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g24f9403807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0ee4fbc67f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30ee4fbc67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1025a2ea0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31025a2ea0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0ee4fbc67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0ee4fbc67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1025a2ea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31025a2ea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10a2572d7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310a2572d7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10a2572d7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10a2572d7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0ee4fbc67f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g30ee4fbc67f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1025a2ea0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g31025a2ea0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10a2572d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310a2572d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140" y="685800"/>
            <a:ext cx="66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 кластерами (основной вариант)">
  <p:cSld name="Титульный с кластерами (основной вариант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3814921" y="2601766"/>
            <a:ext cx="47517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192383" y="4660387"/>
            <a:ext cx="25947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214992" y="4320466"/>
            <a:ext cx="25947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214992" y="4192904"/>
            <a:ext cx="25947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4"/>
          </p:nvPr>
        </p:nvSpPr>
        <p:spPr>
          <a:xfrm>
            <a:off x="214992" y="3900752"/>
            <a:ext cx="25947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5"/>
          </p:nvPr>
        </p:nvSpPr>
        <p:spPr>
          <a:xfrm>
            <a:off x="192085" y="4785404"/>
            <a:ext cx="25950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6"/>
          </p:nvPr>
        </p:nvSpPr>
        <p:spPr>
          <a:xfrm>
            <a:off x="3826354" y="3881223"/>
            <a:ext cx="20388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7"/>
          </p:nvPr>
        </p:nvSpPr>
        <p:spPr>
          <a:xfrm>
            <a:off x="3826354" y="4770332"/>
            <a:ext cx="20388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8"/>
          </p:nvPr>
        </p:nvSpPr>
        <p:spPr>
          <a:xfrm>
            <a:off x="3826354" y="3997088"/>
            <a:ext cx="20388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9"/>
          </p:nvPr>
        </p:nvSpPr>
        <p:spPr>
          <a:xfrm>
            <a:off x="3826354" y="4115991"/>
            <a:ext cx="20388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0" y="211343"/>
            <a:ext cx="3215468" cy="321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306" y="4583054"/>
            <a:ext cx="1531350" cy="35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 кластерами (основной вариант)">
  <p:cSld name="1_Титульный с кластерами (основной вариант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576638" y="1481253"/>
            <a:ext cx="5352900" cy="2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  <a:defRPr sz="2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576341" y="4556594"/>
            <a:ext cx="2594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3576341" y="4091724"/>
            <a:ext cx="27432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3576341" y="3888085"/>
            <a:ext cx="27432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3576341" y="3542131"/>
            <a:ext cx="38100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5"/>
          </p:nvPr>
        </p:nvSpPr>
        <p:spPr>
          <a:xfrm>
            <a:off x="3576341" y="4745641"/>
            <a:ext cx="25950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6"/>
          </p:nvPr>
        </p:nvSpPr>
        <p:spPr>
          <a:xfrm>
            <a:off x="3983516" y="4770332"/>
            <a:ext cx="20388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" name="Google Shape;73;p15"/>
          <p:cNvGrpSpPr/>
          <p:nvPr/>
        </p:nvGrpSpPr>
        <p:grpSpPr>
          <a:xfrm>
            <a:off x="0" y="-1"/>
            <a:ext cx="3152775" cy="5147326"/>
            <a:chOff x="0" y="-1"/>
            <a:chExt cx="4203700" cy="6863101"/>
          </a:xfrm>
        </p:grpSpPr>
        <p:pic>
          <p:nvPicPr>
            <p:cNvPr id="74" name="Google Shape;74;p15"/>
            <p:cNvPicPr preferRelativeResize="0"/>
            <p:nvPr/>
          </p:nvPicPr>
          <p:blipFill rotWithShape="1">
            <a:blip r:embed="rId2">
              <a:alphaModFix/>
            </a:blip>
            <a:srcRect r="65520" b="15895"/>
            <a:stretch/>
          </p:blipFill>
          <p:spPr>
            <a:xfrm>
              <a:off x="0" y="-1"/>
              <a:ext cx="42037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5"/>
            <p:cNvSpPr/>
            <p:nvPr/>
          </p:nvSpPr>
          <p:spPr>
            <a:xfrm>
              <a:off x="1" y="0"/>
              <a:ext cx="4203600" cy="6863100"/>
            </a:xfrm>
            <a:prstGeom prst="rect">
              <a:avLst/>
            </a:prstGeom>
            <a:solidFill>
              <a:schemeClr val="lt1">
                <a:alpha val="4863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5"/>
          <p:cNvSpPr>
            <a:spLocks noGrp="1"/>
          </p:cNvSpPr>
          <p:nvPr>
            <p:ph type="pic" idx="7"/>
          </p:nvPr>
        </p:nvSpPr>
        <p:spPr>
          <a:xfrm>
            <a:off x="1" y="1096347"/>
            <a:ext cx="3400800" cy="291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710" y="1132609"/>
            <a:ext cx="1478279" cy="3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 кластерами (основной вариант)">
  <p:cSld name="2_Титульный с кластерами (основной вариант)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726281" y="1148999"/>
            <a:ext cx="53529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  <a:defRPr sz="2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725984" y="4477429"/>
            <a:ext cx="2594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725984" y="4012559"/>
            <a:ext cx="27432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3"/>
          </p:nvPr>
        </p:nvSpPr>
        <p:spPr>
          <a:xfrm>
            <a:off x="725984" y="3808920"/>
            <a:ext cx="27432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4"/>
          </p:nvPr>
        </p:nvSpPr>
        <p:spPr>
          <a:xfrm>
            <a:off x="725984" y="3462966"/>
            <a:ext cx="38100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5"/>
          </p:nvPr>
        </p:nvSpPr>
        <p:spPr>
          <a:xfrm>
            <a:off x="725984" y="4666476"/>
            <a:ext cx="25950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6"/>
          </p:nvPr>
        </p:nvSpPr>
        <p:spPr>
          <a:xfrm>
            <a:off x="1133160" y="4691167"/>
            <a:ext cx="20388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>
            <a:spLocks noGrp="1"/>
          </p:cNvSpPr>
          <p:nvPr>
            <p:ph type="pic" idx="7"/>
          </p:nvPr>
        </p:nvSpPr>
        <p:spPr>
          <a:xfrm>
            <a:off x="4391525" y="-4050"/>
            <a:ext cx="4752600" cy="515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49" y="793917"/>
            <a:ext cx="1478279" cy="3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 кластерами (основной вариант)">
  <p:cSld name="3_Титульный с кластерами (основной вариант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726281" y="1148999"/>
            <a:ext cx="45816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  <a:defRPr sz="2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725984" y="4485955"/>
            <a:ext cx="2594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725984" y="4021085"/>
            <a:ext cx="27432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725984" y="3817446"/>
            <a:ext cx="27432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4"/>
          </p:nvPr>
        </p:nvSpPr>
        <p:spPr>
          <a:xfrm>
            <a:off x="725984" y="3471492"/>
            <a:ext cx="38100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725984" y="4675002"/>
            <a:ext cx="25950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6"/>
          </p:nvPr>
        </p:nvSpPr>
        <p:spPr>
          <a:xfrm>
            <a:off x="1133160" y="4699693"/>
            <a:ext cx="2038800" cy="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>
            <a:spLocks noGrp="1"/>
          </p:cNvSpPr>
          <p:nvPr>
            <p:ph type="pic" idx="7"/>
          </p:nvPr>
        </p:nvSpPr>
        <p:spPr>
          <a:xfrm>
            <a:off x="5158096" y="1"/>
            <a:ext cx="3985800" cy="321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17"/>
          <p:cNvSpPr>
            <a:spLocks noGrp="1"/>
          </p:cNvSpPr>
          <p:nvPr>
            <p:ph type="pic" idx="8"/>
          </p:nvPr>
        </p:nvSpPr>
        <p:spPr>
          <a:xfrm>
            <a:off x="5158096" y="3264693"/>
            <a:ext cx="1964100" cy="18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" name="Google Shape;98;p17"/>
          <p:cNvSpPr>
            <a:spLocks noGrp="1"/>
          </p:cNvSpPr>
          <p:nvPr>
            <p:ph type="pic" idx="9"/>
          </p:nvPr>
        </p:nvSpPr>
        <p:spPr>
          <a:xfrm>
            <a:off x="7179777" y="3264693"/>
            <a:ext cx="1964100" cy="18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49" y="793917"/>
            <a:ext cx="1478279" cy="3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ный 1 строка">
  <p:cSld name="Разделительный 1 строка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241353" y="1738030"/>
            <a:ext cx="1071600" cy="2643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241353" y="3065408"/>
            <a:ext cx="2601900" cy="1617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41352" y="2320251"/>
            <a:ext cx="8190600" cy="3543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  <a:defRPr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4" name="Google Shape;104;p18"/>
          <p:cNvCxnSpPr/>
          <p:nvPr/>
        </p:nvCxnSpPr>
        <p:spPr>
          <a:xfrm>
            <a:off x="251975" y="2220782"/>
            <a:ext cx="5070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8"/>
          <p:cNvCxnSpPr/>
          <p:nvPr/>
        </p:nvCxnSpPr>
        <p:spPr>
          <a:xfrm>
            <a:off x="251975" y="2773804"/>
            <a:ext cx="5070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>
  <p:cSld name="Пустой слайд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Монитор">
  <p:cSld name="Мокап Монитор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0" y="579696"/>
            <a:ext cx="5879161" cy="4416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253781" y="1332293"/>
            <a:ext cx="3535425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253781" y="846293"/>
            <a:ext cx="3535425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7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3353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349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183942" y="4780247"/>
            <a:ext cx="4388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7646670" y="234001"/>
            <a:ext cx="1246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253604" y="846535"/>
            <a:ext cx="3534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>
            <a:spLocks noGrp="1"/>
          </p:cNvSpPr>
          <p:nvPr>
            <p:ph type="pic" idx="5"/>
          </p:nvPr>
        </p:nvSpPr>
        <p:spPr>
          <a:xfrm>
            <a:off x="4099322" y="1043940"/>
            <a:ext cx="4601400" cy="25827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Планшет">
  <p:cSld name="Мокап Планшет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7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183942" y="4780247"/>
            <a:ext cx="4388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7646670" y="234001"/>
            <a:ext cx="1246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>
            <a:spLocks noGrp="1"/>
          </p:cNvSpPr>
          <p:nvPr>
            <p:ph type="pic" idx="2"/>
          </p:nvPr>
        </p:nvSpPr>
        <p:spPr>
          <a:xfrm>
            <a:off x="6316933" y="1179242"/>
            <a:ext cx="2366700" cy="3141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7859" y="524871"/>
            <a:ext cx="3819725" cy="474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253780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253780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3"/>
          </p:nvPr>
        </p:nvSpPr>
        <p:spPr>
          <a:xfrm>
            <a:off x="296192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4"/>
          </p:nvPr>
        </p:nvSpPr>
        <p:spPr>
          <a:xfrm>
            <a:off x="296192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5"/>
          </p:nvPr>
        </p:nvSpPr>
        <p:spPr>
          <a:xfrm>
            <a:off x="253604" y="846535"/>
            <a:ext cx="28062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3167015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167015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6"/>
          </p:nvPr>
        </p:nvSpPr>
        <p:spPr>
          <a:xfrm>
            <a:off x="3209427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7"/>
          </p:nvPr>
        </p:nvSpPr>
        <p:spPr>
          <a:xfrm>
            <a:off x="3209427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8"/>
          </p:nvPr>
        </p:nvSpPr>
        <p:spPr>
          <a:xfrm>
            <a:off x="3166838" y="846535"/>
            <a:ext cx="28062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">
  <p:cSld name="Мокап Телефон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5600" y="639462"/>
            <a:ext cx="2371240" cy="39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702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183942" y="4780247"/>
            <a:ext cx="4388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7646670" y="234001"/>
            <a:ext cx="1246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>
            <a:spLocks noGrp="1"/>
          </p:cNvSpPr>
          <p:nvPr>
            <p:ph type="pic" idx="2"/>
          </p:nvPr>
        </p:nvSpPr>
        <p:spPr>
          <a:xfrm>
            <a:off x="7133838" y="1275436"/>
            <a:ext cx="1482900" cy="26217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2"/>
          <p:cNvSpPr/>
          <p:nvPr/>
        </p:nvSpPr>
        <p:spPr>
          <a:xfrm>
            <a:off x="3899474" y="1332293"/>
            <a:ext cx="2805664" cy="296895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3899474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3941886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4"/>
          </p:nvPr>
        </p:nvSpPr>
        <p:spPr>
          <a:xfrm>
            <a:off x="3941886" y="1602920"/>
            <a:ext cx="26826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5"/>
          </p:nvPr>
        </p:nvSpPr>
        <p:spPr>
          <a:xfrm>
            <a:off x="3899297" y="846535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253781" y="1332293"/>
            <a:ext cx="3535425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53781" y="846293"/>
            <a:ext cx="3535425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6"/>
          </p:nvPr>
        </p:nvSpPr>
        <p:spPr>
          <a:xfrm>
            <a:off x="296192" y="1384252"/>
            <a:ext cx="337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7"/>
          </p:nvPr>
        </p:nvSpPr>
        <p:spPr>
          <a:xfrm>
            <a:off x="296192" y="1602921"/>
            <a:ext cx="3379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8"/>
          </p:nvPr>
        </p:nvSpPr>
        <p:spPr>
          <a:xfrm>
            <a:off x="253604" y="846535"/>
            <a:ext cx="3534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251222" y="3116258"/>
            <a:ext cx="3535425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251222" y="2630258"/>
            <a:ext cx="3535425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9"/>
          </p:nvPr>
        </p:nvSpPr>
        <p:spPr>
          <a:xfrm>
            <a:off x="293634" y="3168216"/>
            <a:ext cx="337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3"/>
          </p:nvPr>
        </p:nvSpPr>
        <p:spPr>
          <a:xfrm>
            <a:off x="293634" y="3386885"/>
            <a:ext cx="3379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4"/>
          </p:nvPr>
        </p:nvSpPr>
        <p:spPr>
          <a:xfrm>
            <a:off x="251045" y="2630499"/>
            <a:ext cx="3534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ный 2 строки">
  <p:cSld name="Разделительный 2 строки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241353" y="1738030"/>
            <a:ext cx="1071600" cy="2643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2"/>
          </p:nvPr>
        </p:nvSpPr>
        <p:spPr>
          <a:xfrm>
            <a:off x="241354" y="2473582"/>
            <a:ext cx="4929300" cy="7068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  <a:defRPr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3"/>
          </p:nvPr>
        </p:nvSpPr>
        <p:spPr>
          <a:xfrm>
            <a:off x="241353" y="3555146"/>
            <a:ext cx="2601900" cy="1617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9" name="Google Shape;169;p23"/>
          <p:cNvCxnSpPr/>
          <p:nvPr/>
        </p:nvCxnSpPr>
        <p:spPr>
          <a:xfrm>
            <a:off x="241307" y="2355601"/>
            <a:ext cx="3804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23"/>
          <p:cNvCxnSpPr/>
          <p:nvPr/>
        </p:nvCxnSpPr>
        <p:spPr>
          <a:xfrm>
            <a:off x="241307" y="3350078"/>
            <a:ext cx="3804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ный 2 строки и фото">
  <p:cSld name="Разделительный 2 строки и фото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>
            <a:spLocks noGrp="1"/>
          </p:cNvSpPr>
          <p:nvPr>
            <p:ph type="pic" idx="2"/>
          </p:nvPr>
        </p:nvSpPr>
        <p:spPr>
          <a:xfrm>
            <a:off x="4391525" y="-4050"/>
            <a:ext cx="4752600" cy="51516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241353" y="1738030"/>
            <a:ext cx="1071600" cy="2643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3"/>
          </p:nvPr>
        </p:nvSpPr>
        <p:spPr>
          <a:xfrm>
            <a:off x="241352" y="2482197"/>
            <a:ext cx="4831500" cy="7068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  <a:defRPr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4"/>
          </p:nvPr>
        </p:nvSpPr>
        <p:spPr>
          <a:xfrm>
            <a:off x="241353" y="3716746"/>
            <a:ext cx="2601900" cy="1617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7" name="Google Shape;177;p24"/>
          <p:cNvCxnSpPr/>
          <p:nvPr/>
        </p:nvCxnSpPr>
        <p:spPr>
          <a:xfrm>
            <a:off x="241307" y="2299487"/>
            <a:ext cx="3804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241307" y="3381051"/>
            <a:ext cx="3804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>
  <p:cSld name="Контакты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241353" y="3065408"/>
            <a:ext cx="2601900" cy="1617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2"/>
          </p:nvPr>
        </p:nvSpPr>
        <p:spPr>
          <a:xfrm>
            <a:off x="241352" y="2320251"/>
            <a:ext cx="8190600" cy="3543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>
            <a:off x="251975" y="2220782"/>
            <a:ext cx="5070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251975" y="2773804"/>
            <a:ext cx="5070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3"/>
          </p:nvPr>
        </p:nvSpPr>
        <p:spPr>
          <a:xfrm>
            <a:off x="241353" y="3227009"/>
            <a:ext cx="2601900" cy="161700"/>
          </a:xfrm>
          <a:prstGeom prst="rect">
            <a:avLst/>
          </a:prstGeom>
          <a:noFill/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Заголовок 1 строка">
  <p:cSld name="Пустой слайд Заголовок 1 строка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модуля Заливка">
  <p:cSld name="2 модуля Заливка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4624685" y="1332293"/>
            <a:ext cx="4269310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4624685" y="846293"/>
            <a:ext cx="4269310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4667097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2"/>
          </p:nvPr>
        </p:nvSpPr>
        <p:spPr>
          <a:xfrm>
            <a:off x="4667097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3"/>
          </p:nvPr>
        </p:nvSpPr>
        <p:spPr>
          <a:xfrm>
            <a:off x="4633667" y="846535"/>
            <a:ext cx="4256700" cy="485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251222" y="1335686"/>
            <a:ext cx="4269310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251222" y="849686"/>
            <a:ext cx="4269310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4"/>
          </p:nvPr>
        </p:nvSpPr>
        <p:spPr>
          <a:xfrm>
            <a:off x="293635" y="1387645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5"/>
          </p:nvPr>
        </p:nvSpPr>
        <p:spPr>
          <a:xfrm>
            <a:off x="293635" y="1606313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6"/>
          </p:nvPr>
        </p:nvSpPr>
        <p:spPr>
          <a:xfrm>
            <a:off x="260204" y="849928"/>
            <a:ext cx="4256700" cy="485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7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модуля Заливка">
  <p:cSld name="3 модуля Заливка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253780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253780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3"/>
          </p:nvPr>
        </p:nvSpPr>
        <p:spPr>
          <a:xfrm>
            <a:off x="253604" y="851753"/>
            <a:ext cx="2806200" cy="4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3167015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3167015" y="851752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4"/>
          </p:nvPr>
        </p:nvSpPr>
        <p:spPr>
          <a:xfrm>
            <a:off x="3209427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5"/>
          </p:nvPr>
        </p:nvSpPr>
        <p:spPr>
          <a:xfrm>
            <a:off x="3209427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6"/>
          </p:nvPr>
        </p:nvSpPr>
        <p:spPr>
          <a:xfrm>
            <a:off x="3166838" y="846535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6085108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6085108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7"/>
          </p:nvPr>
        </p:nvSpPr>
        <p:spPr>
          <a:xfrm>
            <a:off x="6127520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8"/>
          </p:nvPr>
        </p:nvSpPr>
        <p:spPr>
          <a:xfrm>
            <a:off x="6127520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9"/>
          </p:nvPr>
        </p:nvSpPr>
        <p:spPr>
          <a:xfrm>
            <a:off x="6084932" y="851994"/>
            <a:ext cx="2806200" cy="485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3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Verdana"/>
              <a:buNone/>
              <a:defRPr sz="2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модуля Заливка">
  <p:cSld name="4 модуля Заливка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253781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25378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441746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2441746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4"/>
          </p:nvPr>
        </p:nvSpPr>
        <p:spPr>
          <a:xfrm>
            <a:off x="2484158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5"/>
          </p:nvPr>
        </p:nvSpPr>
        <p:spPr>
          <a:xfrm>
            <a:off x="2484158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6"/>
          </p:nvPr>
        </p:nvSpPr>
        <p:spPr>
          <a:xfrm>
            <a:off x="2441570" y="846535"/>
            <a:ext cx="16494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4631471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463147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7"/>
          </p:nvPr>
        </p:nvSpPr>
        <p:spPr>
          <a:xfrm>
            <a:off x="467388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8"/>
          </p:nvPr>
        </p:nvSpPr>
        <p:spPr>
          <a:xfrm>
            <a:off x="4673882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9"/>
          </p:nvPr>
        </p:nvSpPr>
        <p:spPr>
          <a:xfrm>
            <a:off x="4631294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6812756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6812756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3"/>
          </p:nvPr>
        </p:nvSpPr>
        <p:spPr>
          <a:xfrm>
            <a:off x="6855168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14"/>
          </p:nvPr>
        </p:nvSpPr>
        <p:spPr>
          <a:xfrm>
            <a:off x="6855168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15"/>
          </p:nvPr>
        </p:nvSpPr>
        <p:spPr>
          <a:xfrm>
            <a:off x="6812580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широких модуля Заливка">
  <p:cSld name="4 широких модуля Заливка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/>
          <p:nvPr/>
        </p:nvSpPr>
        <p:spPr>
          <a:xfrm>
            <a:off x="253781" y="1332293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2"/>
          </p:nvPr>
        </p:nvSpPr>
        <p:spPr>
          <a:xfrm>
            <a:off x="296192" y="1602921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4628149" y="1332293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4628149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3"/>
          </p:nvPr>
        </p:nvSpPr>
        <p:spPr>
          <a:xfrm>
            <a:off x="4670561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4"/>
          </p:nvPr>
        </p:nvSpPr>
        <p:spPr>
          <a:xfrm>
            <a:off x="4670561" y="1602921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5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6"/>
          </p:nvPr>
        </p:nvSpPr>
        <p:spPr>
          <a:xfrm>
            <a:off x="4637129" y="846535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251222" y="3116258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251222" y="2630258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7"/>
          </p:nvPr>
        </p:nvSpPr>
        <p:spPr>
          <a:xfrm>
            <a:off x="293634" y="316821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8"/>
          </p:nvPr>
        </p:nvSpPr>
        <p:spPr>
          <a:xfrm>
            <a:off x="293634" y="3386885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4625591" y="3116258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4625591" y="2630258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 txBox="1">
            <a:spLocks noGrp="1"/>
          </p:cNvSpPr>
          <p:nvPr>
            <p:ph type="body" idx="9"/>
          </p:nvPr>
        </p:nvSpPr>
        <p:spPr>
          <a:xfrm>
            <a:off x="4668002" y="316821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body" idx="13"/>
          </p:nvPr>
        </p:nvSpPr>
        <p:spPr>
          <a:xfrm>
            <a:off x="4668002" y="3386885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4"/>
          </p:nvPr>
        </p:nvSpPr>
        <p:spPr>
          <a:xfrm>
            <a:off x="251045" y="2630499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5"/>
          </p:nvPr>
        </p:nvSpPr>
        <p:spPr>
          <a:xfrm>
            <a:off x="4634571" y="2630499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модулей Заливка">
  <p:cSld name="6 модулей Заливка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/>
          <p:nvPr/>
        </p:nvSpPr>
        <p:spPr>
          <a:xfrm>
            <a:off x="253780" y="1332293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253780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2"/>
          </p:nvPr>
        </p:nvSpPr>
        <p:spPr>
          <a:xfrm>
            <a:off x="296192" y="1602921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8062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51222" y="3116258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251222" y="2630258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 txBox="1">
            <a:spLocks noGrp="1"/>
          </p:cNvSpPr>
          <p:nvPr>
            <p:ph type="body" idx="4"/>
          </p:nvPr>
        </p:nvSpPr>
        <p:spPr>
          <a:xfrm>
            <a:off x="293634" y="3168216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5"/>
          </p:nvPr>
        </p:nvSpPr>
        <p:spPr>
          <a:xfrm>
            <a:off x="293634" y="3386885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6"/>
          </p:nvPr>
        </p:nvSpPr>
        <p:spPr>
          <a:xfrm>
            <a:off x="251045" y="2630499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3173733" y="1332293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3173733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7"/>
          </p:nvPr>
        </p:nvSpPr>
        <p:spPr>
          <a:xfrm>
            <a:off x="3216145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8"/>
          </p:nvPr>
        </p:nvSpPr>
        <p:spPr>
          <a:xfrm>
            <a:off x="3216145" y="1602921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9"/>
          </p:nvPr>
        </p:nvSpPr>
        <p:spPr>
          <a:xfrm>
            <a:off x="3173556" y="846535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3171175" y="3116258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3171175" y="2630258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body" idx="13"/>
          </p:nvPr>
        </p:nvSpPr>
        <p:spPr>
          <a:xfrm>
            <a:off x="3213587" y="3168216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14"/>
          </p:nvPr>
        </p:nvSpPr>
        <p:spPr>
          <a:xfrm>
            <a:off x="3213587" y="3386885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body" idx="15"/>
          </p:nvPr>
        </p:nvSpPr>
        <p:spPr>
          <a:xfrm>
            <a:off x="3170998" y="2630499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6085322" y="1332293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6085322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6"/>
          </p:nvPr>
        </p:nvSpPr>
        <p:spPr>
          <a:xfrm>
            <a:off x="6127733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body" idx="17"/>
          </p:nvPr>
        </p:nvSpPr>
        <p:spPr>
          <a:xfrm>
            <a:off x="6127733" y="1602921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18"/>
          </p:nvPr>
        </p:nvSpPr>
        <p:spPr>
          <a:xfrm>
            <a:off x="6085145" y="846535"/>
            <a:ext cx="28062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6082763" y="3116258"/>
            <a:ext cx="28056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6082763" y="2630258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19"/>
          </p:nvPr>
        </p:nvSpPr>
        <p:spPr>
          <a:xfrm>
            <a:off x="6125175" y="3168216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body" idx="20"/>
          </p:nvPr>
        </p:nvSpPr>
        <p:spPr>
          <a:xfrm>
            <a:off x="6125175" y="3386885"/>
            <a:ext cx="26826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body" idx="21"/>
          </p:nvPr>
        </p:nvSpPr>
        <p:spPr>
          <a:xfrm>
            <a:off x="6082586" y="2630499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22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модулей Заливка">
  <p:cSld name="8 модулей Заливка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/>
          <p:nvPr/>
        </p:nvSpPr>
        <p:spPr>
          <a:xfrm>
            <a:off x="253781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25378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body" idx="2"/>
          </p:nvPr>
        </p:nvSpPr>
        <p:spPr>
          <a:xfrm>
            <a:off x="296192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33"/>
          <p:cNvSpPr/>
          <p:nvPr/>
        </p:nvSpPr>
        <p:spPr>
          <a:xfrm>
            <a:off x="251222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251222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"/>
          </p:nvPr>
        </p:nvSpPr>
        <p:spPr>
          <a:xfrm>
            <a:off x="293634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body" idx="5"/>
          </p:nvPr>
        </p:nvSpPr>
        <p:spPr>
          <a:xfrm>
            <a:off x="293634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body" idx="6"/>
          </p:nvPr>
        </p:nvSpPr>
        <p:spPr>
          <a:xfrm>
            <a:off x="251046" y="2630499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2438400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2438400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7"/>
          </p:nvPr>
        </p:nvSpPr>
        <p:spPr>
          <a:xfrm>
            <a:off x="248081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8"/>
          </p:nvPr>
        </p:nvSpPr>
        <p:spPr>
          <a:xfrm>
            <a:off x="2480812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9"/>
          </p:nvPr>
        </p:nvSpPr>
        <p:spPr>
          <a:xfrm>
            <a:off x="2438224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2435842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2435842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body" idx="13"/>
          </p:nvPr>
        </p:nvSpPr>
        <p:spPr>
          <a:xfrm>
            <a:off x="2478254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14"/>
          </p:nvPr>
        </p:nvSpPr>
        <p:spPr>
          <a:xfrm>
            <a:off x="2478254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body" idx="15"/>
          </p:nvPr>
        </p:nvSpPr>
        <p:spPr>
          <a:xfrm>
            <a:off x="2435666" y="2630499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/>
          <p:nvPr/>
        </p:nvSpPr>
        <p:spPr>
          <a:xfrm>
            <a:off x="4630873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4630873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3"/>
          <p:cNvSpPr txBox="1">
            <a:spLocks noGrp="1"/>
          </p:cNvSpPr>
          <p:nvPr>
            <p:ph type="body" idx="16"/>
          </p:nvPr>
        </p:nvSpPr>
        <p:spPr>
          <a:xfrm>
            <a:off x="4673285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body" idx="17"/>
          </p:nvPr>
        </p:nvSpPr>
        <p:spPr>
          <a:xfrm>
            <a:off x="4673285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body" idx="18"/>
          </p:nvPr>
        </p:nvSpPr>
        <p:spPr>
          <a:xfrm>
            <a:off x="4630697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4628315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4628315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 txBox="1">
            <a:spLocks noGrp="1"/>
          </p:cNvSpPr>
          <p:nvPr>
            <p:ph type="body" idx="19"/>
          </p:nvPr>
        </p:nvSpPr>
        <p:spPr>
          <a:xfrm>
            <a:off x="4670726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33"/>
          <p:cNvSpPr txBox="1">
            <a:spLocks noGrp="1"/>
          </p:cNvSpPr>
          <p:nvPr>
            <p:ph type="body" idx="20"/>
          </p:nvPr>
        </p:nvSpPr>
        <p:spPr>
          <a:xfrm>
            <a:off x="4670726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body" idx="21"/>
          </p:nvPr>
        </p:nvSpPr>
        <p:spPr>
          <a:xfrm>
            <a:off x="4628138" y="2630499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6812902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6812902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body" idx="22"/>
          </p:nvPr>
        </p:nvSpPr>
        <p:spPr>
          <a:xfrm>
            <a:off x="6855313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23"/>
          </p:nvPr>
        </p:nvSpPr>
        <p:spPr>
          <a:xfrm>
            <a:off x="6855313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body" idx="24"/>
          </p:nvPr>
        </p:nvSpPr>
        <p:spPr>
          <a:xfrm>
            <a:off x="6812726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33"/>
          <p:cNvSpPr/>
          <p:nvPr/>
        </p:nvSpPr>
        <p:spPr>
          <a:xfrm>
            <a:off x="6810344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6810344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 txBox="1">
            <a:spLocks noGrp="1"/>
          </p:cNvSpPr>
          <p:nvPr>
            <p:ph type="body" idx="25"/>
          </p:nvPr>
        </p:nvSpPr>
        <p:spPr>
          <a:xfrm>
            <a:off x="6852755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33"/>
          <p:cNvSpPr txBox="1">
            <a:spLocks noGrp="1"/>
          </p:cNvSpPr>
          <p:nvPr>
            <p:ph type="body" idx="26"/>
          </p:nvPr>
        </p:nvSpPr>
        <p:spPr>
          <a:xfrm>
            <a:off x="6852755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33"/>
          <p:cNvSpPr txBox="1">
            <a:spLocks noGrp="1"/>
          </p:cNvSpPr>
          <p:nvPr>
            <p:ph type="body" idx="27"/>
          </p:nvPr>
        </p:nvSpPr>
        <p:spPr>
          <a:xfrm>
            <a:off x="6810167" y="2630499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28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358" name="Google Shape;3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модуля и вывод Заливка">
  <p:cSld name="4 модуля и вывод Заливка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/>
          <p:nvPr/>
        </p:nvSpPr>
        <p:spPr>
          <a:xfrm>
            <a:off x="253781" y="1332293"/>
            <a:ext cx="4265187" cy="95212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34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4075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4"/>
          <p:cNvSpPr/>
          <p:nvPr/>
        </p:nvSpPr>
        <p:spPr>
          <a:xfrm>
            <a:off x="4628149" y="1332293"/>
            <a:ext cx="4265187" cy="95212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4628149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4"/>
          <p:cNvSpPr txBox="1">
            <a:spLocks noGrp="1"/>
          </p:cNvSpPr>
          <p:nvPr>
            <p:ph type="body" idx="3"/>
          </p:nvPr>
        </p:nvSpPr>
        <p:spPr>
          <a:xfrm>
            <a:off x="4670561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body" idx="4"/>
          </p:nvPr>
        </p:nvSpPr>
        <p:spPr>
          <a:xfrm>
            <a:off x="4670561" y="1602920"/>
            <a:ext cx="4075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body" idx="5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body" idx="6"/>
          </p:nvPr>
        </p:nvSpPr>
        <p:spPr>
          <a:xfrm>
            <a:off x="4637129" y="846535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34"/>
          <p:cNvSpPr/>
          <p:nvPr/>
        </p:nvSpPr>
        <p:spPr>
          <a:xfrm>
            <a:off x="253781" y="2880647"/>
            <a:ext cx="4265187" cy="95212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253781" y="2394647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7"/>
          </p:nvPr>
        </p:nvSpPr>
        <p:spPr>
          <a:xfrm>
            <a:off x="296192" y="293260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body" idx="8"/>
          </p:nvPr>
        </p:nvSpPr>
        <p:spPr>
          <a:xfrm>
            <a:off x="296192" y="3151274"/>
            <a:ext cx="4075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4628149" y="2880647"/>
            <a:ext cx="4265187" cy="95212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4"/>
          <p:cNvSpPr/>
          <p:nvPr/>
        </p:nvSpPr>
        <p:spPr>
          <a:xfrm>
            <a:off x="4628149" y="2394647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4"/>
          <p:cNvSpPr txBox="1">
            <a:spLocks noGrp="1"/>
          </p:cNvSpPr>
          <p:nvPr>
            <p:ph type="body" idx="9"/>
          </p:nvPr>
        </p:nvSpPr>
        <p:spPr>
          <a:xfrm>
            <a:off x="4670561" y="293260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34"/>
          <p:cNvSpPr txBox="1">
            <a:spLocks noGrp="1"/>
          </p:cNvSpPr>
          <p:nvPr>
            <p:ph type="body" idx="13"/>
          </p:nvPr>
        </p:nvSpPr>
        <p:spPr>
          <a:xfrm>
            <a:off x="4670561" y="3151274"/>
            <a:ext cx="4075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34"/>
          <p:cNvSpPr txBox="1">
            <a:spLocks noGrp="1"/>
          </p:cNvSpPr>
          <p:nvPr>
            <p:ph type="body" idx="14"/>
          </p:nvPr>
        </p:nvSpPr>
        <p:spPr>
          <a:xfrm>
            <a:off x="253604" y="2394889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body" idx="15"/>
          </p:nvPr>
        </p:nvSpPr>
        <p:spPr>
          <a:xfrm>
            <a:off x="4637129" y="2394889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254857" y="3936127"/>
            <a:ext cx="8637570" cy="714093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4"/>
          <p:cNvSpPr txBox="1">
            <a:spLocks noGrp="1"/>
          </p:cNvSpPr>
          <p:nvPr>
            <p:ph type="body" idx="16"/>
          </p:nvPr>
        </p:nvSpPr>
        <p:spPr>
          <a:xfrm>
            <a:off x="251222" y="3936014"/>
            <a:ext cx="8641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body" idx="17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385" name="Google Shape;3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модуля Обводка">
  <p:cSld name="2 модуля Обводка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/>
          <p:nvPr/>
        </p:nvSpPr>
        <p:spPr>
          <a:xfrm>
            <a:off x="4624685" y="1332293"/>
            <a:ext cx="4269310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4624685" y="846293"/>
            <a:ext cx="4269310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"/>
          <p:cNvSpPr txBox="1">
            <a:spLocks noGrp="1"/>
          </p:cNvSpPr>
          <p:nvPr>
            <p:ph type="body" idx="1"/>
          </p:nvPr>
        </p:nvSpPr>
        <p:spPr>
          <a:xfrm>
            <a:off x="4667097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35"/>
          <p:cNvSpPr txBox="1">
            <a:spLocks noGrp="1"/>
          </p:cNvSpPr>
          <p:nvPr>
            <p:ph type="body" idx="2"/>
          </p:nvPr>
        </p:nvSpPr>
        <p:spPr>
          <a:xfrm>
            <a:off x="4667097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body" idx="3"/>
          </p:nvPr>
        </p:nvSpPr>
        <p:spPr>
          <a:xfrm>
            <a:off x="4624685" y="846535"/>
            <a:ext cx="42681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4" name="Google Shape;394;p35"/>
          <p:cNvSpPr/>
          <p:nvPr/>
        </p:nvSpPr>
        <p:spPr>
          <a:xfrm>
            <a:off x="251222" y="1335686"/>
            <a:ext cx="4269310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251222" y="849686"/>
            <a:ext cx="4269310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body" idx="4"/>
          </p:nvPr>
        </p:nvSpPr>
        <p:spPr>
          <a:xfrm>
            <a:off x="293635" y="1387645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5"/>
          </p:nvPr>
        </p:nvSpPr>
        <p:spPr>
          <a:xfrm>
            <a:off x="293635" y="1606313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6"/>
          </p:nvPr>
        </p:nvSpPr>
        <p:spPr>
          <a:xfrm>
            <a:off x="260204" y="849928"/>
            <a:ext cx="42567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7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0" name="Google Shape;40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модуля Обводка">
  <p:cSld name="3 модуля Обводка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/>
          <p:nvPr/>
        </p:nvSpPr>
        <p:spPr>
          <a:xfrm>
            <a:off x="253780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253780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6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36"/>
          <p:cNvSpPr txBox="1">
            <a:spLocks noGrp="1"/>
          </p:cNvSpPr>
          <p:nvPr>
            <p:ph type="body" idx="3"/>
          </p:nvPr>
        </p:nvSpPr>
        <p:spPr>
          <a:xfrm>
            <a:off x="253604" y="846293"/>
            <a:ext cx="28062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3167015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3167015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6"/>
          <p:cNvSpPr txBox="1">
            <a:spLocks noGrp="1"/>
          </p:cNvSpPr>
          <p:nvPr>
            <p:ph type="body" idx="4"/>
          </p:nvPr>
        </p:nvSpPr>
        <p:spPr>
          <a:xfrm>
            <a:off x="3209427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36"/>
          <p:cNvSpPr txBox="1">
            <a:spLocks noGrp="1"/>
          </p:cNvSpPr>
          <p:nvPr>
            <p:ph type="body" idx="5"/>
          </p:nvPr>
        </p:nvSpPr>
        <p:spPr>
          <a:xfrm>
            <a:off x="3209427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6"/>
          </p:nvPr>
        </p:nvSpPr>
        <p:spPr>
          <a:xfrm>
            <a:off x="3166838" y="846535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36"/>
          <p:cNvSpPr/>
          <p:nvPr/>
        </p:nvSpPr>
        <p:spPr>
          <a:xfrm>
            <a:off x="6085108" y="1332293"/>
            <a:ext cx="28056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6085108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6"/>
          <p:cNvSpPr txBox="1">
            <a:spLocks noGrp="1"/>
          </p:cNvSpPr>
          <p:nvPr>
            <p:ph type="body" idx="7"/>
          </p:nvPr>
        </p:nvSpPr>
        <p:spPr>
          <a:xfrm>
            <a:off x="6127520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body" idx="8"/>
          </p:nvPr>
        </p:nvSpPr>
        <p:spPr>
          <a:xfrm>
            <a:off x="6127520" y="1602920"/>
            <a:ext cx="26826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body" idx="9"/>
          </p:nvPr>
        </p:nvSpPr>
        <p:spPr>
          <a:xfrm>
            <a:off x="6084932" y="846535"/>
            <a:ext cx="2806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418" name="Google Shape;418;p36"/>
          <p:cNvSpPr txBox="1">
            <a:spLocks noGrp="1"/>
          </p:cNvSpPr>
          <p:nvPr>
            <p:ph type="body" idx="13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420" name="Google Shape;42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модуля Обводка">
  <p:cSld name="4 модуля Обводка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/>
          <p:nvPr/>
        </p:nvSpPr>
        <p:spPr>
          <a:xfrm>
            <a:off x="253781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25378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427" name="Google Shape;427;p37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2441746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2441746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 txBox="1">
            <a:spLocks noGrp="1"/>
          </p:cNvSpPr>
          <p:nvPr>
            <p:ph type="body" idx="4"/>
          </p:nvPr>
        </p:nvSpPr>
        <p:spPr>
          <a:xfrm>
            <a:off x="2484158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37"/>
          <p:cNvSpPr txBox="1">
            <a:spLocks noGrp="1"/>
          </p:cNvSpPr>
          <p:nvPr>
            <p:ph type="body" idx="5"/>
          </p:nvPr>
        </p:nvSpPr>
        <p:spPr>
          <a:xfrm>
            <a:off x="2484158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37"/>
          <p:cNvSpPr txBox="1">
            <a:spLocks noGrp="1"/>
          </p:cNvSpPr>
          <p:nvPr>
            <p:ph type="body" idx="6"/>
          </p:nvPr>
        </p:nvSpPr>
        <p:spPr>
          <a:xfrm>
            <a:off x="2441570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4631471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463147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7"/>
          </p:nvPr>
        </p:nvSpPr>
        <p:spPr>
          <a:xfrm>
            <a:off x="467388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37"/>
          <p:cNvSpPr txBox="1">
            <a:spLocks noGrp="1"/>
          </p:cNvSpPr>
          <p:nvPr>
            <p:ph type="body" idx="8"/>
          </p:nvPr>
        </p:nvSpPr>
        <p:spPr>
          <a:xfrm>
            <a:off x="4673882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9"/>
          </p:nvPr>
        </p:nvSpPr>
        <p:spPr>
          <a:xfrm>
            <a:off x="4631294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6812756" y="1332293"/>
            <a:ext cx="2077964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6812756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3"/>
          </p:nvPr>
        </p:nvSpPr>
        <p:spPr>
          <a:xfrm>
            <a:off x="6855168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37"/>
          <p:cNvSpPr txBox="1">
            <a:spLocks noGrp="1"/>
          </p:cNvSpPr>
          <p:nvPr>
            <p:ph type="body" idx="14"/>
          </p:nvPr>
        </p:nvSpPr>
        <p:spPr>
          <a:xfrm>
            <a:off x="6855168" y="1602920"/>
            <a:ext cx="1986000" cy="3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37"/>
          <p:cNvSpPr txBox="1">
            <a:spLocks noGrp="1"/>
          </p:cNvSpPr>
          <p:nvPr>
            <p:ph type="body" idx="15"/>
          </p:nvPr>
        </p:nvSpPr>
        <p:spPr>
          <a:xfrm>
            <a:off x="6812580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37"/>
          <p:cNvSpPr txBox="1">
            <a:spLocks noGrp="1"/>
          </p:cNvSpPr>
          <p:nvPr>
            <p:ph type="body" idx="1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37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445" name="Google Shape;44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широких модуля Обводка">
  <p:cSld name="4 широких модуля Обводка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"/>
          <p:cNvSpPr/>
          <p:nvPr/>
        </p:nvSpPr>
        <p:spPr>
          <a:xfrm>
            <a:off x="253781" y="1332293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8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38"/>
          <p:cNvSpPr txBox="1">
            <a:spLocks noGrp="1"/>
          </p:cNvSpPr>
          <p:nvPr>
            <p:ph type="body" idx="2"/>
          </p:nvPr>
        </p:nvSpPr>
        <p:spPr>
          <a:xfrm>
            <a:off x="296192" y="1602921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38"/>
          <p:cNvSpPr/>
          <p:nvPr/>
        </p:nvSpPr>
        <p:spPr>
          <a:xfrm>
            <a:off x="4628149" y="1332293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4628149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8"/>
          <p:cNvSpPr txBox="1">
            <a:spLocks noGrp="1"/>
          </p:cNvSpPr>
          <p:nvPr>
            <p:ph type="body" idx="3"/>
          </p:nvPr>
        </p:nvSpPr>
        <p:spPr>
          <a:xfrm>
            <a:off x="4670561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38"/>
          <p:cNvSpPr txBox="1">
            <a:spLocks noGrp="1"/>
          </p:cNvSpPr>
          <p:nvPr>
            <p:ph type="body" idx="4"/>
          </p:nvPr>
        </p:nvSpPr>
        <p:spPr>
          <a:xfrm>
            <a:off x="4670561" y="1602921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38"/>
          <p:cNvSpPr txBox="1">
            <a:spLocks noGrp="1"/>
          </p:cNvSpPr>
          <p:nvPr>
            <p:ph type="body" idx="5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38"/>
          <p:cNvSpPr txBox="1">
            <a:spLocks noGrp="1"/>
          </p:cNvSpPr>
          <p:nvPr>
            <p:ph type="body" idx="6"/>
          </p:nvPr>
        </p:nvSpPr>
        <p:spPr>
          <a:xfrm>
            <a:off x="4637129" y="846535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38"/>
          <p:cNvSpPr/>
          <p:nvPr/>
        </p:nvSpPr>
        <p:spPr>
          <a:xfrm>
            <a:off x="251222" y="3116258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8"/>
          <p:cNvSpPr/>
          <p:nvPr/>
        </p:nvSpPr>
        <p:spPr>
          <a:xfrm>
            <a:off x="251222" y="2630258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8"/>
          <p:cNvSpPr txBox="1">
            <a:spLocks noGrp="1"/>
          </p:cNvSpPr>
          <p:nvPr>
            <p:ph type="body" idx="7"/>
          </p:nvPr>
        </p:nvSpPr>
        <p:spPr>
          <a:xfrm>
            <a:off x="293634" y="316821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38"/>
          <p:cNvSpPr txBox="1">
            <a:spLocks noGrp="1"/>
          </p:cNvSpPr>
          <p:nvPr>
            <p:ph type="body" idx="8"/>
          </p:nvPr>
        </p:nvSpPr>
        <p:spPr>
          <a:xfrm>
            <a:off x="293634" y="3386885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38"/>
          <p:cNvSpPr/>
          <p:nvPr/>
        </p:nvSpPr>
        <p:spPr>
          <a:xfrm>
            <a:off x="4625591" y="3116258"/>
            <a:ext cx="4265187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8"/>
          <p:cNvSpPr/>
          <p:nvPr/>
        </p:nvSpPr>
        <p:spPr>
          <a:xfrm>
            <a:off x="4625591" y="2630258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8"/>
          <p:cNvSpPr txBox="1">
            <a:spLocks noGrp="1"/>
          </p:cNvSpPr>
          <p:nvPr>
            <p:ph type="body" idx="9"/>
          </p:nvPr>
        </p:nvSpPr>
        <p:spPr>
          <a:xfrm>
            <a:off x="4668002" y="3168216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38"/>
          <p:cNvSpPr txBox="1">
            <a:spLocks noGrp="1"/>
          </p:cNvSpPr>
          <p:nvPr>
            <p:ph type="body" idx="13"/>
          </p:nvPr>
        </p:nvSpPr>
        <p:spPr>
          <a:xfrm>
            <a:off x="4668002" y="3386885"/>
            <a:ext cx="4075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38"/>
          <p:cNvSpPr txBox="1">
            <a:spLocks noGrp="1"/>
          </p:cNvSpPr>
          <p:nvPr>
            <p:ph type="body" idx="14"/>
          </p:nvPr>
        </p:nvSpPr>
        <p:spPr>
          <a:xfrm>
            <a:off x="251045" y="2630499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 txBox="1">
            <a:spLocks noGrp="1"/>
          </p:cNvSpPr>
          <p:nvPr>
            <p:ph type="body" idx="15"/>
          </p:nvPr>
        </p:nvSpPr>
        <p:spPr>
          <a:xfrm>
            <a:off x="4634571" y="2630499"/>
            <a:ext cx="4253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1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38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470" name="Google Shape;47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модулей Обводка">
  <p:cSld name="8 модулей Обводка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"/>
          <p:cNvSpPr/>
          <p:nvPr/>
        </p:nvSpPr>
        <p:spPr>
          <a:xfrm>
            <a:off x="253781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253781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9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39"/>
          <p:cNvSpPr txBox="1">
            <a:spLocks noGrp="1"/>
          </p:cNvSpPr>
          <p:nvPr>
            <p:ph type="body" idx="2"/>
          </p:nvPr>
        </p:nvSpPr>
        <p:spPr>
          <a:xfrm>
            <a:off x="296192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39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251222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251222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9"/>
          <p:cNvSpPr txBox="1">
            <a:spLocks noGrp="1"/>
          </p:cNvSpPr>
          <p:nvPr>
            <p:ph type="body" idx="4"/>
          </p:nvPr>
        </p:nvSpPr>
        <p:spPr>
          <a:xfrm>
            <a:off x="293634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39"/>
          <p:cNvSpPr txBox="1">
            <a:spLocks noGrp="1"/>
          </p:cNvSpPr>
          <p:nvPr>
            <p:ph type="body" idx="5"/>
          </p:nvPr>
        </p:nvSpPr>
        <p:spPr>
          <a:xfrm>
            <a:off x="293634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39"/>
          <p:cNvSpPr txBox="1">
            <a:spLocks noGrp="1"/>
          </p:cNvSpPr>
          <p:nvPr>
            <p:ph type="body" idx="6"/>
          </p:nvPr>
        </p:nvSpPr>
        <p:spPr>
          <a:xfrm>
            <a:off x="251046" y="2630499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2438400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9"/>
          <p:cNvSpPr/>
          <p:nvPr/>
        </p:nvSpPr>
        <p:spPr>
          <a:xfrm>
            <a:off x="2438400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9"/>
          <p:cNvSpPr txBox="1">
            <a:spLocks noGrp="1"/>
          </p:cNvSpPr>
          <p:nvPr>
            <p:ph type="body" idx="7"/>
          </p:nvPr>
        </p:nvSpPr>
        <p:spPr>
          <a:xfrm>
            <a:off x="2480812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39"/>
          <p:cNvSpPr txBox="1">
            <a:spLocks noGrp="1"/>
          </p:cNvSpPr>
          <p:nvPr>
            <p:ph type="body" idx="8"/>
          </p:nvPr>
        </p:nvSpPr>
        <p:spPr>
          <a:xfrm>
            <a:off x="2480812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Google Shape;486;p39"/>
          <p:cNvSpPr txBox="1">
            <a:spLocks noGrp="1"/>
          </p:cNvSpPr>
          <p:nvPr>
            <p:ph type="body" idx="9"/>
          </p:nvPr>
        </p:nvSpPr>
        <p:spPr>
          <a:xfrm>
            <a:off x="2438224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39"/>
          <p:cNvSpPr/>
          <p:nvPr/>
        </p:nvSpPr>
        <p:spPr>
          <a:xfrm>
            <a:off x="2435842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2435842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9"/>
          <p:cNvSpPr txBox="1">
            <a:spLocks noGrp="1"/>
          </p:cNvSpPr>
          <p:nvPr>
            <p:ph type="body" idx="13"/>
          </p:nvPr>
        </p:nvSpPr>
        <p:spPr>
          <a:xfrm>
            <a:off x="2478254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4"/>
          </p:nvPr>
        </p:nvSpPr>
        <p:spPr>
          <a:xfrm>
            <a:off x="2478254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body" idx="15"/>
          </p:nvPr>
        </p:nvSpPr>
        <p:spPr>
          <a:xfrm>
            <a:off x="2435666" y="2630499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39"/>
          <p:cNvSpPr/>
          <p:nvPr/>
        </p:nvSpPr>
        <p:spPr>
          <a:xfrm>
            <a:off x="4630873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4630873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9"/>
          <p:cNvSpPr txBox="1">
            <a:spLocks noGrp="1"/>
          </p:cNvSpPr>
          <p:nvPr>
            <p:ph type="body" idx="16"/>
          </p:nvPr>
        </p:nvSpPr>
        <p:spPr>
          <a:xfrm>
            <a:off x="4673285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39"/>
          <p:cNvSpPr txBox="1">
            <a:spLocks noGrp="1"/>
          </p:cNvSpPr>
          <p:nvPr>
            <p:ph type="body" idx="17"/>
          </p:nvPr>
        </p:nvSpPr>
        <p:spPr>
          <a:xfrm>
            <a:off x="4673285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Google Shape;496;p39"/>
          <p:cNvSpPr txBox="1">
            <a:spLocks noGrp="1"/>
          </p:cNvSpPr>
          <p:nvPr>
            <p:ph type="body" idx="18"/>
          </p:nvPr>
        </p:nvSpPr>
        <p:spPr>
          <a:xfrm>
            <a:off x="4630697" y="846535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4628315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4628315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9"/>
          <p:cNvSpPr txBox="1">
            <a:spLocks noGrp="1"/>
          </p:cNvSpPr>
          <p:nvPr>
            <p:ph type="body" idx="19"/>
          </p:nvPr>
        </p:nvSpPr>
        <p:spPr>
          <a:xfrm>
            <a:off x="4670726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39"/>
          <p:cNvSpPr txBox="1">
            <a:spLocks noGrp="1"/>
          </p:cNvSpPr>
          <p:nvPr>
            <p:ph type="body" idx="20"/>
          </p:nvPr>
        </p:nvSpPr>
        <p:spPr>
          <a:xfrm>
            <a:off x="4670726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39"/>
          <p:cNvSpPr txBox="1">
            <a:spLocks noGrp="1"/>
          </p:cNvSpPr>
          <p:nvPr>
            <p:ph type="body" idx="21"/>
          </p:nvPr>
        </p:nvSpPr>
        <p:spPr>
          <a:xfrm>
            <a:off x="4628138" y="2630499"/>
            <a:ext cx="20775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6812902" y="1332293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9"/>
          <p:cNvSpPr/>
          <p:nvPr/>
        </p:nvSpPr>
        <p:spPr>
          <a:xfrm>
            <a:off x="6812902" y="846293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9"/>
          <p:cNvSpPr txBox="1">
            <a:spLocks noGrp="1"/>
          </p:cNvSpPr>
          <p:nvPr>
            <p:ph type="body" idx="22"/>
          </p:nvPr>
        </p:nvSpPr>
        <p:spPr>
          <a:xfrm>
            <a:off x="6855313" y="1384252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39"/>
          <p:cNvSpPr txBox="1">
            <a:spLocks noGrp="1"/>
          </p:cNvSpPr>
          <p:nvPr>
            <p:ph type="body" idx="23"/>
          </p:nvPr>
        </p:nvSpPr>
        <p:spPr>
          <a:xfrm>
            <a:off x="6855313" y="1602921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39"/>
          <p:cNvSpPr txBox="1">
            <a:spLocks noGrp="1"/>
          </p:cNvSpPr>
          <p:nvPr>
            <p:ph type="body" idx="24"/>
          </p:nvPr>
        </p:nvSpPr>
        <p:spPr>
          <a:xfrm>
            <a:off x="6812726" y="846535"/>
            <a:ext cx="20775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39"/>
          <p:cNvSpPr/>
          <p:nvPr/>
        </p:nvSpPr>
        <p:spPr>
          <a:xfrm>
            <a:off x="6810344" y="3116258"/>
            <a:ext cx="2077964" cy="118372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9"/>
          <p:cNvSpPr/>
          <p:nvPr/>
        </p:nvSpPr>
        <p:spPr>
          <a:xfrm>
            <a:off x="6810344" y="2630258"/>
            <a:ext cx="20779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9"/>
          <p:cNvSpPr txBox="1">
            <a:spLocks noGrp="1"/>
          </p:cNvSpPr>
          <p:nvPr>
            <p:ph type="body" idx="25"/>
          </p:nvPr>
        </p:nvSpPr>
        <p:spPr>
          <a:xfrm>
            <a:off x="6852755" y="3168216"/>
            <a:ext cx="1986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39"/>
          <p:cNvSpPr txBox="1">
            <a:spLocks noGrp="1"/>
          </p:cNvSpPr>
          <p:nvPr>
            <p:ph type="body" idx="26"/>
          </p:nvPr>
        </p:nvSpPr>
        <p:spPr>
          <a:xfrm>
            <a:off x="6852755" y="3386885"/>
            <a:ext cx="1986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1" name="Google Shape;511;p39"/>
          <p:cNvSpPr txBox="1">
            <a:spLocks noGrp="1"/>
          </p:cNvSpPr>
          <p:nvPr>
            <p:ph type="body" idx="27"/>
          </p:nvPr>
        </p:nvSpPr>
        <p:spPr>
          <a:xfrm>
            <a:off x="6810167" y="2630499"/>
            <a:ext cx="2077500" cy="485700"/>
          </a:xfrm>
          <a:prstGeom prst="rect">
            <a:avLst/>
          </a:prstGeom>
          <a:solidFill>
            <a:srgbClr val="28BE46"/>
          </a:solidFill>
          <a:ln w="9525" cap="flat" cmpd="sng">
            <a:solidFill>
              <a:srgbClr val="0045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2" name="Google Shape;512;p39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AAAAAA"/>
                </a:solidFill>
              </a:rPr>
              <a:t>‹#›</a:t>
            </a:fld>
            <a:endParaRPr>
              <a:solidFill>
                <a:srgbClr val="AAAAAA"/>
              </a:solidFill>
            </a:endParaRPr>
          </a:p>
        </p:txBody>
      </p:sp>
      <p:sp>
        <p:nvSpPr>
          <p:cNvPr id="513" name="Google Shape;513;p39"/>
          <p:cNvSpPr txBox="1">
            <a:spLocks noGrp="1"/>
          </p:cNvSpPr>
          <p:nvPr>
            <p:ph type="body" idx="28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Google Shape;514;p39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15" name="Google Shape;51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дуль и контент">
  <p:cSld name="Модуль и контент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0"/>
          <p:cNvSpPr/>
          <p:nvPr/>
        </p:nvSpPr>
        <p:spPr>
          <a:xfrm>
            <a:off x="253781" y="1332293"/>
            <a:ext cx="4265187" cy="296895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0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40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40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40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23" name="Google Shape;523;p40"/>
          <p:cNvSpPr txBox="1">
            <a:spLocks noGrp="1"/>
          </p:cNvSpPr>
          <p:nvPr>
            <p:ph type="body" idx="4"/>
          </p:nvPr>
        </p:nvSpPr>
        <p:spPr>
          <a:xfrm>
            <a:off x="4625652" y="846293"/>
            <a:ext cx="42216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40"/>
          <p:cNvSpPr txBox="1">
            <a:spLocks noGrp="1"/>
          </p:cNvSpPr>
          <p:nvPr>
            <p:ph type="body" idx="5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6" name="Google Shape;52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дуль и 2 вертикальных контента">
  <p:cSld name="Модуль и 2 вертикальных контента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/>
          <p:nvPr/>
        </p:nvSpPr>
        <p:spPr>
          <a:xfrm>
            <a:off x="253780" y="1332293"/>
            <a:ext cx="2805664" cy="296895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1"/>
          <p:cNvSpPr/>
          <p:nvPr/>
        </p:nvSpPr>
        <p:spPr>
          <a:xfrm>
            <a:off x="253780" y="846293"/>
            <a:ext cx="2805664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1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2682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41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26826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41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28023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41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34" name="Google Shape;534;p41"/>
          <p:cNvSpPr txBox="1">
            <a:spLocks noGrp="1"/>
          </p:cNvSpPr>
          <p:nvPr>
            <p:ph type="body" idx="4"/>
          </p:nvPr>
        </p:nvSpPr>
        <p:spPr>
          <a:xfrm>
            <a:off x="3172180" y="846293"/>
            <a:ext cx="28023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41"/>
          <p:cNvSpPr txBox="1">
            <a:spLocks noGrp="1"/>
          </p:cNvSpPr>
          <p:nvPr>
            <p:ph type="body" idx="5"/>
          </p:nvPr>
        </p:nvSpPr>
        <p:spPr>
          <a:xfrm>
            <a:off x="6088616" y="846293"/>
            <a:ext cx="2802300" cy="3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Google Shape;536;p41"/>
          <p:cNvSpPr txBox="1">
            <a:spLocks noGrp="1"/>
          </p:cNvSpPr>
          <p:nvPr>
            <p:ph type="body" idx="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7" name="Google Shape;537;p41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38" name="Google Shape;5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дуль и 2 горизонтальных контента">
  <p:cSld name="Модуль и 2 горизонтальных контента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/>
          <p:nvPr/>
        </p:nvSpPr>
        <p:spPr>
          <a:xfrm>
            <a:off x="253781" y="1332293"/>
            <a:ext cx="3535425" cy="2968954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2"/>
          <p:cNvSpPr/>
          <p:nvPr/>
        </p:nvSpPr>
        <p:spPr>
          <a:xfrm>
            <a:off x="253781" y="846293"/>
            <a:ext cx="3535425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2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337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42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33792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42"/>
          <p:cNvSpPr txBox="1">
            <a:spLocks noGrp="1"/>
          </p:cNvSpPr>
          <p:nvPr>
            <p:ph type="body" idx="3"/>
          </p:nvPr>
        </p:nvSpPr>
        <p:spPr>
          <a:xfrm>
            <a:off x="253604" y="846535"/>
            <a:ext cx="3530100" cy="485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5" name="Google Shape;545;p42"/>
          <p:cNvSpPr txBox="1">
            <a:spLocks noGrp="1"/>
          </p:cNvSpPr>
          <p:nvPr>
            <p:ph type="body" idx="4"/>
          </p:nvPr>
        </p:nvSpPr>
        <p:spPr>
          <a:xfrm>
            <a:off x="3896916" y="850389"/>
            <a:ext cx="49959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6" name="Google Shape;546;p42"/>
          <p:cNvSpPr txBox="1">
            <a:spLocks noGrp="1"/>
          </p:cNvSpPr>
          <p:nvPr>
            <p:ph type="body" idx="5"/>
          </p:nvPr>
        </p:nvSpPr>
        <p:spPr>
          <a:xfrm>
            <a:off x="3896916" y="2625328"/>
            <a:ext cx="4995900" cy="1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42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48" name="Google Shape;548;p42"/>
          <p:cNvSpPr txBox="1">
            <a:spLocks noGrp="1"/>
          </p:cNvSpPr>
          <p:nvPr>
            <p:ph type="body" idx="6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42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50" name="Google Shape;55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2 строки">
  <p:cSld name="Заголовок 2 строки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3"/>
          <p:cNvSpPr/>
          <p:nvPr/>
        </p:nvSpPr>
        <p:spPr>
          <a:xfrm>
            <a:off x="253781" y="1332293"/>
            <a:ext cx="4265187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3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3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5" name="Google Shape;555;p43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43"/>
          <p:cNvSpPr/>
          <p:nvPr/>
        </p:nvSpPr>
        <p:spPr>
          <a:xfrm>
            <a:off x="4624685" y="1332293"/>
            <a:ext cx="4265187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3"/>
          <p:cNvSpPr/>
          <p:nvPr/>
        </p:nvSpPr>
        <p:spPr>
          <a:xfrm>
            <a:off x="4624685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 txBox="1">
            <a:spLocks noGrp="1"/>
          </p:cNvSpPr>
          <p:nvPr>
            <p:ph type="body" idx="3"/>
          </p:nvPr>
        </p:nvSpPr>
        <p:spPr>
          <a:xfrm>
            <a:off x="4667097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9" name="Google Shape;559;p43"/>
          <p:cNvSpPr txBox="1">
            <a:spLocks noGrp="1"/>
          </p:cNvSpPr>
          <p:nvPr>
            <p:ph type="body" idx="4"/>
          </p:nvPr>
        </p:nvSpPr>
        <p:spPr>
          <a:xfrm>
            <a:off x="4667097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0" name="Google Shape;560;p43"/>
          <p:cNvSpPr txBox="1">
            <a:spLocks noGrp="1"/>
          </p:cNvSpPr>
          <p:nvPr>
            <p:ph type="body" idx="5"/>
          </p:nvPr>
        </p:nvSpPr>
        <p:spPr>
          <a:xfrm>
            <a:off x="4633666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p43"/>
          <p:cNvSpPr txBox="1">
            <a:spLocks noGrp="1"/>
          </p:cNvSpPr>
          <p:nvPr>
            <p:ph type="body" idx="6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Google Shape;562;p43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63" name="Google Shape;563;p43"/>
          <p:cNvSpPr txBox="1">
            <a:spLocks noGrp="1"/>
          </p:cNvSpPr>
          <p:nvPr>
            <p:ph type="body" idx="7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Google Shape;564;p43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65" name="Google Shape;56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3 строки">
  <p:cSld name="Заголовок 3 строки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4"/>
          <p:cNvSpPr/>
          <p:nvPr/>
        </p:nvSpPr>
        <p:spPr>
          <a:xfrm>
            <a:off x="253781" y="1575319"/>
            <a:ext cx="4265187" cy="3075103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4"/>
          <p:cNvSpPr/>
          <p:nvPr/>
        </p:nvSpPr>
        <p:spPr>
          <a:xfrm>
            <a:off x="253781" y="1089320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4"/>
          <p:cNvSpPr txBox="1">
            <a:spLocks noGrp="1"/>
          </p:cNvSpPr>
          <p:nvPr>
            <p:ph type="body" idx="1"/>
          </p:nvPr>
        </p:nvSpPr>
        <p:spPr>
          <a:xfrm>
            <a:off x="296192" y="1627278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Google Shape;570;p44"/>
          <p:cNvSpPr txBox="1">
            <a:spLocks noGrp="1"/>
          </p:cNvSpPr>
          <p:nvPr>
            <p:ph type="body" idx="2"/>
          </p:nvPr>
        </p:nvSpPr>
        <p:spPr>
          <a:xfrm>
            <a:off x="296192" y="1845946"/>
            <a:ext cx="40758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Google Shape;571;p44"/>
          <p:cNvSpPr/>
          <p:nvPr/>
        </p:nvSpPr>
        <p:spPr>
          <a:xfrm>
            <a:off x="4624685" y="1575319"/>
            <a:ext cx="4265187" cy="3075103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4"/>
          <p:cNvSpPr/>
          <p:nvPr/>
        </p:nvSpPr>
        <p:spPr>
          <a:xfrm>
            <a:off x="4624685" y="1089320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4"/>
          <p:cNvSpPr txBox="1">
            <a:spLocks noGrp="1"/>
          </p:cNvSpPr>
          <p:nvPr>
            <p:ph type="body" idx="3"/>
          </p:nvPr>
        </p:nvSpPr>
        <p:spPr>
          <a:xfrm>
            <a:off x="4667097" y="1627278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4" name="Google Shape;574;p44"/>
          <p:cNvSpPr txBox="1">
            <a:spLocks noGrp="1"/>
          </p:cNvSpPr>
          <p:nvPr>
            <p:ph type="body" idx="4"/>
          </p:nvPr>
        </p:nvSpPr>
        <p:spPr>
          <a:xfrm>
            <a:off x="4667097" y="1845946"/>
            <a:ext cx="40758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5" name="Google Shape;575;p44"/>
          <p:cNvSpPr txBox="1">
            <a:spLocks noGrp="1"/>
          </p:cNvSpPr>
          <p:nvPr>
            <p:ph type="body" idx="5"/>
          </p:nvPr>
        </p:nvSpPr>
        <p:spPr>
          <a:xfrm>
            <a:off x="4633666" y="1089561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Google Shape;576;p44"/>
          <p:cNvSpPr txBox="1">
            <a:spLocks noGrp="1"/>
          </p:cNvSpPr>
          <p:nvPr>
            <p:ph type="body" idx="6"/>
          </p:nvPr>
        </p:nvSpPr>
        <p:spPr>
          <a:xfrm>
            <a:off x="253604" y="1094929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44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78" name="Google Shape;578;p44"/>
          <p:cNvSpPr txBox="1">
            <a:spLocks noGrp="1"/>
          </p:cNvSpPr>
          <p:nvPr>
            <p:ph type="body" idx="7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Google Shape;579;p44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80" name="Google Shape;5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+дескриптор">
  <p:cSld name="Заголовок+дескриптор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5"/>
          <p:cNvSpPr/>
          <p:nvPr/>
        </p:nvSpPr>
        <p:spPr>
          <a:xfrm>
            <a:off x="253781" y="1332293"/>
            <a:ext cx="4265187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253781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5"/>
          <p:cNvSpPr txBox="1">
            <a:spLocks noGrp="1"/>
          </p:cNvSpPr>
          <p:nvPr>
            <p:ph type="body" idx="1"/>
          </p:nvPr>
        </p:nvSpPr>
        <p:spPr>
          <a:xfrm>
            <a:off x="296192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45"/>
          <p:cNvSpPr txBox="1">
            <a:spLocks noGrp="1"/>
          </p:cNvSpPr>
          <p:nvPr>
            <p:ph type="body" idx="2"/>
          </p:nvPr>
        </p:nvSpPr>
        <p:spPr>
          <a:xfrm>
            <a:off x="296192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Google Shape;586;p45"/>
          <p:cNvSpPr/>
          <p:nvPr/>
        </p:nvSpPr>
        <p:spPr>
          <a:xfrm>
            <a:off x="4624685" y="1332293"/>
            <a:ext cx="4265187" cy="331474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5"/>
          <p:cNvSpPr/>
          <p:nvPr/>
        </p:nvSpPr>
        <p:spPr>
          <a:xfrm>
            <a:off x="4624685" y="846293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5"/>
          <p:cNvSpPr txBox="1">
            <a:spLocks noGrp="1"/>
          </p:cNvSpPr>
          <p:nvPr>
            <p:ph type="body" idx="3"/>
          </p:nvPr>
        </p:nvSpPr>
        <p:spPr>
          <a:xfrm>
            <a:off x="4667097" y="1384252"/>
            <a:ext cx="4075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45"/>
          <p:cNvSpPr txBox="1">
            <a:spLocks noGrp="1"/>
          </p:cNvSpPr>
          <p:nvPr>
            <p:ph type="body" idx="4"/>
          </p:nvPr>
        </p:nvSpPr>
        <p:spPr>
          <a:xfrm>
            <a:off x="4667097" y="1602920"/>
            <a:ext cx="40758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Google Shape;590;p45"/>
          <p:cNvSpPr txBox="1">
            <a:spLocks noGrp="1"/>
          </p:cNvSpPr>
          <p:nvPr>
            <p:ph type="body" idx="5"/>
          </p:nvPr>
        </p:nvSpPr>
        <p:spPr>
          <a:xfrm>
            <a:off x="4633666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Google Shape;591;p45"/>
          <p:cNvSpPr txBox="1">
            <a:spLocks noGrp="1"/>
          </p:cNvSpPr>
          <p:nvPr>
            <p:ph type="body" idx="6"/>
          </p:nvPr>
        </p:nvSpPr>
        <p:spPr>
          <a:xfrm>
            <a:off x="255640" y="545236"/>
            <a:ext cx="6450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2" name="Google Shape;592;p45"/>
          <p:cNvSpPr txBox="1">
            <a:spLocks noGrp="1"/>
          </p:cNvSpPr>
          <p:nvPr>
            <p:ph type="body" idx="7"/>
          </p:nvPr>
        </p:nvSpPr>
        <p:spPr>
          <a:xfrm>
            <a:off x="253604" y="846535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3" name="Google Shape;593;p45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94" name="Google Shape;594;p45"/>
          <p:cNvSpPr txBox="1">
            <a:spLocks noGrp="1"/>
          </p:cNvSpPr>
          <p:nvPr>
            <p:ph type="body" idx="8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5" name="Google Shape;595;p45"/>
          <p:cNvSpPr txBox="1">
            <a:spLocks noGrp="1"/>
          </p:cNvSpPr>
          <p:nvPr>
            <p:ph type="title"/>
          </p:nvPr>
        </p:nvSpPr>
        <p:spPr>
          <a:xfrm>
            <a:off x="181065" y="214693"/>
            <a:ext cx="6524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96" name="Google Shape;59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+надзаголовок">
  <p:cSld name="Заголовок+надзаголовок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/>
          <p:nvPr/>
        </p:nvSpPr>
        <p:spPr>
          <a:xfrm>
            <a:off x="253781" y="1575319"/>
            <a:ext cx="4265187" cy="3075103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6"/>
          <p:cNvSpPr/>
          <p:nvPr/>
        </p:nvSpPr>
        <p:spPr>
          <a:xfrm>
            <a:off x="253781" y="1089320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6"/>
          <p:cNvSpPr txBox="1">
            <a:spLocks noGrp="1"/>
          </p:cNvSpPr>
          <p:nvPr>
            <p:ph type="body" idx="1"/>
          </p:nvPr>
        </p:nvSpPr>
        <p:spPr>
          <a:xfrm>
            <a:off x="296192" y="1627278"/>
            <a:ext cx="418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1" name="Google Shape;601;p46"/>
          <p:cNvSpPr txBox="1">
            <a:spLocks noGrp="1"/>
          </p:cNvSpPr>
          <p:nvPr>
            <p:ph type="body" idx="2"/>
          </p:nvPr>
        </p:nvSpPr>
        <p:spPr>
          <a:xfrm>
            <a:off x="296192" y="1845946"/>
            <a:ext cx="41829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4624685" y="1575319"/>
            <a:ext cx="4265187" cy="3075103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656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46"/>
          <p:cNvSpPr/>
          <p:nvPr/>
        </p:nvSpPr>
        <p:spPr>
          <a:xfrm>
            <a:off x="4624685" y="1089320"/>
            <a:ext cx="4265187" cy="485712"/>
          </a:xfrm>
          <a:custGeom>
            <a:avLst/>
            <a:gdLst/>
            <a:ahLst/>
            <a:cxnLst/>
            <a:rect l="l" t="t" r="r" b="b"/>
            <a:pathLst>
              <a:path w="824589" h="643327" extrusionOk="0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6"/>
          <p:cNvSpPr txBox="1">
            <a:spLocks noGrp="1"/>
          </p:cNvSpPr>
          <p:nvPr>
            <p:ph type="body" idx="3"/>
          </p:nvPr>
        </p:nvSpPr>
        <p:spPr>
          <a:xfrm>
            <a:off x="4667097" y="1627278"/>
            <a:ext cx="4180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1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5" name="Google Shape;605;p46"/>
          <p:cNvSpPr txBox="1">
            <a:spLocks noGrp="1"/>
          </p:cNvSpPr>
          <p:nvPr>
            <p:ph type="body" idx="4"/>
          </p:nvPr>
        </p:nvSpPr>
        <p:spPr>
          <a:xfrm>
            <a:off x="4667097" y="1845946"/>
            <a:ext cx="41808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46"/>
          <p:cNvSpPr txBox="1">
            <a:spLocks noGrp="1"/>
          </p:cNvSpPr>
          <p:nvPr>
            <p:ph type="body" idx="5"/>
          </p:nvPr>
        </p:nvSpPr>
        <p:spPr>
          <a:xfrm>
            <a:off x="4633666" y="1089561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7" name="Google Shape;607;p46"/>
          <p:cNvSpPr txBox="1">
            <a:spLocks noGrp="1"/>
          </p:cNvSpPr>
          <p:nvPr>
            <p:ph type="title"/>
          </p:nvPr>
        </p:nvSpPr>
        <p:spPr>
          <a:xfrm>
            <a:off x="181065" y="485840"/>
            <a:ext cx="652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E7E7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8" name="Google Shape;608;p46"/>
          <p:cNvSpPr txBox="1">
            <a:spLocks noGrp="1"/>
          </p:cNvSpPr>
          <p:nvPr>
            <p:ph type="body" idx="6"/>
          </p:nvPr>
        </p:nvSpPr>
        <p:spPr>
          <a:xfrm>
            <a:off x="255640" y="816383"/>
            <a:ext cx="6450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46"/>
          <p:cNvSpPr txBox="1">
            <a:spLocks noGrp="1"/>
          </p:cNvSpPr>
          <p:nvPr>
            <p:ph type="body" idx="7"/>
          </p:nvPr>
        </p:nvSpPr>
        <p:spPr>
          <a:xfrm>
            <a:off x="183941" y="208196"/>
            <a:ext cx="65217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0" i="0" u="none" strike="noStrike" cap="none">
                <a:solidFill>
                  <a:srgbClr val="00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46"/>
          <p:cNvSpPr txBox="1">
            <a:spLocks noGrp="1"/>
          </p:cNvSpPr>
          <p:nvPr>
            <p:ph type="body" idx="8"/>
          </p:nvPr>
        </p:nvSpPr>
        <p:spPr>
          <a:xfrm>
            <a:off x="253604" y="1094929"/>
            <a:ext cx="4263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1" name="Google Shape;611;p46"/>
          <p:cNvSpPr txBox="1">
            <a:spLocks noGrp="1"/>
          </p:cNvSpPr>
          <p:nvPr>
            <p:ph type="sldNum" idx="12"/>
          </p:nvPr>
        </p:nvSpPr>
        <p:spPr>
          <a:xfrm>
            <a:off x="6543316" y="4730857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ГАЗПРОМ НЕФТЬ   </a:t>
            </a:r>
            <a:fld id="{00000000-1234-1234-1234-123412341234}" type="slidenum">
              <a:rPr lang="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612" name="Google Shape;612;p46"/>
          <p:cNvSpPr txBox="1">
            <a:spLocks noGrp="1"/>
          </p:cNvSpPr>
          <p:nvPr>
            <p:ph type="body" idx="9"/>
          </p:nvPr>
        </p:nvSpPr>
        <p:spPr>
          <a:xfrm>
            <a:off x="180583" y="4800167"/>
            <a:ext cx="42936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3" name="Google Shape;61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0258" y="473982"/>
            <a:ext cx="1158939" cy="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551783" y="4722390"/>
            <a:ext cx="24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536">
          <p15:clr>
            <a:srgbClr val="F26B43"/>
          </p15:clr>
        </p15:guide>
        <p15:guide id="2" orient="horz" pos="905">
          <p15:clr>
            <a:srgbClr val="F26B43"/>
          </p15:clr>
        </p15:guide>
        <p15:guide id="3" pos="5602">
          <p15:clr>
            <a:srgbClr val="F26B43"/>
          </p15:clr>
        </p15:guide>
        <p15:guide id="4" pos="158">
          <p15:clr>
            <a:srgbClr val="F26B43"/>
          </p15:clr>
        </p15:guide>
        <p15:guide id="5" orient="horz" pos="157">
          <p15:clr>
            <a:srgbClr val="F26B43"/>
          </p15:clr>
        </p15:guide>
        <p15:guide id="6" orient="horz" pos="3083">
          <p15:clr>
            <a:srgbClr val="F26B43"/>
          </p15:clr>
        </p15:guide>
        <p15:guide id="7" pos="1469">
          <p15:clr>
            <a:srgbClr val="F26B43"/>
          </p15:clr>
        </p15:guide>
        <p15:guide id="8" pos="1927">
          <p15:clr>
            <a:srgbClr val="F26B43"/>
          </p15:clr>
        </p15:guide>
        <p15:guide id="9" orient="horz" pos="838">
          <p15:clr>
            <a:srgbClr val="F26B43"/>
          </p15:clr>
        </p15:guide>
        <p15:guide id="10" orient="horz" pos="1212">
          <p15:clr>
            <a:srgbClr val="F26B43"/>
          </p15:clr>
        </p15:guide>
        <p15:guide id="11" pos="1077">
          <p15:clr>
            <a:srgbClr val="F26B43"/>
          </p15:clr>
        </p15:guide>
        <p15:guide id="12" pos="1009">
          <p15:clr>
            <a:srgbClr val="F26B43"/>
          </p15:clr>
        </p15:guide>
        <p15:guide id="13" pos="618">
          <p15:clr>
            <a:srgbClr val="F26B43"/>
          </p15:clr>
        </p15:guide>
        <p15:guide id="14" pos="2387">
          <p15:clr>
            <a:srgbClr val="F26B43"/>
          </p15:clr>
        </p15:guide>
        <p15:guide id="15" pos="2455">
          <p15:clr>
            <a:srgbClr val="F26B43"/>
          </p15:clr>
        </p15:guide>
        <p15:guide id="16" pos="2846">
          <p15:clr>
            <a:srgbClr val="F26B43"/>
          </p15:clr>
        </p15:guide>
        <p15:guide id="17" pos="550">
          <p15:clr>
            <a:srgbClr val="F26B43"/>
          </p15:clr>
        </p15:guide>
        <p15:guide id="18" orient="horz" pos="463">
          <p15:clr>
            <a:srgbClr val="F26B43"/>
          </p15:clr>
        </p15:guide>
        <p15:guide id="19" pos="1996">
          <p15:clr>
            <a:srgbClr val="F26B43"/>
          </p15:clr>
        </p15:guide>
        <p15:guide id="20" pos="2914">
          <p15:clr>
            <a:srgbClr val="F26B43"/>
          </p15:clr>
        </p15:guide>
        <p15:guide id="21" pos="3305">
          <p15:clr>
            <a:srgbClr val="F26B43"/>
          </p15:clr>
        </p15:guide>
        <p15:guide id="22" pos="3373">
          <p15:clr>
            <a:srgbClr val="F26B43"/>
          </p15:clr>
        </p15:guide>
        <p15:guide id="23" pos="3764">
          <p15:clr>
            <a:srgbClr val="F26B43"/>
          </p15:clr>
        </p15:guide>
        <p15:guide id="24" pos="4224">
          <p15:clr>
            <a:srgbClr val="F26B43"/>
          </p15:clr>
        </p15:guide>
        <p15:guide id="25" pos="3833">
          <p15:clr>
            <a:srgbClr val="F26B43"/>
          </p15:clr>
        </p15:guide>
        <p15:guide id="26" pos="4291">
          <p15:clr>
            <a:srgbClr val="F26B43"/>
          </p15:clr>
        </p15:guide>
        <p15:guide id="27" pos="4683">
          <p15:clr>
            <a:srgbClr val="F26B43"/>
          </p15:clr>
        </p15:guide>
        <p15:guide id="28" pos="4751">
          <p15:clr>
            <a:srgbClr val="F26B43"/>
          </p15:clr>
        </p15:guide>
        <p15:guide id="29" pos="5142">
          <p15:clr>
            <a:srgbClr val="F26B43"/>
          </p15:clr>
        </p15:guide>
        <p15:guide id="30" pos="5210">
          <p15:clr>
            <a:srgbClr val="F26B43"/>
          </p15:clr>
        </p15:guide>
        <p15:guide id="31" orient="horz" pos="2929">
          <p15:clr>
            <a:srgbClr val="F26B43"/>
          </p15:clr>
        </p15:guide>
        <p15:guide id="32" orient="horz" pos="1279">
          <p15:clr>
            <a:srgbClr val="F26B43"/>
          </p15:clr>
        </p15:guide>
        <p15:guide id="33" orient="horz" pos="2777">
          <p15:clr>
            <a:srgbClr val="F26B43"/>
          </p15:clr>
        </p15:guide>
        <p15:guide id="34" orient="horz" pos="2709">
          <p15:clr>
            <a:srgbClr val="F26B43"/>
          </p15:clr>
        </p15:guide>
        <p15:guide id="35" orient="horz" pos="2402">
          <p15:clr>
            <a:srgbClr val="F26B43"/>
          </p15:clr>
        </p15:guide>
        <p15:guide id="36" orient="horz" pos="2335">
          <p15:clr>
            <a:srgbClr val="F26B43"/>
          </p15:clr>
        </p15:guide>
        <p15:guide id="37" orient="horz" pos="2028">
          <p15:clr>
            <a:srgbClr val="F26B43"/>
          </p15:clr>
        </p15:guide>
        <p15:guide id="38" orient="horz" pos="1961">
          <p15:clr>
            <a:srgbClr val="F26B43"/>
          </p15:clr>
        </p15:guide>
        <p15:guide id="39" orient="horz" pos="1654">
          <p15:clr>
            <a:srgbClr val="F26B43"/>
          </p15:clr>
        </p15:guide>
        <p15:guide id="40" orient="horz" pos="1586">
          <p15:clr>
            <a:srgbClr val="F26B43"/>
          </p15:clr>
        </p15:guide>
        <p15:guide id="41" orient="horz" pos="5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"/>
          <p:cNvSpPr txBox="1">
            <a:spLocks noGrp="1"/>
          </p:cNvSpPr>
          <p:nvPr>
            <p:ph type="ctrTitle"/>
          </p:nvPr>
        </p:nvSpPr>
        <p:spPr>
          <a:xfrm>
            <a:off x="651100" y="1574625"/>
            <a:ext cx="44436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</a:pPr>
            <a:r>
              <a:rPr lang="ru" sz="2200"/>
              <a:t>DEVELOPMENT OF A NEW METHOD FOR OBTAINING A RADIOPHARMACEUTICAL BASED ON RA-223 FOR MEDICAL PURPOSES USING ALUMINUM OXIDE (III) AS A SUBSTANCE WITH HIGH SORPTION PROPERTIES</a:t>
            </a:r>
            <a:endParaRPr sz="2200"/>
          </a:p>
        </p:txBody>
      </p:sp>
      <p:sp>
        <p:nvSpPr>
          <p:cNvPr id="619" name="Google Shape;619;p47"/>
          <p:cNvSpPr txBox="1">
            <a:spLocks noGrp="1"/>
          </p:cNvSpPr>
          <p:nvPr>
            <p:ph type="subTitle" idx="1"/>
          </p:nvPr>
        </p:nvSpPr>
        <p:spPr>
          <a:xfrm>
            <a:off x="651100" y="4556075"/>
            <a:ext cx="3985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/>
              <a:t>Sergei Andreevich Konarev </a:t>
            </a:r>
            <a:endParaRPr/>
          </a:p>
        </p:txBody>
      </p:sp>
      <p:pic>
        <p:nvPicPr>
          <p:cNvPr id="620" name="Google Shape;620;p47"/>
          <p:cNvPicPr preferRelativeResize="0"/>
          <p:nvPr/>
        </p:nvPicPr>
        <p:blipFill rotWithShape="1">
          <a:blip r:embed="rId3">
            <a:alphaModFix/>
          </a:blip>
          <a:srcRect l="41427" t="12959" b="21982"/>
          <a:stretch/>
        </p:blipFill>
        <p:spPr>
          <a:xfrm>
            <a:off x="3586800" y="6749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7"/>
          <p:cNvPicPr preferRelativeResize="0"/>
          <p:nvPr/>
        </p:nvPicPr>
        <p:blipFill rotWithShape="1">
          <a:blip r:embed="rId4">
            <a:alphaModFix/>
          </a:blip>
          <a:srcRect l="7239" t="14432" r="7085" b="6616"/>
          <a:stretch/>
        </p:blipFill>
        <p:spPr>
          <a:xfrm>
            <a:off x="3059900" y="720837"/>
            <a:ext cx="526900" cy="5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7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l="8602" r="8602"/>
          <a:stretch/>
        </p:blipFill>
        <p:spPr>
          <a:xfrm>
            <a:off x="5158096" y="1"/>
            <a:ext cx="3985905" cy="32098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23" name="Google Shape;623;p47"/>
          <p:cNvPicPr preferRelativeResize="0">
            <a:picLocks noGrp="1"/>
          </p:cNvPicPr>
          <p:nvPr>
            <p:ph type="pic" idx="8"/>
          </p:nvPr>
        </p:nvPicPr>
        <p:blipFill rotWithShape="1">
          <a:blip r:embed="rId6">
            <a:alphaModFix/>
          </a:blip>
          <a:srcRect t="10603" b="25632"/>
          <a:stretch/>
        </p:blipFill>
        <p:spPr>
          <a:xfrm>
            <a:off x="5158096" y="3264693"/>
            <a:ext cx="1964223" cy="18788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24" name="Google Shape;624;p47"/>
          <p:cNvPicPr preferRelativeResize="0">
            <a:picLocks noGrp="1"/>
          </p:cNvPicPr>
          <p:nvPr>
            <p:ph type="pic" idx="9"/>
          </p:nvPr>
        </p:nvPicPr>
        <p:blipFill rotWithShape="1">
          <a:blip r:embed="rId7">
            <a:alphaModFix/>
          </a:blip>
          <a:srcRect l="15147" r="15147"/>
          <a:stretch/>
        </p:blipFill>
        <p:spPr>
          <a:xfrm>
            <a:off x="7179777" y="3264693"/>
            <a:ext cx="1964222" cy="18788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6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9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9" name="Google Shape;739;p56"/>
          <p:cNvSpPr/>
          <p:nvPr/>
        </p:nvSpPr>
        <p:spPr>
          <a:xfrm>
            <a:off x="251225" y="250013"/>
            <a:ext cx="52377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Experiments in unique module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0" name="Google Shape;740;p56"/>
          <p:cNvPicPr preferRelativeResize="0"/>
          <p:nvPr/>
        </p:nvPicPr>
        <p:blipFill rotWithShape="1">
          <a:blip r:embed="rId3">
            <a:alphaModFix/>
          </a:blip>
          <a:srcRect l="10427" t="14702" r="7463" b="2185"/>
          <a:stretch/>
        </p:blipFill>
        <p:spPr>
          <a:xfrm>
            <a:off x="1434413" y="910913"/>
            <a:ext cx="6275174" cy="3910887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6"/>
          <p:cNvSpPr/>
          <p:nvPr/>
        </p:nvSpPr>
        <p:spPr>
          <a:xfrm>
            <a:off x="3739475" y="2271250"/>
            <a:ext cx="1557900" cy="10815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Target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Aluminium oxide (III)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2" name="Google Shape;742;p56"/>
          <p:cNvSpPr/>
          <p:nvPr/>
        </p:nvSpPr>
        <p:spPr>
          <a:xfrm>
            <a:off x="2190375" y="2628025"/>
            <a:ext cx="1584354" cy="497750"/>
          </a:xfrm>
          <a:custGeom>
            <a:avLst/>
            <a:gdLst/>
            <a:ahLst/>
            <a:cxnLst/>
            <a:rect l="l" t="t" r="r" b="b"/>
            <a:pathLst>
              <a:path w="61913" h="19910" extrusionOk="0">
                <a:moveTo>
                  <a:pt x="0" y="11526"/>
                </a:moveTo>
                <a:cubicBezTo>
                  <a:pt x="2249" y="10005"/>
                  <a:pt x="9195" y="1009"/>
                  <a:pt x="13494" y="2398"/>
                </a:cubicBezTo>
                <a:cubicBezTo>
                  <a:pt x="17794" y="3787"/>
                  <a:pt x="22556" y="20258"/>
                  <a:pt x="25797" y="19861"/>
                </a:cubicBezTo>
                <a:cubicBezTo>
                  <a:pt x="29038" y="19464"/>
                  <a:pt x="29568" y="149"/>
                  <a:pt x="32941" y="17"/>
                </a:cubicBezTo>
                <a:cubicBezTo>
                  <a:pt x="36315" y="-115"/>
                  <a:pt x="42665" y="18802"/>
                  <a:pt x="46038" y="19067"/>
                </a:cubicBezTo>
                <a:cubicBezTo>
                  <a:pt x="49412" y="19332"/>
                  <a:pt x="50536" y="4119"/>
                  <a:pt x="53182" y="1605"/>
                </a:cubicBezTo>
                <a:cubicBezTo>
                  <a:pt x="55828" y="-908"/>
                  <a:pt x="60458" y="3589"/>
                  <a:pt x="61913" y="3986"/>
                </a:cubicBezTo>
              </a:path>
            </a:pathLst>
          </a:cu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3" name="Google Shape;743;p56"/>
          <p:cNvSpPr/>
          <p:nvPr/>
        </p:nvSpPr>
        <p:spPr>
          <a:xfrm>
            <a:off x="4390400" y="1710225"/>
            <a:ext cx="259606" cy="561031"/>
          </a:xfrm>
          <a:custGeom>
            <a:avLst/>
            <a:gdLst/>
            <a:ahLst/>
            <a:cxnLst/>
            <a:rect l="l" t="t" r="r" b="b"/>
            <a:pathLst>
              <a:path w="9685" h="20979" extrusionOk="0">
                <a:moveTo>
                  <a:pt x="3391" y="0"/>
                </a:moveTo>
                <a:cubicBezTo>
                  <a:pt x="4315" y="1125"/>
                  <a:pt x="9500" y="5426"/>
                  <a:pt x="8937" y="6752"/>
                </a:cubicBezTo>
                <a:cubicBezTo>
                  <a:pt x="8374" y="8078"/>
                  <a:pt x="-105" y="6671"/>
                  <a:pt x="15" y="7957"/>
                </a:cubicBezTo>
                <a:cubicBezTo>
                  <a:pt x="136" y="9243"/>
                  <a:pt x="9459" y="13222"/>
                  <a:pt x="9660" y="14468"/>
                </a:cubicBezTo>
                <a:cubicBezTo>
                  <a:pt x="9861" y="15714"/>
                  <a:pt x="1702" y="14348"/>
                  <a:pt x="1220" y="15433"/>
                </a:cubicBezTo>
                <a:cubicBezTo>
                  <a:pt x="738" y="16518"/>
                  <a:pt x="5842" y="20055"/>
                  <a:pt x="6766" y="20979"/>
                </a:cubicBezTo>
              </a:path>
            </a:pathLst>
          </a:cu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56"/>
          <p:cNvSpPr/>
          <p:nvPr/>
        </p:nvSpPr>
        <p:spPr>
          <a:xfrm>
            <a:off x="4351075" y="3352750"/>
            <a:ext cx="226075" cy="685101"/>
          </a:xfrm>
          <a:custGeom>
            <a:avLst/>
            <a:gdLst/>
            <a:ahLst/>
            <a:cxnLst/>
            <a:rect l="l" t="t" r="r" b="b"/>
            <a:pathLst>
              <a:path w="9043" h="28454" extrusionOk="0">
                <a:moveTo>
                  <a:pt x="4910" y="28454"/>
                </a:moveTo>
                <a:cubicBezTo>
                  <a:pt x="4106" y="27771"/>
                  <a:pt x="-596" y="25521"/>
                  <a:pt x="87" y="24355"/>
                </a:cubicBezTo>
                <a:cubicBezTo>
                  <a:pt x="770" y="23190"/>
                  <a:pt x="8728" y="22627"/>
                  <a:pt x="9009" y="21461"/>
                </a:cubicBezTo>
                <a:cubicBezTo>
                  <a:pt x="9290" y="20296"/>
                  <a:pt x="1936" y="19291"/>
                  <a:pt x="1775" y="17362"/>
                </a:cubicBezTo>
                <a:cubicBezTo>
                  <a:pt x="1614" y="15433"/>
                  <a:pt x="8125" y="11775"/>
                  <a:pt x="8045" y="9886"/>
                </a:cubicBezTo>
                <a:cubicBezTo>
                  <a:pt x="7965" y="7997"/>
                  <a:pt x="1655" y="7676"/>
                  <a:pt x="1293" y="6028"/>
                </a:cubicBezTo>
                <a:cubicBezTo>
                  <a:pt x="931" y="4380"/>
                  <a:pt x="5111" y="1005"/>
                  <a:pt x="5875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5" name="Google Shape;745;p56"/>
          <p:cNvSpPr/>
          <p:nvPr/>
        </p:nvSpPr>
        <p:spPr>
          <a:xfrm>
            <a:off x="5281650" y="2573449"/>
            <a:ext cx="1440800" cy="611875"/>
          </a:xfrm>
          <a:custGeom>
            <a:avLst/>
            <a:gdLst/>
            <a:ahLst/>
            <a:cxnLst/>
            <a:rect l="l" t="t" r="r" b="b"/>
            <a:pathLst>
              <a:path w="57632" h="24475" extrusionOk="0">
                <a:moveTo>
                  <a:pt x="57632" y="12278"/>
                </a:moveTo>
                <a:cubicBezTo>
                  <a:pt x="55381" y="10269"/>
                  <a:pt x="48509" y="-1507"/>
                  <a:pt x="44128" y="221"/>
                </a:cubicBezTo>
                <a:cubicBezTo>
                  <a:pt x="39747" y="1949"/>
                  <a:pt x="35930" y="22647"/>
                  <a:pt x="31348" y="22647"/>
                </a:cubicBezTo>
                <a:cubicBezTo>
                  <a:pt x="26766" y="22647"/>
                  <a:pt x="20456" y="-60"/>
                  <a:pt x="16638" y="221"/>
                </a:cubicBezTo>
                <a:cubicBezTo>
                  <a:pt x="12820" y="502"/>
                  <a:pt x="11212" y="23210"/>
                  <a:pt x="8439" y="24335"/>
                </a:cubicBezTo>
                <a:cubicBezTo>
                  <a:pt x="5666" y="25460"/>
                  <a:pt x="1407" y="9867"/>
                  <a:pt x="0" y="697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46" name="Google Shape;746;p56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344275" y="316350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817375" y="362262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7"/>
          <p:cNvSpPr txBox="1">
            <a:spLocks noGrp="1"/>
          </p:cNvSpPr>
          <p:nvPr>
            <p:ph type="sldNum" idx="12"/>
          </p:nvPr>
        </p:nvSpPr>
        <p:spPr>
          <a:xfrm>
            <a:off x="5400462" y="3589918"/>
            <a:ext cx="18123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pic>
        <p:nvPicPr>
          <p:cNvPr id="753" name="Google Shape;753;p57"/>
          <p:cNvPicPr preferRelativeResize="0"/>
          <p:nvPr/>
        </p:nvPicPr>
        <p:blipFill rotWithShape="1">
          <a:blip r:embed="rId3">
            <a:alphaModFix/>
          </a:blip>
          <a:srcRect r="36528"/>
          <a:stretch/>
        </p:blipFill>
        <p:spPr>
          <a:xfrm>
            <a:off x="744195" y="1141850"/>
            <a:ext cx="6870875" cy="355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</p:pic>
      <p:sp>
        <p:nvSpPr>
          <p:cNvPr id="754" name="Google Shape;754;p57"/>
          <p:cNvSpPr txBox="1"/>
          <p:nvPr/>
        </p:nvSpPr>
        <p:spPr>
          <a:xfrm rot="-1706697">
            <a:off x="2880052" y="2014043"/>
            <a:ext cx="3124619" cy="30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Bi-214 (609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p57"/>
          <p:cNvSpPr txBox="1"/>
          <p:nvPr/>
        </p:nvSpPr>
        <p:spPr>
          <a:xfrm rot="-5402641">
            <a:off x="5508937" y="2765758"/>
            <a:ext cx="3124501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Bi-214 (1764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6" name="Google Shape;756;p57"/>
          <p:cNvSpPr txBox="1"/>
          <p:nvPr/>
        </p:nvSpPr>
        <p:spPr>
          <a:xfrm rot="-5399670">
            <a:off x="3604671" y="2899585"/>
            <a:ext cx="31248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Bi-214 (1120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7" name="Google Shape;757;p57"/>
          <p:cNvSpPr txBox="1"/>
          <p:nvPr/>
        </p:nvSpPr>
        <p:spPr>
          <a:xfrm rot="-5398078">
            <a:off x="3289362" y="3337450"/>
            <a:ext cx="21462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Bi-214 (keV)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8" name="Google Shape;758;p57"/>
          <p:cNvSpPr txBox="1"/>
          <p:nvPr/>
        </p:nvSpPr>
        <p:spPr>
          <a:xfrm rot="-5399670">
            <a:off x="4242859" y="2848310"/>
            <a:ext cx="31248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Bi-214 (1238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9" name="Google Shape;759;p57"/>
          <p:cNvSpPr txBox="1"/>
          <p:nvPr/>
        </p:nvSpPr>
        <p:spPr>
          <a:xfrm rot="-1706697">
            <a:off x="1925702" y="1969343"/>
            <a:ext cx="3124619" cy="30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Pb-214 (351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0" name="Google Shape;760;p57"/>
          <p:cNvSpPr txBox="1"/>
          <p:nvPr/>
        </p:nvSpPr>
        <p:spPr>
          <a:xfrm rot="-5400000">
            <a:off x="523525" y="2244950"/>
            <a:ext cx="25827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Pb-214 (295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1" name="Google Shape;761;p57"/>
          <p:cNvSpPr txBox="1"/>
          <p:nvPr/>
        </p:nvSpPr>
        <p:spPr>
          <a:xfrm rot="-5400000">
            <a:off x="92852" y="2081978"/>
            <a:ext cx="31245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23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➢"/>
            </a:pPr>
            <a:r>
              <a:rPr lang="ru" sz="1500" b="1">
                <a:latin typeface="Verdana"/>
                <a:ea typeface="Verdana"/>
                <a:cs typeface="Verdana"/>
                <a:sym typeface="Verdana"/>
              </a:rPr>
              <a:t>Pb-214 (242 keV)</a:t>
            </a:r>
            <a:endParaRPr sz="1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2" name="Google Shape;762;p57"/>
          <p:cNvSpPr txBox="1"/>
          <p:nvPr/>
        </p:nvSpPr>
        <p:spPr>
          <a:xfrm rot="-5400000" flipH="1">
            <a:off x="-24150" y="2122398"/>
            <a:ext cx="25086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Noto Sans Symbols"/>
              <a:buChar char="➢"/>
            </a:pPr>
            <a:r>
              <a:rPr lang="ru" sz="1500" b="1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Ra-223 (81 keV) (*X-ray)</a:t>
            </a:r>
            <a:endParaRPr sz="1500" b="1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3" name="Google Shape;763;p57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10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4" name="Google Shape;764;p57"/>
          <p:cNvSpPr/>
          <p:nvPr/>
        </p:nvSpPr>
        <p:spPr>
          <a:xfrm>
            <a:off x="251225" y="250013"/>
            <a:ext cx="4263187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result of gamma-spectrometric analysis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5" name="Google Shape;765;p57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180800" y="316350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7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653900" y="362262"/>
            <a:ext cx="526900" cy="5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7"/>
          <p:cNvSpPr txBox="1"/>
          <p:nvPr/>
        </p:nvSpPr>
        <p:spPr>
          <a:xfrm>
            <a:off x="3829092" y="4739875"/>
            <a:ext cx="70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keV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8"/>
          <p:cNvSpPr/>
          <p:nvPr/>
        </p:nvSpPr>
        <p:spPr>
          <a:xfrm>
            <a:off x="254525" y="1191575"/>
            <a:ext cx="3834000" cy="358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Radium-226 with gross activity about 0,83 Bq and thorium-227 with gross activity about 0,21 Bq, which is a parent nucleus of the decay of radium-223, were identified in low concentration during the gamma-spectrometric analysis.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3" name="Google Shape;773;p58"/>
          <p:cNvSpPr/>
          <p:nvPr/>
        </p:nvSpPr>
        <p:spPr>
          <a:xfrm>
            <a:off x="254525" y="321625"/>
            <a:ext cx="38340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2300"/>
              </a:spcBef>
              <a:spcAft>
                <a:spcPts val="1500"/>
              </a:spcAft>
              <a:buSzPts val="1100"/>
              <a:buNone/>
            </a:pPr>
            <a:r>
              <a:rPr lang="ru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Experimental results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4" name="Google Shape;774;p58"/>
          <p:cNvSpPr/>
          <p:nvPr/>
        </p:nvSpPr>
        <p:spPr>
          <a:xfrm>
            <a:off x="6221375" y="1191572"/>
            <a:ext cx="660858" cy="660851"/>
          </a:xfrm>
          <a:custGeom>
            <a:avLst/>
            <a:gdLst/>
            <a:ahLst/>
            <a:cxnLst/>
            <a:rect l="l" t="t" r="r" b="b"/>
            <a:pathLst>
              <a:path w="177650" h="177648" extrusionOk="0">
                <a:moveTo>
                  <a:pt x="168157" y="3019"/>
                </a:moveTo>
                <a:cubicBezTo>
                  <a:pt x="177578" y="8863"/>
                  <a:pt x="180476" y="21238"/>
                  <a:pt x="174631" y="30657"/>
                </a:cubicBezTo>
                <a:lnTo>
                  <a:pt x="89321" y="168158"/>
                </a:lnTo>
                <a:cubicBezTo>
                  <a:pt x="85809" y="173819"/>
                  <a:pt x="79719" y="177368"/>
                  <a:pt x="73063" y="177633"/>
                </a:cubicBezTo>
                <a:cubicBezTo>
                  <a:pt x="66409" y="177898"/>
                  <a:pt x="60055" y="174845"/>
                  <a:pt x="56105" y="169483"/>
                </a:cubicBezTo>
                <a:lnTo>
                  <a:pt x="3914" y="98649"/>
                </a:lnTo>
                <a:cubicBezTo>
                  <a:pt x="-2662" y="89724"/>
                  <a:pt x="-758" y="77158"/>
                  <a:pt x="8167" y="70583"/>
                </a:cubicBezTo>
                <a:cubicBezTo>
                  <a:pt x="17092" y="64007"/>
                  <a:pt x="29658" y="65911"/>
                  <a:pt x="36233" y="74835"/>
                </a:cubicBezTo>
                <a:lnTo>
                  <a:pt x="70838" y="121802"/>
                </a:lnTo>
                <a:lnTo>
                  <a:pt x="140519" y="9493"/>
                </a:lnTo>
                <a:cubicBezTo>
                  <a:pt x="146364" y="73"/>
                  <a:pt x="158738" y="-2826"/>
                  <a:pt x="168157" y="3019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8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11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776" name="Google Shape;776;p58"/>
          <p:cNvGraphicFramePr/>
          <p:nvPr/>
        </p:nvGraphicFramePr>
        <p:xfrm>
          <a:off x="4894675" y="1191575"/>
          <a:ext cx="2986825" cy="3302800"/>
        </p:xfrm>
        <a:graphic>
          <a:graphicData uri="http://schemas.openxmlformats.org/drawingml/2006/table">
            <a:tbl>
              <a:tblPr>
                <a:noFill/>
                <a:tableStyleId>{7CC8A4DA-68B0-4F0C-92DB-7279D26FCC9E}</a:tableStyleId>
              </a:tblPr>
              <a:tblGrid>
                <a:gridCol w="1465100"/>
                <a:gridCol w="1521725"/>
              </a:tblGrid>
              <a:tr h="66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Isotope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Activity, Bq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0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BI-214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3167.27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0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PB-214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2162.59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RA-226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0.83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TH-227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3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0.21</a:t>
                      </a:r>
                      <a:endParaRPr sz="13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777" name="Google Shape;777;p58"/>
          <p:cNvPicPr preferRelativeResize="0"/>
          <p:nvPr/>
        </p:nvPicPr>
        <p:blipFill rotWithShape="1">
          <a:blip r:embed="rId3">
            <a:alphaModFix/>
          </a:blip>
          <a:srcRect l="41427" t="12959" b="21982"/>
          <a:stretch/>
        </p:blipFill>
        <p:spPr>
          <a:xfrm>
            <a:off x="6216075" y="354787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8"/>
          <p:cNvPicPr preferRelativeResize="0"/>
          <p:nvPr/>
        </p:nvPicPr>
        <p:blipFill rotWithShape="1">
          <a:blip r:embed="rId4">
            <a:alphaModFix/>
          </a:blip>
          <a:srcRect l="7239" t="14432" r="7085" b="6616"/>
          <a:stretch/>
        </p:blipFill>
        <p:spPr>
          <a:xfrm>
            <a:off x="5689175" y="400700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9"/>
          <p:cNvSpPr/>
          <p:nvPr/>
        </p:nvSpPr>
        <p:spPr>
          <a:xfrm>
            <a:off x="254525" y="321625"/>
            <a:ext cx="51009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2300"/>
              </a:spcBef>
              <a:spcAft>
                <a:spcPts val="1500"/>
              </a:spcAft>
              <a:buSzPts val="1100"/>
              <a:buNone/>
            </a:pPr>
            <a:r>
              <a:rPr lang="ru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Plans for technology development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4" name="Google Shape;784;p59"/>
          <p:cNvSpPr/>
          <p:nvPr/>
        </p:nvSpPr>
        <p:spPr>
          <a:xfrm>
            <a:off x="6221375" y="1191572"/>
            <a:ext cx="660858" cy="660851"/>
          </a:xfrm>
          <a:custGeom>
            <a:avLst/>
            <a:gdLst/>
            <a:ahLst/>
            <a:cxnLst/>
            <a:rect l="l" t="t" r="r" b="b"/>
            <a:pathLst>
              <a:path w="177650" h="177648" extrusionOk="0">
                <a:moveTo>
                  <a:pt x="168157" y="3019"/>
                </a:moveTo>
                <a:cubicBezTo>
                  <a:pt x="177578" y="8863"/>
                  <a:pt x="180476" y="21238"/>
                  <a:pt x="174631" y="30657"/>
                </a:cubicBezTo>
                <a:lnTo>
                  <a:pt x="89321" y="168158"/>
                </a:lnTo>
                <a:cubicBezTo>
                  <a:pt x="85809" y="173819"/>
                  <a:pt x="79719" y="177368"/>
                  <a:pt x="73063" y="177633"/>
                </a:cubicBezTo>
                <a:cubicBezTo>
                  <a:pt x="66409" y="177898"/>
                  <a:pt x="60055" y="174845"/>
                  <a:pt x="56105" y="169483"/>
                </a:cubicBezTo>
                <a:lnTo>
                  <a:pt x="3914" y="98649"/>
                </a:lnTo>
                <a:cubicBezTo>
                  <a:pt x="-2662" y="89724"/>
                  <a:pt x="-758" y="77158"/>
                  <a:pt x="8167" y="70583"/>
                </a:cubicBezTo>
                <a:cubicBezTo>
                  <a:pt x="17092" y="64007"/>
                  <a:pt x="29658" y="65911"/>
                  <a:pt x="36233" y="74835"/>
                </a:cubicBezTo>
                <a:lnTo>
                  <a:pt x="70838" y="121802"/>
                </a:lnTo>
                <a:lnTo>
                  <a:pt x="140519" y="9493"/>
                </a:lnTo>
                <a:cubicBezTo>
                  <a:pt x="146364" y="73"/>
                  <a:pt x="158738" y="-2826"/>
                  <a:pt x="168157" y="3019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5" name="Google Shape;7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165" y="1091763"/>
            <a:ext cx="4975872" cy="33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59"/>
          <p:cNvSpPr/>
          <p:nvPr/>
        </p:nvSpPr>
        <p:spPr>
          <a:xfrm>
            <a:off x="254525" y="1091775"/>
            <a:ext cx="3239400" cy="36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It’s necessity to conduct similar experiments with a higher neutron flux density to produce a higher concentration of the isotope radium-223 at the operating nuclear reactor located at Tomsk Polytechnic University.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7" name="Google Shape;787;p59"/>
          <p:cNvSpPr txBox="1"/>
          <p:nvPr/>
        </p:nvSpPr>
        <p:spPr>
          <a:xfrm>
            <a:off x="3823475" y="4481225"/>
            <a:ext cx="43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D2126"/>
                </a:solidFill>
                <a:latin typeface="Verdana"/>
                <a:ea typeface="Verdana"/>
                <a:cs typeface="Verdana"/>
                <a:sym typeface="Verdana"/>
              </a:rPr>
              <a:t>Pic. 5 - Tomsk Research Nuclear Reactor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8" name="Google Shape;788;p59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12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9" name="Google Shape;789;p59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274075" y="354787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9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747175" y="400700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0"/>
          <p:cNvSpPr txBox="1">
            <a:spLocks noGrp="1"/>
          </p:cNvSpPr>
          <p:nvPr>
            <p:ph type="ctrTitle"/>
          </p:nvPr>
        </p:nvSpPr>
        <p:spPr>
          <a:xfrm>
            <a:off x="651100" y="1574625"/>
            <a:ext cx="44436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</a:pPr>
            <a:r>
              <a:rPr lang="ru" sz="2200"/>
              <a:t>DEVELOPMENT OF A NEW METHOD FOR OBTAINING A RADIOPHARMACEUTICAL BASED ON RA-223 FOR MEDICAL PURPOSES USING ALUMINUM OXIDE (III) AS A SUBSTANCE WITH HIGH SORPTION PROPERTIES</a:t>
            </a:r>
            <a:endParaRPr sz="2200"/>
          </a:p>
        </p:txBody>
      </p:sp>
      <p:sp>
        <p:nvSpPr>
          <p:cNvPr id="796" name="Google Shape;796;p60"/>
          <p:cNvSpPr txBox="1">
            <a:spLocks noGrp="1"/>
          </p:cNvSpPr>
          <p:nvPr>
            <p:ph type="subTitle" idx="1"/>
          </p:nvPr>
        </p:nvSpPr>
        <p:spPr>
          <a:xfrm>
            <a:off x="651100" y="4556075"/>
            <a:ext cx="3985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/>
              <a:t>Sergei Andreevich Konarev </a:t>
            </a:r>
            <a:endParaRPr/>
          </a:p>
        </p:txBody>
      </p:sp>
      <p:pic>
        <p:nvPicPr>
          <p:cNvPr id="797" name="Google Shape;797;p60"/>
          <p:cNvPicPr preferRelativeResize="0"/>
          <p:nvPr/>
        </p:nvPicPr>
        <p:blipFill rotWithShape="1">
          <a:blip r:embed="rId3">
            <a:alphaModFix/>
          </a:blip>
          <a:srcRect l="41427" t="12959" b="21982"/>
          <a:stretch/>
        </p:blipFill>
        <p:spPr>
          <a:xfrm>
            <a:off x="3586800" y="6749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0"/>
          <p:cNvPicPr preferRelativeResize="0"/>
          <p:nvPr/>
        </p:nvPicPr>
        <p:blipFill rotWithShape="1">
          <a:blip r:embed="rId4">
            <a:alphaModFix/>
          </a:blip>
          <a:srcRect l="7239" t="14432" r="7085" b="6616"/>
          <a:stretch/>
        </p:blipFill>
        <p:spPr>
          <a:xfrm>
            <a:off x="3059900" y="720837"/>
            <a:ext cx="526900" cy="5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0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l="8602" r="8602"/>
          <a:stretch/>
        </p:blipFill>
        <p:spPr>
          <a:xfrm>
            <a:off x="5158096" y="1"/>
            <a:ext cx="3985905" cy="32098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00" name="Google Shape;800;p60"/>
          <p:cNvPicPr preferRelativeResize="0">
            <a:picLocks noGrp="1"/>
          </p:cNvPicPr>
          <p:nvPr>
            <p:ph type="pic" idx="8"/>
          </p:nvPr>
        </p:nvPicPr>
        <p:blipFill rotWithShape="1">
          <a:blip r:embed="rId6">
            <a:alphaModFix/>
          </a:blip>
          <a:srcRect t="10603" b="25632"/>
          <a:stretch/>
        </p:blipFill>
        <p:spPr>
          <a:xfrm>
            <a:off x="5158096" y="3264693"/>
            <a:ext cx="1964223" cy="18788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01" name="Google Shape;801;p60"/>
          <p:cNvPicPr preferRelativeResize="0">
            <a:picLocks noGrp="1"/>
          </p:cNvPicPr>
          <p:nvPr>
            <p:ph type="pic" idx="9"/>
          </p:nvPr>
        </p:nvPicPr>
        <p:blipFill rotWithShape="1">
          <a:blip r:embed="rId7">
            <a:alphaModFix/>
          </a:blip>
          <a:srcRect l="15147" r="15147"/>
          <a:stretch/>
        </p:blipFill>
        <p:spPr>
          <a:xfrm>
            <a:off x="7179777" y="3264693"/>
            <a:ext cx="1964222" cy="18788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8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2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0" name="Google Shape;630;p48"/>
          <p:cNvSpPr/>
          <p:nvPr/>
        </p:nvSpPr>
        <p:spPr>
          <a:xfrm>
            <a:off x="251225" y="250025"/>
            <a:ext cx="47037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Malignant neoplasma cases in Russia in 2023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1" name="Google Shape;631;p48"/>
          <p:cNvPicPr preferRelativeResize="0"/>
          <p:nvPr/>
        </p:nvPicPr>
        <p:blipFill rotWithShape="1">
          <a:blip r:embed="rId3">
            <a:alphaModFix/>
          </a:blip>
          <a:srcRect t="13013"/>
          <a:stretch/>
        </p:blipFill>
        <p:spPr>
          <a:xfrm>
            <a:off x="3988625" y="1437100"/>
            <a:ext cx="4074301" cy="35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274075" y="283187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747175" y="329100"/>
            <a:ext cx="526900" cy="5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8"/>
          <p:cNvSpPr/>
          <p:nvPr/>
        </p:nvSpPr>
        <p:spPr>
          <a:xfrm>
            <a:off x="212479" y="2600919"/>
            <a:ext cx="3445121" cy="21389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674 </a:t>
            </a: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587 cases of malignant neoplasms were detected 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Russia</a:t>
            </a:r>
            <a:r>
              <a:rPr lang="en-US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 2023.</a:t>
            </a: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5" name="Google Shape;635;p48"/>
          <p:cNvCxnSpPr/>
          <p:nvPr/>
        </p:nvCxnSpPr>
        <p:spPr>
          <a:xfrm rot="10800000" flipH="1">
            <a:off x="7235750" y="1922750"/>
            <a:ext cx="231300" cy="2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48"/>
          <p:cNvSpPr txBox="1"/>
          <p:nvPr/>
        </p:nvSpPr>
        <p:spPr>
          <a:xfrm>
            <a:off x="7461075" y="1508400"/>
            <a:ext cx="140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Male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45.64% 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(307 909)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7" name="Google Shape;637;p48"/>
          <p:cNvCxnSpPr/>
          <p:nvPr/>
        </p:nvCxnSpPr>
        <p:spPr>
          <a:xfrm rot="10800000">
            <a:off x="4451850" y="2108400"/>
            <a:ext cx="24030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48"/>
          <p:cNvSpPr txBox="1"/>
          <p:nvPr/>
        </p:nvSpPr>
        <p:spPr>
          <a:xfrm>
            <a:off x="3258075" y="1508400"/>
            <a:ext cx="119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Female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54.36% 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(366 678)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9"/>
          <p:cNvSpPr txBox="1">
            <a:spLocks noGrp="1"/>
          </p:cNvSpPr>
          <p:nvPr>
            <p:ph type="body" idx="1"/>
          </p:nvPr>
        </p:nvSpPr>
        <p:spPr>
          <a:xfrm>
            <a:off x="-1173117" y="4668342"/>
            <a:ext cx="4293600" cy="15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/>
              <a:t>2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3">
            <a:alphaModFix/>
          </a:blip>
          <a:srcRect l="17123" t="16761" r="24852" b="3155"/>
          <a:stretch/>
        </p:blipFill>
        <p:spPr>
          <a:xfrm>
            <a:off x="2342700" y="967136"/>
            <a:ext cx="4088899" cy="357116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9"/>
          <p:cNvSpPr txBox="1"/>
          <p:nvPr/>
        </p:nvSpPr>
        <p:spPr>
          <a:xfrm>
            <a:off x="5169475" y="708225"/>
            <a:ext cx="2562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Prostatic gland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19.1%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6" name="Google Shape;646;p49"/>
          <p:cNvSpPr txBox="1"/>
          <p:nvPr/>
        </p:nvSpPr>
        <p:spPr>
          <a:xfrm>
            <a:off x="6373125" y="2112388"/>
            <a:ext cx="13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Weasand,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bronchus,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lungs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14.5%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Google Shape;647;p49"/>
          <p:cNvSpPr txBox="1"/>
          <p:nvPr/>
        </p:nvSpPr>
        <p:spPr>
          <a:xfrm>
            <a:off x="5735300" y="3575800"/>
            <a:ext cx="125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Derm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11.2%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8" name="Google Shape;648;p49"/>
          <p:cNvSpPr txBox="1"/>
          <p:nvPr/>
        </p:nvSpPr>
        <p:spPr>
          <a:xfrm>
            <a:off x="1696050" y="4175050"/>
            <a:ext cx="235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Straight intestine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5.6%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9" name="Google Shape;649;p49"/>
          <p:cNvSpPr txBox="1"/>
          <p:nvPr/>
        </p:nvSpPr>
        <p:spPr>
          <a:xfrm>
            <a:off x="3469225" y="4421900"/>
            <a:ext cx="10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Gaster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6.3%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0" name="Google Shape;650;p49"/>
          <p:cNvSpPr txBox="1"/>
          <p:nvPr/>
        </p:nvSpPr>
        <p:spPr>
          <a:xfrm>
            <a:off x="2091950" y="3681750"/>
            <a:ext cx="125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Nephros 4.8%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1" name="Google Shape;651;p49"/>
          <p:cNvSpPr txBox="1"/>
          <p:nvPr/>
        </p:nvSpPr>
        <p:spPr>
          <a:xfrm>
            <a:off x="488900" y="3119288"/>
            <a:ext cx="306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Hematopoietic tissue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4.7%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2" name="Google Shape;652;p49"/>
          <p:cNvSpPr txBox="1"/>
          <p:nvPr/>
        </p:nvSpPr>
        <p:spPr>
          <a:xfrm>
            <a:off x="1112600" y="2771950"/>
            <a:ext cx="194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Urocyst 4.4%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3" name="Google Shape;653;p49"/>
          <p:cNvSpPr txBox="1"/>
          <p:nvPr/>
        </p:nvSpPr>
        <p:spPr>
          <a:xfrm>
            <a:off x="488900" y="2351650"/>
            <a:ext cx="279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Pancreas gland 4.4%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4" name="Google Shape;654;p49"/>
          <p:cNvSpPr txBox="1"/>
          <p:nvPr/>
        </p:nvSpPr>
        <p:spPr>
          <a:xfrm>
            <a:off x="872750" y="2087075"/>
            <a:ext cx="18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Hepar 2.1%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5" name="Google Shape;655;p49"/>
          <p:cNvSpPr txBox="1"/>
          <p:nvPr/>
        </p:nvSpPr>
        <p:spPr>
          <a:xfrm>
            <a:off x="1112600" y="1862150"/>
            <a:ext cx="194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Esophagus 2%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6" name="Google Shape;656;p49"/>
          <p:cNvSpPr txBox="1"/>
          <p:nvPr/>
        </p:nvSpPr>
        <p:spPr>
          <a:xfrm>
            <a:off x="1438950" y="1582125"/>
            <a:ext cx="143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Throat 2%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7" name="Google Shape;657;p49"/>
          <p:cNvSpPr txBox="1"/>
          <p:nvPr/>
        </p:nvSpPr>
        <p:spPr>
          <a:xfrm>
            <a:off x="340400" y="1139325"/>
            <a:ext cx="290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Cutaneous melanoma 1.7%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49"/>
          <p:cNvSpPr txBox="1"/>
          <p:nvPr/>
        </p:nvSpPr>
        <p:spPr>
          <a:xfrm>
            <a:off x="687950" y="812588"/>
            <a:ext cx="240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Encephalon 1.4%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9" name="Google Shape;659;p49"/>
          <p:cNvSpPr txBox="1"/>
          <p:nvPr/>
        </p:nvSpPr>
        <p:spPr>
          <a:xfrm>
            <a:off x="2840300" y="812588"/>
            <a:ext cx="178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Other 10.1%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0" name="Google Shape;660;p49"/>
          <p:cNvSpPr txBox="1"/>
          <p:nvPr/>
        </p:nvSpPr>
        <p:spPr>
          <a:xfrm>
            <a:off x="4882975" y="4312025"/>
            <a:ext cx="235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Middle intestine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Verdana"/>
                <a:ea typeface="Verdana"/>
                <a:cs typeface="Verdana"/>
                <a:sym typeface="Verdana"/>
              </a:rPr>
              <a:t>7.1%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p49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3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131525" y="109325"/>
            <a:ext cx="5037900" cy="7593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structure of incidence of malignant neoplasms in the male population of Russia in 2023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3" name="Google Shape;663;p49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369875" y="2500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9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842975" y="295937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0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4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0" name="Google Shape;670;p50"/>
          <p:cNvSpPr/>
          <p:nvPr/>
        </p:nvSpPr>
        <p:spPr>
          <a:xfrm>
            <a:off x="251225" y="250025"/>
            <a:ext cx="37386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what purposes is radium-223 used?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1" name="Google Shape;6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000" y="1075470"/>
            <a:ext cx="5410200" cy="3499867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0"/>
          <p:cNvSpPr/>
          <p:nvPr/>
        </p:nvSpPr>
        <p:spPr>
          <a:xfrm>
            <a:off x="251225" y="1487850"/>
            <a:ext cx="3124500" cy="267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of the promising isotopes for radionuclide therapy of osseal metastases in castration-native prostate cancer is the isotope Ra-223.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3" name="Google Shape;673;p50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344275" y="283187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0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817375" y="329100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1"/>
          <p:cNvSpPr/>
          <p:nvPr/>
        </p:nvSpPr>
        <p:spPr>
          <a:xfrm>
            <a:off x="254525" y="1127250"/>
            <a:ext cx="8109300" cy="144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generator method of obtaining radium-223 from actinium-227 is widely used. Due to the huge demand for this radionuclide, new promising methods for its production are being developed.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Google Shape;680;p51"/>
          <p:cNvSpPr/>
          <p:nvPr/>
        </p:nvSpPr>
        <p:spPr>
          <a:xfrm>
            <a:off x="254525" y="321625"/>
            <a:ext cx="21840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1" name="Google Shape;681;p51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5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2" name="Google Shape;682;p51"/>
          <p:cNvSpPr txBox="1"/>
          <p:nvPr/>
        </p:nvSpPr>
        <p:spPr>
          <a:xfrm>
            <a:off x="732450" y="3152325"/>
            <a:ext cx="767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227</a:t>
            </a:r>
            <a:r>
              <a:rPr lang="ru" sz="2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Ac(β 98,9 %) → </a:t>
            </a:r>
            <a:r>
              <a:rPr lang="ru" sz="2400" b="1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227</a:t>
            </a:r>
            <a:r>
              <a:rPr lang="ru" sz="2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Th(α 100 %) → </a:t>
            </a:r>
            <a:r>
              <a:rPr lang="ru" sz="2400" b="1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223</a:t>
            </a:r>
            <a:r>
              <a:rPr lang="ru" sz="2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</a:t>
            </a:r>
            <a:endParaRPr sz="2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3" name="Google Shape;683;p51"/>
          <p:cNvPicPr preferRelativeResize="0"/>
          <p:nvPr/>
        </p:nvPicPr>
        <p:blipFill rotWithShape="1">
          <a:blip r:embed="rId3">
            <a:alphaModFix/>
          </a:blip>
          <a:srcRect l="41427" t="12959" b="21982"/>
          <a:stretch/>
        </p:blipFill>
        <p:spPr>
          <a:xfrm>
            <a:off x="6283125" y="354787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1"/>
          <p:cNvPicPr preferRelativeResize="0"/>
          <p:nvPr/>
        </p:nvPicPr>
        <p:blipFill rotWithShape="1">
          <a:blip r:embed="rId4">
            <a:alphaModFix/>
          </a:blip>
          <a:srcRect l="7239" t="14432" r="7085" b="6616"/>
          <a:stretch/>
        </p:blipFill>
        <p:spPr>
          <a:xfrm>
            <a:off x="5756225" y="400700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2"/>
          <p:cNvSpPr txBox="1">
            <a:spLocks noGrp="1"/>
          </p:cNvSpPr>
          <p:nvPr>
            <p:ph type="body" idx="3"/>
          </p:nvPr>
        </p:nvSpPr>
        <p:spPr>
          <a:xfrm>
            <a:off x="4596775" y="846525"/>
            <a:ext cx="4293600" cy="485700"/>
          </a:xfrm>
          <a:prstGeom prst="rect">
            <a:avLst/>
          </a:prstGeom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THEORY OF NEW TECHNOLOGY</a:t>
            </a:r>
            <a:endParaRPr sz="1800" b="1"/>
          </a:p>
        </p:txBody>
      </p:sp>
      <p:sp>
        <p:nvSpPr>
          <p:cNvPr id="690" name="Google Shape;690;p52"/>
          <p:cNvSpPr txBox="1">
            <a:spLocks noGrp="1"/>
          </p:cNvSpPr>
          <p:nvPr>
            <p:ph type="body" idx="6"/>
          </p:nvPr>
        </p:nvSpPr>
        <p:spPr>
          <a:xfrm>
            <a:off x="260204" y="849928"/>
            <a:ext cx="4256700" cy="485700"/>
          </a:xfrm>
          <a:prstGeom prst="rect">
            <a:avLst/>
          </a:prstGeom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PURPOSE</a:t>
            </a:r>
            <a:endParaRPr sz="1800" b="1"/>
          </a:p>
        </p:txBody>
      </p:sp>
      <p:sp>
        <p:nvSpPr>
          <p:cNvPr id="691" name="Google Shape;691;p52"/>
          <p:cNvSpPr txBox="1">
            <a:spLocks noGrp="1"/>
          </p:cNvSpPr>
          <p:nvPr>
            <p:ph type="body" idx="5"/>
          </p:nvPr>
        </p:nvSpPr>
        <p:spPr>
          <a:xfrm>
            <a:off x="297100" y="1758450"/>
            <a:ext cx="4182900" cy="292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>
                <a:solidFill>
                  <a:schemeClr val="dk1"/>
                </a:solidFill>
              </a:rPr>
              <a:t>To develop a new and promising method</a:t>
            </a:r>
            <a:r>
              <a:rPr lang="ru" sz="2000" b="1"/>
              <a:t> </a:t>
            </a:r>
            <a:r>
              <a:rPr lang="ru" sz="2000" b="1">
                <a:solidFill>
                  <a:schemeClr val="dk1"/>
                </a:solidFill>
              </a:rPr>
              <a:t>for</a:t>
            </a:r>
            <a:r>
              <a:rPr lang="ru" sz="2000" b="1"/>
              <a:t> </a:t>
            </a:r>
            <a:r>
              <a:rPr lang="ru" sz="2000" b="1">
                <a:solidFill>
                  <a:schemeClr val="dk1"/>
                </a:solidFill>
              </a:rPr>
              <a:t>producing a radiopharmaceutical based on Ra-223 using aluminum oxide (III) as a substance with high sorption properties.</a:t>
            </a:r>
            <a:endParaRPr sz="2000"/>
          </a:p>
        </p:txBody>
      </p:sp>
      <p:pic>
        <p:nvPicPr>
          <p:cNvPr id="692" name="Google Shape;69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100" y="1750902"/>
            <a:ext cx="3218950" cy="21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2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369875" y="2500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2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842975" y="295937"/>
            <a:ext cx="526900" cy="5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2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6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3"/>
          <p:cNvSpPr/>
          <p:nvPr/>
        </p:nvSpPr>
        <p:spPr>
          <a:xfrm>
            <a:off x="294469" y="1127249"/>
            <a:ext cx="3560056" cy="39314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269999" marR="0" lvl="0" indent="-291600" algn="l" rtl="0">
              <a:spcBef>
                <a:spcPts val="90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Preparation of the sorbent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900"/>
              </a:spcBef>
              <a:spcAft>
                <a:spcPts val="0"/>
              </a:spcAft>
              <a:buClr>
                <a:srgbClr val="28BE46"/>
              </a:buClr>
              <a:buSzPts val="1000"/>
            </a:pPr>
            <a:endParaRPr sz="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Plasma-chemical synthesis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18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</a:pPr>
            <a:endParaRPr sz="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Creation of the target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18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</a:pPr>
            <a:endParaRPr sz="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Irradiation with a high-energy neutron flux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18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</a:pPr>
            <a:endParaRPr sz="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Gamma-spectrometric analysis</a:t>
            </a:r>
            <a:r>
              <a:rPr lang="ru" sz="1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lang="en-US" sz="1800" b="1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</a:pPr>
            <a:endParaRPr sz="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9999" marR="0" lvl="0" indent="-291600" algn="l" rtl="0">
              <a:spcBef>
                <a:spcPts val="0"/>
              </a:spcBef>
              <a:spcAft>
                <a:spcPts val="0"/>
              </a:spcAft>
              <a:buClr>
                <a:srgbClr val="28BE46"/>
              </a:buClr>
              <a:buSzPts val="1000"/>
              <a:buFont typeface="Verdana"/>
              <a:buChar char="❏"/>
            </a:pPr>
            <a:r>
              <a:rPr lang="ru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Sorption of the desired isotope;</a:t>
            </a:r>
            <a:endParaRPr sz="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1" name="Google Shape;701;p53"/>
          <p:cNvSpPr/>
          <p:nvPr/>
        </p:nvSpPr>
        <p:spPr>
          <a:xfrm>
            <a:off x="254525" y="321625"/>
            <a:ext cx="49167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Stages of the experiments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2" name="Google Shape;702;p53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6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3" name="Google Shape;7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292" y="982513"/>
            <a:ext cx="2003295" cy="15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812" y="2791875"/>
            <a:ext cx="2003300" cy="2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168" y="927425"/>
            <a:ext cx="3170907" cy="28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3"/>
          <p:cNvSpPr txBox="1"/>
          <p:nvPr/>
        </p:nvSpPr>
        <p:spPr>
          <a:xfrm>
            <a:off x="3580800" y="2421575"/>
            <a:ext cx="247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D2126"/>
                </a:solidFill>
                <a:latin typeface="Verdana"/>
                <a:ea typeface="Verdana"/>
                <a:cs typeface="Verdana"/>
                <a:sym typeface="Verdana"/>
              </a:rPr>
              <a:t>Pic. 1 - Chemical structure of aluminium oxide (III) 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7" name="Google Shape;707;p53"/>
          <p:cNvSpPr txBox="1"/>
          <p:nvPr/>
        </p:nvSpPr>
        <p:spPr>
          <a:xfrm>
            <a:off x="3490625" y="47199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D2126"/>
                </a:solidFill>
                <a:latin typeface="Verdana"/>
                <a:ea typeface="Verdana"/>
                <a:cs typeface="Verdana"/>
                <a:sym typeface="Verdana"/>
              </a:rPr>
              <a:t>Pic. 3 - Gamma-ray spectrometer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8" name="Google Shape;708;p53"/>
          <p:cNvSpPr txBox="1"/>
          <p:nvPr/>
        </p:nvSpPr>
        <p:spPr>
          <a:xfrm>
            <a:off x="6107275" y="39151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D2126"/>
                </a:solidFill>
                <a:latin typeface="Verdana"/>
                <a:ea typeface="Verdana"/>
                <a:cs typeface="Verdana"/>
                <a:sym typeface="Verdana"/>
              </a:rPr>
              <a:t>Pic. 2 - The scheme of plasma-chemical synthesis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9" name="Google Shape;709;p53"/>
          <p:cNvPicPr preferRelativeResize="0"/>
          <p:nvPr/>
        </p:nvPicPr>
        <p:blipFill rotWithShape="1">
          <a:blip r:embed="rId6">
            <a:alphaModFix/>
          </a:blip>
          <a:srcRect l="41427" t="12959" b="21982"/>
          <a:stretch/>
        </p:blipFill>
        <p:spPr>
          <a:xfrm>
            <a:off x="6347750" y="3216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3"/>
          <p:cNvPicPr preferRelativeResize="0"/>
          <p:nvPr/>
        </p:nvPicPr>
        <p:blipFill rotWithShape="1">
          <a:blip r:embed="rId7">
            <a:alphaModFix/>
          </a:blip>
          <a:srcRect l="7239" t="14432" r="7085" b="6616"/>
          <a:stretch/>
        </p:blipFill>
        <p:spPr>
          <a:xfrm>
            <a:off x="5820850" y="367537"/>
            <a:ext cx="526900" cy="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4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7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54"/>
          <p:cNvSpPr/>
          <p:nvPr/>
        </p:nvSpPr>
        <p:spPr>
          <a:xfrm>
            <a:off x="251225" y="250025"/>
            <a:ext cx="3398626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derivatographic analysis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7" name="Google Shape;717;p54"/>
          <p:cNvPicPr preferRelativeResize="0"/>
          <p:nvPr/>
        </p:nvPicPr>
        <p:blipFill rotWithShape="1">
          <a:blip r:embed="rId3">
            <a:alphaModFix/>
          </a:blip>
          <a:srcRect l="6021" r="4098" b="3873"/>
          <a:stretch/>
        </p:blipFill>
        <p:spPr>
          <a:xfrm>
            <a:off x="1113488" y="1854200"/>
            <a:ext cx="6917024" cy="28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4"/>
          <p:cNvSpPr txBox="1"/>
          <p:nvPr/>
        </p:nvSpPr>
        <p:spPr>
          <a:xfrm rot="-5400000">
            <a:off x="-242775" y="3019350"/>
            <a:ext cx="20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Mass variation, %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54"/>
          <p:cNvSpPr txBox="1"/>
          <p:nvPr/>
        </p:nvSpPr>
        <p:spPr>
          <a:xfrm>
            <a:off x="3481325" y="4791400"/>
            <a:ext cx="18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Temperature, °C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0" name="Google Shape;720;p54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292125" y="316362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4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765225" y="362275"/>
            <a:ext cx="526900" cy="5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4"/>
          <p:cNvSpPr/>
          <p:nvPr/>
        </p:nvSpPr>
        <p:spPr>
          <a:xfrm>
            <a:off x="251226" y="981075"/>
            <a:ext cx="7203460" cy="73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dry sorbent with high sorption properties was taken as a result of this stage.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5"/>
          <p:cNvSpPr txBox="1"/>
          <p:nvPr/>
        </p:nvSpPr>
        <p:spPr>
          <a:xfrm>
            <a:off x="8363732" y="4739875"/>
            <a:ext cx="510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600">
                <a:latin typeface="Verdana"/>
                <a:ea typeface="Verdana"/>
                <a:cs typeface="Verdana"/>
                <a:sym typeface="Verdana"/>
              </a:rPr>
              <a:t>8</a:t>
            </a: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8" name="Google Shape;728;p55"/>
          <p:cNvSpPr/>
          <p:nvPr/>
        </p:nvSpPr>
        <p:spPr>
          <a:xfrm>
            <a:off x="251225" y="250025"/>
            <a:ext cx="4739700" cy="6609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2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Plasma-chemical synthesis</a:t>
            </a: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9" name="Google Shape;72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105" y="946312"/>
            <a:ext cx="4157620" cy="3742363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5"/>
          <p:cNvSpPr txBox="1"/>
          <p:nvPr/>
        </p:nvSpPr>
        <p:spPr>
          <a:xfrm>
            <a:off x="4625600" y="47241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1D2126"/>
                </a:solidFill>
                <a:latin typeface="Verdana"/>
                <a:ea typeface="Verdana"/>
                <a:cs typeface="Verdana"/>
                <a:sym typeface="Verdana"/>
              </a:rPr>
              <a:t>The scheme of plasma-chemical synthesis</a:t>
            </a:r>
            <a:endParaRPr/>
          </a:p>
        </p:txBody>
      </p:sp>
      <p:pic>
        <p:nvPicPr>
          <p:cNvPr id="731" name="Google Shape;731;p55"/>
          <p:cNvPicPr preferRelativeResize="0"/>
          <p:nvPr/>
        </p:nvPicPr>
        <p:blipFill rotWithShape="1">
          <a:blip r:embed="rId4">
            <a:alphaModFix/>
          </a:blip>
          <a:srcRect l="41427" t="12959" b="21982"/>
          <a:stretch/>
        </p:blipFill>
        <p:spPr>
          <a:xfrm>
            <a:off x="6235925" y="351725"/>
            <a:ext cx="1198350" cy="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5"/>
          <p:cNvPicPr preferRelativeResize="0"/>
          <p:nvPr/>
        </p:nvPicPr>
        <p:blipFill rotWithShape="1">
          <a:blip r:embed="rId5">
            <a:alphaModFix/>
          </a:blip>
          <a:srcRect l="7239" t="14432" r="7085" b="6616"/>
          <a:stretch/>
        </p:blipFill>
        <p:spPr>
          <a:xfrm>
            <a:off x="5709025" y="397637"/>
            <a:ext cx="526900" cy="5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55"/>
          <p:cNvSpPr/>
          <p:nvPr/>
        </p:nvSpPr>
        <p:spPr>
          <a:xfrm>
            <a:off x="251225" y="1820438"/>
            <a:ext cx="3468000" cy="199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After undergoing plasma-chemical treatment sorbent will serve as raw material for the formation of a target unit.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pn_report">
  <a:themeElements>
    <a:clrScheme name="ТПУ">
      <a:dk1>
        <a:srgbClr val="000000"/>
      </a:dk1>
      <a:lt1>
        <a:srgbClr val="FFFFFF"/>
      </a:lt1>
      <a:dk2>
        <a:srgbClr val="323F4F"/>
      </a:dk2>
      <a:lt2>
        <a:srgbClr val="E7E6E6"/>
      </a:lt2>
      <a:accent1>
        <a:srgbClr val="80BF44"/>
      </a:accent1>
      <a:accent2>
        <a:srgbClr val="209740"/>
      </a:accent2>
      <a:accent3>
        <a:srgbClr val="1768B0"/>
      </a:accent3>
      <a:accent4>
        <a:srgbClr val="B2D88E"/>
      </a:accent4>
      <a:accent5>
        <a:srgbClr val="5F9031"/>
      </a:accent5>
      <a:accent6>
        <a:srgbClr val="59A5E9"/>
      </a:accent6>
      <a:hlink>
        <a:srgbClr val="1768B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Экран (16:9)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Simple Light</vt:lpstr>
      <vt:lpstr>1_gpn_report</vt:lpstr>
      <vt:lpstr>DEVELOPMENT OF A NEW METHOD FOR OBTAINING A RADIOPHARMACEUTICAL BASED ON RA-223 FOR MEDICAL PURPOSES USING ALUMINUM OXIDE (III) AS A SUBSTANCE WITH HIGH SORPTION PROPERTIES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DEVELOPMENT OF A NEW METHOD FOR OBTAINING A RADIOPHARMACEUTICAL BASED ON RA-223 FOR MEDICAL PURPOSES USING ALUMINUM OXIDE (III) AS A SUBSTANCE WITH HIGH SORPTION PROPERTIES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NEW METHOD FOR OBTAINING A RADIOPHARMACEUTICAL BASED ON RA-223 FOR MEDICAL PURPOSES USING ALUMINUM OXIDE (III) AS A SUBSTANCE WITH HIGH SORPTION PROPERTIES</dc:title>
  <dc:creator>Сергей</dc:creator>
  <cp:lastModifiedBy>мечта</cp:lastModifiedBy>
  <cp:revision>1</cp:revision>
  <dcterms:modified xsi:type="dcterms:W3CDTF">2024-11-01T07:03:24Z</dcterms:modified>
</cp:coreProperties>
</file>