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76" r:id="rId2"/>
    <p:sldId id="281" r:id="rId3"/>
    <p:sldId id="282" r:id="rId4"/>
    <p:sldId id="279" r:id="rId5"/>
    <p:sldId id="269" r:id="rId6"/>
    <p:sldId id="283" r:id="rId7"/>
    <p:sldId id="284" r:id="rId8"/>
    <p:sldId id="267" r:id="rId9"/>
    <p:sldId id="272" r:id="rId10"/>
    <p:sldId id="290" r:id="rId11"/>
    <p:sldId id="274" r:id="rId12"/>
    <p:sldId id="277" r:id="rId13"/>
    <p:sldId id="287" r:id="rId14"/>
    <p:sldId id="271" r:id="rId15"/>
    <p:sldId id="286" r:id="rId16"/>
    <p:sldId id="280" r:id="rId17"/>
    <p:sldId id="289"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74" autoAdjust="0"/>
    <p:restoredTop sz="94660"/>
  </p:normalViewPr>
  <p:slideViewPr>
    <p:cSldViewPr snapToGrid="0">
      <p:cViewPr>
        <p:scale>
          <a:sx n="68" d="100"/>
          <a:sy n="68" d="100"/>
        </p:scale>
        <p:origin x="173" y="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4C7E72-7506-4A77-8169-B9C5759B0B87}"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mc:AlternateContent xmlns:mc="http://schemas.openxmlformats.org/markup-compatibility/2006" xmlns:a14="http://schemas.microsoft.com/office/drawing/2010/main">
      <mc:Choice Requires="a14">
        <dgm:pt modelId="{3CD84B68-AAC9-4511-B0FC-FC558D4F5CE8}">
          <dgm:prSet custT="1"/>
          <dgm:spPr/>
          <dgm:t>
            <a:bodyPr anchor="ctr"/>
            <a:lstStyle/>
            <a:p>
              <a:r>
                <a:rPr lang="en-US" sz="2000" dirty="0">
                  <a:latin typeface="Abadi" panose="020B0604020104020204" pitchFamily="34" charset="0"/>
                </a:rPr>
                <a:t>Use of spatial resolution of detectors for searching (</a:t>
              </a:r>
              <a:r>
                <a:rPr lang="en-US" sz="2000" dirty="0" err="1">
                  <a:latin typeface="Abadi" panose="020B0604020104020204" pitchFamily="34" charset="0"/>
                </a:rPr>
                <a:t>n,n</a:t>
              </a:r>
              <a:r>
                <a:rPr lang="en-US" sz="2000" dirty="0">
                  <a:latin typeface="Abadi" panose="020B0604020104020204" pitchFamily="34" charset="0"/>
                </a:rPr>
                <a:t>’</a:t>
              </a:r>
              <a14:m>
                <m:oMath xmlns:m="http://schemas.openxmlformats.org/officeDocument/2006/math">
                  <m:r>
                    <a:rPr lang="en-US" sz="2000" b="0" i="1" smtClean="0">
                      <a:latin typeface="Cambria Math" panose="02040503050406030204" pitchFamily="18" charset="0"/>
                    </a:rPr>
                    <m:t>𝛾</m:t>
                  </m:r>
                </m:oMath>
              </a14:m>
              <a:r>
                <a:rPr lang="en-US" sz="2000" dirty="0">
                  <a:latin typeface="Abadi" panose="020B0604020104020204" pitchFamily="34" charset="0"/>
                </a:rPr>
                <a:t>)-correlations. </a:t>
              </a:r>
            </a:p>
            <a:p>
              <a:r>
                <a:rPr lang="en-US" sz="2000" dirty="0">
                  <a:latin typeface="Abadi" panose="020B0604020104020204" pitchFamily="34" charset="0"/>
                </a:rPr>
                <a:t>To calculate angular uncertainty.</a:t>
              </a:r>
            </a:p>
          </dgm:t>
        </dgm:pt>
      </mc:Choice>
      <mc:Fallback xmlns="">
        <dgm:pt modelId="{3CD84B68-AAC9-4511-B0FC-FC558D4F5CE8}">
          <dgm:prSet custT="1"/>
          <dgm:spPr/>
          <dgm:t>
            <a:bodyPr anchor="ctr"/>
            <a:lstStyle/>
            <a:p>
              <a:r>
                <a:rPr lang="en-US" sz="2000" dirty="0">
                  <a:latin typeface="Abadi" panose="020B0604020104020204" pitchFamily="34" charset="0"/>
                </a:rPr>
                <a:t>Use of spatial resolution of detectors for searching (</a:t>
              </a:r>
              <a:r>
                <a:rPr lang="en-US" sz="2000" dirty="0" err="1">
                  <a:latin typeface="Abadi" panose="020B0604020104020204" pitchFamily="34" charset="0"/>
                </a:rPr>
                <a:t>n,n</a:t>
              </a:r>
              <a:r>
                <a:rPr lang="en-US" sz="2000" dirty="0">
                  <a:latin typeface="Abadi" panose="020B0604020104020204" pitchFamily="34" charset="0"/>
                </a:rPr>
                <a:t>’</a:t>
              </a:r>
              <a:r>
                <a:rPr lang="en-US" sz="2000" b="0" i="0">
                  <a:latin typeface="Cambria Math" panose="02040503050406030204" pitchFamily="18" charset="0"/>
                </a:rPr>
                <a:t>𝛾</a:t>
              </a:r>
              <a:r>
                <a:rPr lang="en-US" sz="2000" dirty="0">
                  <a:latin typeface="Abadi" panose="020B0604020104020204" pitchFamily="34" charset="0"/>
                </a:rPr>
                <a:t>)-correlations. </a:t>
              </a:r>
            </a:p>
            <a:p>
              <a:r>
                <a:rPr lang="en-US" sz="2000" dirty="0">
                  <a:latin typeface="Abadi" panose="020B0604020104020204" pitchFamily="34" charset="0"/>
                </a:rPr>
                <a:t>To calculate angular uncertainty.</a:t>
              </a:r>
            </a:p>
          </dgm:t>
        </dgm:pt>
      </mc:Fallback>
    </mc:AlternateContent>
    <dgm:pt modelId="{3FF885FF-D7E9-443A-9004-56C3F6E7AA70}" type="parTrans" cxnId="{3AB93FA1-DBB7-42BF-953D-71E4DBD7986A}">
      <dgm:prSet/>
      <dgm:spPr/>
      <dgm:t>
        <a:bodyPr/>
        <a:lstStyle/>
        <a:p>
          <a:endParaRPr lang="en-US" sz="2400"/>
        </a:p>
      </dgm:t>
    </dgm:pt>
    <dgm:pt modelId="{9F2B794E-D737-4EE7-96BE-1AE905869F10}" type="sibTrans" cxnId="{3AB93FA1-DBB7-42BF-953D-71E4DBD7986A}">
      <dgm:prSet/>
      <dgm:spPr/>
      <dgm:t>
        <a:bodyPr/>
        <a:lstStyle/>
        <a:p>
          <a:endParaRPr lang="en-US" sz="2400"/>
        </a:p>
      </dgm:t>
    </dgm:pt>
    <dgm:pt modelId="{463E09F4-A9E3-4211-8C86-A7D02CF51FD3}">
      <dgm:prSet custT="1"/>
      <dgm:spPr/>
      <dgm:t>
        <a:bodyPr anchor="ctr"/>
        <a:lstStyle/>
        <a:p>
          <a:r>
            <a:rPr lang="en-US" sz="2000" dirty="0">
              <a:latin typeface="Abadi" panose="020B0604020104020204" pitchFamily="34" charset="0"/>
            </a:rPr>
            <a:t>To find correct parameters of optical potential for calculation of reaction by TALYS program.</a:t>
          </a:r>
        </a:p>
      </dgm:t>
    </dgm:pt>
    <dgm:pt modelId="{F49F7DCC-6140-40F5-97A8-B6A33E5971CE}" type="parTrans" cxnId="{A675018C-10D1-403D-8692-E2095F1E93DF}">
      <dgm:prSet/>
      <dgm:spPr/>
      <dgm:t>
        <a:bodyPr/>
        <a:lstStyle/>
        <a:p>
          <a:endParaRPr lang="en-US" sz="2400"/>
        </a:p>
      </dgm:t>
    </dgm:pt>
    <dgm:pt modelId="{EFFC9508-8110-4777-A19E-AE0EEBF1855C}" type="sibTrans" cxnId="{A675018C-10D1-403D-8692-E2095F1E93DF}">
      <dgm:prSet/>
      <dgm:spPr/>
      <dgm:t>
        <a:bodyPr/>
        <a:lstStyle/>
        <a:p>
          <a:endParaRPr lang="en-US" sz="2400"/>
        </a:p>
      </dgm:t>
    </dgm:pt>
    <dgm:pt modelId="{EC97A0EA-FCD2-4917-A116-047B6808B9EB}" type="pres">
      <dgm:prSet presAssocID="{674C7E72-7506-4A77-8169-B9C5759B0B87}" presName="vert0" presStyleCnt="0">
        <dgm:presLayoutVars>
          <dgm:dir/>
          <dgm:animOne val="branch"/>
          <dgm:animLvl val="lvl"/>
        </dgm:presLayoutVars>
      </dgm:prSet>
      <dgm:spPr/>
    </dgm:pt>
    <dgm:pt modelId="{B0EB540C-9EFF-48C7-A79A-84787F0D03A2}" type="pres">
      <dgm:prSet presAssocID="{3CD84B68-AAC9-4511-B0FC-FC558D4F5CE8}" presName="thickLine" presStyleLbl="alignNode1" presStyleIdx="0" presStyleCnt="2"/>
      <dgm:spPr/>
    </dgm:pt>
    <dgm:pt modelId="{0F79621A-1842-485B-A67C-820359D07AFC}" type="pres">
      <dgm:prSet presAssocID="{3CD84B68-AAC9-4511-B0FC-FC558D4F5CE8}" presName="horz1" presStyleCnt="0"/>
      <dgm:spPr/>
    </dgm:pt>
    <dgm:pt modelId="{252201E4-AE98-4EB4-B7AA-AC96C778B7F9}" type="pres">
      <dgm:prSet presAssocID="{3CD84B68-AAC9-4511-B0FC-FC558D4F5CE8}" presName="tx1" presStyleLbl="revTx" presStyleIdx="0" presStyleCnt="2"/>
      <dgm:spPr/>
    </dgm:pt>
    <dgm:pt modelId="{37A20914-19B6-44BE-A0D4-645E00F82356}" type="pres">
      <dgm:prSet presAssocID="{3CD84B68-AAC9-4511-B0FC-FC558D4F5CE8}" presName="vert1" presStyleCnt="0"/>
      <dgm:spPr/>
    </dgm:pt>
    <dgm:pt modelId="{E1AD6D68-3A78-4C3E-AD25-A496814E8D14}" type="pres">
      <dgm:prSet presAssocID="{463E09F4-A9E3-4211-8C86-A7D02CF51FD3}" presName="thickLine" presStyleLbl="alignNode1" presStyleIdx="1" presStyleCnt="2"/>
      <dgm:spPr/>
    </dgm:pt>
    <dgm:pt modelId="{33A65749-A2E7-4561-876C-49E1A0CE7197}" type="pres">
      <dgm:prSet presAssocID="{463E09F4-A9E3-4211-8C86-A7D02CF51FD3}" presName="horz1" presStyleCnt="0"/>
      <dgm:spPr/>
    </dgm:pt>
    <dgm:pt modelId="{B0525612-1169-4D2B-8B0E-703691A87158}" type="pres">
      <dgm:prSet presAssocID="{463E09F4-A9E3-4211-8C86-A7D02CF51FD3}" presName="tx1" presStyleLbl="revTx" presStyleIdx="1" presStyleCnt="2"/>
      <dgm:spPr/>
    </dgm:pt>
    <dgm:pt modelId="{A6F6EFFE-A4B6-401D-BEFF-D750005CEBF3}" type="pres">
      <dgm:prSet presAssocID="{463E09F4-A9E3-4211-8C86-A7D02CF51FD3}" presName="vert1" presStyleCnt="0"/>
      <dgm:spPr/>
    </dgm:pt>
  </dgm:ptLst>
  <dgm:cxnLst>
    <dgm:cxn modelId="{5FDA7057-EDBB-4D11-9B7D-D01057F807BE}" type="presOf" srcId="{463E09F4-A9E3-4211-8C86-A7D02CF51FD3}" destId="{B0525612-1169-4D2B-8B0E-703691A87158}" srcOrd="0" destOrd="0" presId="urn:microsoft.com/office/officeart/2008/layout/LinedList"/>
    <dgm:cxn modelId="{A675018C-10D1-403D-8692-E2095F1E93DF}" srcId="{674C7E72-7506-4A77-8169-B9C5759B0B87}" destId="{463E09F4-A9E3-4211-8C86-A7D02CF51FD3}" srcOrd="1" destOrd="0" parTransId="{F49F7DCC-6140-40F5-97A8-B6A33E5971CE}" sibTransId="{EFFC9508-8110-4777-A19E-AE0EEBF1855C}"/>
    <dgm:cxn modelId="{3AB93FA1-DBB7-42BF-953D-71E4DBD7986A}" srcId="{674C7E72-7506-4A77-8169-B9C5759B0B87}" destId="{3CD84B68-AAC9-4511-B0FC-FC558D4F5CE8}" srcOrd="0" destOrd="0" parTransId="{3FF885FF-D7E9-443A-9004-56C3F6E7AA70}" sibTransId="{9F2B794E-D737-4EE7-96BE-1AE905869F10}"/>
    <dgm:cxn modelId="{1DF0D7A5-DC3D-44C5-9C6B-782837D1EB98}" type="presOf" srcId="{674C7E72-7506-4A77-8169-B9C5759B0B87}" destId="{EC97A0EA-FCD2-4917-A116-047B6808B9EB}" srcOrd="0" destOrd="0" presId="urn:microsoft.com/office/officeart/2008/layout/LinedList"/>
    <dgm:cxn modelId="{A9020ED0-079D-4058-BFE6-04CF131B2D2A}" type="presOf" srcId="{3CD84B68-AAC9-4511-B0FC-FC558D4F5CE8}" destId="{252201E4-AE98-4EB4-B7AA-AC96C778B7F9}" srcOrd="0" destOrd="0" presId="urn:microsoft.com/office/officeart/2008/layout/LinedList"/>
    <dgm:cxn modelId="{371E6073-4E5C-4BE1-B038-D6FB4D1026C7}" type="presParOf" srcId="{EC97A0EA-FCD2-4917-A116-047B6808B9EB}" destId="{B0EB540C-9EFF-48C7-A79A-84787F0D03A2}" srcOrd="0" destOrd="0" presId="urn:microsoft.com/office/officeart/2008/layout/LinedList"/>
    <dgm:cxn modelId="{B5560671-90FF-4ACC-A6CF-93614C6FE0BC}" type="presParOf" srcId="{EC97A0EA-FCD2-4917-A116-047B6808B9EB}" destId="{0F79621A-1842-485B-A67C-820359D07AFC}" srcOrd="1" destOrd="0" presId="urn:microsoft.com/office/officeart/2008/layout/LinedList"/>
    <dgm:cxn modelId="{61867F0E-8C35-48F9-A281-C5595A26CE9F}" type="presParOf" srcId="{0F79621A-1842-485B-A67C-820359D07AFC}" destId="{252201E4-AE98-4EB4-B7AA-AC96C778B7F9}" srcOrd="0" destOrd="0" presId="urn:microsoft.com/office/officeart/2008/layout/LinedList"/>
    <dgm:cxn modelId="{E5DB05C0-94E8-4A2D-BBC3-6F24B6E0F773}" type="presParOf" srcId="{0F79621A-1842-485B-A67C-820359D07AFC}" destId="{37A20914-19B6-44BE-A0D4-645E00F82356}" srcOrd="1" destOrd="0" presId="urn:microsoft.com/office/officeart/2008/layout/LinedList"/>
    <dgm:cxn modelId="{B0836F91-86CE-4905-89BC-B3D862C118A1}" type="presParOf" srcId="{EC97A0EA-FCD2-4917-A116-047B6808B9EB}" destId="{E1AD6D68-3A78-4C3E-AD25-A496814E8D14}" srcOrd="2" destOrd="0" presId="urn:microsoft.com/office/officeart/2008/layout/LinedList"/>
    <dgm:cxn modelId="{E110D84B-7A81-4CEC-B9DE-61321FBE4651}" type="presParOf" srcId="{EC97A0EA-FCD2-4917-A116-047B6808B9EB}" destId="{33A65749-A2E7-4561-876C-49E1A0CE7197}" srcOrd="3" destOrd="0" presId="urn:microsoft.com/office/officeart/2008/layout/LinedList"/>
    <dgm:cxn modelId="{1D1E8943-7ACA-44AD-B941-E1612A8EDEDE}" type="presParOf" srcId="{33A65749-A2E7-4561-876C-49E1A0CE7197}" destId="{B0525612-1169-4D2B-8B0E-703691A87158}" srcOrd="0" destOrd="0" presId="urn:microsoft.com/office/officeart/2008/layout/LinedList"/>
    <dgm:cxn modelId="{363BB0A3-772F-491D-99CA-72C49E0B0AEB}" type="presParOf" srcId="{33A65749-A2E7-4561-876C-49E1A0CE7197}" destId="{A6F6EFFE-A4B6-401D-BEFF-D750005CEBF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4C7E72-7506-4A77-8169-B9C5759B0B87}"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3CD84B68-AAC9-4511-B0FC-FC558D4F5CE8}">
      <dgm:prSet custT="1"/>
      <dgm:spPr>
        <a:blipFill>
          <a:blip xmlns:r="http://schemas.openxmlformats.org/officeDocument/2006/relationships" r:embed="rId1"/>
          <a:stretch>
            <a:fillRect l="-776"/>
          </a:stretch>
        </a:blipFill>
      </dgm:spPr>
      <dgm:t>
        <a:bodyPr/>
        <a:lstStyle/>
        <a:p>
          <a:r>
            <a:rPr lang="ru-RU">
              <a:noFill/>
            </a:rPr>
            <a:t> </a:t>
          </a:r>
        </a:p>
      </dgm:t>
    </dgm:pt>
    <dgm:pt modelId="{3FF885FF-D7E9-443A-9004-56C3F6E7AA70}" type="parTrans" cxnId="{3AB93FA1-DBB7-42BF-953D-71E4DBD7986A}">
      <dgm:prSet/>
      <dgm:spPr/>
      <dgm:t>
        <a:bodyPr/>
        <a:lstStyle/>
        <a:p>
          <a:endParaRPr lang="en-US" sz="2400"/>
        </a:p>
      </dgm:t>
    </dgm:pt>
    <dgm:pt modelId="{9F2B794E-D737-4EE7-96BE-1AE905869F10}" type="sibTrans" cxnId="{3AB93FA1-DBB7-42BF-953D-71E4DBD7986A}">
      <dgm:prSet/>
      <dgm:spPr/>
      <dgm:t>
        <a:bodyPr/>
        <a:lstStyle/>
        <a:p>
          <a:endParaRPr lang="en-US" sz="2400"/>
        </a:p>
      </dgm:t>
    </dgm:pt>
    <dgm:pt modelId="{463E09F4-A9E3-4211-8C86-A7D02CF51FD3}">
      <dgm:prSet custT="1"/>
      <dgm:spPr/>
      <dgm:t>
        <a:bodyPr anchor="ctr"/>
        <a:lstStyle/>
        <a:p>
          <a:r>
            <a:rPr lang="en-US" sz="2000" dirty="0">
              <a:latin typeface="Abadi" panose="020B0604020104020204" pitchFamily="34" charset="0"/>
            </a:rPr>
            <a:t>To find correct parameters of optical potential for calculation of reaction by TALYS program.</a:t>
          </a:r>
        </a:p>
      </dgm:t>
    </dgm:pt>
    <dgm:pt modelId="{F49F7DCC-6140-40F5-97A8-B6A33E5971CE}" type="parTrans" cxnId="{A675018C-10D1-403D-8692-E2095F1E93DF}">
      <dgm:prSet/>
      <dgm:spPr/>
      <dgm:t>
        <a:bodyPr/>
        <a:lstStyle/>
        <a:p>
          <a:endParaRPr lang="en-US" sz="2400"/>
        </a:p>
      </dgm:t>
    </dgm:pt>
    <dgm:pt modelId="{EFFC9508-8110-4777-A19E-AE0EEBF1855C}" type="sibTrans" cxnId="{A675018C-10D1-403D-8692-E2095F1E93DF}">
      <dgm:prSet/>
      <dgm:spPr/>
      <dgm:t>
        <a:bodyPr/>
        <a:lstStyle/>
        <a:p>
          <a:endParaRPr lang="en-US" sz="2400"/>
        </a:p>
      </dgm:t>
    </dgm:pt>
    <dgm:pt modelId="{EC97A0EA-FCD2-4917-A116-047B6808B9EB}" type="pres">
      <dgm:prSet presAssocID="{674C7E72-7506-4A77-8169-B9C5759B0B87}" presName="vert0" presStyleCnt="0">
        <dgm:presLayoutVars>
          <dgm:dir/>
          <dgm:animOne val="branch"/>
          <dgm:animLvl val="lvl"/>
        </dgm:presLayoutVars>
      </dgm:prSet>
      <dgm:spPr/>
    </dgm:pt>
    <dgm:pt modelId="{B0EB540C-9EFF-48C7-A79A-84787F0D03A2}" type="pres">
      <dgm:prSet presAssocID="{3CD84B68-AAC9-4511-B0FC-FC558D4F5CE8}" presName="thickLine" presStyleLbl="alignNode1" presStyleIdx="0" presStyleCnt="2"/>
      <dgm:spPr/>
    </dgm:pt>
    <dgm:pt modelId="{0F79621A-1842-485B-A67C-820359D07AFC}" type="pres">
      <dgm:prSet presAssocID="{3CD84B68-AAC9-4511-B0FC-FC558D4F5CE8}" presName="horz1" presStyleCnt="0"/>
      <dgm:spPr/>
    </dgm:pt>
    <dgm:pt modelId="{252201E4-AE98-4EB4-B7AA-AC96C778B7F9}" type="pres">
      <dgm:prSet presAssocID="{3CD84B68-AAC9-4511-B0FC-FC558D4F5CE8}" presName="tx1" presStyleLbl="revTx" presStyleIdx="0" presStyleCnt="2"/>
      <dgm:spPr/>
    </dgm:pt>
    <dgm:pt modelId="{37A20914-19B6-44BE-A0D4-645E00F82356}" type="pres">
      <dgm:prSet presAssocID="{3CD84B68-AAC9-4511-B0FC-FC558D4F5CE8}" presName="vert1" presStyleCnt="0"/>
      <dgm:spPr/>
    </dgm:pt>
    <dgm:pt modelId="{E1AD6D68-3A78-4C3E-AD25-A496814E8D14}" type="pres">
      <dgm:prSet presAssocID="{463E09F4-A9E3-4211-8C86-A7D02CF51FD3}" presName="thickLine" presStyleLbl="alignNode1" presStyleIdx="1" presStyleCnt="2"/>
      <dgm:spPr/>
    </dgm:pt>
    <dgm:pt modelId="{33A65749-A2E7-4561-876C-49E1A0CE7197}" type="pres">
      <dgm:prSet presAssocID="{463E09F4-A9E3-4211-8C86-A7D02CF51FD3}" presName="horz1" presStyleCnt="0"/>
      <dgm:spPr/>
    </dgm:pt>
    <dgm:pt modelId="{B0525612-1169-4D2B-8B0E-703691A87158}" type="pres">
      <dgm:prSet presAssocID="{463E09F4-A9E3-4211-8C86-A7D02CF51FD3}" presName="tx1" presStyleLbl="revTx" presStyleIdx="1" presStyleCnt="2"/>
      <dgm:spPr/>
    </dgm:pt>
    <dgm:pt modelId="{A6F6EFFE-A4B6-401D-BEFF-D750005CEBF3}" type="pres">
      <dgm:prSet presAssocID="{463E09F4-A9E3-4211-8C86-A7D02CF51FD3}" presName="vert1" presStyleCnt="0"/>
      <dgm:spPr/>
    </dgm:pt>
  </dgm:ptLst>
  <dgm:cxnLst>
    <dgm:cxn modelId="{5FDA7057-EDBB-4D11-9B7D-D01057F807BE}" type="presOf" srcId="{463E09F4-A9E3-4211-8C86-A7D02CF51FD3}" destId="{B0525612-1169-4D2B-8B0E-703691A87158}" srcOrd="0" destOrd="0" presId="urn:microsoft.com/office/officeart/2008/layout/LinedList"/>
    <dgm:cxn modelId="{A675018C-10D1-403D-8692-E2095F1E93DF}" srcId="{674C7E72-7506-4A77-8169-B9C5759B0B87}" destId="{463E09F4-A9E3-4211-8C86-A7D02CF51FD3}" srcOrd="1" destOrd="0" parTransId="{F49F7DCC-6140-40F5-97A8-B6A33E5971CE}" sibTransId="{EFFC9508-8110-4777-A19E-AE0EEBF1855C}"/>
    <dgm:cxn modelId="{3AB93FA1-DBB7-42BF-953D-71E4DBD7986A}" srcId="{674C7E72-7506-4A77-8169-B9C5759B0B87}" destId="{3CD84B68-AAC9-4511-B0FC-FC558D4F5CE8}" srcOrd="0" destOrd="0" parTransId="{3FF885FF-D7E9-443A-9004-56C3F6E7AA70}" sibTransId="{9F2B794E-D737-4EE7-96BE-1AE905869F10}"/>
    <dgm:cxn modelId="{1DF0D7A5-DC3D-44C5-9C6B-782837D1EB98}" type="presOf" srcId="{674C7E72-7506-4A77-8169-B9C5759B0B87}" destId="{EC97A0EA-FCD2-4917-A116-047B6808B9EB}" srcOrd="0" destOrd="0" presId="urn:microsoft.com/office/officeart/2008/layout/LinedList"/>
    <dgm:cxn modelId="{A9020ED0-079D-4058-BFE6-04CF131B2D2A}" type="presOf" srcId="{3CD84B68-AAC9-4511-B0FC-FC558D4F5CE8}" destId="{252201E4-AE98-4EB4-B7AA-AC96C778B7F9}" srcOrd="0" destOrd="0" presId="urn:microsoft.com/office/officeart/2008/layout/LinedList"/>
    <dgm:cxn modelId="{371E6073-4E5C-4BE1-B038-D6FB4D1026C7}" type="presParOf" srcId="{EC97A0EA-FCD2-4917-A116-047B6808B9EB}" destId="{B0EB540C-9EFF-48C7-A79A-84787F0D03A2}" srcOrd="0" destOrd="0" presId="urn:microsoft.com/office/officeart/2008/layout/LinedList"/>
    <dgm:cxn modelId="{B5560671-90FF-4ACC-A6CF-93614C6FE0BC}" type="presParOf" srcId="{EC97A0EA-FCD2-4917-A116-047B6808B9EB}" destId="{0F79621A-1842-485B-A67C-820359D07AFC}" srcOrd="1" destOrd="0" presId="urn:microsoft.com/office/officeart/2008/layout/LinedList"/>
    <dgm:cxn modelId="{61867F0E-8C35-48F9-A281-C5595A26CE9F}" type="presParOf" srcId="{0F79621A-1842-485B-A67C-820359D07AFC}" destId="{252201E4-AE98-4EB4-B7AA-AC96C778B7F9}" srcOrd="0" destOrd="0" presId="urn:microsoft.com/office/officeart/2008/layout/LinedList"/>
    <dgm:cxn modelId="{E5DB05C0-94E8-4A2D-BBC3-6F24B6E0F773}" type="presParOf" srcId="{0F79621A-1842-485B-A67C-820359D07AFC}" destId="{37A20914-19B6-44BE-A0D4-645E00F82356}" srcOrd="1" destOrd="0" presId="urn:microsoft.com/office/officeart/2008/layout/LinedList"/>
    <dgm:cxn modelId="{B0836F91-86CE-4905-89BC-B3D862C118A1}" type="presParOf" srcId="{EC97A0EA-FCD2-4917-A116-047B6808B9EB}" destId="{E1AD6D68-3A78-4C3E-AD25-A496814E8D14}" srcOrd="2" destOrd="0" presId="urn:microsoft.com/office/officeart/2008/layout/LinedList"/>
    <dgm:cxn modelId="{E110D84B-7A81-4CEC-B9DE-61321FBE4651}" type="presParOf" srcId="{EC97A0EA-FCD2-4917-A116-047B6808B9EB}" destId="{33A65749-A2E7-4561-876C-49E1A0CE7197}" srcOrd="3" destOrd="0" presId="urn:microsoft.com/office/officeart/2008/layout/LinedList"/>
    <dgm:cxn modelId="{1D1E8943-7ACA-44AD-B941-E1612A8EDEDE}" type="presParOf" srcId="{33A65749-A2E7-4561-876C-49E1A0CE7197}" destId="{B0525612-1169-4D2B-8B0E-703691A87158}" srcOrd="0" destOrd="0" presId="urn:microsoft.com/office/officeart/2008/layout/LinedList"/>
    <dgm:cxn modelId="{363BB0A3-772F-491D-99CA-72C49E0B0AEB}" type="presParOf" srcId="{33A65749-A2E7-4561-876C-49E1A0CE7197}" destId="{A6F6EFFE-A4B6-401D-BEFF-D750005CEBF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4C7E72-7506-4A77-8169-B9C5759B0B87}"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3CD84B68-AAC9-4511-B0FC-FC558D4F5CE8}">
      <dgm:prSet custT="1"/>
      <dgm:spPr/>
      <dgm:t>
        <a:bodyPr anchor="ctr"/>
        <a:lstStyle/>
        <a:p>
          <a:r>
            <a:rPr lang="en-US" sz="1800" dirty="0">
              <a:latin typeface="Abadi" panose="020B0604020104020204" pitchFamily="34" charset="0"/>
            </a:rPr>
            <a:t>Research on (</a:t>
          </a:r>
          <a:r>
            <a:rPr lang="en-US" sz="1800" dirty="0" err="1">
              <a:latin typeface="Abadi" panose="020B0604020104020204" pitchFamily="34" charset="0"/>
            </a:rPr>
            <a:t>n,n</a:t>
          </a:r>
          <a:r>
            <a:rPr lang="en-US" sz="1800" dirty="0">
              <a:latin typeface="Abadi" panose="020B0604020104020204" pitchFamily="34" charset="0"/>
            </a:rPr>
            <a:t>′</a:t>
          </a:r>
          <a:r>
            <a:rPr lang="el-GR" sz="1800" dirty="0"/>
            <a:t>γ)-</a:t>
          </a:r>
          <a:r>
            <a:rPr lang="en-US" sz="1800" dirty="0">
              <a:latin typeface="Abadi" panose="020B0604020104020204" pitchFamily="34" charset="0"/>
            </a:rPr>
            <a:t>correlations in reaction of inelastic scattering of neutrons on carbon was made from experimental and theoretical side. </a:t>
          </a:r>
        </a:p>
      </dgm:t>
    </dgm:pt>
    <dgm:pt modelId="{3FF885FF-D7E9-443A-9004-56C3F6E7AA70}" type="parTrans" cxnId="{3AB93FA1-DBB7-42BF-953D-71E4DBD7986A}">
      <dgm:prSet/>
      <dgm:spPr/>
      <dgm:t>
        <a:bodyPr/>
        <a:lstStyle/>
        <a:p>
          <a:endParaRPr lang="en-US" sz="2000">
            <a:latin typeface="Abadi" panose="020B0604020104020204" pitchFamily="34" charset="0"/>
          </a:endParaRPr>
        </a:p>
      </dgm:t>
    </dgm:pt>
    <dgm:pt modelId="{9F2B794E-D737-4EE7-96BE-1AE905869F10}" type="sibTrans" cxnId="{3AB93FA1-DBB7-42BF-953D-71E4DBD7986A}">
      <dgm:prSet/>
      <dgm:spPr/>
      <dgm:t>
        <a:bodyPr/>
        <a:lstStyle/>
        <a:p>
          <a:endParaRPr lang="en-US" sz="2000">
            <a:latin typeface="Abadi" panose="020B0604020104020204" pitchFamily="34" charset="0"/>
          </a:endParaRPr>
        </a:p>
      </dgm:t>
    </dgm:pt>
    <dgm:pt modelId="{463E09F4-A9E3-4211-8C86-A7D02CF51FD3}">
      <dgm:prSet custT="1"/>
      <dgm:spPr/>
      <dgm:t>
        <a:bodyPr anchor="ctr"/>
        <a:lstStyle/>
        <a:p>
          <a:r>
            <a:rPr lang="en-US" sz="1800" dirty="0">
              <a:latin typeface="Abadi" panose="020B0604020104020204" pitchFamily="34" charset="0"/>
            </a:rPr>
            <a:t>Experimental data were obtained in wide angular range and are in good agreement with most of previous work.</a:t>
          </a:r>
        </a:p>
      </dgm:t>
    </dgm:pt>
    <dgm:pt modelId="{F49F7DCC-6140-40F5-97A8-B6A33E5971CE}" type="parTrans" cxnId="{A675018C-10D1-403D-8692-E2095F1E93DF}">
      <dgm:prSet/>
      <dgm:spPr/>
      <dgm:t>
        <a:bodyPr/>
        <a:lstStyle/>
        <a:p>
          <a:endParaRPr lang="en-US" sz="2000">
            <a:latin typeface="Abadi" panose="020B0604020104020204" pitchFamily="34" charset="0"/>
          </a:endParaRPr>
        </a:p>
      </dgm:t>
    </dgm:pt>
    <dgm:pt modelId="{EFFC9508-8110-4777-A19E-AE0EEBF1855C}" type="sibTrans" cxnId="{A675018C-10D1-403D-8692-E2095F1E93DF}">
      <dgm:prSet/>
      <dgm:spPr/>
      <dgm:t>
        <a:bodyPr/>
        <a:lstStyle/>
        <a:p>
          <a:endParaRPr lang="en-US" sz="2000">
            <a:latin typeface="Abadi" panose="020B0604020104020204" pitchFamily="34" charset="0"/>
          </a:endParaRPr>
        </a:p>
      </dgm:t>
    </dgm:pt>
    <dgm:pt modelId="{0416A6E1-74B5-47F9-B7DA-BFC17C971AEA}">
      <dgm:prSet custT="1"/>
      <dgm:spPr/>
      <dgm:t>
        <a:bodyPr/>
        <a:lstStyle/>
        <a:p>
          <a:r>
            <a:rPr lang="en-US" sz="1800" b="0" dirty="0">
              <a:latin typeface="Abadi" panose="020B0604020104020204" pitchFamily="34" charset="0"/>
            </a:rPr>
            <a:t>Theoretical approach based on using the S-matrix elements was developed and compared with experimental data. For some angles of scattered neutrons theory describes experiments, but one needs to make more detailed calculation of reaction in TALYS program to obtain S-matrix.</a:t>
          </a:r>
        </a:p>
      </dgm:t>
    </dgm:pt>
    <dgm:pt modelId="{A18F1607-CE67-4B52-8A33-63DBB839075E}" type="parTrans" cxnId="{E3DDBC6E-DDBD-444E-AC88-FA906CB506C2}">
      <dgm:prSet/>
      <dgm:spPr/>
      <dgm:t>
        <a:bodyPr/>
        <a:lstStyle/>
        <a:p>
          <a:endParaRPr lang="ru-RU" sz="1600"/>
        </a:p>
      </dgm:t>
    </dgm:pt>
    <dgm:pt modelId="{99C3DFF0-47DB-4D1C-8580-EAFC1E1CA1DC}" type="sibTrans" cxnId="{E3DDBC6E-DDBD-444E-AC88-FA906CB506C2}">
      <dgm:prSet/>
      <dgm:spPr/>
      <dgm:t>
        <a:bodyPr/>
        <a:lstStyle/>
        <a:p>
          <a:endParaRPr lang="ru-RU" sz="1600"/>
        </a:p>
      </dgm:t>
    </dgm:pt>
    <dgm:pt modelId="{EC97A0EA-FCD2-4917-A116-047B6808B9EB}" type="pres">
      <dgm:prSet presAssocID="{674C7E72-7506-4A77-8169-B9C5759B0B87}" presName="vert0" presStyleCnt="0">
        <dgm:presLayoutVars>
          <dgm:dir/>
          <dgm:animOne val="branch"/>
          <dgm:animLvl val="lvl"/>
        </dgm:presLayoutVars>
      </dgm:prSet>
      <dgm:spPr/>
    </dgm:pt>
    <dgm:pt modelId="{B0EB540C-9EFF-48C7-A79A-84787F0D03A2}" type="pres">
      <dgm:prSet presAssocID="{3CD84B68-AAC9-4511-B0FC-FC558D4F5CE8}" presName="thickLine" presStyleLbl="alignNode1" presStyleIdx="0" presStyleCnt="3"/>
      <dgm:spPr/>
    </dgm:pt>
    <dgm:pt modelId="{0F79621A-1842-485B-A67C-820359D07AFC}" type="pres">
      <dgm:prSet presAssocID="{3CD84B68-AAC9-4511-B0FC-FC558D4F5CE8}" presName="horz1" presStyleCnt="0"/>
      <dgm:spPr/>
    </dgm:pt>
    <dgm:pt modelId="{252201E4-AE98-4EB4-B7AA-AC96C778B7F9}" type="pres">
      <dgm:prSet presAssocID="{3CD84B68-AAC9-4511-B0FC-FC558D4F5CE8}" presName="tx1" presStyleLbl="revTx" presStyleIdx="0" presStyleCnt="3"/>
      <dgm:spPr/>
    </dgm:pt>
    <dgm:pt modelId="{37A20914-19B6-44BE-A0D4-645E00F82356}" type="pres">
      <dgm:prSet presAssocID="{3CD84B68-AAC9-4511-B0FC-FC558D4F5CE8}" presName="vert1" presStyleCnt="0"/>
      <dgm:spPr/>
    </dgm:pt>
    <dgm:pt modelId="{E1AD6D68-3A78-4C3E-AD25-A496814E8D14}" type="pres">
      <dgm:prSet presAssocID="{463E09F4-A9E3-4211-8C86-A7D02CF51FD3}" presName="thickLine" presStyleLbl="alignNode1" presStyleIdx="1" presStyleCnt="3"/>
      <dgm:spPr/>
    </dgm:pt>
    <dgm:pt modelId="{33A65749-A2E7-4561-876C-49E1A0CE7197}" type="pres">
      <dgm:prSet presAssocID="{463E09F4-A9E3-4211-8C86-A7D02CF51FD3}" presName="horz1" presStyleCnt="0"/>
      <dgm:spPr/>
    </dgm:pt>
    <dgm:pt modelId="{B0525612-1169-4D2B-8B0E-703691A87158}" type="pres">
      <dgm:prSet presAssocID="{463E09F4-A9E3-4211-8C86-A7D02CF51FD3}" presName="tx1" presStyleLbl="revTx" presStyleIdx="1" presStyleCnt="3"/>
      <dgm:spPr/>
    </dgm:pt>
    <dgm:pt modelId="{A6F6EFFE-A4B6-401D-BEFF-D750005CEBF3}" type="pres">
      <dgm:prSet presAssocID="{463E09F4-A9E3-4211-8C86-A7D02CF51FD3}" presName="vert1" presStyleCnt="0"/>
      <dgm:spPr/>
    </dgm:pt>
    <dgm:pt modelId="{8A4DBC62-AA45-4417-BE14-66AC46561FF9}" type="pres">
      <dgm:prSet presAssocID="{0416A6E1-74B5-47F9-B7DA-BFC17C971AEA}" presName="thickLine" presStyleLbl="alignNode1" presStyleIdx="2" presStyleCnt="3"/>
      <dgm:spPr/>
    </dgm:pt>
    <dgm:pt modelId="{602600FC-5F42-4CB9-9838-66A557E5B5FF}" type="pres">
      <dgm:prSet presAssocID="{0416A6E1-74B5-47F9-B7DA-BFC17C971AEA}" presName="horz1" presStyleCnt="0"/>
      <dgm:spPr/>
    </dgm:pt>
    <dgm:pt modelId="{7B56C316-DB7D-45B9-95EC-444A0C50D85E}" type="pres">
      <dgm:prSet presAssocID="{0416A6E1-74B5-47F9-B7DA-BFC17C971AEA}" presName="tx1" presStyleLbl="revTx" presStyleIdx="2" presStyleCnt="3"/>
      <dgm:spPr/>
    </dgm:pt>
    <dgm:pt modelId="{2DCB81B4-101B-4E12-A34F-38EE65390C25}" type="pres">
      <dgm:prSet presAssocID="{0416A6E1-74B5-47F9-B7DA-BFC17C971AEA}" presName="vert1" presStyleCnt="0"/>
      <dgm:spPr/>
    </dgm:pt>
  </dgm:ptLst>
  <dgm:cxnLst>
    <dgm:cxn modelId="{A1895A14-BAD2-460F-8AB5-C2B62CE08F19}" type="presOf" srcId="{0416A6E1-74B5-47F9-B7DA-BFC17C971AEA}" destId="{7B56C316-DB7D-45B9-95EC-444A0C50D85E}" srcOrd="0" destOrd="0" presId="urn:microsoft.com/office/officeart/2008/layout/LinedList"/>
    <dgm:cxn modelId="{E3DDBC6E-DDBD-444E-AC88-FA906CB506C2}" srcId="{674C7E72-7506-4A77-8169-B9C5759B0B87}" destId="{0416A6E1-74B5-47F9-B7DA-BFC17C971AEA}" srcOrd="2" destOrd="0" parTransId="{A18F1607-CE67-4B52-8A33-63DBB839075E}" sibTransId="{99C3DFF0-47DB-4D1C-8580-EAFC1E1CA1DC}"/>
    <dgm:cxn modelId="{5FDA7057-EDBB-4D11-9B7D-D01057F807BE}" type="presOf" srcId="{463E09F4-A9E3-4211-8C86-A7D02CF51FD3}" destId="{B0525612-1169-4D2B-8B0E-703691A87158}" srcOrd="0" destOrd="0" presId="urn:microsoft.com/office/officeart/2008/layout/LinedList"/>
    <dgm:cxn modelId="{A675018C-10D1-403D-8692-E2095F1E93DF}" srcId="{674C7E72-7506-4A77-8169-B9C5759B0B87}" destId="{463E09F4-A9E3-4211-8C86-A7D02CF51FD3}" srcOrd="1" destOrd="0" parTransId="{F49F7DCC-6140-40F5-97A8-B6A33E5971CE}" sibTransId="{EFFC9508-8110-4777-A19E-AE0EEBF1855C}"/>
    <dgm:cxn modelId="{3AB93FA1-DBB7-42BF-953D-71E4DBD7986A}" srcId="{674C7E72-7506-4A77-8169-B9C5759B0B87}" destId="{3CD84B68-AAC9-4511-B0FC-FC558D4F5CE8}" srcOrd="0" destOrd="0" parTransId="{3FF885FF-D7E9-443A-9004-56C3F6E7AA70}" sibTransId="{9F2B794E-D737-4EE7-96BE-1AE905869F10}"/>
    <dgm:cxn modelId="{1DF0D7A5-DC3D-44C5-9C6B-782837D1EB98}" type="presOf" srcId="{674C7E72-7506-4A77-8169-B9C5759B0B87}" destId="{EC97A0EA-FCD2-4917-A116-047B6808B9EB}" srcOrd="0" destOrd="0" presId="urn:microsoft.com/office/officeart/2008/layout/LinedList"/>
    <dgm:cxn modelId="{A9020ED0-079D-4058-BFE6-04CF131B2D2A}" type="presOf" srcId="{3CD84B68-AAC9-4511-B0FC-FC558D4F5CE8}" destId="{252201E4-AE98-4EB4-B7AA-AC96C778B7F9}" srcOrd="0" destOrd="0" presId="urn:microsoft.com/office/officeart/2008/layout/LinedList"/>
    <dgm:cxn modelId="{371E6073-4E5C-4BE1-B038-D6FB4D1026C7}" type="presParOf" srcId="{EC97A0EA-FCD2-4917-A116-047B6808B9EB}" destId="{B0EB540C-9EFF-48C7-A79A-84787F0D03A2}" srcOrd="0" destOrd="0" presId="urn:microsoft.com/office/officeart/2008/layout/LinedList"/>
    <dgm:cxn modelId="{B5560671-90FF-4ACC-A6CF-93614C6FE0BC}" type="presParOf" srcId="{EC97A0EA-FCD2-4917-A116-047B6808B9EB}" destId="{0F79621A-1842-485B-A67C-820359D07AFC}" srcOrd="1" destOrd="0" presId="urn:microsoft.com/office/officeart/2008/layout/LinedList"/>
    <dgm:cxn modelId="{61867F0E-8C35-48F9-A281-C5595A26CE9F}" type="presParOf" srcId="{0F79621A-1842-485B-A67C-820359D07AFC}" destId="{252201E4-AE98-4EB4-B7AA-AC96C778B7F9}" srcOrd="0" destOrd="0" presId="urn:microsoft.com/office/officeart/2008/layout/LinedList"/>
    <dgm:cxn modelId="{E5DB05C0-94E8-4A2D-BBC3-6F24B6E0F773}" type="presParOf" srcId="{0F79621A-1842-485B-A67C-820359D07AFC}" destId="{37A20914-19B6-44BE-A0D4-645E00F82356}" srcOrd="1" destOrd="0" presId="urn:microsoft.com/office/officeart/2008/layout/LinedList"/>
    <dgm:cxn modelId="{B0836F91-86CE-4905-89BC-B3D862C118A1}" type="presParOf" srcId="{EC97A0EA-FCD2-4917-A116-047B6808B9EB}" destId="{E1AD6D68-3A78-4C3E-AD25-A496814E8D14}" srcOrd="2" destOrd="0" presId="urn:microsoft.com/office/officeart/2008/layout/LinedList"/>
    <dgm:cxn modelId="{E110D84B-7A81-4CEC-B9DE-61321FBE4651}" type="presParOf" srcId="{EC97A0EA-FCD2-4917-A116-047B6808B9EB}" destId="{33A65749-A2E7-4561-876C-49E1A0CE7197}" srcOrd="3" destOrd="0" presId="urn:microsoft.com/office/officeart/2008/layout/LinedList"/>
    <dgm:cxn modelId="{1D1E8943-7ACA-44AD-B941-E1612A8EDEDE}" type="presParOf" srcId="{33A65749-A2E7-4561-876C-49E1A0CE7197}" destId="{B0525612-1169-4D2B-8B0E-703691A87158}" srcOrd="0" destOrd="0" presId="urn:microsoft.com/office/officeart/2008/layout/LinedList"/>
    <dgm:cxn modelId="{363BB0A3-772F-491D-99CA-72C49E0B0AEB}" type="presParOf" srcId="{33A65749-A2E7-4561-876C-49E1A0CE7197}" destId="{A6F6EFFE-A4B6-401D-BEFF-D750005CEBF3}" srcOrd="1" destOrd="0" presId="urn:microsoft.com/office/officeart/2008/layout/LinedList"/>
    <dgm:cxn modelId="{02674E6A-40DA-497A-AA03-86F1E2B29E8D}" type="presParOf" srcId="{EC97A0EA-FCD2-4917-A116-047B6808B9EB}" destId="{8A4DBC62-AA45-4417-BE14-66AC46561FF9}" srcOrd="4" destOrd="0" presId="urn:microsoft.com/office/officeart/2008/layout/LinedList"/>
    <dgm:cxn modelId="{C4DD3321-6009-46E6-8F90-D364ED749533}" type="presParOf" srcId="{EC97A0EA-FCD2-4917-A116-047B6808B9EB}" destId="{602600FC-5F42-4CB9-9838-66A557E5B5FF}" srcOrd="5" destOrd="0" presId="urn:microsoft.com/office/officeart/2008/layout/LinedList"/>
    <dgm:cxn modelId="{2DECDD4B-2888-4872-A913-7B5262587BAB}" type="presParOf" srcId="{602600FC-5F42-4CB9-9838-66A557E5B5FF}" destId="{7B56C316-DB7D-45B9-95EC-444A0C50D85E}" srcOrd="0" destOrd="0" presId="urn:microsoft.com/office/officeart/2008/layout/LinedList"/>
    <dgm:cxn modelId="{22B334C7-FA5A-4A27-91E0-52C5543349D7}" type="presParOf" srcId="{602600FC-5F42-4CB9-9838-66A557E5B5FF}" destId="{2DCB81B4-101B-4E12-A34F-38EE65390C25}" srcOrd="1" destOrd="0" presId="urn:microsoft.com/office/officeart/2008/layout/Lin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A5BD48-2EBC-448C-BCF1-39AAF63754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D3763A2-867A-4671-8BA1-3E4F2E487131}">
      <dgm:prSet custT="1"/>
      <dgm:spPr/>
      <dgm:t>
        <a:bodyPr/>
        <a:lstStyle/>
        <a:p>
          <a:r>
            <a:rPr lang="en-US" sz="2000" dirty="0"/>
            <a:t>B.A. </a:t>
          </a:r>
          <a:r>
            <a:rPr lang="en-US" sz="2000" dirty="0" err="1"/>
            <a:t>Benetskii</a:t>
          </a:r>
          <a:r>
            <a:rPr lang="en-US" sz="2000" dirty="0"/>
            <a:t>, I.M. Frank. </a:t>
          </a:r>
          <a:r>
            <a:rPr lang="en-US" sz="2000" b="1" dirty="0"/>
            <a:t>Angular correlation between gamma rays and 14-MeV neutrons scattered inelastically by carbon. </a:t>
          </a:r>
          <a:r>
            <a:rPr lang="en-US" sz="2000" b="0" dirty="0"/>
            <a:t>Soviet Physics JETP, vol. 17, n. 2 (1963) p. 309</a:t>
          </a:r>
        </a:p>
      </dgm:t>
    </dgm:pt>
    <dgm:pt modelId="{4619E61A-8F72-46AB-980D-533080425C19}" type="parTrans" cxnId="{A47C5520-BD3C-4DE2-BBA2-1CA4FF22CF3E}">
      <dgm:prSet/>
      <dgm:spPr/>
      <dgm:t>
        <a:bodyPr/>
        <a:lstStyle/>
        <a:p>
          <a:endParaRPr lang="en-US" sz="2000"/>
        </a:p>
      </dgm:t>
    </dgm:pt>
    <dgm:pt modelId="{F46FAED3-2EF7-4870-839B-1ED75E9FDDB1}" type="sibTrans" cxnId="{A47C5520-BD3C-4DE2-BBA2-1CA4FF22CF3E}">
      <dgm:prSet/>
      <dgm:spPr/>
      <dgm:t>
        <a:bodyPr/>
        <a:lstStyle/>
        <a:p>
          <a:endParaRPr lang="en-US" sz="2000"/>
        </a:p>
      </dgm:t>
    </dgm:pt>
    <dgm:pt modelId="{A86F5E96-D774-46CA-B750-53ABC004BECD}">
      <dgm:prSet custT="1"/>
      <dgm:spPr/>
      <dgm:t>
        <a:bodyPr/>
        <a:lstStyle/>
        <a:p>
          <a:r>
            <a:rPr lang="en-US" sz="2000" dirty="0"/>
            <a:t>E. Sheldon. Rev. Mod. Phys. 1963. V.35 P. 795.</a:t>
          </a:r>
        </a:p>
      </dgm:t>
    </dgm:pt>
    <dgm:pt modelId="{4B684C9B-9B50-4B08-AD83-B3710FA9F2F6}" type="parTrans" cxnId="{88EE68DD-F24E-49E4-9C0E-981B579DAE87}">
      <dgm:prSet/>
      <dgm:spPr/>
      <dgm:t>
        <a:bodyPr/>
        <a:lstStyle/>
        <a:p>
          <a:endParaRPr lang="en-US" sz="2000"/>
        </a:p>
      </dgm:t>
    </dgm:pt>
    <dgm:pt modelId="{388484AC-B66E-407C-991D-1B4D2F293A32}" type="sibTrans" cxnId="{88EE68DD-F24E-49E4-9C0E-981B579DAE87}">
      <dgm:prSet/>
      <dgm:spPr/>
      <dgm:t>
        <a:bodyPr/>
        <a:lstStyle/>
        <a:p>
          <a:endParaRPr lang="en-US" sz="2000"/>
        </a:p>
      </dgm:t>
    </dgm:pt>
    <dgm:pt modelId="{C353994C-E99A-42E9-A332-07FD56C718E4}">
      <dgm:prSet custT="1"/>
      <dgm:spPr/>
      <dgm:t>
        <a:bodyPr/>
        <a:lstStyle/>
        <a:p>
          <a:r>
            <a:rPr lang="en-US" sz="2000"/>
            <a:t>A.B. Clegg and G.R. Satchler. Nucl. Phys. 1961. V. 27. P. 431.</a:t>
          </a:r>
        </a:p>
      </dgm:t>
    </dgm:pt>
    <dgm:pt modelId="{CD6E4A97-978B-4345-8618-01F5989F8E86}" type="parTrans" cxnId="{A9C417EE-2E6F-4AD0-8FD4-AE22461FE9E0}">
      <dgm:prSet/>
      <dgm:spPr/>
      <dgm:t>
        <a:bodyPr/>
        <a:lstStyle/>
        <a:p>
          <a:endParaRPr lang="en-US" sz="2000"/>
        </a:p>
      </dgm:t>
    </dgm:pt>
    <dgm:pt modelId="{4AC6CB81-043E-4772-B7EE-C8E8EB56AF3D}" type="sibTrans" cxnId="{A9C417EE-2E6F-4AD0-8FD4-AE22461FE9E0}">
      <dgm:prSet/>
      <dgm:spPr/>
      <dgm:t>
        <a:bodyPr/>
        <a:lstStyle/>
        <a:p>
          <a:endParaRPr lang="en-US" sz="2000"/>
        </a:p>
      </dgm:t>
    </dgm:pt>
    <dgm:pt modelId="{946713B0-04D8-4457-91EC-DBAD7F15F255}">
      <dgm:prSet custT="1"/>
      <dgm:spPr/>
      <dgm:t>
        <a:bodyPr/>
        <a:lstStyle/>
        <a:p>
          <a:r>
            <a:rPr lang="en-US" sz="2000" dirty="0"/>
            <a:t>N.A. Fedorov. </a:t>
          </a:r>
          <a:r>
            <a:rPr lang="en-US" sz="2000" b="1" dirty="0"/>
            <a:t>Studying of 14.1 MeV neutrons scattering on light nuclei. Master thesis.</a:t>
          </a:r>
          <a:r>
            <a:rPr lang="en-US" sz="2000" dirty="0"/>
            <a:t> MSU, Moscow, 2017.</a:t>
          </a:r>
        </a:p>
      </dgm:t>
    </dgm:pt>
    <dgm:pt modelId="{F0B0A024-2E7C-4B17-A9BF-EE5F7C806405}" type="parTrans" cxnId="{347C04A5-6984-41F5-990D-C578C71B9C38}">
      <dgm:prSet/>
      <dgm:spPr/>
      <dgm:t>
        <a:bodyPr/>
        <a:lstStyle/>
        <a:p>
          <a:endParaRPr lang="en-US" sz="2000"/>
        </a:p>
      </dgm:t>
    </dgm:pt>
    <dgm:pt modelId="{B4788AFB-3A43-42B9-85C6-8D9D3A10A96C}" type="sibTrans" cxnId="{347C04A5-6984-41F5-990D-C578C71B9C38}">
      <dgm:prSet/>
      <dgm:spPr/>
      <dgm:t>
        <a:bodyPr/>
        <a:lstStyle/>
        <a:p>
          <a:endParaRPr lang="en-US" sz="2000"/>
        </a:p>
      </dgm:t>
    </dgm:pt>
    <dgm:pt modelId="{345E9A42-5201-48F2-AC20-001E338C5B6A}">
      <dgm:prSet custT="1"/>
      <dgm:spPr/>
      <dgm:t>
        <a:bodyPr/>
        <a:lstStyle/>
        <a:p>
          <a:r>
            <a:rPr lang="en-US" sz="2000" dirty="0"/>
            <a:t>J. Zamudio, L. Romero, R. Morales. Nuclear Physics. 1967. V. A96. P. 449.</a:t>
          </a:r>
        </a:p>
      </dgm:t>
    </dgm:pt>
    <dgm:pt modelId="{A591E57A-FD07-425E-888A-18B30A5812B8}" type="parTrans" cxnId="{0BD59939-C7EA-49A9-9CA6-B4368A98C155}">
      <dgm:prSet/>
      <dgm:spPr/>
      <dgm:t>
        <a:bodyPr/>
        <a:lstStyle/>
        <a:p>
          <a:endParaRPr lang="en-US" sz="2000"/>
        </a:p>
      </dgm:t>
    </dgm:pt>
    <dgm:pt modelId="{1AEDE0B6-EE6C-4ABB-88D3-94815D5EBAB3}" type="sibTrans" cxnId="{0BD59939-C7EA-49A9-9CA6-B4368A98C155}">
      <dgm:prSet/>
      <dgm:spPr/>
      <dgm:t>
        <a:bodyPr/>
        <a:lstStyle/>
        <a:p>
          <a:endParaRPr lang="en-US" sz="2000"/>
        </a:p>
      </dgm:t>
    </dgm:pt>
    <dgm:pt modelId="{151A6FC7-BEB0-4A3B-A394-DDD0D0DAC6A7}">
      <dgm:prSet custT="1"/>
      <dgm:spPr/>
      <dgm:t>
        <a:bodyPr/>
        <a:lstStyle/>
        <a:p>
          <a:r>
            <a:rPr lang="de-DE" sz="2000" b="0" i="0" dirty="0"/>
            <a:t>Kelly, K. J., Devlin, M., O’Donnell, J. M., &amp; Bennett, E. A. (2021). </a:t>
          </a:r>
          <a:r>
            <a:rPr lang="de-DE" sz="2000" b="0" i="0" dirty="0" err="1"/>
            <a:t>Correlated</a:t>
          </a:r>
          <a:r>
            <a:rPr lang="de-DE" sz="2000" b="0" i="0" dirty="0"/>
            <a:t> n−</a:t>
          </a:r>
          <a:r>
            <a:rPr lang="el-GR" sz="2000" b="0" i="0" dirty="0"/>
            <a:t>γ </a:t>
          </a:r>
          <a:r>
            <a:rPr lang="de-DE" sz="2000" b="0" i="0" dirty="0"/>
            <a:t>angular </a:t>
          </a:r>
          <a:r>
            <a:rPr lang="de-DE" sz="2000" b="0" i="0" dirty="0" err="1"/>
            <a:t>distributions</a:t>
          </a:r>
          <a:r>
            <a:rPr lang="de-DE" sz="2000" b="0" i="0" dirty="0"/>
            <a:t> </a:t>
          </a:r>
          <a:r>
            <a:rPr lang="de-DE" sz="2000" b="0" i="0" dirty="0" err="1"/>
            <a:t>from</a:t>
          </a:r>
          <a:r>
            <a:rPr lang="de-DE" sz="2000" b="0" i="0" dirty="0"/>
            <a:t> </a:t>
          </a:r>
          <a:r>
            <a:rPr lang="de-DE" sz="2000" b="0" i="0" dirty="0" err="1"/>
            <a:t>the</a:t>
          </a:r>
          <a:r>
            <a:rPr lang="de-DE" sz="2000" b="0" i="0" dirty="0"/>
            <a:t> Q=4.4398 MeV C12(</a:t>
          </a:r>
          <a:r>
            <a:rPr lang="de-DE" sz="2000" b="0" i="0" dirty="0" err="1"/>
            <a:t>n,n</a:t>
          </a:r>
          <a:r>
            <a:rPr lang="de-DE" sz="2000" b="0" i="0" dirty="0"/>
            <a:t>′</a:t>
          </a:r>
          <a:r>
            <a:rPr lang="el-GR" sz="2000" b="0" i="0" dirty="0"/>
            <a:t>γ) </a:t>
          </a:r>
          <a:r>
            <a:rPr lang="de-DE" sz="2000" b="0" i="0" dirty="0" err="1"/>
            <a:t>reaction</a:t>
          </a:r>
          <a:r>
            <a:rPr lang="de-DE" sz="2000" b="0" i="0" dirty="0"/>
            <a:t> </a:t>
          </a:r>
          <a:r>
            <a:rPr lang="de-DE" sz="2000" b="0" i="0" dirty="0" err="1"/>
            <a:t>for</a:t>
          </a:r>
          <a:r>
            <a:rPr lang="de-DE" sz="2000" b="0" i="0" dirty="0"/>
            <a:t> </a:t>
          </a:r>
          <a:r>
            <a:rPr lang="de-DE" sz="2000" b="0" i="0" dirty="0" err="1"/>
            <a:t>incident</a:t>
          </a:r>
          <a:r>
            <a:rPr lang="de-DE" sz="2000" b="0" i="0" dirty="0"/>
            <a:t> </a:t>
          </a:r>
          <a:r>
            <a:rPr lang="de-DE" sz="2000" b="0" i="0" dirty="0" err="1"/>
            <a:t>neutron</a:t>
          </a:r>
          <a:r>
            <a:rPr lang="de-DE" sz="2000" b="0" i="0" dirty="0"/>
            <a:t> </a:t>
          </a:r>
          <a:r>
            <a:rPr lang="de-DE" sz="2000" b="0" i="0" dirty="0" err="1"/>
            <a:t>energies</a:t>
          </a:r>
          <a:r>
            <a:rPr lang="de-DE" sz="2000" b="0" i="0" dirty="0"/>
            <a:t> </a:t>
          </a:r>
          <a:r>
            <a:rPr lang="de-DE" sz="2000" b="0" i="0" dirty="0" err="1"/>
            <a:t>from</a:t>
          </a:r>
          <a:r>
            <a:rPr lang="de-DE" sz="2000" b="0" i="0" dirty="0"/>
            <a:t> 6.5 MeV </a:t>
          </a:r>
          <a:r>
            <a:rPr lang="de-DE" sz="2000" b="0" i="0" dirty="0" err="1"/>
            <a:t>to</a:t>
          </a:r>
          <a:r>
            <a:rPr lang="de-DE" sz="2000" b="0" i="0" dirty="0"/>
            <a:t> 16.5 MeV. </a:t>
          </a:r>
          <a:r>
            <a:rPr lang="de-DE" sz="2000" b="0" i="1" dirty="0" err="1"/>
            <a:t>Physical</a:t>
          </a:r>
          <a:r>
            <a:rPr lang="de-DE" sz="2000" b="0" i="1" dirty="0"/>
            <a:t> Review. C</a:t>
          </a:r>
          <a:r>
            <a:rPr lang="de-DE" sz="2000" b="0" i="0" dirty="0"/>
            <a:t>, </a:t>
          </a:r>
          <a:r>
            <a:rPr lang="de-DE" sz="2000" b="0" i="1" dirty="0"/>
            <a:t>104</a:t>
          </a:r>
          <a:r>
            <a:rPr lang="de-DE" sz="2000" b="0" i="0" dirty="0"/>
            <a:t>(6). </a:t>
          </a:r>
          <a:endParaRPr lang="en-US" sz="2000" dirty="0"/>
        </a:p>
      </dgm:t>
    </dgm:pt>
    <dgm:pt modelId="{311731F4-7E35-4401-B8EA-1D188B29693B}" type="parTrans" cxnId="{A5F3B436-8D8C-4D88-B22F-AC1F742E87E6}">
      <dgm:prSet/>
      <dgm:spPr/>
      <dgm:t>
        <a:bodyPr/>
        <a:lstStyle/>
        <a:p>
          <a:endParaRPr lang="ru-RU"/>
        </a:p>
      </dgm:t>
    </dgm:pt>
    <dgm:pt modelId="{D9206DED-7D1A-4404-8135-2667D0ECD6F1}" type="sibTrans" cxnId="{A5F3B436-8D8C-4D88-B22F-AC1F742E87E6}">
      <dgm:prSet/>
      <dgm:spPr/>
      <dgm:t>
        <a:bodyPr/>
        <a:lstStyle/>
        <a:p>
          <a:endParaRPr lang="ru-RU"/>
        </a:p>
      </dgm:t>
    </dgm:pt>
    <dgm:pt modelId="{5A58B270-462F-4E72-8C98-E93702F2AE86}" type="pres">
      <dgm:prSet presAssocID="{F1A5BD48-2EBC-448C-BCF1-39AAF6375420}" presName="vert0" presStyleCnt="0">
        <dgm:presLayoutVars>
          <dgm:dir/>
          <dgm:animOne val="branch"/>
          <dgm:animLvl val="lvl"/>
        </dgm:presLayoutVars>
      </dgm:prSet>
      <dgm:spPr/>
    </dgm:pt>
    <dgm:pt modelId="{CF2A2C1E-5D1B-4AEA-A9E7-AECE764B6E72}" type="pres">
      <dgm:prSet presAssocID="{8D3763A2-867A-4671-8BA1-3E4F2E487131}" presName="thickLine" presStyleLbl="alignNode1" presStyleIdx="0" presStyleCnt="6"/>
      <dgm:spPr/>
    </dgm:pt>
    <dgm:pt modelId="{F8FC64FE-C16B-4856-8069-63496A2DD116}" type="pres">
      <dgm:prSet presAssocID="{8D3763A2-867A-4671-8BA1-3E4F2E487131}" presName="horz1" presStyleCnt="0"/>
      <dgm:spPr/>
    </dgm:pt>
    <dgm:pt modelId="{E6EF48DC-5719-4849-96D0-1BFD493DBCD5}" type="pres">
      <dgm:prSet presAssocID="{8D3763A2-867A-4671-8BA1-3E4F2E487131}" presName="tx1" presStyleLbl="revTx" presStyleIdx="0" presStyleCnt="6"/>
      <dgm:spPr/>
    </dgm:pt>
    <dgm:pt modelId="{35F43415-91F2-4C62-9DD9-09A410172BEA}" type="pres">
      <dgm:prSet presAssocID="{8D3763A2-867A-4671-8BA1-3E4F2E487131}" presName="vert1" presStyleCnt="0"/>
      <dgm:spPr/>
    </dgm:pt>
    <dgm:pt modelId="{42069C25-8341-4EAB-95CB-7088B8C643A0}" type="pres">
      <dgm:prSet presAssocID="{A86F5E96-D774-46CA-B750-53ABC004BECD}" presName="thickLine" presStyleLbl="alignNode1" presStyleIdx="1" presStyleCnt="6"/>
      <dgm:spPr/>
    </dgm:pt>
    <dgm:pt modelId="{539AE656-2EC3-4DE6-B899-681E9636E111}" type="pres">
      <dgm:prSet presAssocID="{A86F5E96-D774-46CA-B750-53ABC004BECD}" presName="horz1" presStyleCnt="0"/>
      <dgm:spPr/>
    </dgm:pt>
    <dgm:pt modelId="{46598A36-5E5F-4E13-B795-384AD4D82DA0}" type="pres">
      <dgm:prSet presAssocID="{A86F5E96-D774-46CA-B750-53ABC004BECD}" presName="tx1" presStyleLbl="revTx" presStyleIdx="1" presStyleCnt="6"/>
      <dgm:spPr/>
    </dgm:pt>
    <dgm:pt modelId="{4CC92DEB-510B-4341-8110-70517D1E3B91}" type="pres">
      <dgm:prSet presAssocID="{A86F5E96-D774-46CA-B750-53ABC004BECD}" presName="vert1" presStyleCnt="0"/>
      <dgm:spPr/>
    </dgm:pt>
    <dgm:pt modelId="{45557960-FA73-45B1-9BBA-A9C194127276}" type="pres">
      <dgm:prSet presAssocID="{C353994C-E99A-42E9-A332-07FD56C718E4}" presName="thickLine" presStyleLbl="alignNode1" presStyleIdx="2" presStyleCnt="6"/>
      <dgm:spPr/>
    </dgm:pt>
    <dgm:pt modelId="{812864DF-B35B-4079-AB89-60269A2ACFBE}" type="pres">
      <dgm:prSet presAssocID="{C353994C-E99A-42E9-A332-07FD56C718E4}" presName="horz1" presStyleCnt="0"/>
      <dgm:spPr/>
    </dgm:pt>
    <dgm:pt modelId="{4B0ABF14-83ED-4C3E-83DB-24BE22D6E6D1}" type="pres">
      <dgm:prSet presAssocID="{C353994C-E99A-42E9-A332-07FD56C718E4}" presName="tx1" presStyleLbl="revTx" presStyleIdx="2" presStyleCnt="6"/>
      <dgm:spPr/>
    </dgm:pt>
    <dgm:pt modelId="{4CAEE220-3E80-4B79-AA6F-56B1CC7DEDBC}" type="pres">
      <dgm:prSet presAssocID="{C353994C-E99A-42E9-A332-07FD56C718E4}" presName="vert1" presStyleCnt="0"/>
      <dgm:spPr/>
    </dgm:pt>
    <dgm:pt modelId="{16BADF66-1138-4325-AC00-750B4135339C}" type="pres">
      <dgm:prSet presAssocID="{946713B0-04D8-4457-91EC-DBAD7F15F255}" presName="thickLine" presStyleLbl="alignNode1" presStyleIdx="3" presStyleCnt="6"/>
      <dgm:spPr/>
    </dgm:pt>
    <dgm:pt modelId="{F908BBF8-ECF8-4E80-9C27-C224B09C8ED8}" type="pres">
      <dgm:prSet presAssocID="{946713B0-04D8-4457-91EC-DBAD7F15F255}" presName="horz1" presStyleCnt="0"/>
      <dgm:spPr/>
    </dgm:pt>
    <dgm:pt modelId="{977B9443-01E9-430D-9A26-F5BCE48F9185}" type="pres">
      <dgm:prSet presAssocID="{946713B0-04D8-4457-91EC-DBAD7F15F255}" presName="tx1" presStyleLbl="revTx" presStyleIdx="3" presStyleCnt="6"/>
      <dgm:spPr/>
    </dgm:pt>
    <dgm:pt modelId="{5C2EAC71-9890-4CCB-9A40-8AD7FE6C181C}" type="pres">
      <dgm:prSet presAssocID="{946713B0-04D8-4457-91EC-DBAD7F15F255}" presName="vert1" presStyleCnt="0"/>
      <dgm:spPr/>
    </dgm:pt>
    <dgm:pt modelId="{C460330F-2B16-4647-A77D-4D274AE68BD1}" type="pres">
      <dgm:prSet presAssocID="{345E9A42-5201-48F2-AC20-001E338C5B6A}" presName="thickLine" presStyleLbl="alignNode1" presStyleIdx="4" presStyleCnt="6"/>
      <dgm:spPr/>
    </dgm:pt>
    <dgm:pt modelId="{3BA09A18-DF66-47F1-85F0-40DDFC1D42FF}" type="pres">
      <dgm:prSet presAssocID="{345E9A42-5201-48F2-AC20-001E338C5B6A}" presName="horz1" presStyleCnt="0"/>
      <dgm:spPr/>
    </dgm:pt>
    <dgm:pt modelId="{44713501-E1E0-4912-BF2B-9105A9D5CE05}" type="pres">
      <dgm:prSet presAssocID="{345E9A42-5201-48F2-AC20-001E338C5B6A}" presName="tx1" presStyleLbl="revTx" presStyleIdx="4" presStyleCnt="6"/>
      <dgm:spPr/>
    </dgm:pt>
    <dgm:pt modelId="{B785BDFE-0C9F-4E3E-8602-ED88D77DBEF3}" type="pres">
      <dgm:prSet presAssocID="{345E9A42-5201-48F2-AC20-001E338C5B6A}" presName="vert1" presStyleCnt="0"/>
      <dgm:spPr/>
    </dgm:pt>
    <dgm:pt modelId="{9E3F324E-5E92-4978-B89F-36D5E447BC23}" type="pres">
      <dgm:prSet presAssocID="{151A6FC7-BEB0-4A3B-A394-DDD0D0DAC6A7}" presName="thickLine" presStyleLbl="alignNode1" presStyleIdx="5" presStyleCnt="6"/>
      <dgm:spPr/>
    </dgm:pt>
    <dgm:pt modelId="{10715F1B-0714-4DC5-B479-15B95AAABE3A}" type="pres">
      <dgm:prSet presAssocID="{151A6FC7-BEB0-4A3B-A394-DDD0D0DAC6A7}" presName="horz1" presStyleCnt="0"/>
      <dgm:spPr/>
    </dgm:pt>
    <dgm:pt modelId="{00884AF4-2555-4AA3-9BB0-4EDA49D06F35}" type="pres">
      <dgm:prSet presAssocID="{151A6FC7-BEB0-4A3B-A394-DDD0D0DAC6A7}" presName="tx1" presStyleLbl="revTx" presStyleIdx="5" presStyleCnt="6"/>
      <dgm:spPr/>
    </dgm:pt>
    <dgm:pt modelId="{3C3D3364-0392-46BB-97D8-03A617E322B0}" type="pres">
      <dgm:prSet presAssocID="{151A6FC7-BEB0-4A3B-A394-DDD0D0DAC6A7}" presName="vert1" presStyleCnt="0"/>
      <dgm:spPr/>
    </dgm:pt>
  </dgm:ptLst>
  <dgm:cxnLst>
    <dgm:cxn modelId="{5F92D00E-BC53-4145-B6EE-146F5DB153F1}" type="presOf" srcId="{946713B0-04D8-4457-91EC-DBAD7F15F255}" destId="{977B9443-01E9-430D-9A26-F5BCE48F9185}" srcOrd="0" destOrd="0" presId="urn:microsoft.com/office/officeart/2008/layout/LinedList"/>
    <dgm:cxn modelId="{7F3AA515-26E8-4BB7-85EF-845782495C06}" type="presOf" srcId="{151A6FC7-BEB0-4A3B-A394-DDD0D0DAC6A7}" destId="{00884AF4-2555-4AA3-9BB0-4EDA49D06F35}" srcOrd="0" destOrd="0" presId="urn:microsoft.com/office/officeart/2008/layout/LinedList"/>
    <dgm:cxn modelId="{C6EAB818-5C04-4FEA-9932-813F9E087D0E}" type="presOf" srcId="{C353994C-E99A-42E9-A332-07FD56C718E4}" destId="{4B0ABF14-83ED-4C3E-83DB-24BE22D6E6D1}" srcOrd="0" destOrd="0" presId="urn:microsoft.com/office/officeart/2008/layout/LinedList"/>
    <dgm:cxn modelId="{57A06D1D-D949-4D3C-B079-F73123914EA6}" type="presOf" srcId="{345E9A42-5201-48F2-AC20-001E338C5B6A}" destId="{44713501-E1E0-4912-BF2B-9105A9D5CE05}" srcOrd="0" destOrd="0" presId="urn:microsoft.com/office/officeart/2008/layout/LinedList"/>
    <dgm:cxn modelId="{A47C5520-BD3C-4DE2-BBA2-1CA4FF22CF3E}" srcId="{F1A5BD48-2EBC-448C-BCF1-39AAF6375420}" destId="{8D3763A2-867A-4671-8BA1-3E4F2E487131}" srcOrd="0" destOrd="0" parTransId="{4619E61A-8F72-46AB-980D-533080425C19}" sibTransId="{F46FAED3-2EF7-4870-839B-1ED75E9FDDB1}"/>
    <dgm:cxn modelId="{C3B40229-0816-4EAD-ADC0-6349A3C982F3}" type="presOf" srcId="{A86F5E96-D774-46CA-B750-53ABC004BECD}" destId="{46598A36-5E5F-4E13-B795-384AD4D82DA0}" srcOrd="0" destOrd="0" presId="urn:microsoft.com/office/officeart/2008/layout/LinedList"/>
    <dgm:cxn modelId="{A5F3B436-8D8C-4D88-B22F-AC1F742E87E6}" srcId="{F1A5BD48-2EBC-448C-BCF1-39AAF6375420}" destId="{151A6FC7-BEB0-4A3B-A394-DDD0D0DAC6A7}" srcOrd="5" destOrd="0" parTransId="{311731F4-7E35-4401-B8EA-1D188B29693B}" sibTransId="{D9206DED-7D1A-4404-8135-2667D0ECD6F1}"/>
    <dgm:cxn modelId="{0BD59939-C7EA-49A9-9CA6-B4368A98C155}" srcId="{F1A5BD48-2EBC-448C-BCF1-39AAF6375420}" destId="{345E9A42-5201-48F2-AC20-001E338C5B6A}" srcOrd="4" destOrd="0" parTransId="{A591E57A-FD07-425E-888A-18B30A5812B8}" sibTransId="{1AEDE0B6-EE6C-4ABB-88D3-94815D5EBAB3}"/>
    <dgm:cxn modelId="{347C04A5-6984-41F5-990D-C578C71B9C38}" srcId="{F1A5BD48-2EBC-448C-BCF1-39AAF6375420}" destId="{946713B0-04D8-4457-91EC-DBAD7F15F255}" srcOrd="3" destOrd="0" parTransId="{F0B0A024-2E7C-4B17-A9BF-EE5F7C806405}" sibTransId="{B4788AFB-3A43-42B9-85C6-8D9D3A10A96C}"/>
    <dgm:cxn modelId="{3CF8DBB3-6A06-4FE4-925E-ADC8629CF19F}" type="presOf" srcId="{F1A5BD48-2EBC-448C-BCF1-39AAF6375420}" destId="{5A58B270-462F-4E72-8C98-E93702F2AE86}" srcOrd="0" destOrd="0" presId="urn:microsoft.com/office/officeart/2008/layout/LinedList"/>
    <dgm:cxn modelId="{88EE68DD-F24E-49E4-9C0E-981B579DAE87}" srcId="{F1A5BD48-2EBC-448C-BCF1-39AAF6375420}" destId="{A86F5E96-D774-46CA-B750-53ABC004BECD}" srcOrd="1" destOrd="0" parTransId="{4B684C9B-9B50-4B08-AD83-B3710FA9F2F6}" sibTransId="{388484AC-B66E-407C-991D-1B4D2F293A32}"/>
    <dgm:cxn modelId="{DD41E1DE-88F9-4F7C-8FCF-743D51618DE4}" type="presOf" srcId="{8D3763A2-867A-4671-8BA1-3E4F2E487131}" destId="{E6EF48DC-5719-4849-96D0-1BFD493DBCD5}" srcOrd="0" destOrd="0" presId="urn:microsoft.com/office/officeart/2008/layout/LinedList"/>
    <dgm:cxn modelId="{A9C417EE-2E6F-4AD0-8FD4-AE22461FE9E0}" srcId="{F1A5BD48-2EBC-448C-BCF1-39AAF6375420}" destId="{C353994C-E99A-42E9-A332-07FD56C718E4}" srcOrd="2" destOrd="0" parTransId="{CD6E4A97-978B-4345-8618-01F5989F8E86}" sibTransId="{4AC6CB81-043E-4772-B7EE-C8E8EB56AF3D}"/>
    <dgm:cxn modelId="{D115D611-F456-40C4-9D65-2D3F6F4DFDD5}" type="presParOf" srcId="{5A58B270-462F-4E72-8C98-E93702F2AE86}" destId="{CF2A2C1E-5D1B-4AEA-A9E7-AECE764B6E72}" srcOrd="0" destOrd="0" presId="urn:microsoft.com/office/officeart/2008/layout/LinedList"/>
    <dgm:cxn modelId="{070EB582-8BFA-4B0B-AEAD-D25F3C0B84C7}" type="presParOf" srcId="{5A58B270-462F-4E72-8C98-E93702F2AE86}" destId="{F8FC64FE-C16B-4856-8069-63496A2DD116}" srcOrd="1" destOrd="0" presId="urn:microsoft.com/office/officeart/2008/layout/LinedList"/>
    <dgm:cxn modelId="{AAA3188A-7B72-40F2-B124-4E7F5F38480C}" type="presParOf" srcId="{F8FC64FE-C16B-4856-8069-63496A2DD116}" destId="{E6EF48DC-5719-4849-96D0-1BFD493DBCD5}" srcOrd="0" destOrd="0" presId="urn:microsoft.com/office/officeart/2008/layout/LinedList"/>
    <dgm:cxn modelId="{263557DD-2843-4E5D-BE9D-B017D5EEC0FD}" type="presParOf" srcId="{F8FC64FE-C16B-4856-8069-63496A2DD116}" destId="{35F43415-91F2-4C62-9DD9-09A410172BEA}" srcOrd="1" destOrd="0" presId="urn:microsoft.com/office/officeart/2008/layout/LinedList"/>
    <dgm:cxn modelId="{FEFCC8E3-1061-46F3-885B-69AA8D7F49EE}" type="presParOf" srcId="{5A58B270-462F-4E72-8C98-E93702F2AE86}" destId="{42069C25-8341-4EAB-95CB-7088B8C643A0}" srcOrd="2" destOrd="0" presId="urn:microsoft.com/office/officeart/2008/layout/LinedList"/>
    <dgm:cxn modelId="{20D5E66C-3E65-4072-9077-8D83FDE6CF6F}" type="presParOf" srcId="{5A58B270-462F-4E72-8C98-E93702F2AE86}" destId="{539AE656-2EC3-4DE6-B899-681E9636E111}" srcOrd="3" destOrd="0" presId="urn:microsoft.com/office/officeart/2008/layout/LinedList"/>
    <dgm:cxn modelId="{2434CF75-03C6-4C59-9072-89F1977044BB}" type="presParOf" srcId="{539AE656-2EC3-4DE6-B899-681E9636E111}" destId="{46598A36-5E5F-4E13-B795-384AD4D82DA0}" srcOrd="0" destOrd="0" presId="urn:microsoft.com/office/officeart/2008/layout/LinedList"/>
    <dgm:cxn modelId="{E5FC071C-B93A-4571-8177-939BA88C03C3}" type="presParOf" srcId="{539AE656-2EC3-4DE6-B899-681E9636E111}" destId="{4CC92DEB-510B-4341-8110-70517D1E3B91}" srcOrd="1" destOrd="0" presId="urn:microsoft.com/office/officeart/2008/layout/LinedList"/>
    <dgm:cxn modelId="{A8AF05A6-4F2E-4704-B714-21B3B9B3492A}" type="presParOf" srcId="{5A58B270-462F-4E72-8C98-E93702F2AE86}" destId="{45557960-FA73-45B1-9BBA-A9C194127276}" srcOrd="4" destOrd="0" presId="urn:microsoft.com/office/officeart/2008/layout/LinedList"/>
    <dgm:cxn modelId="{40D098B6-6237-4A5D-8101-2D61E3BB5F9C}" type="presParOf" srcId="{5A58B270-462F-4E72-8C98-E93702F2AE86}" destId="{812864DF-B35B-4079-AB89-60269A2ACFBE}" srcOrd="5" destOrd="0" presId="urn:microsoft.com/office/officeart/2008/layout/LinedList"/>
    <dgm:cxn modelId="{B4BC17EC-4B47-410C-B489-F1D0F0442AD1}" type="presParOf" srcId="{812864DF-B35B-4079-AB89-60269A2ACFBE}" destId="{4B0ABF14-83ED-4C3E-83DB-24BE22D6E6D1}" srcOrd="0" destOrd="0" presId="urn:microsoft.com/office/officeart/2008/layout/LinedList"/>
    <dgm:cxn modelId="{94E4E5F6-7CDA-46C2-BB64-D13E8DA2BD6B}" type="presParOf" srcId="{812864DF-B35B-4079-AB89-60269A2ACFBE}" destId="{4CAEE220-3E80-4B79-AA6F-56B1CC7DEDBC}" srcOrd="1" destOrd="0" presId="urn:microsoft.com/office/officeart/2008/layout/LinedList"/>
    <dgm:cxn modelId="{49C51F32-F021-48C7-8236-3132B066EF0C}" type="presParOf" srcId="{5A58B270-462F-4E72-8C98-E93702F2AE86}" destId="{16BADF66-1138-4325-AC00-750B4135339C}" srcOrd="6" destOrd="0" presId="urn:microsoft.com/office/officeart/2008/layout/LinedList"/>
    <dgm:cxn modelId="{EDE40AC0-41A8-4138-B95A-F05B263C9693}" type="presParOf" srcId="{5A58B270-462F-4E72-8C98-E93702F2AE86}" destId="{F908BBF8-ECF8-4E80-9C27-C224B09C8ED8}" srcOrd="7" destOrd="0" presId="urn:microsoft.com/office/officeart/2008/layout/LinedList"/>
    <dgm:cxn modelId="{EF04FC48-8955-4C1E-8080-9B0E0624C2B3}" type="presParOf" srcId="{F908BBF8-ECF8-4E80-9C27-C224B09C8ED8}" destId="{977B9443-01E9-430D-9A26-F5BCE48F9185}" srcOrd="0" destOrd="0" presId="urn:microsoft.com/office/officeart/2008/layout/LinedList"/>
    <dgm:cxn modelId="{4030EF8D-5E59-4691-8474-85DE8348DF67}" type="presParOf" srcId="{F908BBF8-ECF8-4E80-9C27-C224B09C8ED8}" destId="{5C2EAC71-9890-4CCB-9A40-8AD7FE6C181C}" srcOrd="1" destOrd="0" presId="urn:microsoft.com/office/officeart/2008/layout/LinedList"/>
    <dgm:cxn modelId="{AA2D64C3-35E8-46BA-B093-352BAA43A83C}" type="presParOf" srcId="{5A58B270-462F-4E72-8C98-E93702F2AE86}" destId="{C460330F-2B16-4647-A77D-4D274AE68BD1}" srcOrd="8" destOrd="0" presId="urn:microsoft.com/office/officeart/2008/layout/LinedList"/>
    <dgm:cxn modelId="{2DBE79C4-5819-4E8C-A4D1-4F2C74455D63}" type="presParOf" srcId="{5A58B270-462F-4E72-8C98-E93702F2AE86}" destId="{3BA09A18-DF66-47F1-85F0-40DDFC1D42FF}" srcOrd="9" destOrd="0" presId="urn:microsoft.com/office/officeart/2008/layout/LinedList"/>
    <dgm:cxn modelId="{2F7ED69C-0BE3-4F8F-8F4C-220ED9060C55}" type="presParOf" srcId="{3BA09A18-DF66-47F1-85F0-40DDFC1D42FF}" destId="{44713501-E1E0-4912-BF2B-9105A9D5CE05}" srcOrd="0" destOrd="0" presId="urn:microsoft.com/office/officeart/2008/layout/LinedList"/>
    <dgm:cxn modelId="{38DF9AFF-9BB2-4033-8C6A-6071D1F3314B}" type="presParOf" srcId="{3BA09A18-DF66-47F1-85F0-40DDFC1D42FF}" destId="{B785BDFE-0C9F-4E3E-8602-ED88D77DBEF3}" srcOrd="1" destOrd="0" presId="urn:microsoft.com/office/officeart/2008/layout/LinedList"/>
    <dgm:cxn modelId="{C284FEE8-A81A-4296-B123-F340037A96E4}" type="presParOf" srcId="{5A58B270-462F-4E72-8C98-E93702F2AE86}" destId="{9E3F324E-5E92-4978-B89F-36D5E447BC23}" srcOrd="10" destOrd="0" presId="urn:microsoft.com/office/officeart/2008/layout/LinedList"/>
    <dgm:cxn modelId="{D247A7F2-7AF2-4E45-9971-9D01D3F42F25}" type="presParOf" srcId="{5A58B270-462F-4E72-8C98-E93702F2AE86}" destId="{10715F1B-0714-4DC5-B479-15B95AAABE3A}" srcOrd="11" destOrd="0" presId="urn:microsoft.com/office/officeart/2008/layout/LinedList"/>
    <dgm:cxn modelId="{BBEA844F-6D0D-4FDF-A1FE-DD6E9D1C890C}" type="presParOf" srcId="{10715F1B-0714-4DC5-B479-15B95AAABE3A}" destId="{00884AF4-2555-4AA3-9BB0-4EDA49D06F35}" srcOrd="0" destOrd="0" presId="urn:microsoft.com/office/officeart/2008/layout/LinedList"/>
    <dgm:cxn modelId="{E3E0EA30-E857-4547-8765-D819D896ADDC}" type="presParOf" srcId="{10715F1B-0714-4DC5-B479-15B95AAABE3A}" destId="{3C3D3364-0392-46BB-97D8-03A617E322B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B540C-9EFF-48C7-A79A-84787F0D03A2}">
      <dsp:nvSpPr>
        <dsp:cNvPr id="0" name=""/>
        <dsp:cNvSpPr/>
      </dsp:nvSpPr>
      <dsp:spPr>
        <a:xfrm>
          <a:off x="0" y="0"/>
          <a:ext cx="942634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52201E4-AE98-4EB4-B7AA-AC96C778B7F9}">
      <dsp:nvSpPr>
        <dsp:cNvPr id="0" name=""/>
        <dsp:cNvSpPr/>
      </dsp:nvSpPr>
      <dsp:spPr>
        <a:xfrm>
          <a:off x="0" y="0"/>
          <a:ext cx="9426343" cy="117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badi" panose="020B0604020104020204" pitchFamily="34" charset="0"/>
            </a:rPr>
            <a:t>Use of spatial resolution of detectors for searching (</a:t>
          </a:r>
          <a:r>
            <a:rPr lang="en-US" sz="2000" kern="1200" dirty="0" err="1">
              <a:latin typeface="Abadi" panose="020B0604020104020204" pitchFamily="34" charset="0"/>
            </a:rPr>
            <a:t>n,n</a:t>
          </a:r>
          <a:r>
            <a:rPr lang="en-US" sz="2000" kern="1200" dirty="0">
              <a:latin typeface="Abadi" panose="020B0604020104020204" pitchFamily="34" charset="0"/>
            </a:rPr>
            <a:t>’</a:t>
          </a:r>
          <a14:m xmlns:a14="http://schemas.microsoft.com/office/drawing/2010/main">
            <m:oMath xmlns:m="http://schemas.openxmlformats.org/officeDocument/2006/math">
              <m:r>
                <a:rPr lang="en-US" sz="2000" b="0" i="1" kern="1200" smtClean="0">
                  <a:latin typeface="Cambria Math" panose="02040503050406030204" pitchFamily="18" charset="0"/>
                </a:rPr>
                <m:t>𝛾</m:t>
              </m:r>
            </m:oMath>
          </a14:m>
          <a:r>
            <a:rPr lang="en-US" sz="2000" kern="1200" dirty="0">
              <a:latin typeface="Abadi" panose="020B0604020104020204" pitchFamily="34" charset="0"/>
            </a:rPr>
            <a:t>)-correlations. </a:t>
          </a:r>
        </a:p>
        <a:p>
          <a:pPr marL="0" lvl="0" indent="0" algn="l" defTabSz="889000">
            <a:lnSpc>
              <a:spcPct val="90000"/>
            </a:lnSpc>
            <a:spcBef>
              <a:spcPct val="0"/>
            </a:spcBef>
            <a:spcAft>
              <a:spcPct val="35000"/>
            </a:spcAft>
            <a:buNone/>
          </a:pPr>
          <a:r>
            <a:rPr lang="en-US" sz="2000" kern="1200" dirty="0">
              <a:latin typeface="Abadi" panose="020B0604020104020204" pitchFamily="34" charset="0"/>
            </a:rPr>
            <a:t>To calculate angular uncertainty.</a:t>
          </a:r>
        </a:p>
      </dsp:txBody>
      <dsp:txXfrm>
        <a:off x="0" y="0"/>
        <a:ext cx="9426343" cy="1175392"/>
      </dsp:txXfrm>
    </dsp:sp>
    <dsp:sp modelId="{E1AD6D68-3A78-4C3E-AD25-A496814E8D14}">
      <dsp:nvSpPr>
        <dsp:cNvPr id="0" name=""/>
        <dsp:cNvSpPr/>
      </dsp:nvSpPr>
      <dsp:spPr>
        <a:xfrm>
          <a:off x="0" y="1175392"/>
          <a:ext cx="942634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0525612-1169-4D2B-8B0E-703691A87158}">
      <dsp:nvSpPr>
        <dsp:cNvPr id="0" name=""/>
        <dsp:cNvSpPr/>
      </dsp:nvSpPr>
      <dsp:spPr>
        <a:xfrm>
          <a:off x="0" y="1175392"/>
          <a:ext cx="9426343" cy="117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badi" panose="020B0604020104020204" pitchFamily="34" charset="0"/>
            </a:rPr>
            <a:t>To find correct parameters of optical potential for calculation of reaction by TALYS program.</a:t>
          </a:r>
        </a:p>
      </dsp:txBody>
      <dsp:txXfrm>
        <a:off x="0" y="1175392"/>
        <a:ext cx="9426343" cy="1175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B540C-9EFF-48C7-A79A-84787F0D03A2}">
      <dsp:nvSpPr>
        <dsp:cNvPr id="0" name=""/>
        <dsp:cNvSpPr/>
      </dsp:nvSpPr>
      <dsp:spPr>
        <a:xfrm>
          <a:off x="0" y="1564"/>
          <a:ext cx="942634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52201E4-AE98-4EB4-B7AA-AC96C778B7F9}">
      <dsp:nvSpPr>
        <dsp:cNvPr id="0" name=""/>
        <dsp:cNvSpPr/>
      </dsp:nvSpPr>
      <dsp:spPr>
        <a:xfrm>
          <a:off x="0" y="1564"/>
          <a:ext cx="9426343" cy="1066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badi" panose="020B0604020104020204" pitchFamily="34" charset="0"/>
            </a:rPr>
            <a:t>Research on (</a:t>
          </a:r>
          <a:r>
            <a:rPr lang="en-US" sz="1800" kern="1200" dirty="0" err="1">
              <a:latin typeface="Abadi" panose="020B0604020104020204" pitchFamily="34" charset="0"/>
            </a:rPr>
            <a:t>n,n</a:t>
          </a:r>
          <a:r>
            <a:rPr lang="en-US" sz="1800" kern="1200" dirty="0">
              <a:latin typeface="Abadi" panose="020B0604020104020204" pitchFamily="34" charset="0"/>
            </a:rPr>
            <a:t>′</a:t>
          </a:r>
          <a:r>
            <a:rPr lang="el-GR" sz="1800" kern="1200" dirty="0"/>
            <a:t>γ)-</a:t>
          </a:r>
          <a:r>
            <a:rPr lang="en-US" sz="1800" kern="1200" dirty="0">
              <a:latin typeface="Abadi" panose="020B0604020104020204" pitchFamily="34" charset="0"/>
            </a:rPr>
            <a:t>correlations in reaction of inelastic scattering of neutrons on carbon was made from experimental and theoretical side. </a:t>
          </a:r>
        </a:p>
      </dsp:txBody>
      <dsp:txXfrm>
        <a:off x="0" y="1564"/>
        <a:ext cx="9426343" cy="1066896"/>
      </dsp:txXfrm>
    </dsp:sp>
    <dsp:sp modelId="{E1AD6D68-3A78-4C3E-AD25-A496814E8D14}">
      <dsp:nvSpPr>
        <dsp:cNvPr id="0" name=""/>
        <dsp:cNvSpPr/>
      </dsp:nvSpPr>
      <dsp:spPr>
        <a:xfrm>
          <a:off x="0" y="1068460"/>
          <a:ext cx="942634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0525612-1169-4D2B-8B0E-703691A87158}">
      <dsp:nvSpPr>
        <dsp:cNvPr id="0" name=""/>
        <dsp:cNvSpPr/>
      </dsp:nvSpPr>
      <dsp:spPr>
        <a:xfrm>
          <a:off x="0" y="1068460"/>
          <a:ext cx="9426343" cy="1066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badi" panose="020B0604020104020204" pitchFamily="34" charset="0"/>
            </a:rPr>
            <a:t>Experimental data were obtained in wide angular range and are in good agreement with most of previous work.</a:t>
          </a:r>
        </a:p>
      </dsp:txBody>
      <dsp:txXfrm>
        <a:off x="0" y="1068460"/>
        <a:ext cx="9426343" cy="1066896"/>
      </dsp:txXfrm>
    </dsp:sp>
    <dsp:sp modelId="{8A4DBC62-AA45-4417-BE14-66AC46561FF9}">
      <dsp:nvSpPr>
        <dsp:cNvPr id="0" name=""/>
        <dsp:cNvSpPr/>
      </dsp:nvSpPr>
      <dsp:spPr>
        <a:xfrm>
          <a:off x="0" y="2135356"/>
          <a:ext cx="942634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B56C316-DB7D-45B9-95EC-444A0C50D85E}">
      <dsp:nvSpPr>
        <dsp:cNvPr id="0" name=""/>
        <dsp:cNvSpPr/>
      </dsp:nvSpPr>
      <dsp:spPr>
        <a:xfrm>
          <a:off x="0" y="2135356"/>
          <a:ext cx="9426343" cy="1066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kern="1200" dirty="0">
              <a:latin typeface="Abadi" panose="020B0604020104020204" pitchFamily="34" charset="0"/>
            </a:rPr>
            <a:t>Theoretical approach based on using the S-matrix elements was developed and compared with experimental data. For some angles of scattered neutrons theory describes experiments, but one needs to make more detailed calculation of reaction in TALYS program to obtain S-matrix.</a:t>
          </a:r>
        </a:p>
      </dsp:txBody>
      <dsp:txXfrm>
        <a:off x="0" y="2135356"/>
        <a:ext cx="9426343" cy="10668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A2C1E-5D1B-4AEA-A9E7-AECE764B6E72}">
      <dsp:nvSpPr>
        <dsp:cNvPr id="0" name=""/>
        <dsp:cNvSpPr/>
      </dsp:nvSpPr>
      <dsp:spPr>
        <a:xfrm>
          <a:off x="0" y="239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EF48DC-5719-4849-96D0-1BFD493DBCD5}">
      <dsp:nvSpPr>
        <dsp:cNvPr id="0" name=""/>
        <dsp:cNvSpPr/>
      </dsp:nvSpPr>
      <dsp:spPr>
        <a:xfrm>
          <a:off x="0" y="2392"/>
          <a:ext cx="10515600" cy="81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B.A. </a:t>
          </a:r>
          <a:r>
            <a:rPr lang="en-US" sz="2000" kern="1200" dirty="0" err="1"/>
            <a:t>Benetskii</a:t>
          </a:r>
          <a:r>
            <a:rPr lang="en-US" sz="2000" kern="1200" dirty="0"/>
            <a:t>, I.M. Frank. </a:t>
          </a:r>
          <a:r>
            <a:rPr lang="en-US" sz="2000" b="1" kern="1200" dirty="0"/>
            <a:t>Angular correlation between gamma rays and 14-MeV neutrons scattered inelastically by carbon. </a:t>
          </a:r>
          <a:r>
            <a:rPr lang="en-US" sz="2000" b="0" kern="1200" dirty="0"/>
            <a:t>Soviet Physics JETP, vol. 17, n. 2 (1963) p. 309</a:t>
          </a:r>
        </a:p>
      </dsp:txBody>
      <dsp:txXfrm>
        <a:off x="0" y="2392"/>
        <a:ext cx="10515600" cy="815844"/>
      </dsp:txXfrm>
    </dsp:sp>
    <dsp:sp modelId="{42069C25-8341-4EAB-95CB-7088B8C643A0}">
      <dsp:nvSpPr>
        <dsp:cNvPr id="0" name=""/>
        <dsp:cNvSpPr/>
      </dsp:nvSpPr>
      <dsp:spPr>
        <a:xfrm>
          <a:off x="0" y="81823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98A36-5E5F-4E13-B795-384AD4D82DA0}">
      <dsp:nvSpPr>
        <dsp:cNvPr id="0" name=""/>
        <dsp:cNvSpPr/>
      </dsp:nvSpPr>
      <dsp:spPr>
        <a:xfrm>
          <a:off x="0" y="818237"/>
          <a:ext cx="10515600" cy="81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 Sheldon. Rev. Mod. Phys. 1963. V.35 P. 795.</a:t>
          </a:r>
        </a:p>
      </dsp:txBody>
      <dsp:txXfrm>
        <a:off x="0" y="818237"/>
        <a:ext cx="10515600" cy="815844"/>
      </dsp:txXfrm>
    </dsp:sp>
    <dsp:sp modelId="{45557960-FA73-45B1-9BBA-A9C194127276}">
      <dsp:nvSpPr>
        <dsp:cNvPr id="0" name=""/>
        <dsp:cNvSpPr/>
      </dsp:nvSpPr>
      <dsp:spPr>
        <a:xfrm>
          <a:off x="0" y="163408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0ABF14-83ED-4C3E-83DB-24BE22D6E6D1}">
      <dsp:nvSpPr>
        <dsp:cNvPr id="0" name=""/>
        <dsp:cNvSpPr/>
      </dsp:nvSpPr>
      <dsp:spPr>
        <a:xfrm>
          <a:off x="0" y="1634081"/>
          <a:ext cx="10515600" cy="81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A.B. Clegg and G.R. Satchler. Nucl. Phys. 1961. V. 27. P. 431.</a:t>
          </a:r>
        </a:p>
      </dsp:txBody>
      <dsp:txXfrm>
        <a:off x="0" y="1634081"/>
        <a:ext cx="10515600" cy="815844"/>
      </dsp:txXfrm>
    </dsp:sp>
    <dsp:sp modelId="{16BADF66-1138-4325-AC00-750B4135339C}">
      <dsp:nvSpPr>
        <dsp:cNvPr id="0" name=""/>
        <dsp:cNvSpPr/>
      </dsp:nvSpPr>
      <dsp:spPr>
        <a:xfrm>
          <a:off x="0" y="244992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B9443-01E9-430D-9A26-F5BCE48F9185}">
      <dsp:nvSpPr>
        <dsp:cNvPr id="0" name=""/>
        <dsp:cNvSpPr/>
      </dsp:nvSpPr>
      <dsp:spPr>
        <a:xfrm>
          <a:off x="0" y="2449926"/>
          <a:ext cx="10515600" cy="81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N.A. Fedorov. </a:t>
          </a:r>
          <a:r>
            <a:rPr lang="en-US" sz="2000" b="1" kern="1200" dirty="0"/>
            <a:t>Studying of 14.1 MeV neutrons scattering on light nuclei. Master thesis.</a:t>
          </a:r>
          <a:r>
            <a:rPr lang="en-US" sz="2000" kern="1200" dirty="0"/>
            <a:t> MSU, Moscow, 2017.</a:t>
          </a:r>
        </a:p>
      </dsp:txBody>
      <dsp:txXfrm>
        <a:off x="0" y="2449926"/>
        <a:ext cx="10515600" cy="815844"/>
      </dsp:txXfrm>
    </dsp:sp>
    <dsp:sp modelId="{C460330F-2B16-4647-A77D-4D274AE68BD1}">
      <dsp:nvSpPr>
        <dsp:cNvPr id="0" name=""/>
        <dsp:cNvSpPr/>
      </dsp:nvSpPr>
      <dsp:spPr>
        <a:xfrm>
          <a:off x="0" y="326577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713501-E1E0-4912-BF2B-9105A9D5CE05}">
      <dsp:nvSpPr>
        <dsp:cNvPr id="0" name=""/>
        <dsp:cNvSpPr/>
      </dsp:nvSpPr>
      <dsp:spPr>
        <a:xfrm>
          <a:off x="0" y="3265771"/>
          <a:ext cx="10515600" cy="81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J. Zamudio, L. Romero, R. Morales. Nuclear Physics. 1967. V. A96. P. 449.</a:t>
          </a:r>
        </a:p>
      </dsp:txBody>
      <dsp:txXfrm>
        <a:off x="0" y="3265771"/>
        <a:ext cx="10515600" cy="815844"/>
      </dsp:txXfrm>
    </dsp:sp>
    <dsp:sp modelId="{9E3F324E-5E92-4978-B89F-36D5E447BC23}">
      <dsp:nvSpPr>
        <dsp:cNvPr id="0" name=""/>
        <dsp:cNvSpPr/>
      </dsp:nvSpPr>
      <dsp:spPr>
        <a:xfrm>
          <a:off x="0" y="408161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884AF4-2555-4AA3-9BB0-4EDA49D06F35}">
      <dsp:nvSpPr>
        <dsp:cNvPr id="0" name=""/>
        <dsp:cNvSpPr/>
      </dsp:nvSpPr>
      <dsp:spPr>
        <a:xfrm>
          <a:off x="0" y="4081615"/>
          <a:ext cx="10515600" cy="81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b="0" i="0" kern="1200" dirty="0"/>
            <a:t>Kelly, K. J., Devlin, M., O’Donnell, J. M., &amp; Bennett, E. A. (2021). </a:t>
          </a:r>
          <a:r>
            <a:rPr lang="de-DE" sz="2000" b="0" i="0" kern="1200" dirty="0" err="1"/>
            <a:t>Correlated</a:t>
          </a:r>
          <a:r>
            <a:rPr lang="de-DE" sz="2000" b="0" i="0" kern="1200" dirty="0"/>
            <a:t> n−</a:t>
          </a:r>
          <a:r>
            <a:rPr lang="el-GR" sz="2000" b="0" i="0" kern="1200" dirty="0"/>
            <a:t>γ </a:t>
          </a:r>
          <a:r>
            <a:rPr lang="de-DE" sz="2000" b="0" i="0" kern="1200" dirty="0"/>
            <a:t>angular </a:t>
          </a:r>
          <a:r>
            <a:rPr lang="de-DE" sz="2000" b="0" i="0" kern="1200" dirty="0" err="1"/>
            <a:t>distributions</a:t>
          </a:r>
          <a:r>
            <a:rPr lang="de-DE" sz="2000" b="0" i="0" kern="1200" dirty="0"/>
            <a:t> </a:t>
          </a:r>
          <a:r>
            <a:rPr lang="de-DE" sz="2000" b="0" i="0" kern="1200" dirty="0" err="1"/>
            <a:t>from</a:t>
          </a:r>
          <a:r>
            <a:rPr lang="de-DE" sz="2000" b="0" i="0" kern="1200" dirty="0"/>
            <a:t> </a:t>
          </a:r>
          <a:r>
            <a:rPr lang="de-DE" sz="2000" b="0" i="0" kern="1200" dirty="0" err="1"/>
            <a:t>the</a:t>
          </a:r>
          <a:r>
            <a:rPr lang="de-DE" sz="2000" b="0" i="0" kern="1200" dirty="0"/>
            <a:t> Q=4.4398 MeV C12(</a:t>
          </a:r>
          <a:r>
            <a:rPr lang="de-DE" sz="2000" b="0" i="0" kern="1200" dirty="0" err="1"/>
            <a:t>n,n</a:t>
          </a:r>
          <a:r>
            <a:rPr lang="de-DE" sz="2000" b="0" i="0" kern="1200" dirty="0"/>
            <a:t>′</a:t>
          </a:r>
          <a:r>
            <a:rPr lang="el-GR" sz="2000" b="0" i="0" kern="1200" dirty="0"/>
            <a:t>γ) </a:t>
          </a:r>
          <a:r>
            <a:rPr lang="de-DE" sz="2000" b="0" i="0" kern="1200" dirty="0" err="1"/>
            <a:t>reaction</a:t>
          </a:r>
          <a:r>
            <a:rPr lang="de-DE" sz="2000" b="0" i="0" kern="1200" dirty="0"/>
            <a:t> </a:t>
          </a:r>
          <a:r>
            <a:rPr lang="de-DE" sz="2000" b="0" i="0" kern="1200" dirty="0" err="1"/>
            <a:t>for</a:t>
          </a:r>
          <a:r>
            <a:rPr lang="de-DE" sz="2000" b="0" i="0" kern="1200" dirty="0"/>
            <a:t> </a:t>
          </a:r>
          <a:r>
            <a:rPr lang="de-DE" sz="2000" b="0" i="0" kern="1200" dirty="0" err="1"/>
            <a:t>incident</a:t>
          </a:r>
          <a:r>
            <a:rPr lang="de-DE" sz="2000" b="0" i="0" kern="1200" dirty="0"/>
            <a:t> </a:t>
          </a:r>
          <a:r>
            <a:rPr lang="de-DE" sz="2000" b="0" i="0" kern="1200" dirty="0" err="1"/>
            <a:t>neutron</a:t>
          </a:r>
          <a:r>
            <a:rPr lang="de-DE" sz="2000" b="0" i="0" kern="1200" dirty="0"/>
            <a:t> </a:t>
          </a:r>
          <a:r>
            <a:rPr lang="de-DE" sz="2000" b="0" i="0" kern="1200" dirty="0" err="1"/>
            <a:t>energies</a:t>
          </a:r>
          <a:r>
            <a:rPr lang="de-DE" sz="2000" b="0" i="0" kern="1200" dirty="0"/>
            <a:t> </a:t>
          </a:r>
          <a:r>
            <a:rPr lang="de-DE" sz="2000" b="0" i="0" kern="1200" dirty="0" err="1"/>
            <a:t>from</a:t>
          </a:r>
          <a:r>
            <a:rPr lang="de-DE" sz="2000" b="0" i="0" kern="1200" dirty="0"/>
            <a:t> 6.5 MeV </a:t>
          </a:r>
          <a:r>
            <a:rPr lang="de-DE" sz="2000" b="0" i="0" kern="1200" dirty="0" err="1"/>
            <a:t>to</a:t>
          </a:r>
          <a:r>
            <a:rPr lang="de-DE" sz="2000" b="0" i="0" kern="1200" dirty="0"/>
            <a:t> 16.5 MeV. </a:t>
          </a:r>
          <a:r>
            <a:rPr lang="de-DE" sz="2000" b="0" i="1" kern="1200" dirty="0" err="1"/>
            <a:t>Physical</a:t>
          </a:r>
          <a:r>
            <a:rPr lang="de-DE" sz="2000" b="0" i="1" kern="1200" dirty="0"/>
            <a:t> Review. C</a:t>
          </a:r>
          <a:r>
            <a:rPr lang="de-DE" sz="2000" b="0" i="0" kern="1200" dirty="0"/>
            <a:t>, </a:t>
          </a:r>
          <a:r>
            <a:rPr lang="de-DE" sz="2000" b="0" i="1" kern="1200" dirty="0"/>
            <a:t>104</a:t>
          </a:r>
          <a:r>
            <a:rPr lang="de-DE" sz="2000" b="0" i="0" kern="1200" dirty="0"/>
            <a:t>(6). </a:t>
          </a:r>
          <a:endParaRPr lang="en-US" sz="2000" kern="1200" dirty="0"/>
        </a:p>
      </dsp:txBody>
      <dsp:txXfrm>
        <a:off x="0" y="4081615"/>
        <a:ext cx="10515600" cy="8158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4T20:29:48.298"/>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745 789 10490 0 0,'-5'6'-6'0'0,"2"-2"10"0"0,-2 1 2 0 0,-1 4-28 0 0,-6 7-213 0 0,-159 238-5718 0 0,-95 121 4500 0 0,38-52 1299 0 0,220-311 167 0 0,1-2 13 0 0,0 0 0 0 0,1 1 0 0 0,0 0 1 0 0,1 0-1 0 0,-5 12 0 0 0,14-24 23 0 0,-1 1-1 0 0,0-1 1 0 0,1 1-1 0 0,-1-1 1 0 0,3-1-1 0 0,9-5 15 0 0,-1 0-1 0 0,21-13 1 0 0,-22 12-38 0 0,10-7 15 0 0,-1-1-1 0 0,27-25 0 0 0,-23 18-18 0 0,35-31 10 0 0,-4-3 0 0 0,-2-2 0 0 0,89-124 0 0 0,-12-23-54 0 0,-84 137 22 0 0,4 4-1 0 0,2 1 1 0 0,3 3-1 0 0,71-58 0 0 0,132-127 137 0 0,-53 5 21 0 0,-196 227-142 0 0,8-10 8 0 0,0 1 0 0 0,2 0 1 0 0,26-22-1 0 0,28-6 13 0 0,-25 18-17 0 0,-28 17-12 0 0,-10 6 1 0 0,0 1 1 0 0,1 1-1 0 0,0 0 0 0 0,1 0 1 0 0,-1 2-1 0 0,27-10 1 0 0,-6 8 41 0 0,-22 8-4 0 0,-12 0-44 0 0,0 0 1 0 0,0 0-1 0 0,0 0 1 0 0,0 0 0 0 0,0 0-1 0 0,0 1 1 0 0,0-1 0 0 0,0 0-1 0 0,0 0 1 0 0,0 0-1 0 0,1 0 1 0 0,-1 0 0 0 0,0 1-1 0 0,0-1 1 0 0,0 0-1 0 0,0 0 1 0 0,0 0 0 0 0,0 0-1 0 0,0 1 1 0 0,0-1-1 0 0,0 0 1 0 0,0 0 0 0 0,0 0-1 0 0,0 0 1 0 0,0 1 0 0 0,-1-1-1 0 0,1 0 1 0 0,0 0-1 0 0,0 0 1 0 0,0 0 0 0 0,0 0-1 0 0,0 1 1 0 0,0-1-1 0 0,0 0 1 0 0,0 0 0 0 0,-1 0-1 0 0,-15 17 101 0 0,10-11-91 0 0,-100 99 9 0 0,79-80-38 0 0,-103 102-42 0 0,84-72 204 0 0,-39 63 1 0 0,-29 66 215 0 0,69-113-135 0 0,-3-2 1 0 0,-3-2-1 0 0,-88 90 1 0 0,94-112-164 0 0,-145 152 294 0 0,132-134-169 0 0,-86 124 0 0 0,139-180-177 0 0,2-3-1 0 0,0 1-1 0 0,0-1 1 0 0,1 1 0 0 0,-1-1 0 0 0,1 1-1 0 0,0 0 1 0 0,-2 7 0 0 0,4-12-6 0 0,0 0 1 0 0,0 1-1 0 0,0-1 1 0 0,0 0-1 0 0,0 0 0 0 0,0 0 1 0 0,0 0-1 0 0,0 0 1 0 0,0 0-1 0 0,0 0 1 0 0,0 0-1 0 0,0 0 1 0 0,0 0-1 0 0,0 0 0 0 0,0 0 1 0 0,0 0-1 0 0,0 0 1 0 0,0 0-1 0 0,0 0 1 0 0,0 0-1 0 0,0 0 1 0 0,0 0-1 0 0,0 1 0 0 0,0-1 1 0 0,0 0-1 0 0,0 0 1 0 0,0 0-1 0 0,0 0 1 0 0,0 0-1 0 0,0 0 1 0 0,0 0-1 0 0,0 0 0 0 0,0 0 1 0 0,0 0-1 0 0,0 0 1 0 0,0 0-1 0 0,1 0 1 0 0,-1 0-1 0 0,0 0 1 0 0,0 0-1 0 0,0 0 0 0 0,0 0 1 0 0,0 0-1 0 0,0 0 1 0 0,0 0-1 0 0,0 0 1 0 0,0 0-1 0 0,0 0 1 0 0,0 0-1 0 0,0 0 0 0 0,0 0 1 0 0,0 0-1 0 0,0 0 1 0 0,0 0-1 0 0,0 0 1 0 0,0 0-1 0 0,0 0 1 0 0,1 0-1 0 0,-1 0 0 0 0,0 0 1 0 0,0 0-1 0 0,0 0 1 0 0,0 0-1 0 0,0 0 1 0 0,0 0-1 0 0,0 0 1 0 0,0 0-1 0 0,0 0 0 0 0,5-4 248 0 0,4-6 102 0 0,-5 6-273 0 0,0 1-1 0 0,0-1 1 0 0,0 0-1 0 0,0 1 0 0 0,8-4 1 0 0,10-8-43 0 0,228-204-32 0 0,-167 141 48 0 0,356-355 234 0 0,-202 195-242 0 0,41-61-33 0 0,-270 289 35 0 0,0-1 0 0 0,12-20 0 0 0,-31 37 3 0 0,-64 72-67 0 0,49-52-27 0 0,-21 22-36 0 0,-119 123-90 0 0,-27 52-12 0 0,110-122 163 0 0,-125 160 48 0 0,-129 171 251 0 0,233-290-125 0 0,-133 241-1 0 0,178-267-54 0 0,-51 142 1 0 0,105-246-80 0 0,1 0 0 0 0,-4 16 0 0 0,7-23 20 0 0,0 0 0 0 0,1 0 0 0 0,0 1 0 0 0,0-1 0 0 0,0 0 0 0 0,0 1 0 0 0,2 6 0 0 0,-2-11-30 0 0,1 0 1 0 0,-1 0 0 0 0,0-1-1 0 0,0 1 1 0 0,0 0-1 0 0,1-1 1 0 0,-1 1 0 0 0,0 0-1 0 0,1-1 1 0 0,-1 1 0 0 0,0 0-1 0 0,1-1 1 0 0,-1 1 0 0 0,1-1-1 0 0,-1 1 1 0 0,1 0 0 0 0,-1-1-1 0 0,1 1 1 0 0,-1-1-1 0 0,1 0 1 0 0,0 1 0 0 0,-1-1-1 0 0,1 0 1 0 0,0 1 0 0 0,-1-1-1 0 0,1 0 1 0 0,0 1 0 0 0,1-1-1 0 0,1 0-10 0 0,0 0 0 0 0,0 0-1 0 0,0 0 1 0 0,1-1 0 0 0,-1 1-1 0 0,3-2 1 0 0,4 0 9 0 0,3-2-3 0 0,0 1-1 0 0,0-2 1 0 0,0 0 0 0 0,0 0 0 0 0,-1-2 0 0 0,0 1 0 0 0,0-1 0 0 0,11-10 0 0 0,86-77 67 0 0,-91 77-50 0 0,95-100 112 0 0,-73 74-107 0 0,117-119 20 0 0,-50 53-35 0 0,112-135-19 0 0,-143 157 3 0 0,107-132 2 0 0,96-125 42 0 0,-105 156 70 0 0,-81 88-26 0 0,-16 9 37 0 0,-31 36-30 0 0,-28 29-51 0 0,-12 15 33 0 0,-6 10 25 0 0,-4 4 59 0 0,3-1-152 0 0,-1-1-1 0 0,1 0 0 0 0,0 1 1 0 0,0-1-1 0 0,0 1 0 0 0,0 0 1 0 0,1-1-1 0 0,-1 1 0 0 0,0 0 1 0 0,0 1-1 0 0,-2 5-9 0 0,-10 24-24 0 0,-1-1 0 0 0,-2-1 1 0 0,-29 43-1 0 0,-75 85-127 0 0,94-125 106 0 0,-62 75-96 0 0,34-44 65 0 0,-229 285-109 0 0,210-252 171 0 0,-172 238 10 0 0,233-317 10 0 0,-184 261 114 0 0,82-137-41 0 0,-35 46 94 0 0,17 6 212 0 0,119-172-323 0 0,-10 25 1 0 0,19-39-30 0 0,1 1-1 0 0,0-1 1 0 0,1 1 0 0 0,0 0 0 0 0,0 0 0 0 0,0 12 0 0 0,4 4 97 0 0,-2-24-122 0 0,0 0 0 0 0,1 0 0 0 0,-1-1 0 0 0,0 1 0 0 0,0 0 0 0 0,0-1 0 0 0,0 1 0 0 0,1 0 0 0 0,-1 0 0 0 0,0-1 0 0 0,1 1 0 0 0,-1-1 0 0 0,1 1 0 0 0,-1 0 0 0 0,0-1 0 0 0,1 1 0 0 0,0-1 0 0 0,-1 1 0 0 0,1-1 0 0 0,-1 1 0 0 0,1-1 0 0 0,-1 1 0 0 0,1-1 0 0 0,0 0 0 0 0,-1 1 0 0 0,1-1 0 0 0,0 0 0 0 0,1 1 0 0 0,-1-2 7 0 0,1 1-1 0 0,-1-1 0 0 0,0 0 1 0 0,1 1-1 0 0,-1-1 0 0 0,1 0 1 0 0,-1 0-1 0 0,0 0 1 0 0,0 0-1 0 0,0 0 0 0 0,2-2 1 0 0,5-4 13 0 0,58-50-7 0 0,63-72 0 0 0,-21 19-32 0 0,-12 20 8 0 0,153-172-2 0 0,-79 52 8 0 0,-33 38 0 0 0,85-74 0 0 0,14-17 0 0 0,-27-5 42 0 0,-69 86 5 0 0,-95 127-10 0 0,73-67-1 0 0,-35 51-58 0 0,-83 71 22 0 0,0 0 1 0 0,0 0 0 0 0,0 0-1 0 0,0 0 1 0 0,0 0 0 0 0,0 0-1 0 0,0 0 1 0 0,0 0 0 0 0,0 0-1 0 0,0 0 1 0 0,0 0 0 0 0,0 0-1 0 0,0 0 1 0 0,0 0 0 0 0,0 0-1 0 0,0 0 1 0 0,0 0 0 0 0,0 0-1 0 0,0 0 1 0 0,0 1 0 0 0,0-1-1 0 0,0 0 1 0 0,0 0 0 0 0,0 0-1 0 0,0 0 1 0 0,1 0 0 0 0,-1 0-1 0 0,0 0 1 0 0,0 0 0 0 0,0 0-1 0 0,0 0 1 0 0,0 0 0 0 0,0 0-1 0 0,0 0 1 0 0,0 0 0 0 0,0 0-1 0 0,0 0 1 0 0,0 0 0 0 0,0 0-1 0 0,0 0 1 0 0,0 0 0 0 0,0 0-1 0 0,0 0 1 0 0,0 0 0 0 0,0 0-1 0 0,1 0 1 0 0,-1 0 0 0 0,0 0-1 0 0,0-1 1 0 0,0 1 0 0 0,0 0-1 0 0,0 0 1 0 0,0 0 0 0 0,0 0-1 0 0,0 0 1 0 0,0 0 0 0 0,0 0-1 0 0,0 0 1 0 0,0 0 0 0 0,0 0-1 0 0,0 0 1 0 0,0 0 0 0 0,0 0-1 0 0,0 0 1 0 0,0 0 0 0 0,0 0-1 0 0,0 0 1 0 0,0 0 0 0 0,0-1-1 0 0,-3 7 20 0 0,-10 11 47 0 0,-47 29-20 0 0,-113 119-154 0 0,170-162 106 0 0,-30 32-22 0 0,1 1 0 0 0,-49 71 1 0 0,-1 17-10 0 0,-53 77-12 0 0,-93 97-16 0 0,107-146 26 0 0,-249 358 30 0 0,39-47 178 0 0,221-307-144 0 0,51-75-15 0 0,-69 102 13 0 0,125-177-26 0 0,-136 233 108 0 0,128-218-88 0 0,-4 6 4 0 0,1 1 0 0 0,1 0 1 0 0,-15 52-1 0 0,27-78-24 0 0,1 0 1 0 0,0 0 0 0 0,-1 0 0 0 0,1 0 0 0 0,0 0-1 0 0,0 0 1 0 0,0 0 0 0 0,0 0 0 0 0,0 0-1 0 0,1 2 1 0 0,0-4-2 0 0,0 0-1 0 0,-1 0 1 0 0,1-1 0 0 0,0 1-1 0 0,-1 0 1 0 0,1 0-1 0 0,0-1 1 0 0,-1 1 0 0 0,1 0-1 0 0,-1-1 1 0 0,1 1-1 0 0,-1-1 1 0 0,1 1 0 0 0,-1-1-1 0 0,1 0 1 0 0,7-5 0 0 0,5-4 1 0 0,0 0 0 0 0,-1-2 0 0 0,21-23 0 0 0,29-47 9 0 0,-52 70-6 0 0,37-54 28 0 0,84-88 1 0 0,-42 70-40 0 0,-71 68 4 0 0,81-78-12 0 0,27-44-2 0 0,-97 106 12 0 0,224-263 27 0 0,119-99 94 0 0,-134 152-83 0 0,-149 145-23 0 0,55-57 10 0 0,12 12 27 0 0,-48 65 26 0 0,145-78 0 0 0,-227 140-49 0 0,49-20 0 0 0,-72 34-19 0 0,-2 2 11 0 0,-6 4 31 0 0,-1 3-11 0 0,-20 34-5 0 0,-1-1 0 0 0,-2-1-1 0 0,-65 67 1 0 0,5-21-16 0 0,-35 39 13 0 0,19 4 87 0 0,-44 64 74 0 0,-86 107 31 0 0,151-197-146 0 0,-131 168 141 0 0,23 0-47 0 0,91-126-107 0 0,-186 280 138 0 0,100-141-94 0 0,1-3-36 0 0,32-2-24 0 0,32 19-4 0 0,90-222-39 0 0,-11 29 150 0 0,35-81-167 0 0,8-24 13 0 0,-1 0-1 0 0,1 1 1 0 0,0-1-1 0 0,0 0 1 0 0,0 0-1 0 0,0 0 0 0 0,0 0 1 0 0,0 0-1 0 0,0 0 1 0 0,0 1-1 0 0,0-1 1 0 0,0 0-1 0 0,0 0 1 0 0,0 0-1 0 0,0 0 0 0 0,0 0 1 0 0,0 0-1 0 0,0 1 1 0 0,0-1-1 0 0,0 0 1 0 0,0 0-1 0 0,0 0 0 0 0,0 0 1 0 0,0 0-1 0 0,0 0 1 0 0,0 0-1 0 0,1 1 1 0 0,-1-1-1 0 0,0 0 0 0 0,0 0 1 0 0,0 0-1 0 0,0 0 1 0 0,0 0-1 0 0,0 0 1 0 0,0 0-1 0 0,0 0 0 0 0,0 0 1 0 0,1 0-1 0 0,-1 1 1 0 0,0-1-1 0 0,0 0 1 0 0,0 0-1 0 0,0 0 0 0 0,0 0 1 0 0,0 0-1 0 0,0 0 1 0 0,1 0-1 0 0,7-3-43 0 0,9-9 20 0 0,-5-1 51 0 0,0-1-1 0 0,-1 0 1 0 0,11-18-1 0 0,7-9 20 0 0,38-50-15 0 0,39-53-22 0 0,44-65-14 0 0,182-276-6 0 0,168-215 69 0 0,-120 183-92 0 0,-284 384 7 0 0,51-61-18 0 0,-6 20 26 0 0,-6 1 18 0 0,84-75 21 0 0,9 18 25 0 0,-45 72 43 0 0,-130 116-38 0 0,-21 17-33 0 0,1 2-1 0 0,1 1 0 0 0,49-23 1 0 0,-80 44-19 0 0,-1-1 1 0 0,1 1 0 0 0,0 0 0 0 0,0 0 0 0 0,0 1 0 0 0,3-2 0 0 0,-5 2 3 0 0,-1 0-1 0 0,1 0 1 0 0,-1 0 0 0 0,1 0-1 0 0,-1 0 1 0 0,0 0-1 0 0,1 0 1 0 0,-1 1 0 0 0,1-1-1 0 0,-1 0 1 0 0,0 0-1 0 0,1 0 1 0 0,-1 0 0 0 0,1 1-1 0 0,-1-1 1 0 0,0 0-1 0 0,1 0 1 0 0,-1 1 0 0 0,0-1-1 0 0,1 1 1 0 0,-1-1 0 0 0,1 1 0 0 0,-1 0 0 0 0,0 0 0 0 0,1-1 0 0 0,-1 1 0 0 0,0 0 1 0 0,0 0-1 0 0,0 0 0 0 0,1-1 0 0 0,-1 1 0 0 0,0 0 0 0 0,0 0 0 0 0,0 0 0 0 0,-1 0 0 0 0,1 0 1 0 0,-1 7-4 0 0,-1 0 1 0 0,0-1 0 0 0,0 1 0 0 0,-1-1 0 0 0,-6 14 0 0 0,-24 36-30 0 0,22-39 25 0 0,-95 152-20 0 0,-1-9 18 0 0,-313 410 11 0 0,363-496 4 0 0,-214 306 35 0 0,93-124-24 0 0,-107 157-41 0 0,140-198 3 0 0,-241 370 133 0 0,102-115 51 0 0,244-405-133 0 0,2-2 46 0 0,-80 103-1 0 0,100-144 6 0 0,-25 41 0 0 0,3-5-4 0 0,37-54-58 0 0,4-3 10 0 0,9-6 4 0 0,2-5-45 0 0,0 0 1 0 0,-1-1-1 0 0,14-16 0 0 0,-14 15-1 0 0,17-19-25 0 0,35-50 1 0 0,17-35-2 0 0,46-63-2 0 0,73-86-1 0 0,-60 80 30 0 0,123-175 20 0 0,-23 31 16 0 0,240-271-97 0 0,-174 243-2 0 0,-171 194 72 0 0,236-234 38 0 0,-358 383-34 0 0,272-262 105 0 0,-275 267-91 0 0,0 1-1 0 0,0 0 1 0 0,14-8 0 0 0,-14 12 17 0 0,-9 3-33 0 0,0 0 0 0 0,0 0 0 0 0,0 0 0 0 0,0 0 1 0 0,0 0-1 0 0,0 0 0 0 0,0 0 0 0 0,0 0 0 0 0,0 0 1 0 0,0 0-1 0 0,0 0 0 0 0,0 0 0 0 0,0 0 0 0 0,0 0 0 0 0,0 0 1 0 0,0 0-1 0 0,0 0 0 0 0,0 0 0 0 0,1 0 0 0 0,-1 0 1 0 0,0 0-1 0 0,0 0 0 0 0,0 0 0 0 0,0 0 0 0 0,0 0 1 0 0,0 0-1 0 0,0 0 0 0 0,0 0 0 0 0,0 1 0 0 0,0-1 1 0 0,0 0-1 0 0,0 0 0 0 0,0 0 0 0 0,0 0 0 0 0,0 0 1 0 0,0 0-1 0 0,0 0 0 0 0,0 0 0 0 0,0 0 0 0 0,0 0 0 0 0,0 0 1 0 0,0 0-1 0 0,0 0 0 0 0,0 0 0 0 0,0 0 0 0 0,0 0 1 0 0,0 0-1 0 0,0 1 0 0 0,0-1 0 0 0,0 0 0 0 0,0 0 1 0 0,0 0-1 0 0,0 0 0 0 0,0 0 0 0 0,0 0 0 0 0,0 0 1 0 0,-1 0-1 0 0,1 0 0 0 0,0 0 0 0 0,0 0 0 0 0,0 0 0 0 0,0 0 1 0 0,-11 14-18 0 0,1-2-13 0 0,-15 41 16 0 0,-19 29-1 0 0,-78 105 1 0 0,-68 58-36 0 0,-152 202 15 0 0,89-116 31 0 0,160-220 35 0 0,-95 118 65 0 0,-76 135 33 0 0,145-197-62 0 0,-250 340 124 0 0,37-35 14 0 0,97-94-16 0 0,199-317-141 0 0,-4-2 0 0 0,-51 60-1 0 0,71-96-31 0 0,-1-1 1 0 0,-1-1-1 0 0,0-1 0 0 0,-33 23 1 0 0,52-41-9 0 0,0 0 0 0 0,0-1 0 0 0,0 1 0 0 0,0 0 0 0 0,0-1 0 0 0,0 0 0 0 0,-1 0 1 0 0,1 0-1 0 0,0 0 0 0 0,-5 0 0 0 0,3-25-620 0 0,-3 1-335 0 0,-4-7-1935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17.470"/>
    </inkml:context>
    <inkml:brush xml:id="br0">
      <inkml:brushProperty name="width" value="0.1" units="cm"/>
      <inkml:brushProperty name="height" value="0.1" units="cm"/>
      <inkml:brushProperty name="color" value="#00A0D7"/>
    </inkml:brush>
  </inkml:definitions>
  <inkml:trace contextRef="#ctx0" brushRef="#br0">0 1 6521 0 0,'0'0'12020'0'0,"0"4"-11710"0"0,12 60-6 0 0,16 139 257 0 0,-15-73 1352 0 0,-13-134-1867 0 0,1 1 0 0 0,0-1 0 0 0,0 0 1 0 0,0 0-1 0 0,0 1 0 0 0,4-8 0 0 0,1-3 4 0 0,15-45-19 0 0,13-33 34 0 0,-26 75-56 0 0,0 0-1 0 0,1 0 1 0 0,14-18 0 0 0,-14 22-15 0 0,21-25-49 0 0,-27 34 52 0 0,1 1 1 0 0,-1 0-1 0 0,1 0 0 0 0,-1 0 0 0 0,1 1 1 0 0,0-1-1 0 0,0 1 0 0 0,7-3 0 0 0,-10 4 9 0 0,0 0 0 0 0,1 1 0 0 0,-1-1 0 0 0,0 1 0 0 0,1-1 0 0 0,-1 1 0 0 0,1-1 0 0 0,-1 1 0 0 0,1 0 0 0 0,-1 0-1 0 0,1 0 1 0 0,-1 0 0 0 0,1 0 0 0 0,-1 0 0 0 0,1 0 0 0 0,-1 0 0 0 0,1 1 0 0 0,-1-1 0 0 0,1 0 0 0 0,-1 1 0 0 0,1-1 0 0 0,-1 1-1 0 0,1 0 1 0 0,-1-1 0 0 0,0 1 0 0 0,0 0 0 0 0,1 0 0 0 0,-1 0 0 0 0,0 0 0 0 0,0 0 0 0 0,2 2 0 0 0,3 3 7 0 0,-1 0 0 0 0,1 1 0 0 0,-1-1 1 0 0,-1 1-1 0 0,6 10 0 0 0,17 39 36 0 0,-26-55-49 0 0,8 23 52 0 0,10 42 0 0 0,-9-29 69 0 0,3 16-41 0 0,-16-45-178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5:53.778"/>
    </inkml:context>
    <inkml:brush xml:id="br0">
      <inkml:brushProperty name="width" value="0.05" units="cm"/>
      <inkml:brushProperty name="height" value="0.05" units="cm"/>
      <inkml:brushProperty name="color" value="#004F8B"/>
      <inkml:brushProperty name="ignorePressure" value="1"/>
    </inkml:brush>
  </inkml:definitions>
  <inkml:trace contextRef="#ctx0" brushRef="#br0">91 0 0 0,'-11'95'0'0,"-4"45"0"0,-1 2 0 0,-7 68 0 0,-2 13 0 0,25-218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5:55.088"/>
    </inkml:context>
    <inkml:brush xml:id="br0">
      <inkml:brushProperty name="width" value="0.05" units="cm"/>
      <inkml:brushProperty name="height" value="0.05" units="cm"/>
      <inkml:brushProperty name="color" value="#004F8B"/>
      <inkml:brushProperty name="ignorePressure" value="1"/>
    </inkml:brush>
  </inkml:definitions>
  <inkml:trace contextRef="#ctx0" brushRef="#br0">65 1 0 0,'-7'60'0'0,"-2"29"0"0,-1 1 0 0,-4 42 0 0,-9 75 0 0,21-193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5:55.625"/>
    </inkml:context>
    <inkml:brush xml:id="br0">
      <inkml:brushProperty name="width" value="0.05" units="cm"/>
      <inkml:brushProperty name="height" value="0.05" units="cm"/>
      <inkml:brushProperty name="color" value="#004F8B"/>
      <inkml:brushProperty name="ignorePressure" value="1"/>
    </inkml:brush>
  </inkml:definitions>
  <inkml:trace contextRef="#ctx0" brushRef="#br0">50 1 0 0,'-14'125'0'0,"-7"63"0"0,7-57 0 0,13-126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5:56.065"/>
    </inkml:context>
    <inkml:brush xml:id="br0">
      <inkml:brushProperty name="width" value="0.05" units="cm"/>
      <inkml:brushProperty name="height" value="0.05" units="cm"/>
      <inkml:brushProperty name="color" value="#004F8B"/>
      <inkml:brushProperty name="ignorePressure" value="1"/>
    </inkml:brush>
  </inkml:definitions>
  <inkml:trace contextRef="#ctx0" brushRef="#br0">26 0 0 0,'-6'58'0'0,"-4"27"0"0,3-12 0 0,5-54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6:01.666"/>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 0 0,'1'1'0'0,"-1"-1"0"0,76 67 0 0,37 34 0 0,-54-48 0 0,-51-46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6:02.279"/>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 0 0,'1'0'0'0,"-1"1"0"0,141 124 0 0,71 64 0 0,10 9 0 0,-215-193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6:02.689"/>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 0 0,'1'1'0'0,"0"0"0"0,0-1 0 0,-1 1 0 0,3 1 0 0,508 453 0 0,-505-450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6:03.083"/>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 0 0,'0'1'0'0,"1"-1"0"0,0 1 0 0,0-1 0 0,0 2 0 0,329 291 0 0,-311-276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6:05.879"/>
    </inkml:context>
    <inkml:brush xml:id="br0">
      <inkml:brushProperty name="width" value="0.05" units="cm"/>
      <inkml:brushProperty name="height" value="0.05" units="cm"/>
      <inkml:brushProperty name="color" value="#004F8B"/>
    </inkml:brush>
  </inkml:definitions>
  <inkml:trace contextRef="#ctx0" brushRef="#br0">57 29 11002 0 0,'8'-9'-161'0'0,"5"-10"2519"0"0,-19 24-1950 0 0,-1 0 0 0 0,1 0 0 0 0,-5 8 0 0 0,6-6-279 0 0,0 1 0 0 0,1 0 0 0 0,0 0 0 0 0,0 1 0 0 0,1 0 0 0 0,0-1 0 0 0,-3 15 0 0 0,-4 65 501 0 0,9-74-539 0 0,-2 29 131 0 0,6 64 0 0 0,0-88-134 0 0,0 2 0 0 0,2-2 1 0 0,9 25-1 0 0,-8-28-60 0 0,0-1 1 0 0,1 1-1 0 0,0-2 0 0 0,20 27 1 0 0,-22-33-7 0 0,1-1 1 0 0,0 0 0 0 0,1 1 0 0 0,0-2 0 0 0,1 0 0 0 0,-1 1 0 0 0,1-1 0 0 0,0-1 0 0 0,1 0 0 0 0,8 4-1 0 0,179 65 504 0 0,-118-43-432 0 0,36 10 16 0 0,18 1-176 0 0,-53-17 56 0 0,94 31-67 0 0,-145-43 128 0 0,-1-1 46 0 0,-15-6-59 0 0,-10-5-131 0 0,-1 0-1 0 0,2 0 0 0 0,-1-1 0 0 0,-1 1 1 0 0,1 0-1 0 0,0 0 0 0 0,0-1 0 0 0,0 1 1 0 0,3-1-1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6:06.767"/>
    </inkml:context>
    <inkml:brush xml:id="br0">
      <inkml:brushProperty name="width" value="0.05" units="cm"/>
      <inkml:brushProperty name="height" value="0.05" units="cm"/>
      <inkml:brushProperty name="color" value="#004F8B"/>
    </inkml:brush>
  </inkml:definitions>
  <inkml:trace contextRef="#ctx0" brushRef="#br0">39 8 11130 0 0,'0'0'-24'0'0,"15"-5"-4"0"0,-14 5 159 0 0,-1 0-1 0 0,0-1 1 0 0,0 1 0 0 0,0 0-1 0 0,0 0 1 0 0,0 0-1 0 0,1 0 1 0 0,-1 0-1 0 0,0 0 1 0 0,0 0-1 0 0,1 0 1 0 0,-1-1-1 0 0,0 1 1 0 0,0 0 0 0 0,1 0-1 0 0,-1 0 1 0 0,0 0-1 0 0,0 0 1 0 0,0 0-1 0 0,0 0 1 0 0,0 0-1 0 0,1-1 1 0 0,-1 1-1 0 0,0 0 1 0 0,0 0 0 0 0,1 0-1 0 0,-1 6 1267 0 0,-7 15-1325 0 0,5-16 244 0 0,-18 45 92 0 0,14-40-353 0 0,0 2-1 0 0,2-1 0 0 0,0 0 0 0 0,-4 20 1 0 0,7-26-58 0 0,0 0 0 0 0,1 0 0 0 0,-1 0 1 0 0,1 1-1 0 0,0-1 0 0 0,1 0 0 0 0,0 0 1 0 0,0 1-1 0 0,-1-1 0 0 0,2 0 0 0 0,0 0 1 0 0,-1 0-1 0 0,1 0 0 0 0,5 7 0 0 0,1 0 52 0 0,0 0 0 0 0,1-1 0 0 0,17 17 0 0 0,36 28 99 0 0,-22-21-52 0 0,-27-24-89 0 0,0-1-1 0 0,0-1 0 0 0,1 1 0 0 0,0-2 0 0 0,1 0 0 0 0,-1 0 1 0 0,23 7-1 0 0,108 34 58 0 0,-100-37-40 0 0,62 10 0 0 0,-74-17-4 0 0,16 2 58 0 0,96 24 0 0 0,-139-29-239 0 0,-1-1 0 0 0,1 0 1 0 0,0 0-1 0 0,0 0 0 0 0,8-1 1 0 0,-14-1-1044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18.339"/>
    </inkml:context>
    <inkml:brush xml:id="br0">
      <inkml:brushProperty name="width" value="0.1" units="cm"/>
      <inkml:brushProperty name="height" value="0.1" units="cm"/>
      <inkml:brushProperty name="color" value="#00A0D7"/>
    </inkml:brush>
  </inkml:definitions>
  <inkml:trace contextRef="#ctx0" brushRef="#br0">181 39 12539 0 0,'-3'-3'2893'0'0,"-7"-4"-2175"0"0,-2 1 61 0 0,4 2-269 0 0,1 0-1 0 0,-1 0 0 0 0,0 1 1 0 0,0 0-1 0 0,-10-2 1 0 0,16 5-492 0 0,0 0 1 0 0,1 0-1 0 0,-1 1 1 0 0,1-1-1 0 0,-1 0 1 0 0,1 1-1 0 0,-1-1 1 0 0,1 1-1 0 0,-1-1 1 0 0,1 1-1 0 0,-1 0 1 0 0,1-1-1 0 0,-1 1 1 0 0,1 0-1 0 0,0 0 1 0 0,0 0-1 0 0,-1 0 1 0 0,1 0-1 0 0,0 0 1 0 0,0 1 0 0 0,-1 0-1 0 0,-3 5 37 0 0,0-1 0 0 0,-6 13 0 0 0,3-3 26 0 0,1 1 1 0 0,0 0-1 0 0,2 0 1 0 0,0 1-1 0 0,0 0 1 0 0,2 0-1 0 0,0 0 1 0 0,1 0-1 0 0,1 0 0 0 0,2 29 1 0 0,-1-44-74 0 0,0 0 0 0 0,1-1 0 0 0,-1 1 0 0 0,1 0 1 0 0,0 0-1 0 0,-1 0 0 0 0,1 0 0 0 0,1 0 0 0 0,-1-1 0 0 0,0 1 0 0 0,1-1 0 0 0,-1 1 0 0 0,1-1 1 0 0,0 1-1 0 0,0-1 0 0 0,0 0 0 0 0,0 0 0 0 0,0 0 0 0 0,0 0 0 0 0,1 0 0 0 0,-1 0 1 0 0,0-1-1 0 0,1 1 0 0 0,0-1 0 0 0,-1 0 0 0 0,1 1 0 0 0,0-1 0 0 0,0 0 0 0 0,0-1 1 0 0,-1 1-1 0 0,1 0 0 0 0,0-1 0 0 0,0 0 0 0 0,0 0 0 0 0,0 0 0 0 0,0 0 0 0 0,0 0 1 0 0,0 0-1 0 0,0-1 0 0 0,0 0 0 0 0,0 1 0 0 0,0-1 0 0 0,-1 0 0 0 0,1 0 0 0 0,0-1 0 0 0,-1 1 1 0 0,1 0-1 0 0,0-1 0 0 0,-1 0 0 0 0,0 0 0 0 0,1 1 0 0 0,-1-1 0 0 0,0-1 0 0 0,0 1 1 0 0,3-5-1 0 0,0 1 11 0 0,-1-1 0 0 0,0 1 0 0 0,-1-1 0 0 0,1 0-1 0 0,-1 0 1 0 0,-1-1 0 0 0,1 1 0 0 0,-1-1 0 0 0,1-10 0 0 0,0-6-10 0 0,-2-42-1 0 0,-1 42-14 0 0,-3 18-44 0 0,1 7 70 0 0,1 4 79 0 0,2 0-86 0 0,0 0 0 0 0,1-1-1 0 0,-1 1 1 0 0,1 0 0 0 0,0-1 0 0 0,0 1-1 0 0,0-1 1 0 0,6 8 0 0 0,0 2-17 0 0,20 33 45 0 0,53 65 0 0 0,2 4-79 0 0,-51-66 4 0 0,40 65 108 0 0,-60-92-52 0 0,0 1-1 0 0,-1 0 1 0 0,7 27-1 0 0,-15-40-19 0 0,-1 1-1 0 0,0-1 1 0 0,-1 0-1 0 0,0 0 1 0 0,-1 0-1 0 0,0 1 1 0 0,-1-1-1 0 0,-1 12 1 0 0,1-20 26 0 0,0 1 0 0 0,1-1 1 0 0,-1 0-1 0 0,0 1 0 0 0,-1-1 0 0 0,1 0 1 0 0,-1 0-1 0 0,1 0 0 0 0,-1 0 1 0 0,0 0-1 0 0,0 0 0 0 0,0 0 0 0 0,0-1 1 0 0,-1 1-1 0 0,1-1 0 0 0,-1 1 1 0 0,-3 1-1 0 0,3-2-3 0 0,-1 0 0 0 0,0 0 0 0 0,1 0 0 0 0,-1-1 0 0 0,0 1 0 0 0,0-1 1 0 0,0 0-1 0 0,0 0 0 0 0,0-1 0 0 0,-1 1 0 0 0,1-1 0 0 0,0 0 0 0 0,0 0 0 0 0,-6-1 0 0 0,-7-1 46 0 0,0-2 0 0 0,0 0 0 0 0,0-1 0 0 0,1-1-1 0 0,-21-10 1 0 0,-77-45 235 0 0,90 46-289 0 0,-5-1 60 0 0,-27-22 0 0 0,54 35-62 0 0,-1 1 0 0 0,1-1 0 0 0,-1 1 0 0 0,1-1 0 0 0,0 0 0 0 0,0 0 1 0 0,0 0-1 0 0,0-1 0 0 0,1 1 0 0 0,-1 0 0 0 0,1 0 0 0 0,0-1 0 0 0,0 1 0 0 0,0-1 0 0 0,1 1 0 0 0,-1-1 1 0 0,1 1-1 0 0,0-1 0 0 0,0 0 0 0 0,0 1 0 0 0,0-1 0 0 0,0 1 0 0 0,1-1 0 0 0,0 1 0 0 0,0-1 0 0 0,0 1 1 0 0,0-1-1 0 0,0 1 0 0 0,1 0 0 0 0,-1-1 0 0 0,1 1 0 0 0,0 0 0 0 0,4-5 0 0 0,2 1-36 0 0,-1 1 0 0 0,1 0 0 0 0,0 0 0 0 0,0 1-1 0 0,1 0 1 0 0,14-6 0 0 0,58-17-77 0 0,-43 16-92 0 0,87-28-2177 0 0,-9-3-5557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6:12.673"/>
    </inkml:context>
    <inkml:brush xml:id="br0">
      <inkml:brushProperty name="width" value="0.05" units="cm"/>
      <inkml:brushProperty name="height" value="0.05" units="cm"/>
      <inkml:brushProperty name="color" value="#004F8B"/>
    </inkml:brush>
  </inkml:definitions>
  <inkml:trace contextRef="#ctx0" brushRef="#br0">204 1 6905 0 0,'0'0'561'0'0,"-17"6"600"0"0,6-1-778 0 0,0 0 0 0 0,1 1 0 0 0,1 0 0 0 0,0 1 0 0 0,-17 14 0 0 0,11-7 48 0 0,1 2 1 0 0,-1 0-1 0 0,-12 22 0 0 0,21-30-296 0 0,1 1 0 0 0,0 0 0 0 0,1 0 0 0 0,-1 0 0 0 0,2 1 1 0 0,0-1-1 0 0,1 1 0 0 0,-3 17 0 0 0,4-23-107 0 0,1 0 0 0 0,0 0 0 0 0,0 0 0 0 0,1 0 0 0 0,-1-1 0 0 0,1 1 0 0 0,0 0 1 0 0,-1-1-1 0 0,2 1 0 0 0,-1-1 0 0 0,1 2 0 0 0,-1-2 0 0 0,1 0 0 0 0,1 0 0 0 0,-2 0 0 0 0,2 1 1 0 0,-1-1-1 0 0,1 0 0 0 0,-1 0 0 0 0,1 0 0 0 0,0-1 0 0 0,4 3 0 0 0,0 0 29 0 0,1-1-1 0 0,-1 0 1 0 0,1 0 0 0 0,0-1-1 0 0,0 1 1 0 0,0-2-1 0 0,1 0 1 0 0,-1 0-1 0 0,12 1 1 0 0,-4-1 49 0 0,-1-1 0 0 0,0 0 0 0 0,2-2 0 0 0,-2 0 0 0 0,0-1 0 0 0,0 0 0 0 0,1-1 0 0 0,-1-1 0 0 0,18-5 1 0 0,-17 3-46 0 0,0-1 0 0 0,0-1 0 0 0,0 0 0 0 0,-1 0 0 0 0,-1-1 0 0 0,1-1 0 0 0,24-22 1 0 0,-34 27-18 0 0,0-1 0 0 0,0 0 0 0 0,-1 1 0 0 0,0-1 0 0 0,1 0 0 0 0,-1 0 0 0 0,4-13 0 0 0,-6 15-17 0 0,-1 1 0 0 0,1-1 0 0 0,-2 1 0 0 0,0-1 0 0 0,1 0 0 0 0,-1 0 0 0 0,1 1 0 0 0,-1-1 0 0 0,0 1 0 0 0,-1-1 0 0 0,1 0 0 0 0,-1 1 0 0 0,1-1 0 0 0,-1 0 0 0 0,-1 1 0 0 0,1-1 0 0 0,-2-2 0 0 0,1 2-20 0 0,0 2-1 0 0,1-1 0 0 0,-2 0 0 0 0,1 1 1 0 0,0-1-1 0 0,-1 2 0 0 0,1-2 0 0 0,-1 1 1 0 0,0 0-1 0 0,0 1 0 0 0,1-2 0 0 0,-2 2 0 0 0,2 0 1 0 0,-2-1-1 0 0,1 1 0 0 0,0 0 0 0 0,-1 0 1 0 0,2 0-1 0 0,-8 0 0 0 0,3 0-14 0 0,-2 0 0 0 0,2 0 0 0 0,-2 1 0 0 0,2 0 1 0 0,-2 1-1 0 0,1 0 0 0 0,-9 2 0 0 0,9-1-1 0 0,1 1 1 0 0,0-1 0 0 0,0 1-1 0 0,-1 1 1 0 0,1 0-1 0 0,1 0 1 0 0,0 0 0 0 0,0 1-1 0 0,0 0 1 0 0,0-1-1 0 0,0 1 1 0 0,1 1 0 0 0,0 0-1 0 0,-8 11 1 0 0,1 0 8 0 0,1 1 1 0 0,1 1-1 0 0,2-1 0 0 0,-9 23 1 0 0,11-22 5 0 0,0 0 0 0 0,1 0 0 0 0,1 1 0 0 0,1 0 0 0 0,-1 23 0 0 0,4-13 67 0 0,2-1 0 0 0,9 53 1 0 0,-4-21 76 0 0,-1-7-222 0 0,-7-41-546 0 0,1-12 484 0 0,0-1 1 0 0,0 1-1 0 0,0 0 0 0 0,0-1 0 0 0,0 0 0 0 0,0 0 0 0 0,0 0 0 0 0,-1 1 0 0 0,1-1 0 0 0,0 1 0 0 0,0-1 1 0 0,-1 1-1 0 0,1-1 0 0 0,0 1 0 0 0,0-1 0 0 0,0 0 0 0 0,0 0 0 0 0,0 0 0 0 0,-1 1 0 0 0,1-1 0 0 0,-1 0 1 0 0,1 0-1 0 0,-1 1 0 0 0,1-1 0 0 0,-1 0 0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6:13.257"/>
    </inkml:context>
    <inkml:brush xml:id="br0">
      <inkml:brushProperty name="width" value="0.05" units="cm"/>
      <inkml:brushProperty name="height" value="0.05" units="cm"/>
      <inkml:brushProperty name="color" value="#004F8B"/>
    </inkml:brush>
  </inkml:definitions>
  <inkml:trace contextRef="#ctx0" brushRef="#br0">65 1 12155 0 0,'0'0'-48'0'0,"6"11"-2492"0"0,4 12 2965 0 0,1-1-1 0 0,1 0 1 0 0,1-1 0 0 0,1-1-1 0 0,18 20 1 0 0,27 41 1428 0 0,-51-68-1575 0 0,0 1 0 0 0,-2 0 0 0 0,1-1 0 0 0,6 24 0 0 0,-11-29-185 0 0,-2 1 1 0 0,1-1-1 0 0,0 1 0 0 0,-1 0 1 0 0,-1 0-1 0 0,0-1 0 0 0,1 1 1 0 0,-2-1-1 0 0,-3 10 0 0 0,4-15-54 0 0,0 0-1 0 0,0-1 1 0 0,-1 2-1 0 0,2-2 1 0 0,-2 0-1 0 0,0 1 0 0 0,1-1 1 0 0,-1 1-1 0 0,0-1 1 0 0,0 1-1 0 0,0-2 1 0 0,-1 2-1 0 0,1-2 0 0 0,0 2 1 0 0,0-2-1 0 0,-1 1 1 0 0,1 0-1 0 0,-2-1 1 0 0,2 0-1 0 0,-1 1 0 0 0,0-2 1 0 0,0 1-1 0 0,0 0 1 0 0,0 0-1 0 0,0 0 0 0 0,-6-1 1 0 0,-2 1 37 0 0,1-1 1 0 0,0 0 0 0 0,0-1-1 0 0,0 1 1 0 0,-1-2 0 0 0,-17-4-1 0 0,22 4-5 0 0,-1-1 0 0 0,0 1-1 0 0,0 0 1 0 0,1-2 0 0 0,0 0 0 0 0,-1 1 0 0 0,1-1-1 0 0,-11-10 1 0 0,14 12-8 0 0,-1-1-1 0 0,2 0 1 0 0,-1 0-1 0 0,0 0 1 0 0,1 0-1 0 0,-1-1 1 0 0,1 0 0 0 0,0 1-1 0 0,0-1 1 0 0,1 1-1 0 0,-1-1 1 0 0,1 0-1 0 0,0 0 1 0 0,0 0-1 0 0,0 0 1 0 0,0-7 0 0 0,1 6-22 0 0,0 0 0 0 0,0 0 0 0 0,1 1 0 0 0,0-1 0 0 0,0 0 0 0 0,-1 0 0 0 0,2 1 0 0 0,0-1 0 0 0,-1 0 0 0 0,2 1 0 0 0,-1-1 0 0 0,0 1 0 0 0,1 0 0 0 0,0 0 0 0 0,0 0 0 0 0,0 0 1 0 0,1 1-1 0 0,5-6 0 0 0,3-1-44 0 0,0 1 1 0 0,1 1 0 0 0,1-1 0 0 0,-1 2-1 0 0,20-7 1 0 0,77-25-141 0 0,-72 26 114 0 0,19-7-324 0 0,-1-3-1 0 0,-2-1 0 0 0,55-35 0 0 0,-82 43-403 0 0,-22 14-1985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0:04.935"/>
    </inkml:context>
    <inkml:brush xml:id="br0">
      <inkml:brushProperty name="width" value="0.1" units="cm"/>
      <inkml:brushProperty name="height" value="0.1" units="cm"/>
      <inkml:brushProperty name="color" value="#004F8B"/>
    </inkml:brush>
  </inkml:definitions>
  <inkml:trace contextRef="#ctx0" brushRef="#br0">1 1094 2681 0 0,'0'0'3154'0'0,"7"-1"-467"0"0,18-4-273 0 0,28-8 0 0 0,-43 10-2030 0 0,86-29 1632 0 0,-43 13-1392 0 0,99-43 988 0 0,-4-10-703 0 0,-50 24-511 0 0,42-11 119 0 0,-50 23-317 0 0,-22 8 35 0 0,36-17 136 0 0,5-9-302 0 0,8-5 52 0 0,3 3 57 0 0,62-28-44 0 0,40-3-25 0 0,-131 57-85 0 0,-4 3 52 0 0,0-3 24 0 0,90-37 146 0 0,-166 62-215 0 0,-1-2 1 0 0,15-10 0 0 0,10-6 59 0 0,56-29 45 0 0,-65 34-108 0 0,-14 11 70 0 0,18-12 0 0 0,-25 17-146 0 0,0-1-1 0 0,-1 1 0 0 0,1-1 0 0 0,-1 0 0 0 0,0-1 0 0 0,0 1 1 0 0,4-5-1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0:06.230"/>
    </inkml:context>
    <inkml:brush xml:id="br0">
      <inkml:brushProperty name="width" value="0.1" units="cm"/>
      <inkml:brushProperty name="height" value="0.1" units="cm"/>
      <inkml:brushProperty name="color" value="#004F8B"/>
    </inkml:brush>
  </inkml:definitions>
  <inkml:trace contextRef="#ctx0" brushRef="#br0">1 132 1912 0 0,'1'0'0'0'0,"-1"0"0"0"0,1-2 281 0 0,0-2 0 0 0,1-9 226 0 0,0 0 714 0 0,-2 3 753 0 0,1 0 0 0 0,-1-15-1 0 0,-1 15-465 0 0,2-15-1 0 0,0 6 337 0 0,-1 19-1829 0 0,0 0-8 0 0,0 0 0 0 0,0 1 0 0 0,0-1 0 0 0,1 0 0 0 0,-1 0 0 0 0,0 0 0 0 0,0 0 0 0 0,0 0 1 0 0,1 1-1 0 0,-1-1 0 0 0,0 0 0 0 0,0 1 0 0 0,0-1 0 0 0,0 0 0 0 0,0 0 0 0 0,1 0 0 0 0,-1 1 0 0 0,0-1 0 0 0,1 0 0 0 0,-1 0 0 0 0,0 0 1 0 0,2 0 14 0 0,-1 2 1 0 0,0-2-1 0 0,1 1 0 0 0,-1 0 1 0 0,0 0-1 0 0,1 1 1 0 0,-1-1-1 0 0,1 0 1 0 0,-2 0-1 0 0,2 1 1 0 0,-2-1-1 0 0,2 2 1 0 0,3 5 45 0 0,-1 0 0 0 0,0 0 0 0 0,-1 0 0 0 0,1 1 1 0 0,-1-1-1 0 0,-1 1 0 0 0,3 11 0 0 0,5 66 256 0 0,-7-51-220 0 0,15 210 42 0 0,-16-186-15 0 0,1 60 79 0 0,-4-49-135 0 0,-2-26 5 0 0,-10 50 1 0 0,5-39 7 0 0,0-3 140 0 0,-13 119 101 0 0,18-92-302 0 0,4 2-1 0 0,13 122 0 0 0,-7-136 9 0 0,-5-36-16 0 0,1-1 0 0 0,15 62 0 0 0,-14-77-8 0 0,-1-4 40 0 0,1 1-1 0 0,5 11 1 0 0,-8-20 164 0 0,-1-2 37 0 0,0-2 26 0 0,0 0 46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0:07.474"/>
    </inkml:context>
    <inkml:brush xml:id="br0">
      <inkml:brushProperty name="width" value="0.1" units="cm"/>
      <inkml:brushProperty name="height" value="0.1" units="cm"/>
      <inkml:brushProperty name="color" value="#004F8B"/>
    </inkml:brush>
  </inkml:definitions>
  <inkml:trace contextRef="#ctx0" brushRef="#br0">0 1100 10490 0 0,'0'-2'1333'0'0,"0"-8"-184"0"0,1 6-928 0 0,-1 1 1 0 0,0-2-1 0 0,1 2 1 0 0,0-1-1 0 0,-1 0 0 0 0,2 1 1 0 0,-1-1-1 0 0,0 1 1 0 0,1-1-1 0 0,0 0 0 0 0,0 1 1 0 0,0 0-1 0 0,0 0 1 0 0,0 0-1 0 0,0 0 0 0 0,6-5 1 0 0,3-2 197 0 0,0 0 0 0 0,0 2 0 0 0,15-8 0 0 0,-6 3-86 0 0,-7 5-133 0 0,14-6 0 0 0,2-1-13 0 0,114-77 615 0 0,-107 67-414 0 0,58-40 88 0 0,5 9-292 0 0,-43 30-67 0 0,32-16 22 0 0,177-99 366 0 0,-236 125-390 0 0,6-4-62 0 0,68-28-1 0 0,-69 35-14 0 0,35-19 0 0 0,28-21-19 0 0,-81 44-15 0 0,60-32 84 0 0,3 0 27 0 0,67-45-183 0 0,-66 38 148 0 0,-17 11-19 0 0,-51 30-66 0 0,-8 5 4 0 0,5-3 33 0 0,17-7-1 0 0,-24 11-843 0 0,0 0 0 0 0,0 0-1 0 0,0 0 1 0 0,0-1 0 0 0,0 1-1 0 0,0 0 1 0 0,3-3 0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0:08.625"/>
    </inkml:context>
    <inkml:brush xml:id="br0">
      <inkml:brushProperty name="width" value="0.1" units="cm"/>
      <inkml:brushProperty name="height" value="0.1" units="cm"/>
      <inkml:brushProperty name="color" value="#004F8B"/>
    </inkml:brush>
  </inkml:definitions>
  <inkml:trace contextRef="#ctx0" brushRef="#br0">79 59 1400 0 0,'0'0'795'0'0,"0"-8"785"0"0,-3-1 53 0 0,2 0-1 0 0,-1-1 1 0 0,1-12 1119 0 0,1 23-2564 0 0,0 0-1 0 0,0 1 1 0 0,0-2 0 0 0,1 2-1 0 0,-1-2 1 0 0,0 2 0 0 0,0-1-1 0 0,0 0 1 0 0,-1 2 0 0 0,1 0-39 0 0,4 132 622 0 0,0 43-254 0 0,-6-122-399 0 0,-9 137 583 0 0,-18 2 72 0 0,1 77-407 0 0,26-257-353 0 0,-5 121 24 0 0,10-1-42 0 0,10 163 333 0 0,-12-288-281 0 0,0-1-1 0 0,0 0 0 0 0,1 1 1 0 0,3 10-1 0 0,-2-11-51 0 0,0 1-1 0 0,-2-1 1 0 0,1 0 0 0 0,-1 13 0 0 0,0-10-1 0 0,-1-5 65 0 0,0 0 0 0 0,0 0 0 0 0,-3 14 0 0 0,0-16-656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0:09.320"/>
    </inkml:context>
    <inkml:brush xml:id="br0">
      <inkml:brushProperty name="width" value="0.1" units="cm"/>
      <inkml:brushProperty name="height" value="0.1" units="cm"/>
      <inkml:brushProperty name="color" value="#004F8B"/>
    </inkml:brush>
  </inkml:definitions>
  <inkml:trace contextRef="#ctx0" brushRef="#br0">1 431 3961 0 0,'0'0'2236'0'0,"10"-9"797"0"0,13-12-1941 0 0,-11 9-343 0 0,1 0 0 0 0,18-12 0 0 0,-2 2 207 0 0,5-2-315 0 0,77-47 494 0 0,-19 11-482 0 0,-81 53-606 0 0,10-6 41 0 0,42-20 0 0 0,-47 26 199 0 0,0-2-1 0 0,21-14 1 0 0,-25 14-105 0 0,0 0 146 0 0,18-8 0 0 0,-26 15-308 0 0,0 0 0 0 0,1 0-1 0 0,-1 1 1 0 0,0-1 0 0 0,1 1 0 0 0,0 0 0 0 0,0 1-1 0 0,5-1 1 0 0,-6 1-108 0 0,1 0-1 0 0,-1-1 0 0 0,0 0 1 0 0,0 1-1 0 0,1-1 1 0 0,-1-1-1 0 0,0 1 0 0 0,0-1 1 0 0,0 1-1 0 0,4-4 1 0 0,-5 2-806 0 0,1 1 1 0 0,-1 0-1 0 0,0-1 1 0 0,0 0 0 0 0,0 0-1 0 0,3-4 1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0:10.817"/>
    </inkml:context>
    <inkml:brush xml:id="br0">
      <inkml:brushProperty name="width" value="0.1" units="cm"/>
      <inkml:brushProperty name="height" value="0.1" units="cm"/>
      <inkml:brushProperty name="color" value="#004F8B"/>
    </inkml:brush>
  </inkml:definitions>
  <inkml:trace contextRef="#ctx0" brushRef="#br0">112 55 1272 0 0,'0'0'2894'0'0,"-9"-6"-1332"0"0,-13-11-546 0 0,13 11 443 0 0,-16-10 1 0 0,22 14-1153 0 0,2 2-211 0 0,-1-2 0 0 0,0 2 0 0 0,1-2 0 0 0,-1 2 0 0 0,0-1 0 0 0,0 0 0 0 0,0 0 0 0 0,0 1-1 0 0,0 0 1 0 0,0 0 0 0 0,0-1 0 0 0,0 1 0 0 0,0 0 0 0 0,-3 1 0 0 0,0-1-37 0 0,4 0-11 0 0,1 0-1 0 0,0 0 1 0 0,-1 1 0 0 0,0-1 0 0 0,1 0-1 0 0,0 0 1 0 0,-1 1 0 0 0,0-1 0 0 0,1 0-1 0 0,0 1 1 0 0,0-1 0 0 0,-1 0 0 0 0,0 0-1 0 0,1 0 1 0 0,-1 2 484 0 0,2 0 788 0 0,21 8-1223 0 0,35 12-1 0 0,26 2 218 0 0,23 9-1886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0:12.385"/>
    </inkml:context>
    <inkml:brush xml:id="br0">
      <inkml:brushProperty name="width" value="0.1" units="cm"/>
      <inkml:brushProperty name="height" value="0.1" units="cm"/>
      <inkml:brushProperty name="color" value="#004F8B"/>
    </inkml:brush>
  </inkml:definitions>
  <inkml:trace contextRef="#ctx0" brushRef="#br0">1 1048 2681 0 0,'0'0'6989'0'0,"3"-9"-5203"0"0,-3 7-1703 0 0,2 0 1 0 0,-2 0 0 0 0,2 0-1 0 0,-1 0 1 0 0,0 0 0 0 0,1 1-1 0 0,-1-1 1 0 0,2-1-1 0 0,15-12 457 0 0,-10 10-317 0 0,0 0 0 0 0,1 0-1 0 0,-1 1 1 0 0,13-5 0 0 0,0 1 69 0 0,61-26 707 0 0,4 0-205 0 0,120-40-120 0 0,-198 71-661 0 0,230-83 921 0 0,-169 50-746 0 0,-34 19-71 0 0,64-23 1 0 0,-71 30-37 0 0,33-17-1 0 0,-19 8-69 0 0,167-75 155 0 0,-40 25 13 0 0,-37 12-216 0 0,-130 57 33 0 0,21-15-22 0 0,-3 3 14 0 0,-10 7 3 0 0,95-47 88 0 0,-66 36-118 0 0,50-19 118 0 0,13-6-71 0 0,-81 31-7 0 0,108-46-22 0 0,-31 12 137 0 0,-84 38-149 0 0,24-11 194 0 0,-36 16-132 0 0,-1 0 0 0 0,0 1 1 0 0,-1 0 0 0 0,1-1-1 0 0,0 0 1 0 0,-1 1-1 0 0,1-1 1 0 0,0 1-1 0 0,-1 0 1 0 0,1 0 0 0 0,0 0-1 0 0,1 0 1 0 0,16-11-33 0 0,3 3-81 0 0,39-15 158 0 0,-49 20-56 0 0,2-1 0 0 0,-2 2-1 0 0,17-2 1 0 0,-18 4-20 0 0,0-1-1 0 0,0 2 0 0 0,0-1 0 0 0,1 1 0 0 0,10 3 0 0 0,-18-3-5 0 0,1 0 0 0 0,0-1 1 0 0,0 1-1 0 0,0-1 0 0 0,0 0 0 0 0,0 0 0 0 0,5-1 0 0 0,7 2-903 0 0,-7 1-1100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0:14.177"/>
    </inkml:context>
    <inkml:brush xml:id="br0">
      <inkml:brushProperty name="width" value="0.1" units="cm"/>
      <inkml:brushProperty name="height" value="0.1" units="cm"/>
      <inkml:brushProperty name="color" value="#004F8B"/>
    </inkml:brush>
  </inkml:definitions>
  <inkml:trace contextRef="#ctx0" brushRef="#br0">0 48 2937 0 0,'1'0'0'0'0,"-1"-1"0"0"0,4-2 270 0 0,3-3 865 0 0,-5 4-718 0 0,-1 0 0 0 0,1 1 0 0 0,0-1-1 0 0,0 0 1 0 0,-1-1 0 0 0,2-2 0 0 0,-2 4 90 0 0,-1 0 0 0 0,1-1 0 0 0,0 0-1 0 0,-1 1 1 0 0,1-1 0 0 0,0 0 0 0 0,-1 1-1 0 0,0-1 1 0 0,0 0 0 0 0,0-2 0 0 0,0 4-463 0 0,0 0 0 0 0,0 0 0 0 0,0 0 0 0 0,0 0 0 0 0,0 0 0 0 0,0 0-1 0 0,0 0 1 0 0,0 0 0 0 0,0 0 0 0 0,0 0 0 0 0,0 0 0 0 0,-1 0 0 0 0,1 0 0 0 0,0 0 0 0 0,0 0 0 0 0,0 0 0 0 0,0 0 0 0 0,0 0 0 0 0,-1 0 0 0 0,1 0 0 0 0,0 0 0 0 0,0 0 0 0 0,0 0 0 0 0,0 0 0 0 0,0 1 0 0 0,0-1 0 0 0,0 0 0 0 0,0 0 0 0 0,0 0 0 0 0,0 0 0 0 0,0 0 0 0 0,0 0 0 0 0,0 0-1 0 0,0 0 1 0 0,0 0 0 0 0,0 0 0 0 0,-1 0 0 0 0,1 0 0 0 0,0 0 0 0 0,0 0 0 0 0,0 1 0 0 0,0-1 0 0 0,0 0 0 0 0,0 0 0 0 0,0 0 0 0 0,0 0 0 0 0,0 0 0 0 0,0 1 0 0 0,0-1 0 0 0,0 0 0 0 0,0 0 0 0 0,0 0 0 0 0,0 0 0 0 0,0 1 0 0 0,0-1 0 0 0,1 0 0 0 0,31 71 1376 0 0,-9-16-1016 0 0,-20-48-363 0 0,-1 0 61 0 0,0 0-1 0 0,-1 1 0 0 0,1-1 1 0 0,-2 0-1 0 0,1 1 0 0 0,-1-1 1 0 0,-1 10-1 0 0,1 21 229 0 0,6 12-264 0 0,-4-21-36 0 0,0 0 0 0 0,-2 0 0 0 0,-6 51 0 0 0,3-60-46 0 0,1 1 0 0 0,1 37 0 0 0,9 6 72 0 0,-4-42-49 0 0,2 14-8 0 0,5 45-87 0 0,-9-41 145 0 0,0-1 1 0 0,-6 53 0 0 0,0-40-99 0 0,4-42 64 0 0,0-9-19 0 0,0 1-1 0 0,0 0 1 0 0,0-1-1 0 0,0 1 0 0 0,0-1 1 0 0,-1 1-1 0 0,1-1 1 0 0,-1 0-1 0 0,1 1 0 0 0,0-1 1 0 0,-1 1-1 0 0,-1 0 1 0 0,2-7-40 0 0,0 3-2 0 0,-1 6 49 0 0,0 7 15 0 0,-1 21 0 0 0,1-7-6 0 0,-1-1-24 0 0,-3 32-46 0 0,3 0 0 0 0,4 59-1 0 0,1-60 147 0 0,3 26-228 0 0,16 85 274 0 0,-12-113-135 0 0,-2-14 68 0 0,-4-17-40 0 0,-1 1-1 0 0,1 22 0 0 0,-6 19-157 0 0,1-50-348 0 0,-2 18-1 0 0,-2-2-3583 0 0,-13 42 1 0 0,17-67 2256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18.732"/>
    </inkml:context>
    <inkml:brush xml:id="br0">
      <inkml:brushProperty name="width" value="0.1" units="cm"/>
      <inkml:brushProperty name="height" value="0.1" units="cm"/>
      <inkml:brushProperty name="color" value="#00A0D7"/>
    </inkml:brush>
  </inkml:definitions>
  <inkml:trace contextRef="#ctx0" brushRef="#br0">0 7 15995 0 0,'0'0'1798'0'0,"13"3"-926"0"0,24 4-541 0 0,-25-4-271 0 0,21 2 0 0 0,-19-5-748 0 0,0 0 0 0 0,0-1 0 0 0,0 0-1 0 0,0-1 1 0 0,0 0 0 0 0,0-1 0 0 0,-1-1 0 0 0,20-8 0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0:14.760"/>
    </inkml:context>
    <inkml:brush xml:id="br0">
      <inkml:brushProperty name="width" value="0.1" units="cm"/>
      <inkml:brushProperty name="height" value="0.1" units="cm"/>
      <inkml:brushProperty name="color" value="#004F8B"/>
    </inkml:brush>
  </inkml:definitions>
  <inkml:trace contextRef="#ctx0" brushRef="#br0">22 33 6521 0 0,'0'0'1926'0'0,"-3"-5"-1306"0"0,1 1-514 0 0,-2-1 1324 0 0,0-1-1 0 0,-5-6 1 0 0,21 23-662 0 0,1-1 0 0 0,18 13 0 0 0,17 13-475 0 0,-28-20-89 0 0,-10-8-219 0 0,12 11 0 0 0,-17-16-2805 0 0,-5-3 2692 0 0,0 0-1 0 0,0 0 1 0 0,0 0 0 0 0,0 0 0 0 0,1 0 0 0 0,-1 0-1 0 0,0 0 1 0 0,1 0 0 0 0,-1 0 0 0 0,0 0 0 0 0,0 0-1 0 0,0-1 1 0 0,2 0-641 0 0,2-7-3461 0 0,-3 6 4573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0:17.601"/>
    </inkml:context>
    <inkml:brush xml:id="br0">
      <inkml:brushProperty name="width" value="0.1" units="cm"/>
      <inkml:brushProperty name="height" value="0.1" units="cm"/>
      <inkml:brushProperty name="color" value="#004F8B"/>
    </inkml:brush>
  </inkml:definitions>
  <inkml:trace contextRef="#ctx0" brushRef="#br0">0 0 4729 0 0,'0'0'0'0'0,"0"1"-24"0"0,0 1 0 0 0,0 0-8 0 0,0 3 16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4:12.812"/>
    </inkml:context>
    <inkml:brush xml:id="br0">
      <inkml:brushProperty name="width" value="0.05" units="cm"/>
      <inkml:brushProperty name="height" value="0.3" units="cm"/>
      <inkml:brushProperty name="ignorePressure" value="1"/>
      <inkml:brushProperty name="inkEffects" value="pencil"/>
    </inkml:brush>
  </inkml:definitions>
  <inkml:trace contextRef="#ctx0" brushRef="#br0">0 0 180000 90000,'0'0'52543'-29837,"0"0"-52543"29837,0 0-283 158,0 0 283-158,0 0 171-12,0 0-171 12,0 0-638 351,0 0 638-351,0 0 241 451,0 0-241-451,0 1-655 280,0-1 655-280,0 2 298 286,0 1-298-286,0 2-437 229,0 7 146-80,0 5 291-149,0 4-674 338,0 4 674-338,0 3-703 342,0 1 703-342,0 3-1018 475,0 3 1018-475,0 1-575 259,0 3 575-259,0 0-414 182,0 2 414-182,0 0-78 33,0 1 78-33,0-1-170 74,0 0 170-74,0 0-502 213,0 2 502-213,0-1-1107 454,0 2 1107-454,0 0-975 380,0-2 975-380,0-2-1095 205,0-1 1095-205,0-6-169-1,0-1 169 1,0-6-369-6,0-5 369 6,0-6 0 0,0-7 0 0,0-3-352-12,0 0 352 12,0 8-273 34,0 11 273-34,0 9-448 93,0 8 448-93,0 2-673 228,0 0 673-228,0 0-976 319,0-3 976-319,0 0-385 122,0-3 385-122,0 4-802 247,0 2 708-219,0-3 94-28,0 1-417 125,0-2 417-125,0 0-806 234,0 1 806-234,0 2-1278 354,0 2 1278-354,0 1-1314 343,0 2 1314-343,0-2-827 206,0 0 827-206,0-1-208 50,0-1 208-50,0 0-632 151,0 0 632-151,0 1-854 197,0 1 854-197,0 2-1640 356,0 1 1640-356,0-1-1461 295,0 1 1461-295,0-2-769 81,0 0 769-81,0 8-927 171,0 5-607 95,0 1 1534-266,0 2 120-20,0 3-120 20,0 0-1203 196,0-1 1203-196,0-3-121 19,0-3 121-19,0-1-1040 106,0-4 1040-106,0-2-493 72,0-1 493-72,0-4-1934 214,0 0 1934-214,0-1-1789 223,0-1 1789-223,0 0-1824 204,0 1 1824-204,0 3 0 0,0 6 0 0,0 4 0 0,0 2 0 0,0-39-1050-338</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0:42.572"/>
    </inkml:context>
    <inkml:brush xml:id="br0">
      <inkml:brushProperty name="width" value="0.05" units="cm"/>
      <inkml:brushProperty name="height" value="0.3" units="cm"/>
      <inkml:brushProperty name="ignorePressure" value="1"/>
      <inkml:brushProperty name="inkEffects" value="pencil"/>
    </inkml:brush>
  </inkml:definitions>
  <inkml:trace contextRef="#ctx0" brushRef="#br0">77 1921 180000 90000,'-6'3'14492'-24144,"-3"1"-14383"24133,0 1-109 11,0-1 327 132,1 1-327-132,1-3 35 48,2 1-35-48,-1 0 0 0,2-1 0 0,1 0 0 0,0-1 0 0,1 0 0 0,0 0 0 0,0 0 41 57,1 0-41-57,1-1 76 105,0 0-76-105,1 0 70 96,0-1-70-96,2-1 343 457,1 0-343-457,4-2 402 514,4-2-402-514,3-1 499 608,2-1-499-608,3-2 308 360,2 0-308-360,2-2 391 290,1-1-391-290,1 0 464 65,1 0-464-65,0 0 265 137,0 0-265-137,-1 0 248-27,1 0-248 27,0 0 316 183,1-1-316-183,2-1 253 253,4-1-253-253,2-3 415 401,5 0-415-401,1-2 370 345,2 0-370-345,0-1 112 103,0 1-112-103,-1 0 314 16,1-1-314-16,1 0 131-15,7-3-131 15,2-2-574-656,-2 2 574 656,-5 2-467-447,-3 1 467 447,-3 2-234-369,1-1 234 369,2 0-101-103,3-2 101 103,2-1 75-61,2-1-75 61,0 0 0 0,-2 1 0 0,0 0 845-100,0 0-845 100,1 0-120 14,3-2 120-14,0 0 479-59,2-1-479 59,0 0 0 0,-2 1 0 0,-3 1-13 117,-2 2 13-117,-2 0 549 382,0 1-549-382,-1 0 1168 524,0 0-1168-524,-1 0 972 549,-1 1-972-549,-1 1 1537 20,-2 0-1537-20,-1 1 1041 299,-2 1-1041-299,-2 1 1566-4,-1 0-1566 4,-1 1 799 396,0-1-799-396,3 0 1052 422,1-1-1052-422,2-1 950 430,2-1-950-430,2-1 694 364,0 0-694-364,-1 1 182 92,-1-1-182-92,-1 1 167 84,-1 1-167-84,0 0 0 0,-1 1 0 0,0-1 101 51,0 1-101-51,0-1 84 42,-1 1-84-42,-1 0 187 92,-2 1-187-92,-1 1 0 0,-3 1 0 0,-1 1 676-121,-2 1-676 121,5-2 134-24,3-3 400-75,0 1-534 99,2 0 264-50,-2-1-264 50,1 1 0 0,-2 0 0 0,0 0 0 0,-1 1 0 0,-1 1 0 0,-2 0 0 0,-1 1 0 0,-3 1 0 0,-2 1 0 0,-4 2 0 0,-1 1 0 0,-2 1 0 0,-1 0 0 0,-1 1 0 0,-2 0 0 0,0 1 0 0,-1 0 0 0,-2 1 0 0,0 0 0 0,-2 1 0 0,0 0 0 0,0 1 0 0,-1-1 0 0,-1 1 0 0,1 0 0 0,0-1 0 0,-1 1 0 0,0 0 0 0,-1 1 0 0,-3 1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4:28.798"/>
    </inkml:context>
    <inkml:brush xml:id="br0">
      <inkml:brushProperty name="width" value="0.05" units="cm"/>
      <inkml:brushProperty name="height" value="0.3" units="cm"/>
      <inkml:brushProperty name="ignorePressure" value="1"/>
      <inkml:brushProperty name="inkEffects" value="pencil"/>
    </inkml:brush>
  </inkml:definitions>
  <inkml:trace contextRef="#ctx0" brushRef="#br0">5018 2748 180000 90000,'0'0'25037'-24569,"0"0"-25037"24569,0 0-103 19,0 0 103-19,0 0 312 351,0 0-312-351,0 0-9 399,0 0 9-399,0 0 381 395,0 0-381-395,0 0-198 153,0 0 198-153,0 0 134 203,0 0-134-203,0 0 0 0,0 0 0 0,-1-1 69 53,0 1-69-53,-1-1 0 0,-1 0 0 0,0-1 0 0,-1-1 0 0,0 1 0 0,0-1 0 0,-1 1 0 0,0 0 0 0,1-1 0 0,0 1 0 0,0-1 0 0,0 1 0 0,1 0 0 0,-1 1 0 0,1-1 0 0,0 0 0 0,0 0 0 0,0 0 0 0,-1 1 0 0,0-1 0 0,-3-3 220-38,-2 0-111 18,0 0-109 20,-1 0 327-57,1-1-327 57,0 1 0 0,0 0 0 0,1 1 326-59,0 0-326 59,0 0 108-20,0-1-108 20,1 0 512-214,-1 1-512 214,0 0-167-23,0 0 167 23,0 0 34-71,0-1-34 71,-1 0 0 0,1 0 0 0,0 0 0 0,0 1 0 0,-2-1 0 0,1 0 0 0,-1-1 0 0,-1 0 0 0,0-1-60-43,-2 0 60 43,0 0-321-233,0 0 321 233,-1-1-118-87,1 1 118 87,-2-1-198-147,1-1 198 147,-2 1-57-43,1 0 57 43,-1-2 0 0,-1 1 0 0,0-1 0 0,-2 0 0 0,1 0-58-44,-1-1 58 44,-1 0-69-52,-1-1 69 52,0 1 0 0,1-1 0 0,0 1-57-43,0 1 57 43,1-2 0 0,1 2 0 0,-1 0 0 0,0-1 0 0,-1 0 0 0,0 0 0 0,0-1 0 0,-1 0 0 0,0 1 0 0,1 1 0 0,4 0 0 0,2 3 0 0,1-1 414-77,-2 0-414 77,0-1 103-19,-2 0-103 19,-2-2 820-158,0 1-820 158,-1-2 0 0,-1 1 0 0,0-2 204-40,-2 1-204 40,-1-1 0 0,0-1 0 0,-3-1 0 0,-1 0 0 0,-7-5 0 0,-4-1 0 0,0-1 0 0,2 1 0 0,0 1 0 0,4 1 0 0,3 2 0 0,-4-2 0 0,-1 0 0 0,1 0 0 0,2 0 0 0,0 2 0 0,0-1 0 0,1 1 0 0,-1-1 0 0,-1-1 0 0,-2 1 203-40,2-1-203 40,0 0 101-20,1 1-101 20,1 1 503-103,1 0-503 103,1 1-100 21,0 0 100-21,-1-1 0 0,0 0 0 0,0 1 100-21,-2-3-100 21,-3 0 0 0,0-1 0 0,-3-1-132-93,0 0 132 93,0 0 0 0,2 0 0 0,1 2-191-135,2 1 191 135,1 0-60-42,0 0 60 42,0 1-59-43,0-1 59 43,1 0 0 0,-1 0 0 0,-2 0 0 0,0-2 0 0,-2 0 199-40,1 0-199 40,0 1 99-21,1 0-99 21,1 0 394-82,0 1-394 82,0 0-72-51,1 0 72 51,1 0 294-62,-2 1-294 62,0-2-60-42,22 13 60 42</inkml:trace>
  <inkml:trace contextRef="#ctx0" brushRef="#br0" timeOffset="1">2006 1067 210291 67590,'55'30'0'0,"13"8"-439"89,0 0 439-89,6 3 110-22,4 3-110 22,1 1-260-70,0-2 260 70,-2 0-215-134,-2-1 215 134,-3-1-549 108,-2-2 549-108,-3-1 330-65,0-2-330 65,-1 1-110 22,14 8 110-22,8 4 0 0,-2-1-110 22,0 0 110-22,-4-2 0 0,0-1 0 0,-1 0-110 21,-1 1 110-21,0-2 281 177,0 0-281-177,-2 0-446 87,3 1 446-87,0 1 81 51,4 1-81-51,-1 0-304-9,2 1 304 9,0 1 34 115,4 0-34-115,-2 0-518 42,2 1 518-42,-1 0 211 137,3 2-211-137,1 0-294 285,3 2 294-285,0-1 196 30,3 2-196-30,1 1-184 264,2 1 184-264,0 0 575 548,3 1-575-548,0 1 59 698,3 1-59-698,0 1 1053 414,2 0-1053-414,0 1 494 270,1-1-494-270,-1 0 0 0,0 1 0 0,0-1-856 275,18 11 1708-370,8 3-852 95,-3 0 205 200,-3-2-205-200,-7-5-129 23,-90-50 129-23</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1:06.210"/>
    </inkml:context>
    <inkml:brush xml:id="br0">
      <inkml:brushProperty name="width" value="0.05" units="cm"/>
      <inkml:brushProperty name="height" value="0.3" units="cm"/>
      <inkml:brushProperty name="inkEffects" value="pencil"/>
    </inkml:brush>
  </inkml:definitions>
  <inkml:trace contextRef="#ctx0" brushRef="#br0">0 1 632 245123 61821,'0'0'0'-413'366,"0"0"-112"413"-366,0 0-8 0 0,0 0-280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1:09.733"/>
    </inkml:context>
    <inkml:brush xml:id="br0">
      <inkml:brushProperty name="width" value="0.05" units="cm"/>
      <inkml:brushProperty name="height" value="0.3" units="cm"/>
      <inkml:brushProperty name="inkEffects" value="pencil"/>
    </inkml:brush>
  </inkml:definitions>
  <inkml:trace contextRef="#ctx0" brushRef="#br0">160 28 5625 249475 61794,'0'0'0'0'0,"0"0"0"0"0,0 0 16 0 0,0 0 8 0 0,0 0 8 0 0,0 0-24-82 91,0 0 48 82-91,0 0 0 0 0,0 0 8 0 0,0 0-32-50 54,0 0 96 50-54,0 0 16 0 0,0 0 16 0 0,0 0-88 0 0,0 0 352 0 0,0 0 49 0 0,0 0 47 0 0,0 0-280 0 0,0 0 416 0 0,0 0 24 0 0,0 0 32 0 0,0-1-368 0 0,0 0 344 0 0,0 0 9 0 0,0 0-1 0 0,0 0-352 0 0,-1-2 96 0 0,1 1-40 0 0,0 0-56 0 0,-1-1-144 0 0,0 2 128 0 0,-1-1-16 0 0,1 0 0 0 0,-1 1-152 0 0,0 0 80 0 0,-1 1-16 0 0,0 2-16 0 0,-2 1-96-132 146,-1 2 48 132-146,-1 2-15-84 91,-1 3-17 84-91,0 2-56-323 345,0 2 32 323-345,1 0-16-43 45,0 0 0 43-45,0 1-40-331 344,1 0 56 331-344,1 0 0-186 189,-1 0 0 186-189,0 0-56-243 244,1 0 40 243-244,0-1-8-46 45,-1 0 0 46-45,1 0-32-146 144,-1-1 48 146-144,0-1 8-96-16,0-1 0 96 16,1-1-56-96-15,0-2 104 96 15,1-2 0-96-16,2-2 16 96 16,0-2-88 0 0,1-2 48 0 0,1-2 0 0 0,1 1-8 0 0,-1-1-56 0 0,1 0 32 0 0,0 0-8 0 0,-1 0-8 0 0,2-1 0 0 0,1-1-56 0 0,1-5 0 0 0,2-1-16 0 0,2-4 24 0 0,2-1 0 148-144,0-2 8-148 144,1 1-24 46-45,0 0 40-46 45,-1 0 0 335-333,0 2 8-335 333,0 0-32 0 0,-1 0-32 0 0,0 1 0 240-243,-1 1-16-240 243,-1 1 8 53-54,0 0 32-53 54,-1 0-8 278-289,1 1 16-278 289,-1 0-24 44-46,0 1 64-44 46,-2 2 16 136-145,-1 0 0-136 145,-2 3-48 51-54,1 1 64-51 54,-2 0 0 0 0,0 3 0 0 0,0-1-56 0 0,-1 2-24 0 0,0-1-16 0 0,1 1-16 0 0,-1 1 16 0 0,0-1 8 0 0,1 0 8 0 0,0-1 8 0 0,0 1-16-51 54,0 1 16 51-54,2 1 0 0 0,0 3 8 0 0,0 1-24-231 245,2 3-8 231-245,1 2 8-44 45,0 2-8 44-45,0 0-8-324 334,0 1 24 324-334,2 0 8 40 69,-2 0 0-40-69,1-1-16-192 304,1 0 40 192-304,-1-1 0 146 76,1 0 8-146-76,0 0-32-291 289,0-2-8 291-289,1 0-7 0 0,-2-1-1 0 0,1 0-8-55 54,-1-1 40 55-54,0-2 8 0 0,-1 0 8 0 0,1-2-40 55-54,-1 0 0-55 54,1 0-8 0 0,-2-3 0 0 0,1 2-8-55 54,0-2 0 55-54,-1 1-8 0 0,0-2 8 0 0,0 1-8-101 99,0-1-232 101-99,-1 0-41 0 0,-1-1-47 0 0,-1 0 184-149 143,0 0-1992 149-143,-1 0-305-47 45,0 0-359 47-45,0-2 1568-535-35,0 1-1177 535 35,-1 0 9 0 0,1 0-4634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1:13.794"/>
    </inkml:context>
    <inkml:brush xml:id="br0">
      <inkml:brushProperty name="width" value="0.05" units="cm"/>
      <inkml:brushProperty name="height" value="0.3" units="cm"/>
      <inkml:brushProperty name="inkEffects" value="pencil"/>
    </inkml:brush>
  </inkml:definitions>
  <inkml:trace contextRef="#ctx0" brushRef="#br0">126 161 1016 241901 60278,'0'0'0'0'0,"0"0"0"-566"449,0 0 448 566-449,0 0 72-53 42,0 0 89 53-42,0 0-345-881 668,0 0 456 881-668,0 0 40 66-49,0 0 16-66 49,0 0-400-66 49,0 0 480 66-49,0 0 9 0 0,0 0 23 0 0,0 0-456-56 41,0-1 400 56-41,0 0-8 0 0,-1-1 0 0 0,0 0-416 0 0,-1 0 369 0 0,0-1-17 0 0,0 0-8 0 0,0 0-376 0 0,-1 0 264 0 0,0 0-32 0 0,0 1-16 0 0,0-1-288 0 0,0 1 185 0 0,0-1-25 0 0,0 1-16 0 0,0-1-216 0 0,0 1 192 0 0,-1-2 0 0 0,0 1-16 0 0,0 0-192 0 0,0-1 64 0 0,0 1-24 0 0,-1 0-24 0 0,1 0-104 86 21,0 0 40-86-21,0 1-16 172 40,0 0-16-172-40,0 1-56 259 61,1-1 40-259-61,-1 1 0 172 40,0 0 1-172-40,1 0-65 0 0,-1 1 40 0 0,0-1-8 0 0,0 1-8 0 0,1 1-32 0 0,0-1 8 0 0,0 2-8 0 0,1-1 0 0 0,0 2-16 174 40,0 1-16-174-40,0 1 0 174 40,1 2 0-174-40,1 2-8 261 59,1 0-24-261-59,1 1-8 175 39,2 1 0-175-39,0 1 8 0 0,2 0 48 0 0,1 1 8 88 20,1-1 16-88-20,1 0-32 0 0,1 0-8 0 0,1 0 0 0 0,2 1 0 0 0,0 0-8-119 92,1-1 16 119-92,1 1 8 3 173,0 0 0-3-173,-1-1-16-285 218,2 0-8 285-218,-1-1 0-32 112,-1 0 0 32-112,1-2-8-246 183,-1 0 24 246-183,0-1 8 0 0,0-1 0 0 0,-2-2-16-180 133,-1 0 40 180-133,-1-3 0 0 0,-2 1 8 0 0,-1-3-32 0 0,-2 0 16 0 0,0 0-8 0 0,-2-1 0 0 0,0 0-16 0 0,-2 0-8 0 0,0 0 0 0 0,-1 0-8 0 0,0 0 0 0 0,0-1 56 0 0,0-1 104 0 0,0-1-128 0 0,1-3 16 0 0,-1 0 0 0 0,0-3-16 0 0,-1-1-8 0 0,-1-1 8 0 0,-2 0 0 180-133,0 0 0-180 133,0-1-24 0 0,-2 0 0 0 0,-1 0 0 123-92,-1-1 0-67 51,-1 0-16-56 41,0-2 8 0 0,0 1-8 0 0,-1-1 8 0 0,1-2-8 0 0,0 1 0 0 0,1 1 0 0 0,0 1 0 0 0,1 2 0 0 0,0 0 0 0 0,0 2 0 0 0,2-1 16 0 0,-1 1 8 0 0,1 1 8 0 0,0-1-8 0 0,1 1-16 67-50,1 1 0-67 50,0 2-8 55-42,1 2-16-55 42,1 2-8 66-50,0 1 0-66 50,1 0 8 0 0,0 1 32 0 0,0-1 0 0 0,0 2 8 0 0,0 0-16 0 0,1-1 0 0 0,-1 2 0 0 0,1-1-8 0 0,-1 0 8 0 0,2 1-8 0 0,-1-1 0 0 0,3 0 8 0 0,2 0-8-66 50,2 0-24 66-50,4 0 0 0 0,3 2-8 0 0,3 0 24 0 0,1 0 16 0 0,3 2 8 89 20,0 0 8-89-20,1 2-16 58 131,0 0 0-58-131,0 1 0 632 138,0 0-8-632-138,0 0 8 281 232,-1 0-176-281-232,-1 0-32 276 57,0 0-32-276-57,0-1 136-496 295,-1 1-952 496-295,0-1-145-518 302,2 0-159 518-302,0-1 760-297 219,-4-1-2689 297-219,-4-2-336 0 0,-5 0-7881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1:15.812"/>
    </inkml:context>
    <inkml:brush xml:id="br0">
      <inkml:brushProperty name="width" value="0.05" units="cm"/>
      <inkml:brushProperty name="height" value="0.3" units="cm"/>
      <inkml:brushProperty name="inkEffects" value="pencil"/>
    </inkml:brush>
  </inkml:definitions>
  <inkml:trace contextRef="#ctx0" brushRef="#br0">605 1 7802 252485 62111,'0'0'0'-115'149,"0"0"40"115"-149,0 0 8 79-103,0 0 8-79 103,0 0-32-275 355,0 0 40 275-355,0 0 0-74 93,0 0 8 74-93,0 0-40-443 550,0 0-48 443-550,0 0-8 76-93,0 0-24-76 93,0 0 32 0 0,0 0 320 0 0,-2 1 56 0 0,0-1 72 0 0,-2 0-248 0 0,-2 2 360 0 0,-3 0 32 0 0,-1 0 24 0 0,-2 1-312 0 0,-2 0 217 0 0,0 0-17 0 0,0 0-16 0 0,-1 0-232 0 0,0 0 176 0 0,-2 0-16 0 0,-1 0-16 0 0,0 1-184-76 93,-3-2 96 76-93,-1 1-24-192-26,-1-1-16 192 26,-2 1-120-413 109,-1-1 128 413-109,1 0-8-193-27,-1-1 8 193 27,-1 0-136-96-13,1 0 65 96 13,0 0-9 0 0,1 0-16 0 0,1 1-72 0 0,1-1 40 0 0,2 1-8 0 0,1 0 0 0 0,3 0-64 0 0,3 1-16 0 0,2-1-8 0 0,3 1-8 0 0,1-1-16 192 27,3 1 24-192-27,1-1-8 97 13,1 0 8-97-13,1-2-24 289 40,1 1 24-289-40,2 0-8 0 0,-1-1 8 0 0,1 0-24 96 13,0 0 40-96-13,1-1 8 0 0,-1 1 0 0 0,2 1 16 97 13,2 0-40-97-13,4 1 8 0 0,8 1-8 194 25,5 1-24-84 104,4-1-8-110-129,1-1 0-46 55,0 1-8 46-55,1-1 8 157 73,-2 0-8-157-73,0 0 0-24 162,-1-1 24 24-162,3 1 32 99 12,1-1-40 138 235,0 0-24-237-247,0 0-8 837 51,-2 0-8-837-51,-1 0 16 503 60,-2-1 0-503-60,0 0 0 202 23,-3 1 0-202-23,-1-1 8 66 58,-1 0 0-66-58,-1 0 0 0 0,-3 0 0 0 0,-1 0 0-78 105,-2-1 16 78-105,-2 1 8 36-48,-3 1 8-36 48,-2-1-24 42-57,-2 1 48-42 57,-1-1 0 0 0,-2 1 8 0 0,-1-1-32-78 105,0 1 96 78-105,-1-1 16-101-12,0 2 16 101 12,1 1-88-384 69,-2 3 96 384-69,-2 3 8-507-61,-1 2 0 507 61,-3 4-88-608 472,-2 2 0 608-472,-2 2-8-614 316,-1 1-16 614-316,1 1-24-596 535,-1 0-8 596-535,0 0-8-180 195,0 0-8 180-195,0 0-8-300 190,-2 0 0 300-190,1-1 0-324-43,-2 0-8 324 43,-1 0 8-732 119,2-1-136 732-119,-2 0-16-641 140,1 0-32 641-140,1 0 104-579 306,-1-1-1424 579-306,1 0-225-492 212,1-1-255 492-212,-1-1 1112-660 123,4-3-1689 660-123,4-4-135 0 0,2-4-5570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2:04.827"/>
    </inkml:context>
    <inkml:brush xml:id="br0">
      <inkml:brushProperty name="width" value="0.05" units="cm"/>
      <inkml:brushProperty name="height" value="0.3" units="cm"/>
      <inkml:brushProperty name="color" value="#F6630D"/>
      <inkml:brushProperty name="ignorePressure" value="1"/>
      <inkml:brushProperty name="inkEffects" value="pencil"/>
    </inkml:brush>
  </inkml:definitions>
  <inkml:trace contextRef="#ctx0" brushRef="#br0">1 1 180000 90000,'0'0'44821'-25842,"0"0"-44821"25842,0 0-1248 472,0 0 1248-472,0 0-734 266,0 0 734-266,0 0-1315 455,0 0 1315-455,0 0 0 0,0 0 0 0,0 0 0 0,0 0 0 0,0 0 391-132,0 0-391 132,0 0 88-30,0 0-88 30,0 0 472-164,0 0-472 164,0 0 0 0,0 1 0 0,0 0 0 0,0 1 0 0,0 0 0 0,0 2 0 0,0-1 0 0,0 2 0 0,0-2 0 0,0 1 0 0,0 0 0 0,0 0 0 0,0 0 0 0,0 0 0 0,0 0 0 0,0 0 0 0,0 1-87 30,0 0 87-30,0 0 0 0,0 2 0 0,0 0 0 0,0 0 0 0,0 0 0 0,0 1 0 0,0 1 0 0,0 0 0 0,0 1 0 0,0 0 0 0,0-1-473 164,0 1 473-164,0 1-391 132,0 0 391-132,0 0-665 220,0 2 665-220,0 0-400 129,0 1 400-129,0 0-479 151,0 2 479-151,0 0 0 0,0 1 0 0,0 0-204 64,0 0 204-64,0 1 0 0,0-1 0 0,0 0-299 92,0 1 299-92,0 2 0 0,0 2-508 154,0-1 508-154,0-1-95 28,0-1 95-28,0-2-516 152,0 0 516-152,0-1 0 0,0 1 0 0,0-2-212 61,0 1 212-61,0 0 0 0,0-1 0 0,0 1-97 28,0-1 97-28,0 1 0 0,0-1 0 0,0-1-388 111,0 2 388-111,0-1-196 55,0 0 196-55,0-1-394 109,0 1 394-109,0-1 0 0,0-1 0 0,0 0-397 108,0 0 397-108,0 1-100 27,0-1 100-27,0 0-100 26,0 1 100-26,0-1 0 0,0 0 0 0,0-1 100-26,0 0-100 26,0 0 0 0,0 0 0 0,0-1-100 26,0 0 100-26,0 0 0 0,0 0 0 0,0 0-302 80,0 1 302-80,0 0 0 0,0 0 0 0,0 0-303 80,0 0 303-80,0 0-306 79,0 0 306-79,0 0-410 104,0 0 410-104,0 0-206 51,0 0 206-51,0 0-416 103,0 0 416-103,0-1-104 25,0-1 104-25,0 1-420 102,0-1 420-102,0 0-105 25,0 0 105-25,0 0-638 149,0-1 638-149,0 1-107 24,0 0 107-24,0 0-538 123,0-2 538-123,0 1-217 48,0-1 217-48,0-2-437 96,0 0 437-96,0 0 0 0,0-2 0 0,0 1 0 0,0-1 0 0,0 0 0 0,0 0 0 0,0 0-110 23,0 2 110-23,0-1 0 0,0 1 0 0,0 0-330 71,0 0 330-71,0 0 0 0,0 0 0 0,0 0-221 47,0 0 221-47,0 1-222 46,0-2 222-46,0 2-448 93,0-2 448-93,0 1-112 22,0 0 112-22,0-1-565 114,0-1 565-114,0-1 0 0,0 1 0 0,0-1-570 111,0-1 570-111,0 1 0 0,0-1 0 0,0 2-345 65,0-1 345-65,0 0 0 0,0 1 0 0,0-1-115 22,0 2 115-22,0-2 0 0,0 1 0 0,0 1-232 43,0-1 232-43,0 0-116 22,0 1 116-22,0 0-233 43,0 0 233-43,0 1 0 0,0 0 0 0,0 1-351 63,0 0 351-63,0-1 0 0,0 0 0 0,0 0-707 125,0-1 707-125,0 0 0 0,0 0 0 0,0 0-476 82,0-2 476-82,0 2 0 0,0-2 0 0,0 1-239 40,0 0 239-40,0 0 0 0,0-1 0 0,0 1 0 0,0 1 0 0,0-1 0 0,0 1 0 0,0-1-240 40,0 1 240-40,0-1 0 0,0 1 0 0,0 1-121 20,0-1 121-20,0 0 0 0,0 2 0 0,0-2-120 20,0 2 120-20,0-1-242 39,0 0 242-39,0 1-243 39,0-1 243-39,0 0-243 38,0 0 243-38,0 0-123 20,0 0 123-20,0 0 0 0,0-1 0 0,0 0-122 19,0-1 122-19,0 1 0 0,0 0 0 0,0-1 0 0,0-1 0 0,0 1 0 0,0-1 0 0,0 0-122 19,0 1 122-19,0-1 0 0,0-1 0 0,0 2-493 75,0-1 493-75,0 0 0 0,0 1 0 0,0-1-247 37,0 0 247-37,0 1 0 0,0-2 0 0,0 1 0 0,0 0 0 0,0-1 0 0,0 0 0 0,0 0 0 0,0-1 0 0,0 1 0 0,0-2 0 0,0 1-124 18,0 0 124-18,0 0 0 0,0 0 0 0,0 0 0 0,0 1 0 0,0-1 0 0,0 0 0 0,0 0 0 0,0 1 0 0,0-1 0 0,0 1 0 0,0-1 0 0,0 1 0 0,0-1 0 0,0 1 0 0,0-1 0 0,0 1 0 0,0-1 0 0,0 0 0 0,0-1-248 37,0 1 248-37,0-1-250 36,0 1 250-36,0-1-375 53,0-1 375-53,0 1 0 0,0-1 0 0,0 1-252 36,0 0 252-36,0 0 0 0,0 0 0 0,0 0 0 0,0 0 0 0,0 0 0 0,0 1 0 0,0 0 0 0,0 0 0 0,0 1 0 0,0-1 0 0,0 0 0 0,0 0 0 0,0 1 0 0,0 0 0 0,0-1 0 0,0 0 0 0,0 1 0 0,0-1 0 0,0 0 0 0,0 0 0 0,0 0 0 0,0 0 0 0,0-1 0 0,0 1 0 0,0 0 0 0,0 0 0 0,0-1 0 0,0 0 0 0,0 0 0 0,0 0 0 0,0 0 0 0,0-1 0 0,0 1 0 0,0-1 0 0,0 1 0 0,0-1 0 0,0 1 0 0,0-1 0 0,0-1 0 0,0-1 0 0,0-2 0 0,0-1 0 0,0-3 0 0,0 0 0 0,0-1 0 0,0-2 0 0,0 1 0 0,0-1 0 0,0-1 0 0,0-1 0 0,0-1 0 0,0 0 0 0,0-2 502-71,0 0-502 71,0-1 314-99,0 2-314 99,0-2 496-73,0 1-496 73,0 0 123-19,0-1-123 19,0 1 1222-190,0-1-1222 190,0-2 962-158,0 1-962 158,0-2 1184-205,0 1-1184 205,0-2 351-63,0-1-351 63,0 0 811-150,0-1-811 150,0-1 914-176,0-1-914 176,0 0 1455-298,0-1-1455 298,0 1 1095-237,0 0-1095 237,0 0 1284-294,0 1-1284 294,0 2 211-50,0 0-211 50,0 2 731-177,0 0-731 177,0 2 104-26,0 0-104 26,0-1 207-51,0-1-104 25,0 1-103 26,0 1 511-130,0 2-511 130,0 0 102-26,0 2-102 26,0-2 706-186,0 2-706 186,0-1 100-26,0-1-100 26,0 0 199-54,0 1-199 54,0-1 0 0,0 0 0 0,0 0 298-81,0 0-298 81,0 1 99-27,0-1-99 27,0 2 196-54,0 0-196 54,0 2 0 0,0 1 0 0,0 0 0 0,0 3 0 0,0-1 0 0,0 0 0 0,0 1 586-165,0-2-586 165,0 0 193-55,0 0-193 55,0 0 1331-395,0-1-1331 395,0 0 205-63,0 0-205 63,0 1 775-243,0-1-775 243,0 0 110-35,0 2-110 35,0-1 0 0,0 1 0 0,0 0 0 0,0 1 0 0,0-1 0 0,0 2 0 0,0 0 0 0,0 0 0 0,0 1 0 0,0-1 0 0,0 2 161 70,0 0-161-70,0 1 0 0,0 0 0 0,0 2 0 0,0-1 0 0,0 0 97 42,0 0-97-42,0-1 0 0,0 1 0 0,0-1 0 0,0 0 0 0,0 0 0 0,0 0 0 0,0 0 0 0,0 0 0 0,0 1 0 0,0-1 0 0,0 1 0 0,0-1 0 0,0 2 0 0,0-2 0 0,0 2 0 0,0-1 0 0,0 1 0 0,0 0 0 0,0 0 0 0,0 0 0 0,0 1 0 0,0-1 0 0,0-1 81 35,0 1-81-35,0-1 0 0,0 1 0 0,0-2 0 0,0 1 0 0,0-1 0 0,0 1 0 0,0-2 91-29,0 1-91 29,0 0 0 0,0-1 0 0,0 0 0 0,0 0 0 0,0-1 0 0,0 1 0 0,0 1 179 77,0-1-179-77,0 1 82 35,0 0 98 42,0 0-180-77,0 0 0 0,0 2 0 0,0 1 182 76,0 0-182-76,0 1 83 35,0 0-83-35,0 1 0 0,0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19.378"/>
    </inkml:context>
    <inkml:brush xml:id="br0">
      <inkml:brushProperty name="width" value="0.1" units="cm"/>
      <inkml:brushProperty name="height" value="0.1" units="cm"/>
      <inkml:brushProperty name="color" value="#00A0D7"/>
    </inkml:brush>
  </inkml:definitions>
  <inkml:trace contextRef="#ctx0" brushRef="#br0">5 194 5497 0 0,'-1'-3'3504'0'0,"0"0"-3020"0"0,0 1 0 0 0,1-1 1 0 0,-1 0-1 0 0,1 0 1 0 0,0 0-1 0 0,0-5 0 0 0,0-3 468 0 0,0 5-345 0 0,-1 0 1 0 0,1 0 0 0 0,0 0-1 0 0,1 0 1 0 0,-1 0-1 0 0,3-9 1 0 0,-2 12-459 0 0,1 0-1 0 0,-1 0 1 0 0,0 0 0 0 0,1 0-1 0 0,0 0 1 0 0,-1 1 0 0 0,1-1-1 0 0,0 0 1 0 0,1 1 0 0 0,-1-1-1 0 0,0 1 1 0 0,1 0 0 0 0,3-3 0 0 0,5-3-16 0 0,1 0 0 0 0,0 1 1 0 0,0 1-1 0 0,1 0 0 0 0,0 0 1 0 0,0 1-1 0 0,0 1 0 0 0,0 0 1 0 0,1 1-1 0 0,0 1 1 0 0,-1 0-1 0 0,1 1 0 0 0,0 0 1 0 0,0 1-1 0 0,14 1 0 0 0,-25 0-122 0 0,0-1 0 0 0,0 1-1 0 0,0 0 1 0 0,0 0 0 0 0,0 0-1 0 0,0 0 1 0 0,0 1 0 0 0,0-1-1 0 0,-1 1 1 0 0,1 0 0 0 0,0-1-1 0 0,-1 1 1 0 0,0 0 0 0 0,1 1-1 0 0,1 2 1 0 0,-1-1-1 0 0,0 0 1 0 0,0 0-1 0 0,-1 1 1 0 0,1-1-1 0 0,-1 1 1 0 0,0-1-1 0 0,0 1 1 0 0,1 8-1 0 0,-1-1-4 0 0,0-1 0 0 0,-1 1 0 0 0,0-1 0 0 0,-1 1 0 0 0,-1-1 0 0 0,0 1-1 0 0,-3 17 1 0 0,-2-5 7 0 0,-1-1-1 0 0,-1 0 0 0 0,-19 39 0 0 0,7-24 1 0 0,-32 43-1 0 0,40-64 92 0 0,-25 28 1 0 0,34-42-75 0 0,1-2-28 0 0,1 0-1 0 0,0 0 1 0 0,0 0 0 0 0,0 0 0 0 0,0 1 0 0 0,0-1 0 0 0,0 0 0 0 0,0 1 0 0 0,-1 1 0 0 0,2-2 4 0 0,0 0 0 0 0,0 0-1 0 0,0 0 1 0 0,0 0-1 0 0,0 0 1 0 0,1-1 0 0 0,-1 1-1 0 0,0 0 1 0 0,0 0-1 0 0,0 0 1 0 0,1 0 0 0 0,-1-1-1 0 0,0 1 1 0 0,1 0 0 0 0,-1 0-1 0 0,1-1 1 0 0,-1 1-1 0 0,1 0 1 0 0,-1-1 0 0 0,1 1-1 0 0,0 0 1 0 0,-1-1 0 0 0,2 1-1 0 0,3 3 20 0 0,0 0 0 0 0,1 0 0 0 0,0-1 0 0 0,0 0 0 0 0,0 0 0 0 0,0-1 1 0 0,0 1-1 0 0,13 2 0 0 0,-7-2-1 0 0,16 4-43 0 0,0-1 1 0 0,1-1 0 0 0,0-2 0 0 0,39 1 0 0 0,-56-5-896 0 0,21-2 1 0 0,-31 2 578 0 0,-1 1 1 0 0,0-1-1 0 0,1 1 1 0 0,-1-1-1 0 0,0 1 0 0 0,0-1 1 0 0,1 0-1 0 0,1-1 1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2:26.269"/>
    </inkml:context>
    <inkml:brush xml:id="br0">
      <inkml:brushProperty name="width" value="0.05" units="cm"/>
      <inkml:brushProperty name="height" value="0.3" units="cm"/>
      <inkml:brushProperty name="color" value="#F6630D"/>
      <inkml:brushProperty name="ignorePressure" value="1"/>
      <inkml:brushProperty name="inkEffects" value="pencil"/>
    </inkml:brush>
  </inkml:definitions>
  <inkml:trace contextRef="#ctx0" brushRef="#br0">232 1082 180000 90000,'0'0'-6973'-15590,"-1"0"6973"15590,1 0 14808 193,-1 1-14808-193,-1-1 17075-1410,0 1-17075 1410,0 0 16940-2914,1 0-16940 2914,-2-1 3351-966,1 2-3351 966,-1-1 2874-542,-2 1-2874 542,-1 1 1774-412,-2 1-1774 412,-1 0 102 30,-2 1-102-30,-1 0 399 52,0 0-399-52,0 1 2-73,0-1-2 73,0 1 72-102,1-2-72 102,0 1 0 0,2-1 0 0,1-1 0 0,1 1 0 0,1-2 0 0,2 0 0 0,3-1 105-43,0-1-105 43,2 0 0 0,0-1 0 0,0 0 0 0,0 1 0 0,0 0 103 29,0-1-103-29,1 0 207 58,0 1-207-58,1-2 416 115,3 0-416-115,1-1 421 115,2-2-421-115,3 0 318 85,3-2-318-85,0 1 0 0,2-2 0 0,1 0 428 112,2-1-428-112,2 0 542 139,0-1-542-139,2-1 991 246,1 0-991-246,2-1 1121-51,0 0-1121 51,1 0 307 12,-1-1-307-12,1 0 565-114,1 1-565 114,1-2 113 25,2 0-113-25,1-1 374 141,1 0-374-141,1 0 80-40,-2 0-80 40,1 0 343 75,-2 1-343-75,0 0 230 50,-1-1-230-50,0 1 173-89,-1 1-173 89,0 0 0 0,-1 0 0 0,0 0 249-130,1 0-249 130,1-1 0 0,0 0 0 0,-1 0 93-49,-1 2-93 49,-5 1 0 0,-2 1 0 0,-1 1 473-82,0 0-473 82,1-1 0 0,1 0 0 0,1-1 544-125,1-1-544 125,4 0 0 0,0-1 0 0,3-1-115-23,1-1 115 23,0 0 417 29,1 0-417-29,5-3 894-247,2 0-251 317,-3 2-643-70,-2-1 1084-392,-2 3-1084 392,-4 0-34 115,-3 2 34-115,-2 1 47 64,-2 0-47-64,0 1-33 115,0 0 33-115,1-1 231 43,-1 1-231-43,2-1 165 85,0 0-165-85,0 0 350 63,0-1-350-63,0 1 509 155,0 0-509-155,0 0 1074 181,0 0-1074-181,0 0 1091 174,-1 0-1091-174,-1 1 737 113,-1 0-737-113,0 0 124 18,-1 1-124-18,-1 0 316-125,2-1-316 125,-1 1 0 0,0-1 0 0,1 1 260-197,-2 0-260 197,1 0 244 36,-1-1-244-36,-1 2 0 0,0 0 0 0,-1 0 0 0,-2 1 0 0,-1 0 492 70,0 0-492-70,0 0 494 68,0 1-494-68,1-1 873 117,0-1-873-117,1 1 629 81,-1-1-629-81,0 1 620-39,0 0-620 39,-2 1 52-46,-2 1-52 46,-1 0 364-72,-2 1-364 72,-1 0 0 0,-1 1 0 0,0 0 0 0,-1 1 0 0,-1-1-61 56,0 1 61-56,-2 0 0 0,-1 2 0 0,0-1 0 0,-2 1 0 0,0 0 0 0,0 0 0 0,-1 1 0 0,-1-1 0 0,2 0 0 0,-1 0 0 0,0 1 0 0,0-1 0 0,0 1 0 0,1-1 0 0,0 0 0 0,-1 1 0 0,1-1 61-56,-1 0-61 56,1 0 0 0,0 0 0 0,0 0 0 0,0 0 0 0,0 0 0 0,0 0 0 0,-1 0-61 56,0 1 61-56,-3 0-670 86,-2 2 670-86,-4 1-683-33,-2 2 683 33,-3 0-997 101,-1 2 997-101,-6 1-626-86,-2 2 135 124,-2 1 491-38,0-1-255 81,-1 1 255-81,0 1-444 107,-1-1 444-107,-6 3-125-18,-9 4-775 119,-3 2 278-197,1-1 622 96,1-1-1019 64,2 0 1019-64,3-2-858-144,2 0 858 144,1-1-1243-98,1 0 1243 98,1-1-95-317,1 0 95 317,1-1-283-108,1 0 283 108,1-1 308-187,2 0-308 187,1-1 0 0,0-1 0 0,3 0-69 43,0 0 69-43,-3 1 69-43,-5 2-533-44,0 1 118 20,1-2 346 67,2 1-686-135,2-3 686 135,2 0-339-69,2 0 339 69,2-2-226-46,1 0 226 46,0 0-112-23,2-1 112 23,0 0 112 23,1 0-112-23,-2 0 0 0,1 1 0 0,-2-1-112-23,1 0 112 23,-4 3-233 132,-1 0 71-42,-1-1 162-90,1 1-646 352,2-1 646-352,1 0 0 0,0-1 0 0,1 0-494 261,1-1 494-261,1 0 0 0,0 1 0 0,0-2 0 0,2 0 0 0,1 0 0 0,0 0 0 0,2-2-78 40,1 0 78-40,1 0 0 0,2 0 0 0,-1-1 0 0,2 0 0 0,-2 0 156-81,2 0-156 81,-3 1-78 41,1-1 78-41,-3 2 0 0,-4 1 0 0,-2 2 0 0,-3 1 0 0,1-1 0 0,1 0 0 0,0 0 0 0,2-1 0 0,1 0 0 0,2-2 0 0,3 0-172 89,1-1 172-89,1-1 0 0,1 0 0 0,2-1-333 169,-1 0 333-169,1 1 0 0,-1-1 0 0,0 0 0 0,0 1 0 0,0 0 0 0,0 0 0 0,-1 0 0 0,0-1 0 0,0 1 0 0,1 0 0 0,-2 0 0 0,1 0 0 0,1 1 333-169,-2-2-333 169,1 1 0 0,0 1 0 0,0-2 343-179,0 1-343 179,0 1 0 0,1-2 0 0,-2 2 0 0,-1-1 231 49,1 1-231-49,2-1 245-131,-1-1-245 131,1 1 63 138,0-1-63-138,0 1 92-49,1-1-92 49,0 1 76-41,-1 0-76 41,0-2 0 0,1 2 0 0,-1-1-168 90,1 0 168-90,0 1 0 0,0-1 0 0,-2 1-247 131,1-1 247-131,-1 1 0 0,2-1-77 41,0 0 77-41,1 0 0 0,0 0 0 0,1 0 77-41,-1-1-77 41,0 1 0 0,0-1 0 0,0 1 0 0,-1 0 0 0,0 0 0 0,0 0 0 0,1 0-171 90,-1 0 171-90,0 0 0 0,0 0 0 0,0 0 0 0,1 0 0 0,-1 0 0 0,1 0 0 0,0-1 0 0,0 1 0 0,1-1 0 0,-1 1 0 0,1-1-251 130,-1 1 251-130,0-1 0 0,1 1 0 0,-1 0-159 81,-1 0 159-81,0 0 0 0,0 0 0 0,-1 0 0 0,0 0 0 0,0 2 0 0,-1-2 0 0,0 1-213 24,1 0 213-24,-1 0-467-100,1 0 467 100,1-1-116-25,0 0 116 25,0 0-347-76,1 0 347 76,0 0-115-26,1-1 115 26,1-1 0 0,1 1 0 0,0-1 0 0,1 0 0 0,1-1 0 0,0 1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2:30.342"/>
    </inkml:context>
    <inkml:brush xml:id="br0">
      <inkml:brushProperty name="width" value="0.05" units="cm"/>
      <inkml:brushProperty name="height" value="0.3" units="cm"/>
      <inkml:brushProperty name="color" value="#F6630D"/>
      <inkml:brushProperty name="ignorePressure" value="1"/>
      <inkml:brushProperty name="inkEffects" value="pencil"/>
    </inkml:brush>
  </inkml:definitions>
  <inkml:trace contextRef="#ctx0" brushRef="#br0">248 936 180000 90000,'0'0'57767'-21559,"0"0"-57767"21559,0 0-333 179,0 0 333-179,0 0 0 0,0 0 0 0,0 0-400 210,0 0 400-210,-1 1 20 73,1-1-20-73,0 0-78 40,-1 0 78-40,1 0 114 25,-1 1-114-25,1-1-94 49,-2 1 94-49,1-1 0 0,-1 1 0 0,-1 0 0 0,1 0 0 0,-1 1 0 0,0-1 0 0,-1 0-79 40,1 1 79-40,0-1 0 0,0 1 0 0,0-1 0 0,1 0 0 0,0 0 0 0,0 0 0 0,0 0 0 0,0-1 0 0,1 1 0 0,1-1 0 0,-1 1 0 0,1-1 0 0,0-1 115 25,1 1-115-25,1-1 229 49,1 0-229-49,3-2 0 0,1 0 0 0,2-1 462 98,3-2-462-98,4-1 233 48,3-1 118 24,2-1-351-72,0-1 589 119,1 1-589-119,-1-1 716 139,1 1-716-139,0-1 362 69,1 0-362-69,-1-1 121 23,3 1-121-23,1-2 236-135,3-1-236 135,2-1 88-51,3-1-88 51,2-1 735-153,1 0-735 153,0-1 809 77,1 0-809-77,-2 1 1327-58,0 0-1327 58,-2 1 446 7,0 0-446-7,-1 0 639-125,0 0-639 125,0 0-122-19,0 0 122 19,1 1-122-20,-1-1 122 20,-3 1 0 0,-5 3 0 0,-2 1 77-53,-2 0-77 53,3 0 0 0,3-2 0 0,1-1 0 0,7-2-77 53,4-2 77-53,0-1 0 0,-1 1-129 88,-1 0 129-88,0 2 0 0,-3-1 0 0,0 1 187-24,-2 1-187 24,-1-1 267-185,-1 2-267 185,-1 0 76-53,-2 1-76 53,-1 1 502-147,-1 0-502 147,0 0 121 18,-1 0-121-18,0 0 424 119,-1 1-424-119,2-1 183-26,-2 1-183 26,1-1 625-142,-2 1-625 142,2 0 58-45,0-2 787-57,-2 2-845 102,-1 2 243 34,-4 0-243-34,-1 1 432 113,-2 0-432-113,0 2 300-13,-2 0-300 13,-1-1 492 65,-1 2-492-65,2-1 246 32,-2 0 64-55,0 0-310 23,-1 1 0 0,-1 1 0 0,-2 0 0 0,0 0 0 0,-1 1 0 0,0 0 0 0,1 0 0 0,-2 0 0 0,1 0 0 0,-1 0 0 0,0 0 124 15,0 0-124-15,-1 1 0 0,1-1 0 0,-1 1 248 31,0-1-248-31,0 1 0 0,-1 0 0 0,0 0 0 0,-1 1 0 0,-1-1 0 0,0 2 0 0,0-1 0 0,-1 0 0 0,1 1 249 31,-1-1-249-31,0 0 0 0,0 0 0 0,0 0 189 86,1 1-189-86,0-1 0 0,-1 0 0 0,1 0 0 0,0 1 0 0,0-1 60-56,-1 0-60 56,1 0 0 0,0 0 0 0,0 0 50-46,0 0-50 46,0 0 0 0,0 0 0 0,0 0-124-15,0 0 124 15,-2 0-249-31,0 2 249 31,-4 1-495-61,-4 1 495 61,-2 1-492-64,-2 1 492 64,-2 1-733-97,-2 2 733 97,-2-1-1027 27,-1 1 1027-27,-1 2-844-123,-3-1 844 123,-1 2-558 205,-1 0 558-205,-1 0-542-30,-1 2 542 30,-2 0-695 182,-2 0 695-182,-1 1-622 18,0 0 622-18,-2 2-1358 296,0-1 1358-296,-1 0-583 74,-1 1 583-74,0 1-1068-15,-1-2 1068 15,1 1-48-64,0 0 48 64,2 0-389-140,-1-1 389 140,2-1-118-22,0 1 118 22,0-1 0 0,2 0 0 0,1 0 0 0,0-2 0 0,2 1 0 0,0 0 0 0,0-1 72-42,0 0-72 42,2 0 0 0,-1-1 0 0,3 0 72-42,0 0-72 42,2-2 0 0,3 0 0 0,0-1 0 0,1 0 0 0,-1 0 0 0,1 1 0 0,-1-1 0 0,1 0 0 0,-1 0 0 0,1 0 0 0,0 0 0 0,0 0 0 0,0-1-72 42,1 1 72-42,0 0 0 0,0-1 0 0,0 0-231 134,2 0 231-134,-1 0 0 0,2 0 0 0,0-1-235 135,1-1 235-135,1 0 162-93,2 0-162 93,2-2 0 0,0 0 0 0,1 1 118 23,2-2-118-23,-1 0 5 180,1 0-5-180,-1 1 32 73,1 0-32-73,-1-2-163 92,0 2 163-92,1-1 0 0,0 0 0 0,1 0-74 42,-1 1 74-42,1-2 0 0,0 1 0 0,-2 1-165 92,-5 1 165-92,-3 2 0 0,0 0 0 0,0 1-151 84,1-2 151-84,3-1 0 0,2 0 0 0,3-2 76-42,2-1-76 42,2 0 0 0,1-1 0 0,2-1-243 134,0 0 243-134,0 0 0 0,-1 0 0 0,1 0-169 92,-1 0 169-92,0 1 0 0,-1 0 0 0,1-1 0 0,-1 1 0 0,0 0 0 0,1-1 0 0,-1 1 0 0,1 0 0 0,-1 0 0 0,0-1 0 0,0 1 0 0,0 0 0 0,0 0-77 42,-2 1 77-42,1 0 0 0,-2-1 0 0,0 2-171 91,0-1 171-91,-1 1 0 0,0-1 0 0,1 1 0 0,-1 0 0 0,0-1 0 0,1 0 0 0,1 0 0 0,-1 0 0 0,1-1 0 0,1 2 0 0,-1-2 0 0,2 0 0 0,-2 1 0 0,2-2 0 0,-1 2 0 0,1-1 0 0,0 0 0 0,0 0 0 0,-1-1 0 0,1 2 0 0,-1-1 0 0,-1 1 0 0,1-1 0 0,0 0 0 0,0 1 0 0,0-1 0 0,0 1 0 0,0-2 0 0,1 2 0 0,0-1 0 0,0 0 0 0,0 0 0 0,0-1 0 0,2 0 0 0,-1 1 0 0,1-1 0 0,0 0 0 0,0 0 0 0,1-1 0 0,-1 1 0 0,0 0 0 0,1 0 0 0,-1 0 0 0,1 0 0 0,-1 0 0 0,1-1 0 0,0 1 0 0,0-1 0 0,2 0 0 0,0-1 0 0,1 0 0 0,1 0 0 0,1-1 0 0,1 1 0 0,-1-1 0 0,0 1 0 0,-1-1 0 0,0 1 0 0,0 0 0 0,0-1 0 0,-1 1 0 0,1 0 0 0,-1 1 0 0,1-1 0 0,-1 0 0 0,1-1 0 0,-1 1 0 0,0 1 0 0,0-1 0 0,0 0 0 0,0 0 0 0,0 0 0 0,1 0 0 0,1 0 0 0,-1 0 0 0,1-1 0 0,1 0 0 0,0 0 0 0,2-2 0 0,2 1 0 0,1-1 247 47,1-1-247-47,1 0 247 47,1-2-247-47,0 2 125 23,0-1-125-23,1 0 124 23,2-1-124-23,4-2 0 0,3-1 0 0,2-1 0 0,4-2 0 0,3-1 375 68,1 0-375-68,2-2 378 68,0 1-378-68,0-1 1361-119,0 1-1361 119,-3 1 356-117,0-1-356 117,-1 1 1250-386,-1 1-1250 386,0 0 184 84,1-1-184-84,0 0 133-88,1 1-133 88,1-3 0 0,2 1 0 0,1-1 621-315,0 0-621 315,0 1 0 0,-2-1 0 0,0 2 268-185,-2-1-268 185,0 1 0 0,-1 1 0 0,-1-1-64 44,1 1 64-44,-2 0 64-44,0 0-64 44,-1 1 0 0,-1 0 0 0,-3 1 0 0,-1 1 0 0,-2 1 123 19,-1 0-123-19,-2 1 370 57,0 0-370-57,-1 1 497 74,-2 0-497-74,-1 0 124 19,0 2-124-19,-2 0 250 36,-1 0-250-36,-1 0 0 0,1 1 0 0,1-2 264-197,-1 1-264 197,2 0 60-45,2-2 251-81,2 0-311 126,-1 0 58-45,0-1-58 45,-2 2 0 0,-1 1 0 0,-1 0 0 0,-2 1 0 0,-2 0 70-54,1 1-70 54,-3-1 0 0,0 2 0 0,0-1 57-45,-2 1-57 45,-1 1 0 0,1 0 0 0,-2 0 0 0,-1 1 0 0,0-1 0 0,1 0 0 0,0 1 0 0,0-1 0 0,0 0 0 0,0 0 0 0,0 1 62 179,1-1-62-179,0-1 0 0,0 1 0 0,0-1 315 97,0 1-315-97,0 0 58-45,0-1-58 45,1 1 249 34,-1 0-249-34,1-1 125 17,-1 1-125-17,0 0 622-33,1-1-622 33,-1 1 250 32,0-1-250-32,0 1 643-307,0 0-643 307,0 0-52 46,0 0 52-46,-1 1 425 1,-1-2-425-1,1 2 374 45,-2 0-374-45,1 0 435-10,0-1-435 10,-1 2 251 29,1-2-251-29,0 1 126 15,1-1-126-15,0 0 0 0,0 0 0 0,1 1 125 15,-1-2-125-15,2 1 252 28,1-2-252-28,1 1 253 29,1-1 71 69,1-1-324-98,-1 2 56-56,-2-1-56 56,0 2 0 0,-2-1 0 0,0 1 0 0,0 0 0 0,-1 0-102 103,-2 1 102-103,0 1 127 14,-2-1-277 136,0 1 150-150,0 1 129 14,-1-1-129-14,0 0 0 0,0 0 0 0,0 1 0 0,1-1 0 0,-1 0 0 0,1 1 0 0,0-1 0 0,-1 0 0 0,1 0 0 0,-1 0 0 0,1 0 0 0,0 0 0 0,0 1 0 0,-1-1 0 0,0 0 0 0,0 0 0 0,0 2 0 0,-2-2 0 0,-1 2 0 0,0 0 0 0,-1 0 0 0,0 1 0 0,-1-1 342-348,0 1-342 348,0 0 0 0,-2-1 0 0,2 2 243-254,-2-1-243 254,1 0 0 0,-2 1 0 0,0 1 0 0,-1-1 0 0,-1 1 0 0,-2 1 0 0,0-1 0 0,-2 2 0 0,0 0-475 63,-2 0 475-63,-1 1-672-23,0 0 672 23,0 0-1114 256,-1 1 1114-256,-1 0-627-76,-1 0 627 76,-1 1-900 402,-1 1 900-402,-2-1-559 97,-1 2 559-97,-1 0-1009 322,-2 1 1009-322,0 0-257-35,-1 0 257 35,1 0-773 341,1 0 773-341,-1 0-389-55,0-1 389 55,-1 2-1172-55,-3 1 1172 55,-1-1-1324-264,-2 3 1324 264,-2 0-1606-273,0-1 1606 273,-2 2-727-132,1 0 727 132,2-1-154-95,0-1 154 95,3-1 0 0,0 0 0 0,0 0 0 0,1 0 0 0,1 0 0 0,-2-1 0 0,1 1-119-22,-1 0 119 22,1 0-358-67,0 0 358 67,0-1-118-23,0 1 118 23,2-1-237-45,2-1 237 45,0-1 118 23,4 0-118-23,-1-1 0 0,2 1 0 0,-1-2-161 92,0 1 161-92,-1 1 0 0,1-1 0 0,-1 0-328 184,1 1 328-184,-2 0 0 0,0 0 0 0,1 0-151 83,-1 0 151-83,1-1 0 0,0 0 0 0,2 0 0 0,2-1 0 0,1-1 0 0,2 0 0 0,0-1-91 50,1 1 91-50,0-1 0 0,1-1 0 0,1 0-153 83,0 0 153-83,1 0 0 0,2-1 0 0,0 0-246 133,0-1 246-133,1 1 0 0,0-1 0 0,0 1-172 91,1-1 172-91,0-1 78-42,1 1-78 42,0-1 94-49,0 0-94 49,1 0 0 0,0 1 0 0,0-1 0 0,-1 0 0 0,0 0 0 0,0 1 0 0,1 0 0 0,-1-1 0 0,0-1 0 0,2 2 0 0,-2-1 0 0,2-1 0 0,0 1 77-42,1-1-77 42,1 0 77-41,0-1-77 41,2 0 92-50,2 0-92 50,0-2-591 314,1 0 591-314,1 0 0 0,0 0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2:51.192"/>
    </inkml:context>
    <inkml:brush xml:id="br0">
      <inkml:brushProperty name="width" value="0.05" units="cm"/>
      <inkml:brushProperty name="height" value="0.3" units="cm"/>
      <inkml:brushProperty name="color" value="#F6630D"/>
      <inkml:brushProperty name="ignorePressure" value="1"/>
      <inkml:brushProperty name="inkEffects" value="pencil"/>
    </inkml:brush>
  </inkml:definitions>
  <inkml:trace contextRef="#ctx0" brushRef="#br0">86 1087 180000 90000,'0'0'70018'-27293,"0"0"-70324"27632,0 0 306-339,0 0 0 0,0 0 0 0,0 0-695 854,0 0 695-854,1 0 109 121,-1 0-109-121,0 0-430 552,1 0 430-552,0-1 146-31,1 0-146 31,-1 1 54-54,0-1-54 54,1 0 0 0,0 0 0 0,0 0 0 0,-1 0 0 0,1 1 0 0,-1-1-99 100,1 0 99-100,0 0 0 0,0-1 0 0,2 1-90 322,1-2 90-322,1 0 102 15,2-1-102-15,2-2 1 115,2 1-1-115,1-2 103 16,0 0-103-16,1 0 46-46,0 0-46 46,1 0 413 60,0-1-413-60,2-1 311 44,-1 1-311-44,2-1 728 101,1-1-728-101,1 0 629 84,1-1-629-84,0 0 632 81,2 0-632-81,-1-1 212 26,1 1-212-26,0-1 318 39,2-1-318-39,1-1 0 0,3 0 0 0,2-3 0 0,2 1 0 0,1-1 107 13,1-2-107-13,1 1 460-275,0 0-460 275,-1 0 548-112,5-2 155-517,-1-1-703 629,-1 2 246-34,-3 1-246 34,-3 1 217-304,-5 3-217 304,-5 3 34-48,-4 3-34 48,-2-1 0 0,-1 1 0 0,3-1 0 0,1-1 0 0,2 0 101 11,2-2-101-11,0 0 100 11,2-1-100-11,1 0 0 0,-1 1 0 0,-1-1 0 0,0 0 0 0,-1 1 0 0,1 0 0 0,0 0 0 0,0 0 0 0,0 0 0 0,1-1 0 0,0 0 0 0,-1 1 0 0,1-1 0 0,-1 1 0 0,-1 0 0 0,0 0 0 0,0 1 303 32,-2-1-303-32,0 2 203 21,-2 0-203-21,-1 1 335-16,-2 0-335 16,-1 2 38-58,1-1 94 21,0 0-132 37,-2 0 0 0,0 1 0 0,-1 0 101 10,0 1-101-10,-1 0 101 10,-1 1-101-10,0-1 303 29,-1 0-303-29,0 1 0 0,-1 0 0 0,0 1 203 20,-1 0-203-20,-1 0 0 0,0 1 0 0,0-1 101 9,0 1-101-9,1-1 0 0,-1 0 0 0,3-1 0 0,0 0 0 0,1-1 0 0,-2 1 0 0,1 1 0 0,-2-1 0 0,-1 1 0 0,0 1 0 0,-1 0 0 0,-1 1 0 0,0-1 0 0,-1 1 0 0,-1 0 0 0,1 0 0 0,0 0 0 0,-1 1 203 19,1-1-203-19,0 0 101 9,-1 0-101-9,0 1 165-96,1-1-165 96,0 0 169 76,2-1 136-49,0-1-171-76,0 1-134 49,0 0 363-81,1 0-363 81,-2 0 127-40,1 0-127 40,-1 1 284-139,0-1-284 139,0 1 201 16,-1-1-201-16,0 1 101 8,0 0-101-8,0 0 101 8,-1 1-101-8,-1-1 53-107,0 2-53 107,0-1-29 58,-1 0 29-58,0 0 101 8,-1 1-101-8,1 0 29-58,0-1-29 58,1 0 100 8,0 1-100-8,0-2 101 7,1 1 100 8,1-1-201-15,-1 0 201 15,1 0-201-15,0 0 101 8,0 0-101-8,0 1 0 0,-1-2 0 0,1 1 0 0,0 0 0 0,-1 1-27 58,0-1 27-58,-1 1 27-58,1 0-27 58,-1 0 0 0,-1 0 0 0,1 0 0 0,-1 1 0 0,-1 0 101 7,1 0-101-7,-2 0 0 0,1 0 0 0,0 0-27 59,0 0 27-59,0 0 128-52,0 0-128 52,0 0 0 0,1 0 0 0,-1-1 100 7,1 0-100-7,0 1 75 66,0 0-75-66,0-1 203 14,0 1-203-14,0-1 59 105,-1 1-59-105,2 0 102 7,-2-1-102-7,1 0 0 0,0 1 0 0,0-1 0 0,0 1 0 0,-1 0 0 0,0 0 0 0,1 0 0 0,0-1 0 0,-1 1 0 0,0 0 0 0,-1 0 0 0,1 1 0 0,0-1-26 58,-1 0 26-58,1 0-42 98,0 0 42-98,0 0-26 59,-1 0 26-59,1 0 0 0,0 0 0 0,0 0 26-59,0 0-26 59,-1 0 0 0,1 1 0 0,0-1 0 0,0 0 0 0,0 0 0 0,0 0 0 0,0 0 0 0,0 0 0 0,-1 0 0 0,1 0 0 0,0 0 0 0,0 1 0 0,0-1 0 0,-1 0 0 0,1 1-150 101,-2-1 150-101,-2 2-206-14,-3 2 206 14,-2 0-279 142,-3 2 279-142,-4 2-310-22,-1 1 310 22,-2 1-387 133,-3 2 387-133,-1 0-415-32,-3 0 415 32,-1 2-517-41,-1 0 517 41,-1 1-516-44,0 0 516 44,0 0-342 31,1 0 342-31,0-1-506 117,1 0 506-117,0-1-639 317,0 1 639-317,1 0-699 44,-1-1 699-44,1 1-922 345,0-1 922-345,1 0-424-45,-1 0 424 45,1 0-221 140,-1 0 221-140,1 0 0 0,0 0 0 0,1-1 0 0,1 0 0 0,0-1 36-48,2 1-36 48,1-2 0 0,0 0 0 0,1 0 0 0,-5 2 0 0,-5 3-143 36,-2 1 143-36,-2 1-106-12,-1 0 106 12,2-1-318-36,2 0 318 36,2-2-106-12,3-1 106 12,2-2-211-25,2 0 211 25,2-1-106-12,3-2 106 12,-1 1 0 0,1-1 0 0,0 0 0 0,1 1 0 0,-1-2 0 0,0 2 0 0,0-1-84 104,0 0 84-104,0 0-202 244,-1 1 202-244,1-1-47 56,-2 1 47-56,1 0-345 404,-1 0 345-404,0 0-40 47,-2 1 40-47,1 0-132 149,1 0 132-149,0-1 0 0,0 0 0 0,1 0-91 103,0-1 91-103,1 1 0 0,2-2 0 0,0 0-83 94,1-1 83-94,2 0 133-150,0 0-133 150,0 0 41-47,0-1-41 47,0 0 221-253,0 2-221 253,-1-2 0 0,0 2 0 0,0-1 40-46,0 0-40 46,1 0 0 0,0 0 0 0,0-1 0 0,2 0 0 0,-1-1 0 0,2 1 0 0,-1 0 89-104,0-1-89 104,1 0 0 0,-2 1 0 0,1 0 40-47,-1 0-40 47,0 0 0 0,0 0 0 0,0 0-216-25,0 0 216 25,0 0-108-13,0 1 108 13,-1-1-215-27,1 0 215 27,-1 0-41 47,1 1 41-47,-1-1 0 0,1 1 0 0,0-1-132 150,0 0 132-150,0 0-50 56,0 0 50-56,0 1-42 46,1-1 42-46,-1-1 0 0,1 1 0 0,1-1 0 0,0 0 0 0,1 0 0 0,0-1 0 0,2 0 0 0,-1 0 0 0,0 0 0 0,0 0 0 0,0-1 0 0,1 2 0 0,-1-1 0 0,0 0 0 0,0-1 0 0,0 2 0 0,0-1 0 0,0 0 0 0,0 0 0 0,0 0 0 0,1 0 0 0,0 0 0 0,-1-1 0 0,2 1 0 0,-1-1 0 0,2 0 0 0,-1-1 0 0,1 1 0 0,1-1 0 0,0 0 0 0,1-1 0 0,0 1 0 0,0 0 0 0,1-1 0 0,0 0 0 0,1-1 0 0,-1 1-135 149,1-1 135-149,-1 1-179 196,1 0 179-196,-1 0 0 0,0 0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2:54.801"/>
    </inkml:context>
    <inkml:brush xml:id="br0">
      <inkml:brushProperty name="width" value="0.05" units="cm"/>
      <inkml:brushProperty name="height" value="0.3" units="cm"/>
      <inkml:brushProperty name="color" value="#F6630D"/>
      <inkml:brushProperty name="ignorePressure" value="1"/>
      <inkml:brushProperty name="inkEffects" value="pencil"/>
    </inkml:brush>
  </inkml:definitions>
  <inkml:trace contextRef="#ctx0" brushRef="#br0">38 1107 180000 90000,'0'0'67300'-25763,"0"0"-67668"26104,0 0 368-341,0 0 107-99,0 0-107 99,0 0-375 340,0 0 375-340,0 1 0 0,-1-1 0 0,0 0-100 89,0 1 100-89,0 0 0 0,-1 0 0 0,-1 0 100-89,1 0-100 89,0 0 0 0,0 0 0 0,0 0 0 0,0 0 0 0,1 0 59-160,0 0-59 160,-1-1-100 90,2 0 100-90,-2 1-1-106,2-1 1 106,-1 1 60-54,1-1-60 54,1 0 0 0,0-2 0 0,3 0 0 0,3-1 0 0,2-1 0 0,2-2 0 0,3-1 0 0,2-2 0 0,3 0 0 0,1-1 0 0,0 0 0 0,1-2 0 0,1 1 301 50,0 0-301-50,2-1 503 82,0 0-503-82,0-1 1054-109,0 1-1054 109,0 0 257-24,0-1-257 24,0 1 732-278,5-3-632 292,2 0-100-14,0-2 53-55,1 1-53 55,-1 1 100 15,-1-2-100-15,1 2 336-118,-2 0-336 118,0 0 284-65,0 0-284 65,0 1 961-593,-1-1-961 593,0 1 136-33,-1 0-136 33,0 0 522-375,0 0-522 375,0 1 0 0,0-1 0 0,2-1-75 93,-1 1 75-93,-2 0 75-93,-3 3-75 93,-3 0 0 0,-1 2 0 0,0-1 0 0,1-1 0 0,2 1 237-31,1-2-237 31,0 0 0 0,1 0 0 0,-1 0 265-69,1 0-265 69,-1 0 0 0,0 0 0 0,1 0 44-56,-1 0-44 56,1 0 0 0,0-1 0 0,0 1 36-47,0 0-36 47,-1 0 0 0,0 0 0 0,-1 1 194-253,-1 0-194 253,0 1 130-35,-2 0-130 35,-1 0 451-334,0 1-451 334,-2 1 186 23,-1 0-186-23,-2 2 440-50,-2-1-440 50,0 3 40-57,-3-1-40 57,-1 2 257-82,-2 0-257 82,1 0 0 0,-1 0 0 0,0 0 0 0,1 1 0 0,-1-1 0 0,1 0 0 0,0 0 0 0,1 0 0 0,0-1-110 161,0 1 110-161,2-2 187 22,0 0-356 224,1 0 169-246,0-1 189 22,0 1-189-22,1 0 0 0,-1 0 0 0,1 0 189 21,0-1-189-21,0 0 0 0,-1 1 0 0,1-1 285 32,0 1-285-32,-2 0-140 209,0 0 140-209,0 1 0 0,-2 1 0 0,0-1-103 152,-1 1 103-152,0 0 0 0,-1 0 0 0,1 0 39-57,0 0-39 57,1-1 96 11,0 1-96-11,-1-1 96 11,2 0-96-11,-1 1 96 10,1-1-96-10,0 0 289 31,-1 0-289-31,0 0 290 31,0 1-290-31,1-1 484 49,-2 1-484-49,2-1 388 39,-2 0-388-39,1 1 97 9,0 0-97-9,-2 0 292 28,1 0-292-28,-2 1 0 0,0 0 0 0,0 0 97 9,-1 0-97-9,0 0 0 0,0 1 0 0,0-1 293 27,0 1-293-27,-1 0 0 0,1-1 0 0,-1 1 98 9,1-1-98-9,0 2 0 0,0-2 0 0,-1 1 97 9,0-1-97-9,0 2 0 0,0-1 0 0,-2 0 0 0,1 1 0 0,-1 0 0 0,0 0 0 0,0 0 0 0,0 0 0 0,0 0 0 0,-1 0 0 0,1 1 0 0,0-1 0 0,-1 0 98 9,1 0-98-9,-1 1 0 0,1-1 0 0,0 0 98 9,0 0-98-9,0 0 0 0,0 0 0 0,0 0 0 0,-1 0 0 0,1 0 98 8,-1 0-98-8,1 0 0 0,0 0 0 0,0 1 0 0,0-1 0 0,0 0 98 9,0 0-98-9,-1 0 0 0,1 0 0 0,0 0 98 8,0 0-98-8,0 1 98 9,-1-1-98-9,1 0 0 0,0 0 0 0,0 0 98 8,0 0-98-8,0 0 0 0,0 0 0 0,0 0 0 0,0 0 0 0,0 0 0 0,0 0 0 0,0 0 0 0,0 0 0 0,0 0-31 58,0 0 31-58,0 0 0 0,0 0 0 0,0 0 0 0,0 0 0 0,0 0 0 0,0 0 0 0,0 0 0 0,0 0 0 0,0 0 0 0,0 0 0 0,0 0 0 0,0 0 0 0,0 0 0 0,0 0 0 0,0 0 0 0,0 0 0 0,2-1 81-155,-1 0-81 155,1 0-50 97,1 0 50-97,-1 0 25-48,0-1-25 48,0 2 25-49,0-2-25 49,0 2 0 0,-1-1 0 0,1 0 0 0,-1 0 0 0,1 0 0 0,1 0 196 17,0-1-196-17,3-1 294 24,0 0-294-24,2-1 392 31,1 0-392-31,0-1 393 30,0 0-393-30,-1 1 197 15,-1 1-197-15,-1 0 98 7,-2 0-98-7,1 1 0 0,-2 0 0 0,-1 2 0 0,-1-1 0 0,0 1 0 0,-2 0 0 0,0 0 0 0,1 1 0 0,-2-1 0 0,2 0 0 0,-1 1 0 0,0-1 0 0,1 1 0 0,-1-1 0 0,0 0 0 0,1 1 0 0,0-1-22 49,0 0 22-49,0 0 0 0,0 0 0 0,0 0-22 49,-1 0 22-49,1 0 0 0,0 0 0 0,0 0 0 0,0 0 0 0,-1 0 0 0,1 0 0 0,0 1-373 356,-2 0 373-356,-2 1-425 18,-3 1 425-18,-3 2-823 369,-4 2 823-369,-2 2-610-52,-1-1 610 52,-3 2-608-55,1 1 608 55,-1-1-303-28,0-1 303 28,1 2-201-19,-1-1 201 19,0 0 0 0,1 0 0 0,-1 0-202-20,-1 1 202 20,-1 0-204-183,-1 0 204 183,1 1-367-88,-1 0 367 88,1-1-31-116,1 0 31 116,-1 0-198-20,0 1 198 20,0-1-689-74,-1 0 689 74,0 1-992 51,-2 1 992-51,0 0-961-3,1-1 961 3,-1 1-693 190,0 0 693-190,-1-1-235 21,2 2 235-21,-2-1-490 318,0 0 490-318,0 0-48 55,-1 1 48-55,2-1-260 297,0 0 260-297,0-1 0 0,2 0 0 0,-1 0-132 148,0 0 132-148,1 1 0 0,-2-1 0 0,1 1-329 236,-1 0 329-236,0-1-213-144,0 2 213 144,-2-1-406-57,1 0 406 57,-2 2-159-75,1-1 159 75,-1 0-101-14,1 0 101 14,1-1 140-147,1-1-140 147,2 1-44 46,0-2 44-46,1 0 0 0,0 1 0 0,1-2-96 101,1 1 96-101,0-1-141 146,1 0 141-146,0 0-187 192,0-1 187-192,1 1-100 101,1-1 100-101,-2 0-191 191,2-1 191-191,-1 2 0 0,0-1 0 0,1 0-251 246,-2 0 251-246,0 1 0 0,-7 3-150 146,-4 3 150-146,0-1 0 0,-1 1 0 0,3-2 0 0,3-1 0 0,4-2 0 0,4-2 0 0,2-2 0 0,3-1 0 0,2-1 0 0,1 0 0 0,1 0 0 0,0-1 0 0,-1 0 0 0,1 0 0 0,-1 1-57 55,0-1 57-55,-1 1 0 0,-1 1 0 0,1-1-95 90,0 1 95-90,0-1 0 0,-1 0 0 0,1 0-154 146,-1 1 154-146,0-1 0 0,0 1 0 0,0 0-215 199,0-1 215-199,1 1 0 0,-1 0 0 0,0-1-49 45,1 0 49-45,0 0-321-48,0 0 321 48,0 0-1459 279,2-1 1459-279,3-1 0 0,1-1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2:09.332"/>
    </inkml:context>
    <inkml:brush xml:id="br0">
      <inkml:brushProperty name="width" value="0.05" units="cm"/>
      <inkml:brushProperty name="height" value="0.3" units="cm"/>
      <inkml:brushProperty name="color" value="#F6630D"/>
      <inkml:brushProperty name="ignorePressure" value="1"/>
      <inkml:brushProperty name="inkEffects" value="pencil"/>
    </inkml:brush>
  </inkml:definitions>
  <inkml:trace contextRef="#ctx0" brushRef="#br0">1 58 180000 90000,'0'0'61799'-24585,"0"0"-61799"24585,0 0 0 0,0 0 0 0,0 0-100-21,0 0 100 21,0 0-302-62,0 0 302 62,0 0 101 21,0 0-101-21,0 0 0 0,0 0 0 0,0 0-101-21,0 0 101 21,0 0 0 0,0 0 0 0,0-1 0 0,0 1 0 0,0-1 0 0,0 1 0 0,0-1-100-20,0 0 100 20,0 0-100-21,0 1 100 21,0-1-100-21,0 0 100 21,0 1 0 0,0-1 0 0,0 1 0 0,0 1 0 0,0 1-196 134,0 3 196-134,0 3-62 42,0 2 62-42,0 4-475 318,0 0 475-318,0 3-345 224,0 2 345-224,0 0-562 356,0 3 562-356,0 0-66 41,0 1 66-41,0 2-498 305,0 1 498-305,0 2-302 180,0 0 302-180,0 1-447 261,0 1 447-261,0 1-457 260,0 0 457-260,0 1-793 435,0 0 793-435,0 0-484 256,0 0 484-256,0 1-921 468,0 0 921-468,0 0-257 126,0 0 257-126,0 0-703 336,0 1 703-336,0-1 0 0,0 2 0 0,0 0-537 249,0-2 537-249,0 0-188 85,0-4 188-85,0-5-554 246,0-7 554-246,0-5-656 282,0 0 656-282,0 0-1084 445,0 5 1084-445,0 3-917 357,0 3 917-357,0 0-809 301,0 4 809-301,0 4-403 146,0 3 403-146,0 3-307 108,0 0 307-108,0-3-310 108,0-1 310-108,0-5-418 143,0-1 418-143,0-4-339-27,0-3 339 27,0 0-984 182,0 0 984-182,0 1-1114 212,0-1 1114-212,0 2-1140 271,0-1 1140-271,0 1-701 200,0-1 701-200,0-2-477 132,0 0 477-132,0 0-120 33,0-2-122 32,0-2 242-65,0-2 0 0,0-2 0 0,0-4 0 0,0-1 0 0,0-3 0 0,0-1 0 0,0-1 0 0,0-1 0 0,0-2 0 0,0 1 0 0,0-1 0 0,0 1 0 0,0 0 0 0,0 0 0 0,0 0 0 0,0 0 0 0,0 1 0 0,0 0 0 0,0-1 0 0,0-1 0 0,0-1 0 0,0-2-114-35,0-2 114 35,0-3-197-339,0-1 197 339,0-2 8-68,0 0-8 68,0-2-50-573,0 0 50 573,0 0-108-35,0 0 108 35,0-1 351-163,0-1-351 163,0-1 0 0,0 0 0 0,0-1 564-163,0 1-564 163,0 0 334-98,0 2-334 98,0-1 659-198,0 0-659 198,0 1 108-34,0-1-108 34,0-1 855-268,0 0-855 268,0-2 105-34,0-1-105 34,0-3 932-307,0-2-932 307,0-3 305-104,0-2-305 104,0-4 1650-589,0-2-1650 589,0-1 1197-459,0-2-1197 459,0 1 1722-711,0-4-1178 473,0 0-544 238,0 3 616-278,0 3-616 278,0 4 99-45,0 2-99 45,0 4 519-243,0 1-519 243,0 4 0 0,0 1 0 0,0 1 160-76,0 2-160 76,0 3 95-46,0-1-95 46,0 2 0 0,0-1 0 0,0 1 80-38,0 0-80 38,0-1 551-115,0-1-551 115,0 1 361-25,0 1-361 25,0-1 860-283,0 1-860 283,0-1 177-14,0-1-177 14,0 1 720-386,0-1-720 386,0-1 174-15,0 0-174 15,0 1 588-167,0-1-588 167,0 0 101 24,0-1-101-24,0 1 256-64,0 0-256 64,0 0 70-40,0 0-70 40,0 1 290-170,0 0-290 170,0 0 0 0,0 2 0 0,0-1 0 0,0 1 0 0,0 0 0 0,0 2 0 0,0-1 83-48,0 0-83 48,0 1 0 0,0 0 0 0,0 0 218-129,0 1-218 129,0 0 0 0,0 0 0 0,0 1 429-260,0 1-429 260,0 1 66-41,0 0-66 41,0 2 289-179,0-1-289 179,0 2 0 0,0 1 0 0,0 0 131-82,0 2-131 82,0 0 77-49,0 0-77 49,0 1 65-41,0 1-65 41,0-1 0 0,0 2 0 0,0-1 0 0,0 1 0 0,0 0 0 0,0 0 99 22,0-1-99-22,0 0 0 0,0 1 0 0,0 0 198 45,0-1-340 45,0 0 142-90,0 1 135 86,0 0-135-86,0 2-208 131,0 1 208-131,0 3 0 0,0 3 0 0,0 3-354 222,0 3 354-222,0 1-429 261,0 1 429-261,0 2-813 478,0 2 813-478,0-1-297 169,0 2 297-169,0 0-709 393,0 2 709-393,0 0 0 0,0 1 0 0,0 0-311 167,0 1 311-167,0 0 0 0,0 1 0 0,0 0-315 166,0 1 315-166,0 0-412 213,0-1 412-213,0 1-926 462,0 1 926-462,0 0-518 249,0 2 518-249,0 1-1088 499,0-1 1088-499,0 2-85 38,0-2 85-38,0 1-927 401,0-2 927-401,0 0 0 0,0 4-777 322,0 2 777-322,0-2-500 200,0-1 500-200,0-1-1029 395,0-1 1029-395,0-1-510 189,0-1 510-189,0 5-1006 358,0 1 279-111,0-1 727-247,0-1-852 279,0-5 852-279,0-1-108 35,0-5 108-35,0-3-658 206,0-2 658-206,0-1-111 34,0-2 111-34,0 0-224 68,0-1 224-68,0-1-112 34,0 1 112-34,0-1-567 169,0 0 567-169,0 1-345 100,0-1 345-100,0 0-584 166,0-1 584-166,0-1-118 33,0 0 118-33,0-1-717 197,0-2 717-197,0 0-243 65,0 0 243-65,0-1-366 97,0 0 366-97,0 1-247 64,0-1 247-64,0 0-374 95,0 0 374-95,0 0-125 32,0 1 125-32,0 0-252 63,0 0 252-63,0-1 0 0,0 2 0 0,0-1-254 63,0-1 254-63,0 1-225-72,0 0 225 72,0 0-496 56,0-1 496-56,0 1-240-6,0 0 240 6,0 0-258 62,0-1 258-62,0 0 0 0,0 0 0 0,0 1-261 61,0-1 261-61,0-1-110-38,0 0 110 38,0 1 0 0,0-2 0 0,0 0-220-74,0 1 220 74,0-1-261 60,0 0 261-60,0 0-132 30,0 0 132-30,0 0-264 60,0-1 264-60,0 0 0 0,0 0 0 0,0 0-133 29,0 0 133-29,0-1 0 0,0 0 0 0,0-1-267 59,0-1 267-59,0 0 0 0,0 0 0 0,0-1-135 30,0-1 135-30,0 0 0 0,0 0 0 0,0 1 0 0,0-1 0 0,0 0 0 0,0 1 0 0,0-1 0 0,0-1 0 0,0-2 0 0,0-5 0 0,0-4 0 0,0 1 0 0,0 1 0 0,0 3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2:12.109"/>
    </inkml:context>
    <inkml:brush xml:id="br0">
      <inkml:brushProperty name="width" value="0.05" units="cm"/>
      <inkml:brushProperty name="height" value="0.3" units="cm"/>
      <inkml:brushProperty name="color" value="#F6630D"/>
      <inkml:brushProperty name="ignorePressure" value="1"/>
      <inkml:brushProperty name="inkEffects" value="pencil"/>
    </inkml:brush>
  </inkml:definitions>
  <inkml:trace contextRef="#ctx0" brushRef="#br0">1 49 180000 90000,'0'-2'45311'-21415,"0"-3"-39799"19315,0-1-5512 2100,0 0 337-153,0 1-337 153,0 2 601-279,0 1-445 206,0 1-156 73,0 2 209 60,0 2-209-60,0 2 96 28,0 4-96-28,0 3 0 0,0 2 0 0,0 4 0 0,0 2 0 0,0 2 0 0,0 2 0 0,0 0-249 118,0 1 249-118,0 0 0 0,0 1 0 0,0 0-585 273,0 0 585-273,0 1-435 197,0 0 435-197,0-1-707 311,0 1 707-311,0 1-811 344,0 0 811-344,0 0-939 382,0 2 939-382,0 1-571 223,0-1 571-223,0 1-785 297,0 0 785-297,0 0-484 178,0-1 484-178,0 5-721 257,0 1 198-76,0-1 523-181,0-1-829 278,0-1 829-278,0-2-1015 325,0-1 1015-325,0-1-1046 319,0-3 1046-319,0-4-642 189,0-3 642-189,0 0-985 278,0 1 201-66,0 1 784-212,0 1-1266 327,0 2 1266-327,0 3-708 174,0 2 708-174,0 0-841 200,0 1 841-200,0-1-488 113,0 0 488-113,0 1-868 194,0-1 868-194,0 0-631 135,0 0 631-135,0 0-897 187,0-1 897-187,0 0-521 105,0 1 521-105,0-1-926 180,0 0 926-180,0 0-672 126,0-2 672-126,0 0-956 172,0-2 956-172,0-2-276 48,0-5 276-48,0-2-557 96,0-2 557-96,0-1 0 0,0-3 0 0,0 0 0 0,0-1 0 0,0-2-86-42,0-2 86 42,0-1-189-93,0-2 104 51,0-1 85 42,0-2-742-1,0 1 742 1,0 0-363 2,0 0 363-2,0 0-661 38,0 0 661-38,0 0 0 0,0 0 0 0,0 1-363 1,0 0 363-1,0-1 0 0,0 1 0 0,0-1 0 0,0 1 0 0,0 0 0 0,0 0 0 0,0 0 0 0,0 0 0 0,0 0 0 0,0 0 0 0,0 0-95-52,0 0 95 52,0-1 0 0,0 1 0 0,0-1 0 0,0 1 0 0,0 0 0 0,0 0 0 0,0-1 0 0,0 1 0 0,0 0 0 0,0 0 0 0,0 0 0 0,0 0 0 0,0 0 0 0,0 0 0 0,0 0 0 0,0-1 563-88,0 1-563 88,0 0 140-22,0 0-140 22,0 0 418-67,0 0-418 67,0 0 139-23,0 0 275-45,0 0-414 68,0-1 274-46,0 1-274 46,0-2 680-117,0-3-680 117,0-5 135-23,0-4-135 23,0-2 403-72,0-2-403 72,0-1 0 0,0 0 0 0,0-1 400-72,0 0-400 72,0 0 396-73,0-1-396 73,0-3 1557-301,0 0-1557 301,0-2 1136-234,0-2-1136 234,0-2 1714-377,0-3-1714 377,0-1 833-194,0-2-833 194,0-3 1277-313,0-2-1277 313,0-1 1016-263,0-2-1016 263,0-1 1851-512,0-1-1851 512,0 1 945-278,0 1-945 278,0 1 1222-380,0 2-1222 380,0 0 101-32,0 4-101 32,0 0 633-206,0 4-633 206,0 1 310-25,0 1-310 25,0 3 734-250,0 0-734 250,0 1 398-139,0 0-398 139,0 1 911-329,0-1-911 329,0 0 292-109,0 0-292 109,0 0 1229-474,0 1-1229 474,0 0 468-188,0 3-468 188,0-2 1181-494,0 0-1181 494,0 2 0 0,0 3 345-150,0 2-345 150,0 1 0 0,0 2 0 0,0 1 95 29,0 1-95-29,0 2 209 64,0-1-209-64,0 1 95 29,0 1-95-29,0-1 115 35,0 1-115-35,0-1 81-37,0 0-81 37,0 0 0 0,0 0 0 0,0 1 0 0,0-1 0 0,0 2 0 0,0 1 0 0,0-1 0 0,0 1 0 0,0 2 0 0,0 0 0 0,0-1 370-94,0 2-370 94,0 0-96 43,0-1 96-43,0 1 192-15,0 0-192 15,0 1 0 0,0-1 0 0,0 2 115 34,0-2-115-34,0 2 0 0,0-1 0 0,0 2 0 0,0-1 0 0,0 1 0 0,0 0 0 0,0 0 0 0,0 0 0 0,0 1 0 0,0-1 0 0,0 1 0 0,0 1 0 0,0 0 0 0,0 1 0 0,0-1 0 0,0 1 0 0,0-1 0 0,0 0 0 0,0 0 80-37,0 0-80 37,0-1 0 0,0 1 0 0,0-1 0 0,0 1 0 0,0-2 0 0,0 2 0 0,0-1 0 0,0 0 0 0,0 1 0 0,0-1 0 0,0 0 0 0,0 0 0 0,0 1 0 0,0 0 0 0,0-1 0 0,0 2 0 0,0 0 0 0,0 3 0 0,0 3 0 0,0 4 0 0,0 3-516 234,0-1 516-234,0-2 0 0,0-3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2:15.757"/>
    </inkml:context>
    <inkml:brush xml:id="br0">
      <inkml:brushProperty name="width" value="0.05" units="cm"/>
      <inkml:brushProperty name="height" value="0.3" units="cm"/>
      <inkml:brushProperty name="color" value="#F6630D"/>
      <inkml:brushProperty name="ignorePressure" value="1"/>
      <inkml:brushProperty name="inkEffects" value="pencil"/>
    </inkml:brush>
  </inkml:definitions>
  <inkml:trace contextRef="#ctx0" brushRef="#br0">0 172 180000 90000,'0'0'62510'-25376,"0"0"-62510"25376,0 0-69 51,0 0 69-51,0 0 69-51,0 0-69 51,0 0-184 136,0 0 184-136,0 0 115-85,0 0-115 85,0 0 0 0,0 0 0 0,0 0 0 0,0 0 0 0,0-1 0 0,0 0 0 0,0-1 0 0,0-1 0 0,0-1-98-20,0-1 98 20,0 0-196-40,0 0 196 40,0-1-98-20,0 1 98 20,0 0-195-40,0 1 195 40,0 0-97-20,0 0 97 20,0 1-97-21,0-1 97 21,0 0 0 0,0 1 0 0,0-1 0 0,0 1 0 0,0-1 0 0,0 2 0 0,0-1 0 0,0 2 0 0,0 0 0 0,0 1 0 0,0 0 0 0,0 0 0 0,0 0 0 0,0 0 0 0,0 1 0 0,0-1 0 0,0 1 0 0,0-1 70-50,0 0-70 50,0 1 0 0,0 0 0 0,0 0 0 0,0 2 0 0,0 2-129 92,0 3 129-92,0 3-58 43,0 2 58-43,0 2-190 134,0 1 190-134,0 4 0 0,0 1-71 51,0 2 71-51,0-1 0 0,0 0 0 0,0 0-253 176,0-1 253-176,0 1-268 184,0-1 268-184,0 1-598 400,0 2 598-400,0 2-344 224,0 1 344-224,0 3-627 396,0 2 627-396,0 2-213 131,0 1 213-131,0 0-653 392,0 0 653-392,0-1-377 220,0 0 377-220,0-2-686 388,0 1 686-388,0-1-559 304,0 0 559-304,0 0-835 357,0 1 835-357,0 0-850 110,0 1 850-110,0 0-905 281,0 1 905-281,0-1-403-42,0-3 403 42,0-7-615 283,0-5 615-283,0-6 0 0,0-5 0 0,0-2-270 121,0-1 270-121,0 2 0 0,0 0 0 0,0 3-485 139,0 1 485-139,0 2-87 38,0 1 87-38,0-4-387 91,0 5 387-91,0 5-105 45,0 4 105-45,0 2-462 194,0 1 462-194,0-2 0 0,0-4 0 0,0-3-397 162,0-5 397-162,0-4 0 0,0-3 0 0,0-4-293 118,0-2 293-118,0-1 0 0,0-2 0 0,0 1-421 22,0 0 421-22,0 1 3-74,0-1-3 74,0 1-124-96,0 0 124 96,0-3 0 0,0-3 0 0,0-2 0 0,0-5 0 0,0-2 494-197,0-3-494 197,0-1 378-154,0-4-378 154,0 0 1222-520,0-3-1222 520,0 0 541-241,0-4-541 241,0 0 967-449,0-2-967 449,0-3 256-123,0-2-256 123,0-2 997-494,0 0-997 494,0-1 885-462,0 1-885 462,0 1 1231-681,0 1-1231 681,0 0 222-128,0 2-222 128,0 1 518-305,0 0-518 305,0 0 135-80,0 0-135 80,0 0 424-259,0-1-424 259,0 2 79-48,0-1-79 48,0 1 885-563,0 1-885 563,0 2 336-221,0 2-336 221,0 2 717-487,0-1-657 446,0-1-60 41,0 3 690-491,0 2-690 491,0 2-243 175,0 2 243-175,0 2 58-42,0 2-58 42,0 3 70-50,0 1-70 50,0 1 0 0,0 2 0 0,0 2-128 92,0 1 128-92,0 2 0 0,0 1-317 225,0 0 317-225,0 1 0 0,0-1 0 0,0 1-321 223,0 0 321-223,0-1 0 0,0 1 0 0,0 0 0 0,0 0 0 0,0 0 0 0,0 1 0 0,0-1 0 0,0 0 0 0,0 1 0 0,0 0 0 0,0 1 0 0,0 0 0 0,0 0 94 21,0 1-94-21,0-1-26 104,0 1 26-104,0 0 190 43,0-1-190-43,0 1-97 154,0 0 97-154,0 0 96 21,0 1-96-21,0 2-329 224,0 1 329-224,0 2-73 49,0 2 73-49,0 2-398 264,0 4 398-264,0 1 0 0,0 1 0 0,0 2-201 132,0 1 201-132,0 1 0 0,0 2 0 0,0 1-268 172,0 1 268-172,0 2-284 180,0 1 284-180,0 1-701 432,0 2 701-432,0 0-434 259,0 3 434-259,0 1-1139 649,0 1 1139-649,0 1-379 206,0 0 379-206,0 1-974 512,0-2 974-512,0-1-77 39,0-1 77-39,0-1-496 250,0-1 496-250,0-1-173 85,0 0 173-85,0-1-869 417,0 0 869-417,0 1-429 199,0 0 429-199,0-1-916 409,0 1 916-409,0-1-87 38,0 1 87-38,0-2-756 321,0 1 756-321,0-1 0 0,0-1 0 0,0-1-287 119,0-2 287-119,0 1-694 280,0-2 694-280,0-1-694 271,0-1 694-271,0 0-614 231,0 0 614-231,0-2-628 229,0-2 628-229,0 0-300 107,0-3 300-107,0 0-607 212,0-1 607-212,0-2 0 0,0 0 0 0,0 0-309 105,0-1 309-105,0-1 0 0,0-1 0 0,0 0 0 0,0-1 0 0,0 0-111-32,0-1 111 32,0 0 0 0,0 0 0 0,0-2-111-32,0 1 111 32,0-1 0 0,0 1 0 0,0-1 0 0,0-1 0 0,0 1 0 0,0 0 0 0,0 1 0 0,0 0-104 35,0-1 104-35,0 1 0 0,0 0 0 0,0 0-313 104,0 0 313-104,0 0 0 0,0 0 0 0,0-1-316 103,0 1 316-103,0-1 0 0,0-1 0 0,0 0 0 0,0-2 0 0,0 0 0 0,0-1 0 0,0 1 0 0,0-2 0 0,0 1 0 0,0 0 0 0,0 0 0 0,0 1 0 0,0 0 0 0,0 0 0 0,0 0 0 0,0 0 0 0,0 0 0 0,0 0 0 0,0 0 0 0,0-2 0 0,0 2 0 0,0-2-221-65,0 0 221 65,0 0-219-66,0-1 219 66,0 0-110-33,0 1 110 33,0-1-108-32,0 0 108 32,0-1-3-67,0-1 3 67,0-4-108-33,0-3 108 33,0-3 106-34,0-4-106 34,0-3-108-33,0-2 108 33,0-4 730-238,0-3-730 238,0-2 712-241,0-1-712 241,0-2 1550-555,0 0-1550 555,0-7 1105-423,0-1 240-124,0 2-1345 547,0 2 469-200,0 3-469 200,0 3 712-313,0 1-712 313,0 1 0 0,0 1 0 0,0 0 366-165,0 0-366 165,0 0 181-83,0 0-181 83,0-1 774-365,0 0-774 365,0-6 581-283,0-2 78-49,0 1-659 332,0 1 330-171,0 3-330 171,0 1 705-375,0 3-705 375,0 1 144-79,0 1-144 79,0 0 470-260,0 1-470 260,0-4 140-79,0-2-56 31,0 0-84 48,0 2 0 0,0 3 0 0,0 1 389-143,0 3-389 143,0 1 219-128,0 3-219 128,0 1 512-305,0 2-512 305,0 1 133-80,0 1-133 80,0 1 735-374,0 0-735 374,0 1 64-40,0-1-64 40,0 2 438-198,0-1-438 198,0 1 0 0,0 1 0 0,0 1 62-41,0-1-62 41,0 2 96 22,0-1-96-22,0 1 199-131,0 0-199 131,0-1-137 90,0 1 137-90,0 0 96 22,0 0-96-22,0 0 96 22,0 2-96-22,0 0 96 22,0-1-96-22,0 2 0 0,0 0 0 0,0 0 96 22,0 0-96-22,0 1 0 0,0-1 0 0,0 0 0 0,0 0 0 0,0 0 96 21,0-1-96-21,0 1 96 22,0-1-96-22,0 0 0 0,0 1 0 0,0-2 74-50,0 2-74 50,0-1 0 0,0-1 96 22,0 0-96-22,0 0 0 0,0 1 0 0,0-1 0 0,0 2 0 0,0 0 0 0,0 0 0 0,0-2 0 0,0 0 0 0,0 0 0 0,0 3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2:18.496"/>
    </inkml:context>
    <inkml:brush xml:id="br0">
      <inkml:brushProperty name="width" value="0.05" units="cm"/>
      <inkml:brushProperty name="height" value="0.3" units="cm"/>
      <inkml:brushProperty name="color" value="#F6630D"/>
      <inkml:brushProperty name="ignorePressure" value="1"/>
      <inkml:brushProperty name="inkEffects" value="pencil"/>
    </inkml:brush>
  </inkml:definitions>
  <inkml:trace contextRef="#ctx0" brushRef="#br0">1 71 180000 90000,'0'0'63713'-26687,"0"0"-63713"26687,0 0-224 181,0 0 224-181,0 0 0 0,0 0 0 0,0 0-238 189,0 0 238-189,0-1 0 0,0 0 0 0,0 0 0 0,0-2 0 0,0 0 190 38,0-1-190-38,0 0 0 0,0 0 0 0,0 0 190 37,0 0-190-37,0 0 0 0,0 0 0 0,0 1 0 0,0-1 0 0,0 1 0 0,0 0 0 0,0 1 0 0,0-1 0 0,0 1 0 0,0-1 0 0,0 1 0 0,0 0 0 0,0 0 0 0,0 1 0 0,0 0 0 0,0 0 0 0,0 0 0 0,0 1 0 0,0 0 0 0,0 0 0 0,0 1 0 0,0-1 0 0,0 1 0 0,0 1 0 0,0 2 0 0,0 2 0 0,0 3 0 0,0 4-54 43,0 2 54-43,0 2-54 43,0 1 54-43,0 3-650 506,0 1 650-506,0 2-306 231,0 1 306-231,0 2-817 595,0 1 817-595,0 1 71-51,0 2-71 51,0-2-131 93,0 2 131-93,0-1-60 42,0 0 60-42,0 5-523 363,0 2-15-3,0 0 538-360,0-3-909 583,0 0 909-583,0-3-430 264,0 1 430-264,0 5-817 484,0 7 590-353,0 3-308 170,0-2 535-301,0-4 0 0,0-2 0 0,0-3-324 178,0-2 324-178,0-2-314 169,0-3 314-169,0-7-769 319,0-3 769-319,0-3-760 381,0-2 760-381,0 1-1183 483,0 3 1183-483,0 2-169 77,0-2 169-77,0 15-551 248,0 8 638-287,0 4-87 39,0 0 0 0,0-4 0 0,0-5-87 39,0-5 87-39,0-5-474 207,0-4 474-207,0-4-574 244,0-3 574-244,0 0-699 287,0-1 699-287,0 2-206 83,0-1 206-83,0 2-803 313,0 1 803-313,0 0-214 82,0 1 214-82,0 0-494 184,0 0 494-184,0 1 0 0,0 1-604 219,0-2 502-183,0-5 102-36,0-4-738 186,0-2 738-186,0-4 0 0,0-2 0 0,0-1-234-62,0-1 234 62,0-1-116-32,0-1 116 32,0 1-232-63,0-1 232 63,0 1 0 0,0 0 0 0,0 0-230-63,0 0 115 32,0 0 115 31,0 0-228-64,0 1 228 64,0-1 0 0,0 0 0 0,0-1 0 0,0-2 521-176,0-3-521 176,0-7 103-36,0-4 1006-357,0-5-1109 393,0-1 413-152,0-3-413 152,0-1 1423-551,0-1-1423 551,0-1 676-275,0 0-676 275,0-1 1316-567,0 1-1316 567,0 0 188-84,0-1-188 84,0-2 719-330,0 1-719 330,0-1 83-39,0-3-83 39,0 0 791-380,0 0-791 380,0-2 581-290,0 0-581 290,0 0 822-427,0 1-822 427,0 1 75-39,0 1-75 39,0 2 705-383,0-1-705 383,0-2-73 40,0-2 304-168,0 2-231 128,0 3 71-41,0 0-71 41,0 3 383-217,0 1-383 217,0 1 307-178,0 2-307 178,0 0 721-431,0 2-721 431,0 2 214-130,0 0-214 130,0 2 907-576,0 0-907 576,0 1 340-224,0 0-340 224,0 0 650-441,0 1-650 441,0-1 72-50,0 2-72 50,0-1 499-351,0 1-499 351,0 0-118 83,0 0 118-83,0 1 59-41,0 0-59 41,0 0 59-42,0 2-59 42,0 0 0 0,0 2 0 0,0 0-59 42,0 2 59-42,0 1 0 0,0 2 0 0,0 2 0 0,0 1 0 0,0 1 0 0,0 0 0 0,0 1 0 0,0-1 0 0,0 2 0 0,0-1 0 0,0 1 0 0,0-1 0 0,0 1 0 0,0-1 0 0,0 1 0 0,0-1 0 0,0 0 0 0,0 2 0 0,0-2 0 0,0 2 0 0,0 0 38 62,0 0-38-62,0 0-190 134,0 0 190-134,0 1-71 51,0 0 71-51,0 1-349 330,0 2 349-330,0 3 25 71,0 4-25-71,0 4-456 308,0 4 456-308,0 3 0 0,0 2 0 0,0 2-201 133,0 2 201-133,0 0 100 22,0 1-100-22,0 1-484 315,0 0 484-315,0 2-129 82,0 0 129-82,0 0-713 444,0 1 713-444,0 3-502 303,0 0 502-303,0 2-913 526,0 3 913-526,0 0-626 346,0 2 626-346,0 2-1043 548,0-1 1043-548,0 1-595 300,0-1 595-300,0 0-956 460,0 1 956-460,0 0-266 124,0 1 266-124,0 0-1006 452,0 1 1006-452,0-2-87 38,0-2 87-38,0-1-1053 446,0-4 1053-446,0-2 0 0,0-5 0 0,0-5-497 202,0-2 497-202,0-2 0 0,0-2 0 0,0-1-392 156,0-1 392-156,0 1-418 163,0-2 418-163,0 0-817 307,0-1 817-307,0-1-98 37,0-1 98-37,0-1-804 289,0-2 804-289,0-1 0 0,0-2 0 0,0-2-205 71,0-3 205-71,0-1 103-35,0-1-103 35,0-1 102-36,0-1-102 36,0 0 0 0,0-3 0 0,0-5 0 0,0-3 0 0,0 2 0 0,0 3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2:21.112"/>
    </inkml:context>
    <inkml:brush xml:id="br0">
      <inkml:brushProperty name="width" value="0.05" units="cm"/>
      <inkml:brushProperty name="height" value="0.3" units="cm"/>
      <inkml:brushProperty name="color" value="#F6630D"/>
      <inkml:brushProperty name="ignorePressure" value="1"/>
      <inkml:brushProperty name="inkEffects" value="pencil"/>
    </inkml:brush>
  </inkml:definitions>
  <inkml:trace contextRef="#ctx0" brushRef="#br0">1 108 180000 90000,'0'0'67012'-27831,"0"0"-67012"27831,0 0-549 524,0 0 549-524,0 0 104-98,0 0-104 98,0 0-459 425,0 0 459-425,0 0 0 0,0 0 0 0,0 0 0 0,0-1 0 0,0 0 0 0,0-1 0 0,0-3 0 0,0 0 0 0,0-2 0 0,0 0 0 0,0-1 0 0,0 0 0 0,0 0 0 0,0 1 0 0,0 0 0 0,0 0 0 0,0 1 0 0,0 1 0 0,0-1 0 0,0 2 0 0,0 0 107-97,0 0-107 97,0 2-58 53,0-1 58-53,0 3-97 88,0-1 97-88,0 2-264 239,0-1 264-239,0 2-60 53,0-1 60-53,0 1-159 140,0 2 159-140,0 1 0 0,0 2 0 0,0 2-50 44,0 4 50-44,0 4-212 185,0 1 212-185,0 2-339 289,0 2 339-289,0 2-219 183,0-1 219-183,0 2-577 471,0 1 577-471,0 3-407 321,0 3 407-321,0 2-797 604,0 2 797-604,0 0-247 180,0 3 247-180,0 11-970 683,0 5 970-683,0-3-480 322,0-4 480-322,0-3-312 114,0-4 312-114,0-4-499 319,0-1 499-319,0 3-458 195,0 0-218 213,0-1 676-408,0-4-135-96,0-3 135 96,0-5-156 91,0-4 156-91,0-1-328-69,0-2 328 69,0-4-71 41,0-5 71-41,0-3 0 0,0-5 0 0,0-2-86 49,0 0 86-49,0 1-725-101,0 4 725 101,0-1-1014 137,0 9 1014-137,0 9-904 228,0 8 904-228,0 3-945 391,0 0 945-391,0-1-97 47,0-4 97-47,0-4-522 249,0-6 522-249,0-5 0 0,0-4 0 0,0-5 0 0,0-3 0 0,0-1 0 0,0-2 0 0,0 0 0 0,0 1 0 0,0-1 0 0,0 0 0 0,0 1 0 0,0 0 0 0,0 0 0 0,0 1 0 0,0-1 0 0,0 0 0 0,0 0 263-124,0-2-263 124,0-2 0 0,0-3 0 0,0-5 612-297,0-3-612 297,0-3 332-165,0-4-332 165,0-1 1071-556,0-1-1071 556,0-6 473-256,0 0 444-261,0-1-917 517,0 0 84-48,0 3-84 48,0-2 511-302,0 1-511 302,0-1 0 0,0-1 0 0,0-2 578-352,0 1-578 352,0-2 290-181,0 0-290 181,0 0 744-481,0 2-744 481,0 0 214-141,0 1-214 141,0 1 710-485,0 1-710 485,0-1 72-50,0 2-72 50,0 0 321-227,0-1-321 227,0-1 58-43,0 0-58 43,0-7 430-312,0-2-236 168,0-1-194 144,0 2 538-408,0 3-538 408,0 4 55-43,0 4-55 43,0 2 522-410,0 6-522 410,0 3 0 0,0 4 0 0,0 5 286-232,0 2-286 232,0 3 0 0,0 3 0 0,0 2 0 0,0 0 0 0,0 1 93 18,0 0-93-18,0-1 92 19,0 0-92-19,0-1-52 43,0 1 52-43,0-2 186 37,0 1-186-37,0 0-338 275,0 3 338-275,0 2-77 157,0 3 77-157,0 4-413 326,0 3 413-326,0 4-177 137,0 3 177-137,0 5-793 596,0 2 793-596,0 4-497 540,0 3 497-540,0 1-1018 786,0 3 1018-786,0 0-125 261,0 1 125-261,0-1-851 541,0 0 851-541,0-1-4 177,0-1 4-177,0-1-504 306,0 5 421-256,0 14-665 385,0 4 517-305,0-4 231-130,0-6-161 90,0-6 161-90,0-8 0 0,0-5 0 0,0-4 0 0,0-3 0 0,0-4 0 0,0 0 0 0,0-2-235 130,0-1 235-130,0 1-164 89,0 0 164-89,0 1-651 347,0 0 651-347,0 0-326 168,0 1 326-168,0-2-762 383,0 2 762-383,0-1 0 0,0-2 0 0,0 0-358 174,0-2 358-174,0-1 98-47,0-2-98 47,0-1 82-40,0 0-82 40,0-1 0 0,0-2 0 0,0 1 0 0,0-1 0 0,0 0 0 0,0-1 0 0,0 0-113-26,0-1 113 26,0 0 0 0,0 1 0 0,0-1 0 0,0 0 0 0,0-1 0 0,0-1-195 14,0 1 195-14,0 0 0 0,0 0 0 0,0 0-407 34,0 1 407-34,0 0-336-79,0 0 336 79,0 1-307-15,0-1 307 15,0 2-408 32,0-1 408-32,0 1-547 246,0-1 547-246,0 1-104 46,0-2 104-46,0 1-562 244,0-1 562-244,0-2 0 0,0-1-286 121,0-1 286-121,0-3 0 0,0 0 0 0,0 0-199 83,0-2 199-83,0 1 0 0,0 1 0 0,0-1 0 0,0 0 0 0,0 1 0 0,0-1 0 0,0 0 0 0,0 0 0 0,0 1 0 0,0 0 0 0,0 0 0 0,0 0 0 0,0 0 0 0,0 0 0 0,0 1 0 0,0 0 0 0,0-1 0 0,0 1 0 0,0-1 0 0,0 0 0 0,0 0 0 0,0 0 0 0,0 0 340 85,0-2-340-85,0 1 0 0,0 0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2:59.873"/>
    </inkml:context>
    <inkml:brush xml:id="br0">
      <inkml:brushProperty name="width" value="0.05" units="cm"/>
      <inkml:brushProperty name="height" value="0.3" units="cm"/>
      <inkml:brushProperty name="color" value="#F6630D"/>
      <inkml:brushProperty name="ignorePressure" value="1"/>
      <inkml:brushProperty name="inkEffects" value="pencil"/>
    </inkml:brush>
  </inkml:definitions>
  <inkml:trace contextRef="#ctx0" brushRef="#br0">3 1112 180000 90000,'0'0'57553'-26378,"0"0"-57553"26378,0 0-762 704,0 0 762-704,0 0 219 428,0 0-219-428,0 0-678 554,0 0 678-554,0 0 469 49,0 0-469-49,0 0 331-32,0 0-331 32,0 0-68 40,0 0 68-40,0 0 0 0,0 0 0 0,0 0 0 0,-1 0 0 0,1 0 0 0,-1 0 0 0,1 0 0 0,0 1 0 0,0-1 0 0,-1 0 0 0,1 0 0 0,0 0 0 0,1 0 97 24,0-1-97-24,2 0 0 0,3-3 195 48,4-1-195-48,1-1 0 0,3 0 0 0,-1-1-52 111,1 0 52-111,0 0 0 0,-1 0 0 0,0 0 47 136,0 1-47-136,-1 0 0 0,0-1 0 0,1 1 82-48,-2 0-82 48,1 0 0 0,-1 0 0 0,2 0 99 23,-2 0-99-23,0 0 0 0,1 0 0 0,-1 1 0 0,1-2 0 0,-1 2 0 0,0-1 0 0,1 0 0 0,-1 0 0 0,2 0 0 0,0-1 0 0,1 0 0 0,1-1 0 0,0 1 0 0,1-2 0 0,-1 2 0 0,0-1 0 0,-1 1 0 0,-1 0 0 0,1 0 0 0,-2 1 0 0,0 0 0 0,-1 0 0 0,2-1 0 0,1 1 0 0,-2-1 0 0,0 1 0 0,1 0 0 0,-1-1 0 0,0 1 0 0,0 0 0 0,0 0 0 0,0 0 0 0,1-1 0 0,0 1 0 0,-1-1 0 0,2 0 364-217,-1 0-364 217,1 0 67-40,-1 0-67 40,0 0 278-170,1 1-278 170,1-3 79-48,4 0-79 48,1-1 97 23,-1 0-97-23,0 1 98 22,-2-1-98-22,0 3 0 0,-2-2 0 0,0 2 65-40,-1-1-65 40,-1 2 0 0,-3 0 0 0,-1 2 208-130,-4 1-208 130,-1 1 77-49,-1 1-77 49,2-1 462-127,2-2-462 127,4-1 0 0,2-2 0 0,3-1 890-506,1-1-890 506,2-1-61 41,-1 1 61-41,0-1 194-132,0 1-194 132,-2 1-194 132,-1 0 194-132,1 0 131 85,-2 1-131-85,0 0-138 266,-1 0 138-266,-1 1 97 22,0 0-97-22,-1 0-174 203,-1 2 174-203,-2-1-63 42,-1 1 63-42,0 1-137 91,0 0 137-91,-2 0 0 0,1 0 0 0,0 0 71 126,-2 0-71-126,1 1 63-41,-1 0-63 41,0 0 63-42,-1 0-63 42,1 0 0 0,1 0-126 83,-1 0 126-83,1 0 63-41,-1-1-63 41,1 1 0 0,-1-1 0 0,0 1 0 0,0 0 0 0,0 1 0 0,0-2 0 0,0 1 0 0,1 0 0 0,0 0 0 0,0-1 0 0,-1 0 297 64,2 0-297-64,0 0 298 65,1 0-298-65,2-1 501 105,0-1-501-105,2-1 302 63,1 0-302-63,1-1 657-96,2 0-657 96,-1-1 273-11,1 1-273 11,-1 0 491-77,-1 0-491 77,0 0 58-43,0 1-58 43,-1 0 328-55,0-1-328 55,0 1 0 0,1 0 0 0,-1-1 339-162,0 1-339 162,1 0 100 19,0-1-100-19,-1 1 600-178,1 0-600 178,-1-2 301 56,1 3-301-56,-1-2 326-166,-1 1-326 166,0 0 100 18,0 2-100-18,-2-1 100 18,0 0-100-18,0 0 0 0,0 1 0 0,0-1 179-149,0 0-179 149,0 1 0 0,0-1 0 0,1 0 352 9,0 0-352-9,0 0 200 35,-1 0-200-35,1 0 201 34,-2 1-201-34,0 0 0 0,-2 1 0 0,-2 0 101 17,0 2-101-17,-3 0 0 0,0 1 0 0,-1 0 50-44,1 0-50 44,-1 0 162-36,1-1-162 36,-1 0 150-28,2 1-150 28,0-1 0 0,0 0 0 0,0 0 351 6,1-1-351-6,1 0 403 66,0 1-403-66,-1-1 612-18,2-1-612 18,-1 1 405 63,2-1-405-63,-1 0 306 46,1 0-306-46,0 0 46-45,0 0-46 45,0 0 306 46,-1 0-306-46,0 1 0 0,-2 1 0 0,0-1 102 15,-1 1-102-15,-1 0 102 15,-1 1-102-15,0 0 304-71,-1 1-304 71,0-1 44-46,0 1-44 46,0-1 194-201,0 1-194 201,1-1 0 0,-1 0 0 0,1 1 145-31,-1-1-145 31,1 0 0 0,0 0 0 0,0 0 0 0,0 0 0 0,0 0 0 0,-1 0 0 0,1 0 0 0,0 0 0 0,0 0 0 0,-1 0 0 0,1 0 0 0,0 0 0 0,0 0-101-15,0 1 101 15,0-1-303-44,0 0 303 44,0 0-145 31,0 0 145-31,0 0-402-60,0 0 402 60,0 0-301 185,-1 0 301-185,0 1-202-31,-1 0 202 31,-2 1-552 303,-3 2 552-303,-3 1-252 13,-3 1 252-13,-3 3-528 263,-3 0 528-263,-2 2-410-67,-1 0 410 67,-7 4-1114 322,-9 5 1114-322,-4 1-497 202,0 1 497-202,1-2-799 427,2 1 799-427,1-2-358 173,2-1 358-173,1 0-992 336,1-1 992-336,0 1-319-60,1-1 319 60,-1 1-1317-28,-1 0 1317 28,-2 0-1042-215,-2 3 1042 215,-1-2-856-240,1 2 856 240,-1-1-203-45,1 0 203 45,1 0-517 62,-1 0 517-62,0 0-688 78,-3 1 688-78,-1 1-1179 25,-2 1 1179-25,-1 1-1063-207,1-1 1063 207,2-1-184 22,2-1 184-22,3-2-98-25,3-1 98 25,1 0-160 85,2-3 160-85,3 1 0 0,2-2 0 0,0-1 0 0,2 0 0 0,0 0 99 26,2-1-99-26,0 0 98 25,2-1-98-25,0 0 0 0,1-1 0 0,-1 0 0 0,3-1 0 0,-1 1 297 75,2-1-297-75,1-1 298 75,2-1-298-75,0 0 100 25,1 0-100-25,0 0 200 49,0-1-200-49,0 1 0 0,1-1 0 0,0 1 0 0,1-2 0 0,2 0 0 0,1-1 0 0,2-1 0 0,0-1 0 0,2 1 0 0,1-1 0 0,-1-1 0 0,2 0 0 0,-1 1 0 0,1-1 0 0,1-1-72 40,0 1 72-40,0-1 0 0,1 0 0 0,1 0-230 126,-1 0 230-126,0 0 0 0,1-1 0 0,-1 1-234 126,1 0 234-126,-1 0 0 0,1 0 0 0,-1 0 0 0,0 0 0 0,0-1 0 0,0 1 0 0,1 0 0 0,0 0 0 0,-1-1 0 0,2 0 0 0,1 0 101 25,2-2-101-25,3-1 203 50,2-1-203-50,3-1 614 148,1-2-614-148,4-1 381 33,1 0-381-33,1-2 293 0,3 0-293 0,2-3 504-122,3 0-504 122,3-1 277 7,2-3-277-7,3 0 971-155,2-1-971 155,1-2 693 94,1 1-693-94,2-1 1355-250,1-1-1355 250,-1 0 244-72,1 0-244 72,0 0 769-252,0 0-769 252,2-1 133-94,2-1-133 94,0-1 755 25,3 0-755-25,0 0 1070 79,1-1-1070-79,-1 0 1182-532,-3 2-1182 532,-1 0 415 72,0 0-415-72,1 0 285-240,2 0-285 240,0-1 310 52,0 0-310-52,0-1 992 213,0 1-992-213,-2 1 365 4,-3 2-365-4,-1-1 846 128,-2 2-846-128,0 1 213 31,-2-1-213-31,-1 2 316-70,0 0-316 70,-2 1 153-30,-3 0-153 30,-2 2 873-275,-2 1-873 275,-2 2 466 11,-2 0-466-11,-3 1 761-451,-1 2-761 451,-3 0 63 60,-1 2-63-60,-2 0 90-102,-2 2-90 102,0-1 0 0,-1 1 0 0,-1 1 0 0,-2 0 0 0,-1 1 0 0,-2 1 0 0,-2 0 0 0,-1 2 0 0,-3 1 0 0,0 0 0 0,0 0 0 0,-2 1 0 0,0-1 0 0,1 1 0 0,0 0 0 0,0 0 0 0,-1-1 0 0,0 2 0 0,-2 0 0 0,-4 1 0 0,-2 3 0 0,-2 0 0 0,-2 1 0 0,-1 0 0 0,1 1-398 446,0-1 398-446,5-2 0 0,3-2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19.977"/>
    </inkml:context>
    <inkml:brush xml:id="br0">
      <inkml:brushProperty name="width" value="0.1" units="cm"/>
      <inkml:brushProperty name="height" value="0.1" units="cm"/>
      <inkml:brushProperty name="color" value="#00A0D7"/>
    </inkml:brush>
  </inkml:definitions>
  <inkml:trace contextRef="#ctx0" brushRef="#br0">1 1 17020 0 0,'0'0'717'0'0,"10"5"-170"0"0,55 32-29 0 0,15 7 461 0 0,-68-39-868 0 0,-1 0-1 0 0,1-1 0 0 0,0 0 0 0 0,1-1 1 0 0,13 2-1 0 0,-22-4-74 0 0,7 0 13 0 0,-1 0 0 0 0,14-1 0 0 0,-21 0-25 0 0,-1 0-1 0 0,1 0 1 0 0,0 0 0 0 0,-1-1 0 0 0,1 0 0 0 0,-1 1 0 0 0,1-1-1 0 0,-1 0 1 0 0,1 0 0 0 0,-1 0 0 0 0,0-1 0 0 0,1 1 0 0 0,-1 0-1 0 0,3-4 1 0 0,-4 5-10 0 0,-1-1-1 0 0,0 1 1 0 0,1 0 0 0 0,-1-1-1 0 0,0 1 1 0 0,1-1-1 0 0,-1 1 1 0 0,0 0-1 0 0,0-1 1 0 0,1 1 0 0 0,-1-1-1 0 0,0 1 1 0 0,0-1-1 0 0,0 1 1 0 0,0-1 0 0 0,0 1-1 0 0,1-1 1 0 0,-1 1-1 0 0,0-2 1 0 0,0 2 3 0 0,-1 0 1 0 0,1 0-1 0 0,0-1 1 0 0,0 1-1 0 0,0 0 1 0 0,0 0-1 0 0,0-1 1 0 0,-1 1-1 0 0,1 0 1 0 0,0 0-1 0 0,0 0 1 0 0,0-1-1 0 0,0 1 1 0 0,-1 0-1 0 0,1 0 0 0 0,0 0 1 0 0,0 0-1 0 0,-1-1 1 0 0,1 1-1 0 0,0 0 1 0 0,0 0-1 0 0,-1 0 1 0 0,1 0-1 0 0,0 0 1 0 0,0 0-1 0 0,-1 0 1 0 0,1 0-1 0 0,0 0 1 0 0,-1 0-1 0 0,1 0 1 0 0,-1 0-1 0 0,1 0 40 0 0,0 5 46 0 0,-3 23 38 0 0,2 38 0 0 0,0-5-78 0 0,-3 251 912 0 0,4-204-683 0 0,6-18 64 0 0,-6-90-318 0 0,-7-36-12648 0 0,6 33 12396 0 0,-10-14-1710 0 0,2 3-749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3:43.417"/>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137 873 1672 0 0,'-22'-16'7607'0'0,"9"6"-6395"0"0,-5-7-331 0 0,8 9 328 0 0,-9-11 1456 0 0,29 17-2169 0 0,46-5 168 0 0,-3-1-180 0 0,115-39 332 0 0,-3-13-194 0 0,-122 43-433 0 0,117-33 368 0 0,-31 11-387 0 0,-73 20-57 0 0,113-43 509 0 0,10-20-79 0 0,169-65-622 0 0,-325 139 124 0 0,0 0 1 0 0,1 2-1 0 0,0 1 0 0 0,36-4 1 0 0,-37 6 19 0 0,-1-1 1 0 0,1-1-1 0 0,40-14 1 0 0,25-7-51 0 0,-47 18 11 0 0,78-28 0 0 0,-104 30 0 0 0,-3 1-35 0 0,0 0 0 0 0,18-10 0 0 0,30-19 25 0 0,-9 5 139 0 0,-38 22-104 0 0,-8 4-47 0 0,-1 1 1 0 0,0-1-1 0 0,1 0 0 0 0,-1 0 1 0 0,5-4-1 0 0,-6 4 98 0 0,-5 4 100 0 0,0 2-27 0 0,0 2-377 0 0,2 8 157 0 0,-1 28 49 0 0,-1-10-6 0 0,-22 227 77 0 0,16-183-107 0 0,-2 16 11 0 0,-17 273 150 0 0,26-150 169 0 0,1-188-271 0 0,-1 0 1 0 0,-5 30 0 0 0,-13 53 29 0 0,11-68-87 0 0,4-23 48 0 0,0 0 6 0 0,2 0-1 0 0,-3 27 0 0 0,6-29 39 0 0,0-13-29 0 0,-1 0 0 0 0,1-1-1 0 0,-1 1 1 0 0,0 0 0 0 0,0 0-1 0 0,0 0 1 0 0,0-1 0 0 0,-1 1-1 0 0,0 0 1 0 0,0 4 0 0 0,-1-4-10 0 0,0 0 1 0 0,0 0-1 0 0,0-1 0 0 0,0 1 1 0 0,-1-1-1 0 0,1 1 0 0 0,-1-1 1 0 0,1 0-1 0 0,-1 1 1 0 0,0-2-1 0 0,1 1 0 0 0,-2-1 1 0 0,-2 2-1 0 0,-6 3-12 0 0,-24 6 0 0 0,35-11-9 0 0,-95 18 249 0 0,16-4-237 0 0,49-7 20 0 0,-36 14 0 0 0,36-8-12 0 0,-49 30 0 0 0,-25 26-13 0 0,-7 5-10 0 0,-68 26 64 0 0,117-67-110 0 0,-17 12 39 0 0,-114 74 73 0 0,190-118-41 0 0,-164 108 80 0 0,51-25-74 0 0,109-78-46 0 0,-19 13-17 0 0,-28 29 0 0 0,16-12 108 0 0,-59 45-146 0 0,-6 6 287 0 0,83-73-211 0 0,-1-2 0 0 0,-26 11 0 0 0,46-23-5 0 0,-62 34 0 0 0,58-31 0 0 0,-1 1 0 0 0,-9 9 0 0 0,11-10 0 0 0,0 1 0 0 0,0-1 0 0 0,-10 6 0 0 0,14-10 0 0 0,1 0 0 0 0,0 1 0 0 0,-1-1 0 0 0,0 0 0 0 0,1 0 0 0 0,0 1 0 0 0,-1-1 0 0 0,0 0 0 0 0,1 0 0 0 0,0 0 0 0 0,-1 0 0 0 0,0 0 0 0 0,1 0 0 0 0,0 0 0 0 0,-1 0 0 0 0,0 0 0 0 0,1 0 0 0 0,0-1 0 0 0,-1 1 0 0 0,0 0 0 0 0,1 0 0 0 0,0-1 0 0 0,-1 1 0 0 0,1 0 0 0 0,-1 0 0 0 0,1 0 0 0 0,0-1 0 0 0,-1 1 0 0 0,1-1 0 0 0,-1 1 0 0 0,1-1 0 0 0,-1 0 0 0 0,0-1 0 0 0,-1 0 0 0 0,1 0 0 0 0,0 0 0 0 0,0-1 0 0 0,0-2 0 0 0,-1 1 0 0 0,-1-5 1 0 0,1 1-1 0 0,0-2 1 0 0,0 1-1 0 0,0-18 1 0 0,-1-3 37 0 0,-12-149 47 0 0,15 175-84 0 0,-3-120 0 0 0,2 50-1 0 0,-1-24 0 0 0,0-176 0 0 0,18 109-4 0 0,0-16-5 0 0,-18 107-59 0 0,1 70 72 0 0,-2-40 15 0 0,-2 1 0 0 0,-2 0 1 0 0,-12-43-1 0 0,11 61-19 0 0,-14-30 0 0 0,-1-3 0 0 0,14 36 0 0 0,6 15 0 0 0,1 1 0 0 0,0 0 0 0 0,0-1 0 0 0,0 0 0 0 0,-1-8 0 0 0,1-10 0 0 0,2 22 0 0 0,0 0 0 0 0,0 1 0 0 0,1-1 0 0 0,-1 1 0 0 0,0-1 0 0 0,1 0 0 0 0,1-5 0 0 0,-2 8-1 0 0,0 0 1 0 0,0 0-1 0 0,0 0 0 0 0,0 0 1 0 0,1 0-1 0 0,-1 0 0 0 0,0 0 1 0 0,0 0-1 0 0,0 0 0 0 0,0 0 1 0 0,0 0-1 0 0,0 0 0 0 0,0 0 1 0 0,0 0-1 0 0,0 0 0 0 0,0 0 1 0 0,0 0-1 0 0,0 0 1 0 0,0 0-1 0 0,0 0 0 0 0,0 0 1 0 0,0 0-1 0 0,0 0 0 0 0,0 0 1 0 0,0 0-1 0 0,0 1 0 0 0,0-1 1 0 0,0 0-1 0 0,0 0 0 0 0,0 0 1 0 0,0 0-1 0 0,1 0 0 0 0,-1 0 1 0 0,0 0-1 0 0,0 0 0 0 0,0 0 1 0 0,0 0-1 0 0,0 0 0 0 0,0 0 1 0 0,0 1-1 0 0,0-1 0 0 0,0 0 1 0 0,0 0-1 0 0,0 0 0 0 0,0 0 1 0 0,0 0-1 0 0,0 0 0 0 0,0 0 1 0 0,0 0-1 0 0,0 0 0 0 0,0 0 1 0 0,0 0-1 0 0,0 0 0 0 0,0 0 1 0 0,0 0-1 0 0,0 0 0 0 0,2 9-84 0 0,1 10-60 0 0,3 19 72 0 0,4 47-35 0 0,-6-40 81 0 0,3 44 4 0 0,-5 293-86 0 0,-5-322 140 0 0,-8 192 1 0 0,-23 95 49 0 0,30-319-38 0 0,-8 35 1 0 0,10-57-16 0 0,2-6-27 0 0,0 0 0 0 0,0 0-1 0 0,0 0 1 0 0,0 0 0 0 0,0 0 0 0 0,0 0 0 0 0,0 0-1 0 0,0 0 1 0 0,-1 0 0 0 0,1 0 0 0 0,0 0 0 0 0,0 0-1 0 0,0 0 1 0 0,0 0 0 0 0,0 0 0 0 0,0 0 0 0 0,0 0-1 0 0,0 0 1 0 0,0 0 0 0 0,0 0 0 0 0,0 0 0 0 0,0 0-1 0 0,0 0 1 0 0,0 0 0 0 0,0 0 0 0 0,0 0 0 0 0,0 0-1 0 0,0 0 1 0 0,-1 0 0 0 0,1 0 0 0 0,0 0 0 0 0,0 0-1 0 0,0 0 1 0 0,0 0 0 0 0,0 0 0 0 0,0 0 0 0 0,0 0-1 0 0,0 0 1 0 0,0 0 0 0 0,0 0 0 0 0,0 0 0 0 0,0 0-1 0 0,0 0 1 0 0,0 0 0 0 0,0 0 0 0 0,0 0 0 0 0,0 0-1 0 0,0 0 1 0 0,0 0 0 0 0,0 0 0 0 0,0 0 0 0 0,0 0-1 0 0,0 0 1 0 0,0 0 0 0 0,0 0 0 0 0,0 0 0 0 0,0 0-1 0 0,0 0 1 0 0,0 0 0 0 0,0 0 0 0 0,0-1 0 0 0,0 1-1 0 0,0 0 1 0 0,0 0 0 0 0,0 0 0 0 0,0-13 113 0 0,-1 6-84 0 0,-2-30-45 0 0,0-70 1 0 0,13-37-77 0 0,12-41-12 0 0,-10 92 96 0 0,9-54-91 0 0,-18 131 94 0 0,16-81-20 0 0,-14 79 35 0 0,0 1 1 0 0,1 0-1 0 0,13-24 0 0 0,-7 17-16 0 0,2 1-1 0 0,1 1 1 0 0,1-1-1 0 0,0 2 1 0 0,38-38-1 0 0,-29 37-29 0 0,0 1 0 0 0,31-20 0 0 0,-3 7-40 0 0,4-4-23 0 0,77-38 0 0 0,67-22-13 0 0,44-36 78 0 0,-186 104 44 0 0,0 3 1 0 0,92-26 0 0 0,-120 43-26 0 0,34-4 0 0 0,-59 13 67 0 0,0 0 0 0 0,9 0 1 0 0,-26 9-90 0 0,-12 5 60 0 0,0-1 1 0 0,-2-1-1 0 0,-25 8 1 0 0,26-10-7 0 0,-33 13 25 0 0,-105 39-14 0 0,29-5-63 0 0,-34 11 56 0 0,32-15 18 0 0,-6 1-26 0 0,-62 43-94 0 0,109-43 55 0 0,88-50 25 0 0,2-1 0 0 0,1 0 0 0 0,0 0 0 0 0,-1 0 0 0 0,1 0 0 0 0,0 1 0 0 0,1-1 0 0 0,-5 5 0 0 0,28-9-29 0 0,6-1 14 0 0,-1-1 0 0 0,1-1 0 0 0,48-16 0 0 0,79-40-24 0 0,-139 54 39 0 0,73-28-8 0 0,-2 5-31 0 0,136-52-97 0 0,-104 31 100 0 0,40-18 19 0 0,40-17 75 0 0,-113 48-64 0 0,136-41-8 0 0,-201 73 33 0 0,7-2-12 0 0,-1 0 0 0 0,36-3 1 0 0,-60 11 0 0 0,2 0 70 0 0,-6 5-27 0 0,2-3-54 0 0,-7 8 12 0 0,1 1 0 0 0,0-1-1 0 0,-1-1 1 0 0,0 1 0 0 0,-1-1 0 0 0,-13 11-1 0 0,-60 46 30 0 0,72-59-43 0 0,-83 66-33 0 0,66-53 32 0 0,-86 72-13 0 0,93-75 15 0 0,-58 47-4 0 0,-97 51-46 0 0,43-30 21 0 0,66-41 44 0 0,-89 59 24 0 0,-3-12-15 0 0,-87 45 13 0 0,235-131-31 0 0,-128 92 35 0 0,76-51-126 0 0,20-15 44 0 0,5-7 20 0 0,35-24 135 0 0,3-2-48 0 0,-1 2-60 0 0,0-1 0 0 0,-1 1 1 0 0,1-1-1 0 0,0 1 0 0 0,-1 0 1 0 0,1 0-1 0 0,0 0 0 0 0,0 0 0 0 0,0-1 1 0 0,-1 1-1 0 0,1 0 0 0 0,0 0 1 0 0,1 0-1 0 0,4 1-29 0 0,-1-1-1 0 0,1 1 1 0 0,0-1 0 0 0,0-1 0 0 0,10-1-1 0 0,33-9-51 0 0,-10-1 45 0 0,41-19 0 0 0,37-23-15 0 0,-83 37 21 0 0,75-31-20 0 0,-50 24 38 0 0,131-55-12 0 0,-76 27-3 0 0,-29 11-8 0 0,104-50-21 0 0,-127 61 45 0 0,30-17-5 0 0,-66 33 13 0 0,37-19 1 0 0,12 2 48 0 0,132-33 0 0 0,-197 61-45 0 0,-2 1-12 0 0,0 0 1 0 0,0 1-1 0 0,11-2 0 0 0,-19 3 9 0 0,1 0 0 0 0,-1 0 0 0 0,0 0 1 0 0,0 0-1 0 0,1 0 0 0 0,-1 0 0 0 0,0 0 0 0 0,0 0 1 0 0,0 0-1 0 0,0 0 0 0 0,0 0 0 0 0,0 0 0 0 0,1 0 1 0 0,-1 0-1 0 0,0 0 0 0 0,0 0 0 0 0,1 0 0 0 0,-1 0 1 0 0,0 0-1 0 0,0 0 0 0 0,0 0 0 0 0,0 0 0 0 0,0 0 1 0 0,0 0-1 0 0,0 0 0 0 0,0 0 0 0 0,1 1 0 0 0,-1-1 1 0 0,0 0-1 0 0,0 0 0 0 0,1 1 0 0 0,-5 2 108 0 0,-2 3-78 0 0,-3 3-23 0 0,0 0-1 0 0,0 1 1 0 0,-14 8 0 0 0,-34 21-4 0 0,36-25-1 0 0,-83 54-18 0 0,-37 25-36 0 0,-245 149 8 0 0,199-130 45 0 0,94-56 15 0 0,19-10 10 0 0,-57 33 15 0 0,-12 7 55 0 0,38-23-119 0 0,102-61 21 0 0,-1 1-2 0 0,-1 0 0 0 0,1-1 0 0 0,-1 1 0 0 0,0-1 1 0 0,1-1-1 0 0,-9 3 0 0 0,13-4 6 0 0,1-2-9 0 0,6-4-23 0 0,9-5-12 0 0,197-117-207 0 0,-32 22 197 0 0,-97 57 12 0 0,90-59-84 0 0,-8 5 107 0 0,11-11 41 0 0,-137 85-19 0 0,61-61 1 0 0,106-100 91 0 0,-163 151-85 0 0,18-14-8 0 0,57-49-69 0 0,-88 75 106 0 0,20-15-15 0 0,-1 3-11 0 0,-47 36-12 0 0,1-1 1 0 0,-2 1-1 0 0,2-1 0 0 0,-2 0 0 0 0,1 0 0 0 0,0 0 0 0 0,-1-1 0 0 0,0 1 0 0 0,0 0 0 0 0,0 0 0 0 0,-1-1 0 0 0,3-7 0 0 0,-1-4 39 0 0,-1-1 0 0 0,1-21 0 0 0,0 9 0 0 0,0 3-59 0 0,2-1 0 0 0,0 1-1 0 0,14-38 1 0 0,-11 46 16 0 0,-8 19-9 0 0,0-1 0 0 0,0 2 1 0 0,0-2-1 0 0,0 1 0 0 0,1 0 1 0 0,-1 0-1 0 0,0-1 1 0 0,1 1-1 0 0,-1 0 0 0 0,0-1 1 0 0,1 2-1 0 0,1 3 6 0 0,2 10-13 0 0,0 0 0 0 0,-1 0 0 0 0,-1 0 0 0 0,1 28 0 0 0,-6 63 28 0 0,3-102-8 0 0,-39 361-65 0 0,35-340 60 0 0,-8 60 97 0 0,9-68-62 0 0,2-21 73 0 0,1 2-1 0 0,-1-1 1 0 0,0-1 0 0 0,-1-3-1 0 0,-5-15-83 0 0,3-11 16 0 0,2-1 1 0 0,3-64 0 0 0,1 43 13 0 0,1-174-19 0 0,-4 187-30 0 0,3-1-1 0 0,7-44 1 0 0,-4 66 0 0 0,-5 19-16 0 0,1 1 1 0 0,-1 0-1 0 0,1-1 1 0 0,-1 1-1 0 0,1-1 1 0 0,0 1-1 0 0,0 0 1 0 0,0-1 0 0 0,0 1-1 0 0,0 0 1 0 0,1-2-1 0 0,-2 3 11 0 0,0 0 0 0 0,0 0 0 0 0,1 0 0 0 0,-1-1-1 0 0,0 1 1 0 0,0 0 0 0 0,0 0 0 0 0,0 0 0 0 0,0 0 0 0 0,0 0-1 0 0,0 0 1 0 0,0 0 0 0 0,0 0 0 0 0,0 0 0 0 0,0 0 0 0 0,0 0 0 0 0,0 0-1 0 0,0 0 1 0 0,0 0 0 0 0,1 0 0 0 0,-1 0 0 0 0,0 0 0 0 0,0 0-1 0 0,0 0 1 0 0,0 0 0 0 0,0 0 0 0 0,0 0 0 0 0,0 0 0 0 0,0 0 0 0 0,0 0-1 0 0,0 0 1 0 0,0 0 0 0 0,0 0 0 0 0,0 0 0 0 0,0 0 0 0 0,0 0-1 0 0,0 1 1 0 0,0-1 0 0 0,0 0 0 0 0,0 0 0 0 0,0 0 0 0 0,0 0 0 0 0,0 0-1 0 0,0 0 1 0 0,0 0 0 0 0,0 0 0 0 0,0 0 0 0 0,0 0 0 0 0,0 0-1 0 0,0 0 1 0 0,0 0 0 0 0,0 0 0 0 0,0 4-195 0 0,-2 6-23 0 0,-4-1 191 0 0,-10 22-23 0 0,-3 0-1 0 0,-21 27 1 0 0,-26 14 35 0 0,17-19 10 0 0,-14 10-50 0 0,29-31 16 0 0,-14 14-351 0 0,-55 41-1 0 0,-111 64-2182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4:44.494"/>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199 1 2296 0 0,'0'0'1425'0'0,"-4"4"-998"0"0,-8 9-394 0 0,1 0 1 0 0,0 2 0 0 0,-13 22-1 0 0,23-32-135 0 0,3-5 571 0 0,7-3 628 0 0,-8 2-1062 0 0,1 1-22 0 0,-1-2 0 0 0,1 1 0 0 0,-1 0 0 0 0,1 0 0 0 0,0-1 0 0 0,1-1 0 0 0,-2 2-12 0 0,3-5-29 0 0,-9 9 26 0 0,-8 7 479 0 0,1-1 0 0 0,-21 12 1 0 0,11-8-326 0 0,18-11-154 0 0,6-5 188 0 0,3-3 317 0 0,15-15-275 0 0,20-20-48 0 0,-38 37-130 0 0,-1 4-50 0 0,0-1 0 0 0,-1 1 0 0 0,0-1 0 0 0,1 1 0 0 0,0-1 0 0 0,-1 1 0 0 0,1-1 0 0 0,-1 0 0 0 0,1 1 0 0 0,-1 0-1 0 0,1 0 1 0 0,0-1 0 0 0,-1 1 0 0 0,1-1 0 0 0,1 1 0 0 0,-19 17 988 0 0,3-6-845 0 0,-35 33 112 0 0,45-40-316 0 0,6-8 208 0 0,10 3 95 0 0,-6 1-187 0 0,4-2 19 0 0,64-17-78 0 0,-72 18-14 0 0,-4 1 132 0 0,-3 1 972 0 0,2 5-821 0 0,1-1-248 0 0,0-1-1 0 0,0 0 1 0 0,0 1-1 0 0,-1-1 1 0 0,0 0 0 0 0,0 0-1 0 0,-5 5 1 0 0,-29 24 50 0 0,24-22-1 0 0,8-7-53 0 0,3-3-5 0 0,4-3-5 0 0,0 1 96 0 0,0-1 0 0 0,0 1 0 0 0,0-1 1 0 0,0 2-1 0 0,0-2 0 0 0,0 2 0 0 0,4-3 1 0 0,7-1 263 0 0,0-1-297 0 0,-11 5-50 0 0,0 0 0 0 0,-1-1 0 0 0,1 0 0 0 0,0 0 0 0 0,0 1 0 0 0,0-1 0 0 0,2-2 0 0 0,-4 3 0 0 0,-10 4 25 0 0,-103 69 46 0 0,84-54-53 0 0,32-21-15 0 0,-1 1 0 0 0,-1-1 0 0 0,1-1 0 0 0,0 1 0 0 0,-1-1 0 0 0,1 1 0 0 0,0 0 0 0 0,0-4 0 0 0,5-5 29 0 0,11-15-69 0 0,12-18-58 0 0,-28 40 40 0 0,1 1 1 0 0,-1 0-1 0 0,1-1 0 0 0,0 2 1 0 0,1-1-1 0 0,-2 0 1 0 0,6-2-1 0 0,0-1-72 0 0,1 0-37 0 0,2-2-119 0 0,4-5-1866 0 0,-11 10 1636 0 0,0 0 0 0 0,-1 0 0 0 0,1 1 0 0 0,-2-2 0 0 0,5-4 1 0 0,4-10-297 0 0,-9 12 465 0 0,2 1-1 0 0,-2 0 1 0 0,8-7 0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5:48.129"/>
    </inkml:context>
    <inkml:brush xml:id="br0">
      <inkml:brushProperty name="width" value="0.05" units="cm"/>
      <inkml:brushProperty name="height" value="0.05" units="cm"/>
      <inkml:brushProperty name="color" value="#AB008B"/>
      <inkml:brushProperty name="ignorePressure" value="1"/>
    </inkml:brush>
  </inkml:definitions>
  <inkml:trace contextRef="#ctx0" brushRef="#br0">73 33 0 0,'1'0'0'0,"-1"0"0"0,0 0 0 0,-1 0 0 0,1 0 0 0,0 0 0 0,14 7 0 0,-12-7 0 0,-11-4 0 0,-71-31 0 0,3137 1397 0 0,-1913-852 0 0,-988-441 0 0,-156-69 0 0,0 0 0 0,-2 0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5:49.864"/>
    </inkml:context>
    <inkml:brush xml:id="br0">
      <inkml:brushProperty name="width" value="0.05" units="cm"/>
      <inkml:brushProperty name="height" value="0.05" units="cm"/>
      <inkml:brushProperty name="color" value="#AB008B"/>
    </inkml:brush>
  </inkml:definitions>
  <inkml:trace contextRef="#ctx0" brushRef="#br0">1 1 5241 0 0,'0'0'0'0'0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5:50.525"/>
    </inkml:context>
    <inkml:brush xml:id="br0">
      <inkml:brushProperty name="width" value="0.05" units="cm"/>
      <inkml:brushProperty name="height" value="0.05" units="cm"/>
      <inkml:brushProperty name="color" value="#AB008B"/>
    </inkml:brush>
  </inkml:definitions>
  <inkml:trace contextRef="#ctx0" brushRef="#br0">72 129 2040 0 0,'0'0'561'0'0,"-4"0"577"0"0,-52 5 5743 0 0,55-5-6825 0 0,1 0 0 0 0,0 0 0 0 0,-1 0 0 0 0,1 0 1 0 0,-1 0-1 0 0,1 0 0 0 0,0 0 0 0 0,-1 0 1 0 0,0 1-1 0 0,1-1 0 0 0,0 0 0 0 0,-1 0 0 0 0,1 0 1 0 0,-1 1-1 0 0,1-1 0 0 0,0 0 0 0 0,-1 0 0 0 0,1 0 1 0 0,-1 1-1 0 0,1-1 0 0 0,0 1 0 0 0,0-1 1 0 0,-1 1-1 0 0,0-1 0 0 0,1 2-3 0 0,0-2 1 0 0,0 1 0 0 0,0 0-1 0 0,0-1 1 0 0,0 2-1 0 0,-1-1 1 0 0,1-1-1 0 0,1 2 1 0 0,-1-2-1 0 0,0 1 1 0 0,0 0-1 0 0,0-1 1 0 0,0 2 0 0 0,1-1-1 0 0,18 54 918 0 0,-5-22-822 0 0,-2-6 45 0 0,-11-26 135 0 0,-1-3 72 0 0,-1-3 145 0 0,1 5-430 0 0,2-5-3 0 0,1-11-25 0 0,0-1-1 0 0,-1 1 0 0 0,0-24 0 0 0,-1 16-18 0 0,-1 11-41 0 0,0 1-1 0 0,-1 0 1 0 0,0 0 0 0 0,-1-1 0 0 0,-1 1 0 0 0,-3-12-1 0 0,5 23-21 0 0,1 0 6 0 0,0 0-1 0 0,-1-1 0 0 0,1 1 0 0 0,-1-1 0 0 0,1 1 0 0 0,-1 0 0 0 0,0-1 0 0 0,0 1 0 0 0,0 0 0 0 0,-1-2 1 0 0,2 3-15 0 0,0 0 1 0 0,0 0 0 0 0,0 0 0 0 0,0-1 0 0 0,0 1-1 0 0,0-1 1 0 0,-1 1 0 0 0,1-1 0 0 0,0 1 0 0 0,0 0 0 0 0,0-1-1 0 0,0 1 1 0 0,0-1 0 0 0,0 1 0 0 0,0 0 0 0 0,0 0-1 0 0,1-1 1 0 0,-1 1 0 0 0,0-1 0 0 0,0 1 0 0 0,0-1 0 0 0,0 1-1 0 0,0 0 1 0 0,0 0 0 0 0,0 0 0 0 0,1-1 0 0 0,-1 1-1 0 0,0-1 1 0 0,1 1 0 0 0,-1 0 0 0 0,0 0 0 0 0,0 0 0 0 0,0 0-1 0 0,1-1 1 0 0,11-8 64 0 0,-8 7-33 0 0,1 1-1 0 0,-1 0 1 0 0,1-1 0 0 0,-1 1 0 0 0,0 1 0 0 0,1-1-1 0 0,5 1 1 0 0,4 0 121 0 0,15 3 1 0 0,-17-1-130 0 0,0 1 0 0 0,0 0 0 0 0,11 6 0 0 0,7 1-12 0 0,91 17-66 0 0,-114-26-354 0 0,-4-2-79 0 0,-3 0-695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5:53.951"/>
    </inkml:context>
    <inkml:brush xml:id="br0">
      <inkml:brushProperty name="width" value="0.05" units="cm"/>
      <inkml:brushProperty name="height" value="0.05" units="cm"/>
      <inkml:brushProperty name="color" value="#AB008B"/>
    </inkml:brush>
  </inkml:definitions>
  <inkml:trace contextRef="#ctx0" brushRef="#br0">0 1 10106 0 0,'0'0'671'0'0,"3"6"-390"0"0,3 24 608 0 0,-2 0-1 0 0,1 49 0 0 0,-2-2 614 0 0,4 100 2128 0 0,-7-161-3258 0 0,0-11-48 0 0,0-10 111 0 0,6-5-293 0 0,35-92 43 0 0,-33 79-171 0 0,2-1-24 0 0,21-41 0 0 0,-25 53-18 0 0,-4 9 21 0 0,-1 0 0 0 0,0 1 1 0 0,1-1-1 0 0,-1 0 1 0 0,1 1-1 0 0,-1-1 0 0 0,5-3 1 0 0,-5 6 1 0 0,0-1 1 0 0,-1 1-1 0 0,1 0 1 0 0,0-1-1 0 0,0 1 1 0 0,0 0-1 0 0,-1 0 1 0 0,1 0-1 0 0,0 0 1 0 0,0 0-1 0 0,0 0 0 0 0,0 0 1 0 0,-1 0-1 0 0,1 0 1 0 0,2 1-1 0 0,-2-1 8 0 0,1 1 0 0 0,-1-1 0 0 0,1 1-1 0 0,0 0 1 0 0,-1 0 0 0 0,3 1-1 0 0,-1 0-7 0 0,-1 1 0 0 0,0-1 0 0 0,1 1 0 0 0,-1 0 0 0 0,0 0 0 0 0,0 0 0 0 0,-1 0 0 0 0,3 6 0 0 0,0 0 19 0 0,-1 0 1 0 0,3 11-1 0 0,-6-20-13 0 0,32 157 471 0 0,-31-153-454 0 0,-1-4-12 0 0,1 0 1 0 0,-1 1-1 0 0,0 0 0 0 0,0-1 1 0 0,0 1-1 0 0,0 0 1 0 0,0-1-1 0 0,0 0 1 0 0,0 1-1 0 0,0 0 0 0 0,0 0 1 0 0,0-1-1 0 0,0 1 1 0 0,0 0-1 0 0,-1-1 1 0 0,1 0-1 0 0,-1 2 0 0 0,1-2-7 0 0,0 0-48 0 0,0 0-1 0 0,0 0 0 0 0,0 0 1 0 0,0 0-1 0 0,0 0 1 0 0,0 0-1 0 0,0 0 1 0 0,0 0-1 0 0,-1-1 0 0 0,1 1 1 0 0,0 0-1 0 0,0 0 1 0 0,0 0-1 0 0,0 0 1 0 0,0 0-1 0 0,0-1 0 0 0,-1 1 1 0 0,1 0-1 0 0,0 0 1 0 0,0 0-1 0 0,0 0 1 0 0,0 0-1 0 0,0 0 1 0 0,0 0-1 0 0,0 0 0 0 0,0 0 1 0 0,0-1-1 0 0,0 1 1 0 0,0 0-1 0 0,0 0 1 0 0,0 0-1 0 0,0-1 0 0 0,0 1 1 0 0,0 0-1 0 0,0 0 1 0 0,0 0-1 0 0,0 0 1 0 0,0 0-1 0 0,0 0 0 0 0,0 0 1 0 0,1 0-1 0 0,-1 0 1 0 0,0 0-1 0 0,0-1 1 0 0,0 1-1 0 0,0 0 0 0 0,0 0 1 0 0,5-9-2310 0 0,-5 8 2080 0 0,21-38-6960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5:54.582"/>
    </inkml:context>
    <inkml:brush xml:id="br0">
      <inkml:brushProperty name="width" value="0.05" units="cm"/>
      <inkml:brushProperty name="height" value="0.05" units="cm"/>
      <inkml:brushProperty name="color" value="#AB008B"/>
    </inkml:brush>
  </inkml:definitions>
  <inkml:trace contextRef="#ctx0" brushRef="#br0">50 39 9466 0 0,'0'0'-48'0'0,"-1"5"2818"0"0,1 2-2564 0 0,0-1-1 0 0,-1 1 1 0 0,1 1 0 0 0,1-2-1 0 0,-1 1 1 0 0,2-1 0 0 0,-2 1-1 0 0,2 0 1 0 0,0 0 0 0 0,0-1-1 0 0,0 0 1 0 0,1 1 0 0 0,7 10-1 0 0,-10-16-186 0 0,0 0 1 0 0,1-1-1 0 0,0 1 0 0 0,-1 0 1 0 0,1 0-1 0 0,0-1 0 0 0,-1 0 0 0 0,1 1 1 0 0,0-1-1 0 0,0 1 0 0 0,0-1 1 0 0,-1 0-1 0 0,1 0 0 0 0,0 1 0 0 0,0-1 1 0 0,0 0-1 0 0,0 1 0 0 0,0-1 0 0 0,-1 0 1 0 0,2 0-1 0 0,-2 0 0 0 0,1 0 1 0 0,2-1-1 0 0,1 0 181 0 0,1 1-1 0 0,9-5 1 0 0,-13 5-182 0 0,2-1 29 0 0,1 0-1 0 0,-2-1 0 0 0,1 1 0 0 0,0-1 0 0 0,0 0 1 0 0,0 0-1 0 0,-1 0 0 0 0,0 0 0 0 0,1-1 0 0 0,-1 1 1 0 0,1-1-1 0 0,-1 0 0 0 0,0 1 0 0 0,2-5 0 0 0,-3 4-11 0 0,1 1-1 0 0,-1-1 1 0 0,0 1-1 0 0,0 0 0 0 0,0-1 1 0 0,0 0-1 0 0,0 0 1 0 0,-1 1-1 0 0,0-1 1 0 0,1 0-1 0 0,-1 1 0 0 0,0-1 1 0 0,0 0-1 0 0,0-1 1 0 0,-1 2-1 0 0,1-1 1 0 0,0 1-1 0 0,-2-5 0 0 0,0 4 74 0 0,1-1-1 0 0,-1 1 0 0 0,0 0 1 0 0,0-1-1 0 0,0 1 0 0 0,0 1 1 0 0,-1-1-1 0 0,0 0 0 0 0,1 0 0 0 0,0 1 1 0 0,-2 0-1 0 0,2 0 0 0 0,-2 0 1 0 0,2 0-1 0 0,-2 0 0 0 0,-5-3 1 0 0,3 3-26 0 0,-1 0 0 0 0,1 0 0 0 0,0 1 1 0 0,-1-1-1 0 0,1 1 0 0 0,0 1 0 0 0,-1-1 1 0 0,-9 1-1 0 0,14 1-116 0 0,0-1 1 0 0,1 0-1 0 0,-1 0 1 0 0,1 1-1 0 0,-1 0 1 0 0,0 0-1 0 0,0-1 1 0 0,1 1-1 0 0,0 0 1 0 0,-1-1-1 0 0,0 2 1 0 0,1-2-1 0 0,0 2 1 0 0,-1-1-1 0 0,1 1 1 0 0,0-2-1 0 0,0 2 1 0 0,-1-1-1 0 0,2 1 1 0 0,-3 3-1 0 0,0 0-541 0 0,1 2-1 0 0,-1-1 1 0 0,1 0-1 0 0,-2 8 1 0 0,2-5-338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5:55.602"/>
    </inkml:context>
    <inkml:brush xml:id="br0">
      <inkml:brushProperty name="width" value="0.05" units="cm"/>
      <inkml:brushProperty name="height" value="0.05" units="cm"/>
      <inkml:brushProperty name="color" value="#AB008B"/>
    </inkml:brush>
  </inkml:definitions>
  <inkml:trace contextRef="#ctx0" brushRef="#br0">0 83 9466 0 0,'0'0'-24'0'0,"0"0"-79"0"0,2 0 129 0 0,0 0 0 0 0,0-1-1 0 0,-1 1 1 0 0,1-1 0 0 0,4-1 0 0 0,0 0 33 0 0,21-4 644 0 0,0 2 0 0 0,1 0 0 0 0,34 2 0 0 0,83 9 681 0 0,-62-1-835 0 0,-43-3-315 0 0,-8 0 5 0 0,-1-3 1 0 0,43-2 0 0 0,-73 2-212 0 0,11-3 59 0 0,-11 3-70 0 0,-1 0 0 0 0,0 0 0 0 0,1 0 0 0 0,0 0-1 0 0,-1 0 1 0 0,0 0 0 0 0,0 0 0 0 0,1-1 0 0 0,-1 1 0 0 0,1 0-1 0 0,-1 0 1 0 0,0-1 0 0 0,1 1 0 0 0,-1 0 0 0 0,1 0-1 0 0,-1 0 1 0 0,0-1 0 0 0,0 1 0 0 0,0-1 0 0 0,1 1 0 0 0,-1 0-1 0 0,0 0 1 0 0,1-1 0 0 0,-11-6 849 0 0,6 3-836 0 0,0 1 1 0 0,0-2 0 0 0,-1 3 0 0 0,0-2 0 0 0,-7-2 0 0 0,-28-12 8 0 0,12 5-94 0 0,25 12 46 0 0,0 0-1 0 0,-1-1 1 0 0,1 1 0 0 0,0 0-1 0 0,0 0 1 0 0,-4 0 0 0 0,6 2-84 0 0,2 2 130 0 0,4 1 363 0 0,42 23-146 0 0,-35-20-224 0 0,-1 2-1 0 0,14 11 0 0 0,-21-16 56 0 0,1 0-1 0 0,-1 0 1 0 0,0 1-1 0 0,0 0 1 0 0,-1 0 0 0 0,1 1-1 0 0,3 8 1 0 0,-6-11-54 0 0,0-1 0 0 0,0 0 0 0 0,-1 0 0 0 0,0 0 0 0 0,1 0 0 0 0,-1 0 1 0 0,0 0-1 0 0,0 1 0 0 0,0-1 0 0 0,0 0 0 0 0,0 1 0 0 0,0-1 0 0 0,-1 0 1 0 0,1 0-1 0 0,0 0 0 0 0,-1 0 0 0 0,0 0 0 0 0,0 0 0 0 0,0 0 1 0 0,1 0-1 0 0,-2 0 0 0 0,1 0 0 0 0,0 0 0 0 0,0 0 0 0 0,0-1 0 0 0,-1 1 1 0 0,-1 1-1 0 0,-4 2-300 0 0,-1-1 0 0 0,1 0 0 0 0,-1 0 0 0 0,1-1 0 0 0,-10 4 0 0 0,-39 7-3398 0 0,52-13 1410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6:16.563"/>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 180000 90000,'0'0'1166'-16713,"0"0"-1166"16713,0 0 0 0,0 0 0 0,0 0 0 0,0 0 0 0,0 0 0 0,0 0 0 0,0 0 0 0,0 0 0 0,0 0 0 0,0 0 0 0,-1 0 0 0,1 0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1:17.615"/>
    </inkml:context>
    <inkml:brush xml:id="br0">
      <inkml:brushProperty name="width" value="0.05" units="cm"/>
      <inkml:brushProperty name="height" value="0.3" units="cm"/>
      <inkml:brushProperty name="inkEffects" value="pencil"/>
    </inkml:brush>
  </inkml:definitions>
  <inkml:trace contextRef="#ctx0" brushRef="#br0">20 105 4729 247289 60751,'0'0'0'0'0,"0"0"0"0"0,0 0 384 0 0,0 0 64 0 0,0 0 72 0 0,0 0-296-96 98,-1 0 80 96-98,1-2-24 0 0,-2 0-39 0 0,1 0-97-142 142,-1-1 432 142-142,0 0 56 0 0,1 1 64 0 0,-1 0-384 0 0,0-1 304 0 0,1 2 0 0 0,0-1-24 0 0,0 0-288 0 0,0 0 185 0 0,0 0-25 0 0,0 0-16 0 0,1-1-216-44 44,-1 0 176 44-44,2 0-16 44-44,0-1-8-44 44,2-1-184 0 0,3 0 88 0 0,1-1-16 87 16,3 1-16-87-16,2 0-120 436 77,1 0 144-436-77,2 0 8 438 75,0 0 1-438-75,0 1-145 528 89,1 0-8-528-89,0 1-16 445-41,1 0-32-445 41,-1 1-32 305-3,-1 1 48-305 3,0-1 0 170-191,-2 2 8-170 191,0-1-56 0 0,-2 1 8 0 0,-1 0-8 88-100,-1 1 0-88 100,-1 1 16 0 0,-1 0-32 40-46,-1 1 0-40 46,-1 0-16 0 0,-1 0 32 0 0,0 0 8 0 0,-1 0 8 0 0,-1 1-40 0 0,0 0 80 0 0,0 1 136 0 0,-1 2-184 0 0,-1 1 48 0 0,-1 0 8 0 0,-1 2-8 0 0,-1 0-56 0 0,-1 1 32 0 0,-2-1 0 0 0,0 2-8 0 0,-1-2-40 0 0,-1 1 0 0 0,0 1-16 0 0,-1-2-8 0 0,0 1 0 0 0,-1-1-8 0 0,1 0 0 0 0,0 0-8 0 0,0-2 8-40 46,2 0 16 40-46,0-1 0-168 191,1 0 8 168-191,0-1-16-179 200,2-1 16 179-200,0-1 0-41 45,2 1 8 41-45,0-3-24-91 100,1 2 40 91-100,1-1 0 0 0,0 0 8 0 0,0 0-32 0 0,1 0 56 0 0,0 0 8 0 0,0 1 8 0 0,1 0-56 0 0,0 0 8 0 0,0 0 0 0 0,0 0-8 0 0,2 0-16 0 0,0 1 48 0 0,1-1 16 0 0,0 1 0 0 0,1-1-48 0 0,0 0 72 0 0,1-1 16 0 0,1 1 0 0 0,0-1-72 0 0,0 0-8 0 0,2 0-16 0 0,0 0-8 0 0,2-1-16 0 0,1 0 49 0 0,0-1-9 0 0,1 0 8 0 0,1 0-32 0 0,-1-1 32 0 0,0 0 8 0 0,-1 0 0 0 0,0 0-40 0 0,0 0-40 0 0,-2 0-24 0 0,0 0-8 0 0,-1 0 24 0 0,0 0 0 0 0,-1-2 8 0 0,-2 2 0 0 0,0-2 0-91 100,-1 0-16 91-100,-1-1 0 0 0,0 1-8 0 0,2-1-249-84 90,1-1-31 84-90,0 1-40 0 0,0-2 200-50 54,-1 2-648 50-54,1-2-80 0 0,0 1-88 0 0,0-1 528 0 0,1-1-1817 0 0,0 0-231 360 58,1-1-257-360-58,1 1 1497 775 172,-2 0-577-775-172,-2 1 113 0 0,-3 2-3121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20.370"/>
    </inkml:context>
    <inkml:brush xml:id="br0">
      <inkml:brushProperty name="width" value="0.1" units="cm"/>
      <inkml:brushProperty name="height" value="0.1" units="cm"/>
      <inkml:brushProperty name="color" value="#00A0D7"/>
    </inkml:brush>
  </inkml:definitions>
  <inkml:trace contextRef="#ctx0" brushRef="#br0">0 10 2040 0 0,'0'0'14674'0'0,"3"0"-13792"0"0,42 8-299 0 0,1-2 0 0 0,1-2 1 0 0,55-3-1 0 0,-51-3-2094 0 0,59-12-1 0 0,-100 12 565 0 0,0-1-1 0 0,13-4 0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1:18.819"/>
    </inkml:context>
    <inkml:brush xml:id="br0">
      <inkml:brushProperty name="width" value="0.05" units="cm"/>
      <inkml:brushProperty name="height" value="0.3" units="cm"/>
      <inkml:brushProperty name="inkEffects" value="pencil"/>
    </inkml:brush>
  </inkml:definitions>
  <inkml:trace contextRef="#ctx0" brushRef="#br0">25 73 5753 247347 61211,'0'0'0'0'0,"0"0"0"-142"143,0 0 16 142-143,0 0 8 89-89,0 0 8-89 89,0 0-24 0 0,0 0 48 0 0,0 0 0 0 0,0 0 8 0 0,0 0-32-45 44,0 0 16 45-44,0 0-8 0 0,0 0 0 0 0,0 0-16 0 0,0 0 400 0 0,-1-1 65 0 0,-1 0 71 0 0,-1-1-320 0 0,1 0 592 0 0,-1 1 64 0 0,0-2 48 0 0,1 2-496 0 0,0-1 249 0 0,0 1-25 0 0,0-2-48 0 0,0 1-288 0 0,2 0 80 0 0,-1-1-32 0 0,2 0-48 0 0,2-1-144 0 0,2-1 152 0 0,2 0-8 265 46,3 0 0-265-46,2 0-168 531 92,1 1 16-531-92,2 0-32 355 59,0 1-24-355-59,1 0-47 179 30,-1 2-1-179-30,0 0-8 0 0,0 1-16 0 0,0 0-16 0 0,-1 0 8 0 0,2 0-8 0 0,-1 1 8 0 0,1 0-24 0 0,0-1-8 0 0,1 0 0 0 0,0 0-8 0 0,-1 0 0 0 0,1 0-88 0 0,-1 0-16 47 59,-1-1-24-47-59,1 0 72-140 259,-1 0-1785 140-259,-1 0-295 130 417,1 1-329-130-417,-2-2 1385 96 235,-3 1-808-96-235,-3 1 39 0 0,-2-1-3472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6:30.261"/>
    </inkml:context>
    <inkml:brush xml:id="br0">
      <inkml:brushProperty name="width" value="0.05" units="cm"/>
      <inkml:brushProperty name="height" value="0.3" units="cm"/>
      <inkml:brushProperty name="ignorePressure" value="1"/>
      <inkml:brushProperty name="inkEffects" value="pencil"/>
    </inkml:brush>
  </inkml:definitions>
  <inkml:trace contextRef="#ctx0" brushRef="#br0">6439 1314 180000 90000,'0'0'60017'-20439,"0"0"-60017"20439,0 0-89 50,0 0 89-50,0 0 0 0,0 0 0 0,0 0-391 218,0 0 391-218,0 0-245 134,0 0 245-134,-2 0-593 315,-1-1 593-315,-2 0-336 174,-1 0-104 48,-2 0 440-222,1-1 0 0,-1 1 0 0,2-1 0 0,0 1 0 0,0-1 0 0,2 2 0 0,-1-1-125-24,0 0 125 24,1 0 0 0,-1 0 0 0,0 0-432 40,0 0 432-40,0 0 0 0,-1 0 0 0,0 0-558 14,-1-1 558-14,-1 0 102-48,-1 1-102 48,-1-1-39-66,-2-1 39 66,0 1 0 0,-1-1 0 0,-2 0-123-25,0 0 123 25,0 0-123-26,-2-1 123 26,1 1 0 0,0 0 0 0,0-1-21-73,0 1 21 73,1 0 84-41,1 0-84 41,-1 0 84-40,0 0-84 40,0 0 0 0,-1 0 0 0,-1 0 0 0,-1-2 0 0,-1 2 0 0,-1-1 0 0,-4-1 0 0,-2 0 0 0,0-1 0 0,-1 1 0 0,3-1 0 0,-1 2 0 0,1-1 0 0,1 0 0 0,0 0 0 0,1 1 0 0,0-1 0 0,1 1 184-89,1 0-184 89,1 0 0 0,-1 0 0 0,1 1 264-130,0-2-264 130,2 2 0 0,2 0 0 0,4 1 260-130,2 0-260 130,2 0 81-41,-2 0-81 41,-3 0 177-90,-2-1-177 90,-3 0 95-49,-2-1-95 49,-2-1 332-172,-2 1-332 172,-7-2 171-90,-7-2-171 90,-7-1 400-215,-2 0-309 166,2 0-91 49,4 1 166-91,5 1-166 91,3 0 0 0,4 1 0 0,0 0-117-24,2 1 117 24,-1 0-351-70,-1-1 351 70,0 0-578-120,-2 0 578 120,-2 0-686-146,0-1 686 146,-1 0-185-154,-1 0 185 154,1 1-20-73,1 0 20 73,0-1 154-81,0 0-154 81,0 1-224-49,-1-1 224 49,-1 0-111-25,-3 0 111 25,-2-2-553-125,-2 1 553 125,-2-1 314-491,0 1-314 491,0-1 174-257,3 0-174 257,-6 0 579-482,-9-2-474 506,-1-1-210-48,0 1 105 24,2 0-210-49,1 0 210 49,4 1 54-112,1 1-54 112,4-1-190 24,1 2 190-24,1-1 0 0,1 1 0 0,0 0 0 0,-2-2 0 0,-1 2-328-146,-3-2 328 146,0 0-134-89,0 1 134 89,1 0-132-88,1 0 132 88,2 0 102 24,0 0-102-24,0 0 0 0,0 0 0 0,0 0-204-49,-2 0 204 49,0 0-218-122,0 0 218 122,1 0 101 25,1 0-101-25,1 1 0 0,1-1 0 0,0 1 0 0,1 0 0 0,-2 0-101-25,1-2 101 25,-3 2-531-189,0-1 531 189,1 0 7-240,0 0-7 240,-5-1-395-101,-1 0 287 4,1 0 108 97,1 1 0 0,0-1 0 0,2 1-293-76,1 0 293 76,0 1 0 0,2-2 0 0,2 3-194-52,1-2 194 52,1 1-96-25,1 1 96 25,2 0 0 0,-1 0 0 0,0 0-258 58,-2-1 258-58,0 0-23-64,-1 0 23 64,0 0-148 76,0 0 148-76,1 0-96-26,1 1 96 26,3 0-569 289,0 0 569-289,2 0 0 0,1 1 0 0,-2-1-757 296,1 1 757-296,-1-1 0 0,-2 0 0 0,1 0-253 47,0 0 253-47,0 0 78-37,2 0-78 37,2 1 0 0,0 0 0 0,2 1-78 37,0-1 78-37,0 0-173 82,-1 0 173-82,-1 0-370-46,-1 0 370 46,-1-1-484-8,0 1 484 8,-2-1-308-91,1 0 308 91,1 0-95-28,0 1 95 28,2 0-114-34,1 0 114 34,0 0 0 0,2 1 0 0,0-1 0 0,2 0 0 0,-1 2-81 36,1-1 81-36,0 0 0 0,0-1 0 0,1 2-177 80,0-1 177-80,0 0-223-129,1 0 223 129,0 0-302-92,0 1 302 92,3 0-206-64,1-1 206 64,3 3 0 0,1-2 0 0,1 1 0 0,1 1 0 0,0-1-179 78,-1 0 179-78,1 1-82 36,-1-1 82-36,0 0-181 78,-1 0 181-78,3 0 0 0,0 1 0 0,1-1 0 0,1 1 0 0,0 1 0 0,2-1 0 0,1 0 0 0,0 1 0 0,0 0 0 0,2 0 0 0,0-1-82 35,2 2 82-35,0 0 0 0,2-1 0 0,1 1-182 78,1 1 182-78,0-1-84 35,0 0 84-35,1 0-83 35,-2 0 83-35,2 0 0 0,-1 1 0 0,1-1-370 154,4 2 370-154,4 0 0 0,4 0 0 0,4 2-65 179,5 1 65-179,4 1 305 96,2-1-305-96,1 2-74 113,2-1 74-113,2 1 502 156,2 0-502-156,3 1 278 405,4 1-278-405,1 0 1206 352,2 0-1206-352,1 1 1074 491,0-1-1074-491,0 1 425 112,-2-1-425-112,0 1 132 167,0-1-132-167,6 1-321-84,9 2 321 84,4 1-1350-234,1 0 1350 234,-1 1 382-88,-2-2-382 88,0 0-501-79,-1 1 501 79,0 0-308-88,-1-1 308 88,1 0-207 14,-2 0 207-14,-1 0-99-102,-1 0 99 102,2 0-387 158,1 0 387-158,0 0 0 0,0 1 0 0,0-1-89 36,-1 0 89-36,-1 0-13-66,0 0 13 66,0-1-566 156,0 1 566-156,1 0-7 73,0 0 7-73,-2 0-575 292,0 0 575-292,-1 0 103 31,1-1-103-31,0 0-204 77,-1 1 204-77,1-1 819 179,-2 1-819-179,-1-1 315 91,-2 0-315-91,-1-2 718 4,-1 2-718-4,-1-1-79 175,0 0 79-175,2 0 107 30,0 1-107-30,1-1 216 59,0 1-216-59,0 0 727 0,-1-1-727 0,0 0-182 147,1 1 182-147,1 0 330 87,1 0-330-87,-1 0 557 144,1-1-557-144,-2 1 508-137,0 0-508 137,-1-1-171 223,0 1 171-223,1-1 0 0,1 1 0 0,-2-1-178 149,0 1 178-149,0 0 428-26,-2-2-428 26,-2 1-269 187,0-1 269-187,-1 1 259 197,0 0-259-197,0-1-175 223,1 0 175-223,-2 1 471 114,0-1-471-114,-2-1 1080 251,1 2-1080-251,-3-2 735 163,-1 0-735-163,-2 0 748 161,0-1-748-161,-1 1 632 131,0 0-632-131,0-1 592 236,0 1-592-236,2-1 1181 228,-1 1-1181-228,0 1 1155 336,1-2-1155-336,-2 0 689 120,-1 1-689-120,-2-1 502 28,0 0-502-28,-1 0 0 0,2 0 0 0,-1 0-273 135,1 0 273-135,0 0-276 135,0 0 276-135,-1 0-263 126,0 0 263-126,-1 0 284 48,-2-1-284-48,-2 0-265 126,-3-1 265-126,-2 1 198 90,-1-2-198-90,-1 1-450 209,1-1 450-209,0 1-368 168,0-1 368-168,0 1-566 249,1 0 566-249,1 0 0 0,-1 0 0 0,1 0-289 124,-1 0 289-124,1 0-98 42,-1 0 98-42,-1 0 0 0,1-1 0 0,-2 1 0 0,-1 0 0 0,-2-2 0 0,-2 1 0 0,-2-1 0 0,0 0 0 0,-3-1 0 0,-1 0 0 0,-1 0 194-83,0 1-194 83,0-1 0 0,-1 0 0 0,0-1 45-108,-1 1-45 108,-1 0 0 0,-1-2 0 0,-2 2-294-50,0-1 294 50,-2-1-437-76,-1 0 437 76,0 0-577-104,0 0 577 104,-1 0-143-26,0 0 143 26,0 0-285-52,0 0 285 52,0 0 0 0,0 0 0 0,0 0 0 0,0 0 0 0,-1 0 0 0,1 0 0 0,0 0 0 0,-2 0 0 0,0 0 0 0,-3-2 0 0,-2 1 0 0,-4-1 0 0,-2-1 0 0,-1 0 0 0,-3-1 0 0,-2 1 0 0,-2-1 0 0,-2-1 0 0,-2 0-32-240,-2-1 32 240,-1 0-140-27,-1 0 140 27,-3 0-83-133,-2-1 83 133,-2 0-42-67,-1-1 42 67,-3 0 97-40,1 0-97 40,0 0 0 0,1 0 0 0,-2 0 0 0,0 0 0 0,-3 0 0 0,-7-3 0 0,-6 0 1068 141,-6-2-1068-141,-1 0 565 102,2 1-565-102,1 0 427 75,3 0-427-75,1 0 144 25,0 1-144-25,1 0 458-208,-1-1-458 208,1 1-509 141,2 0 509-141,-1 0 92-41,1 0-92 41,0 0 92-42,-2 0-92 42,0 0 364-166,-2 0-364 166,-1-1 532-251,0 0-532 251,-1 0-169-643,0 0 169 643,0 0-1018 308,-15-3 896-514,-4-1 122 206,1 0 269 49,2 1-269-49,2 0 0 0,2 0 0 0,1 1-269-49,2 0 269 49,0 0 0 0,1 0 0 0,0 1 0 0,0 0 0 0,1-2 0 0,-1 2 0 0,0 0-535-100,2-1 535 100,2 2-69-140,1-1 69 140,2 0-892-104,0 1 892 104,2 0-22-74,-1 0 22 74,-1 0-515-104,1 0 515 104,3 0 254-695,-1 1-254 695,2 0-969 110,1-1 969-110,0 2-701-414,0-2 701 414,0 1-514 145,0 1 514-145,2-1 49-179,3 1-49 179,0 0-938 164,3 0 938-164,2 1-211 10,-1 1 211-10,2-1-1214 33,0-1 1214-33,0 2 92-111,0 0-92 111,2-1 72-104,1 1-72 104,2 0-461-116,3 1 461 116,0 0-907-235,1 0 907 235,1 0-886-240,-1 0 886 240,-1 0-651-183,-1-1 651 183,0 1-325-232,-1 0 325 232,0-1-105-31,0 1 105 31,2 0-108-310,1 0 108 310,3 0 94-35,0 1-94 35,1 0 94-35,0-1-94 35,0 2 0 0,-1-2 0 0,0 1-104-31,-1 0 104 31,1-1-207-62,-1 0 207 62,1 1 103-108,0 0-103 108,2 0-10-66,2 0 10 66,3 1 203-77,1 1-203 77,2-1 0 0,1 2 0 0,1-2 0 0,1 2 0 0,-1-1 0 0,3 1 0 0,0-1-102-31,1 2 102 31,2-1 0 0,0 0 0 0,2 1-102-31,1 0 102 31,2 0-297 112,-1 0 297-112,2 1 0 0,0-1 0 0,1 1-205 77,0 0 205-77,2 1 0 0,1-1 0 0,0 0-94 35,1 0 94-35,0 1 0 0,0 0 0 0,1 0-208 76,0 0 208-76,1 0 0 0,0 0 0 0,1 0-305 111,0 0 305-111,-1 0 0 0,1 0 0 0,1 0 0 0,1 1 0 0,2 0-211 76,3 1 211-76,3 0-310 109,4 1 310-109,1 0-98 35,3 1 98-35,0 0-98 34,2 0 98-34,2 1 205 64,0 0-205-64,1-1 408 61,1 1-408-61,-1 0 104 32,1 0-104-32,-1 0 209 64,2 1-209-64,1-1 105 31,4 2-105-31,2-1 432 192,2 2-432-192,3 0 754 218,1-1-754-218,1 1 765 288,0 1-765-288,0-1 336 90,0 0-336-90,-2 0-283 250,1-1 283-250,0 2-199 72,2-1 199-72,3 1-172 206,2 1 172-206,4 0 577 152,0-1-577-152,0 2-85 104,-2-1 85-104,-1 0 234 60,0-1-234-60,0 1-745 121,6 0 745-121,8 2-117-31,3 2 117 31,1-1-671-53,0 1 671 53,-3-2-354-161,1 1 354 161,-3-1-752 112,0 1 752-112,-2-1 195-204,0-1-195 204,-2 1-105 35,1-1 105-35,-1 0-105 35,2 1 105-35,1 0-317 105,0 0 317-105,0 0 527-175,0 0-527 175,-1 0 0 0,-1 0 0 0,1 0 217-3,1 0-217 3,0 0 0 0,2 0 0 0,-1 1 650-11,1-1-650 11,-1 1-93 102,0-1 93-102,0 0 241 130,2 0-241-130,0 1-104 35,0 0 104-35,0-1 116 32,-2 0-116-32,0 1 0 0,1-1 0 0,-1 1 0 0,1-1 0 0,-1 0 47 268,-1 0-47-268,-1 0 118 31,-2 0-118-31,-1-1-139 475,-1 0 139-475,0 0-84 170,-1-1 84-170,-2 1 12 67,-2-1-12-67,-1 0 1006 317,-3-1-1006-317,-1 0 288 197,-2 0-288-197,0-1 1301 303,0 0-1301-303,-1 1 290 127,2 0-290-127,-2 0 947 205,1-1-947-205,-2 1 1714 410,1-2-1714-410,-3 1 1606 301,-2 0-1606-301,-2-2 997 294,-1 1-997-294,-1 0 49 67,2 0-49-67,1 0 0 0,1 0 0 0,1 0 0 0,0 1 0 0,2 0 619 104,-2 0-619-104,1-1 944 152,-3 1-944-152,0-1 318 50,-2 0-318-50,-2-1 321 49,-1 0-321-49,-1 0-245 193,0 0 245-193,1 0-103 42,0 0 103-42,0 0-523 208,0 0 523-208,0 1 0 0,3-1 0 0,1 1 0 0,-2-1 0 0,-3 1 0 0,-3-2 0 0,-3 0 0 0,-3-1 0 0,-1-1 0 0,-1 1 0 0,1 0 0 0,-1 0 0 0,0-1 0 0,-1 1-164-25,0-1 164 25,-2 1-379 57,0-1 379-57,-3-1-707 4,-1 0 707-4,-1 0-485-79,-2 0 485 79,-2-1-956-161,0 0 956 161,-2 0-781-138,-1 0 781 138,0-1-615-112,-1 1 615 112,0-1-304-57,-2 0 304 57,0 0-151-28,0 0 151 28,0 0 0 0,-2 0 0 0,2 0 0 0,-2-1 0 0,2 1 0 0,-1 0 0 0,-2 0 0 0,-1-1 0 0,-3-1 0 0,-4 0 0 0,-3-1 0 0,-3 0 0 0,-3-1 0 0,-2 0 0 0,-1-1 0 0,0 0 0 0,-1 0 115-39,1 0-115 39,-1 1 0 0,-1-2 0 0,-4 0 0 0,-1 0 0 0,-3 0 0 0,-2-2 0 0,-4 0 0 0,-4 0 0 0,-8-3 0 0,-3 0 0 0,0 0 0 0,2 1 0 0,2-1 0 0,-6 0 1691 306,-7-2-1691-306,-5-1 1111 188,-4 0-1111-188,0-2 1452-117,-3 1-1452 117,0 0-642 73,-1-1 642-73,-2 0 579-315,0 1-579 315,2-1 104-41,1 1-104 41,0 0 231-541,-1-1-231 541,-1 0 99-42,0 1-99 42,0-1-416-358,1 1 416 358,-1-2-150-25,-2 2 150 25,-1-1 94-216,1-1-94 216,2 1-342 57,0 1 342-57,0-1 192-256,-1 0-192 256,0 0-49-67,-1 0 49 67,1 0 277-471,0 1-277 471,0-2-468-142,0 1 468 142,0 1 937-602,2-1-937 602,1 1-1972 116,0 0 1972-116,2-1 11-173,-1 1-11 173,-1 0-696-198,3 0 696 198,1 1 36-180,2 0-36 180,1 0-894-187,1 0 894 187,1 1-266-128,0 0 266 128,3-1-611-63,2 2 611 63,1-1-135-102,1 1 135 102,2 1-123-27,0-1 123 27,1 1 320-370,0 0-320 370,2-1-295 124,1 2 295-124,3-1 454-350,2 1-454 350,0 1-558 3,3 0 558-3,1 0-299-262,0 0 299 262,0 0-611-280,1 0 611 280,0 0 373-617,2 1-373 617,2 0-750-57,2 1 750 57,3 0-26-139,2 0 26 139,0 0-869-229,0 1 869 229,-1-1-745-203,0 0 745 203,-2 0-1350-387,-2 0 1350 387,1 0-708-212,-1-1 708 212,1 1-299-93,6 0 299 93,9 3 0 0,7 1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1:21.777"/>
    </inkml:context>
    <inkml:brush xml:id="br0">
      <inkml:brushProperty name="width" value="0.05" units="cm"/>
      <inkml:brushProperty name="height" value="0.3" units="cm"/>
      <inkml:brushProperty name="inkEffects" value="pencil"/>
    </inkml:brush>
  </inkml:definitions>
  <inkml:trace contextRef="#ctx0" brushRef="#br0">166 0 18300 218437 74011,'0'0'0'0'0,"0"0"0"5973"-1453,0 0-64-5973 1453,0 0-16 5082-1909,0 0-8-5082 1909,0 0 48 4510-1705,0 1 32-4510 1705,0-1 0 1758-771,0 0 24-1758 771,0 1-16 78-40,1 2-16-78 40,0 1-8 247-127,-1 5-8-247 127,1 3 24 0 0,0 3 16 0 0,1 4 8 357 141,0 2 8-357-141,0-1-16 236 122,0 0 88-236-122,2-2 8 220 50,-1-1 16-220-50,2-1-64 444 98,1-4 72-444-98,1 0 8 241-130,0-2 8-241 130,1-2-80 311 0,1-2 96-311 0,1-3 8 764-256,2-1 96-567 230,1-2-88-197 26,-1-3 0 408-150,-1 0 8-408 150,0-3-96 0 0,-1-1 48 0 0,-1-2 0-70 41,-1-1-16 70-41,0 0-48 70-41,-1-2 40-70 41,-1 0 8 0 0,-1 2-8 0 0,-1-1 16 0 0,-1 2-63 0 0,-1 1-17 0 0,0 3-16 0 0,-2 1 80 0 0,0 2 8 0 0,0 1 8 0 0,-2 1-72 0 0,1 1 16 0 0,-1 1-8 0 0,-1 2-8 0 0,-1 2-24-155 91,-1 4-8 155-91,-1 2-8 110 23,0 3 0-110-23,1 2-8-372 215,0 3 0 372-215,1 1-8-320 181,2 2 8 320-181,0 0-8-640 352,1-1 0 640-352,2 1 8-321 171,-1-1-8 321-171,2 0 0-671 348,0 1 0 671-348,1 0 0-336 169,0 0 0 336-169,0 0 0-803 391,0-1 0 803-391,-1 0 0-439 206,0 0 0 439-206,0-2 0-657 300,1 0 16 657-300,-2-1 8 0 0,-1-1 8 0 0,0-2-16-282 125,-2-2 40 282-125,-1-1 0 0 0,-1-3 8 0 0,-2-1-32 0 0,-1 1 16 0 0,-3-3-8 0 0,-2 1 0 0 0,-4-1-16-119-27,-1-1 16 119 27,-2-3 0-825-191,-1 0-8 825 191,0-2-8-464-111,-1-2 32 464 111,1-1 8-460-112,0-2 0 460 112,1-2-32-228-57,2-1 32 228 57,0-1 8-339-85,2 0 0 339 85,1-1-40-225-57,2 0 40 225 57,1 0 0-224-58,2-1 0 224 58,0 0-32 0 0,2 0 8 0 0,1-2 0 0 0,3 0 0 0 0,1-1-24 0 0,3-1 40 0 0,3 0 0 200-82,2-2 8-200 82,6 0-40 426 48,4 1-32-426-48,4-1 0 874 85,4 2-16-874-85,5 0 8 1357 263,3 1-16-1357-263,3 1 0 1882 101,1 1-8-1882-101,1 0 16 806 111,1-1-504-806-111,2-2-88 1372-90,4 0-96-1372 90,5-3 400 2247 418,-5 3-3361-2247-418,-10 3-504 0 0,-11 4-9314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1:20.242"/>
    </inkml:context>
    <inkml:brush xml:id="br0">
      <inkml:brushProperty name="width" value="0.05" units="cm"/>
      <inkml:brushProperty name="height" value="0.3" units="cm"/>
      <inkml:brushProperty name="inkEffects" value="pencil"/>
    </inkml:brush>
  </inkml:definitions>
  <inkml:trace contextRef="#ctx0" brushRef="#br0">28 1 15995 252120 60131,'0'0'0'0'0,"1"0"0"-302"399,-1 1-24 302-399,1-1 0 36-46,-1 2-8-36 46,2 1 16-463 592,1 2 48 463-592,1 3 8 0 0,1 2 16 0 0,1 3-40-163 204,1 1 72 163-204,0 1 0-37 46,1 2 8 37-46,0 0-48 0 0,1 1 249 0 0,0 1 31-38 46,0 0 40 38-46,1 1-208 60 174,1-1 136-60-174,0-1-8 180 25,1 1-16-180-25,1 0-136-29 161,0-1 72 29-161,0-1-24 181 26,1 0-8-181-26,0-1-80 91 12,1-2 104-91-12,0-2 8 182 25,0-1 8-182-25,-1-4-112 0 0,0-2 24 0 0,-3-3-8 274 37,0-1-24-274-37,-3-2-40 91 13,-1 0 16-91-13,-3-1-16 183 24,0 0 0-183-24,-1 1-32 0 0,-2-1-80 0 0,0 1-32 0 0,-1 0-16 0 0,0-2 64 0 0,0 2-336 0 0,0-1-56 0 0,0-1-48 0 0,0 0 264 0 0,0-3-360 0 0,-2-1-16 0 0,1-2-24 0 0,0 0 320 0 0,-2 0-297 0 0,1 0 1 0 0,0 0 8 0 0,0 0 288 0 0,0 2-312 0 0,1 1-8 0 0,-1 0 0 0 0,1 1 312 0 0,-1 0-40 0 0,1 0 48 0 0,0 1 55 0 0,-1 0 97 0 0,1 0 8 0 0,-1 2 24 0 0,0-1 24 0 0,0 0 32 0 0,-1 1 16 0 0,1 0 8 0 0,0 1 16 0 0,-2 0-8 0 0,1 0 16 0 0,0 1 0 0 0,0-1 0 0 0,1 1-16 0 0,0 0 0 0 0,0-1-8 0 0,1 1 16 0 0,0 0 176 0 0,-1-1 32 0 0,2 1 32 0 0,-1-1-128 0 0,0 1 401 0 0,0 0 39 0 0,0-1 56 0 0,0 0-320 0 0,0 1 240 0 0,-1 0-8 0 0,2 0-8 0 0,-2-1-248 0 0,0 1 200 0 0,-2 1 401 0 0,-2 0-633 0 0,-3 1 72 0 0,-2 1-24-274-37,-2 1-32 274 37,0 1-104-365-49,-2 1 0 365 49,0 1-24-363-51,0 1-24 363 51,-1 0-32-401 119,2 1 16 401-119,-1 1-16-182-27,-1 1 0 182 27,2 0-16-708 227,-2 1-736 708-227,-3 3-1105-354 164,0 2 1393-96 100,2-3-2256 450-264,5-4-313 0 0,4-3-6513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6:25.811"/>
    </inkml:context>
    <inkml:brush xml:id="br0">
      <inkml:brushProperty name="width" value="0.05" units="cm"/>
      <inkml:brushProperty name="height" value="0.3" units="cm"/>
      <inkml:brushProperty name="ignorePressure" value="1"/>
      <inkml:brushProperty name="inkEffects" value="pencil"/>
    </inkml:brush>
  </inkml:definitions>
  <inkml:trace contextRef="#ctx0" brushRef="#br0">1 0 180000 90000,'0'0'52969'-19902,"0"0"-52969"19902,0 0-676 282,0 0 676-282,0 0 0 0,0 0 0 0,0 0-925 369,0 0 925-369,0 0 376 153,0 0-376-153,0 0-309 121,0 0 309-121,0 0 478 116,0 0-478-116,0 0-217 8,0 0 217-8,0 0 0 0,0 0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6:26.016"/>
    </inkml:context>
    <inkml:brush xml:id="br0">
      <inkml:brushProperty name="width" value="0.05" units="cm"/>
      <inkml:brushProperty name="height" value="0.3" units="cm"/>
      <inkml:brushProperty name="ignorePressure" value="1"/>
      <inkml:brushProperty name="inkEffects" value="pencil"/>
    </inkml:brush>
  </inkml:definitions>
  <inkml:trace contextRef="#ctx0" brushRef="#br0">270 55 180000 90000,'0'0'50906'-18553,"0"0"-50906"18553,0 0 0 0,0 0 0 0,0 0 0 0,0 0 0 0,0 0 0 0,0 0 0 0,-1 0 0 0,0 0 0 0,-2-1 0 0,0 1 0 0,-2-1 0 0,-1-1 0 0,-1 1 0 0,-1-1 0 0,0 1 0 0,1-1 0 0,0 1 0 0,0-1 0 0,0 1 0 0,0-1 0 0,1 1-121-30,-1 0 121 30,0-1-120-29,1 2 120 29,-2-3-359-90,0 2 240 60,0 0 119 30,-1-1-118-30,1 0 118 30,1 1 0 0,-1-1 0 0,0 0 0 0,2 1 0 0,-2-1 0 0,1 1 0 0,0 0 0 0,1-1 0 0,-3 1 0 0,0-1 0 0,0-1 0 0,0 2 0 0,0-1 0 0,0 1 0 0,3-1 0 0,0 1 0 0,3 0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7:44.081"/>
    </inkml:context>
    <inkml:brush xml:id="br0">
      <inkml:brushProperty name="width" value="0.05" units="cm"/>
      <inkml:brushProperty name="height" value="0.3" units="cm"/>
      <inkml:brushProperty name="ignorePressure" value="1"/>
      <inkml:brushProperty name="inkEffects" value="pencil"/>
    </inkml:brush>
  </inkml:definitions>
  <inkml:trace contextRef="#ctx0" brushRef="#br0">155 2799 180000 90000,'0'0'-452'-22821,"0"0"452"22821,0 0 0 0,0 0 0 0,0 0 0 0,0 0 0 0,0 0 0 0,0 0 0 0,0 0 0 0,0 0 0 0,0 0 0 0,0-1 0 0,0 1 0 0,0 0 0 0,0-1 0 0,2 1 0 0,-1-2 0 0,2 0 0 0,1-1-1 60,2-2 1-60,1 0 358 1,1-2-358-1,0 0 477 50,2-1-477-50,1 0 485 158,1-2-485-158,1-2 375 217,3 0-375-217,0-2 761 313,4-2-761-313,1-2 170 428,4-1-170-428,0-2 572 472,3-2-572-472,0 0 203 477,2-2-203-477,6-5 58 369,3-1 13 61,0-1-71-430,-2 1 704 46,-1 1-704-46,-1 2 593 147,-1 1-593-147,0-2 1355 283,1 0-1355-283,3-2 949 240,1-1-949-240,3-2-6377 760,1-1 6377-760,-3 2 317 429,-5 5-317-429,-5 3 324 269,-2 2-324-269,1-1 9 160,3-3-9-160,8-6-6-110,13-10 6 110,10-8 0 0,2-3 0 0,-1 2 1415-12,-5 3-1415 12,-4 4 315-4,-5 4-315 4,-5 4 1412-24,-2 2-1412 24,-2 2 313-7,-2 0-313 7,0 1 187 106,-2 2-187-106,0 0 0 0,-1 0 0 0,1 0 158-4,1-1-158 4,2-2 645 34,0 0-645-34,2-1 1159 508,1-2-1159-508,0 1 1619 264,-1 1-1619-264,-2 1 2006 235,-2 1-2006-235,0 1 1239 47,0 0-1239-47,1-1 994-57,0 0-994 57,1 0 167 204,0-1-167-204,-1 1 390 253,-2 2-390-253,-1 0 435 85,-2 2-435-85,-2 2 1282 18,-2 2-1282-18,-3 1 964-121,-1 2-964 121,-1 0 950-125,0 0-950 125,1 0 331-27,0 0-331 27,0 0 823-69,0-1-823 69,1 0 653-58,1 0-653 58,-1 0 972-90,-1 0-972 90,-1 1-161 15,-1 2 161-15,-3 1 283 79,-1 2-283-79,-1 1 0 0,-3 1 0 0,-1 2 74 56,-2 1-74-56,-2 1 0 0,0 2 0 0,-2 1 0 0,-2 1 0 0,0 0 0 0,-1 1 0 0,-1 1 0 0,1 0 0 0,-2 0 0 0,-1 1 0 0,0 1 324-32,0 0-324 32,-2 1 0 0,0 1 0 0,-1-1 323-32,0 1-323 32,0 0 0 0,0 1 0 0,0-1 0 0,-1 0 0 0,0 0 0 0,1 1 0 0,-1 0 0 0,0-1 0 0,1 0 0 0,-1 1 0 0,-1 1 0 0,-2 2 0 0,-4 1-138-102,-2 4 138 102,-2 1 0 0,-4 3 0 0,-2 2-296-87,-2 1 296 87,-1 1-62-46,-2 2 62 46,-1 1-133-103,-2 2 133 103,-3 1-191-149,-1 2 191 149,-3 1-528-285,-1 3 528 285,-3 0-597-507,2 1 597 507,-1-1-390-348,0 0 390 348,1 0-1406-266,-2 2 1406 266,-1 0-1075 39,-4 3 1075-39,-5 5-591 48,-7 5 591-48,-2 2-67 282,-1 1 67-282,0 0 128 320,0 0-128-320,-1 0 98 105,-1 2-98-105,0-1 90 96,-1 1-90-96,1 0-1513 171,-1 0 1513-171,0 0-1427 92,-1 1 1427-92,-1 0-1120 64,-1 3 1120-64,0-2 0 0,2-1 0 0,1-1 161-8,2-1-161 8,2-2-804 42,1-1 804-42,0 0-1132 55,1-1 1132-55,2-1-2282 90,1-1 2282-90,3-3-656 21,0 0 656-21,4-2-877-135,0-1 877 135,1-1-73-219,1 0 73 219,0-2-203-637,2 1 203 637,1-2-653-686,2-2 653 686,3-2-1175-667,2-2 1175 667,3-1-1310-141,0-3 1310 141,3 0-1148-161,1-1 1148 161,2-2-425-48,1-2 425 48,1 0 6476-132,1 0-6476 132,2-1-157-44,-1-2 157 44,2 0-299-49,1 0 299 49,2-3-156-45,1 0 156 45,3-3 0 0,1-1 0 0,2-1 138-5,1-1-138 5,0 0 0 0,2-2 0 0,0 1 0 0,0-1 0 0,2-1 0 0,-1 0 0 0,1-1 0 0,1 1 0 0,-2-1 0 0,3 0 0 0,-2-1 0 0,2 1 0 0,0 0 0 0,-1-1 0 0,1 0 0 0,0 0 0 0,0 0 0 0,0 0 0 0,1 0 0 0,-1-1 0 0,2 0 0 0,1-1 0 0,2-3 0 0,3-2 0 0,3-2 75 208,4-3-75-208,4-3 61 169,2-3-61-169,4-2 405 307,3-3-405-307,1-1 248 252,2-1-248-252,2-2-7213 409,-1 1 7213-409,1-2 0 220,2 0 0-220,2-2 310 370,2-3-310-370,3-1 814 587,3-3-814-587,1-1 1912 781,3-1-1912-781,0-2 1454 355,0 0-1454-355,2 0 1281 180,8-8-1281-180,7-4-631-305,5-7 631 305,4-1 1408 72,1-1-1408-72,-1 1-342 10,1-1 342-10,-1 0 171-5,0-1-171 5,1 1 0 0,-1 1 0 0,-1 0 1705-58,0 1-1705 58,1-2 861-308,0 2-861 308,-2-1 1763 79,1 1-1763-79,-3 0 208 50,1 2-208-50,-3 1 1988-114,-1 2-1988 114,-2 0 1904-191,-3 4-1904 191,-4 2 2870-232,-1 3-2870 232,-3 0-157 14,-1 1 157-14,-1 2 668 274,-1 0-668-274,-1 2 659 390,-4 2-659-390,-3 3 1868 156,-4 3-1868-156,-2 2 1609-52,-3 2-1609 52,-1 2 2296-215,-3 1-2296 215,-2 2 468-59,-2 2-468 59,-3 2 1392-74,-2 2-1392 74,-2 2 81 44,-3 2-81-44,-3 2 552 89,-2 3-552-89,-2 0 250 131,-3 3-250-131,-1 2 393 0,-3 1-393 0,-2 2 257 131,-1 1-257-131,0 1 87 43,-2 0-87-43,1 0 0 0,0 0 0 0,0 0 0 0,-1 0 0 0,-2 2 0 0,-3 3 0 0,-4 3 0 0,-3 3 0 0,-7 5 0 0,-3 3-259-130,-4 2 259 130,-2 4-338-174,-2 0 338 174,-2 1-167-87,0 1 167 87,0 0-246-132,-1 1 246 132,-2 0-457 64,0 2 457-64,-3 3-1235-54,-4 1 1235 54,-1 2-1569-505,-3 3 1569 505,-1 0-1238-471,-1 1 1238 471,1-1-1073-279,0 0 1073 279,0 0-1455 45,-7 6 1455-45,-7 6 19 283,-6 5-19-283,-1 0-91 62,0 0 91-62,3-1 480-156,0-1-480 156,3-3-598 63,0 1 598-63,1-2-488 155,0 1 488-155,1-1-925 373,0-1 925-373,1 0-134 179,-1 1 134-179,1-1-603 388,-1 1 603-388,2-1 123 104,1-1-123-104,1-3-1916 219,3 0 1916-219,0-1-1006 74,2-2 1006-74,0 0-1524 102,0 1 1524-102,1-1 0 0,1-1 0 0,2-3-115-330,2 1 115 330,1-3-710-8,2-1 710 8,1 0-1952-541,0-1 1952 541,0 0-2510-319,0 0 2510 319,2-1-2478-558,2-2 2478 558,3-3-703-252,2-1 703 252,2-1-813-793,0-1 813 793,3-2-194-206,0 0 194 206,2-3-70-319,1 1 70 319,1-2-23-110,1 0 23 110,1 0-34-160,0-2 34 160,-3 3-290-44,1-1-19-110,1 0 309 154,1-1-999-206,3-3 999 206,2 0-828-41,1-2 828 41,1-1-1371-155,2-1 1371 155,-1-1 6374-176,2 0-6374 176,-1 1-537 19,0-2 537-19,2 1 0 0,-2 0 0 0,2-1 0 0,0 0 0 0,1-1 0 0,2-1 0 0,1-2 0 0,1 0 0 0,1-1 0 0,1-2 0 0,2 0 0 0,1-1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8:03.568"/>
    </inkml:context>
    <inkml:brush xml:id="br0">
      <inkml:brushProperty name="width" value="0.05" units="cm"/>
      <inkml:brushProperty name="height" value="0.05" units="cm"/>
      <inkml:brushProperty name="color" value="#333333"/>
      <inkml:brushProperty name="ignorePressure" value="1"/>
    </inkml:brush>
  </inkml:definitions>
  <inkml:trace contextRef="#ctx0" brushRef="#br0">1 1 0 0,'0'0'0'0,"0"1"0"0,0-1 0 0,0 1 0 0,0 1 0 0,0 1009 0 0,0 371 0 0,0 707 0 0,0-2089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8:08.501"/>
    </inkml:context>
    <inkml:brush xml:id="br0">
      <inkml:brushProperty name="width" value="0.05" units="cm"/>
      <inkml:brushProperty name="height" value="0.05" units="cm"/>
      <inkml:brushProperty name="color" value="#333333"/>
      <inkml:brushProperty name="ignorePressure" value="1"/>
    </inkml:brush>
  </inkml:definitions>
  <inkml:trace contextRef="#ctx0" brushRef="#br0">0 0 0 0,'0'1'0'0,"0"-1"0"0,0 0 0 0,0 2 0 0,0 1000 0 0,0-1009 0 0,0 8 0 0,0 18 0 0,0 41 0 0,0 3150 0 0,0-3210 0 0,0-3 0 0,0 2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8:10.343"/>
    </inkml:context>
    <inkml:brush xml:id="br0">
      <inkml:brushProperty name="width" value="0.05" units="cm"/>
      <inkml:brushProperty name="height" value="0.05" units="cm"/>
      <inkml:brushProperty name="color" value="#333333"/>
    </inkml:brush>
  </inkml:definitions>
  <inkml:trace contextRef="#ctx0" brushRef="#br0">1 274 1656 0 0,'0'0'282'0'0,"3"-14"1026"0"0,-1 9-1037 0 0,0-1 0 0 0,0 1-1 0 0,0 0 1 0 0,1 0 0 0 0,0 1 0 0 0,0-1 0 0 0,1 1-1 0 0,-1-1 1 0 0,0 1 0 0 0,8-6 0 0 0,3-3 766 0 0,28-17 0 0 0,-23 18-300 0 0,-1 2-1 0 0,26-9 1 0 0,-33 13-557 0 0,1 3-145 0 0,0-1 0 0 0,-1 1 0 0 0,1 0 1 0 0,16 1-1 0 0,3-3 28 0 0,33-4-8 0 0,30-6 542 0 0,-70 10-297 0 0,-5 2-132 0 0,-1-1 1 0 0,34-14-1 0 0,-46 15-150 0 0,0 0 0 0 0,0 0-1 0 0,0-1 1 0 0,0 0 0 0 0,-1 0-1 0 0,1 0 1 0 0,4-7 0 0 0,-9 9-32 0 0,-3 3 604 0 0,-3 0-5150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38.420"/>
    </inkml:context>
    <inkml:brush xml:id="br0">
      <inkml:brushProperty name="width" value="0.1" units="cm"/>
      <inkml:brushProperty name="height" value="0.1" units="cm"/>
      <inkml:brushProperty name="color" value="#5B2D90"/>
    </inkml:brush>
  </inkml:definitions>
  <inkml:trace contextRef="#ctx0" brushRef="#br0">0 0 2681 0 0,'0'0'7923'0'0,"0"12"-6642"0"0,3 29-648 0 0,1 1 0 0 0,9 41 0 0 0,-7-51-337 0 0,35 281 2016 0 0,-41-307-2276 0 0,0-2 3 0 0,1 1 0 0 0,-1-1 0 0 0,0 0 0 0 0,0 1 0 0 0,-1-1 0 0 0,1 1-1 0 0,-1-1 1 0 0,-2 6 0 0 0,3-10-338 0 0,-3 6 1344 0 0,2-6-1233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8:11.588"/>
    </inkml:context>
    <inkml:brush xml:id="br0">
      <inkml:brushProperty name="width" value="0.05" units="cm"/>
      <inkml:brushProperty name="height" value="0.05" units="cm"/>
      <inkml:brushProperty name="color" value="#333333"/>
    </inkml:brush>
  </inkml:definitions>
  <inkml:trace contextRef="#ctx0" brushRef="#br0">264 49 888 0 0,'0'0'5875'0'0,"-3"0"-6785"0"0,-51 11-2884 0 0,-26 5 3883 0 0,67-15 779 0 0,1 0 0 0 0,0-1 1 0 0,-1 0-1 0 0,-19-4 0 0 0,19 2-145 0 0,7 0-145 0 0,-1 1 0 0 0,-9-1 0 0 0,14 2-268 0 0,4-2-104 0 0,5 0-106 0 0,59-9 193 0 0,-24 6-155 0 0,36-2-51 0 0,-35 4-77 0 0,266-15 434 0 0,-305 18-432 0 0,82-5 135 0 0,-81 5-162 0 0,1-1 1 0 0,-2 0-1 0 0,2 0 1 0 0,5-3-1 0 0,1-2-3031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8:13.484"/>
    </inkml:context>
    <inkml:brush xml:id="br0">
      <inkml:brushProperty name="width" value="0.05" units="cm"/>
      <inkml:brushProperty name="height" value="0.05" units="cm"/>
      <inkml:brushProperty name="color" value="#333333"/>
    </inkml:brush>
  </inkml:definitions>
  <inkml:trace contextRef="#ctx0" brushRef="#br0">1 1 632 0 0,'0'0'0'0'0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8:13.831"/>
    </inkml:context>
    <inkml:brush xml:id="br0">
      <inkml:brushProperty name="width" value="0.05" units="cm"/>
      <inkml:brushProperty name="height" value="0.05" units="cm"/>
      <inkml:brushProperty name="color" value="#333333"/>
    </inkml:brush>
  </inkml:definitions>
  <inkml:trace contextRef="#ctx0" brushRef="#br0">30 15 10746 0 0,'0'0'-1364'0'0,"-9"-4"-1825"0"0,3 0 4308 0 0,4 3-671 0 0,0 0-1 0 0,1 1 0 0 0,-1-1 1 0 0,1 0-1 0 0,-1 0 0 0 0,-3 0 1 0 0,49 17 593 0 0,-18-10-794 0 0,46 6 0 0 0,-69-12-278 0 0,-1 0-61 0 0,0 0 1 0 0,0 1 0 0 0,0-1 0 0 0,0 0 0 0 0,0 0 0 0 0,0 1 0 0 0,0 0 0 0 0,0-1 0 0 0,0 1 0 0 0,0 0-1 0 0,3 2 1 0 0,-3-1-2033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8:15.816"/>
    </inkml:context>
    <inkml:brush xml:id="br0">
      <inkml:brushProperty name="width" value="0.05" units="cm"/>
      <inkml:brushProperty name="height" value="0.05" units="cm"/>
      <inkml:brushProperty name="color" value="#333333"/>
    </inkml:brush>
  </inkml:definitions>
  <inkml:trace contextRef="#ctx0" brushRef="#br0">55 0 2168 0 0,'0'0'2578'0'0,"-7"12"-1551"0"0,6-6-945 0 0,0-1 1 0 0,0 0-1 0 0,0 0 0 0 0,1 0 1 0 0,0 1-1 0 0,0-1 0 0 0,0 0 0 0 0,1 1 1 0 0,1 5-1 0 0,0 17 202 0 0,-12 134 230 0 0,4-111-92 0 0,3 23 882 0 0,6 77-1 0 0,-1-29-962 0 0,4 57 1557 0 0,-6-154-1441 0 0,7 41 94 0 0,-2-14-379 0 0,3 253 729 0 0,-18-215-594 0 0,2-33-80 0 0,-3 40 342 0 0,5 6-231 0 0,-6 75-8 0 0,8-139-264 0 0,-5 97 638 0 0,18-2-573 0 0,10 0-153 0 0,-11-85 33 0 0,2 10 31 0 0,4 40 26 0 0,-1 96 28 0 0,-5-68-31 0 0,1-3 78 0 0,-8-81-75 0 0,-5 51-1 0 0,-8 152 118 0 0,10-160-14 0 0,2 138 9 0 0,8-123-141 0 0,0 26 14 0 0,-4 59 15 0 0,-3-160-69 0 0,-1-8 39 0 0,1 0 0 0 0,5 30-1 0 0,-2-60-5478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8:16.619"/>
    </inkml:context>
    <inkml:brush xml:id="br0">
      <inkml:brushProperty name="width" value="0.05" units="cm"/>
      <inkml:brushProperty name="height" value="0.05" units="cm"/>
      <inkml:brushProperty name="color" value="#333333"/>
    </inkml:brush>
  </inkml:definitions>
  <inkml:trace contextRef="#ctx0" brushRef="#br0">30 35 1912 0 0,'0'0'1201'0'0,"-7"-9"-1767"0"0,-2-1 890 0 0,-4-5 4505 0 0,17 19-4516 0 0,1 0-1 0 0,-1-1 1 0 0,1 0-1 0 0,1 1 0 0 0,-2-2 1 0 0,2 1-1 0 0,-1-1 1 0 0,6 3-1 0 0,54 12-556 0 0,-27-7-13 0 0,26 6-1483 0 0,-60-15 404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8:38.277"/>
    </inkml:context>
    <inkml:brush xml:id="br0">
      <inkml:brushProperty name="width" value="0.05" units="cm"/>
      <inkml:brushProperty name="height" value="0.05" units="cm"/>
      <inkml:brushProperty name="color" value="#333333"/>
      <inkml:brushProperty name="ignorePressure" value="1"/>
    </inkml:brush>
  </inkml:definitions>
  <inkml:trace contextRef="#ctx0" brushRef="#br0">0 33 0 0,'0'0'0'0,"0"-1"0"0,0 0 0 0,0 0 0 0,0 0 0 0,0 0 0 0,0-26 0 0,0 112 0 0,0 846 0 0,0 2714 0 0,0-3696 0 0,0 18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8:48.922"/>
    </inkml:context>
    <inkml:brush xml:id="br0">
      <inkml:brushProperty name="width" value="0.05" units="cm"/>
      <inkml:brushProperty name="height" value="0.05" units="cm"/>
      <inkml:brushProperty name="color" value="#333333"/>
      <inkml:brushProperty name="ignorePressure" value="1"/>
    </inkml:brush>
  </inkml:definitions>
  <inkml:trace contextRef="#ctx0" brushRef="#br0">0 0 0 0,'0'0'0'0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8:50.139"/>
    </inkml:context>
    <inkml:brush xml:id="br0">
      <inkml:brushProperty name="width" value="0.05" units="cm"/>
      <inkml:brushProperty name="height" value="0.05" units="cm"/>
      <inkml:brushProperty name="color" value="#333333"/>
      <inkml:brushProperty name="ignorePressure" value="1"/>
    </inkml:brush>
  </inkml:definitions>
  <inkml:trace contextRef="#ctx0" brushRef="#br0">0 119 0 0,'0'-1'0'0,"0"1"0"0,0-1 0 0,0 1 0 0,0-2 0 0,0-112 0 0,0 1253 0 0,0-873 0 0,0 2284 0 0,0-1809 0 0,0-740 0 0,0-2 0 0,0-78 0 0,0 74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8:51.147"/>
    </inkml:context>
    <inkml:brush xml:id="br0">
      <inkml:brushProperty name="width" value="0.05" units="cm"/>
      <inkml:brushProperty name="height" value="0.05" units="cm"/>
      <inkml:brushProperty name="color" value="#333333"/>
    </inkml:brush>
  </inkml:definitions>
  <inkml:trace contextRef="#ctx0" brushRef="#br0">40 0 9210 0 0,'-1'1'-12'0'0,"1"-1"0"0"0,-1 2-1 0 0,1-1 1 0 0,-1-1 0 0 0,1 1 0 0 0,-1 0 0 0 0,1-1 0 0 0,-1 1-1 0 0,0 0 1 0 0,-1 0 0 0 0,0 2-66 0 0,-28 32 341 0 0,30-35-248 0 0,0 0 1 0 0,0 0-1 0 0,0 0 1 0 0,0 0-1 0 0,0 0 1 0 0,0 0-1 0 0,0 0 1 0 0,0 0-1 0 0,0 1 1 0 0,0-1 0 0 0,0 0-1 0 0,0 0 1 0 0,0 0-1 0 0,0 0 1 0 0,0 0-1 0 0,0 0 1 0 0,0 0-1 0 0,0 0 1 0 0,0 0-1 0 0,0 0 1 0 0,0 1-1 0 0,0-1 1 0 0,1 0 0 0 0,-1 0-1 0 0,0 0 1 0 0,0 0-1 0 0,0 0 1 0 0,0 0-1 0 0,0 0 1 0 0,0 0-1 0 0,0 0 1 0 0,0 0-1 0 0,0 0 1 0 0,0 0-1 0 0,0 0 1 0 0,0 0 0 0 0,0 0-1 0 0,0 0 1 0 0,0 0-1 0 0,0 0 1 0 0,0 0-1 0 0,0 0 1 0 0,0 0-1 0 0,0 0 1 0 0,0 0-1 0 0,0 0 1 0 0,0 0-1 0 0,0 0 1 0 0,0 0 0 0 0,1 0-1 0 0,-1 0 1 0 0,0 0-1 0 0,5 1 41 0 0,-5-1 48 0 0,31 4 247 0 0,0-1 0 0 0,0-2 1 0 0,41-3-1 0 0,-54 0-278 0 0,103-3 403 0 0,-94 5-416 0 0,0 1 0 0 0,39 8 1 0 0,79 25 102 0 0,5 1-50 0 0,-128-31 118 0 0,1-2 1 0 0,32-1 0 0 0,-40-1-94 0 0,-6 0-88 0 0,-1-2-9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8:51.950"/>
    </inkml:context>
    <inkml:brush xml:id="br0">
      <inkml:brushProperty name="width" value="0.05" units="cm"/>
      <inkml:brushProperty name="height" value="0.05" units="cm"/>
      <inkml:brushProperty name="color" value="#333333"/>
    </inkml:brush>
  </inkml:definitions>
  <inkml:trace contextRef="#ctx0" brushRef="#br0">0 51 6393 0 0,'0'0'-132'0'0,"0"-4"-390"0"0,0-15 467 0 0,13 12 716 0 0,-2 3-328 0 0,0 0 0 0 0,0 1 0 0 0,0 0 0 0 0,1 0 0 0 0,-1 2 0 0 0,17-1 1 0 0,-27 2-315 0 0,1-1 1 0 0,-1 2 0 0 0,1-1 0 0 0,0 0-1 0 0,-1 0 1 0 0,0 0 0 0 0,1 0 0 0 0,-1 1 0 0 0,0 0-1 0 0,1-1 1 0 0,-1 1 0 0 0,0-1 0 0 0,1 1 0 0 0,-1 0-1 0 0,0 0 1 0 0,1 0 0 0 0,-1-1 0 0 0,2 3-1 0 0,-2-1 2 0 0,0-1 0 0 0,0 0 0 0 0,0 0 0 0 0,1 0 0 0 0,-1 0 0 0 0,0 0 0 0 0,1 0 0 0 0,0-1 0 0 0,-1 1 0 0 0,0 0 0 0 0,1-1 0 0 0,0 1 0 0 0,-1-1-1 0 0,1 0 1 0 0,3 1 0 0 0,6-1 60 0 0,79 6 1071 0 0,46 11 36 0 0,148 14-576 0 0,-279-29-779 0 0,0-2 0 0 0,1 3 0 0 0,-1-2 0 0 0,0 1 1 0 0,0 0-1 0 0,5 4 0 0 0,-7-4-2002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39.336"/>
    </inkml:context>
    <inkml:brush xml:id="br0">
      <inkml:brushProperty name="width" value="0.1" units="cm"/>
      <inkml:brushProperty name="height" value="0.1" units="cm"/>
      <inkml:brushProperty name="color" value="#5B2D90"/>
    </inkml:brush>
  </inkml:definitions>
  <inkml:trace contextRef="#ctx0" brushRef="#br0">1 99 10490 0 0,'0'0'-843'0'0,"2"-15"-2764"0"0,0 10 3990 0 0,1 0 0 0 0,1-1-1 0 0,-1 1 1 0 0,0 0 0 0 0,1 1 0 0 0,0-1 0 0 0,1 1 0 0 0,-1 0-1 0 0,0 0 1 0 0,1 0 0 0 0,0 0 0 0 0,0 1 0 0 0,0 0-1 0 0,1 0 1 0 0,-1 0 0 0 0,1 1 0 0 0,5-3 0 0 0,-5 3-315 0 0,0 0 0 0 0,0 1 0 0 0,0-1 0 0 0,0 1 0 0 0,0 1 0 0 0,0-1 0 0 0,0 1 0 0 0,0 0 0 0 0,0 0 0 0 0,0 0 0 0 0,0 1 0 0 0,1 0 0 0 0,-1 0 0 0 0,-1 1 0 0 0,1 0 0 0 0,0 0 0 0 0,5 3 0 0 0,-7-2-42 0 0,0 0 0 0 0,0 0 0 0 0,0 0 0 0 0,-1 0-1 0 0,1 1 1 0 0,-1 0 0 0 0,0 0 0 0 0,0 0 0 0 0,0 0 0 0 0,-1 0 0 0 0,3 6-1 0 0,0 0 118 0 0,0 1 0 0 0,-1 0 0 0 0,4 18 0 0 0,-6-15 30 0 0,-1 1 1 0 0,-1-1-1 0 0,0 0 1 0 0,-1 1-1 0 0,-2 16 0 0 0,1-11-103 0 0,0-10 26 0 0,-1 0 0 0 0,1 0-1 0 0,-1 0 1 0 0,-6 12-1 0 0,-2 7-6 0 0,1-5 26 0 0,0-1 1 0 0,-14 24-1 0 0,3-8-155 0 0,20-36 51 0 0,0-1 0 0 0,0 0 0 0 0,0 1 0 0 0,0-1 0 0 0,0 0 0 0 0,1 1 0 0 0,0-1 0 0 0,-1 1 0 0 0,1-1 0 0 0,0 1 0 0 0,0-1 0 0 0,0 1 0 0 0,0-1 0 0 0,0 1 1 0 0,1-1-1 0 0,1 6 0 0 0,-1-7 17 0 0,-1 0 1 0 0,1 0-1 0 0,0 0 1 0 0,0 0-1 0 0,0 0 1 0 0,0 0 0 0 0,0 0-1 0 0,0 0 1 0 0,0 0-1 0 0,0 0 1 0 0,0 0-1 0 0,0 0 1 0 0,0-1-1 0 0,1 1 1 0 0,-1-1-1 0 0,0 1 1 0 0,1-1 0 0 0,-1 1-1 0 0,0-1 1 0 0,1 0-1 0 0,-1 1 1 0 0,1-1-1 0 0,-1 0 1 0 0,0 0-1 0 0,1 0 1 0 0,2 0 0 0 0,1 0-15 0 0,22 0 118 0 0,1-1 0 0 0,29-5 0 0 0,-8 0 36 0 0,-30 4-126 0 0,28-6-1 0 0,-30 3 524 0 0,-13 3-1519 0 0,1 0 0 0 0,0 0 0 0 0,-1-1 0 0 0,1 0 1 0 0,5-4-1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8:53.305"/>
    </inkml:context>
    <inkml:brush xml:id="br0">
      <inkml:brushProperty name="width" value="0.05" units="cm"/>
      <inkml:brushProperty name="height" value="0.05" units="cm"/>
      <inkml:brushProperty name="color" value="#333333"/>
    </inkml:brush>
  </inkml:definitions>
  <inkml:trace contextRef="#ctx0" brushRef="#br0">0 187 13179 0 0,'0'0'-67'0'0,"7"0"-1310"0"0,-4 0 1485 0 0,0-1-1 0 0,-1 1 1 0 0,1-1 0 0 0,-1 0 0 0 0,4-1 0 0 0,-4 2-49 0 0,0-1 0 0 0,0 0 0 0 0,0 0 0 0 0,-1 1 0 0 0,1 0-1 0 0,0-1 1 0 0,0 1 0 0 0,0-1 0 0 0,0 1 0 0 0,0 0-1 0 0,2 1 1 0 0,4 3 66 0 0,-7-4-110 0 0,-1 0-1 0 0,1 1 1 0 0,0 0 0 0 0,-1-1-1 0 0,1 0 1 0 0,0 0 0 0 0,-1 0-1 0 0,2 1 1 0 0,-2-1-1 0 0,1 0 1 0 0,0 0 0 0 0,0 1-1 0 0,0-1 1 0 0,0 0 0 0 0,-1 0-1 0 0,1-1 1 0 0,0 1 0 0 0,0 0-1 0 0,0 0 1 0 0,-1 0-1 0 0,1-1 1 0 0,0 1 0 0 0,0 0-1 0 0,0 0 1 0 0,-1-1 0 0 0,1 1-1 0 0,0-1 1 0 0,10-5 170 0 0,-7 4-135 0 0,-1 0 0 0 0,1 0 1 0 0,0-1-1 0 0,-1 1 0 0 0,1-1 0 0 0,-1 0 0 0 0,0 0 0 0 0,0 0 1 0 0,4-4-1 0 0,-1-5 26 0 0,-5 9-43 0 0,1 0 0 0 0,-1 0-1 0 0,1 0 1 0 0,0 0 0 0 0,0 1 0 0 0,1-1 0 0 0,-1 0 0 0 0,5-3 0 0 0,12-8 314 0 0,24-25-1 0 0,-39 29-287 0 0,3-4-1241 0 0,9-13-1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8:59.795"/>
    </inkml:context>
    <inkml:brush xml:id="br0">
      <inkml:brushProperty name="width" value="0.05" units="cm"/>
      <inkml:brushProperty name="height" value="0.05" units="cm"/>
      <inkml:brushProperty name="color" value="#333333"/>
      <inkml:brushProperty name="ignorePressure" value="1"/>
    </inkml:brush>
  </inkml:definitions>
  <inkml:trace contextRef="#ctx0" brushRef="#br0">1 4601 0 0,'0'20'0'0,"0"-97"0"0,0-43 0 0,0-971 0 0,0 286 0 0,0-1716 0 0,0 2515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9:00.441"/>
    </inkml:context>
    <inkml:brush xml:id="br0">
      <inkml:brushProperty name="width" value="0.05" units="cm"/>
      <inkml:brushProperty name="height" value="0.05" units="cm"/>
      <inkml:brushProperty name="color" value="#333333"/>
      <inkml:brushProperty name="ignorePressure" value="1"/>
    </inkml:brush>
  </inkml:definitions>
  <inkml:trace contextRef="#ctx0" brushRef="#br0">1 140 0 0,'0'-13'0'0,"0"10"0"0,0 6 0 0,0 5 0 0,0-137 0 0,0 123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9:01.072"/>
    </inkml:context>
    <inkml:brush xml:id="br0">
      <inkml:brushProperty name="width" value="0.05" units="cm"/>
      <inkml:brushProperty name="height" value="0.05" units="cm"/>
      <inkml:brushProperty name="color" value="#333333"/>
      <inkml:brushProperty name="ignorePressure" value="1"/>
    </inkml:brush>
  </inkml:definitions>
  <inkml:trace contextRef="#ctx0" brushRef="#br0">1 72 0 0,'0'0'0'0,"0"0"0"0,0 1 0 0,0 0 0 0,0-1 0 0,0 2 0 0,0-2 0 0,0 18 0 0,0-17 0 0,0-1 0 0,0-11 0 0,0-67 0 0,0 73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9:01.832"/>
    </inkml:context>
    <inkml:brush xml:id="br0">
      <inkml:brushProperty name="width" value="0.05" units="cm"/>
      <inkml:brushProperty name="height" value="0.05" units="cm"/>
      <inkml:brushProperty name="color" value="#333333"/>
      <inkml:brushProperty name="ignorePressure" value="1"/>
    </inkml:brush>
  </inkml:definitions>
  <inkml:trace contextRef="#ctx0" brushRef="#br0">1 71 0 0,'0'-1'0'0,"0"1"0"0,0 8 0 0,0 4 0 0,0 21 0 0,0-33 0 0,0-123 0 0,0 181 0 0,0-57 0 0,0-2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49:02.258"/>
    </inkml:context>
    <inkml:brush xml:id="br0">
      <inkml:brushProperty name="width" value="0.05" units="cm"/>
      <inkml:brushProperty name="height" value="0.05" units="cm"/>
      <inkml:brushProperty name="color" value="#333333"/>
      <inkml:brushProperty name="ignorePressure" value="1"/>
    </inkml:brush>
  </inkml:definitions>
  <inkml:trace contextRef="#ctx0" brushRef="#br0">1 0 0 0,'0'1'0'0,"0"-1"0"0,0 0 0 0,0 1 0 0,0-1 0 0,0 0 0 0,0 1 0 0,0 28 0 0,0-30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9:04.224"/>
    </inkml:context>
    <inkml:brush xml:id="br0">
      <inkml:brushProperty name="width" value="0.05" units="cm"/>
      <inkml:brushProperty name="height" value="0.05" units="cm"/>
      <inkml:brushProperty name="color" value="#333333"/>
    </inkml:brush>
  </inkml:definitions>
  <inkml:trace contextRef="#ctx0" brushRef="#br0">1 0 328 0 0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9:04.634"/>
    </inkml:context>
    <inkml:brush xml:id="br0">
      <inkml:brushProperty name="width" value="0.05" units="cm"/>
      <inkml:brushProperty name="height" value="0.05" units="cm"/>
      <inkml:brushProperty name="color" value="#333333"/>
    </inkml:brush>
  </inkml:definitions>
  <inkml:trace contextRef="#ctx0" brushRef="#br0">227 1 1016 0 0,'0'0'2817'0'0,"-2"7"-1041"0"0,-1-1-1490 0 0,0-1 0 0 0,-1 0-1 0 0,0 0 1 0 0,0 0 0 0 0,-7 7-1 0 0,-24 21 859 0 0,30-30-1037 0 0,-6 7 243 0 0,-1-1-1 0 0,0 0 1 0 0,-1-1 0 0 0,1 0 0 0 0,-1-1 0 0 0,-15 5-1 0 0,19-9-223 0 0,4-1 38 0 0,-1 1-1 0 0,0-1 1 0 0,-1-1-1 0 0,1 1 1 0 0,-8-1-1 0 0,13-2 44 0 0,4-1-108 0 0,5-1 13 0 0,6 2-77 0 0,-1-1-1 0 0,1-2 1 0 0,-1 1 0 0 0,0-1 0 0 0,0-1 0 0 0,-1 0 0 0 0,20-12 0 0 0,-2-1 53 0 0,48-40 1 0 0,-74 51-128 0 0,-5 7 17 0 0,-3 3 44 0 0,-51 50 9 0 0,-2 1-3376 0 0,55-51 2825 0 0,-1-1 1 0 0,0 0-1 0 0,1 0 1 0 0,-4 3-1 0 0,4-5-825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49:05.646"/>
    </inkml:context>
    <inkml:brush xml:id="br0">
      <inkml:brushProperty name="width" value="0.05" units="cm"/>
      <inkml:brushProperty name="height" value="0.05" units="cm"/>
      <inkml:brushProperty name="color" value="#333333"/>
    </inkml:brush>
  </inkml:definitions>
  <inkml:trace contextRef="#ctx0" brushRef="#br0">0 167 8058 0 0,'0'0'628'0'0,"8"-1"-2957"0"0,1-4 2768 0 0,14-9-1 0 0,6-4 503 0 0,1 6-288 0 0,56-18 0 0 0,-74 26-582 0 0,0 0 0 0 0,0-1 0 0 0,-1 0 1 0 0,20-14-1 0 0,-24 12-51 0 0,-6 7-12 0 0,-1 0-1 0 0,0 0 1 0 0,0 0 0 0 0,0 0-1 0 0,0 0 1 0 0,0 0 0 0 0,0 0-1 0 0,0 0 1 0 0,0 0 0 0 0,0 0-1 0 0,0 0 1 0 0,0 0 0 0 0,0 0-1 0 0,0 0 1 0 0,0 0 0 0 0,0 0-1 0 0,0-1 1 0 0,0 1 0 0 0,1 0-1 0 0,-1 0 1 0 0,0 0 0 0 0,0 0-1 0 0,0 0 1 0 0,0-1 0 0 0,0 1-1 0 0,0 0 1 0 0,0 0 0 0 0,0 0-1 0 0,0 0 1 0 0,0 0 0 0 0,0-1-1 0 0,0 1 1 0 0,0 0 0 0 0,0 0-1 0 0,0 0 1 0 0,0 0 0 0 0,-1 0-1 0 0,1 0 1 0 0,0 0 0 0 0,0 0-1 0 0,0 0 1 0 0,0 0 0 0 0,0 0-1 0 0,0 0 1 0 0,0-1 0 0 0,0 1-1 0 0,0 0 1 0 0,0 0 0 0 0,0 0-1 0 0,0 0 1 0 0,0 0 0 0 0,0 0-1 0 0,0 0 1 0 0,0 0 0 0 0,0 0 0 0 0,-1 0-1 0 0,1 0 1 0 0,0 0 0 0 0,-1-1 579 0 0,2-1 83 0 0,-1 2-653 0 0,0-1-1 0 0,0 1 1 0 0,0 0 0 0 0,0-1-1 0 0,0 1 1 0 0,0 0-1 0 0,0 0 1 0 0,0-1-1 0 0,0 1 1 0 0,0 0-1 0 0,0 0 1 0 0,0 0-1 0 0,0 0 1 0 0,0 0-1 0 0,0-1 1 0 0,0 1-1 0 0,0 0 1 0 0,0 0-1 0 0,1-1 1 0 0,-1 1-1 0 0,0 0 1 0 0,0 0-1 0 0,0 0 1 0 0,6-3 36 0 0,1 0 1 0 0,0 0-1 0 0,0 1 1 0 0,-1 1-1 0 0,11-2 0 0 0,37-2 25 0 0,-23 3-55 0 0,-10 0-17 0 0,69-4 5 0 0,-67 6-11 0 0,44 5 1 0 0,-12 2 113 0 0,0-3 1 0 0,108-4 0 0 0,-151-1-75 0 0,-6 1-20 0 0,-1-1 0 0 0,1 0 0 0 0,9-1 0 0 0,-20 0 19 0 0,-5 1 60 0 0,21-1 285 0 0,-1 0-1215 0 0,-3 2-3040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0:04.20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4598 0 0,'0'0'0'0,"1"-1"0"0,760-918 0 0,2283-2759 0 0,-3044 3679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40.441"/>
    </inkml:context>
    <inkml:brush xml:id="br0">
      <inkml:brushProperty name="width" value="0.1" units="cm"/>
      <inkml:brushProperty name="height" value="0.1" units="cm"/>
      <inkml:brushProperty name="color" value="#5B2D90"/>
    </inkml:brush>
  </inkml:definitions>
  <inkml:trace contextRef="#ctx0" brushRef="#br0">432 118 1528 0 0,'0'-3'8613'0'0,"-1"-11"-6961"0"0,1 11-1423 0 0,-1-1-1 0 0,1 0 1 0 0,0 1-1 0 0,-1-1 1 0 0,1 0-1 0 0,-1 1 0 0 0,0-1 1 0 0,-1 1-1 0 0,1-1 1 0 0,0 1-1 0 0,-1 0 1 0 0,0-1-1 0 0,0 1 1 0 0,0 0-1 0 0,0 0 1 0 0,0 0-1 0 0,-1 0 1 0 0,-3-2-1 0 0,2 1-104 0 0,-1 0 1 0 0,0 1-1 0 0,0-1 0 0 0,0 1 0 0 0,0 1 1 0 0,0-1-1 0 0,-1 1 0 0 0,0 0 1 0 0,1 0-1 0 0,-1 0 0 0 0,0 1 0 0 0,0 0 1 0 0,0 0-1 0 0,0 0 0 0 0,-9 1 1 0 0,4 0-53 0 0,-1 1 1 0 0,0 0-1 0 0,1 0 1 0 0,-1 1-1 0 0,1 1 1 0 0,-21 7-1 0 0,25-7-35 0 0,0 0 0 0 0,1 0 0 0 0,0 1 0 0 0,0 0 1 0 0,0 0-1 0 0,0 1 0 0 0,0 0 0 0 0,1 0 0 0 0,0 0 0 0 0,0 0 0 0 0,0 1 0 0 0,-4 7 0 0 0,-7 15-34 0 0,2 0 1 0 0,0 2-1 0 0,-9 31 1 0 0,3-7 41 0 0,12-31-29 0 0,2 0-1 0 0,-6 32 1 0 0,8-32-11 0 0,1-6 28 0 0,0 0-1 0 0,2 0 1 0 0,0 0 0 0 0,2 24 0 0 0,0-30-34 0 0,1-1 1 0 0,1 1 0 0 0,-1-1-1 0 0,2 0 1 0 0,0 0 0 0 0,0 0-1 0 0,1 0 1 0 0,8 12 0 0 0,-1-4 64 0 0,0 0 0 0 0,2-2 0 0 0,18 20 0 0 0,-23-27-27 0 0,-1-1 0 0 0,2-1 0 0 0,-1 1-1 0 0,1-1 1 0 0,12 6 0 0 0,-15-10-34 0 0,0 0 0 0 0,0 0 0 0 0,0 0 0 0 0,1-1 1 0 0,-1 0-1 0 0,1-1 0 0 0,-1 0 0 0 0,1 0 0 0 0,9 0 0 0 0,2-1 126 0 0,1-1 0 0 0,0 0 0 0 0,-1-1 0 0 0,1-1 0 0 0,-1-1 0 0 0,0-1 0 0 0,37-14 0 0 0,66-34 440 0 0,-120 53-560 0 0,-1-1 1 0 0,1 1 0 0 0,-1-1-1 0 0,0 0 1 0 0,0 1 0 0 0,1-1 0 0 0,-1 0-1 0 0,0 0 1 0 0,0 0 0 0 0,0 0-1 0 0,1 1 1 0 0,-1-2 0 0 0,0 1-1 0 0,-1 0 1 0 0,1 0 0 0 0,0 0 0 0 0,1-2-1 0 0,-2 2 1 0 0,-5 1-964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0:08.119"/>
    </inkml:context>
    <inkml:brush xml:id="br0">
      <inkml:brushProperty name="width" value="0.05" units="cm"/>
      <inkml:brushProperty name="height" value="0.05" units="cm"/>
      <inkml:brushProperty name="color" value="#E71224"/>
    </inkml:brush>
  </inkml:definitions>
  <inkml:trace contextRef="#ctx0" brushRef="#br0">278 49 9850 0 0,'0'0'96'0'0,"-5"0"-32"0"0,-6-3 120 0 0,1 0 1 0 0,-2 2-1 0 0,1-1 0 0 0,1 1 1 0 0,-2 1-1 0 0,1 0 0 0 0,0 1 0 0 0,0 0 1 0 0,0 1-1 0 0,-18 4 0 0 0,8 0-62 0 0,-12 3 435 0 0,-44 7 1 0 0,75-16-470 0 0,2-1 112 0 0,6-1 352 0 0,6-3-38 0 0,79-36-227 0 0,-60 28-256 0 0,-22 8-39 0 0,-4 3 38 0 0,2-1-1 0 0,-2 1 1 0 0,10-2-1 0 0,-13 3-32 0 0,0 1 0 0 0,0 0 0 0 0,0 0 0 0 0,0 0 0 0 0,0 0 0 0 0,0 0 0 0 0,-1 0 0 0 0,1 1 0 0 0,0-1 0 0 0,0 0 0 0 0,0 1 0 0 0,0 0 0 0 0,-1 0 0 0 0,1-1 0 0 0,-1 1 0 0 0,3 1 0 0 0,2 3 15 0 0,-1 0 1 0 0,0 1 0 0 0,0-1 0 0 0,0 1 0 0 0,-1-1 0 0 0,5 9 0 0 0,3 2 78 0 0,39 66 354 0 0,-25-39-322 0 0,-25-42-123 0 0,6 11-6 0 0,0-1 0 0 0,-1 1 0 0 0,0 0 0 0 0,5 15-1 0 0,-11-27 3 0 0,1 7-493 0 0,-1-7 430 0 0,0 0 0 0 0,1 0 1 0 0,-1 0-1 0 0,0 0 0 0 0,0 0 1 0 0,0 0-1 0 0,0 0 0 0 0,0 0 1 0 0,0 0-1 0 0,0 1 0 0 0,0-1 1 0 0,0 0-1 0 0,0 0 0 0 0,0 0 1 0 0,0 0-1 0 0,0 1 0 0 0,-1-1 1 0 0,1 0-1 0 0,0 0 0 0 0,0 0 0 0 0,0 1 1 0 0,0-1-1 0 0,0 0 0 0 0,0 0 1 0 0,0 0-1 0 0,0 0 0 0 0,-1 0 1 0 0,1 0-1 0 0,0 0 0 0 0,0 0 1 0 0,0 0-1 0 0,0 0 0 0 0,0 0 1 0 0,0 0-1 0 0,0 0 0 0 0,0 0 1 0 0,0 0-1 0 0,0 0 0 0 0,-1 1 1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0:16.565"/>
    </inkml:context>
    <inkml:brush xml:id="br0">
      <inkml:brushProperty name="width" value="0.05" units="cm"/>
      <inkml:brushProperty name="height" value="0.05" units="cm"/>
      <inkml:brushProperty name="color" value="#E71224"/>
    </inkml:brush>
  </inkml:definitions>
  <inkml:trace contextRef="#ctx0" brushRef="#br0">72 76 7162 0 0,'0'0'13'0'0,"1"0"28"0"0,0 0 1 0 0,-1 0-1 0 0,1 0 0 0 0,0-1 1 0 0,-1 1-1 0 0,0-1 0 0 0,1 1 1 0 0,0 0-1 0 0,-1-1 0 0 0,0 1 0 0 0,1-1 1 0 0,0 0-1 0 0,5-4 521 0 0,-4 4-435 0 0,0 0 1 0 0,0 1-1 0 0,0-1 1 0 0,0 0 0 0 0,0 1-1 0 0,0 0 1 0 0,0 0-1 0 0,0 0 1 0 0,0 0-1 0 0,0 0 1 0 0,1 0-1 0 0,-1 0 1 0 0,0 1 0 0 0,0 0-1 0 0,0-1 1 0 0,0 0-1 0 0,0 2 1 0 0,0-1-1 0 0,0-1 1 0 0,0 2-1 0 0,0-2 1 0 0,2 4 0 0 0,2 1 146 0 0,1 0 0 0 0,-2 0 0 0 0,2 0 0 0 0,8 13 1 0 0,-8-7-9 0 0,0-1 0 0 0,0 1 0 0 0,-1 1 0 0 0,0-1 0 0 0,5 17 0 0 0,17 62 579 0 0,-25-78-791 0 0,0-1 28 0 0,0 0 1 0 0,-1 1 0 0 0,0 0-1 0 0,0 14 1 0 0,-2-23-69 0 0,0 0 0 0 0,0 1 1 0 0,0-2-1 0 0,0 2 0 0 0,-1-1 0 0 0,0 0 1 0 0,1 1-1 0 0,-2-1 0 0 0,2 0 1 0 0,-2 0-1 0 0,1 0 0 0 0,0 0 1 0 0,-1 0-1 0 0,0 0 0 0 0,0 0 0 0 0,0-1 1 0 0,0 1-1 0 0,0-1 0 0 0,-3 3 1 0 0,-1 0 24 0 0,1-2 0 0 0,-1 1 0 0 0,1-1 0 0 0,-1 0 0 0 0,0 0 0 0 0,-1 0 0 0 0,1-1 0 0 0,0-1 0 0 0,0 1 0 0 0,-8 0 0 0 0,4 0 37 0 0,0-1 0 0 0,0-1 0 0 0,0 0 0 0 0,0 0 0 0 0,-18-4 0 0 0,22 3-28 0 0,0-1-1 0 0,0 1 0 0 0,1-1 0 0 0,-1-1 1 0 0,0 1-1 0 0,0-1 0 0 0,1 0 1 0 0,0 0-1 0 0,-8-7 0 0 0,11 8-24 0 0,0 0-1 0 0,0 1 0 0 0,0-1 0 0 0,1 0 0 0 0,0-1 1 0 0,-1 1-1 0 0,1 0 0 0 0,0 0 0 0 0,-1 0 0 0 0,2 0 0 0 0,-2-1 1 0 0,2 1-1 0 0,-1-1 0 0 0,0 1 0 0 0,1-1 0 0 0,0 1 1 0 0,-1-1-1 0 0,1 1 0 0 0,0-1 0 0 0,0 1 0 0 0,0-1 1 0 0,0 1-1 0 0,1-1 0 0 0,-1 1 0 0 0,0-1 0 0 0,2-4 0 0 0,2-1 19 0 0,-1 0-1 0 0,0 0 0 0 0,1 1 0 0 0,1 0 1 0 0,-1-1-1 0 0,2 2 0 0 0,-2-1 0 0 0,12-10 1 0 0,5-3 30 0 0,26-20 0 0 0,-36 31-46 0 0,41-31-58 0 0,108-65 1 0 0,-30 36-4377 0 0,-125 66 2145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2:20.816"/>
    </inkml:context>
    <inkml:brush xml:id="br0">
      <inkml:brushProperty name="width" value="0.05" units="cm"/>
      <inkml:brushProperty name="height" value="0.05" units="cm"/>
      <inkml:brushProperty name="color" value="#008C3A"/>
      <inkml:brushProperty name="ignorePressure" value="1"/>
    </inkml:brush>
  </inkml:definitions>
  <inkml:trace contextRef="#ctx0" brushRef="#br0">5894 1 0 0,'-32'0'0'0,"-15"0"0"0,0 0 0 0,-23 0 0 0,-166 0 0 0,177 0 0 0,-3249 0 0 0,1215 0 0 0,2092 0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2:22.758"/>
    </inkml:context>
    <inkml:brush xml:id="br0">
      <inkml:brushProperty name="width" value="0.05" units="cm"/>
      <inkml:brushProperty name="height" value="0.05" units="cm"/>
      <inkml:brushProperty name="color" value="#008C3A"/>
    </inkml:brush>
  </inkml:definitions>
  <inkml:trace contextRef="#ctx0" brushRef="#br0">304 33 10874 0 0,'0'0'-1275'0'0,"-1"-7"-2884"0"0,-6-16 4803 0 0,7 22-624 0 0,0 1-1 0 0,0 0 1 0 0,-1 0 0 0 0,0 0 0 0 0,1 0-1 0 0,0 0 1 0 0,0-1 0 0 0,-1 1 0 0 0,0 0-1 0 0,1 0 1 0 0,0 0 0 0 0,-1 0 0 0 0,1 0-1 0 0,-1 0 1 0 0,0 0 0 0 0,1 0 0 0 0,0 0-1 0 0,-1 0 1 0 0,1 0 0 0 0,-1 1 0 0 0,1-1-1 0 0,0 0 1 0 0,-2 0 0 0 0,-10 5 442 0 0,8-3-310 0 0,0 1 0 0 0,0 0 0 0 0,-1 0 0 0 0,1 0-1 0 0,0 1 1 0 0,0 0 0 0 0,0 0 0 0 0,-3 5 0 0 0,-4 6 451 0 0,-8 17 0 0 0,3-5-75 0 0,6-12-71 0 0,0-2 1 0 0,0 1-1 0 0,-21 20 1 0 0,25-28-301 0 0,-5 4 119 0 0,-1 1-1 0 0,1-1 1 0 0,-1-1-1 0 0,-1 0 1 0 0,-20 10 0 0 0,29-17-201 0 0,-9 5 40 0 0,13-7-101 0 0,-1 0 0 0 0,0 0 0 0 0,1 0 0 0 0,0 0 0 0 0,-1 0 0 0 0,1 0 0 0 0,-1 0 1 0 0,1 0-1 0 0,-1 0 0 0 0,1 0 0 0 0,-1 0 0 0 0,1 0 0 0 0,0 0 0 0 0,-1 0 0 0 0,0 0 1 0 0,1 0-1 0 0,0 0 0 0 0,-1 0 0 0 0,1 0 0 0 0,-1-1 0 0 0,1 1 0 0 0,-1-1 0 0 0,1 1 13 0 0,0-1 0 0 0,1 1-1 0 0,-1 0 1 0 0,0 0 0 0 0,0 0-1 0 0,0 0 1 0 0,0-1 0 0 0,0 1-1 0 0,0 0 1 0 0,1-1 0 0 0,-1 1-1 0 0,0 0 1 0 0,1 0 0 0 0,-1 0-1 0 0,0 0 1 0 0,0 0 0 0 0,0-1-1 0 0,1 1 1 0 0,-1 0 0 0 0,0 0-1 0 0,1 0 1 0 0,84 15 232 0 0,-14-3-239 0 0,-53-9-23 0 0,37 14 0 0 0,-50-14-7 0 0,0-1 0 0 0,1 1-1 0 0,-1 0 1 0 0,1 0-1 0 0,-2 0 1 0 0,1 1 0 0 0,0 0-1 0 0,-1 0 1 0 0,1 0-1 0 0,6 9 1 0 0,-8-9-171 0 0,-1 1 1 0 0,0-1-1 0 0,0 1 1 0 0,0 0-1 0 0,0 0 1 0 0,0-1-1 0 0,-1 1 0 0 0,1 9 1 0 0,-1-5-370 0 0,0 0-1 0 0,-1 0 1 0 0,-1 13 0 0 0,1-17-1305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2:23.973"/>
    </inkml:context>
    <inkml:brush xml:id="br0">
      <inkml:brushProperty name="width" value="0.05" units="cm"/>
      <inkml:brushProperty name="height" value="0.05" units="cm"/>
      <inkml:brushProperty name="color" value="#008C3A"/>
    </inkml:brush>
  </inkml:definitions>
  <inkml:trace contextRef="#ctx0" brushRef="#br0">1 3 13307 0 0,'6'-1'586'0'0,"-6"1"-587"0"0,0 0 0 0 0,1 0 0 0 0,-1-1 0 0 0,0 1 1 0 0,0 0-1 0 0,1 0 0 0 0,-1 0 0 0 0,1 0 0 0 0,-1 0 0 0 0,0 0 1 0 0,0 0-1 0 0,0 0 0 0 0,1 0 0 0 0,-1 0 0 0 0,1 0 1 0 0,-1 0-1 0 0,0 0 0 0 0,0 0 0 0 0,1 0 0 0 0,-1 1 0 0 0,0-1 1 0 0,1 0-1 0 0,-1 0 0 0 0,0 0 0 0 0,0 0 0 0 0,0 0 0 0 0,1 0 1 0 0,-1 1-1 0 0,1-1 0 0 0,-1 0 0 0 0,0 1 0 0 0,0-1 0 0 0,0 0 1 0 0,0 1-1 0 0,0-1 0 0 0,0 0 0 0 0,1 0 0 0 0,-1 1 0 0 0,0-1 1 0 0,0 0-1 0 0,0 1 0 0 0,0-1 0 0 0,1 0 0 0 0,1 7-25 0 0,0-2 1 0 0,0 1-1 0 0,0 0 0 0 0,-1 1 0 0 0,1-1 0 0 0,-1 10 0 0 0,0 37 59 0 0,-1-50-31 0 0,-7 206 1159 0 0,1-25 75 0 0,1-110-406 0 0,6-137 565 0 0,3 24-1266 0 0,3-1 0 0 0,0 1 0 0 0,2 0 0 0 0,14-40 0 0 0,-22 78-126 0 0,-1 0-1 0 0,1-1 0 0 0,0 1 0 0 0,0-1 1 0 0,0 1-1 0 0,0 0 0 0 0,1 0 0 0 0,-2-1 1 0 0,2 1-1 0 0,-1 0 0 0 0,0 0 0 0 0,1 0 0 0 0,-1 1 1 0 0,0-1-1 0 0,1 0 0 0 0,-1 0 0 0 0,0 1 1 0 0,1-1-1 0 0,0 0 0 0 0,-1 1 0 0 0,1 0 1 0 0,-1 0-1 0 0,1 0 0 0 0,0-1 0 0 0,-1 1 1 0 0,2 0-1 0 0,2 1-8 0 0,-1-1-1 0 0,1 0 1 0 0,-1 0 0 0 0,0 2-1 0 0,1-2 1 0 0,-1 2 0 0 0,0-1 0 0 0,6 3-1 0 0,-2 1-14 0 0,-1 0 0 0 0,1 0 0 0 0,-1 1 0 0 0,0 0 0 0 0,0 1 0 0 0,-1-1 0 0 0,1 1 0 0 0,-2 0 0 0 0,9 14 0 0 0,-6-9 6 0 0,-1 0 1 0 0,-1 2-1 0 0,0-1 1 0 0,0 0-1 0 0,5 23 1 0 0,-10-33 14 0 0,-1-1 7 0 0,1 0-1 0 0,0 1 0 0 0,-1-2 0 0 0,0 1 0 0 0,0 0 0 0 0,0 0 0 0 0,1 0 1 0 0,-1 1-1 0 0,-1-1 0 0 0,1 2 0 0 0,0-3-25 0 0,0-1 1 0 0,0 0-1 0 0,0 0 1 0 0,0 0-1 0 0,0 0 1 0 0,0 0-1 0 0,0 0 1 0 0,-1 0-1 0 0,1 0 1 0 0,0 0-1 0 0,0 1 1 0 0,0-1-1 0 0,0 0 1 0 0,-1 0-1 0 0,1 0 1 0 0,0 0-1 0 0,0 0 1 0 0,0 0-1 0 0,0 0 1 0 0,0 0-1 0 0,0 0 1 0 0,0 0-1 0 0,-1 0 1 0 0,1 1-1 0 0,0-1 1 0 0,0 0-1 0 0,-1-1 1 0 0,1 1-1 0 0,0 0 1 0 0,0 0-1 0 0,0 0 0 0 0,0 0 1 0 0,0 0-1 0 0,0 0 1 0 0,0 0-1 0 0,-1 0 1 0 0,1 0-1 0 0,0 0 1 0 0,0 0-1 0 0,0-1 1 0 0,-1 1-1 0 0,1 0 1 0 0,0 0-1 0 0,0 0 1 0 0,0 0-1 0 0,0 0 1 0 0,0 0-1 0 0,0 0 1 0 0,0 0-1 0 0,0 0 1 0 0,0-1-1 0 0,0 1 1 0 0,0 0-1 0 0,0 0 1 0 0,0 0-1 0 0,0-1 1 0 0,0 1-1 0 0,0 0 1 0 0,0 0-1 0 0,0-1 0 0 0,0 1 1 0 0,0 0-1 0 0,0 0 1 0 0,0 0-1 0 0,0 0 1 0 0,0 0-1 0 0,0 0 1 0 0,0-1-1 0 0,22-42-3777 0 0,-21 40 1575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2:24.322"/>
    </inkml:context>
    <inkml:brush xml:id="br0">
      <inkml:brushProperty name="width" value="0.05" units="cm"/>
      <inkml:brushProperty name="height" value="0.05" units="cm"/>
      <inkml:brushProperty name="color" value="#008C3A"/>
    </inkml:brush>
  </inkml:definitions>
  <inkml:trace contextRef="#ctx0" brushRef="#br0">50 1 10234 0 0,'0'8'804'0'0,"-1"0"-1"0"0,-3 15 1 0 0,0-4-580 0 0,-16 72-259 0 0,8-35-4369 0 0,8-44 2852 0 0,3-10 1151 0 0,0 0 0 0 0,0 1 0 0 0,0-1 0 0 0,1 0-1 0 0,0 1 1 0 0,-1 2 0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6:41.249"/>
    </inkml:context>
    <inkml:brush xml:id="br0">
      <inkml:brushProperty name="width" value="0.025" units="cm"/>
      <inkml:brushProperty name="height" value="0.15" units="cm"/>
      <inkml:brushProperty name="ignorePressure" value="1"/>
      <inkml:brushProperty name="inkEffects" value="pencil"/>
    </inkml:brush>
  </inkml:definitions>
  <inkml:trace contextRef="#ctx0" brushRef="#br0">1 6 180000 90000,'0'0'43973'-31539,"0"0"-43973"31539,0 0-1194 501,0 0 1194-501,0 0-457 185,0 0 457-185,0 0-1819 702,0 0 1819-702,0 0 67 34,0 0-67-34,0 0-391 144,0 0 391-144,0 0 148 75,0 0-148-75,0-2 75-28,0 1-75 28,0-1 0 0,0 1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6:55.003"/>
    </inkml:context>
    <inkml:brush xml:id="br0">
      <inkml:brushProperty name="width" value="0.025" units="cm"/>
      <inkml:brushProperty name="height" value="0.15" units="cm"/>
      <inkml:brushProperty name="ignorePressure" value="1"/>
      <inkml:brushProperty name="inkEffects" value="pencil"/>
    </inkml:brush>
  </inkml:definitions>
  <inkml:trace contextRef="#ctx0" brushRef="#br0">0 1 180000 90000,'0'0'67007'-34168,"0"0"-67007"34168,0 0 0 0,0 0 0 0,0 0 0 0,0 0 0 0,0 0 0 0,0 0 0 0,0 0 0 0,0 0 0 0,0 0 0 0,0 0 0 0,0 0 0 0,0 0 0 0,0 0 0 0,0 0 0 0,0 0 0 0,0 0 0 0,0 0 0 0,0 0 0 0,0 0 0 0,0 1 0 0,0-1 0 0,0 1 0 0,0 0 0 0,0 0 0 0,0 0 0 0,0 0 0 0,0 1 0 0,0 1 0 0,0-1 0 0,0 1 0 0,0-1 0 0,0 0 0 0,0 1 0 0,0 0 0 0,0-1 0 0,0 0 0 0,0 1 0 0,0 1 0 0,0-1 0 0,0 1 0 0,0 0 0 0,0 1 0 0,0 1 0 0,0 1 0 0,0 1 0 0,0 1 0 0,0 2 0 0,0 0 0 0,0 1 0 0,0 0 0 0,0 0 0 0,0 1 0 0,0 2 0 0,0 0 0 0,0 2 0 0,0 1 0 0,0 2 0 0,0 1 0 0,0 0 0 0,0 1 0 0,0 1 0 0,0-1 0 0,0 2 0 0,0-3 0 0,0 1-136 148,0 0 136-148,0-2-203 219,0 0 203-219,0-1-345 273,0 0 345-273,0-1 0 0,0 0 0 0,0-1-216 133,0 0 216-133,0 0 0 0,0-1 0 0,0-1 0 0,0 0 0 0,0 1 0 0,0 0 0 0,0-1-74-15,0 2 74 15,0 1-148-31,0-1 148 31,0 2-89-18,0 1 89 18,0-1-74-15,0 1 74 15,0 1-498 500,0 0 498-500,0 0-494 481,0-1 494-481,0 0-333 316,0-1 333-316,0-1-100 94,0-4 100-94,0-2-101 94,0-4 101-94,0-6 0 0,0-2 0 0,0-10 0 0,0 7 0 0,0 11 0 0,0 9 0 0,0 9 0 0,0 3 0 0,0 3 0 0,0 6-193 179,0 2 193-179,0-2-56 51,0 0 56-51,0-2-546 492,0-2 546-492,0-1-260 228,0-1 260-228,0 1-420 362,0 0 420-362,0 1-49 42,0-1 49-42,0 0-589 217,0-2 589-217,0 0-162 133,0-1 162-133,0 0-561 265,0 0 561-265,0 0-145 31,0 0 145-31,0 0-338 263,0-1 338-263,0 1-53 41,0 0 53-41,0-3 0 0,0 1 0 0,0-2-83-19,0 0 83 19,0 3-225 172,0 2-114-17,0 1 339-155,0 0-531 391,0 0 531-391,0 0-305 219,0 1 305-219,0 2-325 148,0 1 325-148,0 1-186-47,0 1 186 47,0-1-500 168,0-1 500-168,0-2-401 17,0 0 401-17,0-3-686 294,0 1 686-294,0 0-382 75,0 0 382-75,0-1-620 312,0 2 620-312,0-1-228 49,0 1 228-49,0-2-469 116,0-1 469-116,0 0-150 15,0-2 150-15,0-1-273-78,0-2 273 78,0 0-85-25,0-1 85 25,0-2-388 138,0 0 388-138,0-1-66 38,0 0 66-38,0 0-490 278,0 1 490-278,0 0-319 32,0 1 319-32,0 0-623 182,0 0 623-182,0 0-168 18,0 0 168-18,0 0-512 28,0-1 512-28,0-1-155 10,0 0 155-10,0-2-187-59,0-1 187 59,0-2-624-199,0 1 624 199,0-2-83-27,0 0 83 27,0-1-450-148,0 0 450 148,0-1-72 106,0 0 72-106,0-2 83 28,0 1-83-28,0 0-385 191,0 0 385-191,0 1-144 71,0 0 144-71,0 1-464 225,0 1 464-225,0 0-88 42,0 2 88-42,0-2-548 259,0 1 548-259,0-1-164 76,0 1 164-76,0-2-408 186,0 1 408-186,0-1 0 0,0-2 0 0,0 0-152 69,0-1 152-69,0-2 76-34,0-1-76 34,0-1 76-35,0 0-76 35,0 0 0 0,0 0 0 0,0 0-168-58,0 1 168 58,0-1 0 0,0 1 0 0,0-1-185-65,0 0 185 65,0 1 0 0,0-1 0 0,0 1 0 0,0 0 0 0,0 0 0 0,0-1 0 0,0 2 0 0,0 1 0 0,0 1 0 0,0-2-244 109,0 1 244-109,0-1-169 75,0 0 169-75,0 0-248 108,0-1 248-108,0 0 0 0,0 0 0 0,0 0 0 0,0 0 0 0,0 0 0 0,0-1 0 0,0 1-328 142,0 0 328-142,0 0-79 33,0 0 79-33,0 1-603 254,0-1 603-254,0 1-184-68,0-1 184 68,0 1-598 243,0 0 598-243,0 1-182 8,0-1 182-8,0 0-527 208,0-1 527-208,0 2 0 0,0-2 0 0,0 0 0 0,0 0 0 0,0 1 0 0,0-2 0 0,0-1 0 0,0 0 0 0,0-1-183-70,0 1 183 70,0-1-83 32,0 0 83-32,0 0-166-65,0-1 166 65,0 2-267 102,0-1 267-102,0 0 0 0,0 0 0 0,0 0-101 39,0 0 101-39,0 0 0 0,0 0 0 0,0-1 0 0,0 0 0 0,0 0 0 0,0-1 0 0,0 0 0 0,0-1 0 0,0 0 0 0,0 1 0 0,0-1 0 0,0 2 0 0,0-1 0 0,0 2 0 0,0-2 0 0,0 2 0 0,0 0 0 0,0 1-354 133,0 1 354-133,0 1-187 69,0 1 187-69,0 1-464 169,0-1 464-169,0-1-86 31,0 0 86-31,0-2-365 131,0 0 365-131,0-1-105 37,0-2 105-37,0 1-370 129,0-3 370-129,0 0-106 37,0-1 106-37,0-1-572 194,0 0 572-194,0 0 0 0,0 1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6:59.967"/>
    </inkml:context>
    <inkml:brush xml:id="br0">
      <inkml:brushProperty name="width" value="0.025" units="cm"/>
      <inkml:brushProperty name="height" value="0.15" units="cm"/>
      <inkml:brushProperty name="ignorePressure" value="1"/>
      <inkml:brushProperty name="inkEffects" value="pencil"/>
    </inkml:brush>
  </inkml:definitions>
  <inkml:trace contextRef="#ctx0" brushRef="#br0">125 184 180000 90000,'0'0'54030'-31534,"0"0"-54030"31534,0 0 6 304,0 0-6-304,0 0 301 40,0 0-301-40,0 0-218 289,0 0 218-289,-1 0 183 115,1 0-183-115,-2 0-194 118,0 0 194-118,-2 2 138-13,-1-2-138 13,0 3-16-61,-1-2 16 61,-1 0 0 0,2 1 0 0,-1-1-61 37,1 1 61-37,-1-1 0 0,1 0 0 0,-1 1-134 81,1-1 134-81,-1 1-61 37,0 0 61-37,1-1-61 37,-1 1 61-37,1-1 0 0,0 0 0 0,1 0 0 0,0 1 0 0,1-2 0 0,1 1 0 0,-1-1 0 0,2 1 0 0,-1-1 0 0,1 0 0 0,0 0-58 105,1 1 58-105,-1-1 173 123,1 0-173-123,0 0 248 78,1-1-248-78,1 1 171 53,0 0-171-53,0-1 172 53,2 0-172-53,0 0 0 0,1-1 0 0,1 1 0 0,1 0 0 0,0-1 0 0,1-1 0 0,1 1 0 0,2-1 0 0,1 0 0 0,2-1 0 0,0 1 0 0,1-1 0 0,0-1 0 0,0 2 0 0,3-1 0 0,-1-1 134-82,0 0-134 82,0 1 73-45,-1-1-73 45,1 1 442-44,1 0-442 44,-1-1 251 75,3 0-251-75,-1 0 583 172,1-1-583-172,-1 1 174 51,0 1-174-51,0-1 255 73,0 0-255-73,-2 0 176 50,0 0-176-50,1 1 160 46,-2 0-160-46,0 0 0 0,-1 0 0 0,-1 0 176 49,-1 1-176-49,0 0 0 0,-3 0 0 0,0 0 0 0,-1 1 0 0,0-1 0 0,-1 1 0 0,0 0 0 0,-1 0 0 0,0 0 0 0,0 1 0 0,-1-1 0 0,1 0 0 0,-2 1 0 0,0 0 0 0,1-1 0 0,-2 1 0 0,0 0 0 0,1 0 0 0,-1 0 0 0,-1 0 0 0,-1 0 0 0,1 1 0 0,-2-1 0 0,0 1 0 0,-1 0 0 0,0 0 0 0,0 0 0 0,-1 0 0 0,0 0 0 0,1 1 59-39,-1-1-59 39,0 0 58-39,1 0-58 39,-1 0 70-46,1 1-70 46,0-1 0 0,0 0 0 0,-1 0 0 0,1 0 0 0,0 0 0 0,1 0 0 0,-1 0 0 0,0-1 0 0,2 1-70 46,-1 0 70-46,1-1 0 0,0 0 0 0,0 1 0 0,1-1 0 0,1 0 0 0,0 0 0 0,0 0 0 0,0 0 0 0,0 0 0 0,0 0-117 78,-1 0 117-78,1 0 117-78,-2 1-117 78,1-1 0 0,0 0 0 0,0 0 0 0,-1 1 0 0,2-1-117 78,-1 0 117-78,0 0 59-39,2 0-59 39,0-1 0 0,1 1 0 0,0-1 0 0,2 0 0 0,-1 1-59 39,-1-1 59-39,-1 0 0 0,0 2 0 0,-1-2-188 124,0 1 188-124,-2 1 81 23,0-1-81-23,-2 1 0 0,0 0 0 0,0 0 0 0,-1 0 0 0,0 1-71 47,0-1 71-47,0 0 0 0,1 0 0 0,-1 0-130 85,0 0 130-85,-1 1 0 0,0 0 0 0,-1 0 0 0,-3 0 0 0,-1 1 0 0,-1 0 0 0,-2 0 0 0,0 1 0 0,1 0 71-47,-1-1-71 47,1 0 0 0,0 1 0 0,1-1 237-232,0 0-237 232,0 0-129 86,0 0 129-86,0 1 0 0,-1-1 0 0,0 0 59-39,-1 1-59 39,-2-1 0 0,0 2 0 0,-1-1 0 0,-2 1 0 0,-3 1 0 0,-2 0 0 0,0 1 0 0,-1-2 0 0,1 2 0 0,-2 0-257-73,-3 0 257 73,-2 1-860-248,-2 1 860 248,-4 0-1563-116,5 0 1563 116,7-2 0 0,6-3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7:18.802"/>
    </inkml:context>
    <inkml:brush xml:id="br0">
      <inkml:brushProperty name="width" value="0.025" units="cm"/>
      <inkml:brushProperty name="height" value="0.15" units="cm"/>
      <inkml:brushProperty name="ignorePressure" value="1"/>
      <inkml:brushProperty name="inkEffects" value="pencil"/>
    </inkml:brush>
  </inkml:definitions>
  <inkml:trace contextRef="#ctx0" brushRef="#br0">191 22 180000 90000,'0'0'75241'-28111,"0"0"-75241"28111,0 0-301 466,0 0 301-466,0 0 0 0,0 0 0 0,-1 0-439 656,0-1 439-656,-2 1-39 57,-2 0 39-57,-2-1-343 340,-3 0 343-340,-2 0-196-22,-2-1 196 22,0 0-369 69,0 1 369-69,1 0-391-47,1-1 391 47,2 1-98-11,-1 0 98 11,2 0-195-24,0 0 195 24,2 0-116 150,-1 1 116-150,1-1 0 0,0 0 0 0,1 0-117 150,2 1 117-150,0-1 0 0,2 1 0 0,1 0 0 0,2 0 0 0,-1 0-99-12,2 0 99 12,-2 0 0 0,2 1 0 0,-1-1-98-13,0 0 98 13,-1 0 0 0,1 0 0 0,0 0 0 0,-1 0 0 0,4 0 0 0,4 1 0 0,3 1 0 0,3-1 197 25,2 1-197-25,3-1 494 60,0 2-494-60,1-1 495 59,0 1-495-59,-1-1 398 46,0 0-398-46,-1 0 200 22,1-1-200-22,0 1 199 22,1 1-199-22,1-1 100 11,0 0-100-11,2 1 100 11,-1-1-100-11,1 1 101 11,0-1-101-11,-1 1 0 0,0-1 0 0,-2 1 0 0,1-1 0 0,-1 0 100 11,0 0-100-11,-1 1 301 32,-1-1-301-32,1 0 402 41,-1 0-402-41,-2-1 303 31,0 1-303-31,-3 0 101 10,0-1-101-10,1 1 34 115,1-1-65-67,0 1 31-48,0 0 35 116,-1-1-35-116,-1 0 0 0,0 1 0 0,-1-1-31 48,-1 1 31-48,-1-2-31 48,-1 2 31-48,-1-2-68 105,-2 1 68-105,0 0-31 48,-2 0 31-48,0-1-70 105,0 0 70-105,-2 0 0 0,0 0 0 0,-1 1 0 0,0-1 0 0,-2 0 0 0,1-1 0 0,-1 1 0 0,1 0 0 0,-1 0 0 0,0 0 0 0,0 0 0 0,0 0 0 0,1 0 0 0,0 0 0 0,-2 0 0 0,1 0 0 0,-3 0 0 0,-1-1 0 0,-4-1 0 0,-2 2 0 0,-2-2 0 0,-1 0 0 0,-2 1 0 0,1-1 0 0,1 0 0 0,0 1 0 0,-1-1 0 0,-2 0 0 0,0 0 0 0,-2 1 0 0,1-1 0 0,-3-1-414-41,-1 1 414 41,-6-1-310-32,-2-1-308-33,1 1 618 65,1 0-308-34,4 0 308 34,0 1-205-23,3-1 205 23,1 1-205-23,2 0 205 23,1 1 36-47,2-1-36 47,1 0 0 0,0 1 0 0,2-1 42-57,1 1-42 57,1 0 0 0,0 0 0 0,0 0 0 0,-1 0 0 0,1-1 0 0,1 2 71-95,-1-2-71 95,0 1 42-57,0 0-42 57,0 0 180-246,-1 0-180 246,0 0 0 0,0 0 0 0,1-1 41-57,-1 1-41 57,2 0 0 0,0 0 0 0,2 0 0 0,1 0 0 0,3 1 0 0,0 0 0 0,2 0 0 0,1 0 0 0,0 0 0 0,1 0 0 0,0 0 0 0,0 0 0 0,0 0 0 0,0 0 0 0,1 0 0 0,1 1 0 0,2 0 400 45,1 0-400-45,-1-1 0 0,-2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47.872"/>
    </inkml:context>
    <inkml:brush xml:id="br0">
      <inkml:brushProperty name="width" value="0.05" units="cm"/>
      <inkml:brushProperty name="height" value="0.05" units="cm"/>
      <inkml:brushProperty name="color" value="#F6630D"/>
    </inkml:brush>
  </inkml:definitions>
  <inkml:trace contextRef="#ctx0" brushRef="#br0">10 1 3705 0 0,'0'0'6933'0'0,"-6"16"-4796"0"0,5-7-2041 0 0,0 0 0 0 0,0 1 1 0 0,1-1-1 0 0,0 1 0 0 0,0-1 1 0 0,1 0-1 0 0,1 1 0 0 0,-1-1 0 0 0,1 0 1 0 0,1 0-1 0 0,0 0 0 0 0,0 0 1 0 0,6 10-1 0 0,-3-7-28 0 0,1 0 0 0 0,0 0 0 0 0,1-1 0 0 0,1 0 0 0 0,0 0 0 0 0,0-1 0 0 0,1 0 0 0 0,15 12 0 0 0,-5-6 128 0 0,1-2 0 0 0,31 17-1 0 0,-39-25-92 0 0,0-1 0 0 0,0 0 0 0 0,0 0 0 0 0,1-1 0 0 0,25 3-1 0 0,3-1-14 0 0,2-1-1 0 0,58-3 0 0 0,-53-7-23 0 0,0-2 0 0 0,-1-2 1 0 0,49-17-1 0 0,-91 25-44 0 0,0-1 0 0 0,0-1 0 0 0,0 1 0 0 0,0-1-1 0 0,0 0 1 0 0,0 0 0 0 0,-1-1 0 0 0,9-7 0 0 0,-7 4 198 0 0,-5 6-196 0 0,-1 0 0 0 0,1 0 0 0 0,-1-1 0 0 0,1 1 0 0 0,-1 0-1 0 0,0-1 1 0 0,0 1 0 0 0,0-1 0 0 0,0 0 0 0 0,0 1 0 0 0,0-1 0 0 0,0 0 0 0 0,0 1-1 0 0,-1-1 1 0 0,1 0 0 0 0,-1 0 0 0 0,1 0 0 0 0,-1 0 0 0 0,0 0 0 0 0,0-3-1 0 0,0-4-113 0 0,1-4 71 0 0,-2 0 0 0 0,1-1 0 0 0,-5-16 0 0 0,3 19-3 0 0,-3-6 7 0 0,5 16 36 0 0,-1-1 0 0 0,0 1 0 0 0,0 0-1 0 0,0 0 1 0 0,0 0 0 0 0,0 0 0 0 0,0 0 0 0 0,0 0 0 0 0,-1 1 0 0 0,1-1 0 0 0,0 0-1 0 0,0 0 1 0 0,-1 1 0 0 0,1-1 0 0 0,0 1 0 0 0,-1-1 0 0 0,1 1 0 0 0,-2-1 0 0 0,-33-2-72 0 0,11 1 192 0 0,9 0-121 0 0,1 0-1 0 0,-28 2 0 0 0,16 0 34 0 0,78 16-164 0 0,95 14-102 0 0,-143-29 244 0 0,-1 0-1 0 0,1-1 1 0 0,0 1 0 0 0,0 0-1 0 0,-1 0 1 0 0,1 0 0 0 0,0 1-1 0 0,-1-1 1 0 0,4 4 0 0 0,-4-4-12 0 0,-1 0 4 0 0,1 1 0 0 0,0 0 0 0 0,0-1 1 0 0,-1 1-1 0 0,1 0 0 0 0,-1 0 0 0 0,0 0 0 0 0,1 0 0 0 0,-1 0 0 0 0,0 1 0 0 0,0-1 0 0 0,0 0 0 0 0,-1 0 1 0 0,1 1-1 0 0,0-1 0 0 0,0 4 0 0 0,1 17 9 0 0,0-7 39 0 0,0 0-1 0 0,-1 0 1 0 0,-1 0 0 0 0,-2 19-1 0 0,0-28-538 0 0,0 0-1 0 0,0 0 1 0 0,-1 0-1 0 0,0 0 1 0 0,-4 7-1 0 0,4-8-528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7:22.142"/>
    </inkml:context>
    <inkml:brush xml:id="br0">
      <inkml:brushProperty name="width" value="0.025" units="cm"/>
      <inkml:brushProperty name="height" value="0.15" units="cm"/>
      <inkml:brushProperty name="ignorePressure" value="1"/>
      <inkml:brushProperty name="inkEffects" value="pencil"/>
    </inkml:brush>
  </inkml:definitions>
  <inkml:trace contextRef="#ctx0" brushRef="#br0">0 737 180000 90000,'0'0'62679'-25689,"0"0"-62679"25689,0 0-365 273,0-1 365-273,0-2 57-42,0-2-57 42,0-3-630 458,0-1 630-458,0-2 0 0,0-1 0 0,0-1-505 354,0 1 505-354,0 1 0 0,0 0 0 0,0-73 0 0,0-25 0 0,0 7 0 0,0 17 0 0,0 22 0 0,0 21 0 0,0 15 0 0,0 12 0 0,0 6 0 0,0 7 0 0,0 2-200-42,0 0 200 42,0-3-100-21,0-1 100 21,0-2-199-42,0-2 199 42,0-2 0 0,0 0 0 0,0 0 257-176,0 1-257 176,0-1-38-63,0 2 38 63,0 0 194-134,0 3-194 134,0 0 0 0,0 1 0 0,0 3 0 0,0 0 0 0,0 2 0 0,0-1 0 0,0 1 0 0,0 1 0 0,0-1 0 0,0 0 0 0,0 1 0 0,0 1 0 0,0 3-194 134,0 2 194-134,0 3-256 176,0 2 256-176,0 3-600 399,0 2 600-399,0 2-345 224,0 2 345-224,0 0-629 396,0 2 629-396,0 0-363 221,0 0 363-221,0 0-368 221,0-2 368-221,0-1 0 0,0 0 0 0,0-2 0 0,0-2 0 0,0 0 0 0,0 0 0 0,0-3 0 0,0 0 0 0,0-2 0 0,0-1 0 0,0-1 0 0,0-1 0 0,0 0 0 0,0-2 0 0,0 2 0 0,0-1 0 0,0 1 0 0,0 0 0 0,0 0 0 0,0 0 0 0,0 1 0 0,0-1 0 0,0 0-152 89,0 1 152-89,0-3 0 0,0 0 0 0,0-2-294 171,0-1 294-171,0-2 0 0,0-1 0 0,0 68 0 0,0 24 0 0,0-6 0 0,0-16 0 0,0-22 0 0,0-18 0 0,0-15 0 0,0-11 0 0,0-5 0 0,0-4 0 0,0 0 0 0,0 0 0 0,0 0 0 0,0 2 0 0,0 0 0 0,0 1 0 0,0 0 0 0,0 1 0 0,0 0 0 0,0 0 0 0,0-1 0 0,0 0 0 0,0 1 0 0,0 0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7:23.560"/>
    </inkml:context>
    <inkml:brush xml:id="br0">
      <inkml:brushProperty name="width" value="0.025" units="cm"/>
      <inkml:brushProperty name="height" value="0.15" units="cm"/>
      <inkml:brushProperty name="ignorePressure" value="1"/>
      <inkml:brushProperty name="inkEffects" value="pencil"/>
    </inkml:brush>
  </inkml:definitions>
  <inkml:trace contextRef="#ctx0" brushRef="#br0">0 0 180000 90000,'0'0'59528'-25249,"0"0"-59528"25249,0 0-201 132,0 0 201-132,0 0 139-91,0 0-139 91,0 1-203 132,0-1 203-132,0 0-76 49,0 1 76-49,0 1-346 220,0 2 346-220,0 1 0 0,0 5 0 0,0 2-340 212,0 4 340-212,0 3-145 89,0 3 145-89,0 2-645 388,0 5 645-388,0 1-820 473,0 4 820-473,0 2-1416 767,0 5 1416-767,0 0-905 460,0 2 905-460,0 0-666 324,0 0 666-324,0 1-97 46,0-1 97-46,0 0-604 283,0 1 604-283,0 6-100 45,0 5 100-45,0 4-542 170,0 2 542-170,0 0-101 45,0-2 101-45,0-4-1199 515,0-1 1199-515,0-3-1069 434,0 0 1069-434,0-2-2052 769,0-1 2052-769,0 0-908 316,0-1 908-316,0-1-2012 650,0 0 2012-650,0-1-1455 432,0 1 1455-432,0-1-2001 547,0 0 2001-547,0 1-1611 404,0 0 1611-404,0-1-2350 537,0 2 2350-537,0 0-2353 480,0 0 2353-480,0 0-1592 296,0-1 1592-296,0 2-1043 182,0-1 1043-182,0 2-1375 227,0 6 1375-227,0 3 463-75,0 4-463 75,0 12-967 40,0 0 122 146,0-4 845-186,0 1-959 141,0-6 636-96,0-8 323-45,0-7-1312 179,0-7 1312-179,0-6-1681 212,0-2 1681-212,0-4-3218 304,0 0 3218-304,0-2-2901 273,0 2 2901-273,0-1-2053 166,0 2 2053-166,0 0-1140 84,0 3 1140-84,0 0-1345 90,0 2 1345-90,0 8-2936 168,0 2 542-60,0 0 2394-108,0-3-3039 103,0-2 3039-103,0-2-1675-61,0-1 1675 61,0-3-1849-19,0 1 1849 19,0-2-631-92,0 0 631 92,0-2-810 7,0-1 810-7,0-2-221-148,0-2 221 148,0-1-1405-95,0-2 1405 95,0-3 8666-265,0 0-8666 265,0-1-2136 71,0 8 728-136,0 3 44 91,0-1 1364-26,0 0-611-91,0-2 611 91,0-2-388 6,0 0 388-6,0-2 0 0,0 0 0 0,0 1 0 0,0-1 0 0,0 0-389 4,0 0 389-4,0 0-1167 10,0 0 1167-10,0 0-1753 4,0 0 1753-4,0 0-2335-15,0-1 2335 15,0 0-1358-19,0-2 1358 19,0-1-775-15,0-1 775 15,0-1 0 0,0-3 0 0,0-1-580-12,0-1 580 12,0 0-386-10,0-1 386 10,0 1-963-25,0 0 963 25,0 0-192-6,0 1 192 6,0 0-767-24,0 1 767 24,0 1 0 0,0-1 0 0,0 2-191-6,0 0 191 6,0 1-382-13,0 0 382 13,0 0-1333-51,0-1 1333 51,0 1-946-41,0 0 946 41,0-1-1874-94,0 0 1874 94,0 0-744-42,0-1 744 42,0 1-1290-78,0-2 1290 78,0-2-183-12,0-2 183 12,0-1-366-24,0-1 366 24,0-2 0 0,0 2 0 0,0-1-364-24,0-1 364 24,0 1 0 0,0 0 0 0,0-1-726-51,0 1 726 51,0-1 0 0,0 1 0 0,0 0 0 0,0 0 0 0,0 1 0 0,0-1 0 0,0 1 0 0,0 0 0 0,0 0 165-144,0 0-165 144,0 0-70-108,0 1 70 108,0-1 107-96,0-1-107 96,0-1 54-48,0 0-54 48,0-2 0 0,0 0 0 0,0-2 0 0,0-1 0 0,0 0 0 0,0-2 0 0,0 1 0 0,0-2 0 0,0 0 0 0,0 1 0 0,0 0 0 0,0-1 0 0,0 0 0 0,0 1 0 0,0 1 0 0,0 0 0 0,0 0 0 0,0 1 0 0,0 0-702-52,0 1 702 52,0 1-175-13,0 0 175 13,0 1-1043-84,0 0 1043 84,0 1 0 0,0 0 0 0,0 0-689-58,0 0 689 58,0 0 0 0,0-1 0 0,0 0-684-60,0-1 684 60,0 1-339-31,0-1 339 31,0 1-1012-96,0-1 1012 96,0-1-168-16,0 2 168 16,0 0-667-67,0-1 667 67,0 1-331-35,0 0 331 35,0 1-165-17,0 0 165 17,0 1 0 0,0 0 0 0,0 0-165-17,0 1 165 17,0-1 0 0,0 0 0 0,0-1-655-71,0 0 655 71,0-2-163-19,0-1 163 19,0 1-487-54,0-3 487 54,0 0 0 0,0-1 0 0,0-1-644-75,0-1 644 75,0 0 0 0,0 0 0 0,0 0-160-19,0 0 160 19,0 0 0 0,0 0 0 0,0-3 160 19,0-3-160-19,0-5 1621 183,0-1-1621-183,0 3 0 0,0 1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7:49.975"/>
    </inkml:context>
    <inkml:brush xml:id="br0">
      <inkml:brushProperty name="width" value="0.025" units="cm"/>
      <inkml:brushProperty name="height" value="0.15" units="cm"/>
      <inkml:brushProperty name="inkEffects" value="pencil"/>
    </inkml:brush>
  </inkml:definitions>
  <inkml:trace contextRef="#ctx0" brushRef="#br0">0 0 19580 180000 90000,'0'0'0'32126'-26420,"0"0"0"-32126"26420,0 0 0-734 180,1 0-1920 734-180,-1 1-321-598 441,1 0-375 598-441,1 2 1487-1748 633,-1-1-1215 1748-633,0 0-17 0 0,0 0-4608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15:07:28.690"/>
    </inkml:context>
    <inkml:brush xml:id="br0">
      <inkml:brushProperty name="width" value="0.035" units="cm"/>
      <inkml:brushProperty name="height" value="0.035" units="cm"/>
      <inkml:brushProperty name="color" value="#849398"/>
      <inkml:brushProperty name="ignorePressure" value="1"/>
    </inkml:brush>
  </inkml:definitions>
  <inkml:trace contextRef="#ctx0" brushRef="#br0">3468 2252 0 0,'0'0'0'0,"-1"-1"0"0,-1 0 0 0,-3463-2249 0 0,5165 3354 0 0,-1286-835 0 0,-99-65 0 0,-36-22 0 0,-10-7 0 0,-6-5 0 0,708 460 0 0,2035 1323 0 0,-3021-1963 0 0,3 3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691"/>
    </inkml:context>
    <inkml:brush xml:id="br0">
      <inkml:brushProperty name="width" value="0.035" units="cm"/>
      <inkml:brushProperty name="height" value="0.035" units="cm"/>
      <inkml:brushProperty name="color" value="#849398"/>
    </inkml:brush>
  </inkml:definitions>
  <inkml:trace contextRef="#ctx0" brushRef="#br0">1 290 7034 0 0,'0'0'-246'0'0,"10"-5"-1256"0"0,38-26 446 0 0,-35 21 2242 0 0,18-17 1 0 0,37-44 5693 0 0,-68 71-6867 0 0,0 0 1 0 0,0 0-1 0 0,0 0 1 0 0,0 0-1 0 0,0 0 0 0 0,0 0 1 0 0,0 0-1 0 0,0 0 1 0 0,0 0-1 0 0,0 0 0 0 0,0 1 1 0 0,0-1-1 0 0,0 0 1 0 0,0 0-1 0 0,0 0 0 0 0,0 0 1 0 0,0 0-1 0 0,0 0 1 0 0,1 0-1 0 0,-1 0 0 0 0,0 0 1 0 0,0 0-1 0 0,0 0 1 0 0,0 0-1 0 0,0 0 1 0 0,0 0-1 0 0,0 0 0 0 0,0 0 1 0 0,0 0-1 0 0,0 0 1 0 0,0 0-1 0 0,0 0 0 0 0,0 0 1 0 0,0 0-1 0 0,0 0 1 0 0,0 0-1 0 0,0 0 0 0 0,0 0 1 0 0,0 0-1 0 0,0 0 1 0 0,0 0-1 0 0,0 0 0 0 0,0 0 1 0 0,0 0-1 0 0,0 0 1 0 0,1 0-1 0 0,-1 0 1 0 0,0 0-1 0 0,0 0 0 0 0,0 0 1 0 0,0 0-1 0 0,0 0 1 0 0,0 0-1 0 0,0 0 0 0 0,0 0 1 0 0,0 0-1 0 0,0 0 1 0 0,0 0-1 0 0,0 0 0 0 0,0 0 1 0 0,0 0-1 0 0,0-1 1 0 0,3 8 201 0 0,1 0-136 0 0,-1 0 0 0 0,0 0 0 0 0,0 1 1 0 0,-1-1-1 0 0,1 1 0 0 0,0 10 0 0 0,4 51 482 0 0,-3-28-229 0 0,8 42 280 0 0,36 123 0 0 0,-44-192-574 0 0,-2-4 6 0 0,1 0 1 0 0,0-1-1 0 0,0 1 1 0 0,1-1-1 0 0,9 16 0 0 0,-8-20 306 0 0,-5-12 206 0 0,-5-13-21 0 0,-11-32-480 0 0,-1-7 127 0 0,-39-85 1 0 0,43 116-152 0 0,-37-82-60 0 0,42 91 14 0 0,2 0 0 0 0,0 0-1 0 0,-5-37 1 0 0,10 45-1 0 0,0 0 0 0 0,1 0 0 0 0,0 0-1 0 0,1 0 1 0 0,3-16 0 0 0,-2 21 19 0 0,-1 0 1 0 0,1 0-1 0 0,0 0 1 0 0,0 0-1 0 0,1 0 1 0 0,0 1-1 0 0,0-1 0 0 0,0 1 1 0 0,1 0-1 0 0,-1 0 1 0 0,5-5-1 0 0,-5 8 5 0 0,-1 0 0 0 0,0 0 1 0 0,1 1-1 0 0,-1-1 0 0 0,1 1 0 0 0,-1-1 0 0 0,1 1 0 0 0,0 0 0 0 0,-1 0 0 0 0,1 0 1 0 0,0 0-1 0 0,0 1 0 0 0,0-1 0 0 0,0 1 0 0 0,0 0 0 0 0,0 0 0 0 0,0 0 1 0 0,0 0-1 0 0,-1 0 0 0 0,1 0 0 0 0,0 1 0 0 0,0-1 0 0 0,0 1 0 0 0,5 2 1 0 0,5 2 37 0 0,-1 1 1 0 0,1 0 0 0 0,22 16 0 0 0,-24-15-7 0 0,116 73-13 0 0,-120-75-171 0 0,1 0 0 0 0,0 0 0 0 0,0-1 1 0 0,0-1-1 0 0,0 1 0 0 0,1-1 1 0 0,10 2-1 0 0,-18-5-38 0 0,1 0 0 0 0,-1-1 0 0 0,0 1 0 0 0,0 0 0 0 0,0-1 0 0 0,1 1 0 0 0,-1-1 0 0 0,0 1 0 0 0,0-1 0 0 0,0 1 0 0 0,0-1 0 0 0,0 0 0 0 0,0 0 0 0 0,0 1 0 0 0,0-1 0 0 0,0 0 0 0 0,0 0 0 0 0,-1 0 0 0 0,2-2 0 0 0,1 0-298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15:07:28.692"/>
    </inkml:context>
    <inkml:brush xml:id="br0">
      <inkml:brushProperty name="width" value="0.035" units="cm"/>
      <inkml:brushProperty name="height" value="0.035" units="cm"/>
      <inkml:brushProperty name="color" value="#849398"/>
      <inkml:brushProperty name="ignorePressure" value="1"/>
    </inkml:brush>
  </inkml:definitions>
  <inkml:trace contextRef="#ctx0" brushRef="#br0">9120 1282 0 0,'11'1'0'0,"-4"0"0"0,4 1 0 0,-1-1 0 0,-9 0 0 0,-3-2 0 0,-3260-457 0 0,-2623-369 0 0,5875 825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15:07:28.693"/>
    </inkml:context>
    <inkml:brush xml:id="br0">
      <inkml:brushProperty name="width" value="0.035" units="cm"/>
      <inkml:brushProperty name="height" value="0.035" units="cm"/>
      <inkml:brushProperty name="color" value="#849398"/>
      <inkml:brushProperty name="ignorePressure" value="1"/>
    </inkml:brush>
  </inkml:definitions>
  <inkml:trace contextRef="#ctx0" brushRef="#br0">4088 1 0 0,'-6'3'0'0,"-3"2"0"0,0 1 0 0,-6 2 0 0,-4 3 0 0,-2263 1306 0 0,535-308 0 0,1746-1008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694"/>
    </inkml:context>
    <inkml:brush xml:id="br0">
      <inkml:brushProperty name="width" value="0.035" units="cm"/>
      <inkml:brushProperty name="height" value="0.035" units="cm"/>
      <inkml:brushProperty name="color" value="#849398"/>
    </inkml:brush>
  </inkml:definitions>
  <inkml:trace contextRef="#ctx0" brushRef="#br0">59 150 11771 0 0,'0'0'250'0'0,"-9"0"546"0"0,3 2-116 0 0,0-1-1 0 0,0 1 0 0 0,0 0 1 0 0,-8 4-1 0 0,13-6-579 0 0,1 1-1 0 0,-1-1 1 0 0,0 1-1 0 0,1-1 1 0 0,-1 0 0 0 0,0 1-1 0 0,1-1 1 0 0,-1 1-1 0 0,1-1 1 0 0,-1 1-1 0 0,1 0 1 0 0,-1-1 0 0 0,1 1-1 0 0,-1-1 1 0 0,1 1-1 0 0,-1 0 1 0 0,1 0-1 0 0,0-1 1 0 0,0 1-1 0 0,-1 0 1 0 0,1-1 0 0 0,0 1-1 0 0,0 1 1 0 0,0 0-54 0 0,0 0 0 0 0,0 0 1 0 0,1 0-1 0 0,-1 0 0 0 0,1 0 1 0 0,-1 0-1 0 0,1-1 0 0 0,0 1 1 0 0,-1 0-1 0 0,2 2 0 0 0,6 8-33 0 0,0-1 0 0 0,0 1 0 0 0,1-1 0 0 0,0-1 0 0 0,1 0 0 0 0,0 0-1 0 0,20 15 1 0 0,88 49 15 0 0,-102-66 13 0 0,-16-8-40 0 0,3 2 28 0 0,0 0-1 0 0,0 0 1 0 0,0 0-1 0 0,0-1 1 0 0,0 0-1 0 0,0 0 1 0 0,1 0-1 0 0,-1 0 1 0 0,0 0-1 0 0,1-1 1 0 0,4 1-1 0 0,-6-2 114 0 0,1 0-1 0 0,0-1 1 0 0,-1 1-1 0 0,1-1 1 0 0,-1 0 0 0 0,3-2-1 0 0,-3 2-115 0 0,0-1 0 0 0,-1 1 1 0 0,0 0-1 0 0,1-1 0 0 0,-1 1 0 0 0,0 0 0 0 0,0-1 0 0 0,0 0 1 0 0,-1 1-1 0 0,1-1 0 0 0,-1 1 0 0 0,1-1 0 0 0,-1 0 0 0 0,0 0 0 0 0,0 1 1 0 0,0-1-1 0 0,0 0 0 0 0,-1 1 0 0 0,0-4 0 0 0,-1-4 20 0 0,0 0-1 0 0,-1 0 1 0 0,-7-16 0 0 0,3 12 5 0 0,-1 1 0 0 0,0 1 0 0 0,-1-1 0 0 0,0 1 0 0 0,-13-12 0 0 0,7 7-24 0 0,-16-22 0 0 0,23 26-39 0 0,0 1-6 0 0,-11-20 0 0 0,17 29 17 0 0,1 0 0 0 0,-1 0 0 0 0,1 0-1 0 0,0 0 1 0 0,0 0 0 0 0,1-1-1 0 0,-1 1 1 0 0,0 0 0 0 0,1 0 0 0 0,0-1-1 0 0,0 1 1 0 0,1-6 0 0 0,-1 8 3 0 0,0 0 1 0 0,1-1 0 0 0,-1 1 0 0 0,0 0 0 0 0,1 0 0 0 0,0 0-1 0 0,-1-1 1 0 0,1 1 0 0 0,0 0 0 0 0,-1 0 0 0 0,1 0 0 0 0,0 0-1 0 0,0 0 1 0 0,0 0 0 0 0,0 0 0 0 0,0 1 0 0 0,0-1-1 0 0,2-1 1 0 0,0 1 10 0 0,-1 0 1 0 0,1 0-1 0 0,-1 0 0 0 0,1 0 0 0 0,0 1 0 0 0,0-1 1 0 0,-1 1-1 0 0,5-1 0 0 0,2 1 23 0 0,0 1-1 0 0,0 0 1 0 0,0 0 0 0 0,13 4-1 0 0,62 22-76 0 0,-53-16-92 0 0,1-1 0 0 0,64 10 0 0 0,-78-18-561 0 0,0-1 0 0 0,1 0 0 0 0,-1-2-1 0 0,0 0 1 0 0,0-1 0 0 0,0-1 0 0 0,0-1-1 0 0,34-11 1 0 0,-20 3-683 0 0,-26 10-1031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36"/>
    </inkml:context>
    <inkml:brush xml:id="br0">
      <inkml:brushProperty name="width" value="0.035" units="cm"/>
      <inkml:brushProperty name="height" value="0.035" units="cm"/>
      <inkml:brushProperty name="color" value="#849398"/>
    </inkml:brush>
  </inkml:definitions>
  <inkml:trace contextRef="#ctx0" brushRef="#br0">9 1 14331 0 0,'0'0'-23'0'0,"0"0"13"0"0,0 1 0 0 0,1-1 4 0 0,0 2-22 0 0,1 1 4 0 0,0 0 0 0 0,0 0 1 0 0,-1 0-1 0 0,1 0 0 0 0,-1 0 0 0 0,0 0 1 0 0,0 1-1 0 0,0-1 0 0 0,1 5 1 0 0,-1 0 0 0 0,4 15-27 0 0,-1 1 0 0 0,-1 1 1 0 0,-1-1-1 0 0,-3 47 1 0 0,-19 99 195 0 0,0-16 1287 0 0,20-139-452 0 0,1-25 1034 0 0,-1-16-1870 0 0,2-83 232 0 0,0 89-343 0 0,0 0 0 0 0,2 0 0 0 0,8-27 0 0 0,-9 36-49 0 0,9-25 38 0 0,1 0 0 0 0,20-40 0 0 0,-28 67-5 0 0,0 0 0 0 0,0 0 0 0 0,1 0 0 0 0,0 1-1 0 0,1 0 1 0 0,0 1 0 0 0,0-1 0 0 0,0 1 0 0 0,1 0 0 0 0,0 1-1 0 0,0 0 1 0 0,1 0 0 0 0,12-5 0 0 0,-18 9-13 0 0,0 1 1 0 0,0 0 0 0 0,0 0-1 0 0,0 0 1 0 0,0 0-1 0 0,0 1 1 0 0,0-1 0 0 0,0 1-1 0 0,1 0 1 0 0,-1 0-1 0 0,0 0 1 0 0,0 0 0 0 0,0 0-1 0 0,1 1 1 0 0,-1 0-1 0 0,0-1 1 0 0,0 1 0 0 0,0 0-1 0 0,0 0 1 0 0,0 1-1 0 0,0-1 1 0 0,-1 1 0 0 0,1-1-1 0 0,0 1 1 0 0,-1 0-1 0 0,1 0 1 0 0,-1 0 0 0 0,1 1-1 0 0,-1-1 1 0 0,0 0-1 0 0,0 1 1 0 0,0-1 0 0 0,0 1-1 0 0,1 3 1 0 0,8 14 72 0 0,-2 0 1 0 0,0 1-1 0 0,10 34 1 0 0,11 68 110 0 0,-18-70-111 0 0,4 39 42 0 0,-15-86-115 0 0,-1-1-1 0 0,0 1 1 0 0,0 0-1 0 0,-1 8 1 0 0,-1-10-128 0 0,-1-7 200 0 0,1-2-1663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37"/>
    </inkml:context>
    <inkml:brush xml:id="br0">
      <inkml:brushProperty name="width" value="0.035" units="cm"/>
      <inkml:brushProperty name="height" value="0.035" units="cm"/>
      <inkml:brushProperty name="color" value="#849398"/>
    </inkml:brush>
  </inkml:definitions>
  <inkml:trace contextRef="#ctx0" brushRef="#br0">38 2 9466 0 0,'0'0'5337'0'0,"7"9"-3371"0"0,-2-1-1948 0 0,0 0 1 0 0,0 1-1 0 0,-1-1 1 0 0,0 1-1 0 0,-1 0 1 0 0,0 0-1 0 0,-1 0 1 0 0,4 17-1 0 0,-2 9-111 0 0,0 35 0 0 0,-4-65 97 0 0,-5 332 203 0 0,-2-88 162 0 0,7-210-192 0 0,0 41 160 0 0,1-70-150 0 0,0 1 1 0 0,1 0 0 0 0,0 0 0 0 0,0-1 0 0 0,5 12-1 0 0,-7-22-179 0 0,0 0-1 0 0,0 0 1 0 0,0 0 0 0 0,0 0-1 0 0,0 0 1 0 0,0 0-1 0 0,0 0 1 0 0,0 0-1 0 0,0 0 1 0 0,0 0-1 0 0,0 0 1 0 0,0 0-1 0 0,0-1 1 0 0,0 1 0 0 0,1 0-1 0 0,-1 0 1 0 0,0 0-1 0 0,0 0 1 0 0,0 0-1 0 0,0 0 1 0 0,0 0-1 0 0,0 0 1 0 0,0 0 0 0 0,0 0-1 0 0,0 0 1 0 0,0 0-1 0 0,0 0 1 0 0,0 0-1 0 0,0 0 1 0 0,0 0-1 0 0,0 0 1 0 0,0 0-1 0 0,0 0 1 0 0,0 0 0 0 0,0 0-1 0 0,0 0 1 0 0,0 0-1 0 0,0 0 1 0 0,0 0-1 0 0,0 0 1 0 0,0 0-1 0 0,0 0 1 0 0,0 0-1 0 0,0 0 1 0 0,0 0 0 0 0,0 0-1 0 0,0 0 1 0 0,0 1-1 0 0,1-1 1 0 0,-1 0-1 0 0,0 0 1 0 0,0 0-1 0 0,0 0 1 0 0,0 0-1 0 0,0 0 1 0 0,0 0 0 0 0,0 0-1 0 0,1-6 318 0 0,0-9-121 0 0,-2-28-186 0 0,-2 1 1 0 0,-10-59-1 0 0,-15-27-43 0 0,-8-44 22 0 0,29 127 12 0 0,-2-85 1 0 0,9 104 1 0 0,1 1 1 0 0,8-48 0 0 0,-6 62-2 0 0,0 1-1 0 0,0 0 1 0 0,0 0-1 0 0,2 0 1 0 0,-1 0-1 0 0,1 0 1 0 0,0 1-1 0 0,1 0 1 0 0,10-12-1 0 0,-9 12 30 0 0,1 1-1 0 0,1 0 0 0 0,-1 0 0 0 0,1 1 1 0 0,1 0-1 0 0,-1 0 0 0 0,15-7 0 0 0,-21 12-22 0 0,1 1 1 0 0,-1-1-1 0 0,1 1 0 0 0,0 0 0 0 0,0-1 0 0 0,-1 2 0 0 0,1-1 0 0 0,0 0 0 0 0,0 1 0 0 0,0 0 0 0 0,0-1 0 0 0,0 2 0 0 0,0-1 1 0 0,0 0-1 0 0,-1 1 0 0 0,1 0 0 0 0,0 0 0 0 0,0 0 0 0 0,0 0 0 0 0,-1 0 0 0 0,1 1 0 0 0,-1 0 0 0 0,1 0 0 0 0,5 4 0 0 0,-5-2-4 0 0,0-1 0 0 0,-1 1 0 0 0,1 0 0 0 0,-1 0 0 0 0,0 0 0 0 0,0 1 0 0 0,-1-1 0 0 0,1 1 0 0 0,-1-1 0 0 0,0 1 0 0 0,0 0 0 0 0,-1 0-1 0 0,1 0 1 0 0,-1 0 0 0 0,0 0 0 0 0,0 5 0 0 0,0 10 0 0 0,0 0 0 0 0,-5 35 1 0 0,3-42 28 0 0,1-9-9 0 0,-1 1 1 0 0,0-1 0 0 0,0 0 0 0 0,0 0-1 0 0,0 0 1 0 0,0 0 0 0 0,-1 0-1 0 0,-3 5 1 0 0,5-9-30 0 0,0 0 0 0 0,-1 1 0 0 0,1-1 1 0 0,0 0-1 0 0,0 0 0 0 0,0 0 0 0 0,0 0 0 0 0,0 0 0 0 0,0 0 0 0 0,0 0 0 0 0,-1 0 0 0 0,1 0 0 0 0,0 0 0 0 0,0 0 0 0 0,0 0 0 0 0,0 0 1 0 0,0 0-1 0 0,0 0 0 0 0,0 0 0 0 0,-1 0 0 0 0,1 0 0 0 0,0-1 0 0 0,0 1 0 0 0,0 0 0 0 0,0 0 0 0 0,0 0 0 0 0,0 0 0 0 0,0 0 0 0 0,0 0 1 0 0,-1 0-1 0 0,1 0 0 0 0,0 0 0 0 0,0 0 0 0 0,0 0 0 0 0,0-1 0 0 0,0 1 0 0 0,0 0 0 0 0,0 0 0 0 0,0 0 0 0 0,0 0 0 0 0,0 0 0 0 0,0 0 1 0 0,0 0-1 0 0,0-1 0 0 0,0 1 0 0 0,0 0 0 0 0,0 0 0 0 0,0 0 0 0 0,0 0 0 0 0,0 0 0 0 0,0 0 0 0 0,0 0 0 0 0,0-1 0 0 0,0 1 0 0 0,0 0 0 0 0,0 0 1 0 0,0 0-1 0 0,0 0 0 0 0,0 0 0 0 0,0 0 0 0 0,0-1 0 0 0,11-1 32 0 0,-1-1 0 0 0,0 1 0 0 0,1 1 0 0 0,-1 0 0 0 0,1 0 0 0 0,14 2 0 0 0,-16-1-23 0 0,2 0-26 0 0,1 1 0 0 0,-1 0 0 0 0,0 1 0 0 0,16 4-1 0 0,-20-4 10 0 0,0 1-1 0 0,0-1 0 0 0,0 1 0 0 0,0 1 0 0 0,-1-1 1 0 0,1 1-1 0 0,10 9 0 0 0,-16-12 10 0 0,0 0 1 0 0,1 1 0 0 0,-1 0-1 0 0,0-1 1 0 0,0 1-1 0 0,0 0 1 0 0,0-1-1 0 0,0 1 1 0 0,0 0-1 0 0,-1 0 1 0 0,1 0-1 0 0,-1 0 1 0 0,1 0-1 0 0,-1 0 1 0 0,0 0-1 0 0,1 0 1 0 0,-1 0-1 0 0,0 0 1 0 0,-1 0-1 0 0,1 0 1 0 0,0 0-1 0 0,0 0 1 0 0,-1 0-1 0 0,0 3 1 0 0,-1-1 17 0 0,1-1 1 0 0,0 1-1 0 0,-1-1 1 0 0,0 1-1 0 0,0-1 1 0 0,0 0-1 0 0,0 0 1 0 0,0 0-1 0 0,0 0 1 0 0,-1 0-1 0 0,0 0 1 0 0,-3 2-1 0 0,-1 0 7 0 0,-1-1 0 0 0,0 0 0 0 0,0 0 0 0 0,0 0 0 0 0,-1-1 0 0 0,1-1 0 0 0,-1 1 0 0 0,0-1 0 0 0,-9 1 0 0 0,2-1-65 0 0,1-1 0 0 0,-1-1 0 0 0,0 0 0 0 0,-21-4 0 0 0,24 3-216 0 0,-1-2 1 0 0,1 0-1 0 0,-1-1 1 0 0,-21-9-1 0 0,29 11-74 0 0,1-1-1 0 0,-1 0 1 0 0,1-1-1 0 0,0 1 1 0 0,0-1-1 0 0,0 0 1 0 0,0-1-1 0 0,1 1 0 0 0,0-1 1 0 0,-1 0-1 0 0,2 0 1 0 0,-6-8-1 0 0,0-6-1261 0 0,1 0 0 0 0,1-1-1 0 0,-5-22 1 0 0,11 36 1344 0 0,-1-1-1742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4T20:29:51.390"/>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3552 1 3833 0 0,'-5'0'4403'0'0,"5"1"-4371"0"0,-16 12 24 0 0,1 0 0 0 0,0 2 0 0 0,-13 15 0 0 0,-4 6 89 0 0,-126 133 328 0 0,42-42-202 0 0,16-18-107 0 0,-379 419 424 0 0,77-81 68 0 0,359-401-611 0 0,-360 389 378 0 0,349-373-355 0 0,-337 374 379 0 0,82-99-183 0 0,123-127-85 0 0,47-49-49 0 0,-89 84 86 0 0,2-37 95 0 0,179-171 40 0 0,-86 53 1 0 0,131-88-312 0 0,0-1 1 0 0,0 0-1 0 0,0 0 1 0 0,-1 0-1 0 0,1-1 1 0 0,0 1-1 0 0,-3 0 1 0 0,5-1-35 0 0,0 0 1 0 0,0 0 0 0 0,0 0-1 0 0,-1 0 1 0 0,1 0 0 0 0,0 0 0 0 0,0 0-1 0 0,-1 0 1 0 0,1 0 0 0 0,0 0-1 0 0,0 0 1 0 0,-1 0 0 0 0,1 0 0 0 0,0 0-1 0 0,0 0 1 0 0,-1-1 0 0 0,1 1-1 0 0,0 0 1 0 0,0 0 0 0 0,0 0 0 0 0,0 0-1 0 0,-1-1 1 0 0,1 1 0 0 0,0 0-1 0 0,0 0 1 0 0,0 0 0 0 0,0-1 0 0 0,-1 0 1 0 0,1 1 1 0 0,0-1 0 0 0,0 0-1 0 0,0 0 1 0 0,0 0 0 0 0,0 0-1 0 0,0 1 1 0 0,0-1-1 0 0,0 0 1 0 0,0 0 0 0 0,0 0-1 0 0,1-1 1 0 0,2-5 19 0 0,0-1 1 0 0,0 1-1 0 0,1 0 1 0 0,0-1-1 0 0,8-9 0 0 0,-8 10-15 0 0,78-98 64 0 0,-58 77-70 0 0,84-101-15 0 0,49-52-19 0 0,251-258-67 0 0,-261 283 5 0 0,194-204-181 0 0,108-109-242 0 0,-26 39 58 0 0,-349 352 390 0 0,111-114-57 0 0,8 18 43 0 0,81-42 60 0 0,-229 182 78 0 0,47-33 211 0 0,-31 23-42 0 0,-55 40-195 0 0,18-13 58 0 0,-23 16-82 0 0,0 1 0 0 0,0-1 0 0 0,1 0 0 0 0,-1 1 1 0 0,0-1-1 0 0,1 1 0 0 0,-1-1 0 0 0,0 1 0 0 0,1-1 0 0 0,-1 1 0 0 0,0 0 0 0 0,1 0 1 0 0,-1 0-1 0 0,1 0 0 0 0,1 0 0 0 0,-2 0-4 0 0,0 1-1 0 0,0 0 1 0 0,0-1-1 0 0,-1 1 1 0 0,1-1 0 0 0,0 1-1 0 0,-1 0 1 0 0,1 0-1 0 0,0-1 1 0 0,-1 1 0 0 0,1 0-1 0 0,-1 0 1 0 0,1 0-1 0 0,-1 0 1 0 0,1-1 0 0 0,-1 1-1 0 0,0 0 1 0 0,1 0 0 0 0,-1 0-1 0 0,0 0 1 0 0,0 0-1 0 0,0 0 1 0 0,0 0 0 0 0,0 0-1 0 0,0 0 1 0 0,0 0-1 0 0,0 0 1 0 0,0 0 0 0 0,0 0-1 0 0,0 0 1 0 0,-1 1-1 0 0,-1 6 36 0 0,0 0 0 0 0,-5 13 0 0 0,6-19-30 0 0,-7 17 40 0 0,0 0 1 0 0,-2 0-1 0 0,-16 23 0 0 0,-45 52 103 0 0,40-53-98 0 0,-81 100 68 0 0,-40 45-39 0 0,-376 418 249 0 0,24-42-135 0 0,498-555-197 0 0,-404 451 125 0 0,282-315-79 0 0,-76 79 67 0 0,168-187-51 0 0,-59 64 456 0 0,323-357 144 0 0,-128 147-623 0 0,586-658-33 0 0,-217 244 58 0 0,-429 477-60 0 0,328-350-179 0 0,-192 230 37 0 0,-14 14-43 0 0,-154 147 169 0 0,161-147-273 0 0,-168 154 279 0 0,-1-1 0 0 0,1 1 1 0 0,-1-1-1 0 0,1 1 1 0 0,-1-1-1 0 0,1 1 0 0 0,0-1 1 0 0,-1 1-1 0 0,1 0 1 0 0,-1-1-1 0 0,1 1 0 0 0,0 0 1 0 0,-1 0-1 0 0,1-1 0 0 0,1 1 1 0 0,-4 8-43 0 0,-13 16 20 0 0,-82 96 194 0 0,24-33-128 0 0,-43 58-29 0 0,-50 61-12 0 0,-40 51-12 0 0,-153 186 46 0 0,232-289 0 0 0,-238 294 60 0 0,105-112-54 0 0,-77 96-12 0 0,213-274 337 0 0,123-157-360 0 0,1-1 1 0 0,-1 1 0 0 0,1-1-1 0 0,-1 1 1 0 0,1 0-1 0 0,-1-1 1 0 0,1 1-1 0 0,0 0 1 0 0,-1 0-1 0 0,1-1 1 0 0,0 1 0 0 0,0 0-1 0 0,-1 0 1 0 0,1 1-1 0 0,0-2-2 0 0,0 0-1 0 0,0 1 0 0 0,0-1 0 0 0,1 0 0 0 0,-1 0 1 0 0,0 0-1 0 0,0 1 0 0 0,0-1 0 0 0,0 0 1 0 0,1 0-1 0 0,-1 0 0 0 0,0 0 0 0 0,0 0 1 0 0,0 1-1 0 0,0-1 0 0 0,1 0 0 0 0,-1 0 1 0 0,0 0-1 0 0,0 0 0 0 0,1 0 0 0 0,-1 0 1 0 0,0 0-1 0 0,0 0 0 0 0,0 0 0 0 0,1 0 1 0 0,-1 0-1 0 0,0 0 0 0 0,0 0 0 0 0,1 0 1 0 0,-1 0-1 0 0,0 0 0 0 0,0 0 0 0 0,1 0 1 0 0,3-1 10 0 0,-1 0 1 0 0,1 0-1 0 0,-1 0 1 0 0,1-1-1 0 0,-1 1 1 0 0,1-1-1 0 0,4-3 1 0 0,18-13 52 0 0,-1-1 0 0 0,28-28 1 0 0,36-42-50 0 0,116-122-19 0 0,561-596 147 0 0,-279 302-123 0 0,-154 156-39 0 0,-164 167 35 0 0,54-42 19 0 0,-92 99-17 0 0,144-122-19 0 0,-269 242-20 0 0,-4 4 27 0 0,-6 7 40 0 0,-52 51 99 0 0,14-14-156 0 0,-73 86-39 0 0,67-72 33 0 0,-100 113-1 0 0,-411 471 58 0 0,334-374-28 0 0,59-69-7 0 0,-283 319-1 0 0,295-346-25 0 0,-18 24-21 0 0,166-189 39 0 0,-117 139 105 0 0,17-15 531 0 0,94-113-557 0 0,19-23-103 0 0,1 0 1 0 0,0-1 0 0 0,10-12-1 0 0,1 0 47 0 0,78-75 88 0 0,-8 1-73 0 0,45-46 8 0 0,188-211 37 0 0,-116 124-62 0 0,282-293-178 0 0,-43 46 150 0 0,-118 139 114 0 0,-225 239-47 0 0,-40 38-27 0 0,7-6 11 0 0,-61 58 9 0 0,-8 9 20 0 0,-12 16-24 0 0,-35 38-73 0 0,22-29 8 0 0,-43 53-22 0 0,-32 40 16 0 0,-400 481-81 0 0,-13 18 200 0 0,164-169 17 0 0,80-102-122 0 0,266-346 9 0 0,-237 317 202 0 0,234-313-183 0 0,-6 10 28 0 0,12-17-44 0 0,-1 0 0 0 0,1 0 1 0 0,-1 0-1 0 0,1 0 1 0 0,-1 0-1 0 0,1 0 1 0 0,0 1-1 0 0,0-1 1 0 0,0 0-1 0 0,0 0 1 0 0,-1 0-1 0 0,1 0 1 0 0,1 0-1 0 0,-1 0 1 0 0,0 2-1 0 0,0-3-1 0 0,0 1-1 0 0,1-1 1 0 0,-1 1 0 0 0,0-1-1 0 0,0 1 1 0 0,1-1-1 0 0,-1 0 1 0 0,0 1 0 0 0,0-1-1 0 0,1 0 1 0 0,-1 1-1 0 0,0-1 1 0 0,1 0 0 0 0,-1 0-1 0 0,1 1 1 0 0,-1-1 0 0 0,0 0-1 0 0,1 0 1 0 0,-1 1-1 0 0,1-1 1 0 0,-1 0 0 0 0,1 0-1 0 0,-1 0 1 0 0,0 0 0 0 0,1 0-1 0 0,-1 0 1 0 0,2 0-1 0 0,3 1 3 0 0,1-1-1 0 0,-1 0 1 0 0,1-1-1 0 0,0 1 1 0 0,-1-1-1 0 0,1 0 1 0 0,-1-1-1 0 0,1 1 1 0 0,-1-1 0 0 0,0 0-1 0 0,10-5 1 0 0,5-4-1 0 0,-1 0 0 0 0,18-15 1 0 0,-13 7-1 0 0,34-35 1 0 0,307-333 42 0 0,195-234-7 0 0,-34 67-85 0 0,-371 401 39 0 0,258-249-8 0 0,-372 364 16 0 0,57-55 0 0 0,-98 93 0 0 0,4-4 0 0 0,0 0 0 0 0,0 1 0 0 0,9-7-1 0 0,-12 10 1 0 0,-1-1-1 0 0,0 1 1 0 0,1 0-1 0 0,-1 0 1 0 0,1 0-1 0 0,-1-1 1 0 0,1 1-1 0 0,-1 0 0 0 0,1 0 1 0 0,-1 0-1 0 0,1 0 1 0 0,-1 0-1 0 0,1 0 1 0 0,-1 0-1 0 0,1 0 0 0 0,-1 0 1 0 0,1 0-1 0 0,-1 0 1 0 0,1 0-1 0 0,-1 0 1 0 0,1 0-1 0 0,0 1 0 0 0,-1-1 0 0 0,1 1-1 0 0,-1-1 0 0 0,0 1 1 0 0,1 0-1 0 0,-1-1 0 0 0,1 1 1 0 0,-1 0-1 0 0,0 0 0 0 0,0-1 0 0 0,1 1 1 0 0,-1 0-1 0 0,0-1 0 0 0,0 1 1 0 0,0 0-1 0 0,0 0 0 0 0,0 0 1 0 0,0-1-1 0 0,0 1 0 0 0,0 0 0 0 0,0 0 1 0 0,-1 9-6 0 0,-1 0 1 0 0,0-1-1 0 0,0 1 0 0 0,-1-1 1 0 0,-6 16-1 0 0,-26 46 32 0 0,32-66-24 0 0,-43 75-4 0 0,-57 76 0 0 0,-66 65-85 0 0,147-193 82 0 0,-344 441-54 0 0,238-307 42 0 0,-186 252 418 0 0,306-404-376 0 0,6-8-16 0 0,1-1 0 0 0,0 1 0 0 0,0-1-1 0 0,0 1 1 0 0,0 0 0 0 0,0 0 0 0 0,0 0 0 0 0,0-1 0 0 0,-1 5-1 0 0,2-6-5 0 0,0 0-1 0 0,0 1 1 0 0,0-1-1 0 0,0 0 1 0 0,0 0-1 0 0,0 0 1 0 0,0 0-1 0 0,0 0 0 0 0,0 0 1 0 0,0 1-1 0 0,0-1 1 0 0,0 0-1 0 0,0 0 1 0 0,0 0-1 0 0,0 0 1 0 0,0 0-1 0 0,0 0 0 0 0,0 1 1 0 0,0-1-1 0 0,0 0 1 0 0,0 0-1 0 0,0 0 1 0 0,0 0-1 0 0,0 0 1 0 0,1 0-1 0 0,-1 1 1 0 0,0-1-1 0 0,0 0 0 0 0,0 0 1 0 0,0 0-1 0 0,0 0 1 0 0,0 0-1 0 0,0 0 1 0 0,0 0-1 0 0,0 0 1 0 0,1 0-1 0 0,-1 0 0 0 0,0 0 1 0 0,0 1-1 0 0,0-1 1 0 0,0 0-1 0 0,0 0 1 0 0,0 0-1 0 0,1 0 1 0 0,-1 0-1 0 0,0 0 0 0 0,0 0 1 0 0,0 0-1 0 0,0 0 1 0 0,0 0-1 0 0,0 0 1 0 0,1 0-1 0 0,-1 0 1 0 0,0 0-1 0 0,0 0 0 0 0,0 0 1 0 0,0-1-1 0 0,0 1 1 0 0,0 0-1 0 0,1 0 1 0 0,-1 0-1 0 0,0 0 1 0 0,0 0-1 0 0,10-5 57 0 0,-10 4-54 0 0,29-15 45 0 0,-16 8-42 0 0,25-16 1 0 0,24-31-33 0 0,73-84 0 0 0,-50 50 8 0 0,-15 19 24 0 0,126-134 34 0 0,229-293-34 0 0,-409 475-33 0 0,-8 12 16 0 0,-1 1 1 0 0,12-11-1 0 0,-51 81 163 0 0,-10 8-132 0 0,-65 80 0 0 0,55-79-14 0 0,8-9-7 0 0,-82 107-16 0 0,-40 30-18 0 0,7-11 2 0 0,-133 188-58 0 0,258-332 80 0 0,-250 301 185 0 0,242-296-119 0 0,-35 52-1 0 0,74-95-38 0 0,6-8-13 0 0,0-1 7 0 0,0 1 0 0 0,0 0 0 0 0,1 0 0 0 0,5-4 0 0 0,29-14 12 0 0,-1-1-1 0 0,-1-2 1 0 0,37-33 0 0 0,70-67-132 0 0,-127 110 99 0 0,80-79-27 0 0,162-189-11 0 0,-84 102 33 0 0,164-177-13 0 0,-20-15 71 0 0,-254 283-7 0 0,-53 70-42 0 0,-4 8 2 0 0,0 0 0 0 0,1 0 0 0 0,10-11 0 0 0,-15 18 26 0 0,-5 4-5 0 0,-8 5 8 0 0,-4 8-9 0 0,0 0-1 0 0,0 1 0 0 0,1 0 0 0 0,-14 21 1 0 0,-7 9-22 0 0,-39 40-10 0 0,-37 45-4 0 0,-42 47 9 0 0,-334 411-5 0 0,9 20-61 0 0,466-592 73 0 0,-155 221 208 0 0,156-220-113 0 0,-13 29-1 0 0,-7 11-124 0 0,30-56 33 0 0,0 0 0 0 0,0 0 0 0 0,0 0 1 0 0,0 1-1 0 0,0-1 0 0 0,0 0 0 0 0,0 0 1 0 0,-1 0-1 0 0,1 0 0 0 0,0 0 0 0 0,0 0 1 0 0,0 1-1 0 0,0-1 0 0 0,0 0 1 0 0,0 0-1 0 0,0 0 0 0 0,0 0 0 0 0,0 0 1 0 0,0 1-1 0 0,0-1 0 0 0,0 0 0 0 0,0 0 1 0 0,0 0-1 0 0,0 0 0 0 0,0 0 0 0 0,0 0 1 0 0,0 1-1 0 0,0-1 0 0 0,0 0 0 0 0,0 0 1 0 0,0 0-1 0 0,1 0 0 0 0,-1 0 0 0 0,0 0 1 0 0,0 1-1 0 0,0-1 0 0 0,0 0 0 0 0,0 0 1 0 0,0 0-1 0 0,0 0 0 0 0,0 0 1 0 0,0 0-1 0 0,1 0 0 0 0,-1 1 0 0 0,8-3-22 0 0,11-6-3 0 0,-6 0 20 0 0,-2 0 0 0 0,1-1 1 0 0,-1 0-1 0 0,0 0 0 0 0,10-13 0 0 0,207-208-16 0 0,172-190 20 0 0,-296 310 2 0 0,-3 3-1 0 0,252-263-95 0 0,32 16 109 0 0,-367 340 18 0 0,1 0 0 0 0,21-11 1 0 0,-25 15-38 0 0,-11 8-1 0 0,-1-1 0 0 0,1 1 0 0 0,-1-1 0 0 0,1 1 0 0 0,0 0 0 0 0,0 1 0 0 0,-1-1 0 0 0,1 1 0 0 0,5-2 0 0 0,-9 3 6 0 0,1 0 0 0 0,-1 0 0 0 0,0 0 0 0 0,0 0 1 0 0,1 0-1 0 0,-1 0 0 0 0,0 0 0 0 0,0 0 1 0 0,1 0-1 0 0,-1 0 0 0 0,0 1 0 0 0,0-1 0 0 0,1 0 1 0 0,-1 0-1 0 0,0 0 0 0 0,0 0 0 0 0,1 0 0 0 0,-1 0 1 0 0,0 0-1 0 0,0 1 0 0 0,0-1 0 0 0,1 0 1 0 0,-1 0-1 0 0,0 0 0 0 0,0 0 0 0 0,0 1 0 0 0,0-1 1 0 0,1 0-1 0 0,-1 0 0 0 0,0 1 0 0 0,0-1 1 0 0,0 0-1 0 0,0 0 0 0 0,0 1 0 0 0,0-1 0 0 0,0 0 1 0 0,0 0-1 0 0,0 1 0 0 0,0-1 0 0 0,0 0 1 0 0,0 6-16 0 0,-1-1 0 0 0,0 0 0 0 0,0 1 1 0 0,0-1-1 0 0,-1 0 0 0 0,1 0 0 0 0,-1 0 1 0 0,-1 0-1 0 0,-2 6 0 0 0,-56 96-112 0 0,51-91 119 0 0,-59 96-46 0 0,-33 40 0 0 0,85-126 44 0 0,-244 349-158 0 0,174-258-98 0 0,-149 206-803 0 0,83-102 292 0 0,38-59-107 0 0,93-131-1653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3:06.322"/>
    </inkml:context>
    <inkml:brush xml:id="br0">
      <inkml:brushProperty name="width" value="0.05" units="cm"/>
      <inkml:brushProperty name="height" value="0.05" units="cm"/>
      <inkml:brushProperty name="color" value="#F6630D"/>
    </inkml:brush>
  </inkml:definitions>
  <inkml:trace contextRef="#ctx0" brushRef="#br0">0 0 3961 0 0,'0'0'4852'0'0,"7"0"-3291"0"0,47 2-210 0 0,0 2 0 0 0,82 16 0 0 0,-9 4-52 0 0,161 9 0 0 0,88 7-53 0 0,-161-13-932 0 0,-7-1-79 0 0,-29-1 204 0 0,-49 1-311 0 0,-47-7-96 0 0,334 62 312 0 0,-353-69-272 0 0,163 37 129 0 0,-131-28-172 0 0,-45-11 1 0 0,70 23 1 0 0,110 29 158 0 0,-73-23-252 0 0,70 14 327 0 0,-37-10 7 0 0,-41-11-174 0 0,-25-8-65 0 0,43 9-88 0 0,-136-27 106 0 0,-14-3 19 0 0,25 8-1 0 0,-39-10 60 0 0,-5-2 359 0 0,-6-1 86 0 0,7 2-557 0 0,4-14 202 0 0,-1-57-33 0 0,-18 12-253 0 0,5 16 13 0 0,-8-33-57 0 0,14 66 90 0 0,1-1 0 0 0,-1 2 0 0 0,-1-1 0 0 0,-11-18 0 0 0,15 26 19 0 0,-1-1 0 0 0,0 1 0 0 0,1 0-1 0 0,-1 0 1 0 0,0 0 0 0 0,0 0 0 0 0,0 0 0 0 0,0 1 0 0 0,-1-1 0 0 0,1 0 0 0 0,0 1 0 0 0,-5-2 0 0 0,7 3 0 0 0,0 0 0 0 0,0-1 1 0 0,0 1-1 0 0,-1 0 1 0 0,1 0-1 0 0,0 0 0 0 0,0 0 1 0 0,0 0-1 0 0,-1 0 0 0 0,1 0 1 0 0,0 0-1 0 0,0 0 0 0 0,0 0 1 0 0,-1 0-1 0 0,1 0 1 0 0,0 0-1 0 0,0 0 0 0 0,0 0 1 0 0,-1 0-1 0 0,1 0 0 0 0,0 0 1 0 0,0 0-1 0 0,0 0 0 0 0,-1 0 1 0 0,1 0-1 0 0,0 0 1 0 0,0 0-1 0 0,0 1 0 0 0,0-1 1 0 0,-1 0-1 0 0,1 0 0 0 0,0 0 1 0 0,0 0-1 0 0,0 0 0 0 0,0 1 1 0 0,0-1-1 0 0,-1 0 0 0 0,1 0 1 0 0,0 0-1 0 0,0 0 1 0 0,0 1-1 0 0,0-1 0 0 0,0 0 1 0 0,0 0-1 0 0,0 1 0 0 0,2 8-126 0 0,11 15 68 0 0,25 33-1 0 0,-14-22-44 0 0,-1-2 31 0 0,20 31 108 0 0,-39-56-42 0 0,0-1-1 0 0,-1 0 1 0 0,0 1 0 0 0,0 0-1 0 0,0 0 1 0 0,-1 0 0 0 0,1 9 0 0 0,-3-13 25 0 0,1 1 0 0 0,-1-1 1 0 0,0 1-1 0 0,-1-1 0 0 0,1 1 1 0 0,-1-1-1 0 0,0 1 0 0 0,0-1 1 0 0,0 0-1 0 0,-1 1 0 0 0,1-1 1 0 0,-1 0-1 0 0,0 0 0 0 0,0 0 1 0 0,-1 0-1 0 0,1 0 0 0 0,-1-1 1 0 0,0 1-1 0 0,0-1 0 0 0,0 0 1 0 0,0 0-1 0 0,0 0 0 0 0,-5 3 1 0 0,-18 8 29 0 0,0-1 0 0 0,-1-2 0 0 0,-44 13 0 0 0,38-14-743 0 0,2 1 1 0 0,-40 20-1 0 0,53-21-226 0 0,15-8-2050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38"/>
    </inkml:context>
    <inkml:brush xml:id="br0">
      <inkml:brushProperty name="width" value="0.035" units="cm"/>
      <inkml:brushProperty name="height" value="0.035" units="cm"/>
      <inkml:brushProperty name="color" value="#849398"/>
    </inkml:brush>
  </inkml:definitions>
  <inkml:trace contextRef="#ctx0" brushRef="#br0">0 233 4473 0 0,'0'0'1804'0'0,"6"-2"740"0"0,14-7-2076 0 0,1 0 1 0 0,0 2 0 0 0,0 0-1 0 0,33-5 1 0 0,91-6 1427 0 0,-27 5-804 0 0,-50 3-585 0 0,55-10 419 0 0,5 0-347 0 0,-63 10-460 0 0,-28 8 251 0 0,-40 3 20 0 0,2-1-363 0 0,1 1-1 0 0,0-1 0 0 0,-1 0 0 0 0,1 0 1 0 0,-1 0-1 0 0,1 0 0 0 0,-1 1 1 0 0,1-1-1 0 0,-1 0 0 0 0,1 0 1 0 0,-1 0-1 0 0,1 0 0 0 0,-1 0 0 0 0,1 0 1 0 0,-1 0-1 0 0,1 0 0 0 0,-1 0 1 0 0,1-1-1 0 0,-1 1 0 0 0,1 0 1 0 0,-1 0-1 0 0,1 0 0 0 0,-1-1 0 0 0,-116-46 91 0 0,41 18-24 0 0,48 18-112 0 0,31 12 53 0 0,1-1 0 0 0,0 0 1 0 0,0 0-1 0 0,-1 0 0 0 0,1 0 0 0 0,0-1 0 0 0,-1 1 0 0 0,6-2 0 0 0,0 0-7 0 0,-1 0 1 0 0,0 2 0 0 0,-1-1 0 0 0,1 1 0 0 0,0 0 0 0 0,0 0 0 0 0,-1 1 0 0 0,11 2 0 0 0,-15-2-12 0 0,1 0 1 0 0,-1 0-1 0 0,0 0 0 0 0,1 1 1 0 0,-1-1-1 0 0,0 1 0 0 0,0 0 1 0 0,0 0-1 0 0,0 0 1 0 0,0 1-1 0 0,-1-1 0 0 0,1 1 1 0 0,-1-1-1 0 0,1 1 0 0 0,-1 0 1 0 0,0 0-1 0 0,3 5 0 0 0,-1 0 28 0 0,0 0 0 0 0,0 1-1 0 0,-1-1 1 0 0,0 1-1 0 0,0-1 1 0 0,-1 1 0 0 0,-1 0-1 0 0,1 0 1 0 0,-1 0-1 0 0,-1 0 1 0 0,0 0 0 0 0,0 9-1 0 0,-1-16-122 0 0,1-1 1 0 0,-1 1-1 0 0,0 0 0 0 0,1-1 0 0 0,-1 1 0 0 0,0-1 0 0 0,0 1 1 0 0,0-1-1 0 0,0 0 0 0 0,0 1 0 0 0,0-1 0 0 0,-1 0 1 0 0,1 0-1 0 0,0 0 0 0 0,-1 0 0 0 0,1 0 0 0 0,-1 0 1 0 0,1 0-1 0 0,-1 0 0 0 0,1 0 0 0 0,-1-1 0 0 0,1 1 1 0 0,-1-1-1 0 0,-2 1 0 0 0,-4 1-579 0 0,-1 0 1 0 0,1-1-1 0 0,-13 1 1 0 0,12-2 401 0 0,4 1-2121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33"/>
    </inkml:context>
    <inkml:brush xml:id="br0">
      <inkml:brushProperty name="width" value="0.035" units="cm"/>
      <inkml:brushProperty name="height" value="0.035" units="cm"/>
      <inkml:brushProperty name="color" value="#849398"/>
    </inkml:brush>
  </inkml:definitions>
  <inkml:trace contextRef="#ctx0" brushRef="#br0">56 129 2681 0 0,'0'-1'1846'0'0,"1"-1"-1101"0"0,0 0-9 0 0,3-9 407 0 0,-4 9-675 0 0,12-37 3877 0 0,-9 30-309 0 0,-3 20-3306 0 0,-2 19-988 0 0,-7 31 362 0 0,-21 74 1 0 0,-3 18 586 0 0,32-149-645 0 0,1-1 21 0 0,-1 1 0 0 0,1-1-1 0 0,-1 0 1 0 0,1 0 0 0 0,1 7-1 0 0,0-13 153 0 0,0 1-1 0 0,0-1 0 0 0,0 0 1 0 0,1 1-1 0 0,-1-1 0 0 0,1 1 0 0 0,-1 0 1 0 0,1-1-1 0 0,0 1 0 0 0,4-3 0 0 0,6-10-90 0 0,10-20 98 0 0,-2-2 0 0 0,22-52 0 0 0,10-21-5 0 0,-31 70-252 0 0,-10 18 73 0 0,1 1 0 0 0,23-32 0 0 0,-33 50-37 0 0,1 0 1 0 0,0 1 0 0 0,-1-1 0 0 0,1 1 0 0 0,0 0 0 0 0,0 0 0 0 0,0 0-1 0 0,1 0 1 0 0,-1 0 0 0 0,0 1 0 0 0,1 0 0 0 0,-1-1 0 0 0,1 1 0 0 0,-1 1-1 0 0,1-1 1 0 0,0 0 0 0 0,6 1 0 0 0,-7-1-16 0 0,0 1 0 0 0,0 1 0 0 0,0-1 0 0 0,0 0 0 0 0,0 1 0 0 0,0 0 0 0 0,0-1 0 0 0,-1 1 1 0 0,1 0-1 0 0,0 0 0 0 0,0 1 0 0 0,-1-1 0 0 0,1 1 0 0 0,0-1 0 0 0,-1 1 0 0 0,0 0 0 0 0,1 0 0 0 0,-1 0 0 0 0,0 0 0 0 0,0 0 0 0 0,3 5 0 0 0,0 2 6 0 0,0 0 0 0 0,0 1 0 0 0,-1-1-1 0 0,-1 1 1 0 0,1 0 0 0 0,1 14 0 0 0,7 66-18 0 0,-4-28 256 0 0,3 27-265 0 0,-12-79 123 0 0,1-7-670 0 0,-1-9-1723 0 0,17-8-12338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34"/>
    </inkml:context>
    <inkml:brush xml:id="br0">
      <inkml:brushProperty name="width" value="0.035" units="cm"/>
      <inkml:brushProperty name="height" value="0.035" units="cm"/>
      <inkml:brushProperty name="color" value="#849398"/>
    </inkml:brush>
  </inkml:definitions>
  <inkml:trace contextRef="#ctx0" brushRef="#br0">58 106 6777 0 0,'0'0'4833'0'0,"17"1"-1082"0"0,-12 1-3656 0 0,0 0 1 0 0,0 0 0 0 0,0 0 0 0 0,-1 1 0 0 0,1 0 0 0 0,-1 0 0 0 0,0 0-1 0 0,0 0 1 0 0,0 0 0 0 0,0 1 0 0 0,0 0 0 0 0,-1 0 0 0 0,0 0-1 0 0,1 0 1 0 0,-2 1 0 0 0,1-1 0 0 0,3 8 0 0 0,2 7-12 0 0,-1 0-1 0 0,0 0 1 0 0,4 24 0 0 0,-10-35-40 0 0,10 44 95 0 0,4 88 0 0 0,-12-105-68 0 0,-1-12-20 0 0,3 57 56 0 0,-5-69-24 0 0,0-1 0 0 0,-1 1 0 0 0,-1 0 0 0 0,1-1 1 0 0,-5 14-1 0 0,5-23-57 0 0,1 0 1 0 0,-1 0 0 0 0,1 0 0 0 0,-1 0 0 0 0,1 0 0 0 0,-1 0 0 0 0,1 0-1 0 0,-1 0 1 0 0,0 0 0 0 0,1 0 0 0 0,-1 0 0 0 0,0-1 0 0 0,0 1-1 0 0,0 0 1 0 0,0-1 0 0 0,0 1 0 0 0,0 0 0 0 0,0-1 0 0 0,0 1-1 0 0,0-1 1 0 0,0 0 0 0 0,0 1 0 0 0,0-1 0 0 0,0 0 0 0 0,0 1 0 0 0,0-1-1 0 0,0 0 1 0 0,0 0 0 0 0,0 0 0 0 0,-1 0 0 0 0,1 0 0 0 0,0 0-1 0 0,0-1 1 0 0,0 1 0 0 0,0 0 0 0 0,0 0 0 0 0,0-1 0 0 0,-2 0-1 0 0,-2-1 17 0 0,0 0-1 0 0,1 0 0 0 0,-1-1 1 0 0,0 1-1 0 0,1-1 0 0 0,-7-5 1 0 0,-1-5 34 0 0,-1 0 1 0 0,2 0 0 0 0,-1-2 0 0 0,2 1 0 0 0,0-1 0 0 0,1-1 0 0 0,-13-30-1 0 0,14 28 69 0 0,-10-37 0 0 0,15 46-119 0 0,1 0 0 0 0,1 0-1 0 0,0 0 1 0 0,0 0 0 0 0,1-1-1 0 0,1-11 1 0 0,0 16-26 0 0,0 1 0 0 0,1-1 0 0 0,-1 1 0 0 0,1 0 0 0 0,0-1 0 0 0,0 1 0 0 0,0 0 0 0 0,1 0 0 0 0,-1 1 0 0 0,1-1-1 0 0,0 0 1 0 0,7-5 0 0 0,-2 1-15 0 0,1 0-1 0 0,1 1 0 0 0,19-12 0 0 0,-3 6 36 0 0,48-17 0 0 0,-25 11-23 0 0,129-65-2251 0 0,-154 70 834 0 0,-1 0 1 0 0,23-20-1 0 0,-34 24-328 0 0,-1 0 0 0 0,0-1 0 0 0,0-1 0 0 0,15-21 0 0 0,-23 29 435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35"/>
    </inkml:context>
    <inkml:brush xml:id="br0">
      <inkml:brushProperty name="width" value="0.035" units="cm"/>
      <inkml:brushProperty name="height" value="0.035" units="cm"/>
      <inkml:brushProperty name="color" value="#849398"/>
    </inkml:brush>
  </inkml:definitions>
  <inkml:trace contextRef="#ctx0" brushRef="#br0">0 187 12539 0 0,'0'0'-54'0'0,"6"-1"-282"0"0,37-4 357 0 0,0 0 0 0 0,61 3-1 0 0,-37 2-23 0 0,250-16 2026 0 0,-301 15-1909 0 0,25-6 1 0 0,-37 7-74 0 0,1-2-1 0 0,-1 1 1 0 0,0 0 0 0 0,0-1-1 0 0,0 0 1 0 0,0 0 0 0 0,0 0-1 0 0,0 0 1 0 0,0-1 0 0 0,5-4-1 0 0,-9 7-28 0 0,1-1 1 0 0,0 0-1 0 0,-1 0 0 0 0,1 0 0 0 0,-1 0 1 0 0,0 0-1 0 0,1 0 0 0 0,-1 0 0 0 0,0-1 1 0 0,1 1-1 0 0,-1 0 0 0 0,0 0 0 0 0,0 0 1 0 0,0 0-1 0 0,0 0 0 0 0,0 0 0 0 0,0 0 1 0 0,0-1-1 0 0,-1 1 0 0 0,1 0 0 0 0,0 0 1 0 0,-1-1-1 0 0,0-2-10 0 0,0 1 0 0 0,-1 0 0 0 0,1 0-1 0 0,-1 0 1 0 0,1 1 0 0 0,-4-5 0 0 0,-2-1 44 0 0,0 1 0 0 0,0 0 1 0 0,-1 1-1 0 0,1-1 0 0 0,-1 2 1 0 0,-1-1-1 0 0,1 1 0 0 0,-1 0 0 0 0,0 1 1 0 0,0 0-1 0 0,0 0 0 0 0,-14-3 0 0 0,23 7-39 0 0,-1 0 1 0 0,1 0-1 0 0,0 0 0 0 0,0 0 0 0 0,0 0 0 0 0,0 0 0 0 0,-1 0 0 0 0,1 0 0 0 0,0 0 0 0 0,0 0 0 0 0,0 0 1 0 0,-1 0-1 0 0,1 0 0 0 0,0 0 0 0 0,0 0 0 0 0,0 0 0 0 0,-1 0 0 0 0,1 0 0 0 0,0 0 0 0 0,0 0 0 0 0,0 0 1 0 0,-1 0-1 0 0,1 0 0 0 0,0 0 0 0 0,0 0 0 0 0,0 1 0 0 0,0-1 0 0 0,-1 0 0 0 0,1 0 0 0 0,0 0 0 0 0,0 0 0 0 0,0 0 1 0 0,0 1-1 0 0,0-1 0 0 0,0 0 0 0 0,-1 0 0 0 0,1 0 0 0 0,0 0 0 0 0,0 1 0 0 0,0-1 0 0 0,0 0 0 0 0,0 0 1 0 0,0 0-1 0 0,0 1 0 0 0,0-1 0 0 0,0 0 0 0 0,5 13 90 0 0,-2-8-78 0 0,1 1-1 0 0,0-1 1 0 0,6 6 0 0 0,-1-3 32 0 0,1 0 0 0 0,0-1 0 0 0,0-1 0 0 0,0 0 0 0 0,12 5 0 0 0,58 21 306 0 0,-59-22-212 0 0,-21-10-145 0 0,1 0 1 0 0,0 0-1 0 0,-1 1 0 0 0,1-1 1 0 0,0 0-1 0 0,0 1 0 0 0,-1-1 1 0 0,1 1-1 0 0,-1-1 1 0 0,1 1-1 0 0,0-1 0 0 0,-1 1 1 0 0,1-1-1 0 0,-1 1 1 0 0,1 0-1 0 0,-1-1 0 0 0,1 2 1 0 0,-4 1-29 0 0,1 1 0 0 0,-1-1 0 0 0,0 0 0 0 0,0 0 0 0 0,0 0 0 0 0,0 0 0 0 0,0-1 0 0 0,-8 5 0 0 0,-32 15-722 0 0,27-15 446 0 0,-39 16-2048 0 0,-88 26 0 0 0,-48-2-2569 0 0,178-44 3530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30"/>
    </inkml:context>
    <inkml:brush xml:id="br0">
      <inkml:brushProperty name="width" value="0.035" units="cm"/>
      <inkml:brushProperty name="height" value="0.035" units="cm"/>
    </inkml:brush>
  </inkml:definitions>
  <inkml:trace contextRef="#ctx0" brushRef="#br0">0 7 4217 0 0,'0'0'1967'0'0,"1"-6"3529"0"0,4 16-5190 0 0,1 0 0 0 0,-2 1 0 0 0,1 0 0 0 0,2 13 0 0 0,0-3-93 0 0,15 49 337 0 0,22 128 0 0 0,-8 78-516 0 0,-26-192 4 0 0,-2-13-8 0 0,61 534 61 0 0,-52-381 87 0 0,1 229 517 0 0,-38 188 901 0 0,-9-150-1229 0 0,34 104 936 0 0,3-276-886 0 0,-5-184-5 0 0,-10 106-388 0 0,4-217-197 0 0,-1-1-1 0 0,-13 45 1 0 0,17-66 154 0 0,-1 0 0 0 0,1 0-1 0 0,-1 0 1 0 0,0 0 0 0 0,0-1 0 0 0,0 1 0 0 0,0 0-1 0 0,0-1 1 0 0,-1 1 0 0 0,1-1 0 0 0,-3 3 0 0 0,4-3-30 0 0,-1-1 1 0 0,0 0 0 0 0,1 1 0 0 0,-1-1 0 0 0,0 0-1 0 0,0 0 1 0 0,1 0 0 0 0,-1 0 0 0 0,0 0 0 0 0,1 0-1 0 0,-1 0 1 0 0,0 0 0 0 0,0 0 0 0 0,1 0 0 0 0,-1 0-1 0 0,0 0 1 0 0,0 0 0 0 0,1 0 0 0 0,-1-1-1 0 0,0 1 1 0 0,1 0 0 0 0,-1 0 0 0 0,0-1 0 0 0,1 1-1 0 0,-1-1 1 0 0,0 1 0 0 0,1-1 0 0 0,-1 1 0 0 0,1-1-1 0 0,-1 1 1 0 0,1-1 0 0 0,-1 1 0 0 0,1-1 0 0 0,-1 0-1 0 0,-3-4-132 0 0,0 0 0 0 0,1-1-1 0 0,0 1 1 0 0,0 0 0 0 0,0-1 0 0 0,0 0-1 0 0,1 0 1 0 0,0 0 0 0 0,-2-10-1 0 0,-1-7-801 0 0,-1-29 0 0 0,6 44 757 0 0,-8-115-2481 0 0,7 111 840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31"/>
    </inkml:context>
    <inkml:brush xml:id="br0">
      <inkml:brushProperty name="width" value="0.035" units="cm"/>
      <inkml:brushProperty name="height" value="0.035" units="cm"/>
    </inkml:brush>
  </inkml:definitions>
  <inkml:trace contextRef="#ctx0" brushRef="#br0">85 16 13563 0 0,'0'0'41'0'0,"-9"-1"-27"0"0,-52-11-69 0 0,46 10 1144 0 0,27 4 108 0 0,303 15-444 0 0,6-19-830 0 0,-302 1 98 0 0,-13 1 75 0 0,-1-1 0 0 0,1 1 0 0 0,0 0 0 0 0,-1 1 0 0 0,1-1 0 0 0,0 1 0 0 0,9 3 0 0 0,-8-1 2 0 0,-1 1-1 0 0,0 0 1 0 0,0 0-1 0 0,0 0 1 0 0,0 1-1 0 0,-1 0 1 0 0,1 0-1 0 0,6 9 1 0 0,-7-8-83 0 0,-1 1 1 0 0,0 0 0 0 0,0 0-1 0 0,0 1 1 0 0,-1-1 0 0 0,0 1-1 0 0,-1 0 1 0 0,3 12-1 0 0,0 8 192 0 0,2 32-1 0 0,-3-10-44 0 0,23 399-151 0 0,-4-17 16 0 0,-13-353 19 0 0,30 120-1 0 0,-31-165-30 0 0,-7-23-14 0 0,7 21 0 0 0,-7-29 1 0 0,4 14 2 0 0,25 164-3 0 0,-13-70-1 0 0,-7-50 0 0 0,32 203 0 0 0,-23-11-91 0 0,-20 1 229 0 0,-16 54-160 0 0,-18 496 329 0 0,30-667-385 0 0,-8 69-177 0 0,10-157 227 0 0,2-27 25 0 0,-2 0-1 0 0,0 0 1 0 0,-7 26-1 0 0,8-43-185 0 0,-1-1-1 0 0,1 0 1 0 0,-1 0-1 0 0,0 1 1 0 0,-1-1-1 0 0,1 0 1 0 0,-4 4-1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32"/>
    </inkml:context>
    <inkml:brush xml:id="br0">
      <inkml:brushProperty name="width" value="0.035" units="cm"/>
      <inkml:brushProperty name="height" value="0.035" units="cm"/>
    </inkml:brush>
  </inkml:definitions>
  <inkml:trace contextRef="#ctx0" brushRef="#br0">0 232 6009 0 0,'0'0'2954'0'0,"2"-16"-524"0"0,0 11-2239 0 0,0 0-1 0 0,1 1 1 0 0,0-1-1 0 0,0 1 1 0 0,0-1 0 0 0,0 1-1 0 0,0 0 1 0 0,1 0-1 0 0,7-5 1 0 0,-4 3-22 0 0,0 1 0 0 0,1 1-1 0 0,-1-1 1 0 0,1 1 0 0 0,10-4 0 0 0,8 0 325 0 0,0 1 1 0 0,48-7-1 0 0,-73 14-480 0 0,259-23 1766 0 0,-87 11-997 0 0,-144 9-640 0 0,152-21 551 0 0,-159 21-502 0 0,-22 3-266 0 0,0-1-488 0 0,0 1 489 0 0,-1 0 0 0 0,1 0-1 0 0,0-1 1 0 0,0 1-1 0 0,0 0 1 0 0,0 0 0 0 0,0-1-1 0 0,0 1 1 0 0,-1 0-1 0 0,1 0 1 0 0,0-1 0 0 0,0 1-1 0 0,0 0 1 0 0,0 0-1 0 0,0-1 1 0 0,0 1 0 0 0,0 0-1 0 0,0 0 1 0 0,0-1-1 0 0,0 1 1 0 0,0 0 0 0 0,0 0-1 0 0,0-1 1 0 0,0 1-1 0 0,1 0 1 0 0,10-32-6147 0 0,-11 30 4297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26"/>
    </inkml:context>
    <inkml:brush xml:id="br0">
      <inkml:brushProperty name="width" value="0.1" units="cm"/>
      <inkml:brushProperty name="height" value="0.1" units="cm"/>
      <inkml:brushProperty name="color" value="#004F8B"/>
    </inkml:brush>
  </inkml:definitions>
  <inkml:trace contextRef="#ctx0" brushRef="#br0">0 2 12667 0 0,'2'0'-79'0'0,"-1"0"35"0"0,0 0-15 0 0,4 0-36 0 0,-4 0 105 0 0,16-1-1 0 0,-10 1-11 0 0,0-1 0 0 0,-1 1 1 0 0,15 2-1 0 0,-20-2 27 0 0,1 1 1 0 0,0-1-1 0 0,-1 1 1 0 0,1-1-1 0 0,-1 1 1 0 0,1 0-1 0 0,-1-1 0 0 0,1 1 1 0 0,-1 0-1 0 0,1 0 1 0 0,-1 0-1 0 0,0 0 1 0 0,0 0-1 0 0,1 0 0 0 0,-1 0 1 0 0,0 1-1 0 0,0-1 1 0 0,0 0-1 0 0,0 1 1 0 0,0-1-1 0 0,0 3 0 0 0,3 6 205 0 0,0 1-1 0 0,-1 0 1 0 0,-1 0-1 0 0,2 17 0 0 0,0 48 267 0 0,-3-35-207 0 0,5 65 460 0 0,3 75-46 0 0,-1-45-554 0 0,5-1 1 0 0,56 240-1 0 0,-35-222-74 0 0,21 240-1 0 0,-1 111 25 0 0,-37-380-74 0 0,1 7-69 0 0,0 158 0 0 0,-23-200-593 0 0,2-74 386 0 0,3-14 197 0 0,0-1 0 0 0,0 1 0 0 0,0 0 0 0 0,0-1 0 0 0,-1 1 0 0 0,1 0 0 0 0,0-1 0 0 0,0 1 0 0 0,-1 0 0 0 0,1-1 0 0 0,0 1 0 0 0,-1 0 0 0 0,1-1 0 0 0,-1 1 0 0 0,1-1 0 0 0,0 1 0 0 0,-2 0 0 0 0,1-2-411 0 0,-1 0-1 0 0,1 0 1 0 0,-1 0 0 0 0,1 0 0 0 0,-1-1 0 0 0,1 1-1 0 0,0 0 1 0 0,-3-4 0 0 0,2 3-46 0 0,-25-31-2587 0 0,25 29 1649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27"/>
    </inkml:context>
    <inkml:brush xml:id="br0">
      <inkml:brushProperty name="width" value="0.1" units="cm"/>
      <inkml:brushProperty name="height" value="0.1" units="cm"/>
      <inkml:brushProperty name="color" value="#004F8B"/>
    </inkml:brush>
  </inkml:definitions>
  <inkml:trace contextRef="#ctx0" brushRef="#br0">1 630 10746 0 0,'0'0'864'0'0,"10"-14"1626"0"0,-4 7-2254 0 0,-1 0 0 0 0,2 1-1 0 0,-1 0 1 0 0,1 0 0 0 0,0 0-1 0 0,10-6 1 0 0,4 0 115 0 0,23-12 1 0 0,-4 7 103 0 0,1 1 0 0 0,50-13 0 0 0,88-11 288 0 0,-18 4-203 0 0,91-35 323 0 0,-12 3-567 0 0,-130 37-259 0 0,61-14-8 0 0,-28 5 72 0 0,-95 25-8 0 0,80-15 1 0 0,-3 3 75 0 0,-67 13-169 0 0,19-8 189 0 0,-73 21-179 0 0,-1 0 0 0 0,0 1-1 0 0,1 0 1 0 0,-1 0-1 0 0,5 0 1 0 0,-3 0 45 0 0,-4 0-55 0 0,-1 0 0 0 0,0 0 0 0 0,0 0 1 0 0,0 0-1 0 0,0 0 0 0 0,1 0 1 0 0,-1 0-1 0 0,0 0 0 0 0,0 0 1 0 0,0 1-1 0 0,0-1 0 0 0,1 0 1 0 0,-1 0-1 0 0,0 0 0 0 0,0 0 1 0 0,0 0-1 0 0,0 0 0 0 0,0 1 0 0 0,0-1 1 0 0,1 0-1 0 0,-1 0 0 0 0,0 0 1 0 0,0 0-1 0 0,0 1 0 0 0,0-1 1 0 0,0 0-1 0 0,0 0 0 0 0,0 0 1 0 0,0 0-1 0 0,0 1 0 0 0,0-1 1 0 0,0 0-1 0 0,0 0 0 0 0,0 0 1 0 0,0 1-1 0 0,0-1 0 0 0,0 0 0 0 0,0 0 1 0 0,0 0-1 0 0,0 0 0 0 0,0 1 1 0 0,0 0-1 0 0,0-1 1 0 0,0 1-1 0 0,0 0 1 0 0,0 0 0 0 0,0 0-1 0 0,0-1 1 0 0,0 1-1 0 0,1 0 1 0 0,-1 0 0 0 0,0-1-1 0 0,1 1 1 0 0,-1 0-1 0 0,0-1 1 0 0,1 1 0 0 0,-1 0-1 0 0,1-1 1 0 0,0 2 0 0 0,0-2-5 0 0,1 0 0 0 0,0 1 1 0 0,-1-1-1 0 0,1 0 1 0 0,0 0-1 0 0,0 0 1 0 0,-1-1-1 0 0,4 1 1 0 0,47-15-89 0 0,-19 5 113 0 0,-14 4 1 0 0,1 1 1 0 0,0 1 0 0 0,0 1 0 0 0,23-1-1 0 0,-38 5 7 0 0,-5 3-52 0 0,19 6 83 0 0,-14-5-51 0 0,-3-3-7 0 0,-1 0-1 0 0,1 0 1 0 0,0-1 0 0 0,0 1-1 0 0,0-1 1 0 0,0 1 0 0 0,0-1 0 0 0,0 0-1 0 0,0 0 1 0 0,4 1 0 0 0,-3-2-1 0 0,-3 0-1 0 0,0-1 0 0 0,1 1 1 0 0,-1 0-1 0 0,1 0 0 0 0,-1 0 0 0 0,1 0 0 0 0,-1 0 0 0 0,1 0 1 0 0,-1 0-1 0 0,1 0 0 0 0,-1 0 0 0 0,1 0 0 0 0,-1 0 0 0 0,1 0 0 0 0,-1 0 1 0 0,1 0-1 0 0,-1 1 0 0 0,1-1 0 0 0,-1 0 0 0 0,0 0 0 0 0,1 1 1 0 0,-1-1-1 0 0,1 0 0 0 0,-1 0 0 0 0,0 1 0 0 0,1-1 0 0 0,-1 0 0 0 0,1 1 1 0 0,-1-1-1 0 0,0 1 0 0 0,0-1 0 0 0,1 1 0 0 0,10 16-2 0 0,0 0-1 0 0,14 31 0 0 0,21 55-50 0 0,-33-68 66 0 0,-2 0 0 0 0,-1 1 1 0 0,8 50-1 0 0,3 111-72 0 0,-21-188 46 0 0,8 239 27 0 0,-4-46 52 0 0,3 56-91 0 0,-1 4 25 0 0,2-152 62 0 0,3 103-57 0 0,-11-192-38 0 0,-2 1 0 0 0,-6 36 1 0 0,6-47-150 0 0,-1 0 1 0 0,0 0-1 0 0,-1-1 1 0 0,0 0-1 0 0,0 1 1 0 0,-1-1-1 0 0,-7 9 1 0 0,3-8-1492 0 0,0-1-1 0 0,-1 0 1 0 0,-21 16 0 0 0,20-17-217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28"/>
    </inkml:context>
    <inkml:brush xml:id="br0">
      <inkml:brushProperty name="width" value="0.1" units="cm"/>
      <inkml:brushProperty name="height" value="0.1" units="cm"/>
      <inkml:brushProperty name="color" value="#004F8B"/>
    </inkml:brush>
  </inkml:definitions>
  <inkml:trace contextRef="#ctx0" brushRef="#br0">48 692 5881 0 0,'0'0'5673'0'0,"-18"-2"-4672"0"0,16 2-896 0 0,1 0 1 0 0,-1 0 0 0 0,1-1 0 0 0,-1 1 0 0 0,1-1 0 0 0,-1 1-1 0 0,1-1 1 0 0,0 0 0 0 0,-1 1 0 0 0,1-1 0 0 0,0 0-1 0 0,0 0 1 0 0,-1 0 0 0 0,1 0 0 0 0,0 0 0 0 0,0 0 0 0 0,0 0-1 0 0,0-1 1 0 0,0 1 0 0 0,1 0 0 0 0,-2-2 0 0 0,1 1-20 0 0,1 0 0 0 0,0 0 1 0 0,-1 1-1 0 0,1-1 0 0 0,0 0 1 0 0,0 0-1 0 0,0 0 0 0 0,0 1 1 0 0,0-1-1 0 0,1 0 0 0 0,-1 0 1 0 0,1 0-1 0 0,-1 1 0 0 0,1-1 1 0 0,-1 0-1 0 0,1 1 0 0 0,2-4 1 0 0,2-4 20 0 0,1 1 0 0 0,0-1 0 0 0,0 1 0 0 0,1 0 0 0 0,0 1 0 0 0,1-1 0 0 0,0 1 0 0 0,0 1 0 0 0,0 0 0 0 0,1 0 0 0 0,0 1 0 0 0,13-7 0 0 0,13-3 91 0 0,0 2 0 0 0,41-11 1 0 0,-31 11 62 0 0,188-50 414 0 0,-119 34-302 0 0,323-56 727 0 0,-199 42-816 0 0,-80 11-190 0 0,-57 3 80 0 0,-64 17-72 0 0,44-8 1 0 0,-19 10-33 0 0,63-13 25 0 0,151-52 80 0 0,-251 68-167 0 0,78-23 148 0 0,-96 28-191 0 0,-5 1-97 0 0,1 1 1 0 0,0-1-1 0 0,-1 0 0 0 0,1 0 0 0 0,-1 0 0 0 0,1 0 0 0 0,-1-1 0 0 0,3-1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3:25.380"/>
    </inkml:context>
    <inkml:brush xml:id="br0">
      <inkml:brushProperty name="width" value="0.05" units="cm"/>
      <inkml:brushProperty name="height" value="0.05" units="cm"/>
      <inkml:brushProperty name="color" value="#F6630D"/>
    </inkml:brush>
  </inkml:definitions>
  <inkml:trace contextRef="#ctx0" brushRef="#br0">0 9 2425 0 0,'0'0'6133'0'0,"20"-3"-3601"0"0,37-1-1731 0 0,0 3 0 0 0,105 11-1 0 0,55 7-106 0 0,-17-1 34 0 0,35 16-303 0 0,-32-6-98 0 0,-108-15-140 0 0,47-3 353 0 0,-89-6-332 0 0,14-5 235 0 0,317 30 141 0 0,-233-15-500 0 0,123 10 207 0 0,-36 11-259 0 0,-62-2 24 0 0,10 2-46 0 0,-51-9 116 0 0,32 8 22 0 0,61 10 18 0 0,-202-38-107 0 0,124 30-60 0 0,-23-4 110 0 0,-88-22-74 0 0,175 35 27 0 0,-105-24 26 0 0,-50-10-57 0 0,124 29 45 0 0,-98-20-44 0 0,71 8 336 0 0,-70-19-339 0 0,-68-6 173 0 0,-18-1-35 0 0,-13-2 758 0 0,13-11-910 0 0,0 1-1 0 0,-2-1 1 0 0,1 1 0 0 0,-2-1-1 0 0,-5-17 1 0 0,6 24-9 0 0,0 6-2 0 0,1 0-4 0 0,1 1 0 0 0,0-1 1 0 0,0 0-1 0 0,-1 0 0 0 0,1 0 0 0 0,0 0 0 0 0,0 0 1 0 0,-1 0-1 0 0,1 0 0 0 0,0 0 0 0 0,0 0 0 0 0,-1 0 0 0 0,1 0 1 0 0,0 0-1 0 0,0 0 0 0 0,-1 0 0 0 0,1-1 0 0 0,0 1 1 0 0,0 0-1 0 0,0 0 0 0 0,-1 0 0 0 0,1 0 0 0 0,0 0 1 0 0,0 0-1 0 0,0-1 0 0 0,-1 1 0 0 0,1 0 0 0 0,0 0 1 0 0,0 0-1 0 0,0 0 0 0 0,0-1 0 0 0,-1 1 0 0 0,1 0 0 0 0,0 0 1 0 0,0-1-1 0 0,0 1 0 0 0,0 0 0 0 0,0-1 0 0 0,-11-16 3 0 0,-16-36-1 0 0,16 29-27 0 0,-2 0 0 0 0,-25-37 0 0 0,34 55 18 0 0,-1 0 0 0 0,0 0 0 0 0,-1 1 0 0 0,1-1 0 0 0,-1 1-1 0 0,-8-5 1 0 0,14 10 6 0 0,0 0-1 0 0,0 0 0 0 0,-1-1 0 0 0,1 1 0 0 0,0 0 0 0 0,0 0 0 0 0,0 0 1 0 0,0 0-1 0 0,0 0 0 0 0,-1 0 0 0 0,1 0 0 0 0,0 0 0 0 0,0-1 0 0 0,0 1 1 0 0,0 0-1 0 0,-1 0 0 0 0,1 0 0 0 0,0 0 0 0 0,0 0 0 0 0,0 0 1 0 0,-1 0-1 0 0,1 0 0 0 0,0 0 0 0 0,0 0 0 0 0,0 0 0 0 0,0 0 0 0 0,-1 0 1 0 0,1 0-1 0 0,0 1 0 0 0,0-1 0 0 0,0 0 0 0 0,0 0 0 0 0,-1 0 0 0 0,1 0 1 0 0,0 0-1 0 0,0 0 0 0 0,0 0 0 0 0,0 0 0 0 0,0 1 0 0 0,-1-1 0 0 0,1 0 1 0 0,0 0-1 0 0,0 0 0 0 0,0 0 0 0 0,0 0 0 0 0,0 1 0 0 0,0-1 0 0 0,0 0 1 0 0,0 0-1 0 0,0 0 0 0 0,0 0 0 0 0,0 1 0 0 0,-1-1 0 0 0,1 0 0 0 0,0 0 1 0 0,0 0-1 0 0,0 1 0 0 0,0-1 0 0 0,1 0 0 0 0,-1 1-14 0 0,0 0-1 0 0,0-1 1 0 0,0 1-1 0 0,0 0 1 0 0,0 0-1 0 0,0-1 1 0 0,0 1-1 0 0,1 0 1 0 0,-1-1-1 0 0,0 1 1 0 0,0 0-1 0 0,1-1 1 0 0,-1 1-1 0 0,1 0 1 0 0,15 17-152 0 0,-11-12 154 0 0,0 0 0 0 0,0-1 0 0 0,8 7 0 0 0,25 13 17 0 0,1-1-1 0 0,59 26 1 0 0,-49-26 51 0 0,-18-9-41 0 0,-12-7-3 0 0,0 2-1 0 0,30 20 1 0 0,-37-21 51 0 0,9 7 36 0 0,24 22 1 0 0,-45-37-83 0 0,1 0 1 0 0,-1 1 0 0 0,0-1 0 0 0,1 0-1 0 0,-1 0 1 0 0,0 0 0 0 0,0 0-1 0 0,0 0 1 0 0,0 0 0 0 0,0 0 0 0 0,0 0-1 0 0,0 0 1 0 0,0 0 0 0 0,-1 0-1 0 0,1 1 1 0 0,0-1 0 0 0,-1 0 0 0 0,1 0-1 0 0,-1 0 1 0 0,1 0 0 0 0,-1 0-1 0 0,1-1 1 0 0,-1 1 0 0 0,-1 2 0 0 0,-1 1 16 0 0,0 1 0 0 0,0 0 0 0 0,-1-1 0 0 0,-4 5 0 0 0,-11 5-24 0 0,0-1-1 0 0,-1 0 0 0 0,0-1 1 0 0,-34 14-1 0 0,24-13-282 0 0,-37 25 0 0 0,34-17-108 0 0,-46 35-2179 0 0,68-47 1512 0 0,1 0 0 0 0,0 0 0 0 0,0 1 0 0 0,1 1 0 0 0,-8 12 0 0 0,4-3-333 0 0,10-16-475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29"/>
    </inkml:context>
    <inkml:brush xml:id="br0">
      <inkml:brushProperty name="width" value="0.1" units="cm"/>
      <inkml:brushProperty name="height" value="0.1" units="cm"/>
      <inkml:brushProperty name="color" value="#004F8B"/>
    </inkml:brush>
  </inkml:definitions>
  <inkml:trace contextRef="#ctx0" brushRef="#br0">0 1 6393 0 0,'1'2'5587'0'0,"2"13"-4496"0"0,-1-4-837 0 0,28 132 1421 0 0,-24-106-1507 0 0,2 72 1 0 0,-7-41-107 0 0,-1 38-102 0 0,-16 143-1 0 0,11-203 109 0 0,4-28-142 0 0,-1-1 1 0 0,0 1 0 0 0,-8 21 0 0 0,9-33-251 0 0,-2 6 54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695"/>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1741 219 5881 0 0,'-2'0'1827'0'0,"-10"-1"-1303"0"0,-1 0 1 0 0,1-1-1 0 0,0-1 0 0 0,-13-4 0 0 0,-16-3-333 0 0,-18-2-117 0 0,-102-17-32 0 0,124 24 63 0 0,0 2 0 0 0,-55 2-1 0 0,-183 37 858 0 0,136-15-495 0 0,-102 24 475 0 0,5 13 28 0 0,36-18 263 0 0,176-36-1132 0 0,14-3-129 0 0,14-3-112 0 0,11-2 25 0 0,105-12-287 0 0,-50 7 208 0 0,582-111-437 0 0,-627 115 624 0 0,28-3-1 0 0,-26 6 4 0 0,18-1-8 0 0,-11-5-12 0 0,-1-1-1 0 0,33-15 1 0 0,-30 11-1 0 0,67-22-44 0 0,139-55 236 0 0,-238 88-91 0 0,-11 6-50 0 0,-14 7-26 0 0,-198 76-162 0 0,97-43 181 0 0,-259 78-200 0 0,274-91 171 0 0,-424 156 80 0 0,505-176-50 0 0,0 1 1 0 0,0 1 0 0 0,1 1 0 0 0,-39 30 0 0 0,53-34-3 0 0,13-7-28 0 0,6-2-62 0 0,-3-1 50 0 0,0 1 0 0 0,0-1 1 0 0,8 3-1 0 0,14 2-10 0 0,17-4-8 0 0,0-2-1 0 0,75-13 1 0 0,86-27 21 0 0,-58 0 58 0 0,-57 14-18 0 0,224-55 10 0 0,-70 20-21 0 0,-38 9-3 0 0,112-42 0 0 0,-287 82 131 0 0,-86 24 598 0 0,-128 42-610 0 0,149-43-130 0 0,-679 245 456 0 0,475-150-97 0 0,136-54-100 0 0,-151 103 0 0 0,212-129-219 0 0,-27 20 40 0 0,70-45-87 0 0,0-1-1 0 0,0 1 1 0 0,0 0-1 0 0,-1-1 1 0 0,1 1-1 0 0,0 0 1 0 0,0 0-1 0 0,4 1 0 0 0,40-1-10 0 0,15-8 53 0 0,88-22 0 0 0,273-86-224 0 0,-105 23 37 0 0,291-79-104 0 0,-582 166 202 0 0,0 2 0 0 0,0 0 0 0 0,39 0 0 0 0,-60 5 85 0 0,-8 1 82 0 0,-11 6-12 0 0,-6 7-56 0 0,-1 0 0 0 0,-1-1 1 0 0,-45 22-1 0 0,62-34-36 0 0,-148 63 51 0 0,75-34-42 0 0,-447 172 605 0 0,40-16 251 0 0,461-177-798 0 0,-109 47 240 0 0,106-43-158 0 0,1 0 1 0 0,-43 32 0 0 0,65-43-123 0 0,-1 1 0 0 0,1 0 0 0 0,1-1 0 0 0,-6 7 0 0 0,9-10-29 0 0,0 0 0 0 0,0 0 0 0 0,0 0-1 0 0,0 1 1 0 0,-1-1 0 0 0,1 0 0 0 0,0 0 0 0 0,0 0 0 0 0,0 0 0 0 0,0 0-1 0 0,0 0 1 0 0,0 0 0 0 0,0 0 0 0 0,-1 1 0 0 0,1-1 0 0 0,0 0 0 0 0,0 0 0 0 0,0 0-1 0 0,0 0 1 0 0,0 0 0 0 0,0 0 0 0 0,0 1 0 0 0,0-1 0 0 0,0 0 0 0 0,0 0-1 0 0,0 0 1 0 0,0 0 0 0 0,0 0 0 0 0,0 1 0 0 0,0-1 0 0 0,0 0 0 0 0,0 0 0 0 0,0 0-1 0 0,0 0 1 0 0,0 0 0 0 0,0 0 0 0 0,0 1 0 0 0,0-1 0 0 0,0 0 0 0 0,0 0-1 0 0,0 0 1 0 0,0 0 0 0 0,1 0 0 0 0,-1 0 0 0 0,0 1 0 0 0,7-3 76 0 0,2 0-14 0 0,17 4-49 0 0,0-2-1 0 0,0 0 1 0 0,-1-2 0 0 0,47-9 0 0 0,129-45 72 0 0,-74 16-108 0 0,471-123-278 0 0,-424 122 219 0 0,1 0-12 0 0,75-22-85 0 0,-232 58 129 0 0,-9 3 6 0 0,0 0 1 0 0,0 0-1 0 0,18-1 0 0 0,-30 4 77 0 0,0-1-1 0 0,-1 1 1 0 0,1 1 0 0 0,0-1-1 0 0,0 0 1 0 0,0 1-1 0 0,-4 2 1 0 0,-7 3 14 0 0,-110 48 61 0 0,-170 69-158 0 0,-6-4-24 0 0,25 12 53 0 0,67-30 92 0 0,166-83-37 0 0,-32 15 117 0 0,-76 49 1 0 0,146-81-124 0 0,3-2-20 0 0,0 1-1 0 0,0 0 1 0 0,0-1 0 0 0,0 1-1 0 0,0-1 1 0 0,0 1-1 0 0,0 0 1 0 0,0 0 0 0 0,0 0-1 0 0,0 1 1 0 0,2-3 13 0 0,1 0 1 0 0,0 1 0 0 0,0-1 0 0 0,0 1 0 0 0,0-1 0 0 0,-1 1-1 0 0,1 0 1 0 0,0 0 0 0 0,3 0 0 0 0,16-2-17 0 0,0 0 1 0 0,0-2-1 0 0,22-5 1 0 0,-5 0-14 0 0,386-107-342 0 0,31-6 170 0 0,-380 106 231 0 0,-16 3-94 0 0,100-9 1 0 0,-157 22 35 0 0,0 0 1 0 0,0 0-1 0 0,0 0 1 0 0,0 0-1 0 0,0 0 1 0 0,0 0-1 0 0,0 1 0 0 0,0-1 1 0 0,0 0-1 0 0,2 2 1 0 0,-7-1 1 0 0,1 0-1 0 0,-1 0 1 0 0,0 0 0 0 0,1 0 0 0 0,-6 3 0 0 0,-13 15 27 0 0,13-11-12 0 0,-1-1 1 0 0,-12 9-1 0 0,-180 98 20 0 0,-9-19 26 0 0,-3 8 94 0 0,26-12 26 0 0,48-31-159 0 0,-111 53 117 0 0,250-113-136 0 0,-4 2 22 0 0,0 0-1 0 0,0-1 1 0 0,1 2 0 0 0,-1-1-1 0 0,1 0 1 0 0,-1 1-1 0 0,1 0 1 0 0,0-1 0 0 0,0 1-1 0 0,0 1 1 0 0,1-1 0 0 0,-4 5-1 0 0,6-8-20 0 0,-1 0 0 0 0,1 0 0 0 0,0 0 0 0 0,0 1 0 0 0,0-1 0 0 0,0 0 0 0 0,0 0 1 0 0,0 0-1 0 0,0 0 0 0 0,0 0 0 0 0,0 0 0 0 0,0 0 0 0 0,0 0 0 0 0,0 1 0 0 0,0-1 0 0 0,0 0 0 0 0,0 0 0 0 0,0 0 0 0 0,0 0 0 0 0,0 0 0 0 0,0 0 0 0 0,0 0 0 0 0,0 0 0 0 0,0 1 0 0 0,0-1 0 0 0,0 0 0 0 0,0 0 0 0 0,0 0 0 0 0,1 0 0 0 0,-1 0 1 0 0,0 0-1 0 0,0 0 0 0 0,0 0 0 0 0,0 0 0 0 0,0 0 0 0 0,0 1 0 0 0,0-1 0 0 0,0 0 0 0 0,0 0 0 0 0,0 0 0 0 0,0 0 0 0 0,1 0 0 0 0,-1 0 0 0 0,0 0 0 0 0,0 0 0 0 0,0 0 0 0 0,0 0 0 0 0,0 0 0 0 0,0 0 0 0 0,0 0 0 0 0,0 0 0 0 0,1 0 1 0 0,-1 0-1 0 0,0 0 0 0 0,0 0 0 0 0,0 0 0 0 0,0 0 0 0 0,0 0 0 0 0,0 0 0 0 0,1 0 0 0 0,10-2 61 0 0,-1 0-25 0 0,29-2-19 0 0,73-16 1 0 0,35-19-88 0 0,-94 23 47 0 0,90-21-78 0 0,72-22-34 0 0,147-24 100 0 0,-332 77 26 0 0,1-1-5 0 0,-5 2-10 0 0,-1 0 1 0 0,43-2-1 0 0,-75 10 24 0 0,0 0 0 0 0,0 0 1 0 0,1 1-1 0 0,-1 0 0 0 0,-8 7 0 0 0,6-5 17 0 0,-20 13 8 0 0,-64 29 0 0 0,-38 5-14 0 0,5-2 0 0 0,-128 77 78 0 0,59-26-66 0 0,-156 64 33 0 0,335-159-33 0 0,-42 23 127 0 0,66-33-149 0 0,0 1 0 0 0,1 1 1 0 0,10-2-1 0 0,22-4-107 0 0,467-134-546 0 0,-101 24 682 0 0,-342 100-77 0 0,1 4 0 0 0,122-9-1 0 0,-181 22 37 0 0,-1-1-9 0 0,0 1-1 0 0,0 0 1 0 0,0 0 0 0 0,0 0-1 0 0,1 1 1 0 0,-1 0-1 0 0,0 0 1 0 0,8 4 0 0 0,-29 3-316 0 0,11-3 312 0 0,-9 8 24 0 0,1-1 0 0 0,-2-1 0 0 0,-19 14 0 0 0,-18 3 53 0 0,-1-2 0 0 0,-81 29 0 0 0,-32-1 94 0 0,11-3 45 0 0,-305 99 319 0 0,297-99-286 0 0,-27 8 50 0 0,110-31-202 0 0,51-17 0 0 0,-49 12 1 0 0,137-46-638 0 0,630-153-461 0 0,-509 132 978 0 0,192-34-211 0 0,-181 63 309 0 0,-195 16-105 0 0,1-1-1 0 0,0 1 1 0 0,0 0 0 0 0,0 1-1 0 0,0-1 1 0 0,0 0-1 0 0,0 1 1 0 0,-4 2 0 0 0,-9 7 42 0 0,-15 4 35 0 0,0-1 1 0 0,-1-2 0 0 0,-39 11-1 0 0,-102 18-52 0 0,88-23 58 0 0,3 0-33 0 0,0-4 0 0 0,0-4-1 0 0,-126 1 1 0 0,173-11 0 0 0,-126-6 81 0 0,127 3 5 0 0,1-1 0 0 0,-60-16-1 0 0,78 16 72 0 0,1-1 1 0 0,0 0-1 0 0,-23-13 0 0 0,30 14-74 0 0,1 0 0 0 0,-1 0 0 0 0,0 0 0 0 0,1-1 0 0 0,0 0-1 0 0,0 0 1 0 0,1-1 0 0 0,-1 1 0 0 0,-4-9 0 0 0,3 4-20 0 0,2 0 0 0 0,-1 0 1 0 0,1-1-1 0 0,1 1 0 0 0,-5-21 0 0 0,-3-59 39 0 0,4 25-36 0 0,-8-16 5 0 0,-6-47 147 0 0,19 41-52 0 0,2 57-67 0 0,-5-45 1 0 0,-11-11 80 0 0,-28-87 0 0 0,29 117-155 0 0,9 32 15 0 0,1 0 1 0 0,2 0 0 0 0,0 0-1 0 0,2 0 1 0 0,2-47 0 0 0,6-88-109 0 0,-7 156 63 0 0,-1 0 1 0 0,1 0-1 0 0,-1-1 0 0 0,1 1 0 0 0,-1 0 1 0 0,0 0-1 0 0,0 0 0 0 0,-1 0 0 0 0,1 0 1 0 0,-1 0-1 0 0,1 1 0 0 0,-1-1 0 0 0,-2-3 1 0 0,-4-3 33 0 0,-1 0 0 0 0,-11-10 0 0 0,2 2 38 0 0,-6-4-59 0 0,5 2-45 0 0,14 15 0 0 0,-1 0 1 0 0,1 1-1 0 0,-1-1 0 0 0,-10-4 1 0 0,15 7 34 0 0,0 0 1 0 0,-1 0-1 0 0,1 1 1 0 0,0-1-1 0 0,-1 0 1 0 0,1 1-1 0 0,-1 0 1 0 0,1-1 0 0 0,-1 1-1 0 0,1 0 1 0 0,-1-1-1 0 0,1 1 1 0 0,-1 0-1 0 0,1 0 1 0 0,-1 0-1 0 0,1 1 1 0 0,-1-1 0 0 0,1 0-1 0 0,-1 1 1 0 0,1-1-1 0 0,-1 0 1 0 0,1 1-1 0 0,-1 0 1 0 0,1-1-1 0 0,0 1 1 0 0,-1 0-1 0 0,1 0 1 0 0,0 0 0 0 0,0-1-1 0 0,-1 2 1 0 0,1-1-1 0 0,0 0 1 0 0,0 0-1 0 0,0 0 1 0 0,-1 2-1 0 0,-1 1 7 0 0,0 0 0 0 0,0 1-1 0 0,0-1 1 0 0,1 1 0 0 0,-1 0-1 0 0,1 0 1 0 0,0 0 0 0 0,0 0-1 0 0,1 0 1 0 0,-2 9 0 0 0,2 0 15 0 0,0 1 1 0 0,2 25 0 0 0,1 43-147 0 0,1 27 49 0 0,26 80 206 0 0,-9-74 10 0 0,7 28-131 0 0,4 35-40 0 0,-26-107 88 0 0,-5 97 1 0 0,-1-68-46 0 0,0-81-16 0 0,-1-1 1 0 0,-1 0-1 0 0,0 0 1 0 0,-12 36 0 0 0,3-25 18 0 0,9-22-41 0 0,-1-1 1 0 0,2 1 0 0 0,-3 9-1 0 0,4-14 34 0 0,1 1 1 0 0,0-1-1 0 0,0 1 0 0 0,1-1 0 0 0,-1 0 1 0 0,1 1-1 0 0,-1-1 0 0 0,1 0 0 0 0,0 0 0 0 0,0 1 1 0 0,1-1-1 0 0,-1 0 0 0 0,1 0 0 0 0,-1 0 1 0 0,1 0-1 0 0,0-1 0 0 0,4 5 0 0 0,-2-1 1 0 0,1-1-1 0 0,-1-1 0 0 0,1 1 0 0 0,1-1 1 0 0,-1 0-1 0 0,0 0 0 0 0,1 0 0 0 0,8 3 1 0 0,-6-3-8 0 0,0-2 1 0 0,1 1 0 0 0,-1-1-1 0 0,0 0 1 0 0,1-1 0 0 0,12 1-1 0 0,55-3-70 0 0,-29 0 42 0 0,200-5-73 0 0,75-1 61 0 0,-249 2 42 0 0,77-3 0 0 0,-37 5 0 0 0,31-4 1 0 0,238-23 53 0 0,-241 2-93 0 0,-32 5 83 0 0,-63 12-69 0 0,-43 11 39 0 0,0-1 0 0 0,0 0 0 0 0,0 0 1 0 0,0-1-1 0 0,-1 1 0 0 0,1-1 0 0 0,0 1 0 0 0,-1-1 0 0 0,0 0 0 0 0,1 0 0 0 0,-1 0 0 0 0,4-3 1 0 0,-2-1-22 0 0,0 0 1 0 0,0 0 0 0 0,0 0-1 0 0,3-7 1 0 0,-6 9 11 0 0,1 1 0 0 0,-1-1-1 0 0,0 1 1 0 0,-1-1 0 0 0,1 1 0 0 0,-1-1 0 0 0,1 1-1 0 0,-1-1 1 0 0,0 1 0 0 0,0-1 0 0 0,-1 0-1 0 0,0-3 1 0 0,-2-9-6 0 0,-8-22-1 0 0,2 9 5 0 0,2-6 96 0 0,2-1 0 0 0,-1-67 0 0 0,1 11 17 0 0,4 80-107 0 0,-7-76 66 0 0,4-105 1 0 0,28 8 25 0 0,-13 118-73 0 0,-4 26-25 0 0,2-11 21 0 0,4-90 0 0 0,-15 122-1 0 0,0 1 1 0 0,-1-1-1 0 0,-10-36 0 0 0,-4-20 27 0 0,10 27-27 0 0,3 0 0 0 0,3-78 0 0 0,2 45-36 0 0,-2 48 17 0 0,8-67 0 0 0,12 41 53 0 0,2-66-154 0 0,-23 94 48 0 0,1 9-73 0 0,1 19 145 0 0,0 3-17 0 0,0 0 1 0 0,1 1 0 0 0,-1-1 0 0 0,0 0-1 0 0,0 0 1 0 0,0 0 0 0 0,0 0 0 0 0,0 0-1 0 0,-1 0 1 0 0,1 0 0 0 0,0 1 0 0 0,0-1-1 0 0,0 0 1 0 0,-1 0 0 0 0,1 0 0 0 0,-1-1-1 0 0,-1 2-21 0 0,1 0 0 0 0,-1 0-1 0 0,1 1 1 0 0,-1-1 0 0 0,1 1-1 0 0,-1-1 1 0 0,1 1 0 0 0,-1-1-1 0 0,1 1 1 0 0,0 0 0 0 0,-1-1-1 0 0,1 1 1 0 0,-2 2 0 0 0,-3 2 1 0 0,0 0 0 0 0,1 0 0 0 0,0 1 1 0 0,0 0-1 0 0,0 0 0 0 0,0 1 0 0 0,1-1 0 0 0,0 1 1 0 0,0 0-1 0 0,1 0 0 0 0,0 0 0 0 0,0 1 0 0 0,-1 9 1 0 0,-3 11 52 0 0,2 0 1 0 0,-1 38-1 0 0,3-34-62 0 0,-6 68-18 0 0,-9 86-70 0 0,-21 40-211 0 0,0-4 118 0 0,-7 102 166 0 0,35-260 76 0 0,-2 0 0 0 0,-30 86 0 0 0,26-99 50 0 0,-18 48-131 0 0,28-81 59 0 0,-2-1 0 0 0,0 0 0 0 0,-17 24 0 0 0,8-16-63 0 0,-1 0-1 0 0,-1-2 1 0 0,-40 37 0 0 0,42-46 80 0 0,0 0 1 0 0,-1-1-1 0 0,0-1 1 0 0,-38 18 0 0 0,-7-4 7 0 0,-46 20-16 0 0,-27 7 71 0 0,68-29 8 0 0,-77 20-124 0 0,55-18 124 0 0,16-6-38 0 0,45-13-49 0 0,-60 21 0 0 0,44-7-16 0 0,-69 42 0 0 0,106-57-1 0 0,2 0 0 0 0,-1 0 0 0 0,1 1 0 0 0,-8 9 0 0 0,-2 2 41 0 0,5-3 32 0 0,10-13-59 0 0,0 1-1 0 0,1-1 1 0 0,-1 1 0 0 0,-1-1-1 0 0,1 0 1 0 0,0 0 0 0 0,-4 2 0 0 0,-6 5 16 0 0,10-7-36 0 0,0-1 0 0 0,0 1-1 0 0,-1-1 1 0 0,1 1 0 0 0,-1-1-1 0 0,1 0 1 0 0,-1 1 0 0 0,1-1-1 0 0,-1-1 1 0 0,1 1-1 0 0,-1 0 1 0 0,-4 0 0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696"/>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231 292 13435 0 0,'0'0'65'0'0,"3"-1"155"0"0,7-2-260 0 0,-7 3 28 0 0,0 0 0 0 0,0 1-1 0 0,-1 0 1 0 0,1-1 0 0 0,0 1-1 0 0,-1 0 1 0 0,1 0 0 0 0,-1 0 0 0 0,1 1-1 0 0,-1-1 1 0 0,0 1 0 0 0,1-1-1 0 0,-1 1 1 0 0,0 0 0 0 0,0 0-1 0 0,0 0 1 0 0,0 0 0 0 0,2 4-1 0 0,3 4-18 0 0,-1-1 0 0 0,0 1 0 0 0,5 12 0 0 0,3 13-55 0 0,-2 1 1 0 0,-1 0 0 0 0,8 48 0 0 0,-14-62 43 0 0,7 37-74 0 0,65 268-150 0 0,-26-140 256 0 0,52 236 2 0 0,-98-399 8 0 0,48 240 0 0 0,1 94 0 0 0,-36-226-2 0 0,8 54 10 0 0,-13-110 27 0 0,28 422 156 0 0,-36-408-112 0 0,3 80 58 0 0,12 294 105 0 0,-6-367-59 0 0,-1-19-614 0 0,-16-126-909 0 0,-1-33 1319 0 0,-37-102 50 0 0,-13 2 196 0 0,47 159-182 0 0,-37-147 192 0 0,33 123-186 0 0,-74-340 286 0 0,21 82-205 0 0,11 52-68 0 0,20 75-58 0 0,23 116 44 0 0,-23-136 9 0 0,2-48-81 0 0,1-64 76 0 0,-3-31-108 0 0,17 201 55 0 0,-7-71 364 0 0,13 45-218 0 0,10 114 49 0 0,6-54-1 0 0,-5 99-76 0 0,0 12 50 0 0,-1 13 57 0 0,-4 8-188 0 0,-1 34-1 0 0,2-16-39 0 0,-3 249-276 0 0,16-41 430 0 0,-6-200-119 0 0,20 445 168 0 0,-16-313-169 0 0,3 137-4 0 0,-3 84-9 0 0,-1 7 128 0 0,-6-322-121 0 0,-1 188 22 0 0,-9 21 68 0 0,10-126 117 0 0,1-55-89 0 0,2 27 55 0 0,8-9-18 0 0,-8-38-755 0 0,-11-268-78 0 0,-1-148 307 0 0,-21-555 255 0 0,40-59 458 0 0,-2 821-371 0 0,0-19-12 0 0,-12-427 720 0 0,-8 478-498 0 0,9 68-151 0 0,1 72 1018 0 0,6 223-1444 0 0,1-136 242 0 0,8 313 55 0 0,3 148 227 0 0,-6-268-43 0 0,1-110-80 0 0,-8-174-29 0 0,3 132-21 0 0,-8 99 36 0 0,-2-253 130 0 0,-9 51 1 0 0,11-84-135 0 0,-2 19 119 0 0,-2 0 0 0 0,0 0 0 0 0,-13 32-1 0 0,17-51-127 0 0,-3 4 46 0 0,4-7-52 0 0,0 0 0 0 0,-1 0 0 0 0,1 0 0 0 0,0 0 1 0 0,0-1-1 0 0,-1 1 0 0 0,1 0 0 0 0,0 0 0 0 0,0 0 0 0 0,0 0 0 0 0,0-1 0 0 0,-1 1 0 0 0,1 0 1 0 0,0 0-1 0 0,0 0 0 0 0,0-1 0 0 0,0 1 0 0 0,0 0 0 0 0,0 0 0 0 0,0-1 0 0 0,0 1 0 0 0,0 0 1 0 0,0 0-1 0 0,-1 0 0 0 0,1-1 0 0 0,0 1 0 0 0,0 0 0 0 0,0 0 0 0 0,0-1 0 0 0,1 1 0 0 0,-1-1 1 0 0,-11-26-206 0 0,4 9 188 0 0,-3-13-13 0 0,2-2 0 0 0,-7-49 0 0 0,1-69-112 0 0,7 60 89 0 0,-12-175-45 0 0,0 17 129 0 0,-7 74-40 0 0,11 90-19 0 0,12 66 44 0 0,-11-57-41 0 0,12 68 75 0 0,0 1 1 0 0,-1-1 0 0 0,0 1-1 0 0,0 0 1 0 0,-1 0 0 0 0,0 0-1 0 0,-7-10 1 0 0,10 17-27 0 0,1-1 0 0 0,0 0-1 0 0,-1 1 1 0 0,1-1 0 0 0,-1 1 0 0 0,1-1 0 0 0,-1 1 0 0 0,1-1 0 0 0,-1 1-1 0 0,1-1 1 0 0,-1 1 0 0 0,1-1 0 0 0,-1 1 0 0 0,0 0 0 0 0,1-1 0 0 0,-1 1-1 0 0,0 0 1 0 0,1 0 0 0 0,-1-1 0 0 0,0 1 0 0 0,1 0 0 0 0,-1 0 0 0 0,0 0-1 0 0,1 0 1 0 0,-1 0 0 0 0,0 0 0 0 0,1 0 0 0 0,-1 0 0 0 0,0 0 0 0 0,0 0-1 0 0,1 1 1 0 0,-2-1 0 0 0,0 2 8 0 0,0-1-1 0 0,1 1 1 0 0,-1-1 0 0 0,1 1-1 0 0,-1-1 1 0 0,1 1-1 0 0,0 0 1 0 0,0 0 0 0 0,0 0-1 0 0,-1 2 1 0 0,-3 6-24 0 0,1 0 0 0 0,1 0 0 0 0,0 1 0 0 0,0-1 0 0 0,-1 18 0 0 0,-3 55-40 0 0,6-66 17 0 0,3 302-206 0 0,2-224 206 0 0,-1 91-8 0 0,4 111-2 0 0,3-68 28 0 0,-9-207 4 0 0,13 142 187 0 0,-14-163-179 0 0,0 1-1 0 0,1-1 1 0 0,-1 1 0 0 0,0-1-1 0 0,1 1 1 0 0,-1-1 0 0 0,1 1-1 0 0,-1-1 1 0 0,1 0 0 0 0,-1 1-1 0 0,1-1 1 0 0,0 0 0 0 0,2 3-1 0 0,19-15-336 0 0,-19 8 304 0 0,0 0 0 0 0,0 0 0 0 0,0 0 0 0 0,0 0 0 0 0,-1-1 1 0 0,1 1-1 0 0,3-8 0 0 0,13-30-92 0 0,-18 37 100 0 0,11-27-60 0 0,12-56 0 0 0,-1-35 21 0 0,-21 110 46 0 0,17-100-72 0 0,-6 0 0 0 0,-1-154 1 0 0,-17 3 177 0 0,2 96 51 0 0,6 65-88 0 0,1 61-97 0 0,-4 46 83 0 0,1 1-1 0 0,0-1 1 0 0,1 0 0 0 0,2 8 0 0 0,1 4-59 0 0,29 133-155 0 0,-4 79-120 0 0,-16 157 22 0 0,-22-61 277 0 0,7-311 26 0 0,0-5 77 0 0,1 0 0 0 0,-1 0 0 0 0,1 0 0 0 0,2 10 0 0 0,23-43 441 0 0,-16 13-541 0 0,0-1 0 0 0,-1 0-1 0 0,-1 0 1 0 0,0 0-1 0 0,-1-1 1 0 0,7-17-1 0 0,21-86 57 0 0,-23 76-55 0 0,-6 20-18 0 0,57-257-50 0 0,-41 133 44 0 0,9-181 6 0 0,-25 163 52 0 0,-25-266 0 0 0,-90-187 155 0 0,36 358 515 0 0,11 40-157 0 0,-56-217-3 0 0,79 293-407 0 0,-53-172 57 0 0,77 274-87 0 0,-32-59 0 0 0,28 46 21 0 0,20 56-197 0 0,1 0-1 0 0,-1 1 1 0 0,0-1 0 0 0,0 1-1 0 0,-1-1 1 0 0,0 7-1 0 0,-2 11-13 0 0,2 296-315 0 0,93 976 75 0 0,-67-892 226 0 0,-23-365 149 0 0,2 1 1 0 0,15 62-1 0 0,-18-96-65 0 0,2 9 132 0 0,-1-11-177 0 0,-2-8-205 0 0,6-24 101 0 0,0-46 151 0 0,-5-108 0 0 0,-19-77 10 0 0,-32-88-31 0 0,-25 3 209 0 0,50 228-229 0 0,4-1 0 0 0,-5-139 1 0 0,23 123 82 0 0,4 103-12 0 0,2 0 1 0 0,8-37-1 0 0,-6 46-35 0 0,4-22 6 0 0,21-63 0 0 0,-25 95-6 0 0,0 1 0 0 0,1-1 0 0 0,0 1 0 0 0,0 0 0 0 0,2 1 0 0 0,-1 0-1 0 0,2 0 1 0 0,-1 1 0 0 0,16-15 0 0 0,-18 20-1 0 0,-1 0 0 0 0,1 0 0 0 0,0 0 0 0 0,0 1 0 0 0,0 0 0 0 0,0 1 0 0 0,1-1 0 0 0,0 1 0 0 0,14-4 0 0 0,104-26 53 0 0,-116 31-53 0 0,-1 0-1 0 0,1-1 1 0 0,0 0-1 0 0,-1-1 1 0 0,0 0-1 0 0,9-6 0 0 0,-16 10 6 0 0,0-1 0 0 0,-1 0 0 0 0,1 1 0 0 0,0-1 0 0 0,-1 1-1 0 0,1-1 1 0 0,-1 0 0 0 0,1 1 0 0 0,-1-1 0 0 0,0 0 0 0 0,1 0-1 0 0,-1-1 1 0 0,0 2-2 0 0,1 0 0 0 0,-1 0-1 0 0,0 0 1 0 0,0-1 0 0 0,0 1-1 0 0,-1 0 1 0 0,1 0 0 0 0,0 0-1 0 0,0-1 1 0 0,0 1 0 0 0,0 0-1 0 0,0 0 1 0 0,0 0 0 0 0,0-1-1 0 0,0 1 1 0 0,0 0 0 0 0,0 0-1 0 0,0 0 1 0 0,-1-1 0 0 0,1 1-1 0 0,0 0 1 0 0,0 0 0 0 0,0 0-1 0 0,0 0 1 0 0,-1 0 0 0 0,1-1-1 0 0,0 1 1 0 0,0 0 0 0 0,0 0-1 0 0,0 0 1 0 0,-1 0 0 0 0,1 0-1 0 0,0 0 1 0 0,0 0 0 0 0,0 0-1 0 0,-1 0 1 0 0,1 0 0 0 0,0 0-1 0 0,0 0 1 0 0,-1 0 0 0 0,1 0-1 0 0,0 0 1 0 0,0 0 0 0 0,0 0-1 0 0,-1 0 1 0 0,1 0 0 0 0,-4 15-64 0 0,-2 7-3 0 0,0 0-1 0 0,-3 38 1 0 0,1 48-78 0 0,7-101 135 0 0,9 299-114 0 0,1-146 59 0 0,12 309-264 0 0,-4-93 99 0 0,3-54-1333 0 0,-10-210 943 0 0,-7-76 275 0 0,28 244-6609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697"/>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532 139 8314 0 0,'0'0'149'0'0,"3"-1"275"0"0,6-4-229 0 0,-5 2-65 0 0,-2 2-19 0 0,0-1 0 0 0,0 1 0 0 0,1 0-1 0 0,-1 0 1 0 0,1 0 0 0 0,3-1-1 0 0,-5 3-47 0 0,-1 0-1 0 0,1 1 0 0 0,-1-1 0 0 0,1 0 0 0 0,-1 0 0 0 0,0 1 0 0 0,0-1 0 0 0,0 1 1 0 0,0-1-1 0 0,0 0 0 0 0,0 3 0 0 0,-4 35 518 0 0,-16 67 0 0 0,15-83-397 0 0,-104 529 1587 0 0,22-101-1416 0 0,-1-12-105 0 0,16-13 96 0 0,33-130 24 0 0,39-292-343 0 0,-2 10 43 0 0,1-11 40 0 0,1-6 105 0 0,3-46-365 0 0,14-81 0 0 0,-8 73 125 0 0,66-384 152 0 0,-32 187 132 0 0,-28 156-128 0 0,-9 57-87 0 0,26-205 230 0 0,29-361 506 0 0,-46 406-705 0 0,-12 166-19 0 0,14-136 220 0 0,-15 148-72 0 0,-2-37 0 0 0,0 26-42 0 0,0 31-173 0 0,0 0 1 0 0,0 0-1 0 0,-1 0 0 0 0,1 0 1 0 0,0 0-1 0 0,-1-1 0 0 0,0 1 1 0 0,0 0-1 0 0,0 0 0 0 0,0 0 1 0 0,-3-4-1 0 0,4 8 1 0 0,0 0 0 0 0,0 0 0 0 0,0 0 0 0 0,0 0 0 0 0,0 0 0 0 0,-1 0 0 0 0,1 0 0 0 0,0 0 0 0 0,0 0 0 0 0,-1 0 1 0 0,1 0-1 0 0,-1 0 0 0 0,1 0 0 0 0,-2 2 0 0 0,1 0-25 0 0,-8 20 28 0 0,-6 27 0 0 0,10-30-11 0 0,4-17 6 0 0,-2 12-24 0 0,3-14 50 0 0,5-19 59 0 0,-10-75 59 0 0,5 93-131 0 0,0 0 1 0 0,0 0-1 0 0,0 0 1 0 0,0 1 0 0 0,0-1-1 0 0,0 0 1 0 0,0 0-1 0 0,0 0 1 0 0,0 0 0 0 0,0 0-1 0 0,0 1 1 0 0,0-1-1 0 0,0 0 1 0 0,0 0-1 0 0,0 0 1 0 0,0 0 0 0 0,0 1-1 0 0,0-1 1 0 0,0 0-1 0 0,0 0 1 0 0,0 0-1 0 0,0 0 1 0 0,0 0 0 0 0,0 1-1 0 0,0-1 1 0 0,1 0-1 0 0,-1 0 1 0 0,0 0-1 0 0,0 0 1 0 0,0 0 0 0 0,0 0-1 0 0,0 1 1 0 0,0-1-1 0 0,1 0 1 0 0,-1 0 0 0 0,0 0-1 0 0,0 0 1 0 0,0 0-1 0 0,0 0 1 0 0,0 0-1 0 0,1 0 1 0 0,-1 0 0 0 0,0 0-1 0 0,0 0 1 0 0,0 0-1 0 0,0 0 1 0 0,1 0-1 0 0,-1 0 1 0 0,0 0 0 0 0,0 0-1 0 0,0 0 1 0 0,0 0-1 0 0,1 0 1 0 0,-1 0-1 0 0,0 0 1 0 0,0 0 0 0 0,0 0-1 0 0,0 0 1 0 0,0 0-1 0 0,1 0 1 0 0,-1-1-1 0 0,0 1 1 0 0,0 0 0 0 0,0 0-1 0 0,0 0 1 0 0,0 0-1 0 0,1 0 1 0 0,11-4 118 0 0,20 3-2 0 0,-1 1-1 0 0,58 7 1 0 0,54 9 51 0 0,-113-14-78 0 0,-23-2-90 0 0,0 0 0 0 0,0 1 0 0 0,0 0 0 0 0,10 3-1 0 0,-16-4 10 0 0,0 1 1 0 0,0-1-1 0 0,-1 1 0 0 0,1 0 0 0 0,0-1 0 0 0,0 1 0 0 0,0 0 1 0 0,-1 0-1 0 0,1-1 0 0 0,0 1 0 0 0,-1 0 0 0 0,1 0 0 0 0,-1 0 1 0 0,1 0-1 0 0,-1 0 0 0 0,1 0 0 0 0,-1 0 0 0 0,0 0 0 0 0,1 0 1 0 0,-1 0-1 0 0,0 0 0 0 0,0 0 0 0 0,0 0 0 0 0,0 0 0 0 0,0 0 1 0 0,0 0-1 0 0,0 0 0 0 0,0 2 0 0 0,-1 4 29 0 0,0 1-1 0 0,-3 13 1 0 0,4-20-35 0 0,-36 117 282 0 0,20-66-224 0 0,-11 76 0 0 0,25-115-60 0 0,-6 35 105 0 0,-1 96 1 0 0,14 49 44 0 0,0-95-62 0 0,-6-36-102 0 0,-2-1 0 0 0,-3 1 0 0 0,-20 89 0 0 0,-10 46 255 0 0,-4 18-228 0 0,-5-53 66 0 0,7-31 185 0 0,-20 139 0 0 0,36-148-15 0 0,-8 169 1 0 0,29-259-179 0 0,1 50 194 0 0,0-70-153 0 0,1-4-240 0 0,2-21-269 0 0,3-32 143 0 0,0-50 1 0 0,0 3 113 0 0,42-223-89 0 0,18 6-2 0 0,-44 211 172 0 0,42-243-285 0 0,-51 240 184 0 0,1-137 1 0 0,-12 142 216 0 0,16-100 0 0 0,-1 20-160 0 0,-12 147 94 0 0,2 0-1 0 0,1 0 0 0 0,17-43 1 0 0,-22 62-8 0 0,9-16 65 0 0,14-26 0 0 0,-11 21 5 0 0,-13 26-51 0 0,0 0-1 0 0,0-1 1 0 0,-1 1 0 0 0,0-1 0 0 0,1-10 0 0 0,0-2 14 0 0,6-44 85 0 0,-7 56-81 0 0,-4 10-53 0 0,-3 10-92 0 0,-49 284 3 0 0,36-78 137 0 0,-2 15 73 0 0,-48 231 248 0 0,27-201-267 0 0,28-163 80 0 0,5 1-1 0 0,4 137 1 0 0,6-203-122 0 0,-1-8 78 0 0,6 33 0 0 0,1 17 43 0 0,-3-19 25 0 0,0-30-164 0 0,-3 0 0 0 0,-2 44-1 0 0,1-71-2 0 0,0 0-1 0 0,-1 1 1 0 0,0-1-1 0 0,1 0 1 0 0,-1 1-1 0 0,-1-1 1 0 0,1 0-1 0 0,0 0 1 0 0,-1 0-1 0 0,0 0 0 0 0,1 0 1 0 0,-4 3-1 0 0,5-6-4 0 0,0 0 0 0 0,-1 1 0 0 0,1-1 0 0 0,-1 0 0 0 0,1 0 0 0 0,-1 0 0 0 0,1 0 0 0 0,-1 0 0 0 0,1 0 0 0 0,-1 0 0 0 0,1 0 0 0 0,-1 0 0 0 0,1 0 0 0 0,0 0-1 0 0,-1 0 1 0 0,1 0 0 0 0,-1 0 0 0 0,1 0 0 0 0,-1 0 0 0 0,1 0 0 0 0,-1-1 0 0 0,1 1 0 0 0,0 0 0 0 0,-1 0 0 0 0,1-1 0 0 0,-1 1 0 0 0,1 0 0 0 0,0-1 0 0 0,-1 1 0 0 0,1-1-1 0 0,-12-10-154 0 0,6 3 122 0 0,1 0 0 0 0,0-1 0 0 0,0 1 0 0 0,1-1 0 0 0,0 0 0 0 0,1-1 0 0 0,0 1-1 0 0,0-1 1 0 0,1 1 0 0 0,0-1 0 0 0,0-10 0 0 0,0-5 3 0 0,1 1-1 0 0,2-1 1 0 0,4-32-1 0 0,-1 28-19 0 0,1 1-1 0 0,10-29 1 0 0,22-75 163 0 0,40-113-366 0 0,-75 241 243 0 0,0-4 21 0 0,0 0 0 0 0,1 1 0 0 0,0-1 0 0 0,1 1-1 0 0,6-10 1 0 0,-10 17 1 0 0,1 1 0 0 0,-1-1 0 0 0,1 1-1 0 0,-1-1 1 0 0,1 1 0 0 0,-1 0 0 0 0,1-1 0 0 0,-1 1 0 0 0,0-1-1 0 0,1 1 1 0 0,-1 0 0 0 0,0 0 0 0 0,0-1 0 0 0,1 1-1 0 0,-1 0 1 0 0,0 0 0 0 0,7 20 126 0 0,-3-2-111 0 0,0-1 1 0 0,-1 1-1 0 0,-1 0 1 0 0,0 34-1 0 0,-11 77 15 0 0,7-107-28 0 0,-33 232 196 0 0,31-230-203 0 0,-4 14 90 0 0,-2 0-1 0 0,-2-1 1 0 0,-17 40 0 0 0,16-46 20 0 0,-1-2-1 0 0,-1 1 1 0 0,-23 31 0 0 0,26-41-36 0 0,-7 8 70 0 0,18-27-153 0 0,0 0-1 0 0,-1 0 0 0 0,0 0 1 0 0,1-1-1 0 0,-1 1 1 0 0,0-1-1 0 0,0 1 0 0 0,0-1 1 0 0,0 0-1 0 0,0 0 1 0 0,-3 2-1 0 0,0-1 5 0 0,0 0 1 0 0,0-1-1 0 0,0 0 0 0 0,0 0 1 0 0,0 0-1 0 0,0 0 1 0 0,0-1-1 0 0,0 0 0 0 0,0 0 1 0 0,0 0-1 0 0,-1-1 0 0 0,1 1 1 0 0,0-1-1 0 0,0-1 1 0 0,0 1-1 0 0,1-1 0 0 0,-10-4 1 0 0,-4-4-6 0 0,1-2 0 0 0,0-1 0 0 0,-17-15 0 0 0,22 17-7 0 0,-2 0-1 0 0,0 0 1 0 0,0 1-1 0 0,0 1 1 0 0,-22-11-1 0 0,35 20 13 0 0,-6-4 11 0 0,0 1 0 0 0,0 0-1 0 0,-1 1 1 0 0,1 0 0 0 0,-1 0-1 0 0,1 0 1 0 0,-1 1-1 0 0,1 0 1 0 0,-1 1 0 0 0,-13 0-1 0 0,20 0-11 0 0,-33 7-11 0 0,32-7 9 0 0,0 1-1 0 0,1 0 1 0 0,-1-1-1 0 0,0 1 1 0 0,1 0 0 0 0,-1 0-1 0 0,0 0 1 0 0,1 0-1 0 0,-1 0 1 0 0,1 1-1 0 0,0-1 1 0 0,-1 0 0 0 0,1 1-1 0 0,0-1 1 0 0,-2 4-1 0 0,3-4 4 0 0,1 1-1 0 0,-1 0 0 0 0,1 0 0 0 0,-1-1 1 0 0,1 1-1 0 0,0-1 0 0 0,0 1 1 0 0,0-1-1 0 0,0 1 0 0 0,2 1 0 0 0,1 1-8 0 0,0 1 0 0 0,0-1-1 0 0,0 1 1 0 0,1-1 0 0 0,0-1-1 0 0,0 1 1 0 0,0-1 0 0 0,0 1-1 0 0,1-2 1 0 0,-1 1 0 0 0,8 2-1 0 0,-3-2 12 0 0,0 0 0 0 0,1-1-1 0 0,-1 0 1 0 0,18 0-1 0 0,44-3 121 0 0,-25 0-120 0 0,-39 1-113 0 0,-1-1 0 0 0,1 0-1 0 0,12-3 1 0 0,-26-48-6221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18"/>
    </inkml:context>
    <inkml:brush xml:id="br0">
      <inkml:brushProperty name="width" value="0.035" units="cm"/>
      <inkml:brushProperty name="height" value="0.035" units="cm"/>
    </inkml:brush>
  </inkml:definitions>
  <inkml:trace contextRef="#ctx0" brushRef="#br0">240 159 504 0 0,'0'0'1378'0'0,"0"-12"-1166"0"0,-2-1-234 0 0,1 0 0 0 0,0 0-1 0 0,2-15 1 0 0,4-17 4389 0 0,1 21-1178 0 0,-2 14-1912 0 0,-3 9-652 0 0,-1 4 16 0 0,0-3-354 0 0,-1 6 2557 0 0,0 10-2742 0 0,1-8 84 0 0,-7 76 149 0 0,-3 118 68 0 0,11 366 453 0 0,-4-493-822 0 0,-14 238 135 0 0,5-184-74 0 0,-19 200 92 0 0,21-240-156 0 0,-21 250 669 0 0,0 25-436 0 0,23-63 1323 0 0,9-199-1479 0 0,-1-71-70 0 0,3 96-28 0 0,-3-125-36 0 0,1 9-85 0 0,-3-10-328 0 0,-1-6-633 0 0,-8-19-237 0 0,2-1 0 0 0,0 0 1 0 0,-8-39-1 0 0,-8-80-3263 0 0,18 98 3119 0 0,-4-21-196 0 0,9 54 262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19"/>
    </inkml:context>
    <inkml:brush xml:id="br0">
      <inkml:brushProperty name="width" value="0.035" units="cm"/>
      <inkml:brushProperty name="height" value="0.035" units="cm"/>
    </inkml:brush>
  </inkml:definitions>
  <inkml:trace contextRef="#ctx0" brushRef="#br0">0 449 10874 0 0,'1'0'-17'0'0,"-1"-3"-2"0"0,1 0 5 0 0,0-2 0 0 0,0 3 1 0 0,50-157 1000 0 0,9-23 909 0 0,-57 176-1811 0 0,-1 0-1 0 0,1 1 1 0 0,-1 0 0 0 0,2-1-1 0 0,-1 1 1 0 0,0 0-1 0 0,1 1 1 0 0,0-1-1 0 0,0 1 1 0 0,1-1-1 0 0,-1 1 1 0 0,1 1 0 0 0,0-1-1 0 0,0 1 1 0 0,0-1-1 0 0,0 1 1 0 0,1 1-1 0 0,-1-1 1 0 0,1 1 0 0 0,-1 0-1 0 0,8-1 1 0 0,7 0 182 0 0,-1 1 0 0 0,2 1 1 0 0,-1 1-1 0 0,33 4 1 0 0,78 20 111 0 0,-112-20-347 0 0,138 35 368 0 0,-131-31-328 0 0,0 1 1 0 0,0 2-1 0 0,44 24 0 0 0,-59-27-38 0 0,1 1 0 0 0,-1-1 0 0 0,0 2 0 0 0,-1-1-1 0 0,0 2 1 0 0,0-1 0 0 0,-1 1 0 0 0,-1 1 0 0 0,0-1-1 0 0,0 1 1 0 0,-1 1 0 0 0,-1-1 0 0 0,0 1-1 0 0,-1 1 1 0 0,5 16 0 0 0,-4-6 37 0 0,-1 0 0 0 0,-2 0 0 0 0,0 1 0 0 0,-2-1 0 0 0,0 0 0 0 0,-2 1 1 0 0,0-1-1 0 0,-6 27 0 0 0,-37 184-72 0 0,-22 153 142 0 0,13 190-33 0 0,48-471 63 0 0,-7 133 71 0 0,-5 81 58 0 0,4-69 36 0 0,-7-17 431 0 0,-4 182-137 0 0,27-347-511 0 0,0-36-69 0 0,-2 0 0 0 0,-6 64 0 0 0,5-97-97 0 0,0 1 0 0 0,0-1 0 0 0,-1 0 0 0 0,1 0 0 0 0,0 1 0 0 0,-1-1 0 0 0,1 0 0 0 0,0 0 0 0 0,-1 0 0 0 0,1 1 0 0 0,-1-1 0 0 0,0 0 0 0 0,1 0 0 0 0,-1 0 0 0 0,0 0 0 0 0,0 0 0 0 0,0 0 0 0 0,0 0 0 0 0,0 0 0 0 0,0 0 0 0 0,0-1-1 0 0,0 1 1 0 0,-2 1 0 0 0,1-2-69 0 0,1 0 0 0 0,-1 0 0 0 0,0 0 0 0 0,1 0 0 0 0,-1 0 0 0 0,1 0 0 0 0,-1 0 0 0 0,0-1 0 0 0,1 1 0 0 0,-1-1 0 0 0,1 1 0 0 0,-1-1 0 0 0,1 0-1 0 0,-1 1 1 0 0,1-1 0 0 0,0 0 0 0 0,-1 0 0 0 0,1 0 0 0 0,-2-2 0 0 0,-13-11-1189 0 0,0-1 0 0 0,-21-26 0 0 0,-14-14-4916 0 0,28 35 2986 0 0,21 19 2054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20"/>
    </inkml:context>
    <inkml:brush xml:id="br0">
      <inkml:brushProperty name="width" value="0.035" units="cm"/>
      <inkml:brushProperty name="height" value="0.035" units="cm"/>
    </inkml:brush>
  </inkml:definitions>
  <inkml:trace contextRef="#ctx0" brushRef="#br0">0 0 13947 0 0,'0'0'648'0'0,"7"0"-68"0"0,27 2-259 0 0,50 9 0 0 0,-46-5-76 0 0,370 54 1664 0 0,2-28-2308 0 0,-388-32-419 0 0,-1-1-1 0 0,1 0 1 0 0,34-8 0 0 0,-53 8-1462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21"/>
    </inkml:context>
    <inkml:brush xml:id="br0">
      <inkml:brushProperty name="width" value="0.1" units="cm"/>
      <inkml:brushProperty name="height" value="0.1" units="cm"/>
    </inkml:brush>
  </inkml:definitions>
  <inkml:trace contextRef="#ctx0" brushRef="#br0">244 48 3321 0 0,'0'0'153'0'0,"0"-18"4181"0"0,0 17-4246 0 0,0 0-1 0 0,-1 0 0 0 0,1 0 0 0 0,0-1 1 0 0,-1 1-1 0 0,1 1 0 0 0,-1-1 0 0 0,1 0 1 0 0,-1 0-1 0 0,0 0 0 0 0,1 0 0 0 0,-1 0 1 0 0,0 0-1 0 0,0 1 0 0 0,1-1 0 0 0,-1 0 0 0 0,0 0 1 0 0,0 1-1 0 0,0-1 0 0 0,0 1 0 0 0,0-1 1 0 0,0 1-1 0 0,0-1 0 0 0,0 1 0 0 0,-1-1 1 0 0,-4 0 11 0 0,1-1 0 0 0,-1 1 0 0 0,-8-2 0 0 0,2 2 28 0 0,0 1-1 0 0,0 0 1 0 0,1 1 0 0 0,-1 0-1 0 0,0 1 1 0 0,1 0 0 0 0,-1 0-1 0 0,1 2 1 0 0,-21 8 0 0 0,13-6-16 0 0,16-6-77 0 0,0 1 0 0 0,1 0 1 0 0,-1-1-1 0 0,0 1 1 0 0,0 1-1 0 0,0-1 1 0 0,0 0-1 0 0,1 1 1 0 0,-1-1-1 0 0,1 1 1 0 0,-5 4-1 0 0,7-6-29 0 0,0 0 0 0 0,0 0 0 0 0,-1 0-1 0 0,1 0 1 0 0,0 0 0 0 0,0 0 0 0 0,0 0 0 0 0,0 0 0 0 0,0 0 0 0 0,0 1 0 0 0,0-1-1 0 0,0 0 1 0 0,0 0 0 0 0,0 0 0 0 0,0 0 0 0 0,0 0 0 0 0,0 0 0 0 0,0 0 0 0 0,0 0-1 0 0,0 0 1 0 0,0 0 0 0 0,0 1 0 0 0,0-1 0 0 0,0 0 0 0 0,0 0 0 0 0,0 0 0 0 0,0 0 0 0 0,0 0-1 0 0,0 0 1 0 0,0 0 0 0 0,1 0 0 0 0,-1 0 0 0 0,0 0 0 0 0,0 0 0 0 0,0 0 0 0 0,0 1-1 0 0,0-1 1 0 0,0 0 0 0 0,0 0 0 0 0,0 0 0 0 0,0 0 0 0 0,0 0 0 0 0,0 0 0 0 0,0 0-1 0 0,0 0 1 0 0,1 0 0 0 0,-1 0 0 0 0,0 0 0 0 0,0 0 0 0 0,0 0 0 0 0,0 0 0 0 0,0 0-1 0 0,0 0 1 0 0,0 0 0 0 0,0 0 0 0 0,0 0 0 0 0,1 0 0 0 0,6 0 537 0 0,-5 0-172 0 0,-2 0-269 0 0,4 0 109 0 0,12-1-155 0 0,0-1 0 0 0,29-7 0 0 0,-16 3-75 0 0,-7 2-15 0 0,6-2 135 0 0,0 1-1 0 0,41-1 1 0 0,-68 7-91 0 0,0-1 1 0 0,0 0-1 0 0,0 1 1 0 0,0-1-1 0 0,0 1 1 0 0,0-1-1 0 0,0 1 0 0 0,-1 0 1 0 0,1-1-1 0 0,0 1 1 0 0,0 0-1 0 0,0 0 1 0 0,-1 0-1 0 0,1-1 0 0 0,0 1 1 0 0,-1 0-1 0 0,1 0 1 0 0,0 2-1 0 0,1 0 3 0 0,-1 0 1 0 0,1 0-1 0 0,-1 1 0 0 0,2 5 0 0 0,-1 6-14 0 0,-1 0-1 0 0,0-1 1 0 0,-1 1-1 0 0,-3 17 1 0 0,2-14-99 0 0,-1-3-1003 0 0,-1 1 1 0 0,0 0-1 0 0,-7 16 0 0 0,3-17-2512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22"/>
    </inkml:context>
    <inkml:brush xml:id="br0">
      <inkml:brushProperty name="width" value="0.1" units="cm"/>
      <inkml:brushProperty name="height" value="0.1" units="cm"/>
    </inkml:brush>
  </inkml:definitions>
  <inkml:trace contextRef="#ctx0" brushRef="#br0">0 20 1400 0 0,'3'-2'6342'0'0,"5"-3"-5213"0"0,-6 4-800 0 0,0-1-1 0 0,0 1 1 0 0,0 0 0 0 0,1-1-1 0 0,-1 1 1 0 0,0 0 0 0 0,0 0-1 0 0,1 1 1 0 0,-1-1 0 0 0,1 0-1 0 0,3 0 1 0 0,-5 1-254 0 0,0 0 0 0 0,0 0 0 0 0,0 0 0 0 0,0 0 0 0 0,0 1 0 0 0,0-1 0 0 0,0 0 0 0 0,0 0 0 0 0,0 1 0 0 0,0-1 1 0 0,0 0-1 0 0,0 1 0 0 0,0-1 0 0 0,0 1 0 0 0,0 0 0 0 0,0-1 0 0 0,0 1 0 0 0,-1 0 0 0 0,1-1 0 0 0,0 1 0 0 0,0 0 0 0 0,-1 0 0 0 0,1-1 0 0 0,-1 1 0 0 0,1 0 1 0 0,0 0-1 0 0,-1 0 0 0 0,0 0 0 0 0,1 0 0 0 0,0 2 0 0 0,3 11 8 0 0,-1 0 0 0 0,0 0-1 0 0,-1 1 1 0 0,0-1 0 0 0,-1 28 0 0 0,-12 73-151 0 0,4-59 143 0 0,0 4 9 0 0,-4 47 21 0 0,8-53-81 0 0,3-50 217 0 0,1-5 5 0 0,2-11 73 0 0,-2 7-370 0 0,14-51-101 0 0,3 1-1 0 0,37-80 1 0 0,-45 115 135 0 0,0-2-37 0 0,1 1 1 0 0,1 1-1 0 0,27-37 1 0 0,-38 56 74 0 0,1-1-1 0 0,-1 1 1 0 0,1-1-1 0 0,0 1 1 0 0,-1 0-1 0 0,1 0 1 0 0,0 0-1 0 0,0 0 1 0 0,0 0-1 0 0,0 0 1 0 0,0 0-1 0 0,2 0 1 0 0,8 16 8 0 0,-8-9-16 0 0,0 1 0 0 0,0-1 0 0 0,-1 1 0 0 0,0 0 0 0 0,-1 0 0 0 0,1 0 0 0 0,-1 0 0 0 0,2 12 0 0 0,4 13 6 0 0,3 4 39 0 0,-1-1-2 0 0,2-2 1 0 0,1 1 0 0 0,19 34-1 0 0,-27-57-157 0 0,-5-9-74 0 0,1-1 1 0 0,0 1 0 0 0,0 0-1 0 0,0 0 1 0 0,0 0 0 0 0,0-1-1 0 0,1 3 1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23"/>
    </inkml:context>
    <inkml:brush xml:id="br0">
      <inkml:brushProperty name="width" value="0.1" units="cm"/>
      <inkml:brushProperty name="height" value="0.1" units="cm"/>
    </inkml:brush>
  </inkml:definitions>
  <inkml:trace contextRef="#ctx0" brushRef="#br0">12 160 632 0 0,'3'-8'10003'0'0,"5"-8"-8745"0"0,-7 15-1166 0 0,0 1 0 0 0,1-1 0 0 0,-1 0 0 0 0,0 0 0 0 0,1 0 0 0 0,-1 1 0 0 0,1-1 0 0 0,-1 1 0 0 0,1-1 0 0 0,0 1 0 0 0,-1-1 0 0 0,1 1 0 0 0,-1 0 0 0 0,1 0 0 0 0,0 0 0 0 0,-1 0 0 0 0,1 0 0 0 0,0 0 0 0 0,-1 1 0 0 0,1-1 0 0 0,-1 0 0 0 0,1 1 0 0 0,-1-1 0 0 0,1 1 0 0 0,1 1 0 0 0,3 0 95 0 0,-1 1 0 0 0,0-1 1 0 0,0 1-1 0 0,0 1 0 0 0,8 6 1 0 0,-2 2 48 0 0,0 0 0 0 0,-1 0 0 0 0,0 1 0 0 0,14 24 0 0 0,26 63 374 0 0,-44-88-551 0 0,2 4-18 0 0,-1 1 0 0 0,9 33 0 0 0,-15-44 1 0 0,1 0 1 0 0,-1 0-1 0 0,-1 0 0 0 0,1 0 0 0 0,-1 0 1 0 0,0 0-1 0 0,-1 0 0 0 0,1 0 0 0 0,-1 1 1 0 0,0-2-1 0 0,-1 1 0 0 0,-3 10 0 0 0,4-14-21 0 0,0 0 0 0 0,0 1 0 0 0,0-1-1 0 0,-1 0 1 0 0,1 0 0 0 0,-1 0-1 0 0,1-1 1 0 0,-1 1 0 0 0,0 0-1 0 0,0 0 1 0 0,0-1 0 0 0,0 1-1 0 0,0-1 1 0 0,0 0 0 0 0,-4 2 0 0 0,3-2-13 0 0,-1 1 0 0 0,1-1 0 0 0,-1-1 0 0 0,0 1 0 0 0,1 0 0 0 0,-1-1 0 0 0,0 0 0 0 0,0 0 0 0 0,-5-1 1 0 0,1 0 1 0 0,1 0 0 0 0,-1-1 0 0 0,1 0 1 0 0,0 0-1 0 0,-1-1 0 0 0,1 0 0 0 0,0-1 1 0 0,1 1-1 0 0,-10-7 0 0 0,3-1 19 0 0,0-1-1 0 0,-17-19 0 0 0,4 2-89 0 0,24 27 62 0 0,1 1-1 0 0,-1-1 0 0 0,1-1 0 0 0,-1 1 0 0 0,1 0 1 0 0,0 0-1 0 0,0 0 0 0 0,0-1 0 0 0,0 1 1 0 0,1 0-1 0 0,-1-1 0 0 0,0 1 0 0 0,1 0 1 0 0,0-1-1 0 0,-1 1 0 0 0,1-1 0 0 0,0 1 1 0 0,0-1-1 0 0,1-3 0 0 0,0 2 13 0 0,0-1 1 0 0,0 1-1 0 0,0-1 1 0 0,1 1-1 0 0,0 0 0 0 0,-1 0 1 0 0,1-1-1 0 0,1 1 1 0 0,2-4-1 0 0,10-10 19 0 0,0 0 0 0 0,0 2 1 0 0,2 0-1 0 0,30-23 0 0 0,80-46 146 0 0,-85 59-221 0 0,76-52-1350 0 0,-81 51-1951 0 0,-1-1-4056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4:21.771"/>
    </inkml:context>
    <inkml:brush xml:id="br0">
      <inkml:brushProperty name="width" value="0.05" units="cm"/>
      <inkml:brushProperty name="height" value="0.05" units="cm"/>
      <inkml:brushProperty name="color" value="#F6630D"/>
    </inkml:brush>
  </inkml:definitions>
  <inkml:trace contextRef="#ctx0" brushRef="#br0">0 0 1144 0 0,'0'0'10831'0'0,"0"12"-10067"0"0,3 49 13 0 0,20 106 1 0 0,-13-110-645 0 0,27 238 136 0 0,-15-101-167 0 0,-10-65 92 0 0,2 9-109 0 0,-5-33-72 0 0,5 194 203 0 0,-15-285-191 0 0,0-15 20 0 0,-1-6 13 0 0,5 40 434 0 0,-1 50 0 0 0,-1-25-316 0 0,0-39-131 0 0,4 75 88 0 0,26 144-1 0 0,-27-220-123 0 0,-2-13 20 0 0,0 1-1 0 0,-1-1 1 0 0,0 1-1 0 0,1 6 1 0 0,-2-11 1 0 0,-24-27 1332 0 0,1 0-1446 0 0,1-2 0 0 0,-22-36 0 0 0,27 36 115 0 0,9 17-31 0 0,1-1 0 0 0,0 0 1 0 0,-8-22-1 0 0,10 25 42 0 0,0-4 51 0 0,5 12-109 0 0,4 8-31 0 0,4 12-2 0 0,5 16-4 0 0,-8-20 75 0 0,1 0 0 0 0,1-1 0 0 0,0 1 0 0 0,11 15 0 0 0,-8-15 121 0 0,-7-10-117 0 0,1 1 0 0 0,-1-1 0 0 0,1 0 1 0 0,0 0-1 0 0,1-1 0 0 0,-1 1 0 0 0,1-1 0 0 0,0 0 0 0 0,0 0 1 0 0,10 5-1 0 0,-11-9 96 0 0,1-1 1 0 0,-1 0 0 0 0,9-2-1 0 0,-9 1-47 0 0,-1 0 0 0 0,1 0 0 0 0,-1 0-1 0 0,1 0 1 0 0,-1-1 0 0 0,0 1-1 0 0,1-1 1 0 0,-1 0 0 0 0,-1 0 0 0 0,6-6-1 0 0,2-5 86 0 0,10-18 0 0 0,-19 30-140 0 0,11-20-59 0 0,18-43-1 0 0,-24 48-892 0 0,-1 1-1 0 0,0-1 0 0 0,3-22 0 0 0,-8 35-1717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24"/>
    </inkml:context>
    <inkml:brush xml:id="br0">
      <inkml:brushProperty name="width" value="0.1" units="cm"/>
      <inkml:brushProperty name="height" value="0.1" units="cm"/>
    </inkml:brush>
  </inkml:definitions>
  <inkml:trace contextRef="#ctx0" brushRef="#br0">19 106 7930 0 0,'0'0'-29'0'0,"-19"-3"2826"0"0,73 3-1742 0 0,11 1-580 0 0,0-3 0 0 0,80-12-1 0 0,59-22 32 0 0,-188 32-449 0 0,-15 2-200 0 0,-9 2-261 0 0,5-1 368 0 0,0 1-1 0 0,1-1 0 0 0,-1 0 0 0 0,0 1 0 0 0,1-1 0 0 0,-5-3 0 0 0,-4 0 19 0 0,-19-6 52 0 0,-1 1 0 0 0,-41-5 0 0 0,62 14 87 0 0,8 1 35 0 0,7-1 27 0 0,20 7 682 0 0,-9-3-868 0 0,0 0 0 0 0,-1 2-1 0 0,25 11 1 0 0,-40-17 2 0 0,1 0 1 0 0,0 0-1 0 0,-1 1 0 0 0,1-1 0 0 0,-1 0 1 0 0,1 1-1 0 0,-1-1 0 0 0,0 1 0 0 0,1-1 1 0 0,-1 0-1 0 0,1 1 0 0 0,-1-1 0 0 0,0 1 1 0 0,1-1-1 0 0,-1 1 0 0 0,0 0 1 0 0,1-1-1 0 0,-1 1 0 0 0,0-1 0 0 0,0 1 1 0 0,0-1-1 0 0,0 1 0 0 0,0 0 0 0 0,1-1 1 0 0,-1 2-1 0 0,-1-1-15 0 0,1 1-1 0 0,0 0 1 0 0,0-1 0 0 0,-1 1 0 0 0,1-1-1 0 0,-1 1 1 0 0,0-1 0 0 0,1 1 0 0 0,-3 1 0 0 0,0 3-47 0 0,-1-1 0 0 0,1-1 0 0 0,-1 1 0 0 0,-6 5 0 0 0,-31 22-2180 0 0,0-3 1 0 0,-60 33-1 0 0,95-59 897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25"/>
    </inkml:context>
    <inkml:brush xml:id="br0">
      <inkml:brushProperty name="width" value="0.1" units="cm"/>
      <inkml:brushProperty name="height" value="0.1" units="cm"/>
    </inkml:brush>
  </inkml:definitions>
  <inkml:trace contextRef="#ctx0" brushRef="#br0">1 2143 1144 0 0,'4'-5'8786'0'0,"-1"1"-8648"0"0,0 0 1 0 0,1 0-1 0 0,0 0 0 0 0,0 0 0 0 0,0 1 1 0 0,0-1-1 0 0,0 1 0 0 0,1 0 1 0 0,8-4-1 0 0,4-1 467 0 0,27-8-1 0 0,-7 3 126 0 0,19-10 155 0 0,98-44 204 0 0,-26 3-328 0 0,116-62 720 0 0,-124 71-928 0 0,-58 23-363 0 0,156-86 371 0 0,-89 30-477 0 0,-33 21-36 0 0,-90 63-41 0 0,3-2 65 0 0,-18 10-12 0 0,174-91 126 0 0,-106 55-44 0 0,58-35 189 0 0,43-31-90 0 0,-63 41-172 0 0,-24 7 44 0 0,12-7-126 0 0,-10 12 62 0 0,54-30-15 0 0,-71 40-11 0 0,-42 24 10 0 0,1 1 0 0 0,28-13-1 0 0,-27 15 13 0 0,27-18-1 0 0,-21 12-30 0 0,-2 2-49 0 0,80-45-78 0 0,-40 33 150 0 0,-4 1 57 0 0,64-40-122 0 0,-32 17 2 0 0,-7 7 26 0 0,19-11 0 0 0,63-36 127 0 0,-71 39-249 0 0,77-45 213 0 0,-79 37-143 0 0,64-39 154 0 0,-147 90-321 0 0,21-12-436 0 0,-14 4-2896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11"/>
    </inkml:context>
    <inkml:brush xml:id="br0">
      <inkml:brushProperty name="width" value="0.1" units="cm"/>
      <inkml:brushProperty name="height" value="0.1" units="cm"/>
      <inkml:brushProperty name="color" value="#008C3A"/>
    </inkml:brush>
  </inkml:definitions>
  <inkml:trace contextRef="#ctx0" brushRef="#br0">3 1 7802 0 0,'0'0'0'0'0,"-2"2"-712"0"0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12"/>
    </inkml:context>
    <inkml:brush xml:id="br0">
      <inkml:brushProperty name="width" value="0.1" units="cm"/>
      <inkml:brushProperty name="height" value="0.1" units="cm"/>
      <inkml:brushProperty name="color" value="#008C3A"/>
    </inkml:brush>
  </inkml:definitions>
  <inkml:trace contextRef="#ctx0" brushRef="#br0">93 0 5113 0 0,'0'0'4448'0'0,"-22"12"-1353"0"0,14-7-2705 0 0,1-1 0 0 0,0 1 1 0 0,0 1-1 0 0,1-1 0 0 0,0 1 0 0 0,-8 9 0 0 0,-1 1 1529 0 0,15-16-1851 0 0,1 0 0 0 0,-1-1 0 0 0,1 1 0 0 0,-1 0 0 0 0,1 0 0 0 0,-1 0 0 0 0,1 0 0 0 0,-1 0 0 0 0,1 0 0 0 0,-1 0 0 0 0,1 0 0 0 0,-1 0 0 0 0,1 0-1 0 0,-1 1 1 0 0,0-1 0 0 0,1 0 0 0 0,-1 0 0 0 0,1 0 0 0 0,-1 1 0 0 0,1-1 0 0 0,16 9 435 0 0,4 1-312 0 0,25 2-10 0 0,72 8 1 0 0,50-4 284 0 0,-130-14-264 0 0,233 9 503 0 0,-99-7-247 0 0,-7-4-128 0 0,16 1 164 0 0,-123 4-386 0 0,0 2 0 0 0,61 17 0 0 0,147 20 208 0 0,-178-32-261 0 0,515 76 115 0 0,-459-74-41 0 0,-63-7-43 0 0,9 2 7 0 0,121 10 119 0 0,100 6-254 0 0,121 27 165 0 0,-355-40-101 0 0,77 2 51 0 0,-46-5 21 0 0,370 45-13 0 0,-334-37 4 0 0,91 8 94 0 0,-111-10-128 0 0,-45-4-22 0 0,-4 1 75 0 0,90 26 0 0 0,-32-11-85 0 0,17 5 37 0 0,-46-6 7 0 0,200 24 1 0 0,30-4 46 0 0,-89-14-17 0 0,-127-18-35 0 0,124 29-113 0 0,-71-8 125 0 0,71 15 92 0 0,-148-30-160 0 0,49 7-30 0 0,-81-15 22 0 0,-18-4 20 0 0,19 4 74 0 0,86 6 0 0 0,-121-17-71 0 0,96 8 115 0 0,33 11 24 0 0,-38-16-146 0 0,-77 0-12 0 0,5 0-9 0 0,66 13 0 0 0,-95-14-107 0 0,30 2 1 0 0,-17-3-775 0 0,-3 2-1006 0 0,-9-1-4285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13"/>
    </inkml:context>
    <inkml:brush xml:id="br0">
      <inkml:brushProperty name="width" value="0.1" units="cm"/>
      <inkml:brushProperty name="height" value="0.1" units="cm"/>
      <inkml:brushProperty name="color" value="#008C3A"/>
    </inkml:brush>
  </inkml:definitions>
  <inkml:trace contextRef="#ctx0" brushRef="#br0">447 50 888 0 0,'0'0'66'0'0,"1"-1"135"0"0,5 0-25 0 0,-2 0-72 0 0,5-2 1013 0 0,0 0-1 0 0,0-1 0 0 0,-1 1 0 0 0,15-20 6133 0 0,-24 22-7124 0 0,-2 0 149 0 0,1 0 0 0 0,-1 0 0 0 0,1 0 0 0 0,-1 0 0 0 0,-4 0 0 0 0,-4-1-91 0 0,1 1 0 0 0,-1 1 0 0 0,1 0 0 0 0,-1 0 1 0 0,1 1-1 0 0,-21 5 0 0 0,-60 19 614 0 0,-64 37 338 0 0,30-12 53 0 0,96-37-821 0 0,29-13-335 0 0,1 0 0 0 0,0 0 1 0 0,-1 0-1 0 0,1 0 0 0 0,0 0 0 0 0,-1 1 1 0 0,1-1-1 0 0,0 0 0 0 0,-1 0 1 0 0,1 0-1 0 0,0 1 0 0 0,-1-1 0 0 0,1 0 1 0 0,-1 1-1 0 0,1-1 0 0 0,0 0 0 0 0,-1 1 1 0 0,1-1-1 0 0,0 1 0 0 0,16 15-58 0 0,-3-5 46 0 0,80 51-2 0 0,-6-5 98 0 0,4 2-5 0 0,-31-21-46 0 0,66 39-41 0 0,-121-74-56 0 0,0-1 0 0 0,-1 0 0 0 0,1 0 0 0 0,12 2 0 0 0,-14-4-429 0 0,0 1 0 0 0,0 0 0 0 0,0 0 1 0 0,0 0-1 0 0,0 1 0 0 0,-1-1 0 0 0,1 1 1 0 0,0 0-1 0 0,-1 0 0 0 0,7 5 0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14"/>
    </inkml:context>
    <inkml:brush xml:id="br0">
      <inkml:brushProperty name="width" value="0.1" units="cm"/>
      <inkml:brushProperty name="height" value="0.1" units="cm"/>
      <inkml:brushProperty name="color" value="#008C3A"/>
    </inkml:brush>
  </inkml:definitions>
  <inkml:trace contextRef="#ctx0" brushRef="#br0">66 122 1912 0 0,'-4'-4'8424'0'0,"-4"-7"-6739"0"0,6 6-1118 0 0,-1-1-1 0 0,2 0 1 0 0,-1 1-1 0 0,1-1 1 0 0,0 0-1 0 0,0 0 1 0 0,1 0-1 0 0,2-5 2350 0 0,-1 12-2837 0 0,-1-1 22 0 0,1 1 0 0 0,-1 0-1 0 0,0 0 1 0 0,0 1 0 0 0,1-1-1 0 0,-1 0 1 0 0,0 0 0 0 0,0 0-1 0 0,0 0 1 0 0,0 0 0 0 0,-1 2 0 0 0,1-2 25 0 0,1 55 77 0 0,-5 147-126 0 0,-12-89-224 0 0,0-5 308 0 0,11-68-186 0 0,2-24 116 0 0,0 27 0 0 0,11-88 820 0 0,-3 3-702 0 0,21-130 155 0 0,-18 132-348 0 0,1-1-1 0 0,20-47 1 0 0,19-21-135 0 0,-41 96 127 0 0,0 0 0 0 0,0 1 1 0 0,1 0-1 0 0,1 0 0 0 0,-1 1 0 0 0,18-15 1 0 0,-22 22-21 0 0,0 0 1 0 0,1 0-1 0 0,-1 0 1 0 0,1 1 0 0 0,-1-1-1 0 0,1 1 1 0 0,0 0 0 0 0,0 1-1 0 0,0-1 1 0 0,0 1 0 0 0,0 0-1 0 0,8 0 1 0 0,-3 0 2 0 0,0 2 1 0 0,0-1-1 0 0,1 1 0 0 0,-1 1 0 0 0,12 3 1 0 0,-19-4 12 0 0,0 1 0 0 0,0-1 0 0 0,0 0 1 0 0,0 1-1 0 0,0 0 0 0 0,0 0 0 0 0,-1 0 0 0 0,1 0 1 0 0,-1 0-1 0 0,1 0 0 0 0,-1 1 0 0 0,0-1 1 0 0,0 1-1 0 0,0-1 0 0 0,3 6 0 0 0,-1 0-1 0 0,0-1 0 0 0,-1 1-1 0 0,0 0 1 0 0,5 16 0 0 0,-5-7 9 0 0,-1-1 1 0 0,0 1-1 0 0,-1 0 1 0 0,-2 27-1 0 0,-12 69-95 0 0,5-62 75 0 0,7-40 15 0 0,-8 43 64 0 0,8-49-73 0 0,0 1 0 0 0,-1-1 0 0 0,0 0-1 0 0,0 1 1 0 0,-1-1 0 0 0,1 0 0 0 0,-5 6 0 0 0,4-9-232 0 0,2-3-83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15"/>
    </inkml:context>
    <inkml:brush xml:id="br0">
      <inkml:brushProperty name="width" value="0.1" units="cm"/>
      <inkml:brushProperty name="height" value="0.1" units="cm"/>
      <inkml:brushProperty name="color" value="#008C3A"/>
    </inkml:brush>
  </inkml:definitions>
  <inkml:trace contextRef="#ctx0" brushRef="#br0">291 1 4345 0 0,'0'0'8426'0'0,"2"5"-7429"0"0,1 5-800 0 0,0 0 0 0 0,0 0 1 0 0,-1 0-1 0 0,-1 0 0 0 0,0 0 0 0 0,0 1 0 0 0,-1 10 0 0 0,0-18-155 0 0,-1 62 667 0 0,-4 0-1 0 0,-17 93 1 0 0,-6-26 124 0 0,-79 226 0 0 0,21-104 24 0 0,53-173-41 0 0,30-78-468 0 0,4-10-428 0 0,-1-1-417 0 0,-4 1 340 0 0,1 0 0 0 0,0 0 0 0 0,1-1-1 0 0,-1 1 1 0 0,1-1 0 0 0,1 1 0 0 0,-1-1 0 0 0,0-12-1 0 0,2-1-529 0 0,3-41 0 0 0,2 27-520 0 0,2 1-1 0 0,1-1 0 0 0,2 1 0 0 0,1 1 1 0 0,1 0-1 0 0,3 0 0 0 0,19-34 0 0 0,-31 63-259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16"/>
    </inkml:context>
    <inkml:brush xml:id="br0">
      <inkml:brushProperty name="width" value="0.1" units="cm"/>
      <inkml:brushProperty name="height" value="0.1" units="cm"/>
      <inkml:brushProperty name="color" value="#008C3A"/>
    </inkml:brush>
  </inkml:definitions>
  <inkml:trace contextRef="#ctx0" brushRef="#br0">106 120 8058 0 0,'0'0'1029'0'0,"0"-7"342"0"0,-3-17 1435 0 0,-2-40 0 0 0,5 63-2733 0 0,0 0 0 0 0,0 0 0 0 0,0 0 0 0 0,0 1-1 0 0,1-1 1 0 0,-1 0 0 0 0,0 0 0 0 0,0 1 0 0 0,1-1 0 0 0,-1 0 0 0 0,0 1-1 0 0,1-1 1 0 0,-1 0 0 0 0,1 1 0 0 0,-1-1 0 0 0,1 1 0 0 0,-1-1 0 0 0,1 0-1 0 0,-1 1 1 0 0,1-1 0 0 0,1 0 0 0 0,0 0 16 0 0,0 0 0 0 0,0 0-1 0 0,0 0 1 0 0,0 1 0 0 0,0-1 0 0 0,0 0 0 0 0,4 0 0 0 0,2 0 81 0 0,1 1 1 0 0,-1 0 0 0 0,10 0 0 0 0,-14 1-135 0 0,1-1 0 0 0,-1 1 0 0 0,0 0 0 0 0,1 0 1 0 0,-1 0-1 0 0,0 0 0 0 0,0 1 0 0 0,0 0 0 0 0,0-1 0 0 0,0 2 1 0 0,0-1-1 0 0,-1 0 0 0 0,1 1 0 0 0,-1 0 0 0 0,1-1 0 0 0,-1 1 0 0 0,0 1 1 0 0,0-1-1 0 0,0 0 0 0 0,-1 1 0 0 0,1-1 0 0 0,-1 1 0 0 0,0 0 1 0 0,0 0-1 0 0,3 7 0 0 0,-2-3 37 0 0,0 1 0 0 0,0-1 0 0 0,-1 1 1 0 0,0-1-1 0 0,-1 1 0 0 0,0 0 0 0 0,0 0 0 0 0,-1 0 1 0 0,0 0-1 0 0,-2 14 0 0 0,1-16-19 0 0,-1 0 0 0 0,0 0 0 0 0,0 0 0 0 0,0 0 0 0 0,-1 0 0 0 0,0-1 0 0 0,-1 1 0 0 0,1-1 0 0 0,-1 0-1 0 0,-1 0 1 0 0,1 0 0 0 0,-1-1 0 0 0,-7 8 0 0 0,2-5 81 0 0,0 0-1 0 0,-1 0 1 0 0,1-1-1 0 0,-18 9 0 0 0,28-16-127 0 0,0 0 0 0 0,0 0-1 0 0,0 0 1 0 0,0 0-1 0 0,0 0 1 0 0,0 0 0 0 0,0 0-1 0 0,-1 0 1 0 0,1 0-1 0 0,0 1 1 0 0,0-1 0 0 0,0 0-1 0 0,0 0 1 0 0,0 0-1 0 0,-1 0 1 0 0,1 0-1 0 0,0 0 1 0 0,0 0 0 0 0,0 0-1 0 0,0 0 1 0 0,0 0-1 0 0,-1 0 1 0 0,1 0 0 0 0,0 0-1 0 0,0 0 1 0 0,0 0-1 0 0,0 0 1 0 0,0-1 0 0 0,-1 1-1 0 0,1 0 1 0 0,0 0-1 0 0,0 0 1 0 0,0 0 0 0 0,0 0-1 0 0,0 0 1 0 0,0 0-1 0 0,0 0 1 0 0,-1 0-1 0 0,1 0 1 0 0,0-1 0 0 0,0 1-1 0 0,0 0 1 0 0,0 0-1 0 0,0 0 1 0 0,0 0 0 0 0,0 0-1 0 0,0 0 1 0 0,0-1-1 0 0,0 1 1 0 0,0 0 0 0 0,0 0-1 0 0,0 0 1 0 0,0 0-1 0 0,0 0 1 0 0,0-1 0 0 0,0 1-1 0 0,0 0 1 0 0,0 0-1 0 0,0 0 1 0 0,0 0-1 0 0,0-1 7 0 0,0 1 0 0 0,0 0 0 0 0,0-1 0 0 0,0 1 0 0 0,0 0 0 0 0,0 0 0 0 0,0-1 0 0 0,0 1 0 0 0,0 0-1 0 0,1-1 1 0 0,-1 1 0 0 0,0 0 0 0 0,0 0 0 0 0,0 0 0 0 0,0-1 0 0 0,1 1 0 0 0,-1 0 0 0 0,0 0 0 0 0,0-1-1 0 0,0 1 1 0 0,1 0 0 0 0,-1 0 0 0 0,0 0 0 0 0,0 0 0 0 0,1 0 0 0 0,-1-1 0 0 0,0 1 0 0 0,1 0 0 0 0,57-5 175 0 0,-57 5-189 0 0,19-1 9 0 0,22 1-1 0 0,-36 1 0 0 0,1-1 0 0 0,-1 2 1 0 0,1-1-1 0 0,-1 0 0 0 0,0 1 0 0 0,0 1 0 0 0,10 3 1 0 0,-5 1-21 0 0,1 0 0 0 0,-1 1 0 0 0,0 0 0 0 0,-1 0 0 0 0,0 1 0 0 0,0 1 0 0 0,16 20 0 0 0,-25-28 17 0 0,0-1 0 0 0,0 0 0 0 0,0 1 0 0 0,0-1 0 0 0,0 1 0 0 0,-1 0 0 0 0,1-1 0 0 0,-1 1 0 0 0,1 0 0 0 0,-1-1 0 0 0,1 1 0 0 0,-1 0 0 0 0,0-1 0 0 0,0 1 0 0 0,0 0 0 0 0,0-1 0 0 0,-1 4 0 0 0,1-2 11 0 0,-1 0 0 0 0,0 0 1 0 0,0 0-1 0 0,-1 0 0 0 0,1-1 0 0 0,-1 1 1 0 0,1 0-1 0 0,-1-1 0 0 0,-2 3 1 0 0,-3 4 28 0 0,-1-1 0 0 0,0-1 1 0 0,-1 0-1 0 0,-12 9 0 0 0,11-10-19 0 0,1-1 0 0 0,-1 0 0 0 0,-1-1 0 0 0,1 0-1 0 0,0 0 1 0 0,-1-1 0 0 0,0 0 0 0 0,0-1 0 0 0,-11 1-1 0 0,3-1-34 0 0,1-1 0 0 0,0-1 0 0 0,0-1 0 0 0,-33-5 0 0 0,38 3-292 0 0,0-1 0 0 0,-1 0 1 0 0,1 0-1 0 0,1-1 0 0 0,-1-1 0 0 0,1 0 1 0 0,-23-15-1 0 0,22 9-1011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17"/>
    </inkml:context>
    <inkml:brush xml:id="br0">
      <inkml:brushProperty name="width" value="0.1" units="cm"/>
      <inkml:brushProperty name="height" value="0.1" units="cm"/>
      <inkml:brushProperty name="color" value="#008C3A"/>
    </inkml:brush>
  </inkml:definitions>
  <inkml:trace contextRef="#ctx0" brushRef="#br0">1 118 6265 0 0,'1'1'11275'0'0,"10"5"-10971"0"0,16 4-48 0 0,0-1 0 0 0,1-2 0 0 0,32 6 0 0 0,86 2 564 0 0,-49-13-463 0 0,-80-3-304 0 0,1 0 1 0 0,-1-2-1 0 0,25-5 1 0 0,-18 2-16 0 0,15-4 66 0 0,-36 10-100 0 0,-1-1 1 0 0,0 0-1 0 0,1 0 1 0 0,-1-1 0 0 0,0 1-1 0 0,0 0 1 0 0,0-1-1 0 0,0 0 1 0 0,0 1 0 0 0,0-1-1 0 0,0 0 1 0 0,2-3-1 0 0,-4 4-5 0 0,1 0-1 0 0,0 0 1 0 0,-1 0-1 0 0,1 0 1 0 0,-1 0-1 0 0,0 0 1 0 0,1 0-1 0 0,-1 0 1 0 0,0 0-1 0 0,0 0 1 0 0,0 0-1 0 0,1 0 1 0 0,-1-1-1 0 0,0 1 0 0 0,0 0 1 0 0,-1 0-1 0 0,1 0 1 0 0,0-2-1 0 0,-1 1-4 0 0,0 0-1 0 0,0-1 0 0 0,0 1 0 0 0,0 0 1 0 0,-1 1-1 0 0,1-1 0 0 0,0 0 0 0 0,-1 0 1 0 0,-1-1-1 0 0,-6-5-26 0 0,1 1 0 0 0,-1 0 0 0 0,-13-6 0 0 0,10 5 21 0 0,-2-1-7 0 0,3 2-25 0 0,0-1 1 0 0,-16-13-1 0 0,33 25 82 0 0,0 1-1 0 0,13 5 1 0 0,-1 0-65 0 0,42 34 92 0 0,-25-17-76 0 0,-26-20 48 0 0,0 1 1 0 0,-1 0 0 0 0,14 17-1 0 0,-21-23-37 0 0,1-1 0 0 0,-1 1 1 0 0,0-1-1 0 0,0 1 0 0 0,0 0 0 0 0,0 0 0 0 0,-1 0 0 0 0,1-1 0 0 0,0 1 0 0 0,-1 0 0 0 0,1 0 0 0 0,-1 0 0 0 0,0 0 0 0 0,0 0 0 0 0,0 0 0 0 0,0 0 1 0 0,0 0-1 0 0,0 4 0 0 0,-1-3 10 0 0,0-1 1 0 0,0 1 0 0 0,0 0 0 0 0,-1-1-1 0 0,1 1 1 0 0,-1-1 0 0 0,1 1 0 0 0,-1-1-1 0 0,0 0 1 0 0,0 0 0 0 0,-4 4 0 0 0,0-1 5 0 0,-1 0-1 0 0,1 0 1 0 0,-1-1 0 0 0,0 0 0 0 0,-1 0 0 0 0,1-1 0 0 0,-1 0 0 0 0,-10 3 0 0 0,-4-1-452 0 0,0-1 0 0 0,-43 2 0 0 0,40-6-1812 0 0,0-1 0 0 0,0-1 0 0 0,0-1 0 0 0,-32-8 0 0 0,51 9 451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06"/>
    </inkml:context>
    <inkml:brush xml:id="br0">
      <inkml:brushProperty name="width" value="0.1" units="cm"/>
      <inkml:brushProperty name="height" value="0.1" units="cm"/>
      <inkml:brushProperty name="color" value="#AB008B"/>
    </inkml:brush>
  </inkml:definitions>
  <inkml:trace contextRef="#ctx0" brushRef="#br0">0 0 11642 0 0,'0'0'726'0'0,"1"11"1369"0"0,13 139 331 0 0,-7 35-1380 0 0,-7-173-439 0 0,0-20 357 0 0,0-19-450 0 0,-2-155-23 0 0,2 174-464 0 0,0 1 0 0 0,0 0 0 0 0,0 0 0 0 0,1 0 0 0 0,0 0 0 0 0,2-8 0 0 0,-2 14-19 0 0,-1 0-1 0 0,1 0 0 0 0,-1 0 0 0 0,1 0 1 0 0,0 0-1 0 0,-1 1 0 0 0,1-1 0 0 0,0 0 1 0 0,0 1-1 0 0,0-1 0 0 0,-1 0 0 0 0,1 1 1 0 0,0-1-1 0 0,0 1 0 0 0,0-1 0 0 0,0 1 1 0 0,0 0-1 0 0,0-1 0 0 0,0 1 1 0 0,1 0-1 0 0,21-3 123 0 0,-7 4-120 0 0,1 1-1 0 0,-1 1 0 0 0,0 0 1 0 0,26 10-1 0 0,20 3 96 0 0,15 0-130 0 0,103 19-506 0 0,-163-35 562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4:27.740"/>
    </inkml:context>
    <inkml:brush xml:id="br0">
      <inkml:brushProperty name="width" value="0.05" units="cm"/>
      <inkml:brushProperty name="height" value="0.05" units="cm"/>
      <inkml:brushProperty name="color" value="#F6630D"/>
    </inkml:brush>
  </inkml:definitions>
  <inkml:trace contextRef="#ctx0" brushRef="#br0">1477 21 2937 0 0,'-1'0'13'0'0,"1"0"38"0"0,-5-1 1369 0 0,-5-3-910 0 0,-1 0-407 0 0,-3 0 137 0 0,-1 1-1 0 0,0 1 0 0 0,0 1 0 0 0,0 0 0 0 0,0 0 0 0 0,0 2 0 0 0,0-1 0 0 0,0 2 0 0 0,0 0 0 0 0,0 1 0 0 0,-16 6 1 0 0,-6 4 517 0 0,0 1 1 0 0,1 2 0 0 0,-35 22-1 0 0,50-26-600 0 0,-186 113 896 0 0,118-53-909 0 0,77-60-126 0 0,0 0 0 0 0,2 1 0 0 0,-1 0 1 0 0,-16 28-1 0 0,-50 102-74 0 0,22-41 84 0 0,-66 165 0 0 0,87-164-1 0 0,15-42 58 0 0,-95 320 124 0 0,80-257-137 0 0,24-97-67 0 0,8-23-4 0 0,-7 15 0 0 0,-30 134 70 0 0,12-40 4 0 0,-64 330 679 0 0,39 259-407 0 0,76-148 141 0 0,23-242-428 0 0,-32-234-39 0 0,72 268 284 0 0,-26-121-138 0 0,68 239 206 0 0,-74-273-306 0 0,95 294 204 0 0,-140-456-223 0 0,69 214 377 0 0,24 63 280 0 0,-74-247-531 0 0,3-1 0 0 0,49 68 0 0 0,121 141-75 0 0,-115-158 34 0 0,21 20 173 0 0,-17-21 2 0 0,2 2-104 0 0,61 40-89 0 0,-5-34-152 0 0,-23-19-5 0 0,144 121 34 0 0,-194-163 128 0 0,96 55-1 0 0,-67-45-65 0 0,27 22-28 0 0,108 66 66 0 0,-190-129-38 0 0,1-2 1 0 0,59 17 0 0 0,29 11-19 0 0,131 75 88 0 0,-78-47-66 0 0,5-14 148 0 0,46 16 89 0 0,12 1-169 0 0,-242-77-114 0 0,70 20 79 0 0,323 83 104 0 0,-93-58-32 0 0,-111-21-62 0 0,-118-16-73 0 0,48 9 85 0 0,62 2 42 0 0,-135-18-105 0 0,277 36 219 0 0,53-2-217 0 0,-118-28-24 0 0,-166-6-78 0 0,70 2 212 0 0,213-7 59 0 0,-262 2-29 0 0,-126-2-161 0 0,-13-4 554 0 0,-16-11-543 0 0,0 1-1 0 0,-43-13 1 0 0,45 17-43 0 0,-170-61 78 0 0,174 63 37 0 0,23 8-119 0 0,0 0 0 0 0,0 0 0 0 0,0 0 0 0 0,-1 0 0 0 0,1 0 0 0 0,0 0 0 0 0,0 0 0 0 0,0 0 0 0 0,0 0 0 0 0,0 0 0 0 0,0 0 0 0 0,0 0 0 0 0,0 0 0 0 0,0 0 0 0 0,0 0 0 0 0,0 0 0 0 0,0 0 0 0 0,0 0 0 0 0,0 0 0 0 0,0 0 0 0 0,0 0 0 0 0,0 0 0 0 0,-1 0 0 0 0,1 0 0 0 0,0 0 0 0 0,0 0 0 0 0,0 0 0 0 0,0 0 0 0 0,0 0 0 0 0,0 0 0 0 0,0 0 0 0 0,0 1 0 0 0,0-1 0 0 0,0 0 0 0 0,0 0 0 0 0,0 0 1 0 0,0 0-1 0 0,0 0 0 0 0,0 0 0 0 0,0 0 0 0 0,0 0 0 0 0,0 0 0 0 0,0 0 0 0 0,0 0 0 0 0,0 0 0 0 0,0 0 0 0 0,0 0 0 0 0,0 0 0 0 0,0 0 0 0 0,0 0 0 0 0,0 1 0 0 0,0-1 0 0 0,0 0 0 0 0,0 0 0 0 0,0 0 0 0 0,0 0 0 0 0,0 0 0 0 0,0 0 0 0 0,0 0 1 0 0,1 0-1 0 0,-1 1 1 0 0,0-1 0 0 0,1 0 0 0 0,-1 0-1 0 0,0 0 1 0 0,1 0 0 0 0,-1 0 0 0 0,0 0 0 0 0,0 0-1 0 0,1 1 1 0 0,-1-1 0 0 0,1 0 0 0 0,-1 0-1 0 0,0 0 1 0 0,1 0 0 0 0,-1 0 0 0 0,0 0-1 0 0,1-1 1 0 0,-1 1 0 0 0,0 0 0 0 0,0 0-1 0 0,1 0 1 0 0,-1 0 0 0 0,1 0 0 0 0,22-5-6 0 0,1 2 1 0 0,-1 0-1 0 0,1 2 1 0 0,0 0-1 0 0,-1 2 1 0 0,1 0-1 0 0,28 7 1 0 0,-17 0 34 0 0,61 22 0 0 0,-51-12-23 0 0,-45-18-1 0 0,0 0 0 0 0,0 0 0 0 0,0 0 0 0 0,1 0 0 0 0,-1 0 0 0 0,0 0 0 0 0,0 0 0 0 0,0 0 0 0 0,0 0 0 0 0,0 1 0 0 0,0-1 0 0 0,0 0 0 0 0,0 0 0 0 0,0 0 0 0 0,0 0 0 0 0,1 0 0 0 0,-1 0 0 0 0,0 0 0 0 0,0 0 0 0 0,0 1 0 0 0,0-1 0 0 0,0 0 0 0 0,0 0 0 0 0,0 0 0 0 0,0 0 0 0 0,0 0 0 0 0,0 0 0 0 0,0 1 0 0 0,0-1 0 0 0,0 0 0 0 0,0 0 0 0 0,0 0 0 0 0,0 0 0 0 0,0 0 0 0 0,0 0 0 0 0,0 0 0 0 0,0 1 1 0 0,0-1-1 0 0,0 0 0 0 0,-1 0 0 0 0,1 0 0 0 0,0 0 0 0 0,0 0 0 0 0,0 0 0 0 0,0 0 0 0 0,0 0 0 0 0,0 1 0 0 0,0-1 0 0 0,0 0 0 0 0,0 0 0 0 0,0 0 0 0 0,-1 0 0 0 0,1 0 0 0 0,0 0 0 0 0,0 0 0 0 0,0 0 0 0 0,0 0 0 0 0,0 0 0 0 0,0 0 0 0 0,0 0 0 0 0,-1 0 0 0 0,1 0 0 0 0,0 0 0 0 0,0 0 0 0 0,0 0 0 0 0,0 0 0 0 0,0 0 0 0 0,-3-1 40 0 0,0 0-1 0 0,-1 1 1 0 0,1-1-1 0 0,0 1 1 0 0,0-1-1 0 0,0 1 1 0 0,0 0-1 0 0,-5 1 1 0 0,-14-2-7 0 0,-4-4-36 0 0,0-2 1 0 0,-44-17-1 0 0,65 22 8 0 0,-11-5 59 0 0,13 5-43 0 0,0 1 0 0 0,0-1 0 0 0,0 1 0 0 0,0 0 0 0 0,-1 0-1 0 0,1 0 1 0 0,-7-1 0 0 0,-34 4 93 0 0,44-2-119 0 0,0 0 1 0 0,-1 0-1 0 0,1 0 1 0 0,0 0-1 0 0,0 0 1 0 0,-1 1-1 0 0,1-1 1 0 0,0 0-1 0 0,0 0 0 0 0,-1 0 1 0 0,1 0-1 0 0,0 0 1 0 0,0 1-1 0 0,0-1 1 0 0,-1 0-1 0 0,1 0 1 0 0,0 1-1 0 0,0-1 0 0 0,0 0 1 0 0,-1 0-1 0 0,1 1 1 0 0,0-1-1 0 0,0 0 1 0 0,0 0-1 0 0,0 1 1 0 0,0-1-1 0 0,0 0 0 0 0,0 0 1 0 0,0 1-1 0 0,0-1 1 0 0,0 0-1 0 0,0 1 1 0 0,0-1-1 0 0,0 0 1 0 0,0 0-1 0 0,0 1 0 0 0,0-1 1 0 0,0 0-1 0 0,0 1 1 0 0,0-1-1 0 0,0 0 1 0 0,0 0-1 0 0,0 1 1 0 0,1-1-1 0 0,-1 0 1 0 0,0 0-1 0 0,0 1 0 0 0,7 13 67 0 0,-3-9-58 0 0,1 1 0 0 0,-1-1-1 0 0,1 0 1 0 0,1 0 0 0 0,-1-1 0 0 0,1 1-1 0 0,-1-1 1 0 0,14 6 0 0 0,0 2-3 0 0,-5-4 0 0 0,1 0 0 0 0,22 9 0 0 0,4 1-1 0 0,-13-5-3 0 0,-16-8-2 0 0,-1 0-1 0 0,0 1 1 0 0,0 1-1 0 0,14 10 1 0 0,-22-15-10 0 0,1 1 22 0 0,0 1 0 0 0,0-1 0 0 0,0 1 0 0 0,-1 0 0 0 0,0-1-1 0 0,1 2 1 0 0,2 3 0 0 0,-4-4 32 0 0,-2-3-26 0 0,1-1 0 0 0,-1 1-1 0 0,1 0 1 0 0,0 0 0 0 0,-1 1 0 0 0,0-1 0 0 0,1 0 0 0 0,-1 0 0 0 0,0 0 0 0 0,1 0 0 0 0,-1 2 0 0 0,0 0 13 0 0,-1 0 0 0 0,1 0 0 0 0,-1 0 1 0 0,0 0-1 0 0,0 0 0 0 0,0-1 0 0 0,0 1 0 0 0,0 0 0 0 0,0 0 0 0 0,-1-1 1 0 0,1 1-1 0 0,-1-1 0 0 0,0 1 0 0 0,0-1 0 0 0,0 0 0 0 0,0 0 1 0 0,0 0-1 0 0,0 0 0 0 0,-1 0 0 0 0,1 0 0 0 0,-1-1 0 0 0,1 1 0 0 0,-4 1 1 0 0,-5 2 38 0 0,-1 0 1 0 0,1-1-1 0 0,-1 0 1 0 0,-14 3-1 0 0,-103 21 230 0 0,31-3-153 0 0,96-25-169 0 0,-10 4 71 0 0,9-2-181 0 0,8-1-321 0 0,-4-2 206 0 0,1 0-1 0 0,-1 0 1 0 0,1 0-1 0 0,-1 0 0 0 0,0 0 1 0 0,0 0-1 0 0,0 0 0 0 0,0 0 1 0 0,1 0-1 0 0,-1 0 0 0 0,0-2 1 0 0,6-5-321 0 0,81-73-8470 0 0,-84 77 6830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07"/>
    </inkml:context>
    <inkml:brush xml:id="br0">
      <inkml:brushProperty name="width" value="0.1" units="cm"/>
      <inkml:brushProperty name="height" value="0.1" units="cm"/>
      <inkml:brushProperty name="color" value="#AB008B"/>
    </inkml:brush>
  </inkml:definitions>
  <inkml:trace contextRef="#ctx0" brushRef="#br0">1 14 6905 0 0,'5'-2'8267'0'0,"6"-3"-6638"0"0,-8 4-1336 0 0,-1 0 1 0 0,1 0-1 0 0,-1 0 1 0 0,1 0-1 0 0,-1 1 1 0 0,1-1-1 0 0,0 1 0 0 0,-1 0 1 0 0,1 0-1 0 0,5 0 1 0 0,-2 0-75 0 0,0 1 1 0 0,0 0 0 0 0,10 3-1 0 0,0 2-10 0 0,0 0 0 0 0,0 1 0 0 0,19 12 0 0 0,42 32 686 0 0,-52-31-553 0 0,-2 0-1 0 0,25 28 0 0 0,27 23 200 0 0,-51-52-451 0 0,2-1 0 0 0,0-1 0 0 0,1-2 0 0 0,1 0 0 0 0,44 16 0 0 0,-17-7 166 0 0,77 47 0 0 0,-111-59-278 0 0,184 98 216 0 0,87 55 305 0 0,-232-130-466 0 0,-8-5-88 0 0,144 84 166 0 0,-82-36-38 0 0,2 1-59 0 0,-116-79-14 0 0,58 36 156 0 0,64 50 1 0 0,137 95-126 0 0,-119-87 6 0 0,116 67 110 0 0,10-9-75 0 0,-148-87-89 0 0,4 4 68 0 0,101 65 220 0 0,-39-19-264 0 0,-173-109-20 0 0,-6-3-45 0 0,1 1 0 0 0,-1-1 1 0 0,6 6-1 0 0,-12-11-493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08"/>
    </inkml:context>
    <inkml:brush xml:id="br0">
      <inkml:brushProperty name="width" value="0.1" units="cm"/>
      <inkml:brushProperty name="height" value="0.1" units="cm"/>
      <inkml:brushProperty name="color" value="#AB008B"/>
    </inkml:brush>
  </inkml:definitions>
  <inkml:trace contextRef="#ctx0" brushRef="#br0">1 1 8570 0 0,'0'0'4655'0'0,"8"11"-1048"0"0,-3-5-3477 0 0,-1 2 1 0 0,0-1 0 0 0,-1 0 0 0 0,1 1 0 0 0,-2 0 0 0 0,1-1 0 0 0,-1 1 0 0 0,0 0-1 0 0,1 12 1 0 0,0 10 98 0 0,-2 34 1 0 0,-10 42 445 0 0,1-28-47 0 0,7-72-484 0 0,0 0 0 0 0,0 0 0 0 0,0 0 0 0 0,-3 7 0 0 0,3-12 179 0 0,1-5 174 0 0,0-6 282 0 0,5-9-716 0 0,1-1 1 0 0,0 2-1 0 0,1-1 1 0 0,1 1-1 0 0,1 0 1 0 0,1 1-1 0 0,0 0 1 0 0,1 1-1 0 0,23-26 1 0 0,-32 38-52 0 0,1 1 0 0 0,0 0 1 0 0,0 0-1 0 0,0 0 1 0 0,1 1-1 0 0,-1-1 1 0 0,1 1-1 0 0,-1 0 1 0 0,1 0-1 0 0,0 0 1 0 0,0 0-1 0 0,0 0 1 0 0,0 1-1 0 0,0 0 1 0 0,0 0-1 0 0,0 0 1 0 0,0 0-1 0 0,0 1 0 0 0,8 0 1 0 0,-3 0 10 0 0,1 1-1 0 0,0 1 1 0 0,-1 0-1 0 0,1 0 1 0 0,-1 1 0 0 0,1 0-1 0 0,-1 1 1 0 0,0 0 0 0 0,0 0-1 0 0,13 10 1 0 0,-16-10-21 0 0,0 1 0 0 0,-1-1 0 0 0,0 1 1 0 0,0 1-1 0 0,0-1 0 0 0,0 1 0 0 0,-1 0 0 0 0,0 0 1 0 0,0 0-1 0 0,-1 0 0 0 0,0 1 0 0 0,0-1 0 0 0,0 1 1 0 0,-1 0-1 0 0,2 8 0 0 0,1 10 50 0 0,-1 1-1 0 0,1 52 1 0 0,-6-67-63 0 0,1-11-4 0 0,0 0 0 0 0,0 1 0 0 0,0-1 0 0 0,0 0-1 0 0,0 1 1 0 0,0-1 0 0 0,0 0 0 0 0,-1 1 0 0 0,1-1 0 0 0,0 0 0 0 0,0 1 0 0 0,0-1 0 0 0,0 0 0 0 0,0 0 0 0 0,-1 1 0 0 0,1-1 0 0 0,0 0 0 0 0,0 0 0 0 0,0 1 0 0 0,-1-1-1 0 0,1 0 1 0 0,0 0 0 0 0,-1 0 0 0 0,1 0 0 0 0,0 1 0 0 0,0-1 0 0 0,-1 0 0 0 0,1 0 0 0 0,-1 0 0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09"/>
    </inkml:context>
    <inkml:brush xml:id="br0">
      <inkml:brushProperty name="width" value="0.1" units="cm"/>
      <inkml:brushProperty name="height" value="0.1" units="cm"/>
      <inkml:brushProperty name="color" value="#AB008B"/>
    </inkml:brush>
  </inkml:definitions>
  <inkml:trace contextRef="#ctx0" brushRef="#br0">1 16 11771 0 0,'0'0'5254'0'0,"1"8"-4771"0"0,0-2-410 0 0,-1 0 1 0 0,1 0-1 0 0,0 0 0 0 0,1 0 1 0 0,-1 0-1 0 0,1 0 1 0 0,1-1-1 0 0,-1 1 1 0 0,1-1-1 0 0,0 1 1 0 0,4 5-1 0 0,-2-3 40 0 0,1-1 0 0 0,0 1 0 0 0,0-1 0 0 0,1-1 0 0 0,0 1 0 0 0,12 8 0 0 0,-8-9-6 0 0,0 0-1 0 0,0 0 1 0 0,1-1 0 0 0,-1-1 0 0 0,16 4-1 0 0,-22-7-29 0 0,1 1-1 0 0,-1-1 1 0 0,1-1-1 0 0,-1 1 0 0 0,1-1 1 0 0,-1 0-1 0 0,1 0 1 0 0,-1 0-1 0 0,1-1 1 0 0,-1 0-1 0 0,0 0 0 0 0,1-1 1 0 0,-1 1-1 0 0,0-1 1 0 0,0 0-1 0 0,0 0 1 0 0,0-1-1 0 0,0 0 0 0 0,0 0 1 0 0,-1 0-1 0 0,1 0 1 0 0,-1-1-1 0 0,0 1 1 0 0,0-1-1 0 0,0 0 0 0 0,-1 0 1 0 0,1-1-1 0 0,2-4 1 0 0,-4 5-19 0 0,0 0 0 0 0,-1 0 0 0 0,1 0 0 0 0,-1 0 0 0 0,0-1 0 0 0,0 1 1 0 0,0 0-1 0 0,-1-1 0 0 0,1 1 0 0 0,-1 0 0 0 0,0-1 0 0 0,0 1 0 0 0,-1-1 1 0 0,0-4-1 0 0,0 6-34 0 0,1 0 0 0 0,-1 0 1 0 0,0 0-1 0 0,0 0 1 0 0,0 0-1 0 0,-1 0 1 0 0,1 0-1 0 0,-1 0 0 0 0,1 0 1 0 0,-1 1-1 0 0,0-1 1 0 0,0 0-1 0 0,0 1 0 0 0,0 0 1 0 0,-1-1-1 0 0,1 1 1 0 0,-1 0-1 0 0,1 0 1 0 0,-5-2-1 0 0,0 1 4 0 0,0 1 0 0 0,0 0 0 0 0,0 0-1 0 0,0 1 1 0 0,0 0 0 0 0,-1 0 0 0 0,-9 0 0 0 0,-4 2-8 0 0,-28 3 0 0 0,39-2-57 0 0,0 0 0 0 0,-10 3 0 0 0,16-3-45 0 0,1-1 0 0 0,-1 0 0 0 0,0 1 0 0 0,1 0 0 0 0,-1 0 0 0 0,1 0-1 0 0,0 0 1 0 0,-4 3 0 0 0,3 2-1875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10"/>
    </inkml:context>
    <inkml:brush xml:id="br0">
      <inkml:brushProperty name="width" value="0.1" units="cm"/>
      <inkml:brushProperty name="height" value="0.1" units="cm"/>
      <inkml:brushProperty name="color" value="#AB008B"/>
    </inkml:brush>
  </inkml:definitions>
  <inkml:trace contextRef="#ctx0" brushRef="#br0">13 153 9210 0 0,'0'0'1267'0'0,"-4"-9"1013"0"0,2 3-1973 0 0,1 1 0 0 0,-1 0 1 0 0,1 0-1 0 0,0 0 1 0 0,0 0-1 0 0,0-8 1 0 0,1 11-272 0 0,0 1 1 0 0,1 0-1 0 0,-1-1 1 0 0,0 1-1 0 0,0 0 1 0 0,1 0-1 0 0,-1-1 1 0 0,1 1 0 0 0,-1 0-1 0 0,1 0 1 0 0,-1 0-1 0 0,1 0 1 0 0,0 0-1 0 0,-1 0 1 0 0,1 0-1 0 0,0 0 1 0 0,0 0 0 0 0,0 0-1 0 0,0 0 1 0 0,0 0-1 0 0,0 0 1 0 0,0 1-1 0 0,0-1 1 0 0,0 0-1 0 0,0 1 1 0 0,1-1 0 0 0,-1 1-1 0 0,2-1 1 0 0,6-2 51 0 0,1 1-1 0 0,1 0 1 0 0,-1 1 0 0 0,0 0 0 0 0,0 0 0 0 0,14 2-1 0 0,63 9 383 0 0,-83-9-442 0 0,205 40 599 0 0,-97-17-438 0 0,-60-13-94 0 0,85 14 393 0 0,-117-23-309 0 0,0 0 0 0 0,1-2 0 0 0,-1 0 0 0 0,35-5 0 0 0,-50 4-121 0 0,-1 0 1 0 0,0 0 0 0 0,1-1-1 0 0,-1 1 1 0 0,0-1-1 0 0,0 0 1 0 0,4-3 0 0 0,-6 4-33 0 0,-1 1 0 0 0,1-1 0 0 0,-1-1 0 0 0,0 1 0 0 0,0 0 1 0 0,1 0-1 0 0,-1 0 0 0 0,0-1 0 0 0,0 1 0 0 0,0-1 0 0 0,0 1 1 0 0,-1 0-1 0 0,1-1 0 0 0,0 0 0 0 0,0 1 0 0 0,-1-1 0 0 0,1 1 0 0 0,-1-1 1 0 0,0 0-1 0 0,1 1 0 0 0,-1-3 0 0 0,0-1-4 0 0,-1 0 1 0 0,0 0-1 0 0,1 1 0 0 0,-2-1 1 0 0,1 1-1 0 0,0-1 1 0 0,-1 1-1 0 0,0-1 0 0 0,0 1 1 0 0,0 0-1 0 0,-1 0 0 0 0,1 0 1 0 0,-1 0-1 0 0,-5-5 0 0 0,0 1 8 0 0,0 0-1 0 0,0 1 1 0 0,0 0-1 0 0,-19-11 1 0 0,26 17-11 0 0,-10-4-17 0 0,10 5 7 0 0,1 0 1 0 0,0 0-1 0 0,0 0 1 0 0,0 0-1 0 0,-1 0 0 0 0,1 0 1 0 0,0 0-1 0 0,0 0 1 0 0,0 0-1 0 0,-1 0 1 0 0,1 0-1 0 0,0 0 1 0 0,0 1-1 0 0,0-1 1 0 0,0 0-1 0 0,0 0 1 0 0,-1 0-1 0 0,1 0 1 0 0,0 0-1 0 0,0 0 0 0 0,0 1 1 0 0,0-1-1 0 0,0 0 1 0 0,0 0-1 0 0,0 0 1 0 0,-1 0-1 0 0,1 1 1 0 0,0-1-1 0 0,0 0 1 0 0,0 0-1 0 0,0 0 1 0 0,0 1-1 0 0,0-1 1 0 0,0 0-1 0 0,0 0 1 0 0,0 0-1 0 0,0 1 0 0 0,0-1 1 0 0,0 0-1 0 0,0 0 1 0 0,0 0-1 0 0,0 1 1 0 0,1-1-1 0 0,0 1 46 0 0,0 0-1 0 0,0 1 0 0 0,0-1 1 0 0,0 0-1 0 0,0 0 0 0 0,1 0 1 0 0,-1 0-1 0 0,0 0 0 0 0,1-1 1 0 0,-1 1-1 0 0,4 1 0 0 0,1 1 40 0 0,27 17 76 0 0,-1 2 0 0 0,-1 1 0 0 0,34 33 0 0 0,-56-47-160 0 0,-2-2 12 0 0,0-1 0 0 0,-1 2 0 0 0,1-1 0 0 0,-1 1 1 0 0,6 11-1 0 0,-11-17-41 0 0,0 0 0 0 0,0 0 1 0 0,0 0-1 0 0,0 0 0 0 0,-1 0 1 0 0,1 1-1 0 0,-1-1 1 0 0,1 0-1 0 0,-1 0 0 0 0,0 1 1 0 0,0-1-1 0 0,0 0 0 0 0,0 1 1 0 0,-1-1-1 0 0,1 0 1 0 0,0 0-1 0 0,-1 1 0 0 0,0-1 1 0 0,1 0-1 0 0,-1 0 0 0 0,0 0 1 0 0,0 0-1 0 0,0 0 1 0 0,0 0-1 0 0,-1 0 0 0 0,1 0 1 0 0,-1-1-1 0 0,-2 4 0 0 0,0-1-124 0 0,-1 1 0 0 0,-1-1 0 0 0,1 0 0 0 0,-1-1 0 0 0,1 1-1 0 0,-12 4 1 0 0,-41 14-1794 0 0,46-18 1508 0 0,-89 25-2489 0 0,91-26 232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698"/>
    </inkml:context>
    <inkml:brush xml:id="br0">
      <inkml:brushProperty name="width" value="0.1" units="cm"/>
      <inkml:brushProperty name="height" value="0.1" units="cm"/>
      <inkml:brushProperty name="color" value="#008C3A"/>
    </inkml:brush>
  </inkml:definitions>
  <inkml:trace contextRef="#ctx0" brushRef="#br0">285 3 1912 0 0,'22'-3'15717'0'0,"-31"12"-15357"0"0,-119 102 1399 0 0,108-93-1488 0 0,1 0 1 0 0,0 1-1 0 0,-15 22 0 0 0,26-31-241 0 0,0 2 0 0 0,1-1 1 0 0,1 1-1 0 0,0 0 0 0 0,1 0 1 0 0,0 0-1 0 0,-6 26 0 0 0,2 5 10 0 0,3 1 1 0 0,2 0-1 0 0,2 0 0 0 0,6 80 1 0 0,-3-43 74 0 0,-2-59-116 0 0,1 0 0 0 0,1 1 1 0 0,8 40-1 0 0,-1-46-503 0 0,-8-16 327 0 0,1-1-1 0 0,-1 1 1 0 0,0-1 0 0 0,1 0-1 0 0,-1 1 1 0 0,3 1-1064 0 0,-3-2 1063 0 0,1 1 1 0 0,-1-1 0 0 0,1 0-1 0 0,0 1 1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699"/>
    </inkml:context>
    <inkml:brush xml:id="br0">
      <inkml:brushProperty name="width" value="0.1" units="cm"/>
      <inkml:brushProperty name="height" value="0.1" units="cm"/>
      <inkml:brushProperty name="color" value="#008C3A"/>
    </inkml:brush>
  </inkml:definitions>
  <inkml:trace contextRef="#ctx0" brushRef="#br0">37 0 7546 0 0,'0'0'4458'0'0,"-2"6"-2610"0"0,-6 15-1419 0 0,2 0 0 0 0,0 0 0 0 0,2 1 0 0 0,-4 34 0 0 0,6-21-302 0 0,1 0 1 0 0,5 42 0 0 0,-3-64-70 0 0,0-1 0 0 0,1 0 0 0 0,1 0 0 0 0,0 0 1 0 0,0 0-1 0 0,2-1 0 0 0,-1 0 0 0 0,1 1 1 0 0,1-1-1 0 0,0-1 0 0 0,0 1 0 0 0,1-1 1 0 0,0 0-1 0 0,1-1 0 0 0,0 0 0 0 0,1 0 0 0 0,10 8 1 0 0,-4-5 41 0 0,1 0 0 0 0,1-1 1 0 0,-1-1-1 0 0,2-1 0 0 0,21 9 0 0 0,-27-13-39 0 0,0-1-1 0 0,1-1 1 0 0,-1 0-1 0 0,0-1 1 0 0,1 0 0 0 0,0 0-1 0 0,-1-2 1 0 0,1 0-1 0 0,15-1 1 0 0,-6-2 23 0 0,0 0 1 0 0,0-2-1 0 0,0 0 1 0 0,0-2-1 0 0,-1 0 0 0 0,25-12 1 0 0,-37 14-52 0 0,0 0 0 0 0,-1 0 0 0 0,1-1 0 0 0,-1 0 0 0 0,0-1 0 0 0,0 0 0 0 0,-1 0 0 0 0,0-1 0 0 0,0 1 0 0 0,-1-2 0 0 0,0 1 0 0 0,-1-1 0 0 0,1 1 0 0 0,-2-2 0 0 0,8-16 0 0 0,-7 11 11 0 0,0 0 0 0 0,-1 0 0 0 0,-1 0 0 0 0,0 0 0 0 0,-1-1 0 0 0,-1 1 0 0 0,0-1 0 0 0,-1 1 0 0 0,-4-30 0 0 0,3 42-46 0 0,0 0 1 0 0,0-1 0 0 0,0 1 0 0 0,0 0 0 0 0,0 0-1 0 0,-1 0 1 0 0,0 0 0 0 0,1 0 0 0 0,-1 0 0 0 0,0 1 0 0 0,-1-1-1 0 0,1 0 1 0 0,-4-3 0 0 0,2 3 5 0 0,0 0 0 0 0,-1 0 0 0 0,1 1 0 0 0,-1-1 0 0 0,0 1-1 0 0,0 0 1 0 0,0 0 0 0 0,-5-1 0 0 0,-3 0 4 0 0,-1 1-1 0 0,0 0 1 0 0,0 1 0 0 0,0 0-1 0 0,-23 3 1 0 0,24-1-32 0 0,0 1 1 0 0,0 1 0 0 0,1 0-1 0 0,0 1 1 0 0,-1 0 0 0 0,1 1-1 0 0,1 0 1 0 0,-1 1 0 0 0,1 1-1 0 0,0-1 1 0 0,-18 16 0 0 0,19-14 35 0 0,1 1-1 0 0,0-1 1 0 0,1 2 0 0 0,0-1 0 0 0,0 1 0 0 0,1 0 0 0 0,0 0 0 0 0,1 1 0 0 0,0 0 0 0 0,1 0 0 0 0,0 1-1 0 0,-4 16 1 0 0,-1 19 76 0 0,-5 54 0 0 0,3 50-68 0 0,8-94-9 0 0,4-31 38 0 0,4 48 0 0 0,-1-46 42 0 0,-3-17-326 0 0,1 0 1 0 0,-2 0-1 0 0,0 0 0 0 0,0 0 0 0 0,-1 0 0 0 0,-4 16 0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00"/>
    </inkml:context>
    <inkml:brush xml:id="br0">
      <inkml:brushProperty name="width" value="0.1" units="cm"/>
      <inkml:brushProperty name="height" value="0.1" units="cm"/>
      <inkml:brushProperty name="color" value="#008C3A"/>
    </inkml:brush>
  </inkml:definitions>
  <inkml:trace contextRef="#ctx0" brushRef="#br0">62 1 16251 0 0,'0'0'-14'0'0,"2"7"-109"0"0,-6 71 23 0 0,-19 107-1 0 0,13-119 282 0 0,4-29-54 0 0,-11 102 382 0 0,14-106-274 0 0,2 0 0 0 0,4 41-1 0 0,-1-64-103 0 0,0-16-58 0 0,2-7-422 0 0,30-117-2979 0 0,-23 79 1290 0 0,-2 14-340 0 0,-1-1 1 0 0,-3 0-1 0 0,2-46 1 0 0,-12 27 1602 0 0,5 42 1779 0 0,-1 14-556 0 0,1-1 0 0 0,0 0-1 0 0,0 0 1 0 0,0 0 0 0 0,0 0 0 0 0,0 0 0 0 0,0 0-1 0 0,1 0 1 0 0,-1 1 0 0 0,1-1 0 0 0,-1 0-1 0 0,1 0 1 0 0,1-2 0 0 0,8-8-142 0 0,5 1 704 0 0,1 0 0 0 0,0 1 0 0 0,0 1 0 0 0,1 0 0 0 0,26-9 0 0 0,-32 14-663 0 0,0 1 0 0 0,0 0 1 0 0,1 1-1 0 0,-1 0 0 0 0,15 0 1 0 0,-18 1-244 0 0,0 1 1 0 0,0 0 0 0 0,-1 1-1 0 0,1 0 1 0 0,0 0 0 0 0,-1 1-1 0 0,1 0 1 0 0,12 5 0 0 0,-17-5-100 0 0,0-1 1 0 0,0 1 0 0 0,0 0 0 0 0,0 1 0 0 0,0-1-1 0 0,-1 0 1 0 0,1 1 0 0 0,-1 0 0 0 0,0-1-1 0 0,1 1 1 0 0,-1 0 0 0 0,-1 0 0 0 0,1 0 0 0 0,0 1-1 0 0,-1-1 1 0 0,1 0 0 0 0,-1 0 0 0 0,0 1 0 0 0,0-1-1 0 0,0 1 1 0 0,-1-1 0 0 0,1 1 0 0 0,-1 0 0 0 0,0-1-1 0 0,0 1 1 0 0,0-1 0 0 0,-1 1 0 0 0,1-1 0 0 0,-1 1-1 0 0,0-1 1 0 0,0 1 0 0 0,0-1 0 0 0,0 1-1 0 0,0-1 1 0 0,-1 0 0 0 0,0 0 0 0 0,1 0 0 0 0,-1 0-1 0 0,0 0 1 0 0,-5 5 0 0 0,-3 0 58 0 0,1-1-1 0 0,-1 0 1 0 0,-1 0-1 0 0,1-1 1 0 0,-1-1-1 0 0,0 0 1 0 0,-20 6-1 0 0,29-10-75 0 0,-2 1-3 0 0,-10 3-41 0 0,10-4 47 0 0,4-2 34 0 0,0 1 23 0 0,4 0-19 0 0,1 1 0 0 0,0 0 0 0 0,-1 0-1 0 0,0 1 1 0 0,1-1 0 0 0,6 4 0 0 0,17 6 4 0 0,99 20 98 0 0,-150 5 72 0 0,17-31-182 0 0,-1 1 1 0 0,0-1 0 0 0,0-1 0 0 0,-1 1 0 0 0,0-1 0 0 0,1-1 0 0 0,-13 5 0 0 0,-54 14 136 0 0,65-20-147 0 0,-17 4-148 0 0,0-1 0 0 0,-1-1 1 0 0,0-1-1 0 0,0-2 0 0 0,-27-1 0 0 0,50 0-235 0 0,0-1 0 0 0,0 1 1 0 0,0-1-1 0 0,0 0 0 0 0,0 0 0 0 0,0 0 0 0 0,0 0 0 0 0,-7-4 0 0 0,9 4-49 0 0,0-1 0 0 0,0 1 1 0 0,0-1-1 0 0,0 0 1 0 0,0 1-1 0 0,1-1 0 0 0,-1 0 1 0 0,0 0-1 0 0,1 0 0 0 0,-1 0 1 0 0,1 0-1 0 0,0 0 0 0 0,-2-5 1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01"/>
    </inkml:context>
    <inkml:brush xml:id="br0">
      <inkml:brushProperty name="width" value="0.1" units="cm"/>
      <inkml:brushProperty name="height" value="0.1" units="cm"/>
    </inkml:brush>
  </inkml:definitions>
  <inkml:trace contextRef="#ctx0" brushRef="#br0">0 329 13435 0 0,'0'0'53'0'0,"7"0"1286"0"0,1-2-1150 0 0,-1 0 0 0 0,0 0 0 0 0,0-1 1 0 0,-1 1-1 0 0,1-2 0 0 0,-1 1 0 0 0,10-7 0 0 0,41-34 739 0 0,-41 31-560 0 0,34-29 532 0 0,67-52 689 0 0,-94 77-1482 0 0,1 2 1 0 0,0 1-1 0 0,34-15 1 0 0,-39 22-68 0 0,1 1 0 0 0,0 1 0 0 0,0 0 0 0 0,1 1 0 0 0,40-1 0 0 0,-14 4-103 0 0,71 9 1 0 0,-103-7 75 0 0,-1 1 0 0 0,1 1 1 0 0,-1 0-1 0 0,1 1 0 0 0,-1 0 1 0 0,0 1-1 0 0,0 1 0 0 0,-1 0 1 0 0,14 10-1 0 0,29 23-66 0 0,16 11 38 0 0,139 65 39 0 0,-202-111-23 0 0,14 8 24 0 0,0-2 0 0 0,38 12 0 0 0,-61-22-27 0 0,0 0 0 0 0,0 0-1 0 0,0 0 1 0 0,0 0 0 0 0,0 0 0 0 0,0 0 0 0 0,0 0-1 0 0,0 0 1 0 0,0 0 0 0 0,0 0 0 0 0,0 0-1 0 0,0 0 1 0 0,0 0 0 0 0,0 0 0 0 0,0 0 0 0 0,0 0-1 0 0,0-1 1 0 0,0 1 0 0 0,0 0 0 0 0,0 0-1 0 0,0 0 1 0 0,0 0 0 0 0,0 0 0 0 0,0 0-1 0 0,0 0 1 0 0,0 0 0 0 0,0 0 0 0 0,0 0 0 0 0,0 0-1 0 0,0 0 1 0 0,0 0 0 0 0,0 0 0 0 0,0 0-1 0 0,0 0 1 0 0,0 0 0 0 0,0 0 0 0 0,0 0 0 0 0,0 0-1 0 0,0 0 1 0 0,0 0 0 0 0,0 0 0 0 0,1 0-1 0 0,-1 0 1 0 0,0 0 0 0 0,0 0 0 0 0,0 0-1 0 0,0 0 1 0 0,0 0 0 0 0,0 0 0 0 0,0 0 0 0 0,0 0-1 0 0,0-1 1 0 0,-6-4-47 0 0,-9-3-696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02"/>
    </inkml:context>
    <inkml:brush xml:id="br0">
      <inkml:brushProperty name="width" value="0.1" units="cm"/>
      <inkml:brushProperty name="height" value="0.1" units="cm"/>
    </inkml:brush>
  </inkml:definitions>
  <inkml:trace contextRef="#ctx0" brushRef="#br0">1 290 2681 0 0,'0'0'9564'0'0,"4"-7"-8179"0"0,3-3-1148 0 0,1 1 1 0 0,0 0 0 0 0,1 0 0 0 0,0 0-1 0 0,0 1 1 0 0,0 1 0 0 0,1 0 0 0 0,15-9 0 0 0,14-4 246 0 0,40-15 1 0 0,-71 31-416 0 0,68-28 107 0 0,89-36 206 0 0,-138 59-346 0 0,0 1 1 0 0,0 2 0 0 0,1 1-1 0 0,38-3 1 0 0,0 5 95 0 0,-1 3-1 0 0,120 14 1 0 0,-94 2-127 0 0,0 3 1 0 0,150 53-1 0 0,-229-66-14 0 0,-10-5 18 0 0,1 0 0 0 0,-1 0 0 0 0,0 0 0 0 0,1 0 0 0 0,-1 0 0 0 0,1 0 0 0 0,4 0 0 0 0,19 3 9 0 0,0 0 1 0 0,0 2-1 0 0,0 1 1 0 0,39 17-1 0 0,-40-15-48 0 0,-22-8 28 0 0,-2 0 1 0 0,1-1 0 0 0,0 1-1 0 0,0-1 1 0 0,-1 1 0 0 0,1-1 0 0 0,0 1-1 0 0,3-1 1 0 0,-2 0 2 0 0,0 0 0 0 0,1 0 1 0 0,-1 0-1 0 0,0 0 0 0 0,0 1 0 0 0,0-1 0 0 0,0 1 0 0 0,0 0 0 0 0,0 0 0 0 0,5 3 1 0 0,1 0 5 0 0,0 2 1 0 0,9 6 0 0 0,7 6 4 0 0,-4-5-247 0 0,0 1-1 0 0,-1 2 1 0 0,27 25 0 0 0,-44-38-261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03"/>
    </inkml:context>
    <inkml:brush xml:id="br0">
      <inkml:brushProperty name="width" value="0.1" units="cm"/>
      <inkml:brushProperty name="height" value="0.1" units="cm"/>
    </inkml:brush>
  </inkml:definitions>
  <inkml:trace contextRef="#ctx0" brushRef="#br0">212 53 12411 0 0,'0'0'670'0'0,"-7"7"-249"0"0,-10 11-251 0 0,1 0 1 0 0,1 1-1 0 0,1 1 1 0 0,1 0-1 0 0,1 0 1 0 0,0 2 0 0 0,2-1-1 0 0,0 2 1 0 0,-10 36-1 0 0,-27 126 1205 0 0,40-142-967 0 0,1 0 0 0 0,0 59 0 0 0,6-95-385 0 0,0 0 0 0 0,1 0 0 0 0,0-1 0 0 0,0 1-1 0 0,1 0 1 0 0,-1-1 0 0 0,1 1 0 0 0,1-1-1 0 0,-1 0 1 0 0,1 1 0 0 0,0-1 0 0 0,7 9-1 0 0,-7-11-4 0 0,0-1 0 0 0,1 1 0 0 0,-1 0-1 0 0,1-1 1 0 0,0 0 0 0 0,0 0 0 0 0,0 0 0 0 0,0-1-1 0 0,0 1 1 0 0,1-1 0 0 0,-1 0 0 0 0,1 0-1 0 0,-1 0 1 0 0,1-1 0 0 0,0 0 0 0 0,0 0-1 0 0,0 0 1 0 0,6 0 0 0 0,5 0 42 0 0,1-1 0 0 0,-1-1 1 0 0,1-1-1 0 0,-1 0 0 0 0,0-1 0 0 0,0-1 1 0 0,0-1-1 0 0,0 0 0 0 0,-1-1 0 0 0,0 0 1 0 0,0-1-1 0 0,0-1 0 0 0,26-19 0 0 0,-20 10-25 0 0,0 0-1 0 0,-1-1 0 0 0,-1-1 0 0 0,-1-1 1 0 0,-1-1-1 0 0,-1 0 0 0 0,26-45 1 0 0,-8 4 130 0 0,-3-1 0 0 0,41-124 1 0 0,-69 177-128 0 0,0-1 0 0 0,-1 0 0 0 0,0 1 0 0 0,-1-1 0 0 0,0 0 1 0 0,-1 1-1 0 0,0-1 0 0 0,-1 0 0 0 0,0 0 0 0 0,-4-16 0 0 0,4 22-5 0 0,-1 0 0 0 0,0 0 0 0 0,1 1 0 0 0,-2-1-1 0 0,1 0 1 0 0,0 1 0 0 0,-1 0 0 0 0,0-1 0 0 0,0 1-1 0 0,0 0 1 0 0,-1 0 0 0 0,1 1 0 0 0,-1-1 0 0 0,0 1-1 0 0,0 0 1 0 0,0 0 0 0 0,0 0 0 0 0,-1 0 0 0 0,1 1-1 0 0,-1-1 1 0 0,1 1 0 0 0,-1 1 0 0 0,-10-3 0 0 0,8 2-22 0 0,0 2 1 0 0,0-1-1 0 0,-1 1 1 0 0,1 0 0 0 0,0 0-1 0 0,-1 1 1 0 0,1 0 0 0 0,0 1-1 0 0,0 0 1 0 0,0 0 0 0 0,0 0-1 0 0,-13 6 1 0 0,2 1-59 0 0,1 1 0 0 0,0 1 0 0 0,-23 18 1 0 0,21-14 59 0 0,2 1 1 0 0,-23 25-1 0 0,31-30-240 0 0,1-1-1 0 0,1 1 1 0 0,-1 0-1 0 0,2 0 1 0 0,-11 24-1 0 0,17-27-925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12:42:39.645"/>
    </inkml:context>
    <inkml:brush xml:id="br0">
      <inkml:brushProperty name="width" value="0.05" units="cm"/>
      <inkml:brushProperty name="height" value="0.05" units="cm"/>
      <inkml:brushProperty name="color" value="#FFC114"/>
    </inkml:brush>
  </inkml:definitions>
  <inkml:trace contextRef="#ctx0" brushRef="#br0">0 1 12795 0 0,'0'0'-29'0'0,"12"12"-6456"0"0,-5-2 5843 0 0,0-1 2490 0 0,11 20-1 0 0,-15-24-1421 0 0,-1 0 0 0 0,0 0-1 0 0,-1-1 1 0 0,1 1 0 0 0,-1 0 0 0 0,0 0-1 0 0,0 8 1 0 0,-1 6-390 0 0,-1 0 0 0 0,0 0-1 0 0,-2 0 1 0 0,0 0 0 0 0,-9 27 0 0 0,8-30-982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04"/>
    </inkml:context>
    <inkml:brush xml:id="br0">
      <inkml:brushProperty name="width" value="0.1" units="cm"/>
      <inkml:brushProperty name="height" value="0.1" units="cm"/>
    </inkml:brush>
  </inkml:definitions>
  <inkml:trace contextRef="#ctx0" brushRef="#br0">0 2 13819 0 0,'0'0'-67'0'0,"6"0"-724"0"0,30 0 673 0 0,-14-1 336 0 0,0 1 1 0 0,0 1-1 0 0,22 4 0 0 0,120 34 1571 0 0,-15-3-421 0 0,-108-28-1021 0 0,69 4-1 0 0,-106-11-569 0 0,0-1-1 0 0,-1 0 1 0 0,1 0-1 0 0,0-1 1 0 0,0 1-1 0 0,-1-1 1 0 0,1 0-1 0 0,0 0 1 0 0,-1 0-1 0 0,1 0 1 0 0,5-3 0 0 0,-8 3-93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07:28.705"/>
    </inkml:context>
    <inkml:brush xml:id="br0">
      <inkml:brushProperty name="width" value="0.1" units="cm"/>
      <inkml:brushProperty name="height" value="0.1" units="cm"/>
    </inkml:brush>
  </inkml:definitions>
  <inkml:trace contextRef="#ctx0" brushRef="#br0">38 0 12795 0 0,'0'0'354'0'0,"15"2"-59"0"0,-12-2-318 0 0,0 1-1 0 0,0 0 1 0 0,0 0-1 0 0,0 0 1 0 0,0 0-1 0 0,0 0 1 0 0,0 0-1 0 0,0 1 1 0 0,0 0-1 0 0,-1-1 1 0 0,1 1 0 0 0,-1 0-1 0 0,1 0 1 0 0,-1 0-1 0 0,0 1 1 0 0,0-1-1 0 0,0 0 1 0 0,0 1-1 0 0,0 0 1 0 0,0-1-1 0 0,-1 1 1 0 0,0 0-1 0 0,1 0 1 0 0,-1 0-1 0 0,0 0 1 0 0,0 0-1 0 0,0 0 1 0 0,-1 0 0 0 0,1 4-1 0 0,3 27 213 0 0,-2 1 0 0 0,-3 62 0 0 0,1-95-170 0 0,-1 9 27 0 0,1 13 422 0 0,-2 0-1 0 0,-9 46 1 0 0,11-69-443 0 0,0 0 1 0 0,0 0-1 0 0,0 0 0 0 0,-1 0 0 0 0,1 0 0 0 0,0-1 0 0 0,-1 1 1 0 0,1 0-1 0 0,-1 0 0 0 0,1 0 0 0 0,-1 0 0 0 0,1 0 1 0 0,-1-1-1 0 0,0 1 0 0 0,1 0 0 0 0,-1 0 0 0 0,0-1 0 0 0,0 1 1 0 0,1-1-1 0 0,-1 1 0 0 0,0 0 0 0 0,0-1 0 0 0,0 0 1 0 0,0 1-1 0 0,0-1 0 0 0,0 0 0 0 0,0 1 0 0 0,0-1 0 0 0,0 0 1 0 0,0 0-1 0 0,0 0 0 0 0,0 0 0 0 0,0 0 0 0 0,0 0 0 0 0,0 0 1 0 0,0 0-1 0 0,0 0 0 0 0,0 0 0 0 0,0 0 0 0 0,0-1 1 0 0,0 1-1 0 0,-1-1 0 0 0,-1 0 48 0 0,-1-1 0 0 0,1 0 1 0 0,-1 0-1 0 0,1 0 0 0 0,0-1 0 0 0,0 1 1 0 0,0-1-1 0 0,0 1 0 0 0,-4-6 0 0 0,3 2-13 0 0,-1 0-1 0 0,1-1 0 0 0,0 1 1 0 0,1-1-1 0 0,0 0 0 0 0,0 0 1 0 0,0-1-1 0 0,1 1 0 0 0,0 0 1 0 0,1-1-1 0 0,-1 0 1 0 0,2 1-1 0 0,-1-10 0 0 0,1 12-38 0 0,0 0 0 0 0,0 0 0 0 0,1-1 0 0 0,0 1 1 0 0,0 0-1 0 0,0 0 0 0 0,1 0 0 0 0,-1 0 0 0 0,1 0 0 0 0,0 1 0 0 0,1-1 0 0 0,-1 0 0 0 0,1 1 0 0 0,0 0 0 0 0,0-1 0 0 0,0 1 0 0 0,1 1 0 0 0,-1-1 0 0 0,8-6 0 0 0,-3 5 22 0 0,0 1-1 0 0,0 0 0 0 0,1 0 0 0 0,12-4 0 0 0,4-2-27 0 0,70-25-572 0 0,-27 11-869 0 0,-41 13 611 0 0,-21 9-1574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12:46.513"/>
    </inkml:context>
    <inkml:brush xml:id="br0">
      <inkml:brushProperty name="width" value="0.035" units="cm"/>
      <inkml:brushProperty name="height" value="0.035" units="cm"/>
    </inkml:brush>
  </inkml:definitions>
  <inkml:trace contextRef="#ctx0" brushRef="#br0">1 627 11771 0 0,'1'0'13'0'0,"0"0"-63"0"0,-1 0 2 0 0,2-1-13 0 0,21-5-27 0 0,2 0 1 0 0,-1 2-1 0 0,26-2 0 0 0,11-1 259 0 0,-39 2 473 0 0,0 0-1 0 0,-1-2 1 0 0,1 0-1 0 0,38-19 1 0 0,74-52 1802 0 0,-107 61-2146 0 0,210-143 1650 0 0,-215 142-1804 0 0,-1-1 0 0 0,0-1 0 0 0,-2-1 0 0 0,0-1 0 0 0,-1 0 1 0 0,24-42-1 0 0,-37 56-16 0 0,-1 0 0 0 0,1 0 0 0 0,-2 0 0 0 0,1-1 0 0 0,-1 1 0 0 0,-1-1 0 0 0,1 0 0 0 0,1-17 1 0 0,-4 25-113 0 0,0 0-1 0 0,0 1 1 0 0,0-1 0 0 0,0 0 0 0 0,0 1 0 0 0,-1-1 0 0 0,1 0 0 0 0,0 1 0 0 0,0-1 0 0 0,-1 1 0 0 0,1-1 0 0 0,0 0 0 0 0,-1 0 0 0 0,1 1-9 0 0,-1 0 0 0 0,1-1 0 0 0,0 1 0 0 0,0 0 1 0 0,0 0-1 0 0,0 0 0 0 0,0 0 0 0 0,-1 0 1 0 0,1-1-1 0 0,0 1 0 0 0,0 0 0 0 0,0 0 1 0 0,-1 0-1 0 0,1 0 0 0 0,0 0 0 0 0,0 0 0 0 0,0 0 1 0 0,0 0-1 0 0,-1 0 0 0 0,1 0 0 0 0,0 0 1 0 0,0 0-1 0 0,0 0 0 0 0,-1 0 0 0 0,1 0 1 0 0,0 0-1 0 0,0 0 0 0 0,0 0 0 0 0,-1 0 1 0 0,1 0-1 0 0,0 0 0 0 0,0 0 0 0 0,0 0 0 0 0,-1 1 1 0 0,1-1-1 0 0,0 0 0 0 0,0 0 0 0 0,0 0 1 0 0,0 0-1 0 0,-1 1 0 0 0,-11 12-11 0 0,0 1 0 0 0,0 0 0 0 0,2 1 0 0 0,0 1 0 0 0,0-1-1 0 0,2 2 1 0 0,0-1 0 0 0,1 1 0 0 0,0 0 0 0 0,1 1 0 0 0,-4 22 0 0 0,-8 37 19 0 0,-4 24 114 0 0,-44 290 126 0 0,59-335-124 0 0,2-16 19 0 0,-1 0 0 0 0,-12 40-1 0 0,15-73-120 0 0,0-1-1 0 0,0 0 1 0 0,0 1-1 0 0,0-1 1 0 0,-1-1-1 0 0,0 1 1 0 0,-1 0-1 0 0,1-1 1 0 0,-1 0-1 0 0,0 0 1 0 0,0 0-1 0 0,-10 6 1 0 0,7-5 10 0 0,1-2 1 0 0,-1 1-1 0 0,0-1 1 0 0,-1 0 0 0 0,1-1-1 0 0,-1 0 1 0 0,0 0-1 0 0,0-1 1 0 0,-12 2-1 0 0,0-2 104 0 0,-1-2-1 0 0,-42-5 1 0 0,-9 0-8 0 0,23 0 6 0 0,50 5-140 0 0,0 0 0 0 0,-1 0 0 0 0,1 0 0 0 0,0 0 0 0 0,0 0 0 0 0,0 0 0 0 0,0 0 0 0 0,-1 0 0 0 0,1 0 0 0 0,0 0 0 0 0,0 0 0 0 0,0 0 0 0 0,-1 0 0 0 0,1 1 0 0 0,0-1 0 0 0,0 0 0 0 0,0 0 0 0 0,-1 0 0 0 0,1 0 0 0 0,0 0 0 0 0,0 0 0 0 0,0 0 0 0 0,0 0 0 0 0,0 1 0 0 0,-1-1 0 0 0,1 0 0 0 0,0 0 0 0 0,0 0 0 0 0,0 0 0 0 0,0 1 0 0 0,0-1 0 0 0,0 0 0 0 0,0 0 0 0 0,0 0 0 0 0,-1 1 0 0 0,4 7 64 0 0,11 7 41 0 0,-9-11-95 0 0,0 0-1 0 0,0-1 1 0 0,0 0 0 0 0,0 0 0 0 0,1 0 0 0 0,-1-1 0 0 0,1 0-1 0 0,8 2 1 0 0,5 1 22 0 0,26 2 0 0 0,159 2 251 0 0,-81-6-327 0 0,-112-3 106 0 0,0 0-1 0 0,0 0 0 0 0,0-1 1 0 0,13-3-1 0 0,-22 3-129 0 0,-1 1 1 0 0,1-1 0 0 0,-1 0-1 0 0,1 0 1 0 0,-1 0 0 0 0,1 0-1 0 0,-1 0 1 0 0,0 0 0 0 0,0 0-1 0 0,1 0 1 0 0,-1-1 0 0 0,1-1-1 0 0,12-18-1322 0 0,-11 16 1225 0 0,11-14-2728 0 0,26-28 0 0 0,-37 44-11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12:47.897"/>
    </inkml:context>
    <inkml:brush xml:id="br0">
      <inkml:brushProperty name="width" value="0.035" units="cm"/>
      <inkml:brushProperty name="height" value="0.035" units="cm"/>
    </inkml:brush>
  </inkml:definitions>
  <inkml:trace contextRef="#ctx0" brushRef="#br0">1439 290 3833 0 0,'0'0'592'0'0,"-1"-2"1206"0"0,-2-6-1205 0 0,-4-12 199 0 0,-1 1 0 0 0,-1 0 0 0 0,-1 1 0 0 0,-1 0 0 0 0,-13-18 0 0 0,17 27-402 0 0,-1 0 0 0 0,1 0 0 0 0,-1 1 0 0 0,-1 0 0 0 0,0 0 0 0 0,0 1 0 0 0,0 0 0 0 0,-18-8 0 0 0,1 3-96 0 0,-1 1 1 0 0,0 1-1 0 0,0 1 0 0 0,-1 2 1 0 0,-31-4-1 0 0,21 6-91 0 0,-1 2 1 0 0,1 1-1 0 0,-50 5 0 0 0,56 0-101 0 0,-1 2 1 0 0,2 1-1 0 0,-1 1 0 0 0,1 2 1 0 0,0 1-1 0 0,-35 17 0 0 0,43-15-46 0 0,1 0 0 0 0,0 2-1 0 0,-27 23 1 0 0,-56 56-4 0 0,93-82-57 0 0,-67 72-49 0 0,52-54 78 0 0,-1 6 8 0 0,1 1 0 0 0,2 0 0 0 0,-21 43 0 0 0,33-56 40 0 0,-1 0 8 0 0,2 0-1 0 0,1 0 0 0 0,1 1 0 0 0,-12 42 0 0 0,6-8 287 0 0,10-41-241 0 0,4-15-92 0 0,-4 11 52 0 0,-20 118 179 0 0,19-93-131 0 0,3-17-75 0 0,1 1 1 0 0,2 0-1 0 0,0 0 1 0 0,1 1-1 0 0,1-1 1 0 0,1 0 0 0 0,1-1-1 0 0,0 1 1 0 0,2 0-1 0 0,1-1 1 0 0,1 0-1 0 0,0 0 1 0 0,2-1-1 0 0,15 28 1 0 0,-6-19 27 0 0,0-1 1 0 0,2 0 0 0 0,2-1 0 0 0,25 24 0 0 0,-12-17-23 0 0,2-2-1 0 0,48 32 1 0 0,-73-56-16 0 0,0-1 0 0 0,1-1-1 0 0,-1 0 1 0 0,1 0 0 0 0,15 3 0 0 0,68 14 349 0 0,-86-21-348 0 0,30 4 65 0 0,0-2-1 0 0,0-1 0 0 0,0-2 0 0 0,73-8 0 0 0,-82 3-70 0 0,-1-2 0 0 0,1-1 0 0 0,47-16 1 0 0,84-44 239 0 0,-123 48-206 0 0,-1-1 0 0 0,-1-1 0 0 0,-1-3 0 0 0,-1 0 0 0 0,-1-3 0 0 0,50-48 0 0 0,-74 64-49 0 0,0-1 0 0 0,0 1 0 0 0,-1-1-1 0 0,-1-1 1 0 0,0 0 0 0 0,-1 0 0 0 0,0 0 0 0 0,-1-1 0 0 0,0 0 0 0 0,-1 0 0 0 0,-1-1 0 0 0,5-27 0 0 0,-3-2 16 0 0,-1-1 0 0 0,-3-66 0 0 0,-21-122-21 0 0,11 179-11 0 0,-3 1-1 0 0,-21-68 1 0 0,17 83-12 0 0,-33-60 0 0 0,42 87 0 0 0,-39-67-75 0 0,17 31-146 0 0,23 39 9 0 0,0-1 1 0 0,-1 1-1 0 0,0 0 0 0 0,-1 0 0 0 0,-8-8 0 0 0,11 13-77 0 0,0 0 1 0 0,1 0-1 0 0,-1 0 0 0 0,-1 1 0 0 0,1-1 0 0 0,0 1 1 0 0,0 0-1 0 0,-1 1 0 0 0,1-1 0 0 0,-1 1 0 0 0,0 0 0 0 0,1 0 1 0 0,-7-1-1 0 0,-69 0-5557 0 0,74 2 3487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12:49.691"/>
    </inkml:context>
    <inkml:brush xml:id="br0">
      <inkml:brushProperty name="width" value="0.035" units="cm"/>
      <inkml:brushProperty name="height" value="0.035" units="cm"/>
    </inkml:brush>
  </inkml:definitions>
  <inkml:trace contextRef="#ctx0" brushRef="#br0">127 169 10618 0 0,'0'0'580'0'0,"2"-10"-417"0"0,1 2 72 0 0,-1 0 0 0 0,1 1 0 0 0,1-1 0 0 0,0 1 0 0 0,0 0 0 0 0,0 0 0 0 0,1 0 1 0 0,0 0-1 0 0,0 1 0 0 0,0 0 0 0 0,9-7 0 0 0,-5 5 224 0 0,1 0 0 0 0,1 0 0 0 0,-1 1 0 0 0,1 0 0 0 0,1 1 1 0 0,19-8-1 0 0,-24 12-403 0 0,1 0 0 0 0,0 0 0 0 0,0 1 0 0 0,0 0 1 0 0,0 0-1 0 0,0 1 0 0 0,1 0 0 0 0,-1 0 0 0 0,0 1 0 0 0,0 0 1 0 0,0 0-1 0 0,0 1 0 0 0,-1 0 0 0 0,1 0 0 0 0,8 4 1 0 0,1 2-43 0 0,0 1 1 0 0,0 0 0 0 0,0 1-1 0 0,-1 1 1 0 0,17 15 0 0 0,-21-16 36 0 0,-1 1 1 0 0,0 0-1 0 0,0 0 1 0 0,-1 1 0 0 0,-1 0-1 0 0,9 15 1 0 0,-13-18-9 0 0,-1 0 0 0 0,1 0 0 0 0,-2 1 0 0 0,1-1-1 0 0,-1 1 1 0 0,-1 0 0 0 0,0 0 0 0 0,0 0 0 0 0,-1 1 0 0 0,0 11 0 0 0,-1-12 16 0 0,-1 0 0 0 0,0 0 0 0 0,-1 0 0 0 0,1 0 0 0 0,-2 0 0 0 0,0 0 0 0 0,0-1 0 0 0,0 1 0 0 0,-1-1 0 0 0,-1 0 0 0 0,0 0 0 0 0,0 0 0 0 0,0-1 0 0 0,-1 1 0 0 0,-1-1 0 0 0,1-1 0 0 0,-15 13 0 0 0,18-16-37 0 0,-33 30 231 0 0,-1 0 0 0 0,-72 48 0 0 0,-125 49 19 0 0,115-66-198 0 0,116-63-28 0 0,-1 1 1 0 0,1 0 0 0 0,-1 1-1 0 0,-2 3 1 0 0,-2 1 118 0 0,31 9-170 0 0,-12-13 13 0 0,1 0 1 0 0,-1-1-1 0 0,1 0 1 0 0,0 0-1 0 0,0-1 1 0 0,16 0-1 0 0,75-3 26 0 0,-101 1-32 0 0,107-7 62 0 0,141-27 0 0 0,-249 34-65 0 0,119-28 132 0 0,-104 24-98 0 0,-1 1 0 0 0,1 1 0 0 0,-1 0 0 0 0,1 1 0 0 0,17 1 0 0 0,-33 0-59 0 0,0 0 1 0 0,1 0 0 0 0,-1 0-1 0 0,0 0 1 0 0,0 0-1 0 0,1 0 1 0 0,-1 0 0 0 0,0 0-1 0 0,0 0 1 0 0,0 0 0 0 0,1 0-1 0 0,-1 0 1 0 0,0 0-1 0 0,0 0 1 0 0,1 0 0 0 0,-1 0-1 0 0,0 0 1 0 0,0 0 0 0 0,0 0-1 0 0,1 0 1 0 0,-1 0-1 0 0,0 0 1 0 0,0 1 0 0 0,0-1-1 0 0,1 0 1 0 0,-1 0 0 0 0,0 0-1 0 0,0 0 1 0 0,0 1-1 0 0,0-1 1 0 0,1 0 0 0 0,1-15-7645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12:50.143"/>
    </inkml:context>
    <inkml:brush xml:id="br0">
      <inkml:brushProperty name="width" value="0.035" units="cm"/>
      <inkml:brushProperty name="height" value="0.035" units="cm"/>
    </inkml:brush>
  </inkml:definitions>
  <inkml:trace contextRef="#ctx0" brushRef="#br0">1 8 6265 0 0,'0'0'0'0'0,"2"0"-576"0"0,-2-2-96 0 0,0-1-112 0 0,0 1 440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12:56.283"/>
    </inkml:context>
    <inkml:brush xml:id="br0">
      <inkml:brushProperty name="width" value="0.035" units="cm"/>
      <inkml:brushProperty name="height" value="0.035" units="cm"/>
    </inkml:brush>
  </inkml:definitions>
  <inkml:trace contextRef="#ctx0" brushRef="#br0">1245 144 7418 0 0,'0'0'2217'0'0,"-6"-5"-799"0"0,-8-4-1147 0 0,-1 1 0 0 0,1 1 0 0 0,-1 0-1 0 0,-1 1 1 0 0,0 1 0 0 0,1 0 0 0 0,-1 1 0 0 0,-26-3 0 0 0,-9 2 645 0 0,-73 4 0 0 0,70 1-233 0 0,-17 3 25 0 0,1 2 0 0 0,-89 19 1 0 0,128-18-560 0 0,1 2 0 0 0,-31 10 0 0 0,48-12-113 0 0,0-1 1 0 0,0 2 0 0 0,1-1 0 0 0,0 2-1 0 0,0 0 1 0 0,-20 17 0 0 0,1 5 16 0 0,2 1 0 0 0,0 1 0 0 0,3 1 0 0 0,-30 49 0 0 0,38-48-34 0 0,2 1 1 0 0,1 0-1 0 0,-16 61 0 0 0,26-80-17 0 0,-11 38 33 0 0,3 1 1 0 0,2 0-1 0 0,2 0 1 0 0,-3 102-1 0 0,11-106 29 0 0,3 0 0 0 0,2 0 0 0 0,14 66 0 0 0,-2-59 12 0 0,45 105-1 0 0,-61-161-72 0 0,3 3 27 0 0,-1 1 0 0 0,1-1 0 0 0,5 9 0 0 0,-7-13-26 0 0,-1-1 1 0 0,0 0 0 0 0,0 1 0 0 0,1-1 0 0 0,-1 0-1 0 0,0 0 1 0 0,0 0 0 0 0,1 1 0 0 0,-1-1 0 0 0,0 0-1 0 0,1 0 1 0 0,-1 0 0 0 0,0 1 0 0 0,1-1 0 0 0,-1 0-1 0 0,0 0 1 0 0,1 0 0 0 0,-1 0 0 0 0,1 0 0 0 0,0 0-1 0 0,8 4 22 0 0,-8-3-24 0 0,-1-1-1 0 0,0 1 0 0 0,1-1 0 0 0,-1 0 0 0 0,1 1 0 0 0,-1-1-1 0 0,0 0 1 0 0,1 1 0 0 0,-1-1 0 0 0,1 0 0 0 0,-1 0 0 0 0,1 1-1 0 0,-1-1 1 0 0,1 0 0 0 0,-1 0 0 0 0,1 0 0 0 0,-1 0 0 0 0,1 0-1 0 0,-1 1 1 0 0,1-1 0 0 0,-1 0 0 0 0,1 0 0 0 0,1-1 0 0 0,1 0 2 0 0,-3 0-3 0 0,0 1 0 0 0,1 0 0 0 0,-1 0 0 0 0,1-1 1 0 0,-1 1-1 0 0,0 0 0 0 0,1 0 0 0 0,-1-1 1 0 0,1 1-1 0 0,-1 0 0 0 0,1 0 0 0 0,-1 0 0 0 0,1 0 1 0 0,-1 0-1 0 0,1 0 0 0 0,-1 0 0 0 0,0 0 0 0 0,1 0 1 0 0,-1 0-1 0 0,1 0 0 0 0,-1 0 0 0 0,1 0 1 0 0,-1 0-1 0 0,1 0 0 0 0,-1 1 0 0 0,1-1 0 0 0,-1 0 1 0 0,0 0-1 0 0,1 0 0 0 0,-1 1 0 0 0,1-1 0 0 0,-1 0 1 0 0,0 1-1 0 0,1-1 0 0 0,-1 0 0 0 0,0 1 1 0 0,1-1-1 0 0,-1 0 0 0 0,0 1 0 0 0,0-1 0 0 0,1 1 1 0 0,14 21 11 0 0,-1 1 0 0 0,14 32 0 0 0,19 34 72 0 0,-31-61-29 0 0,2-2 0 0 0,0 0 1 0 0,31 32-1 0 0,-39-47-30 0 0,1 0-1 0 0,1-2 1 0 0,0 1-1 0 0,0-2 1 0 0,1 1-1 0 0,0-2 1 0 0,0 1-1 0 0,1-2 1 0 0,17 6-1 0 0,11 1 60 0 0,0-2-1 0 0,0-2 0 0 0,54 4 0 0 0,-29-9 42 0 0,95-5 0 0 0,-144-1-55 0 0,0 0 0 0 0,0-1 0 0 0,31-10 0 0 0,51-26 113 0 0,-73 27-134 0 0,1-2 1 0 0,-2 0-1 0 0,47-35 0 0 0,-32 15 33 0 0,-2-3 0 0 0,-2 0 0 0 0,48-65 0 0 0,-29 26 46 0 0,46-87-1 0 0,-90 141-90 0 0,-1 0-1 0 0,-2-1 0 0 0,11-33 1 0 0,10-69 133 0 0,-16 51 45 0 0,11-140 0 0 0,-25 187-164 0 0,-1 1 1 0 0,-2-1 0 0 0,0 1 0 0 0,-1-1 0 0 0,-2 1 0 0 0,-10-28-1 0 0,3 21 106 0 0,-1 1 0 0 0,-26-41 0 0 0,14 33-40 0 0,-50-60 0 0 0,25 35 44 0 0,22 26-131 0 0,-74-93 206 0 0,88 116-199 0 0,0 0-1 0 0,-2 1 0 0 0,1 1 0 0 0,-2 0 1 0 0,-27-16-1 0 0,33 23-53 0 0,-1 1 1 0 0,0 0-1 0 0,-1 1 1 0 0,1 0-1 0 0,-1 1 1 0 0,0 1-1 0 0,0 0 0 0 0,0 1 1 0 0,-1 0-1 0 0,1 1 1 0 0,0 1-1 0 0,-1 0 1 0 0,1 1-1 0 0,0 1 0 0 0,0 0 1 0 0,-1 1-1 0 0,1 0 1 0 0,1 1-1 0 0,-1 1 0 0 0,-14 6 1 0 0,-158 92-2201 0 0,92-48 674 0 0,-112 64-7040 0 0,198-114 6295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12:57.744"/>
    </inkml:context>
    <inkml:brush xml:id="br0">
      <inkml:brushProperty name="width" value="0.035" units="cm"/>
      <inkml:brushProperty name="height" value="0.035" units="cm"/>
    </inkml:brush>
  </inkml:definitions>
  <inkml:trace contextRef="#ctx0" brushRef="#br0">368 304 2296 0 0,'0'2'0'0'0,"0"-2"0"0"0,0 1 0 0 0,0 3 0 0 0,-3 11 148 0 0,3-14-84 0 0,0 1 0 0 0,-1-1 0 0 0,1 1 0 0 0,-1 0 0 0 0,0-1 0 0 0,0 1 0 0 0,1-1 0 0 0,-3 3 0 0 0,2-3-16 0 0,0 0 0 0 0,0 0 0 0 0,0 0 0 0 0,0-1 0 0 0,0 1 0 0 0,0 0 0 0 0,0-1 0 0 0,0 1 0 0 0,0-1 0 0 0,0 1 0 0 0,-1-1 0 0 0,-1 1 0 0 0,-13 1 182 0 0,-134-10 3967 0 0,72-4-346 0 0,67 10-3207 0 0,0-1 1 0 0,-1 0 0 0 0,2-1 0 0 0,-19-10 0 0 0,27 14-585 0 0,0-1 0 0 0,1 0-1 0 0,-1-1 1 0 0,1 1 0 0 0,-1 0 0 0 0,1 0 0 0 0,-1-1-1 0 0,1 1 1 0 0,0-1 0 0 0,0 1 0 0 0,-1-1 0 0 0,1 1-1 0 0,0-1 1 0 0,1 0 0 0 0,-1 1 0 0 0,0-1 0 0 0,0 0-1 0 0,1 0 1 0 0,-1-2 0 0 0,0 1 1 0 0,1 0 1 0 0,0 0-1 0 0,0 0 1 0 0,0 0 0 0 0,1-1-1 0 0,-1 1 1 0 0,1 0-1 0 0,-1 0 1 0 0,1 0-1 0 0,2-5 1 0 0,1 0 15 0 0,0 0 1 0 0,1 0-1 0 0,-1 1 1 0 0,1-1-1 0 0,1 1 0 0 0,-1 1 1 0 0,10-10-1 0 0,7-3 78 0 0,1 1-1 0 0,1 0 0 0 0,0 2 0 0 0,1 1 0 0 0,1 2 0 0 0,27-12 0 0 0,-25 13 3 0 0,-8 3-26 0 0,22-7 1 0 0,-35 14-119 0 0,0 1 1 0 0,0-1-1 0 0,0 1 0 0 0,0 0 1 0 0,0 1-1 0 0,0 0 1 0 0,10 1-1 0 0,-7 0 4 0 0,1 1 0 0 0,0 1-1 0 0,0 0 1 0 0,-1 0 0 0 0,0 1 0 0 0,17 8 0 0 0,-21-8-16 0 0,0 0 1 0 0,0 0-1 0 0,0 0 1 0 0,0 0-1 0 0,-1 1 1 0 0,1 0-1 0 0,-1 0 1 0 0,0 1-1 0 0,-1-1 1 0 0,0 1 0 0 0,5 7-1 0 0,-7-7 16 0 0,1 0 1 0 0,-1 0-1 0 0,0 0 1 0 0,-1 0-1 0 0,0 0 0 0 0,0 0 1 0 0,0 0-1 0 0,0 1 0 0 0,-1-1 1 0 0,0 0-1 0 0,-1 0 0 0 0,1 1 1 0 0,-1-1-1 0 0,0 0 0 0 0,-1 0 1 0 0,1 0-1 0 0,-4 8 0 0 0,-2 2 23 0 0,0 0 0 0 0,-1 0-1 0 0,-1-1 1 0 0,-19 26 0 0 0,9-19 3 0 0,0-1 0 0 0,-1 0 0 0 0,-1-2 0 0 0,-33 24 0 0 0,52-42-52 0 0,0 1 1 0 0,0-1-1 0 0,0 1 1 0 0,0-1 0 0 0,0 0-1 0 0,0 0 1 0 0,0 0 0 0 0,-1 0-1 0 0,1-1 1 0 0,0 1-1 0 0,0 0 1 0 0,-1-1 0 0 0,-2 1-1 0 0,4-3 211 0 0,4-1 50 0 0,8-3-39 0 0,4 1-214 0 0,1 2 0 0 0,-1-1 0 0 0,20 0 0 0 0,-26 4 8 0 0,0-1 0 0 0,1 2 1 0 0,-1-1-1 0 0,1 2 1 0 0,-1-1-1 0 0,0 1 0 0 0,13 4 1 0 0,-16-3-7 0 0,15 4 5 0 0,37 19 1 0 0,-57-26-9 0 0,27 16 21 0 0,-1 1 0 0 0,39 30 0 0 0,-59-41-13 0 0,-1 1 0 0 0,1-1 1 0 0,-1 1-1 0 0,0 0 0 0 0,-1 0 1 0 0,1 1-1 0 0,-1-1 0 0 0,-1 1 0 0 0,0 0 1 0 0,0 1-1 0 0,0-1 0 0 0,-1 1 1 0 0,3 15-1 0 0,-2-5 6 0 0,-1 0-1 0 0,-2 1 1 0 0,0 26 0 0 0,-1-37-7 0 0,-1-1 0 0 0,0 0 0 0 0,-1 1 1 0 0,0-1-1 0 0,0 0 0 0 0,-1 0 0 0 0,0 0 0 0 0,0 0 1 0 0,-1 0-1 0 0,-5 8 0 0 0,1-6 11 0 0,0 0 0 0 0,0 0 0 0 0,-1-1 0 0 0,0-1 0 0 0,0 1 0 0 0,-1-2 0 0 0,0 1 0 0 0,-1-1 1 0 0,1-1-1 0 0,-18 8 0 0 0,3-3 78 0 0,0-2 1 0 0,-1 0-1 0 0,-47 8 1 0 0,-94 5 698 0 0,135-20-626 0 0,0-2 0 0 0,-1-1 0 0 0,-38-7 1 0 0,65 7-117 0 0,3 1-83 0 0,-1-1 0 0 0,0 1 0 0 0,1-1 0 0 0,-1 0 0 0 0,1 0 0 0 0,-7-4 0 0 0,8 5-65 0 0,1-1-1 0 0,0 0 1 0 0,0 0-1 0 0,0 0 1 0 0,0-1-1 0 0,0 1 1 0 0,0 0-1 0 0,0 0 1 0 0,1 0-1 0 0,-1-1 0 0 0,0 1 1 0 0,1 0-1 0 0,-1-1 1 0 0,1 1-1 0 0,-1-1 1 0 0,1 1-1 0 0,0-1 1 0 0,-1 1-1 0 0,1-1 1 0 0,0 1-1 0 0,0-2 1 0 0,0-14-2079 0 0,1 0 0 0 0,1 1 0 0 0,4-25 1 0 0,-5 36-846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12:58.123"/>
    </inkml:context>
    <inkml:brush xml:id="br0">
      <inkml:brushProperty name="width" value="0.035" units="cm"/>
      <inkml:brushProperty name="height" value="0.035" units="cm"/>
    </inkml:brush>
  </inkml:definitions>
  <inkml:trace contextRef="#ctx0" brushRef="#br0">0 1 8186 0 0,'0'0'0'0'0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15:12:58.752"/>
    </inkml:context>
    <inkml:brush xml:id="br0">
      <inkml:brushProperty name="width" value="0.035" units="cm"/>
      <inkml:brushProperty name="height" value="0.035" units="cm"/>
    </inkml:brush>
  </inkml:definitions>
  <inkml:trace contextRef="#ctx0" brushRef="#br0">1221 46 9082 0 0,'-2'0'12'0'0,"1"0"12"0"0,-1 0 31 0 0,0 0 74 0 0,-2 0 111 0 0,-12-1 745 0 0,-26-5 0 0 0,12 1-396 0 0,-52-6 263 0 0,-67-7-10 0 0,102 14-483 0 0,-58 3-1 0 0,66 4-272 0 0,1 1-1 0 0,0 2 0 0 0,0 2 1 0 0,-61 20-1 0 0,70-17-9 0 0,0 1 0 0 0,1 1 1 0 0,0 2-1 0 0,1 1 0 0 0,1 1 0 0 0,-30 24 1 0 0,37-24-36 0 0,1 1 0 0 0,1 0 0 0 0,0 1 1 0 0,1 1-1 0 0,1 1 0 0 0,1 0 0 0 0,1 1 1 0 0,1 0-1 0 0,1 1 0 0 0,1 0 0 0 0,1 1 1 0 0,0 0-1 0 0,2 0 0 0 0,-4 30 0 0 0,3 2-17 0 0,3 0-1 0 0,2 1 0 0 0,2-1 1 0 0,3 1-1 0 0,16 93 0 0 0,-10-107 37 0 0,2-1-1 0 0,2 0 0 0 0,1-1 1 0 0,2 0-1 0 0,29 54 0 0 0,-30-70-9 0 0,0-1-1 0 0,2 0 1 0 0,1-2-1 0 0,0 1 1 0 0,2-2-1 0 0,0-1 1 0 0,2 0-1 0 0,0-1 1 0 0,32 21-1 0 0,-49-37-45 0 0,0-1-1 0 0,0-1 1 0 0,0 1-1 0 0,0 0 0 0 0,7 1 1 0 0,7 3 15 0 0,36 17 100 0 0,-30-12-22 0 0,32 12 1 0 0,78 13 174 0 0,-68-22-92 0 0,1-4 1 0 0,1-3 0 0 0,114-2 0 0 0,-126-8-8 0 0,-1-2 1 0 0,86-18 0 0 0,-97 12-20 0 0,0-1 0 0 0,0-3 0 0 0,63-30 0 0 0,-82 31-98 0 0,-1 0 0 0 0,0-1-1 0 0,-1-2 1 0 0,-1 0 0 0 0,0-2 0 0 0,-1 0-1 0 0,-2-1 1 0 0,0-1 0 0 0,-1-1 0 0 0,-1-1-1 0 0,-1 0 1 0 0,-1-1 0 0 0,-1-1 0 0 0,13-32-1 0 0,-10 18 69 0 0,-3-1 0 0 0,-1-1 0 0 0,12-70-1 0 0,-20 75-50 0 0,-1 0-1 0 0,-2 0 1 0 0,-2 0-1 0 0,-6-61 1 0 0,2 72-2 0 0,-1 0 0 0 0,-1 0 1 0 0,-1 1-1 0 0,-1 0 0 0 0,-1 0 0 0 0,-1 1 1 0 0,-2 0-1 0 0,0 1 0 0 0,-1 0 0 0 0,-1 1 0 0 0,-28-32 1 0 0,3 9 46 0 0,-2 2 1 0 0,-2 3 0 0 0,-2 1-1 0 0,-67-45 1 0 0,78 62-97 0 0,-2 1-1 0 0,0 1 1 0 0,-1 2 0 0 0,-1 2-1 0 0,-1 2 1 0 0,0 1 0 0 0,-47-8 0 0 0,26 10-365 0 0,0 3 0 0 0,-1 3 1 0 0,0 2-1 0 0,1 3 0 0 0,-1 2 1 0 0,0 3-1 0 0,1 3 1 0 0,0 3-1 0 0,1 2 0 0 0,1 2 1 0 0,-80 34-1 0 0,-15 23-1662 0 0,56-26 911 0 0,-17 5-172 0 0,91-41-1170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12:42:40.274"/>
    </inkml:context>
    <inkml:brush xml:id="br0">
      <inkml:brushProperty name="width" value="0.05" units="cm"/>
      <inkml:brushProperty name="height" value="0.05" units="cm"/>
      <inkml:brushProperty name="color" value="#FFC114"/>
    </inkml:brush>
  </inkml:definitions>
  <inkml:trace contextRef="#ctx0" brushRef="#br0">1 1 4729 0 0,'0'0'0'0'0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07:22.770"/>
    </inkml:context>
    <inkml:brush xml:id="br0">
      <inkml:brushProperty name="width" value="0.035" units="cm"/>
      <inkml:brushProperty name="height" value="0.035" units="cm"/>
      <inkml:brushProperty name="ignorePressure" value="1"/>
    </inkml:brush>
  </inkml:definitions>
  <inkml:trace contextRef="#ctx0" brushRef="#br0">1 0 0 0,'0'2'0'0,"0"-1"0"0,0 175 0 0,0 87 0 0,0 397 0 0,0-630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07:24.277"/>
    </inkml:context>
    <inkml:brush xml:id="br0">
      <inkml:brushProperty name="width" value="0.035" units="cm"/>
      <inkml:brushProperty name="height" value="0.035" units="cm"/>
      <inkml:brushProperty name="ignorePressure" value="1"/>
    </inkml:brush>
  </inkml:definitions>
  <inkml:trace contextRef="#ctx0" brushRef="#br0">0 1 0 0,'0'1'0'0,"0"0"0"0,0 198 0 0,0 100 0 0,0 446 0 0,0-732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07:24.810"/>
    </inkml:context>
    <inkml:brush xml:id="br0">
      <inkml:brushProperty name="width" value="0.035" units="cm"/>
      <inkml:brushProperty name="height" value="0.035" units="cm"/>
      <inkml:brushProperty name="ignorePressure" value="1"/>
    </inkml:brush>
  </inkml:definitions>
  <inkml:trace contextRef="#ctx0" brushRef="#br0">0 0 0 0,'0'2'0'0,"0"-1"0"0,0 263 0 0,0 132 0 0,0 596 0 0,0-963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07:25.344"/>
    </inkml:context>
    <inkml:brush xml:id="br0">
      <inkml:brushProperty name="width" value="0.035" units="cm"/>
      <inkml:brushProperty name="height" value="0.035" units="cm"/>
      <inkml:brushProperty name="ignorePressure" value="1"/>
    </inkml:brush>
  </inkml:definitions>
  <inkml:trace contextRef="#ctx0" brushRef="#br0">0 0 0 0,'0'2'0'0,"0"-1"0"0,0 240 0 0,0 121 0 0,0 544 0 0,0-874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07:25.831"/>
    </inkml:context>
    <inkml:brush xml:id="br0">
      <inkml:brushProperty name="width" value="0.035" units="cm"/>
      <inkml:brushProperty name="height" value="0.035" units="cm"/>
      <inkml:brushProperty name="ignorePressure" value="1"/>
    </inkml:brush>
  </inkml:definitions>
  <inkml:trace contextRef="#ctx0" brushRef="#br0">0 0 0 0,'0'2'0'0,"0"-1"0"0,0 226 0 0,0 113 0 0,0 510 0 0,0-778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07:38.375"/>
    </inkml:context>
    <inkml:brush xml:id="br0">
      <inkml:brushProperty name="width" value="0.035" units="cm"/>
      <inkml:brushProperty name="height" value="0.035" units="cm"/>
      <inkml:brushProperty name="ignorePressure" value="1"/>
    </inkml:brush>
  </inkml:definitions>
  <inkml:trace contextRef="#ctx0" brushRef="#br0">1 13 0 0,'0'-1'0'0,"0"0"0"0,0 0 0 0,0 0 0 0,0 0 0 0,0-4 0 0,0 3 0 0,0 7 0 0,0 4 0 0,0 1494 0 0,0-1432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07:39.018"/>
    </inkml:context>
    <inkml:brush xml:id="br0">
      <inkml:brushProperty name="width" value="0.035" units="cm"/>
      <inkml:brushProperty name="height" value="0.035" units="cm"/>
      <inkml:brushProperty name="ignorePressure" value="1"/>
    </inkml:brush>
  </inkml:definitions>
  <inkml:trace contextRef="#ctx0" brushRef="#br0">1 46 0 0,'0'-2'0'0,"0"1"0"0,0-1 0 0,0 0 0 0,0-1 0 0,0-24 0 0,0 18 0 0,0 21 0 0,0 1642 0 0,0-1596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07:39.599"/>
    </inkml:context>
    <inkml:brush xml:id="br0">
      <inkml:brushProperty name="width" value="0.035" units="cm"/>
      <inkml:brushProperty name="height" value="0.035" units="cm"/>
      <inkml:brushProperty name="ignorePressure" value="1"/>
    </inkml:brush>
  </inkml:definitions>
  <inkml:trace contextRef="#ctx0" brushRef="#br0">1 0 0 0,'0'2'0'0,"0"-1"0"0,0 0 0 0,0 0 0 0,0 5 0 0,0 1558 0 0,0-1483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07:40.164"/>
    </inkml:context>
    <inkml:brush xml:id="br0">
      <inkml:brushProperty name="width" value="0.035" units="cm"/>
      <inkml:brushProperty name="height" value="0.035" units="cm"/>
      <inkml:brushProperty name="ignorePressure" value="1"/>
    </inkml:brush>
  </inkml:definitions>
  <inkml:trace contextRef="#ctx0" brushRef="#br0">1 1 0 0,'0'2'0'0,"0"0"0"0,0 0 0 0,0 0 0 0,0 4 0 0,0-3 0 0,0 1670 0 0,0-1565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07:40.697"/>
    </inkml:context>
    <inkml:brush xml:id="br0">
      <inkml:brushProperty name="width" value="0.035" units="cm"/>
      <inkml:brushProperty name="height" value="0.035" units="cm"/>
      <inkml:brushProperty name="ignorePressure" value="1"/>
    </inkml:brush>
  </inkml:definitions>
  <inkml:trace contextRef="#ctx0" brushRef="#br0">1 0 0 0,'0'258'0'0,"0"-104"0"0,0 75 0 0,0 152 0 0,0 193 0 0,0-417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12:42:40.776"/>
    </inkml:context>
    <inkml:brush xml:id="br0">
      <inkml:brushProperty name="width" value="0.05" units="cm"/>
      <inkml:brushProperty name="height" value="0.05" units="cm"/>
      <inkml:brushProperty name="color" value="#FFC114"/>
    </inkml:brush>
  </inkml:definitions>
  <inkml:trace contextRef="#ctx0" brushRef="#br0">11 63 1144 0 0,'3'-5'5896'0'0,"1"-8"-4816"0"0,-3 11-339 0 0,0-2-280 0 0,0 1 0 0 0,1-1 1 0 0,0 0-1 0 0,-1 1 0 0 0,1 0 1 0 0,5-7-1 0 0,-6 9-439 0 0,0 0 1 0 0,1 0-1 0 0,-1 0 0 0 0,0 0 0 0 0,1 0 1 0 0,-1 0-1 0 0,1 1 0 0 0,-1-1 0 0 0,1 0 1 0 0,0 1-1 0 0,-1-1 0 0 0,1 1 0 0 0,0-1 1 0 0,-1 1-1 0 0,1 0 0 0 0,0 0 0 0 0,3 0 1 0 0,-4 0-4 0 0,0 0 0 0 0,0 0 0 0 0,0 0 1 0 0,0 0-1 0 0,0 0 0 0 0,0 0 0 0 0,0 1 1 0 0,0-1-1 0 0,0 0 0 0 0,0 1 0 0 0,0-1 1 0 0,0 1-1 0 0,0-1 0 0 0,-1 1 0 0 0,1 0 1 0 0,0-1-1 0 0,0 1 0 0 0,0 0 0 0 0,-1-1 1 0 0,2 2-1 0 0,-1 0 11 0 0,0 0 1 0 0,0-1-1 0 0,0 1 1 0 0,0 0-1 0 0,-1 0 1 0 0,1 0-1 0 0,0 0 1 0 0,-1 0-1 0 0,1 4 1 0 0,-1 4 34 0 0,1 1 0 0 0,-2-1 1 0 0,-1 15-1 0 0,0-14-83 0 0,2-7 53 0 0,-1 10-26 0 0,-1 0 1 0 0,0-1 0 0 0,0 0 0 0 0,-8 22-1 0 0,9-32 26 0 0,0-1 0 0 0,0 1 0 0 0,-1 0 0 0 0,1-1 1 0 0,-1 1-1 0 0,1-1 0 0 0,-1 1 0 0 0,0-1 0 0 0,0 0 0 0 0,0 0 0 0 0,0 0 0 0 0,0 0 0 0 0,-1 0 0 0 0,1 0 0 0 0,-1-1 0 0 0,1 1 0 0 0,-1-1 0 0 0,1 1 0 0 0,-1-1 0 0 0,0 0 0 0 0,0 0 0 0 0,0 0 0 0 0,0-1 0 0 0,1 1 0 0 0,-1-1 0 0 0,0 1 0 0 0,-4-1 0 0 0,7 0-19 0 0,-1 0-1 0 0,1 0 1 0 0,0 0-1 0 0,0 0 1 0 0,0 0-1 0 0,0 0 1 0 0,-1 0-1 0 0,1 0 1 0 0,0 0-1 0 0,0 0 1 0 0,0 0-1 0 0,-1 0 1 0 0,1 0-1 0 0,0 0 1 0 0,0 0-1 0 0,0 0 1 0 0,0 0-1 0 0,-1 0 1 0 0,1 0-1 0 0,0 0 1 0 0,0 0 0 0 0,0 0-1 0 0,0 0 1 0 0,-1 0-1 0 0,1-1 1 0 0,0 1-1 0 0,0 0 1 0 0,0 0-1 0 0,0 0 1 0 0,0 0-1 0 0,-1 0 1 0 0,1 0-1 0 0,0-1 1 0 0,0 1-1 0 0,0 0 1 0 0,0 0-1 0 0,0 0 1 0 0,0 0-1 0 0,0-1 1 0 0,5-5 160 0 0,14-4-237 0 0,-14 9 100 0 0,1-1 0 0 0,0 1-1 0 0,10-1 1 0 0,-15 1-15 0 0,1 1 1 0 0,0 0-1 0 0,0 1 0 0 0,-1-1 1 0 0,1 0-1 0 0,0 0 0 0 0,0 1 1 0 0,-1-1-1 0 0,1 1 0 0 0,0 0 1 0 0,0-1-1 0 0,-1 1 0 0 0,1 0 0 0 0,-1 0 1 0 0,1 0-1 0 0,1 1 0 0 0,-1 0-164 0 0,12 9-175 0 0,-4-8-3960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08:17.072"/>
    </inkml:context>
    <inkml:brush xml:id="br0">
      <inkml:brushProperty name="width" value="0.035" units="cm"/>
      <inkml:brushProperty name="height" value="0.035" units="cm"/>
      <inkml:brushProperty name="ignorePressure" value="1"/>
    </inkml:brush>
  </inkml:definitions>
  <inkml:trace contextRef="#ctx0" brushRef="#br0">1 355 0 0,'0'-4'0'0,"0"-1"0"0,0-1 0 0,0-1 0 0,0 1 0 0,0-10 0 0,0 5 0 0,0-288 0 0,0 3075 0 0,0-2384 0 0,0 19 0 0,0 6 0 0,0-31 0 0,0-24 0 0,0-29 0 0,0-2 0 0,0 35 0 0,0 15 0 0,0 23 0 0,0 4 0 0,0 2 0 0,0-24 0 0,0-8 0 0,0-2 0 0,0 21 0 0,0-7 0 0,0 18 0 0,0-19 0 0,0-22 0 0,0-38 0 0,0 6 0 0,0-6 0 0,0 9 0 0,0-16 0 0,0-10 0 0,0-26 0 0,0-7 0 0,0-16 0 0,0 1704 0 0,0-1970 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11:38.744"/>
    </inkml:context>
    <inkml:brush xml:id="br0">
      <inkml:brushProperty name="width" value="0.035" units="cm"/>
      <inkml:brushProperty name="height" value="0.035" units="cm"/>
      <inkml:brushProperty name="color" value="#008C3A"/>
      <inkml:brushProperty name="ignorePressure" value="1"/>
    </inkml:brush>
  </inkml:definitions>
  <inkml:trace contextRef="#ctx0" brushRef="#br0">1 0 0 0,'1'0'0'0,"0"0"0"0,0 0 0 0,1 0 0 0,-1 0 0 0,3 0 0 0,-1 0 0 0,5205 0 0 0,-1733 0 0 0,1776 0 0 0,-3935 0 0 0,-908 0 0 0,-396 0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11:40.848"/>
    </inkml:context>
    <inkml:brush xml:id="br0">
      <inkml:brushProperty name="width" value="0.035" units="cm"/>
      <inkml:brushProperty name="height" value="0.035" units="cm"/>
      <inkml:brushProperty name="color" value="#008C3A"/>
      <inkml:brushProperty name="ignorePressure" value="1"/>
    </inkml:brush>
  </inkml:definitions>
  <inkml:trace contextRef="#ctx0" brushRef="#br0">30 0 0 0,'-2'0'0'0,"-1"0"0"0,1 0 0 0,-2 0 0 0,-6 0 0 0,7 0 0 0,-2 0 0 0,6 0 0 0,15 0 0 0,24 0 0 0,10456 0 0 0,-8686 0 0 0,895 0 0 0,-2708 0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1:49.840"/>
    </inkml:context>
    <inkml:brush xml:id="br0">
      <inkml:brushProperty name="width" value="0.35" units="cm"/>
      <inkml:brushProperty name="height" value="0.35" units="cm"/>
      <inkml:brushProperty name="color" value="#F6630D"/>
    </inkml:brush>
  </inkml:definitions>
  <inkml:trace contextRef="#ctx0" brushRef="#br0">475 291 9210 0 0,'0'0'-67'0'0,"0"-5"-185"0"0,0 5 270 0 0,0-1-1 0 0,0 1 1 0 0,0 0-1 0 0,-1 0 1 0 0,1 0-1 0 0,0-1 1 0 0,0 1-1 0 0,0 0 1 0 0,-1 0-1 0 0,1 0 1 0 0,0 0-1 0 0,0-1 1 0 0,-1 1-1 0 0,1 0 1 0 0,0 0 0 0 0,0 0-1 0 0,-1 0 1 0 0,1 0-1 0 0,0 0 1 0 0,0 0-1 0 0,-1 0 1 0 0,1 0-1 0 0,0 0 1 0 0,0 0-1 0 0,-1 0 1 0 0,1 0-1 0 0,0 0 1 0 0,0 0-1 0 0,-1 0 1 0 0,1 0-1 0 0,0 0 1 0 0,0 0-1 0 0,-1 0 1 0 0,1 0-1 0 0,0 1 1 0 0,0-1-1 0 0,-1 0 1 0 0,1 0-1 0 0,0 0 1 0 0,-15 6 576 0 0,13-5-532 0 0,-8 4 82 0 0,1 1 1 0 0,0 0 0 0 0,0 0 0 0 0,0 1 0 0 0,1 0 0 0 0,0 0 0 0 0,0 1 0 0 0,1 0 0 0 0,0 0 0 0 0,0 1 0 0 0,1 0 0 0 0,0 0 0 0 0,1 0-1 0 0,-5 12 1 0 0,1-1-51 0 0,1 1-1 0 0,1 0 1 0 0,1 0 0 0 0,1 1-1 0 0,1 0 1 0 0,-2 23-1 0 0,-1 164 150 0 0,8-174-245 0 0,2 0 1 0 0,2 0 0 0 0,18 67 0 0 0,-20-93 0 0 0,0-1 0 0 0,0 1 0 0 0,1-1 1 0 0,0 0-1 0 0,8 12 0 0 0,-9-16 1 0 0,-1-1 0 0 0,1 0 0 0 0,0 0 0 0 0,0 0-1 0 0,0 0 1 0 0,1-1 0 0 0,-1 1 0 0 0,1-1 0 0 0,-1 0 0 0 0,1 0-1 0 0,0 0 1 0 0,0 0 0 0 0,0 0 0 0 0,5 0 0 0 0,-4-1 0 0 0,1 0 0 0 0,0 0 0 0 0,-1-1 0 0 0,1 0 0 0 0,0 0 0 0 0,0 0 0 0 0,-1-1 0 0 0,1 1 0 0 0,0-2 0 0 0,-1 1 0 0 0,1-1 0 0 0,8-3 0 0 0,1-2 0 0 0,0-1 0 0 0,-1 0 0 0 0,15-12 0 0 0,-16 10-11 0 0,-1 0 0 0 0,17-20 0 0 0,-10 11-6 0 0,-2 0 7 0 0,0 0-1 0 0,-2-1 0 0 0,0-1 0 0 0,-1-1 0 0 0,18-37 0 0 0,39-123 86 0 0,-61 155-41 0 0,-2 0 0 0 0,-1-1 1 0 0,-2 0-1 0 0,0 0 0 0 0,-2 0 1 0 0,-1-57-1 0 0,-3 71-8 0 0,0 0 0 0 0,-1 0-1 0 0,0 0 1 0 0,-2 0 0 0 0,1 0 0 0 0,-12-26 0 0 0,13 34-12 0 0,-1 1 0 0 0,-1-1 0 0 0,1 1 0 0 0,-1 0 0 0 0,0 0 0 0 0,0 0 0 0 0,0 0 0 0 0,0 1 0 0 0,-1 0 0 0 0,0 0 0 0 0,0 0 0 0 0,0 0 0 0 0,-1 1 0 0 0,1 0 0 0 0,-1 0 0 0 0,1 0 0 0 0,-12-3 0 0 0,1 2 30 0 0,0 1 0 0 0,0 1 0 0 0,0 1 0 0 0,0 0 0 0 0,0 1 0 0 0,-30 4 0 0 0,35-2-39 0 0,0 0-1 0 0,1 1 1 0 0,-1 0-1 0 0,1 1 1 0 0,0 0-1 0 0,0 0 0 0 0,1 1 1 0 0,-1 1-1 0 0,1 0 1 0 0,0 0-1 0 0,1 0 1 0 0,-1 1-1 0 0,1 1 1 0 0,-13 14-1 0 0,2-1-4 0 0,-3 3-7 0 0,1 1 1 0 0,1 1-1 0 0,-23 38 0 0 0,38-55-26 0 0,-8 14 1 0 0,1 1 0 0 0,-9 25 0 0 0,19-41 19 0 0,-1-1-1 0 0,1 1 0 0 0,1 0 0 0 0,-1 1 1 0 0,1-1-1 0 0,1 0 0 0 0,-1 0 1 0 0,2 1-1 0 0,-1-1 0 0 0,3 14 0 0 0,0-12 12 0 0,-1-1-1 0 0,1 1 1 0 0,1-1-1 0 0,0 0 1 0 0,0 0-1 0 0,1-1 1 0 0,0 1-1 0 0,1-1 1 0 0,-1 0-1 0 0,2 0 1 0 0,-1-1-1 0 0,1 0 1 0 0,0 0-1 0 0,0-1 1 0 0,1 1-1 0 0,16 8 1 0 0,-13-8 0 0 0,0-2 0 0 0,0 0 0 0 0,1 0-1 0 0,0-1 1 0 0,0 0 0 0 0,0-1 0 0 0,1-1 0 0 0,-1 0 0 0 0,1 0 0 0 0,-1-1 0 0 0,1-1 0 0 0,22-2 0 0 0,-16-1-3 0 0,1 0-1 0 0,-2-2 1 0 0,1 0 0 0 0,0-1-1 0 0,-1-1 1 0 0,-1-1 0 0 0,20-11-1 0 0,-2-2-8 0 0,0-2 0 0 0,40-36 0 0 0,-56 43 44 0 0,0-1 1 0 0,-1 0 0 0 0,-1-2 0 0 0,-1 0 0 0 0,-1 0 0 0 0,22-37 0 0 0,-34 49-14 0 0,0 1 0 0 0,0-1 0 0 0,0 0 0 0 0,-1 1 0 0 0,0-1 1 0 0,-1 0-1 0 0,0 0 0 0 0,0 0 0 0 0,0-1 0 0 0,-1-8 0 0 0,0 11 4 0 0,-1-1 0 0 0,0 1-1 0 0,0 0 1 0 0,0 0-1 0 0,0 0 1 0 0,-1 1-1 0 0,0-1 1 0 0,0 0-1 0 0,0 1 1 0 0,-1-1-1 0 0,1 1 1 0 0,-1-1 0 0 0,0 1-1 0 0,0 0 1 0 0,-4-3-1 0 0,-6-4 54 0 0,1 1-1 0 0,-1 0 1 0 0,0 1-1 0 0,-1 0 1 0 0,0 1-1 0 0,-1 1 1 0 0,1 0 0 0 0,-23-6-1 0 0,-1 2 2 0 0,0 1 0 0 0,-50-6 0 0 0,63 13-60 0 0,1 0-1 0 0,-1 2 1 0 0,-46 3-1 0 0,56 0 4 0 0,0 1 0 0 0,1 0-1 0 0,0 1 1 0 0,0 0 0 0 0,0 1 0 0 0,0 1-1 0 0,-22 12 1 0 0,9-2-27 0 0,1 2 0 0 0,0 0 0 0 0,2 2 0 0 0,0 1 0 0 0,1 1 0 0 0,2 0 0 0 0,0 2 1 0 0,1 1-1 0 0,-27 44 0 0 0,41-57 17 0 0,0 1 0 0 0,0-1 0 0 0,1 1 0 0 0,1 0 1 0 0,0 0-1 0 0,1 1 0 0 0,1-1 0 0 0,0 1 1 0 0,0-1-1 0 0,1 1 0 0 0,2 24 0 0 0,0-28-11 0 0,1 1 0 0 0,0-1 0 0 0,0 0 0 0 0,1 0 0 0 0,0 0 0 0 0,1 0 0 0 0,0 0 0 0 0,0-1 0 0 0,1 0 0 0 0,0 0 0 0 0,1 0 1 0 0,0 0-1 0 0,0-1 0 0 0,1 0 0 0 0,0 0 0 0 0,9 6 0 0 0,-5-5-5 0 0,2 0 1 0 0,-1-1 0 0 0,1-1 0 0 0,0 0 0 0 0,0-1-1 0 0,1 0 1 0 0,0-1 0 0 0,0-1 0 0 0,0 0 0 0 0,0-1-1 0 0,23 3 1 0 0,-19-5 3 0 0,0 0 0 0 0,0-1 0 0 0,0-1 0 0 0,0-1-1 0 0,0 0 1 0 0,0-1 0 0 0,0-1 0 0 0,-1-1 0 0 0,19-7 0 0 0,-12 1-8 0 0,-1-2 0 0 0,0 0 0 0 0,0-2 0 0 0,-1 0 0 0 0,-1-2 0 0 0,24-24 0 0 0,-27 24 35 0 0,-1-1-1 0 0,-1-1 1 0 0,-1 0 0 0 0,-1-1 0 0 0,12-22 0 0 0,-22 34-1 0 0,-1 1-1 0 0,0-1 1 0 0,0 0 0 0 0,-1 0 0 0 0,0 0-1 0 0,0 0 1 0 0,-1 0 0 0 0,0-12 0 0 0,-1 13 5 0 0,0 1 1 0 0,0 0-1 0 0,-1 0 1 0 0,0 0-1 0 0,0-1 1 0 0,0 1-1 0 0,-1 0 1 0 0,0 1-1 0 0,0-1 0 0 0,-1 0 1 0 0,-5-9-1 0 0,-2 1 27 0 0,-1 0-1 0 0,-1 1 0 0 0,0 0 0 0 0,-1 0 1 0 0,0 2-1 0 0,-22-16 0 0 0,-3 3 125 0 0,-56-28 0 0 0,81 46-146 0 0,1 1 1 0 0,-2 0-1 0 0,-20-6 1 0 0,26 10-19 0 0,1-1 1 0 0,-1 1-1 0 0,0 1 1 0 0,1-1-1 0 0,-1 1 0 0 0,0 1 1 0 0,1-1-1 0 0,-10 3 1 0 0,10-2-18 0 0,0 1 0 0 0,1 0 0 0 0,-1 0 0 0 0,1 0 0 0 0,-1 1 0 0 0,1 0 0 0 0,0 0 0 0 0,0 0 0 0 0,0 1 0 0 0,1 0 0 0 0,-10 8 0 0 0,4-1-3 0 0,2 1 1 0 0,-1-1-1 0 0,2 1 0 0 0,0 1 1 0 0,0 0-1 0 0,1 0 1 0 0,1 0-1 0 0,0 1 1 0 0,0 0-1 0 0,2 0 0 0 0,0 0 1 0 0,0 1-1 0 0,2-1 1 0 0,-1 1-1 0 0,2 0 1 0 0,0 0-1 0 0,1 0 0 0 0,0-1 1 0 0,1 1-1 0 0,1 0 1 0 0,1 0-1 0 0,7 27 1 0 0,-4-24-8 0 0,1 0 0 0 0,0 0 1 0 0,1-1-1 0 0,1 0 0 0 0,12 18 1 0 0,-15-26 6 0 0,1-1 1 0 0,-1 0-1 0 0,1 0 1 0 0,1-1-1 0 0,-1 0 0 0 0,1 0 1 0 0,1-1-1 0 0,-1 0 1 0 0,1 0-1 0 0,0-1 1 0 0,10 4-1 0 0,-11-6 6 0 0,1 0 0 0 0,-1-1 0 0 0,1-1 0 0 0,0 1-1 0 0,-1-1 1 0 0,1-1 0 0 0,0 0 0 0 0,0 0 0 0 0,-1 0 0 0 0,1-1 0 0 0,12-3 0 0 0,-1-1-1 0 0,0-1 0 0 0,0 0 0 0 0,30-16 0 0 0,-32 14-20 0 0,-1-1 1 0 0,0-1 0 0 0,17-13-1 0 0,-26 16 17 0 0,-1 1 0 0 0,0-1 0 0 0,0 0 0 0 0,-1 0 0 0 0,0-1-1 0 0,0 0 1 0 0,-1 0 0 0 0,6-11 0 0 0,-5 7 21 0 0,-1-1 1 0 0,0 0-1 0 0,-1 1 1 0 0,-1-1-1 0 0,0 0 1 0 0,0-1-1 0 0,-1 1 1 0 0,-1-1-1 0 0,0-15 1 0 0,-2 23 0 0 0,0 0 0 0 0,0 0 0 0 0,0 0 0 0 0,-1 0 0 0 0,1 0 0 0 0,-1 0 0 0 0,-1 0 0 0 0,1 1 0 0 0,-1-1 0 0 0,0 1 0 0 0,0 0 0 0 0,-1 0 0 0 0,-7-8 1 0 0,-3-2 38 0 0,0 0 1 0 0,-30-22 0 0 0,26 23-18 0 0,-1 2 0 0 0,-39-20 0 0 0,-45-11 62 0 0,87 36-77 0 0,-1 1 1 0 0,0 1-1 0 0,0 1 1 0 0,0 0-1 0 0,-1 2 1 0 0,1 0-1 0 0,-24 0 1 0 0,31 2 2 0 0,1 1 0 0 0,-1 0 0 0 0,1 0 0 0 0,0 1 1 0 0,-1 1-1 0 0,1-1 0 0 0,0 2 0 0 0,0-1 0 0 0,0 1 1 0 0,1 0-1 0 0,-1 1 0 0 0,1 0 0 0 0,0 0 0 0 0,-14 13 1 0 0,10-5-21 0 0,0 0 0 0 0,0 1 0 0 0,1 1 0 0 0,1-1 0 0 0,1 2 0 0 0,0-1 0 0 0,0 1 0 0 0,2 1 1 0 0,-9 26-1 0 0,9-19-9 0 0,2-1-1 0 0,0 1 1 0 0,1 0 0 0 0,2 0 0 0 0,0 0 0 0 0,3 40 0 0 0,0-52-2 0 0,1 1 0 0 0,0-1 0 0 0,1 0 0 0 0,0 0 0 0 0,1-1 0 0 0,0 1 0 0 0,1-1 0 0 0,0 1 0 0 0,1-1 0 0 0,0-1 0 0 0,1 1 1 0 0,10 11-1 0 0,-10-14-2 0 0,0 0 0 0 0,1 0 0 0 0,0-1 0 0 0,1 0 0 0 0,-1-1 0 0 0,1 0 0 0 0,0 0 0 0 0,1-1 0 0 0,-1 0 0 0 0,1-1 0 0 0,0 0 0 0 0,0 0 0 0 0,1-1 0 0 0,15 3 0 0 0,-7-4-7 0 0,0 0 0 0 0,1-1 1 0 0,-1-1-1 0 0,0 0 1 0 0,1-2-1 0 0,31-6 1 0 0,-27 2 18 0 0,0-2 1 0 0,-1 0 0 0 0,0-1-1 0 0,38-21 1 0 0,-12 2-39 0 0,60-45 1 0 0,-90 58 20 0 0,0-1 1 0 0,-1 0 0 0 0,-1-2 0 0 0,-1 0 0 0 0,25-35 0 0 0,-36 44 11 0 0,0-1 1 0 0,0 1-1 0 0,-1-1 0 0 0,0-1 1 0 0,-1 1-1 0 0,0 0 1 0 0,0-1-1 0 0,-1 0 1 0 0,0-12-1 0 0,-1 5 36 0 0,0 0 0 0 0,-2 1 0 0 0,0-1 0 0 0,-8-33 1 0 0,6 41-28 0 0,0 1 1 0 0,-1 0 0 0 0,0-1 0 0 0,-1 1 0 0 0,1 1-1 0 0,-2-1 1 0 0,1 1 0 0 0,-1 0 0 0 0,-1 0 0 0 0,1 0-1 0 0,-1 1 1 0 0,-11-8 0 0 0,3 2 15 0 0,-1 1-1 0 0,0 1 1 0 0,-1 1 0 0 0,-1 0-1 0 0,-22-9 1 0 0,23 12 15 0 0,0 1-1 0 0,0 0 1 0 0,-1 2 0 0 0,0 0 0 0 0,1 1-1 0 0,-1 0 1 0 0,-23 1 0 0 0,31 2-31 0 0,-1 1 0 0 0,1 0 0 0 0,0 1 1 0 0,-1 0-1 0 0,1 0 0 0 0,0 1 1 0 0,0 0-1 0 0,1 1 0 0 0,-1 0 0 0 0,1 1 1 0 0,0-1-1 0 0,0 2 0 0 0,0 0 0 0 0,-7 6 1 0 0,-43 41-24 0 0,3 2 1 0 0,3 2 0 0 0,-47 65-1 0 0,88-105 24 0 0,0 0-1 0 0,1 0 1 0 0,1 1 0 0 0,1 1-1 0 0,-10 28 1 0 0,14-31-32 0 0,1 0 0 0 0,0 0 0 0 0,1 0 0 0 0,1 1 1 0 0,1-1-1 0 0,0 1 0 0 0,2 20 0 0 0,-1-26 23 0 0,2 0 0 0 0,-1 0-1 0 0,1 0 1 0 0,1-1 0 0 0,0 1 0 0 0,0 0 0 0 0,1-1-1 0 0,0 0 1 0 0,1 0 0 0 0,0 0 0 0 0,1-1 0 0 0,0 0 0 0 0,0 0-1 0 0,1 0 1 0 0,0 0 0 0 0,0-1 0 0 0,1-1 0 0 0,11 9-1 0 0,-8-7-11 0 0,0-1-1 0 0,1-1 1 0 0,0 1-1 0 0,0-2 1 0 0,1 0-1 0 0,0 0 1 0 0,0-1-1 0 0,1-1 1 0 0,-1 0-1 0 0,1-1 1 0 0,0-1-1 0 0,0 0 1 0 0,0 0 0 0 0,0-2-1 0 0,0 1 1 0 0,0-2-1 0 0,0 0 1 0 0,0-1-1 0 0,0 0 1 0 0,-1-1-1 0 0,1 0 1 0 0,0-2-1 0 0,-1 1 1 0 0,0-2-1 0 0,18-9 1 0 0,6-9-6 0 0,-2-1 0 0 0,35-33 1 0 0,-53 44-5 0 0,-1-2 0 0 0,-1 0 0 0 0,0 0 0 0 0,-1-2 1 0 0,-1 0-1 0 0,-1 0 0 0 0,0-1 0 0 0,9-22 0 0 0,-16 28 32 0 0,0-1 1 0 0,-1 1-1 0 0,0-1 0 0 0,2-23 0 0 0,-5 27-3 0 0,0 0-1 0 0,-1-1 1 0 0,0 1-1 0 0,-1 0 1 0 0,0 0 0 0 0,0 0-1 0 0,-5-14 1 0 0,3 17-2 0 0,0-1 1 0 0,0 1 0 0 0,-1 0-1 0 0,0 0 1 0 0,-1 0-1 0 0,0 0 1 0 0,0 1-1 0 0,-9-10 1 0 0,-5-2 48 0 0,-30-22 1 0 0,-117-73 15 0 0,157 107-53 0 0,0 1 0 0 0,-1 0-1 0 0,0 1 1 0 0,0 0-1 0 0,0 1 1 0 0,-15-4 0 0 0,19 6-5 0 0,-1 0 0 0 0,1 1 0 0 0,0-1 0 0 0,0 1 0 0 0,-1 1 0 0 0,1-1 0 0 0,0 1 0 0 0,0 0 0 0 0,0 1 1 0 0,0-1-1 0 0,0 1 0 0 0,-9 4 0 0 0,4 0-13 0 0,-1 1 1 0 0,1 1-1 0 0,0-1 1 0 0,0 2-1 0 0,1-1 1 0 0,0 2-1 0 0,0-1 1 0 0,1 1-1 0 0,1 0 1 0 0,-14 21-1 0 0,12-14-34 0 0,1 0 0 0 0,1 0-1 0 0,0 1 1 0 0,1 0 0 0 0,1 0-1 0 0,-8 39 1 0 0,12-41 19 0 0,1 1 0 0 0,0-1 0 0 0,2 1-1 0 0,0-1 1 0 0,0 1 0 0 0,2-1 0 0 0,0 0 0 0 0,1 1-1 0 0,0-1 1 0 0,2-1 0 0 0,0 1 0 0 0,0-1 0 0 0,1 0 0 0 0,1-1-1 0 0,1 1 1 0 0,13 16 0 0 0,-15-23 13 0 0,0 1 1 0 0,1-2-1 0 0,0 1 0 0 0,1-1 1 0 0,0 0-1 0 0,0-1 0 0 0,0 0 0 0 0,1 0 1 0 0,0-1-1 0 0,16 6 0 0 0,-18-8 3 0 0,1 0-1 0 0,0-1 1 0 0,-1-1-1 0 0,1 1 1 0 0,0-1-1 0 0,0-1 1 0 0,-1 1 0 0 0,1-2-1 0 0,0 1 1 0 0,0-1-1 0 0,0-1 1 0 0,-1 1-1 0 0,17-6 1 0 0,-7-1-14 0 0,0 0-1 0 0,-1-1 1 0 0,0-1 0 0 0,-1 0 0 0 0,0-1 0 0 0,22-20 0 0 0,-11 5-12 0 0,-1 0 1 0 0,34-46-1 0 0,-54 65 34 0 0,-1-1-1 0 0,0 0 0 0 0,0 0 1 0 0,-1-1-1 0 0,0 1 1 0 0,0-1-1 0 0,4-15 0 0 0,-7 19-4 0 0,0 0-1 0 0,-1 1 0 0 0,1-1 0 0 0,-1 0 1 0 0,0 0-1 0 0,0 0 0 0 0,0 0 0 0 0,-1 0 0 0 0,0 0 1 0 0,0 0-1 0 0,0 1 0 0 0,-1-1 0 0 0,1 0 1 0 0,-1 1-1 0 0,0-1 0 0 0,-3-5 0 0 0,-1 3 13 0 0,1-1 0 0 0,-1 1 0 0 0,0 0 0 0 0,0 0 0 0 0,-1 1-1 0 0,0 0 1 0 0,0 0 0 0 0,0 1 0 0 0,-1 0 0 0 0,0 0 0 0 0,0 1 0 0 0,0-1-1 0 0,0 2 1 0 0,-14-5 0 0 0,9 4 4 0 0,-1 1 1 0 0,1 1-1 0 0,-1 0 0 0 0,0 0 0 0 0,1 1 1 0 0,-1 1-1 0 0,0 1 0 0 0,-26 3 0 0 0,30-1-28 0 0,1-1-1 0 0,0 1 0 0 0,0 0 0 0 0,0 1 0 0 0,0 0 0 0 0,1 1 0 0 0,-1-1 0 0 0,1 2 0 0 0,0-1 0 0 0,1 1 0 0 0,-1 0 0 0 0,-9 11 0 0 0,12-11 7 0 0,0-1 0 0 0,1 1 0 0 0,-1 0-1 0 0,1 0 1 0 0,0 1 0 0 0,1-1 0 0 0,-1 1-1 0 0,1 0 1 0 0,1 0 0 0 0,-1 0-1 0 0,1 0 1 0 0,1 0 0 0 0,-1 1 0 0 0,1-1-1 0 0,0 0 1 0 0,1 14 0 0 0,0-16-3 0 0,1 1-1 0 0,0-1 1 0 0,0 0 0 0 0,1 0 0 0 0,-1 0 0 0 0,1 0-1 0 0,0 0 1 0 0,0-1 0 0 0,1 1 0 0 0,-1 0 0 0 0,1-1-1 0 0,0 0 1 0 0,0 0 0 0 0,1 0 0 0 0,-1 0 0 0 0,1 0-1 0 0,0 0 1 0 0,0-1 0 0 0,0 0 0 0 0,7 4 0 0 0,-3-2-2 0 0,0-1 1 0 0,1-1 0 0 0,-1 0-1 0 0,1 0 1 0 0,0 0 0 0 0,-1-1 0 0 0,1 0-1 0 0,0-1 1 0 0,0 0 0 0 0,0 0-1 0 0,10-1 1 0 0,3-2-3 0 0,-1-1 0 0 0,0 0 0 0 0,0-2-1 0 0,0 0 1 0 0,-1-1 0 0 0,1-1 0 0 0,-2-1 0 0 0,1-1 0 0 0,-1-1 0 0 0,29-19-1 0 0,-37 21 18 0 0,1 0 0 0 0,-1-1-1 0 0,-1-1 1 0 0,19-20-1 0 0,-26 27-3 0 0,-1 0 0 0 0,1-1 0 0 0,-1 1 0 0 0,0-1 0 0 0,0 0 0 0 0,-1 1-1 0 0,1-1 1 0 0,-1 0 0 0 0,0 0 0 0 0,0 0 0 0 0,0-1 0 0 0,0 1 0 0 0,-1 0 0 0 0,1 0 0 0 0,-1 0-1 0 0,0 0 1 0 0,-1-1 0 0 0,1 1 0 0 0,-1 0 0 0 0,1 0 0 0 0,-3-6 0 0 0,0 3 7 0 0,0 0 0 0 0,-1 0-1 0 0,0 0 1 0 0,0 1 0 0 0,0 0 0 0 0,-1 0 0 0 0,1 0 0 0 0,-2 0 0 0 0,1 1 0 0 0,0 0 0 0 0,-1 0 0 0 0,0 0-1 0 0,-12-7 1 0 0,-7-1 17 0 0,1 0-1 0 0,-38-12 0 0 0,47 19-22 0 0,-88-32 22 0 0,84 33-24 0 0,-1 0-1 0 0,1 1 0 0 0,-29-3 0 0 0,44 7 1 0 0,-1 0 1 0 0,1 0-1 0 0,-1 1 0 0 0,0-1 0 0 0,1 1 1 0 0,-1 0-1 0 0,1 0 0 0 0,0 0 0 0 0,-1 1 1 0 0,1-1-1 0 0,0 1 0 0 0,0 0 0 0 0,0 1 1 0 0,0-1-1 0 0,-4 3 0 0 0,3 0-9 0 0,0-1-1 0 0,1 1 0 0 0,-1 0 0 0 0,1 1 1 0 0,0-1-1 0 0,0 1 0 0 0,0-1 0 0 0,1 1 1 0 0,-4 9-1 0 0,3-4-13 0 0,0 1 0 0 0,1-1 0 0 0,0 0 1 0 0,1 1-1 0 0,0-1 0 0 0,1 1 0 0 0,0 0 0 0 0,1-1 0 0 0,0 1 0 0 0,1 0 1 0 0,3 18-1 0 0,-2-23 7 0 0,0 1 0 0 0,1-1 0 0 0,0 0 1 0 0,0 0-1 0 0,1 0 0 0 0,-1-1 0 0 0,2 1 0 0 0,-1-1 1 0 0,1 0-1 0 0,0 0 0 0 0,0 0 0 0 0,9 7 0 0 0,-10-9 8 0 0,1-1 0 0 0,0 1 0 0 0,0-1 1 0 0,0 0-1 0 0,0 0 0 0 0,0-1 0 0 0,1 0 0 0 0,-1 0 0 0 0,1 0 0 0 0,0 0 0 0 0,-1-1 0 0 0,1 0 0 0 0,0 0 0 0 0,0-1 0 0 0,0 1 0 0 0,0-1 0 0 0,5-1 0 0 0,7-2-4 0 0,0-1-1 0 0,-1 0 0 0 0,0-2 0 0 0,0 0 0 0 0,0 0 0 0 0,-1-2 0 0 0,1 0 1 0 0,18-14-1 0 0,-18 11 6 0 0,-1-1 0 0 0,-1 0 0 0 0,0-1 0 0 0,-1-1 0 0 0,0-1 0 0 0,-1 0 0 0 0,16-24 0 0 0,-27 34 9 0 0,1 0 0 0 0,-1 0 0 0 0,1 0 0 0 0,-2 0 0 0 0,1 0 0 0 0,0-1 0 0 0,-1 1 0 0 0,0-1 0 0 0,0 1 0 0 0,-1-1 1 0 0,0 1-1 0 0,0-1 0 0 0,0 0 0 0 0,0 1 0 0 0,-1-1 0 0 0,0 1 0 0 0,0-1 0 0 0,-1 1 0 0 0,1 0 0 0 0,-5-10 0 0 0,0 2 3 0 0,-1 1-1 0 0,0-1 1 0 0,-1 1-1 0 0,0 0 1 0 0,-1 1-1 0 0,-19-20 0 0 0,18 22 15 0 0,0 0-1 0 0,-24-15 0 0 0,23 17-15 0 0,1 1 0 0 0,0 0 0 0 0,0 0 0 0 0,0 1 0 0 0,-1 1 0 0 0,1 0 0 0 0,-1 0 0 0 0,0 1 0 0 0,0 0 1 0 0,-1 1-1 0 0,1 1 0 0 0,0 0 0 0 0,-1 0 0 0 0,1 1 0 0 0,-1 0 0 0 0,1 1 0 0 0,-18 3 0 0 0,4 3-11 0 0,1 0 0 0 0,-1 2 0 0 0,2 0 0 0 0,-1 2 0 0 0,1 1-1 0 0,1 0 1 0 0,0 2 0 0 0,1 0 0 0 0,0 2 0 0 0,1 0 0 0 0,1 1 0 0 0,1 1 0 0 0,0 1 0 0 0,-24 34-1 0 0,31-35-11 0 0,1 0 0 0 0,0 0 0 0 0,2 1 0 0 0,0 0 0 0 0,1 1 0 0 0,1 0 0 0 0,-4 25 0 0 0,9-38 19 0 0,0 0 0 0 0,0 0 0 0 0,1 1 0 0 0,0-1 0 0 0,0 1 0 0 0,1-1 0 0 0,0 0 0 0 0,0 0 0 0 0,1 1 0 0 0,0-1 0 0 0,0 0 0 0 0,0 0 0 0 0,1-1 0 0 0,0 1 0 0 0,1 0 0 0 0,6 9 0 0 0,1-1-4 0 0,0-1 1 0 0,1-1-1 0 0,0 0 1 0 0,1-1 0 0 0,23 18-1 0 0,-20-19-12 0 0,1 0 0 0 0,-1-1 0 0 0,2-1 0 0 0,-1 0-1 0 0,1-2 1 0 0,28 9 0 0 0,-17-9-20 0 0,0-1-1 0 0,1-1 1 0 0,46 2-1 0 0,-46-7 49 0 0,-1-1 0 0 0,1-2 0 0 0,-1 0 0 0 0,40-12 0 0 0,-22 3-3 0 0,85-38 0 0 0,-118 44-18 0 0,0-1 1 0 0,0 0 0 0 0,-1-1-1 0 0,0-1 1 0 0,0 0-1 0 0,-1-1 1 0 0,-1 0-1 0 0,0-1 1 0 0,0 0 0 0 0,-1-1-1 0 0,0 0 1 0 0,-1 0-1 0 0,0-1 1 0 0,-1 0-1 0 0,11-27 1 0 0,-16 32 9 0 0,-1 0-1 0 0,0-1 1 0 0,0 1 0 0 0,-1-1 0 0 0,1-13-1 0 0,-5-46 29 0 0,2 44-2 0 0,0 11-19 0 0,0 0 1 0 0,-1 1-1 0 0,-1-1 0 0 0,0 1 0 0 0,0-1 0 0 0,-1 1 0 0 0,-1 0 1 0 0,0 0-1 0 0,-1 1 0 0 0,0-1 0 0 0,0 1 0 0 0,-1 1 1 0 0,-11-13-1 0 0,-5-3 9 0 0,-1 0 1 0 0,-2 2-1 0 0,0 1 1 0 0,-1 1-1 0 0,-2 1 1 0 0,0 2-1 0 0,-62-32 1 0 0,-88-35-3 0 0,170 81-21 0 0,0 1 0 0 0,-1 1 1 0 0,0 0-1 0 0,1 0 1 0 0,-1 1-1 0 0,0 0 0 0 0,-1 1 1 0 0,1 0-1 0 0,-11 0 1 0 0,8 2-6 0 0,-1 0 0 0 0,1 1 0 0 0,-1 0 0 0 0,1 1 1 0 0,0 1-1 0 0,-17 6 0 0 0,12-2-1 0 0,1 1 1 0 0,0 0 0 0 0,0 1-1 0 0,1 1 1 0 0,0 0 0 0 0,1 1-1 0 0,0 1 1 0 0,1 1 0 0 0,-21 25-1 0 0,19-18 1 0 0,1 1 0 0 0,0 0 0 0 0,2 1 0 0 0,-17 41 0 0 0,23-45 2 0 0,1 0 1 0 0,0 1-1 0 0,2 0 0 0 0,0 0 1 0 0,1 0-1 0 0,0 34 0 0 0,3-52 6 0 0,-1 16-10 0 0,2 0 0 0 0,0-1 0 0 0,1 1 0 0 0,5 23 0 0 0,1-16 6 0 0,2 1 1 0 0,0-2-1 0 0,1 1 0 0 0,2-1 1 0 0,25 36-1 0 0,-31-51-5 0 0,0 0 1 0 0,1-1-1 0 0,0 0 0 0 0,1 0 0 0 0,-1-1 0 0 0,2 0 1 0 0,-1-1-1 0 0,1 1 0 0 0,0-2 0 0 0,0 0 0 0 0,0 0 1 0 0,1-1-1 0 0,12 4 0 0 0,2-1-11 0 0,1-2 0 0 0,-1 0 0 0 0,0-2 0 0 0,49 0 0 0 0,-11-4 49 0 0,73-10-1 0 0,-108 7-10 0 0,0-1-1 0 0,0-1 1 0 0,-1-2 0 0 0,52-22-1 0 0,-63 21-29 0 0,0 0 1 0 0,-1-1-1 0 0,0-1 0 0 0,-1 0 1 0 0,0-1-1 0 0,22-25 0 0 0,-31 31 13 0 0,-1 0-1 0 0,1 0 1 0 0,-1 0 0 0 0,0 0-1 0 0,-1-1 1 0 0,1 0-1 0 0,-1 0 1 0 0,-1 1-1 0 0,1-2 1 0 0,1-10-1 0 0,-3 13 10 0 0,0-1 0 0 0,0 1 0 0 0,-1-1-1 0 0,0 1 1 0 0,0-1 0 0 0,0 1 0 0 0,-1-1 0 0 0,0 1-1 0 0,0-1 1 0 0,0 1 0 0 0,-1-1 0 0 0,0 1 0 0 0,0 0-1 0 0,-4-8 1 0 0,0 4-3 0 0,-1-1-1 0 0,0 1 1 0 0,-1 0-1 0 0,0 1 1 0 0,0 0 0 0 0,-16-13-1 0 0,-62-36 1 0 0,76 52-8 0 0,-213-121 10 0 0,215 122-2 0 0,0 0 0 0 0,0 1 1 0 0,0 0-1 0 0,-1 1 0 0 0,1 0 1 0 0,-1 0-1 0 0,1 1 0 0 0,-1 0 1 0 0,0 1-1 0 0,1-1 0 0 0,-18 3 0 0 0,13 1-17 0 0,0-1 0 0 0,0 2 0 0 0,1 0 0 0 0,-1 0 0 0 0,1 2 0 0 0,0-1 0 0 0,-12 9-1 0 0,-19 11-68 0 0,-130 84 102 0 0,167-104-39 0 0,1 0 0 0 0,0-1 0 0 0,0 2 0 0 0,1-1 0 0 0,0 0 0 0 0,0 1 0 0 0,0 0 0 0 0,0 0 0 0 0,1 0 0 0 0,0 1 0 0 0,0-1 1 0 0,1 1-1 0 0,-1-1 0 0 0,2 1 0 0 0,-3 13 0 0 0,2-5 24 0 0,1 0 0 0 0,1 0 0 0 0,0 1 0 0 0,1-1 0 0 0,0 0 0 0 0,5 19 0 0 0,-2-19-16 0 0,1-1 1 0 0,1 0 0 0 0,0 0-1 0 0,0-1 1 0 0,2 1-1 0 0,-1-1 1 0 0,2-1-1 0 0,0 0 1 0 0,0 0 0 0 0,12 11-1 0 0,-12-14 15 0 0,0-1 0 0 0,0 1 0 0 0,1-2 0 0 0,1 1 0 0 0,-1-2 0 0 0,1 1 0 0 0,19 7 0 0 0,-14-8-36 0 0,-1 0 0 0 0,1-2 0 0 0,0 0 0 0 0,1 0 0 0 0,22 1 0 0 0,-29-5 23 0 0,0 0 0 0 0,0-1-1 0 0,0 0 1 0 0,0-1 0 0 0,0 0 0 0 0,-1 0 0 0 0,1-1 0 0 0,0 0-1 0 0,-1-1 1 0 0,0 0 0 0 0,0-1 0 0 0,16-10 0 0 0,5-7 22 0 0,-1 0 0 0 0,30-31 0 0 0,-48 43-8 0 0,16-17-27 0 0,28-33-1 0 0,-23 16-1680 0 0,-29 39 1331 0 0,1 0-1 0 0,-1 0 1 0 0,0 0 0 0 0,2-7-1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2:06.457"/>
    </inkml:context>
    <inkml:brush xml:id="br0">
      <inkml:brushProperty name="width" value="0.35" units="cm"/>
      <inkml:brushProperty name="height" value="0.35" units="cm"/>
      <inkml:brushProperty name="color" value="#004F8B"/>
    </inkml:brush>
  </inkml:definitions>
  <inkml:trace contextRef="#ctx0" brushRef="#br0">0 0 3577 0 0,'0'0'0'0'0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2:07.306"/>
    </inkml:context>
    <inkml:brush xml:id="br0">
      <inkml:brushProperty name="width" value="0.35" units="cm"/>
      <inkml:brushProperty name="height" value="0.35" units="cm"/>
      <inkml:brushProperty name="color" value="#004F8B"/>
    </inkml:brush>
  </inkml:definitions>
  <inkml:trace contextRef="#ctx0" brushRef="#br0">229 24 4857 0 0,'-18'-6'2291'0'0,"10"2"-1910"0"0,0-1 184 0 0,4 4-488 0 0,0-1-1 0 0,0 1 1 0 0,0 0 0 0 0,0 0 0 0 0,0 0 0 0 0,0 0 0 0 0,0 1 0 0 0,-1 0-1 0 0,1-1 1 0 0,0 2 0 0 0,0-1 0 0 0,0 0 0 0 0,0 1 0 0 0,0 0 0 0 0,0 0 0 0 0,0 0-1 0 0,0 0 1 0 0,0 1 0 0 0,0-1 0 0 0,0 1 0 0 0,0 0 0 0 0,1 0 0 0 0,-1 1-1 0 0,1-1 1 0 0,0 1 0 0 0,0 0 0 0 0,0-1 0 0 0,0 1 0 0 0,-3 5 0 0 0,-4 5-93 0 0,1 1 0 0 0,0 1 0 0 0,2-1 0 0 0,-1 1 0 0 0,2 0 0 0 0,0 1 0 0 0,-4 19 0 0 0,6-25 35 0 0,2 1 0 0 0,0 0 0 0 0,0 0 0 0 0,1-1 0 0 0,0 14 0 0 0,1-17 8 0 0,0-1 0 0 0,1 1-1 0 0,0 0 1 0 0,0 0 0 0 0,0-1-1 0 0,1 1 1 0 0,0 0 0 0 0,3 6-1 0 0,-3-10-14 0 0,0 1 0 0 0,0-1 0 0 0,0 0 0 0 0,0 1 0 0 0,1-1 0 0 0,-1 0 0 0 0,1 0 0 0 0,0-1 0 0 0,0 1 0 0 0,0-1 0 0 0,0 1 0 0 0,0-1 0 0 0,0 0 0 0 0,1 0 0 0 0,5 2 0 0 0,-3-1-13 0 0,1-1 0 0 0,0 0-1 0 0,0 0 1 0 0,1-1 0 0 0,-1 0-1 0 0,0 0 1 0 0,0-1 0 0 0,1 0-1 0 0,11-1 1 0 0,-5-1 6 0 0,-1-1 0 0 0,0-1 0 0 0,-1 1 0 0 0,20-10 0 0 0,-9 3-30 0 0,0-1 0 0 0,27-18-1 0 0,-34 18 52 0 0,0-1 1 0 0,-1-1-1 0 0,-1 0 0 0 0,19-22 0 0 0,-32 33-12 0 0,1 0 0 0 0,-1 0 1 0 0,1-1-1 0 0,-1 1 0 0 0,0 0 0 0 0,0-1 0 0 0,0 1 1 0 0,0-1-1 0 0,0 1 0 0 0,-1-1 0 0 0,1 1 0 0 0,-1-1 1 0 0,1 1-1 0 0,-1-1 0 0 0,0 1 0 0 0,0-1 0 0 0,0 0 1 0 0,-1 1-1 0 0,0-4 0 0 0,0 3 57 0 0,0 0-1 0 0,-1 1 1 0 0,0-1-1 0 0,1 0 1 0 0,-1 0 0 0 0,0 1-1 0 0,0 0 1 0 0,-1-1-1 0 0,1 1 1 0 0,-5-4 0 0 0,-29-17 363 0 0,28 18-335 0 0,-18-12 173 0 0,18 11-223 0 0,-1 0 0 0 0,1 1 1 0 0,-1 1-1 0 0,-16-7 0 0 0,16 8-18 0 0,0 0 0 0 0,0 0-1 0 0,0 1 1 0 0,-1 1 0 0 0,1-1-1 0 0,-1 2 1 0 0,1-1 0 0 0,-18 2 0 0 0,7 0-29 0 0,17-1-8 0 0,1 0 0 0 0,-1-1-1 0 0,1 1 1 0 0,0 0 0 0 0,-1 1-1 0 0,1-1 1 0 0,-1 0 0 0 0,1 1-1 0 0,-1-1 1 0 0,1 1 0 0 0,0 0-1 0 0,-1 0 1 0 0,1 0 0 0 0,0 0-1 0 0,-4 2 1 0 0,4 0-6 0 0,-1 1-1 0 0,1-1 1 0 0,0 0 0 0 0,0 1 0 0 0,0-1 0 0 0,1 1 0 0 0,-1-1-1 0 0,1 1 1 0 0,0 0 0 0 0,0 0 0 0 0,0 0 0 0 0,0-1 0 0 0,1 1-1 0 0,0 7 1 0 0,0 7 4 0 0,4 35-1 0 0,-2-40 22 0 0,0 2 2 0 0,0 0-1 0 0,10 29 1 0 0,-10-37-33 0 0,1 0-1 0 0,0 0 1 0 0,0 0-1 0 0,1-1 1 0 0,0 0 0 0 0,0 0-1 0 0,0 0 1 0 0,8 7 0 0 0,-10-10 11 0 0,1-1 0 0 0,0 0-1 0 0,0 0 1 0 0,0-1 0 0 0,0 1 0 0 0,0 0 0 0 0,1-1 0 0 0,-1 0 0 0 0,0 0 0 0 0,1 0 0 0 0,-1 0 0 0 0,1-1 0 0 0,-1 1 0 0 0,1-1 0 0 0,5 0-1 0 0,-1 0 10 0 0,1 0 0 0 0,-1-1-1 0 0,1-1 1 0 0,-1 1-1 0 0,12-5 1 0 0,-17 5 0 0 0,0 0 0 0 0,1-1 0 0 0,-1 1 0 0 0,0-1 0 0 0,0 0 0 0 0,0 0 0 0 0,0 0 0 0 0,-1 0 0 0 0,1 0 0 0 0,0-1 0 0 0,-1 1 0 0 0,0-1 0 0 0,0 0 0 0 0,1 1 0 0 0,-1-1 0 0 0,-1 0 0 0 0,1 0 0 0 0,0-1 0 0 0,-1 1 0 0 0,0 0 0 0 0,2-6 0 0 0,-1-1 25 0 0,0 1 0 0 0,-1-1 0 0 0,-1 0 1 0 0,1 0-1 0 0,-1 1 0 0 0,-3-16 0 0 0,3 21-16 0 0,-1 0-1 0 0,0 1 0 0 0,0-1 0 0 0,0 1 0 0 0,-1-1 0 0 0,1 1 1 0 0,-1-1-1 0 0,1 1 0 0 0,-1 0 0 0 0,-1 0 0 0 0,1 0 0 0 0,0 0 0 0 0,-1 0 1 0 0,1 0-1 0 0,-1 0 0 0 0,0 1 0 0 0,0-1 0 0 0,0 1 0 0 0,0 0 1 0 0,-5-2-1 0 0,1 0 3 0 0,0 1-1 0 0,0 0 1 0 0,0 1 0 0 0,0 0 0 0 0,0 0 0 0 0,-1 0-1 0 0,1 1 1 0 0,0 0 0 0 0,-11 0 0 0 0,14 2-13 0 0,0-1-1 0 0,-1 1 1 0 0,1-1 0 0 0,0 1-1 0 0,0 1 1 0 0,0-1 0 0 0,0 0-1 0 0,0 1 1 0 0,0 0 0 0 0,1 0-1 0 0,-1 0 1 0 0,0 1 0 0 0,1-1-1 0 0,0 1 1 0 0,-1-1 0 0 0,-2 5-1 0 0,1-2-11 0 0,1 0 0 0 0,0 0 0 0 0,0 0 0 0 0,0 1 0 0 0,1 0 0 0 0,0-1 0 0 0,0 1-1 0 0,1 0 1 0 0,-4 12 0 0 0,5-14-11 0 0,0 0-1 0 0,0 0 1 0 0,0 0-1 0 0,1 0 1 0 0,-1 1 0 0 0,1-1-1 0 0,0 0 1 0 0,1 0-1 0 0,-1 0 1 0 0,1 0 0 0 0,0 0-1 0 0,0 1 1 0 0,0-1-1 0 0,0 0 1 0 0,1-1-1 0 0,-1 1 1 0 0,1 0 0 0 0,0 0-1 0 0,0-1 1 0 0,1 1-1 0 0,-1-1 1 0 0,1 0 0 0 0,0 0-1 0 0,-1 0 1 0 0,1 0-1 0 0,1 0 1 0 0,-1 0-1 0 0,0-1 1 0 0,1 1 0 0 0,-1-1-1 0 0,1 0 1 0 0,0 0-1 0 0,4 1 1 0 0,1 0-645 0 0,0 0 0 0 0,0-1 0 0 0,0 0-1 0 0,19 1 1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2:16.477"/>
    </inkml:context>
    <inkml:brush xml:id="br0">
      <inkml:brushProperty name="width" value="0.35" units="cm"/>
      <inkml:brushProperty name="height" value="0.35" units="cm"/>
      <inkml:brushProperty name="color" value="#004F8B"/>
    </inkml:brush>
  </inkml:definitions>
  <inkml:trace contextRef="#ctx0" brushRef="#br0">260 63 2296 0 0,'-1'0'83'0'0,"0"1"-1"0"0,0 0 0 0 0,-1-1 0 0 0,1 1 0 0 0,-1-1 0 0 0,1 0 0 0 0,0 1 0 0 0,-1-1 0 0 0,1 0 0 0 0,-1 0 0 0 0,-1 0 0 0 0,-10 2 40 0 0,4 0 14 0 0,-1 1-1 0 0,1-1 0 0 0,0 2 0 0 0,0 0 1 0 0,0 0-1 0 0,1 0 0 0 0,-1 1 0 0 0,1 0 1 0 0,0 1-1 0 0,0 0 0 0 0,-11 12 0 0 0,10-8 74 0 0,1 0 0 0 0,1 1-1 0 0,0-1 1 0 0,1 2 0 0 0,0-1-1 0 0,-8 22 1 0 0,11-24-156 0 0,0 1 0 0 0,1-1 0 0 0,0 0 0 0 0,0 1 0 0 0,1 0 0 0 0,1-1 0 0 0,0 1 0 0 0,0-1 0 0 0,3 18 0 0 0,-2-24-41 0 0,0 1-1 0 0,0 0 0 0 0,1 0 1 0 0,-1-1-1 0 0,1 1 0 0 0,0-1 1 0 0,0 1-1 0 0,0-1 0 0 0,1 0 1 0 0,-1 0-1 0 0,1 0 0 0 0,0 0 1 0 0,-1-1-1 0 0,1 1 0 0 0,1-1 1 0 0,-1 1-1 0 0,0-1 0 0 0,0 0 1 0 0,1 0-1 0 0,-1 0 0 0 0,6 1 1 0 0,4 2 79 0 0,1-1 0 0 0,0 0 0 0 0,0-1 0 0 0,20 2 0 0 0,-6-3 33 0 0,0-1 0 0 0,39-3 0 0 0,-25-6-44 0 0,-18 3-39 0 0,-17 4-31 0 0,1-1 0 0 0,-1-1-1 0 0,6-2 1 0 0,9-3 8 0 0,-14 5 6 0 0,-1 0 0 0 0,0-1 0 0 0,0 1 0 0 0,0-1 0 0 0,-1-1 0 0 0,1 1 0 0 0,-1-1 0 0 0,0 0 0 0 0,0-1 0 0 0,-1 0 0 0 0,0 1 0 0 0,0-2 1 0 0,0 1-1 0 0,-1 0 0 0 0,1-1 0 0 0,-2 0 0 0 0,7-14 0 0 0,-7 8 45 0 0,0-1 0 0 0,-1 0 1 0 0,0 0-1 0 0,-1 1 0 0 0,-1-1 1 0 0,0 0-1 0 0,-3-22 0 0 0,2 29-38 0 0,0 0-1 0 0,-1 0 1 0 0,0 0-1 0 0,0 0 1 0 0,0 1-1 0 0,-1-1 1 0 0,0 1-1 0 0,0-1 0 0 0,-1 1 1 0 0,1 0-1 0 0,-2 1 1 0 0,1-1-1 0 0,0 1 1 0 0,-1-1-1 0 0,0 1 1 0 0,0 1-1 0 0,-1-1 1 0 0,1 1-1 0 0,-1 0 1 0 0,0 0-1 0 0,0 1 0 0 0,-10-5 1 0 0,5 3 10 0 0,1 1-1 0 0,-1 1 1 0 0,0 0 0 0 0,0 0 0 0 0,0 1-1 0 0,0 0 1 0 0,-1 1 0 0 0,1 0 0 0 0,0 1-1 0 0,-1 0 1 0 0,1 1 0 0 0,0 0 0 0 0,-17 4-1 0 0,1 3 22 0 0,0 1 0 0 0,-40 18 0 0 0,54-20-41 0 0,0 0-1 0 0,0 1 0 0 0,0 0 0 0 0,1 1 1 0 0,1 0-1 0 0,-17 18 0 0 0,21-19-19 0 0,1 0-1 0 0,0 1 0 0 0,0 0 1 0 0,1 0-1 0 0,0 1 1 0 0,1-1-1 0 0,0 1 0 0 0,1 0 1 0 0,0 0-1 0 0,-3 14 0 0 0,3-3 1 0 0,0 0 0 0 0,2 0 0 0 0,0 0 0 0 0,3 23-1 0 0,-2-23 0 0 0,0-16 0 0 0,-1 1 0 0 0,2-1 0 0 0,-1 0 0 0 0,1 1 0 0 0,1 8 0 0 0,1-6 0 0 0,0 0 0 0 0,1 0 0 0 0,-1 0 0 0 0,10 12 0 0 0,-11-16 0 0 0,1-1 0 0 0,0 0 0 0 0,0 0 0 0 0,0 0 0 0 0,0 0 0 0 0,0 0 0 0 0,0-1 0 0 0,1 1 0 0 0,-1-1 0 0 0,1 0 0 0 0,0 0 0 0 0,4 1 0 0 0,14 4 31 0 0,2-1 0 0 0,-1-1 0 0 0,0-1 1 0 0,1-2-1 0 0,0 0 0 0 0,27-2 0 0 0,-44 0-5 0 0,0 0 0 0 0,-1-1 0 0 0,1 0 0 0 0,-1-1 1 0 0,1 0-1 0 0,-1 0 0 0 0,0 0 0 0 0,1-1 0 0 0,5-3 0 0 0,-9 5-10 0 0,1-1 0 0 0,-1 0 0 0 0,0 0 0 0 0,0 0 0 0 0,0-1 0 0 0,-1 1 0 0 0,1-1 0 0 0,-1 1 0 0 0,1-1 0 0 0,-1 0 0 0 0,0 0 0 0 0,0 0 0 0 0,0 0 0 0 0,0-1 0 0 0,0 1 0 0 0,-1 0 0 0 0,0-1 0 0 0,2-4 0 0 0,1-9 25 0 0,-3 10-7 0 0,1 1 0 0 0,-1-1 1 0 0,1-10-1 0 0,-2-5 35 0 0,0 0 178 0 0,-4-43-1 0 0,3 60-214 0 0,0-1-1 0 0,0 0 1 0 0,0 1-1 0 0,-1-1 0 0 0,0 1 1 0 0,0 0-1 0 0,-1 0 0 0 0,1-1 1 0 0,-1 1-1 0 0,0 1 1 0 0,-1-1-1 0 0,-5-6 0 0 0,-1 0 11 0 0,1 2 10 0 0,0 0-1 0 0,-11-8 1 0 0,16 15-28 0 0,0-1 0 0 0,0 1 0 0 0,0 0 0 0 0,0 0 0 0 0,-1 0 0 0 0,1 0 1 0 0,0 1-1 0 0,-1 0 0 0 0,-6-1 0 0 0,-6-1 61 0 0,0 2 0 0 0,0 0 0 0 0,-1 1 0 0 0,-26 3 0 0 0,37-2-75 0 0,-1 0 0 0 0,1 1 0 0 0,-1 0-1 0 0,1 0 1 0 0,0 1 0 0 0,0 0 0 0 0,0 0-1 0 0,0 1 1 0 0,1-1 0 0 0,-1 1-1 0 0,1 1 1 0 0,-10 8 0 0 0,12-9-9 0 0,0 0 0 0 0,0 1 1 0 0,1-1-1 0 0,0 1 0 0 0,0-1 0 0 0,0 1 0 0 0,0 0 1 0 0,1 0-1 0 0,0 1 0 0 0,0-1 0 0 0,0 0 1 0 0,1 1-1 0 0,-2 6 0 0 0,3-5-9 0 0,-1-1 0 0 0,2 1 0 0 0,-1-1 0 0 0,0 0 0 0 0,1 1 0 0 0,0-1 0 0 0,1 0 0 0 0,0 1 0 0 0,0-1 0 0 0,0 0 0 0 0,5 9 0 0 0,-3-7-4 0 0,1-1 0 0 0,0 0 0 0 0,0 0 0 0 0,0 0 0 0 0,1-1 0 0 0,0 1 0 0 0,0-1 0 0 0,1-1 0 0 0,0 1 0 0 0,0-1 0 0 0,0-1 0 0 0,0 1 0 0 0,13 5 0 0 0,-5-4 24 0 0,1 0 0 0 0,0-1 0 0 0,0-1 0 0 0,0 0 0 0 0,1-1 0 0 0,18 1 0 0 0,-21-3 1 0 0,0 0 0 0 0,0-1-1 0 0,28-3 1 0 0,-39 2-5 0 0,-1 0-1 0 0,1 0 1 0 0,0 0-1 0 0,-1-1 1 0 0,1 1-1 0 0,-1-1 1 0 0,1 1 0 0 0,-1-1-1 0 0,0 0 1 0 0,4-3-1 0 0,18-24 106 0 0,-19 22-92 0 0,0-1 0 0 0,-1 0 0 0 0,0 0 0 0 0,-1 0 0 0 0,1-1-1 0 0,-2 1 1 0 0,1-1 0 0 0,2-16 0 0 0,-3 8 26 0 0,0-1 0 0 0,-2 1 0 0 0,-1-29 0 0 0,-1 37-23 0 0,0 0 1 0 0,0 1-1 0 0,-1 0 1 0 0,0-1-1 0 0,0 1 1 0 0,-1 0-1 0 0,0 1 1 0 0,-1-1-1 0 0,0 1 1 0 0,0-1-1 0 0,-10-10 0 0 0,9 12-6 0 0,0 0 0 0 0,0 1-1 0 0,0-1 1 0 0,-11-6 0 0 0,13 9-12 0 0,1 1-1 0 0,-1 0 1 0 0,0 0 0 0 0,0 1 0 0 0,0-1-1 0 0,0 1 1 0 0,-1 0 0 0 0,1 0 0 0 0,0 0 0 0 0,-8 0-1 0 0,6 1-4 0 0,-1 0 0 0 0,1 1 0 0 0,0 0 0 0 0,0 0 0 0 0,-1 0-1 0 0,1 1 1 0 0,0-1 0 0 0,0 2 0 0 0,1-1 0 0 0,-1 1-1 0 0,0 0 1 0 0,1 0 0 0 0,-1 0 0 0 0,1 1 0 0 0,0 0 0 0 0,0 0-1 0 0,-5 5 1 0 0,3-1-9 0 0,0-1-1 0 0,0 1 1 0 0,0 0-1 0 0,1 0 1 0 0,0 1-1 0 0,1 0 1 0 0,0 0 0 0 0,-6 15-1 0 0,9-16-4 0 0,-1-1 0 0 0,2 0-1 0 0,-1 1 1 0 0,1-1 0 0 0,0 1-1 0 0,1-1 1 0 0,0 1 0 0 0,0-1-1 0 0,1 1 1 0 0,-1-1 0 0 0,2 1-1 0 0,-1-1 1 0 0,1 1 0 0 0,4 11 0 0 0,-3-14 8 0 0,-1 1 0 0 0,1 0 1 0 0,0-1-1 0 0,1 0 1 0 0,-1 0-1 0 0,1 0 0 0 0,0 0 1 0 0,0-1-1 0 0,0 1 1 0 0,1-1-1 0 0,0 0 0 0 0,0 0 1 0 0,0-1-1 0 0,0 1 1 0 0,0-1-1 0 0,1 0 1 0 0,-1-1-1 0 0,10 4 0 0 0,-2-3 0 0 0,0 1 0 0 0,0-2-1 0 0,0 0 1 0 0,1 0-1 0 0,-1-1 1 0 0,1-1-1 0 0,-1 0 1 0 0,24-4 0 0 0,-30 3 12 0 0,0 0 1 0 0,-1-1-1 0 0,0 0 1 0 0,1 0-1 0 0,-1 0 1 0 0,0-1 0 0 0,0 0-1 0 0,0 0 1 0 0,-1-1-1 0 0,1 1 1 0 0,-1-1 0 0 0,1-1-1 0 0,-1 1 1 0 0,-1-1-1 0 0,1 1 1 0 0,-1-1-1 0 0,1-1 1 0 0,-2 1 0 0 0,7-11-1 0 0,-7 12 6 0 0,-1-1 0 0 0,0 0 0 0 0,0 0 1 0 0,0 0-1 0 0,0 0 0 0 0,-1 0 0 0 0,0 0 0 0 0,0-1 0 0 0,0 1 0 0 0,-1 0 0 0 0,0-7 0 0 0,0 7 4 0 0,-1 1 0 0 0,0-1 0 0 0,0 1-1 0 0,0-1 1 0 0,0 1 0 0 0,-1 0-1 0 0,0-1 1 0 0,0 1 0 0 0,-4-7-1 0 0,4 8-27 0 0,0 1 0 0 0,0 0-1 0 0,0 0 1 0 0,0-1 0 0 0,0 1 0 0 0,0 1-1 0 0,-1-1 1 0 0,1 0 0 0 0,-1 1 0 0 0,1-1-1 0 0,-1 1 1 0 0,0 0 0 0 0,0-1 0 0 0,0 1-1 0 0,-5-1 1 0 0,6 2-167 0 0,0 0 0 0 0,0-1 0 0 0,0 1 0 0 0,0 0 0 0 0,0 0 0 0 0,0 0 0 0 0,0 1-1 0 0,0-1 1 0 0,0 0 0 0 0,0 1 0 0 0,1-1 0 0 0,-1 1 0 0 0,0 0 0 0 0,-2 1 0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2:31.194"/>
    </inkml:context>
    <inkml:brush xml:id="br0">
      <inkml:brushProperty name="width" value="0.35" units="cm"/>
      <inkml:brushProperty name="height" value="0.35" units="cm"/>
      <inkml:brushProperty name="color" value="#F6630D"/>
    </inkml:brush>
  </inkml:definitions>
  <inkml:trace contextRef="#ctx0" brushRef="#br0">602 223 1528 0 0,'-8'-15'2418'0'0,"2"7"-1962"0"0,1 0-1 0 0,-1 0 1 0 0,-1 1-1 0 0,1 0 1 0 0,-1 0-1 0 0,-1 1 1 0 0,1-1-1 0 0,-1 1 0 0 0,0 1 1 0 0,-13-7-1 0 0,3 3-61 0 0,0 2 0 0 0,0 0 0 0 0,-1 0 0 0 0,-23-3 0 0 0,38 9-345 0 0,1 0 0 0 0,-1 0 0 0 0,0 1 0 0 0,1-1 0 0 0,-1 1-1 0 0,0 0 1 0 0,0 1 0 0 0,0-1 0 0 0,1 0 0 0 0,-1 1 0 0 0,0 0 0 0 0,1 0 0 0 0,-1 0-1 0 0,1 0 1 0 0,-1 1 0 0 0,1-1 0 0 0,-1 1 0 0 0,1 0 0 0 0,0 0 0 0 0,0 0-1 0 0,-6 5 1 0 0,-4 6-36 0 0,0 1-1 0 0,0 0 0 0 0,2 1 0 0 0,-1 0 1 0 0,2 1-1 0 0,-14 26 0 0 0,18-30-5 0 0,1 0 0 0 0,0 0 0 0 0,1 1 0 0 0,1 0 0 0 0,0 0 0 0 0,0 0 0 0 0,1 0 0 0 0,1 0 0 0 0,0 0 0 0 0,1 16 0 0 0,1-16 18 0 0,1 0 0 0 0,0 1 0 0 0,0-1 0 0 0,1 0 1 0 0,9 22-1 0 0,-10-31-24 0 0,0 0-1 0 0,0 0 1 0 0,0 0 0 0 0,1-1 0 0 0,-1 1 0 0 0,1-1 0 0 0,0 0-1 0 0,0 1 1 0 0,0-1 0 0 0,0-1 0 0 0,0 1 0 0 0,1 0 0 0 0,-1-1 0 0 0,1 0-1 0 0,0 0 1 0 0,0 0 0 0 0,0 0 0 0 0,0 0 0 0 0,0-1 0 0 0,0 0-1 0 0,8 2 1 0 0,5-1 19 0 0,0-1-1 0 0,0-1 1 0 0,1 0 0 0 0,23-3-1 0 0,-4-3 18 0 0,36-11 0 0 0,4-8 16 0 0,-66 21-28 0 0,0-1 0 0 0,-1-1 1 0 0,1 0-1 0 0,15-12 0 0 0,-12 5 83 0 0,16-19 0 0 0,-26 28-64 0 0,-1-1 1 0 0,0 1-1 0 0,0-1 1 0 0,-1 0-1 0 0,1 0 1 0 0,-1 0-1 0 0,0 0 0 0 0,-1-1 1 0 0,1 1-1 0 0,-1-1 1 0 0,0 1-1 0 0,0-1 0 0 0,-1 1 1 0 0,1-1-1 0 0,-1 1 1 0 0,-1-1-1 0 0,1 1 0 0 0,-1-1 1 0 0,-1-7-1 0 0,1 10-12 0 0,0 0-1 0 0,0-1 0 0 0,0 1 0 0 0,0 0 0 0 0,0 0 0 0 0,-1 0 0 0 0,1-1 0 0 0,-1 1 0 0 0,0 1 0 0 0,-4-6 0 0 0,-1 1 32 0 0,-1-1 1 0 0,1 2 0 0 0,-2-1-1 0 0,-13-8 1 0 0,-38-17 131 0 0,-108-41 76 0 0,97 45-142 0 0,56 21-87 0 0,0 1-1 0 0,-29-6 0 0 0,6 21-133 0 0,37-9 86 0 0,0 1 0 0 0,0-1 0 0 0,0 1 1 0 0,0-1-1 0 0,0 0 0 0 0,0 1 0 0 0,0 0 0 0 0,0-1 0 0 0,0 1 0 0 0,0 0 0 0 0,1-1 0 0 0,-1 1 0 0 0,0 0 0 0 0,0 0 0 0 0,0 1 0 0 0,-11 15-64 0 0,8-10 42 0 0,2 0 1 0 0,-1 0 0 0 0,1 0-1 0 0,0 0 1 0 0,0 0-1 0 0,0 1 1 0 0,1-1 0 0 0,0 13-1 0 0,1 7-106 0 0,4 27 0 0 0,-1-27 71 0 0,0 0 0 0 0,11 37 0 0 0,-11-54 52 0 0,1 0 0 0 0,-1 0 1 0 0,2-1-1 0 0,-1 1 0 0 0,1-1 1 0 0,1 0-1 0 0,-1 0 0 0 0,2-1 1 0 0,9 11-1 0 0,-7-10 10 0 0,1-1-1 0 0,0-1 1 0 0,0 0-1 0 0,1 0 1 0 0,0-1-1 0 0,0 0 1 0 0,0-1-1 0 0,1 0 1 0 0,0-1 0 0 0,16 4-1 0 0,-11-4 14 0 0,1-1-1 0 0,0 0 0 0 0,0-2 1 0 0,0 0-1 0 0,0-1 1 0 0,30-4-1 0 0,-45 4-10 0 0,26-4 23 0 0,42-12 0 0 0,-63 14-5 0 0,1-1-1 0 0,-1-1 0 0 0,0 1 1 0 0,0-1-1 0 0,0 0 1 0 0,-1-1-1 0 0,1 0 1 0 0,-1 0-1 0 0,9-9 0 0 0,-7 4 35 0 0,0 0 0 0 0,0 0-1 0 0,-1-1 1 0 0,10-16-1 0 0,-14 21-19 0 0,-1-1 0 0 0,0 0-1 0 0,-1 1 1 0 0,1-1 0 0 0,-1 0-1 0 0,-1 0 1 0 0,1-1 0 0 0,-1 1-1 0 0,0-13 1 0 0,-1 9 6 0 0,0 0 0 0 0,0 1 0 0 0,-1-1 0 0 0,-1 0 0 0 0,0 1 0 0 0,0-1 0 0 0,-1 1 0 0 0,0-1 0 0 0,-1 1 0 0 0,0 0 0 0 0,-1 1 0 0 0,-7-12 0 0 0,1 6-11 0 0,0 0 0 0 0,-1 1 1 0 0,-1 1-1 0 0,0 0 0 0 0,-1 0 1 0 0,-1 2-1 0 0,1 0 0 0 0,-2 0 1 0 0,0 1-1 0 0,0 1 0 0 0,0 1 1 0 0,-1 0-1 0 0,0 2 0 0 0,-1-1 1 0 0,0 2-1 0 0,0 1 0 0 0,0 0 1 0 0,0 1-1 0 0,-28-1 0 0 0,-1 2-15 0 0,-30 1 84 0 0,69 2-85 0 0,0 0 0 0 0,1 0 0 0 0,-1 0 0 0 0,1 1 0 0 0,-1 0 0 0 0,1 1 0 0 0,-12 5 0 0 0,12-4-26 0 0,0 1 1 0 0,0-1-1 0 0,1 2 1 0 0,0-1-1 0 0,0 1 1 0 0,-7 8-1 0 0,-29 42-13 0 0,34-45 23 0 0,-14 21-31 0 0,2 2-1 0 0,1 0 0 0 0,-20 52 1 0 0,29-59 10 0 0,1-1 0 0 0,1 1 1 0 0,2 1-1 0 0,1-1 0 0 0,-3 44 1 0 0,8-59 12 0 0,0 1 0 0 0,0-1 0 0 0,2 0-1 0 0,-1 0 1 0 0,7 23 0 0 0,-5-27 9 0 0,0 0-1 0 0,0-1 1 0 0,1 0-1 0 0,0 1 1 0 0,0-1-1 0 0,0-1 0 0 0,1 1 1 0 0,0-1-1 0 0,12 12 1 0 0,-6-8 3 0 0,1 0 1 0 0,1-1-1 0 0,0 0 0 0 0,0-1 1 0 0,1 0-1 0 0,0-1 1 0 0,23 7-1 0 0,-17-7-2 0 0,0-2 0 0 0,0 0 0 0 0,1-2 0 0 0,0 0 0 0 0,24 0 0 0 0,-14-4 14 0 0,1-1 0 0 0,-1-1 0 0 0,1-1 0 0 0,-1-2 0 0 0,0-2 0 0 0,-1 0-1 0 0,44-19 1 0 0,-55 19 12 0 0,0-1 1 0 0,-1-1-1 0 0,0-1 0 0 0,0-1 0 0 0,-1 0 0 0 0,-1-1 0 0 0,18-18 0 0 0,-22 18 17 0 0,-1 0-1 0 0,-1 0 1 0 0,0-1 0 0 0,0 0-1 0 0,-2-1 1 0 0,0 0-1 0 0,-1 0 1 0 0,0-1 0 0 0,5-20-1 0 0,-8 22 7 0 0,-1 0 0 0 0,-1 0 0 0 0,0 0 0 0 0,-1 0 0 0 0,-1 0 0 0 0,0 0 0 0 0,0 0 0 0 0,-2 0 0 0 0,0 0 0 0 0,-6-23 0 0 0,3 21-4 0 0,0 1-1 0 0,-1 0 0 0 0,-1 0 0 0 0,0 0 0 0 0,-1 1 0 0 0,-1 0 0 0 0,0 0 0 0 0,-22-24 0 0 0,18 26-25 0 0,0-1-1 0 0,0 2 1 0 0,-1 0-1 0 0,-1 0 1 0 0,0 2 0 0 0,-18-10-1 0 0,21 13-8 0 0,-1 1 0 0 0,0 0 1 0 0,0 0-1 0 0,0 1 0 0 0,0 1 0 0 0,-1 1 0 0 0,0-1 1 0 0,-20 1-1 0 0,4 2 6 0 0,1 1 0 0 0,0 2 0 0 0,0 0 0 0 0,-46 13 0 0 0,63-13-21 0 0,1 1 0 0 0,-1 1 0 0 0,1 0 0 0 0,0 0 0 0 0,0 1-1 0 0,1 0 1 0 0,-1 1 0 0 0,1 0 0 0 0,1 1 0 0 0,-1 0 0 0 0,2 1 0 0 0,-1 0 0 0 0,-11 15-1 0 0,3 0-23 0 0,1-3 15 0 0,2 0-1 0 0,-22 43 0 0 0,30-51 2 0 0,1-3-3 0 0,0 1 0 0 0,1-1 1 0 0,0 1-1 0 0,1 0 0 0 0,0 0 0 0 0,0 0 0 0 0,-1 22 1 0 0,4-30 17 0 0,0 18-107 0 0,4 39 0 0 0,-2-52 84 0 0,-1-1 0 0 0,1 1 0 0 0,1-1 0 0 0,-1 0-1 0 0,1 0 1 0 0,0 0 0 0 0,1 0 0 0 0,7 11 0 0 0,-3-7 14 0 0,1-1 0 0 0,1 1 0 0 0,-1-1 0 0 0,2-1 0 0 0,-1 0 0 0 0,18 11 0 0 0,-11-9-9 0 0,1-1 1 0 0,0-1-1 0 0,36 13 1 0 0,-15-11 9 0 0,0-1 0 0 0,0-3 1 0 0,79 7-1 0 0,42-12 73 0 0,-138-3-53 0 0,-1-1 0 0 0,1-1 0 0 0,-1-1 0 0 0,1-1 0 0 0,25-10 1 0 0,-34 9 0 0 0,1 0 0 0 0,-1-1 0 0 0,-1-1 1 0 0,0 0-1 0 0,0-1 0 0 0,0 0 0 0 0,-1 0 1 0 0,0-1-1 0 0,-1-1 0 0 0,0 0 0 0 0,-1 0 1 0 0,0-1-1 0 0,-1 0 0 0 0,8-15 0 0 0,-8 9 22 0 0,0-1 0 0 0,-2 0-1 0 0,0 0 1 0 0,-1 0 0 0 0,5-34 0 0 0,-9 38 7 0 0,0 1 1 0 0,-1 0 0 0 0,0 0 0 0 0,-2 0 0 0 0,1 0-1 0 0,-2-1 1 0 0,0 2 0 0 0,-8-26 0 0 0,5 25 5 0 0,1 0 0 0 0,-1 1 0 0 0,-1 0 1 0 0,-1 0-1 0 0,-16-22 0 0 0,8 16-14 0 0,-1 0-1 0 0,0 2 0 0 0,-28-21 1 0 0,35 30-23 0 0,0 1 1 0 0,0 1-1 0 0,-1 0 1 0 0,0 0-1 0 0,-1 1 1 0 0,1 0-1 0 0,-1 1 1 0 0,-22-5 0 0 0,-3 4-12 0 0,0 1 0 0 0,-1 2 0 0 0,1 2 0 0 0,-1 1 0 0 0,1 1 1 0 0,-65 14-1 0 0,64-6-64 0 0,-45 18-1 0 0,77-26 67 0 0,-5 3-7 0 0,0 0-1 0 0,0 1 1 0 0,0 0-1 0 0,0 0 1 0 0,1 1 0 0 0,1 1-1 0 0,-1 0 1 0 0,1 0-1 0 0,0 1 1 0 0,1 0 0 0 0,0 0-1 0 0,0 1 1 0 0,1 0-1 0 0,-6 12 1 0 0,-30 65-146 0 0,38-76 120 0 0,1 1 1 0 0,0-1-1 0 0,1 1 0 0 0,1 0 0 0 0,-2 22 0 0 0,3-18-10 0 0,1 0 0 0 0,0 1 0 0 0,1-1-1 0 0,1 0 1 0 0,1 0 0 0 0,0 0 0 0 0,1 0 0 0 0,1 0 0 0 0,0-1 0 0 0,1 0 0 0 0,1 0 0 0 0,0 0 0 0 0,1-1 0 0 0,14 19 0 0 0,-14-23 32 0 0,0 0 0 0 0,1 0 1 0 0,0-1-1 0 0,0-1 0 0 0,1 1 1 0 0,0-2-1 0 0,1 1 0 0 0,0-1 1 0 0,0-1-1 0 0,0 0 0 0 0,1-1 1 0 0,0 0-1 0 0,20 6 0 0 0,5-1-18 0 0,1-2-1 0 0,-1-2 1 0 0,60 3 0 0 0,-67-8 42 0 0,1-2 0 0 0,-1-1 0 0 0,1-1 1 0 0,55-14-1 0 0,-76 14-6 0 0,-1 0 0 0 0,0 0 0 0 0,0-1 1 0 0,0 0-1 0 0,-1 0 0 0 0,1-1 0 0 0,-1 0 0 0 0,0-1 1 0 0,-1 0-1 0 0,1 0 0 0 0,-1-1 0 0 0,-1 1 0 0 0,1-1 0 0 0,-1-1 1 0 0,0 0-1 0 0,7-12 0 0 0,-6 6 28 0 0,0 1 1 0 0,-2-1-1 0 0,0-1 0 0 0,0 1 1 0 0,-2-1-1 0 0,1 1 0 0 0,-2-1 1 0 0,0 0-1 0 0,-1 0 0 0 0,0 0 1 0 0,-1 0-1 0 0,-1 0 0 0 0,-1 0 1 0 0,0 0-1 0 0,0 0 0 0 0,-2 0 1 0 0,-10-27-1 0 0,10 33-13 0 0,0 0 0 0 0,-1 0 0 0 0,0 1 0 0 0,0 0-1 0 0,-1 0 1 0 0,0 0 0 0 0,-8-7 0 0 0,-52-45 110 0 0,65 59-133 0 0,-32-26 95 0 0,-2 1 0 0 0,-61-34 0 0 0,77 50-94 0 0,-1 1 1 0 0,-1 0 0 0 0,0 1 0 0 0,0 1-1 0 0,-29-5 1 0 0,34 10-18 0 0,0 0 0 0 0,0 0 0 0 0,0 2 1 0 0,0 0-1 0 0,0 1 0 0 0,-1 0 0 0 0,1 1 0 0 0,-16 5 0 0 0,22-4 16 0 0,0 1-1 0 0,1 0 1 0 0,-1 1-1 0 0,1-1 1 0 0,0 2-1 0 0,0-1 0 0 0,1 1 1 0 0,-1 1-1 0 0,2 0 1 0 0,-1 0-1 0 0,1 0 1 0 0,0 1-1 0 0,-6 8 1 0 0,-9 15-50 0 0,1 1-1 0 0,-20 44 1 0 0,12-24 14 0 0,16-25-4 0 0,0 0 0 0 0,1 0 0 0 0,2 1 1 0 0,1 0-1 0 0,-10 56 0 0 0,17-72 18 0 0,0 1 1 0 0,2 0-1 0 0,-1-1 1 0 0,1 1-1 0 0,1-1 1 0 0,0 1-1 0 0,1 0 0 0 0,1-1 1 0 0,0 0-1 0 0,5 14 1 0 0,-5-17 0 0 0,1-1 1 0 0,0 0-1 0 0,1 0 0 0 0,0 0 1 0 0,1 0-1 0 0,-1 0 1 0 0,1-1-1 0 0,1 0 0 0 0,-1-1 1 0 0,1 1-1 0 0,0-1 1 0 0,1-1-1 0 0,-1 1 0 0 0,11 4 1 0 0,-2-1 9 0 0,1-1 0 0 0,0-1-1 0 0,1-1 1 0 0,-1 0 0 0 0,1-2 0 0 0,0 1 0 0 0,1-2 0 0 0,-1-1 0 0 0,1 0 0 0 0,32-2 0 0 0,-1-2 28 0 0,87-16-1 0 0,-114 14-20 0 0,0-2 1 0 0,0-1-1 0 0,-1 0 0 0 0,0-2 0 0 0,41-23 1 0 0,-50 24 48 0 0,0-1-1 0 0,0 0 1 0 0,-1-1 0 0 0,14-15 0 0 0,-19 18-18 0 0,-2 0-1 0 0,1 0 1 0 0,-1-1-1 0 0,0 1 1 0 0,0-1-1 0 0,-1 0 1 0 0,0-1 0 0 0,4-15-1 0 0,-5 15-3 0 0,0-1 1 0 0,-1 0-1 0 0,-1 0 1 0 0,0 0-1 0 0,0 0 0 0 0,-1 0 1 0 0,0 0-1 0 0,-1 0 0 0 0,0 0 1 0 0,-3-12-1 0 0,1 9 9 0 0,0-1-1 0 0,-1 1 1 0 0,-1 0 0 0 0,0 0-1 0 0,-1 0 1 0 0,0 0 0 0 0,-1 1-1 0 0,0 0 1 0 0,-1 1-1 0 0,-1 0 1 0 0,0 0 0 0 0,0 1-1 0 0,-1 0 1 0 0,-15-12 0 0 0,-13-8 2 0 0,19 15-9 0 0,0 1 0 0 0,-22-13 0 0 0,19 15 5 0 0,-50-26-36 0 0,62 35-2 0 0,0-1 0 0 0,0 1 0 0 0,0 0 0 0 0,0 1 0 0 0,-19-2 0 0 0,21 4 3 0 0,0-1 1 0 0,0 1-1 0 0,0 1 1 0 0,0-1-1 0 0,1 2 1 0 0,-1-1-1 0 0,0 1 0 0 0,1 0 1 0 0,-1 0-1 0 0,1 1 1 0 0,0 0-1 0 0,-1 0 1 0 0,2 1-1 0 0,-1 0 1 0 0,0 0-1 0 0,1 1 0 0 0,0 0 1 0 0,0 0-1 0 0,0 0 1 0 0,-7 9-1 0 0,2 0-26 0 0,1 0-1 0 0,1 0 0 0 0,0 1 0 0 0,1 1 1 0 0,0-1-1 0 0,2 1 0 0 0,0 1 0 0 0,-7 28 1 0 0,4-4-19 0 0,3 0 1 0 0,-3 62 0 0 0,8-82 8 0 0,0 1 1 0 0,2-1-1 0 0,1 0 1 0 0,0 0 0 0 0,7 26-1 0 0,-7-39 15 0 0,1-1 0 0 0,0 1 0 0 0,0 0 0 0 0,0-1 0 0 0,1 0 0 0 0,0 0 0 0 0,0 0 0 0 0,1 0 0 0 0,0-1 0 0 0,0 1 0 0 0,0-1 0 0 0,1-1 0 0 0,0 1 0 0 0,0-1 0 0 0,1 0 0 0 0,11 7 0 0 0,-4-5 16 0 0,-1-1-1 0 0,1-1 1 0 0,0 0-1 0 0,1-1 1 0 0,-1-1-1 0 0,1 0 1 0 0,-1 0-1 0 0,27 0 0 0 0,-10-3 37 0 0,0-2 0 0 0,-1 0 0 0 0,36-9 0 0 0,-41 6 6 0 0,0-1 1 0 0,30-12-1 0 0,-43 13-19 0 0,0-1 0 0 0,-1 1 0 0 0,1-2 0 0 0,-1 0 0 0 0,0 0 0 0 0,11-11 0 0 0,-15 11 5 0 0,0 0-1 0 0,-1-1 1 0 0,0 0-1 0 0,0 0 1 0 0,-1-1-1 0 0,0 1 1 0 0,-1-1-1 0 0,0 0 1 0 0,0 0-1 0 0,-1 0 1 0 0,0-1-1 0 0,0 1 1 0 0,-1-1-1 0 0,-1 0 1 0 0,2-16-1 0 0,-3 3 13 0 0,0-1 0 0 0,-2 1-1 0 0,0-1 1 0 0,-1 1 0 0 0,-10-31 0 0 0,8 32-12 0 0,-2 1 0 0 0,0 0 1 0 0,-1 0-1 0 0,-1 1 1 0 0,-1 0-1 0 0,-17-25 1 0 0,21 36-12 0 0,-1 0 1 0 0,0 1 0 0 0,0 0 0 0 0,-1 0 0 0 0,0 1 0 0 0,-16-13-1 0 0,18 16-1 0 0,0 1 0 0 0,-1 0 0 0 0,1 0 0 0 0,-1 0 0 0 0,1 1 0 0 0,-1-1 0 0 0,0 2 0 0 0,0-1 0 0 0,0 1 0 0 0,0 0 0 0 0,-11 0 0 0 0,2 1-16 0 0,-1 1 1 0 0,1 1-1 0 0,-1 1 1 0 0,1 0 0 0 0,0 1-1 0 0,0 1 1 0 0,0 0-1 0 0,0 1 1 0 0,-28 16-1 0 0,32-15-7 0 0,1 0 1 0 0,0 1-1 0 0,1 0 1 0 0,0 1-1 0 0,0 0 0 0 0,0 1 1 0 0,2 0-1 0 0,-1 0 0 0 0,1 1 1 0 0,0 0-1 0 0,1 0 0 0 0,-10 23 1 0 0,9-14-10 0 0,1 1 1 0 0,1-1 0 0 0,1 2-1 0 0,0-1 1 0 0,2 0 0 0 0,-2 37-1 0 0,5-44 6 0 0,1 0-1 0 0,-1 0 0 0 0,2 0 1 0 0,0 0-1 0 0,1 0 0 0 0,1-1 0 0 0,0 1 1 0 0,0-1-1 0 0,1 0 0 0 0,1 0 1 0 0,10 17-1 0 0,-10-22 3 0 0,0 0 0 0 0,1-1 0 0 0,-1 0 1 0 0,2 0-1 0 0,-1 0 0 0 0,1-1 0 0 0,0 0 0 0 0,0 0 0 0 0,0-1 0 0 0,14 6 0 0 0,-7-4-11 0 0,0-1 0 0 0,1-1 1 0 0,-1 0-1 0 0,1-1 0 0 0,25 3 0 0 0,-18-5 48 0 0,-1 0 0 0 0,0-2-1 0 0,30-2 1 0 0,-38 0-6 0 0,-1 0 0 0 0,1-1 0 0 0,-1-1 0 0 0,0 0 0 0 0,0-1 0 0 0,20-10 0 0 0,-22 9 12 0 0,1-1 0 0 0,-1-1 0 0 0,0 0 0 0 0,-1 0 0 0 0,0-1 0 0 0,0 0-1 0 0,-1-1 1 0 0,0 0 0 0 0,-1-1 0 0 0,0 0 0 0 0,0 0 0 0 0,-2 0 0 0 0,8-15 0 0 0,-6 6 23 0 0,-2-1 0 0 0,0 0 1 0 0,0 0-1 0 0,-2-1 1 0 0,-1 1-1 0 0,-1-1 0 0 0,-1 0 1 0 0,0 0-1 0 0,-2 1 0 0 0,-6-43 1 0 0,6 57-41 0 0,-1 0 0 0 0,0 0 0 0 0,0 0 0 0 0,-1 0 0 0 0,0 1 1 0 0,0-1-1 0 0,-1 1 0 0 0,1 0 0 0 0,-6-7 0 0 0,2 5 4 0 0,-1 0 0 0 0,1 0 0 0 0,-2 0 0 0 0,1 1 0 0 0,-12-8 0 0 0,-9-2 37 0 0,0 1-1 0 0,-60-22 1 0 0,86 36-47 0 0,-41-12 2 0 0,-1 1 1 0 0,-92-14-1 0 0,118 24 4 0 0,-1 1-1 0 0,0 0 1 0 0,-36 3-1 0 0,47 0 1 0 0,0 0 0 0 0,0 1-1 0 0,0 0 1 0 0,0 0-1 0 0,0 1 1 0 0,0 0-1 0 0,1 1 1 0 0,0 0-1 0 0,-1 0 1 0 0,-11 9-1 0 0,8-4-23 0 0,-77 62-17 0 0,77-60-3 0 0,1 0-1 0 0,0 1 1 0 0,1 0-1 0 0,-18 28 1 0 0,24-34 11 0 0,1 0-1 0 0,1 1 1 0 0,-1 0 0 0 0,1-1 0 0 0,0 1-1 0 0,0 0 1 0 0,1 0 0 0 0,0 0-1 0 0,0 0 1 0 0,1 0 0 0 0,0 0 0 0 0,0 1-1 0 0,1-1 1 0 0,0 0 0 0 0,0 0-1 0 0,0 0 1 0 0,1-1 0 0 0,4 13 0 0 0,-1-9-10 0 0,-1 0 1 0 0,1-1-1 0 0,1 1 1 0 0,-1-1-1 0 0,2 0 1 0 0,-1-1-1 0 0,1 1 1 0 0,0-1-1 0 0,1-1 1 0 0,0 1 0 0 0,15 9-1 0 0,-5-5-10 0 0,0-1 0 0 0,1 0 0 0 0,0-2 0 0 0,1 0 0 0 0,0-1 0 0 0,0-1 0 0 0,0-1 0 0 0,1-1 0 0 0,39 4 0 0 0,-27-6-114 0 0,62-2 1 0 0,-77-3 18 0 0,1 0 1 0 0,-1-1 0 0 0,0-1-1 0 0,-1-1 1 0 0,18-7-1 0 0,-6-1-459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2:36.531"/>
    </inkml:context>
    <inkml:brush xml:id="br0">
      <inkml:brushProperty name="width" value="0.35" units="cm"/>
      <inkml:brushProperty name="height" value="0.35" units="cm"/>
      <inkml:brushProperty name="color" value="#F6630D"/>
    </inkml:brush>
  </inkml:definitions>
  <inkml:trace contextRef="#ctx0" brushRef="#br0">1 0 1272 0 0,'0'0'0'0'0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2:38.697"/>
    </inkml:context>
    <inkml:brush xml:id="br0">
      <inkml:brushProperty name="width" value="0.35" units="cm"/>
      <inkml:brushProperty name="height" value="0.35" units="cm"/>
      <inkml:brushProperty name="color" value="#F6630D"/>
    </inkml:brush>
  </inkml:definitions>
  <inkml:trace contextRef="#ctx0" brushRef="#br0">497 312 2553 0 0,'-8'-7'4554'0'0,"4"4"-4488"0"0,0-1 0 0 0,-1 1 0 0 0,0 0 1 0 0,1 0-1 0 0,-8-2 0 0 0,-13-11-47 0 0,18 13 30 0 0,1-1 0 0 0,0 1 0 0 0,-1 0 0 0 0,0 0 0 0 0,0 0 0 0 0,0 1 0 0 0,0 0 0 0 0,0 1 0 0 0,-10-1 0 0 0,-2-2 457 0 0,16 4-503 0 0,0-1-1 0 0,0 1 1 0 0,0-1 0 0 0,0 1-1 0 0,0 0 1 0 0,0 1-1 0 0,1-1 1 0 0,-1 0 0 0 0,0 1-1 0 0,0-1 1 0 0,0 1 0 0 0,0 0-1 0 0,0 0 1 0 0,1 0-1 0 0,-1 1 1 0 0,0-1 0 0 0,1 0-1 0 0,-1 1 1 0 0,1 0 0 0 0,0-1-1 0 0,0 1 1 0 0,-1 0-1 0 0,1 0 1 0 0,0 1 0 0 0,0-1-1 0 0,1 0 1 0 0,-4 5 0 0 0,-2 5 47 0 0,-13 19 1 0 0,11-19-55 0 0,-11 22 0 0 0,-16 30 227 0 0,-13 31 106 0 0,0 5-133 0 0,43-88-191 0 0,-6 15 96 0 0,-10 33 0 0 0,19-48-82 0 0,1 1 1 0 0,0-1 0 0 0,1 0-1 0 0,0 1 1 0 0,1 0 0 0 0,0-1-1 0 0,1 1 1 0 0,1-1-1 0 0,0 0 1 0 0,5 18 0 0 0,-4-22 2 0 0,1-1 1 0 0,0 1 0 0 0,0-1-1 0 0,1 0 1 0 0,0 0 0 0 0,0 0-1 0 0,0-1 1 0 0,1 0 0 0 0,0 0-1 0 0,13 10 1 0 0,-10-9 75 0 0,-5-4-44 0 0,0 0 1 0 0,0 0-1 0 0,0 0 0 0 0,0-1 0 0 0,8 4 0 0 0,12 5 21 0 0,-16-7-44 0 0,0 0 1 0 0,1-1-1 0 0,16 5 0 0 0,2-3 98 0 0,0-1 1 0 0,43 2-1 0 0,-47-7-60 0 0,-15 0-67 0 0,1 1 1 0 0,15 1-1 0 0,-13 0 34 0 0,1 0 0 0 0,-1-1 0 0 0,0-1-1 0 0,1 0 1 0 0,-1 0 0 0 0,19-6 0 0 0,-24 5-7 0 0,0 0 0 0 0,-1-1 0 0 0,1 0 0 0 0,-1 0 0 0 0,9-6-1 0 0,13-8 52 0 0,65-35 2 0 0,-79 46-75 0 0,22-6 1 0 0,-24 8-6 0 0,1 0 0 0 0,18-10 0 0 0,30-13 150 0 0,-56 25-145 0 0,3-2 14 0 0,0 0 0 0 0,-1 0 0 0 0,1 0 0 0 0,-1-1 0 0 0,0 0 0 0 0,6-7 1 0 0,23-25 58 0 0,-29 28-40 0 0,0 1 1 0 0,0-1 0 0 0,0 0 0 0 0,-1 0-1 0 0,5-14 1 0 0,-2-2 5 0 0,6-26 0 0 0,-11 41-39 0 0,12-61 63 0 0,-14 57-37 0 0,0 0 1 0 0,-2-21-1 0 0,0 1 30 0 0,-1-2-43 0 0,-6-37 1 0 0,6 64-3 0 0,0-1 0 0 0,-1 1 0 0 0,0 0 0 0 0,0 0 0 0 0,-1 0-1 0 0,0 1 1 0 0,-1-1 0 0 0,1 1 0 0 0,-2 0 0 0 0,1 0 0 0 0,-11-11 0 0 0,6 5-7 0 0,-15-25 0 0 0,18 26-11 0 0,-1 1 1 0 0,0 1-1 0 0,-16-19 1 0 0,15 20-1 0 0,7 8 0 0 0,-1-1 1 0 0,1 0-1 0 0,-1 1 1 0 0,0 0-1 0 0,-5-4 0 0 0,-13-7 69 0 0,-65-36 5 0 0,78 45-75 0 0,0 0 0 0 0,-1 1 0 0 0,0 0 1 0 0,0 0-1 0 0,0 1 0 0 0,0 0 0 0 0,0 0 0 0 0,-13 1 0 0 0,-38-2 103 0 0,24 1-105 0 0,24 1 5 0 0,0 0 0 0 0,-22 2 1 0 0,-20 5 114 0 0,35-1-108 0 0,16-4-8 0 0,0 0 0 0 0,0-1 0 0 0,0 1 1 0 0,-1 0-1 0 0,-3-1 0 0 0,2 1-1 0 0,0-1 1 0 0,0 1 0 0 0,0 0-1 0 0,0 1 1 0 0,0-1 0 0 0,1 1-1 0 0,-7 3 1 0 0,-31 18-2 0 0,24-11-56 0 0,-24 22 0 0 0,-5 4 123 0 0,-23 19-93 0 0,57-46 7 0 0,-19 19 0 0 0,28-26 19 0 0,-21 26-88 0 0,23-28 80 0 0,0 1 0 0 0,1-1 0 0 0,-1 1 0 0 0,1-1-1 0 0,0 1 1 0 0,-1 0 0 0 0,1 0 0 0 0,0 0 0 0 0,1-1 0 0 0,-2 7-1 0 0,-5 38-27 0 0,7-31 82 0 0,4 29 1 0 0,-1-26-70 0 0,-3-13 3 0 0,1-1 1 0 0,0 1 0 0 0,0 0 0 0 0,3 8-1 0 0,3 5 136 0 0,6 36 0 0 0,-11-43-120 0 0,1 0 4 0 0,-1 0 0 0 0,1 18 0 0 0,5 39 102 0 0,-7-44-68 0 0,8 33 1 0 0,-9-55-34 0 0,4 17 0 0 0,11 33 0 0 0,-15-52 0 0 0,3 8 0 0 0,0-1 0 0 0,0 1 0 0 0,1-1 0 0 0,0 0 0 0 0,0 0 0 0 0,8 11 0 0 0,10 12 13 0 0,-18-23-9 0 0,1-1-1 0 0,0 0 1 0 0,0 0-1 0 0,1 0 1 0 0,11 10 0 0 0,-15-16-6 0 0,1 1 0 0 0,0-1 0 0 0,0 1 0 0 0,-1-1 0 0 0,1 0 0 0 0,0 0 0 0 0,0 0 0 0 0,0-1 0 0 0,0 1 0 0 0,0-1 0 0 0,3 1 0 0 0,2-1 19 0 0,-1 0 1 0 0,0 0-1 0 0,10-2 0 0 0,21-2 8 0 0,-27 3-18 0 0,0 0-1 0 0,22-5 1 0 0,49-14 141 0 0,-42 10-72 0 0,-23 5-45 0 0,0 1-1 0 0,0 1 1 0 0,34-3 0 0 0,-38 5-36 0 0,20-3 1 0 0,-20 2-32 0 0,22-1 1 0 0,49-2 95 0 0,-82 5-223 0 0,-1 0 1 0 0,1 0-1 0 0,0 0 1 0 0,-1 0-1 0 0,1 0 1 0 0,0 1-1 0 0,-1-1 1 0 0,1 0 0 0 0,-1 1-1 0 0,1 0 1 0 0,-1-1-1 0 0,2 2 1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12:42:41.219"/>
    </inkml:context>
    <inkml:brush xml:id="br0">
      <inkml:brushProperty name="width" value="0.05" units="cm"/>
      <inkml:brushProperty name="height" value="0.05" units="cm"/>
      <inkml:brushProperty name="color" value="#FFC114"/>
    </inkml:brush>
  </inkml:definitions>
  <inkml:trace contextRef="#ctx0" brushRef="#br0">0 0 13819 0 0,'0'0'0'0'0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2:56.427"/>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0 5113 0 0,'0'0'0'0'0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2:57.605"/>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481 49 4729 0 0,'-6'0'1122'0'0,"-1"0"-969"0"0,0 0 0 0 0,-1 1 1 0 0,1 0-1 0 0,0 0 1 0 0,0 1-1 0 0,0 0 0 0 0,0 0 1 0 0,0 1-1 0 0,0 0 1 0 0,-12 7-1 0 0,11-4-101 0 0,0-1 1 0 0,1 1-1 0 0,0 1 0 0 0,0 0 0 0 0,0 0 0 0 0,1 0 1 0 0,-9 13-1 0 0,5-4-64 0 0,1 1 1 0 0,0 1-1 0 0,1 0 1 0 0,1 0 0 0 0,1 0-1 0 0,0 1 1 0 0,-4 33-1 0 0,9-48 6 0 0,-5 27-63 0 0,2 0 1 0 0,1 1 0 0 0,2 61-1 0 0,3-83 36 0 0,0-1-1 0 0,1 1 1 0 0,0-1-1 0 0,0 1 0 0 0,1-1 1 0 0,0 0-1 0 0,1 0 1 0 0,-1 0-1 0 0,2-1 1 0 0,-1 0-1 0 0,1 0 1 0 0,1 0-1 0 0,-1-1 0 0 0,1 0 1 0 0,1 0-1 0 0,-1-1 1 0 0,15 10-1 0 0,-18-14 63 0 0,0 0 0 0 0,0 0-1 0 0,0-1 1 0 0,0 1 0 0 0,1-1-1 0 0,-1 0 1 0 0,0 0 0 0 0,1-1 0 0 0,-1 1-1 0 0,7-1 1 0 0,6 0 131 0 0,23-5-1 0 0,-31 4-134 0 0,-1-1-8 0 0,0 1 0 0 0,0-2 0 0 0,0 1-1 0 0,0-1 1 0 0,-1-1 0 0 0,1 1 0 0 0,-1-1-1 0 0,0 0 1 0 0,0-1 0 0 0,0 0 0 0 0,0 0-1 0 0,-1 0 1 0 0,0-1 0 0 0,0 0 0 0 0,-1 0 0 0 0,1-1-1 0 0,-1 0 1 0 0,-1 1 0 0 0,1-2 0 0 0,4-9-1 0 0,-7 11 0 0 0,1 0-1 0 0,-1-1 1 0 0,0 1-1 0 0,0-1 0 0 0,-1 0 1 0 0,0 0-1 0 0,0-8 1 0 0,0-4 62 0 0,-4-27 0 0 0,2 39-76 0 0,0 1-1 0 0,-1 0 1 0 0,0 0-1 0 0,0 0 1 0 0,0 0-1 0 0,0 0 0 0 0,-1 1 1 0 0,0-1-1 0 0,0 1 1 0 0,-1-1-1 0 0,0 1 1 0 0,0 0-1 0 0,0 1 0 0 0,0-1 1 0 0,-1 1-1 0 0,1-1 1 0 0,-1 1-1 0 0,0 1 0 0 0,0-1 1 0 0,-1 1-1 0 0,1 0 1 0 0,-1 0-1 0 0,0 0 1 0 0,0 1-1 0 0,0 0 0 0 0,0 0 1 0 0,0 1-1 0 0,0-1 1 0 0,-12 0-1 0 0,2 1 17 0 0,0 1-1 0 0,-28 3 0 0 0,36-2-16 0 0,-1 1-1 0 0,1 0 0 0 0,0 0 1 0 0,0 1-1 0 0,0 0 0 0 0,-14 8 1 0 0,20-10-7 0 0,0 1 0 0 0,-1 0 0 0 0,1 0 0 0 0,0 0 1 0 0,0 1-1 0 0,0-1 0 0 0,0 0 0 0 0,0 1 0 0 0,1-1 0 0 0,-1 1 0 0 0,1 0 1 0 0,-1 0-1 0 0,1-1 0 0 0,0 1 0 0 0,-1 6 0 0 0,1-5-19 0 0,0 1-1 0 0,0 0 0 0 0,1-1 0 0 0,-1 1 1 0 0,1-1-1 0 0,0 1 0 0 0,1 0 0 0 0,-1-1 1 0 0,3 9-1 0 0,-1-7 7 0 0,0-1 0 0 0,1 1 0 0 0,0-1 0 0 0,0 0 0 0 0,0 0 0 0 0,1 0 0 0 0,0 0 0 0 0,0-1 0 0 0,0 1 0 0 0,0-1 0 0 0,1 0 0 0 0,0 0 0 0 0,0-1 0 0 0,0 1 0 0 0,0-1 0 0 0,0 0 0 0 0,9 3 0 0 0,0 0 2 0 0,1-1-1 0 0,0 0 0 0 0,0-1 0 0 0,0-1 1 0 0,26 3-1 0 0,-33-5 25 0 0,1-1-1 0 0,-1 0 1 0 0,1-1-1 0 0,-1 0 1 0 0,1 0 0 0 0,-1-1-1 0 0,0 0 1 0 0,0 0-1 0 0,0-1 1 0 0,0 0 0 0 0,0-1-1 0 0,0 0 1 0 0,-1 0-1 0 0,1 0 1 0 0,10-10-1 0 0,-9 6 63 0 0,0 0 0 0 0,0 0-1 0 0,-1-1 1 0 0,0-1 0 0 0,-1 1-1 0 0,0-1 1 0 0,-1-1-1 0 0,0 1 1 0 0,0-1 0 0 0,5-15-1 0 0,-5 10 31 0 0,-1 1 0 0 0,-1-1-1 0 0,3-16 1 0 0,-6 25-61 0 0,-1 1 1 0 0,0-1 0 0 0,0 0-1 0 0,0 1 1 0 0,0-1-1 0 0,-1 1 1 0 0,-1-1-1 0 0,1 1 1 0 0,-1-1-1 0 0,-3-7 1 0 0,-1 1 10 0 0,-1 0 0 0 0,0 0 0 0 0,-1 1 0 0 0,0-1 0 0 0,-1 2 0 0 0,-1-1 0 0 0,0 2 0 0 0,0-1 0 0 0,-1 1 0 0 0,0 1 0 0 0,-1 0 0 0 0,0 0 0 0 0,0 1 0 0 0,-1 1-1 0 0,0 0 1 0 0,-1 1 0 0 0,-18-7 0 0 0,20 9-53 0 0,0 1-1 0 0,0 0 0 0 0,0 0 0 0 0,0 1 1 0 0,-1 1-1 0 0,1 0 0 0 0,-1 1 0 0 0,1 0 1 0 0,0 1-1 0 0,-1 0 0 0 0,1 1 0 0 0,0 0 1 0 0,-1 1-1 0 0,1 1 0 0 0,1 0 0 0 0,-1 0 0 0 0,0 1 1 0 0,1 1-1 0 0,0 0 0 0 0,-19 14 0 0 0,-4 9-110 0 0,1 1 0 0 0,2 2 0 0 0,-46 61 0 0 0,63-75 62 0 0,0 2 0 0 0,2-1 0 0 0,-12 26-1 0 0,20-37 44 0 0,1 1 0 0 0,-1 0-1 0 0,2-1 1 0 0,-1 1-1 0 0,1 0 1 0 0,0 0-1 0 0,1 1 1 0 0,0-1-1 0 0,1 0 1 0 0,1 17-1 0 0,0-15-13 0 0,1-1-1 0 0,0 0 0 0 0,1 0 0 0 0,5 12 1 0 0,-5-16 5 0 0,-1-1 1 0 0,1 0 0 0 0,0 0-1 0 0,1 0 1 0 0,-1 0 0 0 0,1 0 0 0 0,0-1-1 0 0,0 0 1 0 0,6 5 0 0 0,1-1-27 0 0,1 0 0 0 0,1 0 1 0 0,-1-2-1 0 0,1 1 1 0 0,0-1-1 0 0,0-1 0 0 0,1-1 1 0 0,0 0-1 0 0,-1 0 0 0 0,1-1 1 0 0,1-1-1 0 0,25 1 1 0 0,-21-3-4 0 0,1-1 0 0 0,0 0 0 0 0,-1-2 0 0 0,0 0 0 0 0,1-1 0 0 0,-1-1 0 0 0,-1-1 1 0 0,36-15-1 0 0,-31 10 46 0 0,-1 0 0 0 0,0-1 0 0 0,-1-2 0 0 0,0 0 0 0 0,25-23 0 0 0,-30 22 35 0 0,-2 1 1 0 0,0-2-1 0 0,0 0 1 0 0,-1-1-1 0 0,-2 0 1 0 0,1-1-1 0 0,-2 0 1 0 0,12-27-1 0 0,-15 27-14 0 0,-3 9 13 0 0,-1 0 0 0 0,0 0 1 0 0,0-1-1 0 0,-1 1 0 0 0,3-17 0 0 0,-5 17-6 0 0,0 1 0 0 0,0 0-1 0 0,-1-1 1 0 0,0 1 0 0 0,0 0 0 0 0,-1-1-1 0 0,0 1 1 0 0,-1 0 0 0 0,0 0 0 0 0,0 1-1 0 0,0-1 1 0 0,-1 1 0 0 0,0-1 0 0 0,-1 1 0 0 0,0 0-1 0 0,0 1 1 0 0,0-1 0 0 0,-12-10 0 0 0,4 5 18 0 0,0 1-1 0 0,-1 0 1 0 0,0 1 0 0 0,0 0 0 0 0,-1 1 0 0 0,-26-11 0 0 0,35 18-52 0 0,-1 0 0 0 0,0 0 0 0 0,1 0 0 0 0,-1 0 0 0 0,0 1 0 0 0,0 0 0 0 0,0 1 0 0 0,0 0 0 0 0,0 0 0 0 0,-1 0 0 0 0,1 1 0 0 0,0 0 0 0 0,1 0 0 0 0,-1 1 1 0 0,0 0-1 0 0,0 0 0 0 0,1 1 0 0 0,-13 6 0 0 0,10-3-29 0 0,0 0 0 0 0,1 0 0 0 0,0 1 0 0 0,0 0 0 0 0,0 1 0 0 0,1 0 0 0 0,0 0 1 0 0,1 0-1 0 0,0 1 0 0 0,0 0 0 0 0,1 0 0 0 0,0 1 0 0 0,-7 19 0 0 0,6-13-8 0 0,1 0-1 0 0,1 1 0 0 0,1-1 1 0 0,0 1-1 0 0,1 0 1 0 0,1 0-1 0 0,1 0 0 0 0,1 18 1 0 0,1-18-10 0 0,0 0-1 0 0,1-1 1 0 0,7 24 0 0 0,-8-33 38 0 0,1-1 0 0 0,-1 0 1 0 0,1 1-1 0 0,1-1 0 0 0,-1-1 0 0 0,1 1 0 0 0,0 0 0 0 0,0-1 1 0 0,1 0-1 0 0,-1 0 0 0 0,9 7 0 0 0,-2-4-1 0 0,0 0 0 0 0,0-1 1 0 0,1 0-1 0 0,-1-1 0 0 0,2 0 0 0 0,-1 0 0 0 0,1-2 0 0 0,0 1 1 0 0,0-2-1 0 0,0 0 0 0 0,0 0 0 0 0,0-1 0 0 0,18 0 1 0 0,-18-2 29 0 0,0-1 1 0 0,0 0 0 0 0,0-1-1 0 0,0-1 1 0 0,0 0-1 0 0,18-7 1 0 0,-22 7 12 0 0,-1-1 0 0 0,0 0 0 0 0,0 0-1 0 0,0-1 1 0 0,-1 0 0 0 0,1 0 0 0 0,-1-1 0 0 0,-1 0-1 0 0,1-1 1 0 0,7-9 0 0 0,-11 13 2 0 0,-1-1 1 0 0,0 1-1 0 0,0-1 0 0 0,0 1 0 0 0,0-1 1 0 0,-1 0-1 0 0,1 0 0 0 0,-1 0 1 0 0,0 1-1 0 0,0-1 0 0 0,-1 0 0 0 0,1-1 1 0 0,-1 1-1 0 0,0 0 0 0 0,0 0 0 0 0,0 0 1 0 0,0 0-1 0 0,-1 0 0 0 0,0 0 1 0 0,0 0-1 0 0,0 0 0 0 0,0 0 0 0 0,-1 1 1 0 0,1-1-1 0 0,-4-6 0 0 0,-4-5 52 0 0,-1 0-1 0 0,-1 0 1 0 0,0 1-1 0 0,-18-18 1 0 0,28 31-78 0 0,-13-13 15 0 0,-1 1-1 0 0,-1 0 1 0 0,0 0 0 0 0,-1 2-1 0 0,0 0 1 0 0,0 1-1 0 0,-1 1 1 0 0,0 0 0 0 0,-1 2-1 0 0,0 0 1 0 0,0 1 0 0 0,-1 1-1 0 0,0 0 1 0 0,-23-1 0 0 0,38 6-40 0 0,-1-1 1 0 0,0 1-1 0 0,0 0 0 0 0,1 1 1 0 0,-1-1-1 0 0,0 1 1 0 0,1 0-1 0 0,-1 1 1 0 0,1-1-1 0 0,-1 1 1 0 0,1 0-1 0 0,0 1 0 0 0,0-1 1 0 0,-6 5-1 0 0,5-3-15 0 0,0 1 0 0 0,0 0 0 0 0,0 1 0 0 0,1-1-1 0 0,0 1 1 0 0,0 0 0 0 0,1 0 0 0 0,0 1-1 0 0,-6 10 1 0 0,3-1-30 0 0,1-1 0 0 0,0 1 0 0 0,2 0 0 0 0,0 1 0 0 0,0-1 1 0 0,2 1-1 0 0,0-1 0 0 0,1 1 0 0 0,1 17 0 0 0,0-21 30 0 0,1 1 1 0 0,0-1 0 0 0,1 0 0 0 0,1 0-1 0 0,0 1 1 0 0,1-2 0 0 0,0 1 0 0 0,1 0 0 0 0,1-1-1 0 0,0 0 1 0 0,0 0 0 0 0,1-1 0 0 0,1 0-1 0 0,10 13 1 0 0,-12-17-55 0 0,-1-1-1 0 0,1 1 1 0 0,1-1-1 0 0,-1 0 1 0 0,1-1-1 0 0,0 0 1 0 0,1 0-1 0 0,-1 0 1 0 0,15 6-1 0 0,11 0-259 0 0,-26-9-582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3:12.669"/>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273 209 5497 0 0,'0'0'795'0'0,"-3"-8"256"0"0,0-3-828 0 0,0 1 0 0 0,-1 0-1 0 0,-5-12 1 0 0,-4-10-126 0 0,-14-49-270 0 0,26 77 186 0 0,-1 0-1 0 0,1 1 1 0 0,-1-1 0 0 0,1 0 0 0 0,-1 1 0 0 0,0-1 0 0 0,-5-4-1 0 0,6 12 615 0 0,2 8-258 0 0,-1-4-382 0 0,2 17 33 0 0,0 0 0 0 0,1 0-1 0 0,11 36 1 0 0,-11-49-11 0 0,1-1-1 0 0,1 0 1 0 0,0 0-1 0 0,0-1 1 0 0,1 0 0 0 0,0 0-1 0 0,1 0 1 0 0,8 9-1 0 0,-12-16-5 0 0,0 0 0 0 0,0 0 0 0 0,1-1 0 0 0,-1 1-1 0 0,1-1 1 0 0,-1 0 0 0 0,1 0 0 0 0,0 0 0 0 0,0-1-1 0 0,-1 1 1 0 0,1-1 0 0 0,0 0 0 0 0,0 0 0 0 0,0 0-1 0 0,8 0 1 0 0,1-1 5 0 0,1 0 0 0 0,-1 0 0 0 0,21-4-1 0 0,-28 3 12 0 0,1 0 0 0 0,-1-1 0 0 0,1 0 0 0 0,-1 0 0 0 0,0 0 1 0 0,0-1-1 0 0,0 0 0 0 0,0 0 0 0 0,0 0 0 0 0,-1-1 0 0 0,1 1 0 0 0,-1-2 0 0 0,0 1 0 0 0,8-9 0 0 0,-13 13-5 0 0,1-1 1 0 0,-1 0-1 0 0,0 1 1 0 0,1-1 0 0 0,-1 0-1 0 0,0 1 1 0 0,1-1-1 0 0,-1 0 1 0 0,0 1-1 0 0,0-1 1 0 0,0 0-1 0 0,0 1 1 0 0,0-1 0 0 0,0 0-1 0 0,0 0 1 0 0,0 1-1 0 0,0-1 1 0 0,0 0-1 0 0,0 1 1 0 0,0-1-1 0 0,0 0 1 0 0,-1 0 0 0 0,1 1-1 0 0,0-1 1 0 0,0 0-1 0 0,-1 1 1 0 0,1-1-1 0 0,-1 1 1 0 0,1-1-1 0 0,0 0 1 0 0,-1 1 0 0 0,1-1-1 0 0,-1 1 1 0 0,1-1-1 0 0,-2 0 1 0 0,-2-2 32 0 0,1 0-1 0 0,-1 1 1 0 0,0-1 0 0 0,-6-2-1 0 0,7 3-18 0 0,-12-5 82 0 0,0 0 0 0 0,0 2-1 0 0,-1-1 1 0 0,1 2 0 0 0,-31-6-1 0 0,9 6 379 0 0,-54 0-1 0 0,72 5-388 0 0,1-1 1 0 0,0 2-1 0 0,-23 5 1 0 0,31-5-93 0 0,0 1 0 0 0,-1 1 0 0 0,2 0 0 0 0,-1 0 0 0 0,0 1-1 0 0,-16 11 1 0 0,21-13-17 0 0,1 1 1 0 0,-1 0-1 0 0,1-1 0 0 0,0 1 0 0 0,-5 6 0 0 0,8-8 6 0 0,0-1 0 0 0,0 1 1 0 0,0 0-1 0 0,0-1 0 0 0,0 1 0 0 0,0 0 1 0 0,0 0-1 0 0,1 0 0 0 0,-1 0 0 0 0,1-1 1 0 0,0 1-1 0 0,-1 0 0 0 0,1 0 0 0 0,0 0 1 0 0,0 0-1 0 0,0 0 0 0 0,0 0 0 0 0,0 0 0 0 0,1 2 1 0 0,1 2-9 0 0,0-1 0 0 0,0 1-1 0 0,1-1 1 0 0,-1 0 0 0 0,1 1 0 0 0,0-1 0 0 0,1 0 0 0 0,-1-1 0 0 0,1 1 0 0 0,0-1 0 0 0,0 1 0 0 0,1-1 0 0 0,-1 0 0 0 0,1-1 0 0 0,0 1 0 0 0,0-1 0 0 0,0 0 0 0 0,0 0-1 0 0,0 0 1 0 0,9 2 0 0 0,4 1-1 0 0,0-1-1 0 0,1 0 1 0 0,-1-2-1 0 0,1 0 0 0 0,22 1 1 0 0,-35-4 28 0 0,1 0 1 0 0,0 0-1 0 0,0 0 1 0 0,0-1-1 0 0,0 0 1 0 0,0 0-1 0 0,-1-1 1 0 0,1 0-1 0 0,0 0 1 0 0,-1-1-1 0 0,0 0 1 0 0,1 0-1 0 0,-1 0 1 0 0,0-1-1 0 0,-1 1 1 0 0,1-1-1 0 0,-1-1 1 0 0,0 1-1 0 0,0-1 1 0 0,0 0 0 0 0,0 0-1 0 0,-1-1 1 0 0,0 1-1 0 0,0-1 1 0 0,0 0-1 0 0,-1 0 1 0 0,0 0-1 0 0,0-1 1 0 0,-1 1-1 0 0,0-1 1 0 0,2-6-1 0 0,-3 9 7 0 0,0 0 0 0 0,-1 0 0 0 0,1-1-1 0 0,-1 1 1 0 0,0 0 0 0 0,0 0 0 0 0,0 0 0 0 0,-1-1 0 0 0,1 1 0 0 0,-1 0 0 0 0,0 0-1 0 0,-1 0 1 0 0,1 0 0 0 0,-1 0 0 0 0,1 0 0 0 0,-1 1 0 0 0,0-1 0 0 0,0 0-1 0 0,-1 1 1 0 0,1 0 0 0 0,-1-1 0 0 0,0 1 0 0 0,0 0 0 0 0,0 0 0 0 0,0 0-1 0 0,0 1 1 0 0,-7-4 0 0 0,0 0 60 0 0,-1 1 1 0 0,1 0-1 0 0,-1 0 0 0 0,0 2 0 0 0,-1-1 1 0 0,1 1-1 0 0,-1 1 0 0 0,-21-2 0 0 0,28 4-62 0 0,0 0 0 0 0,0 0 0 0 0,0 0 0 0 0,0 0 0 0 0,0 1 0 0 0,0 0 0 0 0,0 0 0 0 0,0 1 0 0 0,0-1 0 0 0,-5 4-1 0 0,7-4-21 0 0,0 1 0 0 0,0-1 0 0 0,0 1 0 0 0,1 0-1 0 0,-1 0 1 0 0,1 0 0 0 0,-1 1 0 0 0,1-1-1 0 0,0 0 1 0 0,0 1 0 0 0,0 0 0 0 0,0-1 0 0 0,0 1-1 0 0,1 0 1 0 0,-1 0 0 0 0,-1 4 0 0 0,2-2-18 0 0,0 0 0 0 0,0 0 1 0 0,0 1-1 0 0,0-1 0 0 0,1 0 1 0 0,0 0-1 0 0,0 0 0 0 0,0 0 1 0 0,1 1-1 0 0,0-1 0 0 0,0 0 1 0 0,0 0-1 0 0,0 0 0 0 0,1 0 1 0 0,0-1-1 0 0,0 1 0 0 0,0 0 1 0 0,1-1-1 0 0,-1 1 0 0 0,1-1 1 0 0,0 0-1 0 0,1 0 1 0 0,-1 0-1 0 0,1 0 0 0 0,-1 0 1 0 0,1-1-1 0 0,0 0 0 0 0,0 0 1 0 0,1 0-1 0 0,5 3 0 0 0,-3-2-200 0 0,1-1-1 0 0,-1 0 1 0 0,0-1-1 0 0,1 0 0 0 0,-1 0 1 0 0,1 0-1 0 0,0-1 1 0 0,0 0-1 0 0,-1 0 1 0 0,1-1-1 0 0,0 0 1 0 0,0-1-1 0 0,0 0 1 0 0,-1 0-1 0 0,1 0 0 0 0,0-1 1 0 0,-1 0-1 0 0,1-1 1 0 0,-1 0-1 0 0,0 0 1 0 0,0 0-1 0 0,0-1 1 0 0,11-7-1 0 0,17-18-942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10-30T12:14:02.232"/>
    </inkml:context>
    <inkml:brush xml:id="br0">
      <inkml:brushProperty name="width" value="0.035" units="cm"/>
      <inkml:brushProperty name="height" value="0.035" units="cm"/>
      <inkml:brushProperty name="color" value="#00A0D7"/>
      <inkml:brushProperty name="ignorePressure" value="1"/>
    </inkml:brush>
  </inkml:definitions>
  <inkml:trace contextRef="#ctx0" brushRef="#br0">1 1 0 0,'0'0'0'0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36.447"/>
    </inkml:context>
    <inkml:brush xml:id="br0">
      <inkml:brushProperty name="width" value="0.1" units="cm"/>
      <inkml:brushProperty name="height" value="0.1" units="cm"/>
      <inkml:brushProperty name="color" value="#00A0D7"/>
    </inkml:brush>
  </inkml:definitions>
  <inkml:trace contextRef="#ctx0" brushRef="#br0">0 326 3193 0 0,'0'0'1704'0'0,"6"-3"-2305"0"0,11-6 505 0 0,0-1 1 0 0,0-1 0 0 0,17-15 0 0 0,41-43 2588 0 0,2 0-228 0 0,-41 35-1989 0 0,-22 21-513 0 0,18-14-1 0 0,5-5-1805 0 0,-14 11-10 0 0,-21 19 1185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36.876"/>
    </inkml:context>
    <inkml:brush xml:id="br0">
      <inkml:brushProperty name="width" value="0.1" units="cm"/>
      <inkml:brushProperty name="height" value="0.1" units="cm"/>
      <inkml:brushProperty name="color" value="#00A0D7"/>
    </inkml:brush>
  </inkml:definitions>
  <inkml:trace contextRef="#ctx0" brushRef="#br0">1 0 1656 0 0,'0'0'0'0'0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37.849"/>
    </inkml:context>
    <inkml:brush xml:id="br0">
      <inkml:brushProperty name="width" value="0.1" units="cm"/>
      <inkml:brushProperty name="height" value="0.1" units="cm"/>
      <inkml:brushProperty name="color" value="#00A0D7"/>
    </inkml:brush>
  </inkml:definitions>
  <inkml:trace contextRef="#ctx0" brushRef="#br0">105 984 1784 0 0,'0'0'747'0'0,"0"-8"543"0"0,0-9-761 0 0,0-20 421 0 0,0 34-911 0 0,-1 0-1 0 0,1 0 1 0 0,-1 0 0 0 0,0 0 0 0 0,1 0 0 0 0,-1 0-1 0 0,-1 0 1 0 0,1 0 0 0 0,-2-2 0 0 0,2 4-28 0 0,1 0 0 0 0,-1 0 1 0 0,1 0-1 0 0,-1 1 0 0 0,0-1 1 0 0,1 0-1 0 0,-1 1 0 0 0,0-1 1 0 0,1 1-1 0 0,-1-1 0 0 0,0 1 1 0 0,0-1-1 0 0,0 1 0 0 0,0-1 0 0 0,1 1 1 0 0,-1 0-1 0 0,0 0 0 0 0,0-1 1 0 0,0 1-1 0 0,0 0 0 0 0,0 0 1 0 0,-1 0-1 0 0,0 0 10 0 0,0 0-1 0 0,0 1 1 0 0,0-1 0 0 0,0 1 0 0 0,0-1-1 0 0,1 1 1 0 0,-1 0 0 0 0,0 0-1 0 0,0 0 1 0 0,-2 1 0 0 0,-1 2 16 0 0,0 0 1 0 0,0 0 0 0 0,1 1-1 0 0,0-1 1 0 0,-1 1-1 0 0,-3 6 1 0 0,6-8 40 0 0,0 0 0 0 0,0 1 0 0 0,0-1 0 0 0,1 0 0 0 0,-1 1 0 0 0,1-1 1 0 0,0 1-1 0 0,0 0 0 0 0,0-1 0 0 0,0 1 0 0 0,1 5 0 0 0,0-9-40 0 0,0 0-1 0 0,0 1 1 0 0,0-1 0 0 0,0 0-1 0 0,0 1 1 0 0,1-1-1 0 0,-1 0 1 0 0,0 0-1 0 0,0 1 1 0 0,1-1 0 0 0,-1 0-1 0 0,0 0 1 0 0,0 1-1 0 0,1-1 1 0 0,-1 0-1 0 0,0 0 1 0 0,0 0 0 0 0,1 1-1 0 0,-1-1 1 0 0,0 0-1 0 0,1 0 1 0 0,-1 0-1 0 0,0 0 1 0 0,1 0 0 0 0,-1 0-1 0 0,0 0 1 0 0,1 0-1 0 0,-1 0 1 0 0,0 0-1 0 0,1 0 1 0 0,-1 0 0 0 0,1 0-1 0 0,-1 0 1 0 0,13-2 394 0 0,-10 0-373 0 0,0 1 1 0 0,0-1-1 0 0,-1 0 0 0 0,1 1 1 0 0,0-1-1 0 0,-1 0 0 0 0,4-4 1 0 0,-3 3 47 0 0,-2 3-98 0 0,-1 0-1 0 0,0 0 1 0 0,0 0 0 0 0,1 0 0 0 0,-1-1 0 0 0,0 1-1 0 0,0 0 1 0 0,0 0 0 0 0,1 0 0 0 0,-1-1-1 0 0,0 1 1 0 0,0 0 0 0 0,0 0 0 0 0,0-1 0 0 0,1 1-1 0 0,-1 0 1 0 0,0 0 0 0 0,0-1 0 0 0,0 1-1 0 0,0 0 1 0 0,0 0 0 0 0,0-1 0 0 0,0 1-1 0 0,0 0 1 0 0,0-1 0 0 0,0 1 0 0 0,0-2 34 0 0,0 3-31 0 0,-5 4-10 0 0,0-1-4 0 0,1 0-1 0 0,0 0 1 0 0,-1 0-1 0 0,1 0 1 0 0,1 0-1 0 0,-1 1 0 0 0,1 0 1 0 0,-4 6-1 0 0,7-11 10 0 0,0 0 0 0 0,0 0-1 0 0,0 0 1 0 0,0 0 0 0 0,0 0-1 0 0,0 0 1 0 0,0 0 0 0 0,0 0 0 0 0,1 0-1 0 0,-1 0 1 0 0,0 0 0 0 0,0 0-1 0 0,0 0 1 0 0,0 0 0 0 0,0 0-1 0 0,0 0 1 0 0,0 0 0 0 0,0 0-1 0 0,0 0 1 0 0,0 0 0 0 0,0 0-1 0 0,0 0 1 0 0,1 0 0 0 0,-1 0-1 0 0,0 0 1 0 0,0 0 0 0 0,0 0-1 0 0,0 0 1 0 0,0 1 0 0 0,0-1-1 0 0,0 0 1 0 0,0 0 0 0 0,0 0-1 0 0,0 0 1 0 0,0 0 0 0 0,0 0-1 0 0,0 0 1 0 0,0 0 0 0 0,0 0-1 0 0,0 0 1 0 0,0 0 0 0 0,0 0-1 0 0,0 0 1 0 0,0 1 0 0 0,0-1-1 0 0,0 0 1 0 0,0 0 0 0 0,0 0-1 0 0,0 0 1 0 0,0 0 0 0 0,0 0-1 0 0,0 0 1 0 0,0 0 0 0 0,0 0-1 0 0,0 0 1 0 0,0 0 0 0 0,0 0-1 0 0,0 1 1 0 0,0-1 0 0 0,0 0-1 0 0,0 0 1 0 0,0 0 0 0 0,0 0 0 0 0,0 0-1 0 0,0 0 1 0 0,0 0 0 0 0,0 0-1 0 0,-1 0 1 0 0,11-4 107 0 0,12-11-99 0 0,13-14 9 0 0,-1-2-1 0 0,47-55 1 0 0,-8 9-14 0 0,19-18-8 0 0,84-81-89 0 0,-50 75 128 0 0,-72 59-82 0 0,145-108 188 0 0,-173 131-35 0 0,51-28 1 0 0,-63 39-99 0 0,-5 4 48 0 0,-1-1 0 0 0,1 0 0 0 0,-1 0 0 0 0,-1-1-1 0 0,9-7 1 0 0,-42 18 587 0 0,-9-3-599 0 0,-41 7 1 0 0,25-3-14 0 0,32-3 10 0 0,-26 8 0 0 0,26-6 10 0 0,-6 2 78 0 0,-31 15 0 0 0,33-12-74 0 0,-56 22-51 0 0,55-20 48 0 0,23-12-50 0 0,16-2 22 0 0,-14 2-30 0 0,-1-1-1 0 0,1 1 0 0 0,0 0 1 0 0,0-1-1 0 0,0 1 0 0 0,-1 0 1 0 0,1-1-1 0 0,0 1 0 0 0,-1-1 1 0 0,1 1-1 0 0,0-1 0 0 0,-1 1 1 0 0,1-1-1 0 0,-1 0 0 0 0,1 1 1 0 0,-1-1-1 0 0,1 0 0 0 0,3-3-9 0 0,21-16-19 0 0,1 2 0 0 0,38-21 0 0 0,-64 39 29 0 0,31-17-3 0 0,0 2-1 0 0,1 2 1 0 0,50-15-1 0 0,-31 15-46 0 0,84-12 1 0 0,-129 25 53 0 0,1-1 0 0 0,-1 1 0 0 0,0 0 1 0 0,0 0-1 0 0,1 1 0 0 0,-1 0 0 0 0,0 0 0 0 0,0 1 1 0 0,10 3-1 0 0,-13-4 4 0 0,0 1-1 0 0,0-1 1 0 0,0 0 0 0 0,-1 1 0 0 0,1 0-1 0 0,-1 0 1 0 0,1 0 0 0 0,-1 0-1 0 0,0 0 1 0 0,0 0 0 0 0,0 0 0 0 0,0 1-1 0 0,0-1 1 0 0,0 1 0 0 0,-1 0-1 0 0,1-1 1 0 0,-1 1 0 0 0,1 0 0 0 0,-1 0-1 0 0,0 0 1 0 0,0 3 0 0 0,-1-1 4 0 0,0-1 0 0 0,-1 0 0 0 0,1 1 0 0 0,-1-1 0 0 0,0 0 0 0 0,0 0 0 0 0,-1 0 0 0 0,1 1 0 0 0,-1-1 0 0 0,-4 6 0 0 0,-11 18 33 0 0,-2-1 0 0 0,0-1 1 0 0,-42 42-1 0 0,37-45-164 0 0,-38 29-1 0 0,-16 15-3296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5:00.448"/>
    </inkml:context>
    <inkml:brush xml:id="br0">
      <inkml:brushProperty name="width" value="0.1" units="cm"/>
      <inkml:brushProperty name="height" value="0.1" units="cm"/>
      <inkml:brushProperty name="color" value="#00A0D7"/>
    </inkml:brush>
  </inkml:definitions>
  <inkml:trace contextRef="#ctx0" brushRef="#br0">1 1 4601 0 0,'0'0'80'0'0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5:00.840"/>
    </inkml:context>
    <inkml:brush xml:id="br0">
      <inkml:brushProperty name="width" value="0.1" units="cm"/>
      <inkml:brushProperty name="height" value="0.1" units="cm"/>
      <inkml:brushProperty name="color" value="#00A0D7"/>
    </inkml:brush>
  </inkml:definitions>
  <inkml:trace contextRef="#ctx0" brushRef="#br0">1 1 10490 0 0,'0'0'-674'0'0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5:01.563"/>
    </inkml:context>
    <inkml:brush xml:id="br0">
      <inkml:brushProperty name="width" value="0.1" units="cm"/>
      <inkml:brushProperty name="height" value="0.1" units="cm"/>
      <inkml:brushProperty name="color" value="#00A0D7"/>
    </inkml:brush>
  </inkml:definitions>
  <inkml:trace contextRef="#ctx0" brushRef="#br0">0 73 5753 0 0,'0'0'794'0'0,"6"-6"-138"0"0,11-22-591 0 0,-12 21-82 0 0,-2 3 119 0 0,0 0 0 0 0,0 0 0 0 0,0 0 0 0 0,1 0 0 0 0,3-3 0 0 0,-6 7-43 0 0,0-1 1 0 0,-1 1 0 0 0,1-1-1 0 0,0 1 1 0 0,0-1-1 0 0,0 1 1 0 0,0 0 0 0 0,0-1-1 0 0,-1 1 1 0 0,1 0-1 0 0,0 0 1 0 0,0 0 0 0 0,0-1-1 0 0,0 1 1 0 0,0 0-1 0 0,0 0 1 0 0,0 0 0 0 0,0 1-1 0 0,0-1 1 0 0,0 0-1 0 0,0 0 1 0 0,0 0 0 0 0,0 1-1 0 0,-1-1 1 0 0,1 0-1 0 0,0 1 1 0 0,0-1 0 0 0,0 1-1 0 0,0-1 1 0 0,-1 1-1 0 0,2 0 1 0 0,3 3 54 0 0,-1 1-1 0 0,1-1 0 0 0,-1 1 1 0 0,0 0-1 0 0,-1 0 1 0 0,1 0-1 0 0,-1 1 0 0 0,3 5 1 0 0,2 8 70 0 0,7 22 0 0 0,0 0-69 0 0,7 16 25 0 0,-13-30-92 0 0,26 49 0 0 0,-34-75-29 0 0,0 1 0 0 0,0-1 0 0 0,0 1 0 0 0,0-1 0 0 0,0 0 0 0 0,0 1 0 0 0,0-1 0 0 0,1 0 0 0 0,-1 0 0 0 0,1 0 0 0 0,-1 0 0 0 0,0 0 0 0 0,1 0 0 0 0,0 0 0 0 0,2 0 0 0 0,0 0 158 0 0,0 0 0 0 0,0 0 0 0 0,1-1 0 0 0,-1 1 0 0 0,6-1 305 0 0,-10-1-472 0 0,0-1-9 0 0,0 2 51 0 0,-9-7 1019 0 0,-6 1-977 0 0,1-1 0 0 0,-1 0 1 0 0,1-1-1 0 0,1 0 0 0 0,-1-1 0 0 0,2 0 0 0 0,-16-15 1 0 0,-26-43 46 0 0,53 66-141 0 0,0 0 1 0 0,0 0-1 0 0,0 0 1 0 0,0 0-1 0 0,0-1 0 0 0,0 1 1 0 0,0 0-1 0 0,1-1 1 0 0,-1 1-1 0 0,0 0 1 0 0,1-1-1 0 0,0 1 0 0 0,-1-1 1 0 0,1 1-1 0 0,0-1 1 0 0,-1 1-1 0 0,1-1 1 0 0,0 1-1 0 0,0-1 0 0 0,0 1 1 0 0,1-3-1 0 0,-1 2 0 0 0,-1 2 0 0 0,1-1 0 0 0,0 1 0 0 0,0 0 0 0 0,0-1 0 0 0,0 1 0 0 0,0 0 0 0 0,0-1 0 0 0,0 1 0 0 0,0 0 0 0 0,0-1 0 0 0,0 1 0 0 0,0 0 0 0 0,0-1 0 0 0,0 1 0 0 0,0 0 0 0 0,0 0 0 0 0,0-1 0 0 0,1 1 0 0 0,-1 0 0 0 0,0-1 0 0 0,0 1 0 0 0,0 0 0 0 0,0 0 0 0 0,1-1 0 0 0,-1 1 0 0 0,0 0 0 0 0,0 0 0 0 0,0-1 0 0 0,1 1 0 0 0,-1 0 0 0 0,0 0 0 0 0,0 0 0 0 0,1-1 0 0 0,-1 1 0 0 0,0 0 0 0 0,1 0 0 0 0,-1 0 0 0 0,0 0 0 0 0,0 0 0 0 0,1 0 0 0 0,-1 0 0 0 0,0 0 0 0 0,1 0 0 0 0,-1-1 0 0 0,0 1 0 0 0,1 0 0 0 0,0 1 0 0 0,20-8-76 0 0,5 5-170 0 0,30 2 0 0 0,-18 1-2512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8T12:42:41.657"/>
    </inkml:context>
    <inkml:brush xml:id="br0">
      <inkml:brushProperty name="width" value="0.05" units="cm"/>
      <inkml:brushProperty name="height" value="0.05" units="cm"/>
      <inkml:brushProperty name="color" value="#FFC114"/>
    </inkml:brush>
  </inkml:definitions>
  <inkml:trace contextRef="#ctx0" brushRef="#br0">226 32 8186 0 0,'0'0'885'0'0,"-10"-6"1561"0"0,4 2-1727 0 0,-1 0-1 0 0,0 1 1 0 0,1 0-1 0 0,-14-4 1 0 0,17 6-668 0 0,0 0 0 0 0,-1 0 0 0 0,1 0 0 0 0,-1 1 0 0 0,1 0 0 0 0,-1 0 1 0 0,1 0-1 0 0,-1 0 0 0 0,1 0 0 0 0,-1 1 0 0 0,1-1 0 0 0,-6 3 0 0 0,7-2-65 0 0,-1 0 1 0 0,1 1-1 0 0,0-1 0 0 0,-1 1 0 0 0,1-1 1 0 0,0 1-1 0 0,0 0 0 0 0,0 0 0 0 0,-3 4 1 0 0,-14 23-94 0 0,12-17 51 0 0,-5 6 20 0 0,0 0 0 0 0,2 1 1 0 0,0 1-1 0 0,-7 23 0 0 0,15-37 71 0 0,0 1 0 0 0,1-1 0 0 0,0 0 0 0 0,0 1 0 0 0,1-1 0 0 0,0 1 0 0 0,0-1 0 0 0,0 1 0 0 0,1-1 0 0 0,0 1 1 0 0,0-1-1 0 0,3 8 0 0 0,-3-10-3 0 0,0 0 1 0 0,1 0 0 0 0,0-1 0 0 0,0 1 0 0 0,0-1 0 0 0,0 0-1 0 0,0 0 1 0 0,1 1 0 0 0,-1-1 0 0 0,1-1 0 0 0,0 1 0 0 0,0 0-1 0 0,0-1 1 0 0,0 1 0 0 0,0-1 0 0 0,1 0 0 0 0,-1 0 0 0 0,1 0-1 0 0,-1-1 1 0 0,1 1 0 0 0,4 0 0 0 0,7 2 200 0 0,-1-2 1 0 0,1 0-1 0 0,0 0 0 0 0,0-1 1 0 0,0-1-1 0 0,0-1 1 0 0,0 0-1 0 0,0-1 0 0 0,-1 0 1 0 0,1-1-1 0 0,0-1 0 0 0,-1 0 1 0 0,0-1-1 0 0,19-9 1 0 0,-30 12-443 0 0,0 0 0 0 0,1 0 1 0 0,-1 0-1 0 0,0 0 0 0 0,0 0 1 0 0,-1-1-1 0 0,1 1 0 0 0,0-1 1 0 0,-1 0-1 0 0,0 0 0 0 0,1 0 1 0 0,-1 0-1 0 0,0 0 0 0 0,1-4 1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5:20.156"/>
    </inkml:context>
    <inkml:brush xml:id="br0">
      <inkml:brushProperty name="width" value="0.1" units="cm"/>
      <inkml:brushProperty name="height" value="0.1" units="cm"/>
      <inkml:brushProperty name="color" value="#00A0D7"/>
    </inkml:brush>
  </inkml:definitions>
  <inkml:trace contextRef="#ctx0" brushRef="#br0">228 196 8442 0 0,'0'0'2074'0'0,"12"0"-1649"0"0,-7 0-405 0 0,-1 1 1 0 0,1-1-1 0 0,0 1 1 0 0,-1 1-1 0 0,0-1 1 0 0,1 1-1 0 0,-1-1 1 0 0,0 1-1 0 0,0 0 1 0 0,0 1-1 0 0,0-1 1 0 0,0 1-1 0 0,0-1 1 0 0,-1 1-1 0 0,4 4 1 0 0,7 7 254 0 0,-1 1 0 0 0,14 20 0 0 0,-14-18-56 0 0,74 103 412 0 0,-43-59-550 0 0,-43-58-69 0 0,24 35-34 0 0,-23-35 65 0 0,0 1 1 0 0,-1-1-1 0 0,1 1 0 0 0,-1 0 1 0 0,0 0-1 0 0,0 0 0 0 0,0-1 1 0 0,-1 1-1 0 0,1 5 0 0 0,-1-9-25 0 0,0 0-1 0 0,0 0 1 0 0,0 0 0 0 0,0 0-1 0 0,0 0 1 0 0,0 0-1 0 0,0 0 1 0 0,0 0 0 0 0,0 0-1 0 0,0 0 1 0 0,0 0-1 0 0,0 1 1 0 0,0-1-1 0 0,0 0 1 0 0,0 0 0 0 0,0 0-1 0 0,0 0 1 0 0,0 0-1 0 0,-1 0 1 0 0,1 0 0 0 0,0 0-1 0 0,0 0 1 0 0,0 0-1 0 0,0 0 1 0 0,0 0 0 0 0,0 0-1 0 0,0 0 1 0 0,0 0-1 0 0,0 0 1 0 0,0 0 0 0 0,0 0-1 0 0,0 0 1 0 0,0 0-1 0 0,0 0 1 0 0,-1 0-1 0 0,1 0 1 0 0,0 0 0 0 0,0 0-1 0 0,0 0 1 0 0,0 0-1 0 0,0 0 1 0 0,0 0 0 0 0,0 0-1 0 0,0 0 1 0 0,0 0-1 0 0,0 0 1 0 0,0 0 0 0 0,0 0-1 0 0,0 0 1 0 0,-1 0-1 0 0,1 0 1 0 0,0 0-1 0 0,-6-4 679 0 0,-6-6-289 0 0,-14-19-158 0 0,0-2-1 0 0,2-1 0 0 0,1 0 0 0 0,2-2 1 0 0,-34-70-1 0 0,46 80-229 0 0,-8-12 17 0 0,17 35-27 0 0,-4-5 63 0 0,3 4-71 0 0,4 4-66 0 0,-3-2 56 0 0,20 7-231 0 0,-6-1 216 0 0,-1 0 1 0 0,0 0-1 0 0,0 1 1 0 0,0 1-1 0 0,11 10 1 0 0,15 8 5 0 0,-18-12 12 0 0,19 18 0 0 0,12 7-46 0 0,-56-44 324 0 0,-1 1 1 0 0,1-1-1 0 0,-4-8 1 0 0,-5-5-186 0 0,13 18-85 0 0,-91-105 386 0 0,90 104-206 0 0,2 2-113 0 0,6 6-149 0 0,9 9-75 0 0,29 28 104 0 0,-33-31 35 0 0,0-1 1 0 0,0 0 0 0 0,18 12 0 0 0,-29-24 17 0 0,-1 1 0 0 0,1-1 0 0 0,0 1 0 0 0,-1-1 0 0 0,1 1 0 0 0,-1-1 0 0 0,1 0 0 0 0,0 0 0 0 0,-1 1 0 0 0,1-1 0 0 0,0 0 0 0 0,0 0 0 0 0,-1 0 0 0 0,1 1 0 0 0,0-1 0 0 0,-1 0 0 0 0,1 0 0 0 0,0 0 0 0 0,0 0 0 0 0,-1-1 0 0 0,1 1 0 0 0,0 0 0 0 0,-1 0 0 0 0,1 0 0 0 0,1-1 0 0 0,-1 0 5 0 0,0 1 0 0 0,-1-1 1 0 0,1 0-1 0 0,0 0 1 0 0,-1 0-1 0 0,1 0 0 0 0,0 0 1 0 0,-1 0-1 0 0,1 0 0 0 0,-1 0 1 0 0,0 0-1 0 0,1 0 0 0 0,-1 0 1 0 0,0 0-1 0 0,1-1 1 0 0,0-3 26 0 0,-1-1 1 0 0,0 1-1 0 0,1-1 1 0 0,-2 1 0 0 0,0-11-1 0 0,-3 4 49 0 0,0-1 0 0 0,-1 0-1 0 0,-1 1 1 0 0,0 0 0 0 0,0 0-1 0 0,-11-13 1 0 0,-7-15 204 0 0,13 28-194 0 0,7 9-5 0 0,5 8 60 0 0,0-3-156 0 0,-1-1-1 0 0,0 0 0 0 0,0 1 1 0 0,0-1-1 0 0,1 0 1 0 0,-1 1-1 0 0,-1-1 0 0 0,1 0 1 0 0,0 1-1 0 0,0-1 0 0 0,-1 2 1 0 0,0 6-62 0 0,1-2 41 0 0,1 1-1 0 0,0-1 1 0 0,0 1 0 0 0,1-1-1 0 0,0 1 1 0 0,4 8 0 0 0,-5-13 22 0 0,0 0 1 0 0,0 0-1 0 0,1 0 0 0 0,-1 0 1 0 0,1 0-1 0 0,0-1 1 0 0,-1 1-1 0 0,1-1 0 0 0,1 1 1 0 0,-1-1-1 0 0,0 0 0 0 0,1 1 1 0 0,-1-1-1 0 0,1 0 1 0 0,-1-1-1 0 0,1 1 0 0 0,4 1 1 0 0,-6-2 3 0 0,1-1 0 0 0,-1 1 0 0 0,1-1 0 0 0,-1 0 0 0 0,1 1 0 0 0,-1-1 0 0 0,1 0 0 0 0,-1 0 0 0 0,1 0 0 0 0,-1 0 1 0 0,1-1-1 0 0,0 1 0 0 0,-1 0 0 0 0,1-1 0 0 0,-1 1 0 0 0,0-1 0 0 0,1 1 0 0 0,-1-1 0 0 0,3-1 0 0 0,-2 0 5 0 0,0 1 0 0 0,0-1 0 0 0,0 0 0 0 0,0 0 0 0 0,0 0 0 0 0,0-1 0 0 0,-1 1 0 0 0,1 0 1 0 0,-1-1-1 0 0,2-2 0 0 0,1-4 34 0 0,-1 0 0 0 0,0 0 0 0 0,0 0 1 0 0,-1 0-1 0 0,1-13 0 0 0,0-22 198 0 0,-3 44-234 0 0,0 0 1 0 0,0 0 0 0 0,-1 0 0 0 0,1 0 0 0 0,0 0-1 0 0,0 0 1 0 0,0 0 0 0 0,0 0 0 0 0,0 1 0 0 0,0-1-1 0 0,0 0 1 0 0,0 0 0 0 0,0 0 0 0 0,0 0 0 0 0,-1 0-1 0 0,1 0 1 0 0,0 0 0 0 0,0 0 0 0 0,0 0 0 0 0,0 0-1 0 0,0 0 1 0 0,0 0 0 0 0,0 0 0 0 0,0 0 0 0 0,0 0-1 0 0,-1 0 1 0 0,1-1 0 0 0,0 1 0 0 0,0 0 0 0 0,0 0-1 0 0,0 0 1 0 0,0 0 0 0 0,0 0 0 0 0,0 0 0 0 0,0 0-1 0 0,0 0 1 0 0,0 0 0 0 0,0 0 0 0 0,0 0 0 0 0,0 0 0 0 0,-1 0-1 0 0,1 0 1 0 0,0 0 0 0 0,0-1 0 0 0,0 1 0 0 0,0 0-1 0 0,0 0 1 0 0,0 0 0 0 0,0 0 0 0 0,0 0 0 0 0,0 0-1 0 0,0 0 1 0 0,0 0 0 0 0,0 0 0 0 0,0-1 0 0 0,0 1-1 0 0,0 0 1 0 0,0 0 0 0 0,0 0 0 0 0,0 0 0 0 0,0 0-1 0 0,0 0 1 0 0,0 0 0 0 0,0 0 0 0 0,0 0 0 0 0,0 0-1 0 0,1-1 1 0 0,-1 1 0 0 0,-1 1 3 0 0,1-1 0 0 0,0 0 0 0 0,0 0 0 0 0,0 1 0 0 0,0-1-1 0 0,0 0 1 0 0,0 1 0 0 0,-1-1 0 0 0,1 0 0 0 0,0 0 0 0 0,0 1 0 0 0,0-1 0 0 0,0 0 0 0 0,0 1 0 0 0,0-1 0 0 0,0 0-1 0 0,0 1 1 0 0,0-1 0 0 0,0 0 0 0 0,0 1 0 0 0,0-1 0 0 0,1 0 0 0 0,-1 1 0 0 0,7 12-50 0 0,0 0 0 0 0,1 0 0 0 0,0-1 0 0 0,19 21 0 0 0,-27-32 46 0 0,1-1-1 0 0,-1 1 1 0 0,1-1-1 0 0,0 0 0 0 0,-1 1 1 0 0,1-1-1 0 0,-1 0 0 0 0,1 0 1 0 0,0 1-1 0 0,-1-1 0 0 0,1 0 1 0 0,0 0-1 0 0,0 0 0 0 0,-1 0 1 0 0,1 0-1 0 0,0 0 0 0 0,-1 0 1 0 0,1 0-1 0 0,0 0 0 0 0,-1 0 1 0 0,1 0-1 0 0,0-1 0 0 0,-1 1 1 0 0,1 0-1 0 0,0 0 0 0 0,-1-1 1 0 0,1 1-1 0 0,0 0 1 0 0,-1-1-1 0 0,1 1 0 0 0,-1-1 1 0 0,1 1-1 0 0,-1-1 0 0 0,1 1 1 0 0,-1-1-1 0 0,1 1 0 0 0,-1-1 1 0 0,1 0-1 0 0,3-4-9 0 0,1 0 0 0 0,-1-1 0 0 0,3-5-1 0 0,-3 4 41 0 0,1 0-47 0 0,-3 5 22 0 0,0 0 0 0 0,0 0 0 0 0,-1 0 0 0 0,1-1 0 0 0,-1 1 0 0 0,0 0-1 0 0,1-1 1 0 0,0-4 0 0 0,-2 7 27 0 0,-2 1 1 0 0,0 0 0 0 0,1 0-1 0 0,-1 0 1 0 0,0 0 0 0 0,1 0-1 0 0,-1 0 1 0 0,0 0 0 0 0,1 0 0 0 0,0 1-1 0 0,-1-1 1 0 0,-1 3 0 0 0,-1 1-11 0 0,3-5-21 0 0,-102 99 214 0 0,79-74-192 0 0,1 1 0 0 0,-21 34 0 0 0,-4 8-62 0 0,-20 32 121 0 0,88-117-542 0 0,-11 9 450 0 0,16-14 0 0 0,-12 5-12 0 0,0 0 0 0 0,-2-1 1 0 0,0-1-1 0 0,16-38 0 0 0,-15 30-6 0 0,26-42 1 0 0,-22 45-52 0 0,-5 5 90 0 0,2 1-1 0 0,0 0 0 0 0,1 1 0 0 0,18-17 0 0 0,1 3 87 0 0,-91 89 343 0 0,53-53-440 0 0,-1-1 0 0 0,0 0 0 0 0,0 0 0 0 0,0 0 0 0 0,0 0 0 0 0,-1-1 0 0 0,1 0 0 0 0,-13 3 0 0 0,19-6 0 0 0,0 0-1 0 0,0 0 0 0 0,-1 0 0 0 0,1 0 1 0 0,0 0-1 0 0,0 0 0 0 0,0 0 0 0 0,0 0 1 0 0,-1 0-1 0 0,1 0 0 0 0,0 0 1 0 0,0 0-1 0 0,0 0 0 0 0,-1 0 0 0 0,1 0 1 0 0,0 0-1 0 0,0 0 0 0 0,0 0 0 0 0,0 0 1 0 0,0 0-1 0 0,-1 0 0 0 0,1-1 1 0 0,0 1-1 0 0,0 0 0 0 0,0 0 0 0 0,0 0 1 0 0,0 0-1 0 0,-1 0 0 0 0,1 0 0 0 0,0-1 1 0 0,0 1-1 0 0,0 0 0 0 0,0 0 1 0 0,0 0-1 0 0,0 0 0 0 0,0-1 0 0 0,0 1 1 0 0,0 0-1 0 0,-1-10-62 0 0,7-12-39 0 0,0 10 88 0 0,1-1 0 0 0,0 1 1 0 0,1 0-1 0 0,0 0 0 0 0,1 1 0 0 0,18-18 0 0 0,10-13-66 0 0,-34 39 122 0 0,-4 6 96 0 0,0 1 12 0 0,1-4-135 0 0,-12 0 154 0 0,-308 5 365 0 0,246 1-463 0 0,34-2-34 0 0,28-3 44 0 0,-22 6 1 0 0,11-1-117 0 0,16-4-95 0 0,-12 0-6 0 0,180-1 120 0 0,-151-1-7 0 0,0 1-1 0 0,0 0 0 0 0,11 3 1 0 0,-21-4 31 0 0,0 0 0 0 0,0 0 1 0 0,0 0-1 0 0,-1 0 0 0 0,1 0 1 0 0,0 0-1 0 0,0 0 0 0 0,0 0 0 0 0,0 0 1 0 0,0 0-1 0 0,0 0 0 0 0,0 0 1 0 0,0 0-1 0 0,0 0 0 0 0,0 0 1 0 0,0 0-1 0 0,0 0 0 0 0,0 1 0 0 0,0-1 1 0 0,0 0-1 0 0,0 0 0 0 0,-1 0 1 0 0,1 0-1 0 0,0 0 0 0 0,0 0 1 0 0,0 0-1 0 0,0 0 0 0 0,0 0 0 0 0,0 0 1 0 0,0 0-1 0 0,0 0 0 0 0,0 1 1 0 0,0-1-1 0 0,0 0 0 0 0,0 0 1 0 0,0 0-1 0 0,0 0 0 0 0,0 0 0 0 0,0 0 1 0 0,0 0-1 0 0,0 0 0 0 0,0 0 1 0 0,1 0-1 0 0,-1 0 0 0 0,0 0 1 0 0,0 1-1 0 0,0-1 0 0 0,0 0 0 0 0,0 0 1 0 0,0 0-1 0 0,0 0 0 0 0,0 0 1 0 0,0 0-1 0 0,0 0 0 0 0,0 0 1 0 0,0 0-1 0 0,0 0 0 0 0,-13 5 211 0 0,-19 1-110 0 0,-53 0 142 0 0,-14 1-135 0 0,63-3-17 0 0,-41-1 1 0 0,7-8-272 0 0,70 5 197 0 0,0 0-14 0 0,10-1-52 0 0,-1 0-1 0 0,1-1 1 0 0,-1 1 0 0 0,11-5 0 0 0,19-3 88 0 0,117-7-239 0 0,39-6 312 0 0,-146 11-121 0 0,83-31 1 0 0,-124 39 0 0 0,13-4 17 0 0,0 1 1 0 0,1 1 0 0 0,39-4-1 0 0,-18 10 8 0 0,-11 1 102 0 0,-17 0-153 0 0,-9-1 20 0 0,-9-1 224 0 0,1 4-157 0 0,0-1 0 0 0,0 1 0 0 0,0-1 0 0 0,-1 1 0 0 0,1-1 1 0 0,-4 3-1 0 0,-1 3-37 0 0,-40 49-27 0 0,-11 14 60 0 0,36-39-23 0 0,1 1 0 0 0,-30 68 0 0 0,42-76-46 0 0,1 0-1 0 0,1 1 1 0 0,-4 29-1 0 0,8-41-11 0 0,0 2-11 0 0,-2 34 0 0 0,5-51 35 0 0,0 0-1 0 0,0 0 1 0 0,0 0 0 0 0,0 0 0 0 0,1 0 0 0 0,-1 0 0 0 0,0 0-1 0 0,0 0 1 0 0,0 0 0 0 0,0 0 0 0 0,0-1 0 0 0,0 1 0 0 0,0 0-1 0 0,0 0 1 0 0,0 0 0 0 0,0 0 0 0 0,0 0 0 0 0,0 0-1 0 0,1 0 1 0 0,-1 0 0 0 0,0 0 0 0 0,0 0 0 0 0,0 0 0 0 0,0 0-1 0 0,0 0 1 0 0,0 0 0 0 0,0 0 0 0 0,0 0 0 0 0,0 0 0 0 0,0 0-1 0 0,0 0 1 0 0,1 0 0 0 0,-1 0 0 0 0,0 1 0 0 0,0-1-1 0 0,0 0 1 0 0,0 0 0 0 0,0 0 0 0 0,0 0 0 0 0,0 0 0 0 0,0 0-1 0 0,0 0 1 0 0,0 0 0 0 0,0 0 0 0 0,0 0 0 0 0,0 0 0 0 0,0 0-1 0 0,0 0 1 0 0,0 0 0 0 0,0 0 0 0 0,0 1 0 0 0,1-1 0 0 0,-1 0-1 0 0,0 0 1 0 0,0 0 0 0 0,0 0 0 0 0,0 0 0 0 0,0 0-1 0 0,0 0 1 0 0,0 0 0 0 0,0 0 0 0 0,0 0 0 0 0,0 1 0 0 0,0-2 7 0 0,0 1 1 0 0,0 0-1 0 0,0 0 1 0 0,0 0 0 0 0,0 0-1 0 0,0-1 1 0 0,0 1-1 0 0,0 0 1 0 0,0 0 0 0 0,0 0-1 0 0,1-1 1 0 0,-1 1 0 0 0,0 0-1 0 0,0 0 1 0 0,0 0-1 0 0,0-1 1 0 0,0 1 0 0 0,0 0-1 0 0,0 0 1 0 0,0 0 0 0 0,-1-1-1 0 0,1 1 1 0 0,0 0-1 0 0,0 0 1 0 0,0 0 0 0 0,0 0-1 0 0,0-1 1 0 0,0 1 0 0 0,0 0-1 0 0,0 0 1 0 0,0 0-1 0 0,-1 0 1 0 0,1-1 0 0 0,0 1-1 0 0,0 0 1 0 0,0 0 0 0 0,-2-2-8 0 0,0 0 0 0 0,1 0 0 0 0,-1 0 0 0 0,1 0 1 0 0,-1 0-1 0 0,-1-4 0 0 0,-4-5 0 0 0,-17-21 16 0 0,-56-68 88 0 0,-31-13 14 0 0,92 97-94 0 0,0 1 1 0 0,-1 1-1 0 0,-1 0 1 0 0,-31-14-1 0 0,27 17-43 0 0,0-2 0 0 0,1-1 0 0 0,1-1 0 0 0,-24-19 0 0 0,24 20-77 0 0,23 14 87 0 0,3 2-65 0 0,-1 0 17 0 0,1 0-1 0 0,-1 0 0 0 0,0 0 0 0 0,4 5 1 0 0,-4-4 36 0 0,16 14-73 0 0,34 27 1 0 0,-5-5 93 0 0,29 24 26 0 0,27 28-76 0 0,-90-78 33 0 0,-6-8 8 0 0,-1 2 0 0 0,0-1 0 0 0,0 1 0 0 0,-1 0 1 0 0,5 8-1 0 0,-9-11 72 0 0,-3-7 19 0 0,2 3-47 0 0,-6-3 121 0 0,-85-57-105 0 0,-2-1 17 0 0,41 31-110 0 0,-69-38 37 0 0,112 65-10 0 0,6 3 8 0 0,3 2 10 0 0,13 9-186 0 0,1 0 0 0 0,0-1 0 0 0,24 13 0 0 0,3 2 158 0 0,-14-7 51 0 0,13 8-19 0 0,71 61 0 0 0,-87-64-23 0 0,37 48 1 0 0,-51-58 0 0 0,12 16 4 0 0,-20-27 11 0 0,0 0 1 0 0,0 0-1 0 0,1 0 0 0 0,-1 0 0 0 0,0 0 0 0 0,1 0 0 0 0,-1-1 0 0 0,1 1 0 0 0,4 1 0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33.729"/>
    </inkml:context>
    <inkml:brush xml:id="br0">
      <inkml:brushProperty name="width" value="0.1" units="cm"/>
      <inkml:brushProperty name="height" value="0.1" units="cm"/>
      <inkml:brushProperty name="color" value="#00A0D7"/>
    </inkml:brush>
  </inkml:definitions>
  <inkml:trace contextRef="#ctx0" brushRef="#br0">1 694 5753 0 0,'0'0'2537'0'0,"0"-6"-1889"0"0,0 0-546 0 0,1 0 1 0 0,-1 0-1 0 0,1 0 1 0 0,1 0-1 0 0,0 1 0 0 0,-1-1 1 0 0,2 1-1 0 0,-1-1 1 0 0,0 1-1 0 0,1-1 0 0 0,0 1 1 0 0,1 0-1 0 0,-1 1 1 0 0,1-1-1 0 0,5-5 0 0 0,2-1-9 0 0,0 1-1 0 0,0 1 0 0 0,1 0 0 0 0,1 0 0 0 0,13-7 0 0 0,49-22 109 0 0,31-19 329 0 0,14-13 152 0 0,-56 34-307 0 0,131-73 146 0 0,-176 97-519 0 0,-1 2 74 0 0,30-23 0 0 0,-5-1-199 0 0,26-24-1101 0 0,15-17-3317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34.810"/>
    </inkml:context>
    <inkml:brush xml:id="br0">
      <inkml:brushProperty name="width" value="0.1" units="cm"/>
      <inkml:brushProperty name="height" value="0.1" units="cm"/>
      <inkml:brushProperty name="color" value="#00A0D7"/>
    </inkml:brush>
  </inkml:definitions>
  <inkml:trace contextRef="#ctx0" brushRef="#br0">0 767 2296 0 0,'0'0'3985'0'0,"4"-3"-2655"0"0,8-11-1018 0 0,0 0 1 0 0,1 2-1 0 0,28-22 1 0 0,0 1-99 0 0,5-3 57 0 0,-6 7 85 0 0,12-13-22 0 0,142-122 1407 0 0,-137 115-1199 0 0,30-29 171 0 0,-30 20-355 0 0,47-52-16 0 0,-47 51-187 0 0,-27 31-71 0 0,-27 24-22 0 0,-5 7 120 0 0,-6 5-361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35.286"/>
    </inkml:context>
    <inkml:brush xml:id="br0">
      <inkml:brushProperty name="width" value="0.1" units="cm"/>
      <inkml:brushProperty name="height" value="0.1" units="cm"/>
      <inkml:brushProperty name="color" value="#00A0D7"/>
    </inkml:brush>
  </inkml:definitions>
  <inkml:trace contextRef="#ctx0" brushRef="#br0">0 494 5753 0 0,'0'0'1590'0'0,"6"-3"-634"0"0,124-84-541 0 0,-77 53-247 0 0,12-8 455 0 0,79-53 1466 0 0,-92 60-1586 0 0,-16 11-62 0 0,35-29 0 0 0,-44 31-218 0 0,-19 17-180 0 0,-1 0 1 0 0,0 0-1 0 0,-1-1 1 0 0,1 0-1 0 0,-1 0 1 0 0,0-1 0 0 0,-1 1-1 0 0,7-11 1 0 0,5-14 176 0 0,-18 26-651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35.706"/>
    </inkml:context>
    <inkml:brush xml:id="br0">
      <inkml:brushProperty name="width" value="0.1" units="cm"/>
      <inkml:brushProperty name="height" value="0.1" units="cm"/>
      <inkml:brushProperty name="color" value="#00A0D7"/>
    </inkml:brush>
  </inkml:definitions>
  <inkml:trace contextRef="#ctx0" brushRef="#br0">0 600 6905 0 0,'0'0'1882'0'0,"12"-3"-1103"0"0,24-6-1113 0 0,-20 5 311 0 0,0 0-1 0 0,0-1 1 0 0,0 0 0 0 0,21-12-1 0 0,-19 6 413 0 0,8-3 504 0 0,-1-2 0 0 0,36-29 0 0 0,-60 44-863 0 0,118-109 2515 0 0,-29 23-1598 0 0,-52 52-765 0 0,7-3-64 0 0,-30 26-100 0 0,-1 0 1 0 0,0 0 0 0 0,-1-2-1 0 0,20-25 1 0 0,-24 28-17 0 0,-7 9-1 0 0,0-1 0 0 0,0 1 0 0 0,-1-1 0 0 0,1 1 0 0 0,0-1 0 0 0,1-3 0 0 0,0-1-189 0 0,2 0 0 0 0,-1 0 0 0 0,1 0 0 0 0,0 1 0 0 0,0-1 0 0 0,1 1-1 0 0,6-5 1 0 0,-5 4-583 0 0,-5 6 298 0 0,-1 0 1 0 0,0 0-1 0 0,1 0 1 0 0,-1 0-1 0 0,1 0 1 0 0,0 0-1 0 0,-1 0 1 0 0,3-1-1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36.066"/>
    </inkml:context>
    <inkml:brush xml:id="br0">
      <inkml:brushProperty name="width" value="0.1" units="cm"/>
      <inkml:brushProperty name="height" value="0.1" units="cm"/>
      <inkml:brushProperty name="color" value="#00A0D7"/>
    </inkml:brush>
  </inkml:definitions>
  <inkml:trace contextRef="#ctx0" brushRef="#br0">0 531 6265 0 0,'1'-1'27'0'0,"0"1"-2"0"0,0 0 17 0 0,1-1 18 0 0,1 0-86 0 0,76-39-929 0 0,-40 21 855 0 0,-21 11 677 0 0,21-14 0 0 0,-17 7 381 0 0,-2 0 0 0 0,0-1 0 0 0,26-28 0 0 0,16-20 610 0 0,54-57-387 0 0,15-20-4280 0 0,-116 119 1491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39.027"/>
    </inkml:context>
    <inkml:brush xml:id="br0">
      <inkml:brushProperty name="width" value="0.1" units="cm"/>
      <inkml:brushProperty name="height" value="0.1" units="cm"/>
      <inkml:brushProperty name="color" value="#00A0D7"/>
    </inkml:brush>
  </inkml:definitions>
  <inkml:trace contextRef="#ctx0" brushRef="#br0">0 22 3705 0 0,'0'0'5370'0'0,"25"-13"-3492"0"0,-15 11-1814 0 0,0 0 0 0 0,0 0 0 0 0,0 1 0 0 0,12 1 0 0 0,-11 0 114 0 0,-8-1-456 0 0,0 1-1 0 0,-1 0 1 0 0,1 0-1 0 0,0 0 0 0 0,0 0 1 0 0,-1 1-1 0 0,1-1 1 0 0,0 1-1 0 0,0-1 0 0 0,-1 1 1 0 0,1 0-1 0 0,4 2 1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39.612"/>
    </inkml:context>
    <inkml:brush xml:id="br0">
      <inkml:brushProperty name="width" value="0.1" units="cm"/>
      <inkml:brushProperty name="height" value="0.1" units="cm"/>
      <inkml:brushProperty name="color" value="#00A0D7"/>
    </inkml:brush>
  </inkml:definitions>
  <inkml:trace contextRef="#ctx0" brushRef="#br0">1 4 1016 0 0,'2'0'7716'0'0,"9"0"-6322"0"0,29-2-150 0 0,-24 1-960 0 0,0 0 0 0 0,0 1 1 0 0,22 4-1 0 0,-19-1-202 0 0,-2 0-55 0 0,0 0-1 0 0,27 10 0 0 0,2 7-9 0 0,45 26 1 0 0,-62-30-20 0 0,31 9 52 0 0,0 4-84 0 0,20 12-16 0 0,-39-13-696 0 0,-30-19 171 0 0,1-1 1 0 0,17 10-1 0 0,-3-5-2801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44.428"/>
    </inkml:context>
    <inkml:brush xml:id="br0">
      <inkml:brushProperty name="width" value="0.1" units="cm"/>
      <inkml:brushProperty name="height" value="0.1" units="cm"/>
      <inkml:brushProperty name="color" value="#00A0D7"/>
    </inkml:brush>
  </inkml:definitions>
  <inkml:trace contextRef="#ctx0" brushRef="#br0">92 106 1144 0 0,'0'0'2174'0'0,"-8"-7"-108"0"0,-10-11-450 0 0,4 5-350 0 0,-19-23 1 0 0,22 19-698 0 0,4 6-432 0 0,7 7-130 0 0,3 6 64 0 0,29 35 4590 0 0,3 5-4972 0 0,-14-21 358 0 0,0-1 1 0 0,1 0-1 0 0,47 29 1 0 0,-40-33-46 0 0,1-1 0 0 0,0-2 0 0 0,1-1 0 0 0,39 9 0 0 0,67 11 494 0 0,-130-30-462 0 0,1 0-1 0 0,-1 1 0 0 0,0 0 1 0 0,8 4-1 0 0,-14-7-26 0 0,-4-1 53 0 0,-3-1-1632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44.977"/>
    </inkml:context>
    <inkml:brush xml:id="br0">
      <inkml:brushProperty name="width" value="0.1" units="cm"/>
      <inkml:brushProperty name="height" value="0.1" units="cm"/>
      <inkml:brushProperty name="color" value="#00A0D7"/>
    </inkml:brush>
  </inkml:definitions>
  <inkml:trace contextRef="#ctx0" brushRef="#br0">0 1 1784 0 0,'0'0'2336'0'0,"6"13"-1856"0"0,12 48 803 0 0,-9-27 1396 0 0,15 34 0 0 0,-24-67-2602 0 0,3 7 206 0 0,1 0 0 0 0,0 0 0 0 0,0 0 0 0 0,0-1 1 0 0,1 1-1 0 0,10 12 0 0 0,-10-16-238 0 0,-3-1-37 0 0,1 0 0 0 0,0 0 0 0 0,0-1 0 0 0,0 1 0 0 0,1 0 1 0 0,-1-1-1 0 0,1 0 0 0 0,-1 0 0 0 0,1 0 0 0 0,0 0 1 0 0,4 1-1 0 0,25 6-34 0 0,0-1-1 0 0,57 5 1 0 0,-78-11-62 0 0,0 1 0 0 0,0 0 0 0 0,17 7 0 0 0,-10-4-57 0 0,-14-4-268 0 0,-1-1 1 0 0,1 1-1 0 0,0 0 1 0 0,0 1 0 0 0,-1-1-1 0 0,1 1 1 0 0,-1 0-1 0 0,0 0 1 0 0,1 0 0 0 0,-1 1-1 0 0,3 4 1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0:53.79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1398 567 0 0,'-2'-1'0'0,"1"1"0"0,-204-84 0 0,-106-41 0 0,-61-26 0 0,2449 992 0 0,-263-106 0 0,-1625-658 0 0,-1212-492 0 0,735 299 0 0,-606-246 0 0,642 259 0 0,-613-247 0 0,-391-159 0 0,1247 506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45.432"/>
    </inkml:context>
    <inkml:brush xml:id="br0">
      <inkml:brushProperty name="width" value="0.1" units="cm"/>
      <inkml:brushProperty name="height" value="0.1" units="cm"/>
      <inkml:brushProperty name="color" value="#00A0D7"/>
    </inkml:brush>
  </inkml:definitions>
  <inkml:trace contextRef="#ctx0" brushRef="#br0">1 0 3321 0 0,'0'0'1859'0'0,"10"2"-1211"0"0,6 2-74 0 0,15 5 162 0 0,-14-3-292 0 0,-7-2-167 0 0,1 0 0 0 0,15 9 1 0 0,-10-3-50 0 0,21 16 169 0 0,-18-13-240 0 0,-12-8-84 0 0,0 0 0 0 0,0 1 1 0 0,7 7-1 0 0,2 4 65 0 0,-9-10-87 0 0,0 1 1 0 0,0 0 0 0 0,0 0-1 0 0,8 16 1 0 0,-4-4 21 0 0,-6-13-18 0 0,-2 0 1 0 0,1 0-1 0 0,-1 1 1 0 0,4 10 0 0 0,-5-13-604 0 0,0 0 0 0 0,1 0 1 0 0,0-1-1 0 0,0 1 1 0 0,0-1-1 0 0,0 0 0 0 0,1 0 1 0 0,0 0-1 0 0,5 5 1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45.935"/>
    </inkml:context>
    <inkml:brush xml:id="br0">
      <inkml:brushProperty name="width" value="0.1" units="cm"/>
      <inkml:brushProperty name="height" value="0.1" units="cm"/>
      <inkml:brushProperty name="color" value="#00A0D7"/>
    </inkml:brush>
  </inkml:definitions>
  <inkml:trace contextRef="#ctx0" brushRef="#br0">0 1 2809 0 0,'0'0'9256'0'0,"13"0"-9090"0"0,24 0-4518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46.374"/>
    </inkml:context>
    <inkml:brush xml:id="br0">
      <inkml:brushProperty name="width" value="0.1" units="cm"/>
      <inkml:brushProperty name="height" value="0.1" units="cm"/>
      <inkml:brushProperty name="color" value="#00A0D7"/>
    </inkml:brush>
  </inkml:definitions>
  <inkml:trace contextRef="#ctx0" brushRef="#br0">1 0 1528 0 0,'0'0'0'0'0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46.736"/>
    </inkml:context>
    <inkml:brush xml:id="br0">
      <inkml:brushProperty name="width" value="0.1" units="cm"/>
      <inkml:brushProperty name="height" value="0.1" units="cm"/>
      <inkml:brushProperty name="color" value="#00A0D7"/>
    </inkml:brush>
  </inkml:definitions>
  <inkml:trace contextRef="#ctx0" brushRef="#br0">64 48 3961 0 0,'0'0'2323'0'0,"-10"-3"-704"0"0,-3-8-889 0 0,8 6-176 0 0,0 1 0 0 0,-1-1 1 0 0,-9-5-1 0 0,8 4-61 0 0,5 3-382 0 0,4 5-148 0 0,-2-2-43 0 0,0 0 0 0 0,0 0 0 0 0,0 1 0 0 0,1-1 0 0 0,-1 0 0 0 0,0 0 0 0 0,0 0 0 0 0,0 0 0 0 0,1 0 0 0 0,-1 0 0 0 0,0 0 0 0 0,0 0 0 0 0,1 0 0 0 0,-1 1 0 0 0,0-1 0 0 0,0 0 0 0 0,1 0 0 0 0,-1 0 0 0 0,0 0 0 0 0,0-1 0 0 0,1 1 0 0 0,-1 0 0 0 0,0 0 0 0 0,0 0 0 0 0,1 0 0 0 0,-1 0 0 0 0,0 0 0 0 0,0 0 0 0 0,1 0 0 0 0,-1 0 0 0 0,0-1 0 0 0,0 1 0 0 0,0 0 0 0 0,1 0 0 0 0,-1-1-161 0 0,0 1 161 0 0,0 0 0 0 0,1 0 0 0 0,-1 0 0 0 0,0-1 0 0 0,0 1 0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47.300"/>
    </inkml:context>
    <inkml:brush xml:id="br0">
      <inkml:brushProperty name="width" value="0.1" units="cm"/>
      <inkml:brushProperty name="height" value="0.1" units="cm"/>
      <inkml:brushProperty name="color" value="#00A0D7"/>
    </inkml:brush>
  </inkml:definitions>
  <inkml:trace contextRef="#ctx0" brushRef="#br0">0 1 2937 0 0,'0'0'5181'0'0,"3"6"-5137"0"0,1 3-50 0 0,0 0 0 0 0,1-1 0 0 0,0 1 1 0 0,1-1-1 0 0,0 0 0 0 0,8 10 0 0 0,-13-17-1 0 0,29 29-1003 0 0,-15-16 341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4:49.356"/>
    </inkml:context>
    <inkml:brush xml:id="br0">
      <inkml:brushProperty name="width" value="0.1" units="cm"/>
      <inkml:brushProperty name="height" value="0.1" units="cm"/>
      <inkml:brushProperty name="color" value="#00A0D7"/>
    </inkml:brush>
  </inkml:definitions>
  <inkml:trace contextRef="#ctx0" brushRef="#br0">0 0 1656 0 0,'0'0'15481'0'0,"15"17"-14595"0"0,-5-1-336 0 0,-2-10-105 0 0,-8-6-430 0 0,0 0-1 0 0,0 0 1 0 0,0 0 0 0 0,0 0-1 0 0,0 0 1 0 0,0 0-1 0 0,0 0 1 0 0,0 0 0 0 0,0 0-1 0 0,0 0 1 0 0,-1 0 0 0 0,1 0-1 0 0,0 0 1 0 0,0 0 0 0 0,0 0-1 0 0,0 0 1 0 0,0 0 0 0 0,0 0-1 0 0,0 0 1 0 0,0 0-1 0 0,0 0 1 0 0,0 1 0 0 0,0-1-1 0 0,0 0 1 0 0,0 0 0 0 0,0 0-1 0 0,0 0 1 0 0,0 0 0 0 0,0 0-1 0 0,0 0 1 0 0,0 0-1 0 0,0 0 1 0 0,0 0 0 0 0,0 0-1 0 0,0 1 1 0 0,0-1 0 0 0,0 0-1 0 0,0 0 1 0 0,0 0 0 0 0,0 0-1 0 0,0 0 1 0 0,0 0 0 0 0,0 0-1 0 0,0 0 1 0 0,0 0-1 0 0,0 0 1 0 0,0 1 0 0 0,0-1-1 0 0,0 0 1 0 0,0 0 0 0 0,0 0-1 0 0,0 0 1 0 0,0 0 0 0 0,0 0-1 0 0,0 0 1 0 0,0 0-1 0 0,0 0 1 0 0,0 0 0 0 0,1 0-1 0 0,-1 0 1 0 0,0 0 0 0 0,0 0-1 0 0,0 0 1 0 0,0 0 0 0 0,0 0-1 0 0,0 0 13 0 0,0-2 89 0 0,20 17-116 0 0,-5-4-11 0 0,1-1-1 0 0,21 10 1 0 0,-8-4 6 0 0,92 49-77 0 0,-105-57 177 0 0,-11-6-81 0 0,-1 1 0 0 0,1-1 0 0 0,-1 1 0 0 0,1 0-1 0 0,6 6 1 0 0,26 18-104 0 0,75 62 199 0 0,-82-67-104 0 0,-8 0-70 0 0,2-2 0 0 0,49 33-1 0 0,14-6 180 0 0,-40-24-141 0 0,15 9-14 0 0,-11-2 46 0 0,-50-29-1 0 0,-1-1-1 0 0,1 0 1 0 0,-1 1-1 0 0,0-1 1 0 0,1 0-1 0 0,-1 0 1 0 0,1 1-1 0 0,-1-1 1 0 0,0 1-1 0 0,1-1 1 0 0,-1 0-1 0 0,0 1 1 0 0,0-1 0 0 0,1 1-1 0 0,-1-1 1 0 0,0 1-1 0 0,0-1 1 0 0,1 1-1 0 0,-4 1-9 0 0,3-2 25 0 0,-5 0 34 0 0,-3-5-37 0 0,-10 3-15 0 0,0 0-1 0 0,0-1 0 0 0,-24-8 1 0 0,33 9 0 0 0,-13-5 35 0 0,-23-10 0 0 0,-9-4-68 0 0,25 11-16 0 0,-46-25 0 0 0,67 31 46 0 0,6 3-3 0 0,0-1 1 0 0,0 1-1 0 0,0 0 0 0 0,0 0 0 0 0,-1 0 0 0 0,1 0 0 0 0,-1 0 0 0 0,-4 0 1 0 0,5 0-64 0 0,5 4-47 0 0,-3-3 43 0 0,5 1-42 0 0,0 0 0 0 0,0 0 0 0 0,9 3 0 0 0,8 1 108 0 0,233 26-17 0 0,-159-22-26 0 0,-91-9 55 0 0,0 1-1 0 0,0-1 1 0 0,0 0-1 0 0,8-2 1 0 0,-12 2 9 0 0,1-1 1 0 0,0 1 0 0 0,0-1 0 0 0,-1 1 0 0 0,1-1 0 0 0,-1 1 0 0 0,1-1 0 0 0,0 0 0 0 0,-1 0 0 0 0,1 0-1 0 0,-1 0 1 0 0,0 0 0 0 0,1 0 0 0 0,-1-1 0 0 0,0 1 0 0 0,1-2 0 0 0,1-1 40 0 0,-1 0 1 0 0,0-1-1 0 0,0 1 1 0 0,0-1-1 0 0,0 1 1 0 0,-1-1-1 0 0,0 0 1 0 0,0 0-1 0 0,0 0 1 0 0,0-5-1 0 0,-1-7-6 0 0,-3-27 0 0 0,0 18 68 0 0,-6-43-31 0 0,1 16-8 0 0,7 46-65 0 0,0 1-1 0 0,0-1 0 0 0,-1 1 0 0 0,0-1 0 0 0,-3-6 0 0 0,4 9-158 0 0,-1 0-1 0 0,1 0 1 0 0,0 0 0 0 0,0-1-1 0 0,0 1 1 0 0,1 0-1 0 0,-1-1 1 0 0,1 1 0 0 0,0 0-1 0 0,1-1 1 0 0,0-4 0 0 0,1-5-1073 0 0,8-22 1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5:33.871"/>
    </inkml:context>
    <inkml:brush xml:id="br0">
      <inkml:brushProperty name="width" value="0.1" units="cm"/>
      <inkml:brushProperty name="height" value="0.1" units="cm"/>
      <inkml:brushProperty name="color" value="#00A0D7"/>
    </inkml:brush>
  </inkml:definitions>
  <inkml:trace contextRef="#ctx0" brushRef="#br0">507 54 5369 0 0,'0'0'2949'0'0,"-7"-9"-1817"0"0,5 7-990 0 0,-1 0 1 0 0,0 0-1 0 0,0 1 0 0 0,0 0 1 0 0,0-1-1 0 0,0 1 0 0 0,0 0 1 0 0,0 0-1 0 0,0 1 0 0 0,0-1 1 0 0,0 1-1 0 0,0-1 0 0 0,-1 1 1 0 0,1 0-1 0 0,0 0 0 0 0,0 1 1 0 0,0-1-1 0 0,-1 1 0 0 0,1-1 1 0 0,0 1-1 0 0,0 0 0 0 0,0 0 1 0 0,-5 3-1 0 0,-2 1-14 0 0,0 0 0 0 0,0 1-1 0 0,1 1 1 0 0,-1-1 0 0 0,-10 12-1 0 0,7-5-73 0 0,1 1 0 0 0,1 0 0 0 0,0 0 0 0 0,-16 32 0 0 0,14-24 13 0 0,-24 32-1 0 0,22-35-16 0 0,2-3 230 0 0,-1 1 0 0 0,0-2 0 0 0,-1 0 0 0 0,0 0 0 0 0,-19 12 0 0 0,24-20-189 0 0,7-5-67 0 0,0 1-1 0 0,0-1 1 0 0,0 0-1 0 0,0 0 0 0 0,0 0 1 0 0,-1 0-1 0 0,1-1 0 0 0,-1 1 1 0 0,-6 1-1 0 0,11-4-7 0 0,1 0-1 0 0,-1 0 1 0 0,0 1-1 0 0,0-1 1 0 0,1 0 0 0 0,-1 0-1 0 0,0 0 1 0 0,0 0-1 0 0,0 0 1 0 0,0-1 0 0 0,1-1-1 0 0,3-3-13 0 0,135-121-362 0 0,13 9 400 0 0,-66 52 108 0 0,-85 65-102 0 0,-4 2 227 0 0,-2 2 517 0 0,4-3-704 0 0,-11 7 300 0 0,-112 76 103 0 0,19-12-202 0 0,86-57-267 0 0,0 0-1 0 0,1 1 1 0 0,-20 22-1 0 0,18-18-13 0 0,3-2-6 0 0,8-9 0 0 0,1 0 0 0 0,-1 0 0 0 0,-1-1 0 0 0,-10 8 0 0 0,12-10-22 0 0,7-5 21 0 0,0 0 0 0 0,0 0 0 0 0,0 0 0 0 0,0 0 0 0 0,0 0 0 0 0,0 0 0 0 0,0 0 0 0 0,0 0 0 0 0,0 0 0 0 0,0 0 0 0 0,0 0 1 0 0,0 0-1 0 0,0 0 0 0 0,0 0 0 0 0,0 0 0 0 0,0 0 0 0 0,0 0 0 0 0,1 0 0 0 0,-1 0 0 0 0,0 0 0 0 0,0 0 0 0 0,0 0 0 0 0,0 0 0 0 0,0 1 0 0 0,0-1 0 0 0,0 0 0 0 0,0 0 0 0 0,0 0 0 0 0,0 0 0 0 0,0 0 0 0 0,0 0 0 0 0,0 0 0 0 0,0 0 0 0 0,0 0 0 0 0,0 0 0 0 0,0 0 1 0 0,0 0-1 0 0,0 0 0 0 0,0 0 0 0 0,0 0 0 0 0,0 0 0 0 0,0 0 0 0 0,0 1 0 0 0,0-1 0 0 0,0 0 0 0 0,0 0 0 0 0,0 0 0 0 0,0 0 0 0 0,0 0 0 0 0,0 0 0 0 0,-1 0 0 0 0,1 0 0 0 0,0 0 0 0 0,0 0 0 0 0,0 0 0 0 0,0 0 0 0 0,0 0 0 0 0,0 0 0 0 0,0 0 0 0 0,0 0 0 0 0,0 0 0 0 0,0 0 1 0 0,0 0-1 0 0,0 0 0 0 0,0 0 0 0 0,5-4-34 0 0,6 0 38 0 0,-3 1 14 0 0,0 0 0 0 0,-1 0 1 0 0,1-1-1 0 0,12-9 0 0 0,-1-1 55 0 0,-4 3-111 0 0,-1 0 1 0 0,0-1 0 0 0,18-21 0 0 0,-30 27 66 0 0,-2 6-25 0 0,0 0-1 0 0,0 0 1 0 0,0 0 0 0 0,0 0-1 0 0,0 0 1 0 0,0 0 0 0 0,0 0-1 0 0,0 0 1 0 0,0 0-1 0 0,0 1 1 0 0,0-1 0 0 0,0 0-1 0 0,0 0 1 0 0,0 0 0 0 0,0 0-1 0 0,0 0 1 0 0,0 0-1 0 0,0 0 1 0 0,0 0 0 0 0,0 0-1 0 0,-1 0 1 0 0,1 0 0 0 0,0 0-1 0 0,0 0 1 0 0,0 0-1 0 0,0 0 1 0 0,0 0 0 0 0,0 0-1 0 0,0 0 1 0 0,0 0 0 0 0,0 0-1 0 0,0 0 1 0 0,0 0-1 0 0,-1 0 1 0 0,1 0 0 0 0,0 0-1 0 0,0 0 1 0 0,0 0 0 0 0,0 0-1 0 0,0 0 1 0 0,0 0-1 0 0,0 0 1 0 0,0 0 0 0 0,0 0-1 0 0,0 0 1 0 0,0 0 0 0 0,-1 0-1 0 0,1 0 1 0 0,0 0-1 0 0,0 0 1 0 0,0 0 0 0 0,0 0-1 0 0,0 0 1 0 0,0 0-1 0 0,0-1 1 0 0,0 1 0 0 0,0 0-1 0 0,0 0 1 0 0,0 0 0 0 0,0 0-1 0 0,0 0 1 0 0,0 0-1 0 0,0 0 1 0 0,0 0 0 0 0,0 0-1 0 0,0 0 64 0 0,-13 12 378 0 0,-39 38-342 0 0,-25 20 44 0 0,63-55-185 0 0,10-12 42 0 0,1 1-1 0 0,0-1 1 0 0,-1 0 0 0 0,1 0 0 0 0,-1 0 0 0 0,0-1 0 0 0,-8 5 0 0 0,12-7-6 0 0,0 0 1 0 0,0 0 0 0 0,0 0-1 0 0,0 0 1 0 0,0 0-1 0 0,0 0 1 0 0,0 0 0 0 0,0 0-1 0 0,0 0 1 0 0,0 0-1 0 0,0 0 1 0 0,0 0 0 0 0,0 0-1 0 0,0 0 1 0 0,0-1-1 0 0,0 1 1 0 0,0 0 0 0 0,0 0-1 0 0,0 0 1 0 0,0 0-1 0 0,0 0 1 0 0,0 0 0 0 0,0 0-1 0 0,0 0 1 0 0,0 0-1 0 0,0 0 1 0 0,0 0 0 0 0,0 0-1 0 0,0 0 1 0 0,0 0 0 0 0,-1 0-1 0 0,1 0 1 0 0,0 0-1 0 0,0 0 1 0 0,0 0 0 0 0,0 0-1 0 0,0 0 1 0 0,0 0-1 0 0,0 0 1 0 0,0 0 0 0 0,0 0-1 0 0,0 0 1 0 0,0 0-1 0 0,0 0 1 0 0,0 0 0 0 0,0 0-1 0 0,0 0 1 0 0,0 0-1 0 0,0 0 1 0 0,0 0 0 0 0,0 0-1 0 0,0 0 1 0 0,-1 0-1 0 0,1 0 1 0 0,0 0 0 0 0,0 0-1 0 0,0 0 1 0 0,0 0-1 0 0,0 0 1 0 0,4-4 122 0 0,-2 2 84 0 0,-2 2-121 0 0,19-2-35 0 0,48-1-72 0 0,79 6 0 0 0,-29-2 78 0 0,-61-2 20 0 0,-58 1-35 0 0,1 0 0 0 0,-1-1 0 0 0,1 1 0 0 0,0-1 0 0 0,0 1 1 0 0,-1-1-1 0 0,1 0 0 0 0,0 1 0 0 0,0-1 0 0 0,0 0 1 0 0,-1 0-1 0 0,1 0 0 0 0,0 0 0 0 0,0 0 0 0 0,0 0 1 0 0,1 0-1 0 0,-1 0 0 0 0,0 0 0 0 0,0 0 0 0 0,1-1 0 0 0,-1 1 1 0 0,0 0-1 0 0,1 0 0 0 0,-1-1 0 0 0,1 1 0 0 0,0 0 1 0 0,-1-3-1 0 0,-1-2-49 0 0,1-1 0 0 0,0 0 0 0 0,0 0 0 0 0,0-11-1 0 0,1 4 5 0 0,2-1-1 0 0,0 1 1 0 0,0 0-1 0 0,5-14 1 0 0,22-55-11 0 0,-24 69 4 0 0,1 0-1 0 0,1 1 1 0 0,0-1 0 0 0,18-22-1 0 0,-25 36 15 0 0,1-2 1 0 0,0 1 0 0 0,0 0 0 0 0,0 0 0 0 0,0 0 1 0 0,1 0-1 0 0,-1 0 0 0 0,0 0 0 0 0,0 0 0 0 0,1 0 0 0 0,2 0 0 0 0,-9 12 68 0 0,-9 10-56 0 0,-1 0 0 0 0,-1-1 0 0 0,-34 33 1 0 0,10-12-6 0 0,37-37-6 0 0,0-1 5 0 0,0 0 0 0 0,0 1 1 0 0,0-2-1 0 0,0 1 0 0 0,0 0 0 0 0,-1 0 0 0 0,-4 2 0 0 0,39-34-412 0 0,-3 3 381 0 0,55-41 0 0 0,-74 63 72 0 0,-7 4-7 0 0,-6 4-21 0 0,-3 2 1 0 0,0-1 0 0 0,-11 13 0 0 0,-1 1 5 0 0,-85 77 125 0 0,127-114-586 0 0,-18 15 413 0 0,0 0-1 0 0,0-1 1 0 0,7-6-1 0 0,1-5 35 0 0,0-1-1 0 0,0-1 1 0 0,-2 0-1 0 0,0 0 1 0 0,-1-1 0 0 0,0-1-1 0 0,-2 0 1 0 0,8-25-1 0 0,0 0 19 0 0,5-18-22 0 0,-22 52 150 0 0,0 9-63 0 0,0 7-113 0 0,4 51 24 0 0,9 57 0 0 0,-8-82-9 0 0,-1 34 0 0 0,-5-42-8 0 0,1-19 7 0 0,0 1 0 0 0,1-1 1 0 0,0 0-1 0 0,0 1 0 0 0,1-1 0 0 0,-1 0 0 0 0,2 7 0 0 0,-1-9 9 0 0,-1 0 0 0 0,1 0 0 0 0,-1 0-1 0 0,0 1 1 0 0,0-1 0 0 0,0 0 0 0 0,0 0 0 0 0,0 0-1 0 0,-2 4 1 0 0,-9 33 85 0 0,3-14-63 0 0,8-25-27 0 0,-5 15 13 0 0,5-15-14 0 0,0-1 1 0 0,-1 1-1 0 0,1 0 1 0 0,0-1 0 0 0,0 1-1 0 0,0-1 1 0 0,-1 1-1 0 0,1-1 1 0 0,0 1 0 0 0,-1-1-1 0 0,1 1 1 0 0,0-1-1 0 0,-1 1 1 0 0,1-1 0 0 0,-1 1-1 0 0,1-1 1 0 0,-1 0-1 0 0,1 1 1 0 0,-1-1 0 0 0,0 1-1 0 0,1-1 8 0 0,0-43-306 0 0,-10-82 0 0 0,4 57-58 0 0,3 30 344 0 0,1-1 0 0 0,7-58 0 0 0,-4 50 25 0 0,-1 47-25 0 0,-15-7-33 0 0,8 8 65 0 0,-1 0 0 0 0,1 1 1 0 0,0 0-1 0 0,0 0 0 0 0,-1 0 1 0 0,2 1-1 0 0,-1 0 0 0 0,-13 8 0 0 0,20-11-19 0 0,-11 7 4 0 0,1 1 0 0 0,0 0 1 0 0,1 1-1 0 0,0 0 0 0 0,-9 10 0 0 0,18-18-4 0 0,-25 29-157 0 0,-34 54 1 0 0,34-40-1010 0 0,-21 48 0 0 0,16-30-605 0 0,27-56-716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5:43.988"/>
    </inkml:context>
    <inkml:brush xml:id="br0">
      <inkml:brushProperty name="width" value="0.1" units="cm"/>
      <inkml:brushProperty name="height" value="0.1" units="cm"/>
      <inkml:brushProperty name="color" value="#00A0D7"/>
    </inkml:brush>
  </inkml:definitions>
  <inkml:trace contextRef="#ctx0" brushRef="#br0">0 0 3705 0 0,'0'0'5729'0'0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5:46.220"/>
    </inkml:context>
    <inkml:brush xml:id="br0">
      <inkml:brushProperty name="width" value="0.1" units="cm"/>
      <inkml:brushProperty name="height" value="0.1" units="cm"/>
      <inkml:brushProperty name="color" value="#00A0D7"/>
    </inkml:brush>
  </inkml:definitions>
  <inkml:trace contextRef="#ctx0" brushRef="#br0">1 0 6265 0 0,'0'0'2514'0'0,"1"12"823"0"0,9 6-2155 0 0,-3-12-1055 0 0,-1 0 0 0 0,1-1 0 0 0,1 0 0 0 0,-1 0 0 0 0,14 6 0 0 0,44 15 84 0 0,-56-23-192 0 0,19 6 420 0 0,1-2 0 0 0,43 7 0 0 0,-49-11-137 0 0,126 14 182 0 0,-73-6-437 0 0,100 22 82 0 0,-150-27-91 0 0,0-1 1 0 0,44 2 0 0 0,53-5 249 0 0,-72-3-247 0 0,142-4 75 0 0,-147 2-147 0 0,1-2 1 0 0,51-11-1 0 0,-21 2 17 0 0,0-2 90 0 0,-69 13-68 0 0,-12 2 6 0 0,0 1-4 0 0,7 2-9 0 0,28 0 82 0 0,-1-2-1 0 0,55-5 1 0 0,-21 0-28 0 0,-28 3-26 0 0,1-1 0 0 0,56-14-1 0 0,-78 15-4 0 0,0 0-1 0 0,0 0 0 0 0,0 2 0 0 0,28 1 0 0 0,-2 1 181 0 0,20 5-234 0 0,-11-5 102 0 0,-3 2 105 0 0,-47-4-117 0 0,-4-2 45 0 0,3 2 286 0 0,4 2-196 0 0,18 7-137 0 0,4 2-11 0 0,-24-11-33 0 0,0 1-1 0 0,0-1 0 0 0,0 0 0 0 0,0 1 0 0 0,-1-1 1 0 0,1 1-1 0 0,0-1 0 0 0,0 1 0 0 0,0-1 0 0 0,0 1 1 0 0,-1 0-1 0 0,1-1 0 0 0,0 1 0 0 0,0 0 0 0 0,-1 0 1 0 0,1-1-1 0 0,-1 1 0 0 0,1 0 0 0 0,-1 0 0 0 0,1 0 1 0 0,-1 0-1 0 0,1 0 0 0 0,-1 0 0 0 0,0 0 0 0 0,0 0 1 0 0,1 0-1 0 0,-1 0 0 0 0,0 0 0 0 0,0 1 0 0 0,0 2 91 0 0,0-1-1 0 0,0 1 0 0 0,-1-1 0 0 0,1 1 0 0 0,-1-1 0 0 0,-2 6 0 0 0,0-4-57 0 0,0 0 0 0 0,0-1 0 0 0,0 1 0 0 0,-1-1-1 0 0,0 0 1 0 0,0 0 0 0 0,0-1 0 0 0,0 1 0 0 0,0-1 0 0 0,-1 0 0 0 0,-6 4 0 0 0,12-7-57 0 0,-1-1 1 0 0,0 1-1 0 0,0 0 1 0 0,0 0-1 0 0,0 0 1 0 0,0 0 0 0 0,0 0-1 0 0,0 0 1 0 0,0 0-1 0 0,0 0 1 0 0,0 0-1 0 0,0 0 1 0 0,0 0-1 0 0,0 0 1 0 0,0 0 0 0 0,0 0-1 0 0,0 0 1 0 0,0 0-1 0 0,0 0 1 0 0,-1 0-1 0 0,1 0 1 0 0,0 0-1 0 0,0 0 1 0 0,0 0-1 0 0,0 0 1 0 0,0-1 0 0 0,0 1-1 0 0,0 0 1 0 0,0 0-1 0 0,0 0 1 0 0,0 0-1 0 0,0 0 1 0 0,0 0-1 0 0,0 0 1 0 0,0 0-1 0 0,0 0 1 0 0,0 0 0 0 0,0 0-1 0 0,0 0 1 0 0,0 0-1 0 0,0 0 1 0 0,0 0-1 0 0,0 0 1 0 0,0 0-1 0 0,0 0 1 0 0,0 0 0 0 0,0 0-1 0 0,0 0 1 0 0,-1 0-1 0 0,1 0 1 0 0,0 0-1 0 0,0 0 1 0 0,0 0-1 0 0,0 0 1 0 0,0 0-1 0 0,0 0 1 0 0,0 0 0 0 0,0 0-1 0 0,0 0 1 0 0,0 0-1 0 0,0 0 1 0 0,0 0-1 0 0,0 0 1 0 0,0 0-1 0 0,0 0 1 0 0,0 1 0 0 0,0-1-1 0 0,0 0 1 0 0,0 0-1 0 0,2-5-1042 0 0,3-1 765 0 0,-5-9 601 0 0,0 2-9 0 0,-2-24 1 0 0,1 33-255 0 0,1-1 0 0 0,-2 1 1 0 0,1-1-1 0 0,0 1 1 0 0,-1 0-1 0 0,0 0 0 0 0,0 0 1 0 0,-5-8-1 0 0,-3-1 71 0 0,-1 1 0 0 0,0 0 0 0 0,-1 0 0 0 0,0 1 0 0 0,-1 0-1 0 0,0 2 1 0 0,-20-13 0 0 0,24 17-82 0 0,8 3-38 0 0,-1 1 0 0 0,0 0 0 0 0,0 0 1 0 0,0 0-1 0 0,0 0 0 0 0,0 0 0 0 0,0 0 0 0 0,0 1 1 0 0,0-1-1 0 0,0 0 0 0 0,-3 1 0 0 0,4 0 0 0 0,1 0 0 0 0,0 0 0 0 0,0 0 0 0 0,0 0 0 0 0,0 0 0 0 0,0 0 0 0 0,0 0 0 0 0,0 0 0 0 0,-1 0 0 0 0,1 0 0 0 0,0 0 0 0 0,0 0-1 0 0,0 0 1 0 0,0 0 0 0 0,0 0 0 0 0,0 0 0 0 0,0 0 0 0 0,0 0 0 0 0,0 0 0 0 0,0 1 0 0 0,-1-1 0 0 0,1 0 0 0 0,0 0 0 0 0,0 0 0 0 0,0 0-1 0 0,0 0 1 0 0,0 0 0 0 0,0 0 0 0 0,0 0 0 0 0,0 1 0 0 0,0-1 0 0 0,0 0 0 0 0,0 0 0 0 0,0 0 0 0 0,0 0 0 0 0,0 0 0 0 0,0 0 0 0 0,0 0-1 0 0,0 1 1 0 0,0-1 0 0 0,0 0 0 0 0,0 0 0 0 0,0 0 0 0 0,0 0 0 0 0,0 0 0 0 0,0 0 0 0 0,0 0 0 0 0,0 0 0 0 0,0 1 0 0 0,1-1-1 0 0,-1 0 1 0 0,0 0 0 0 0,0 0 0 0 0,0 0 0 0 0,0 0 0 0 0,0 0 0 0 0,3 5-158 0 0,-3-5 135 0 0,4 3-32 0 0,-4-2 34 0 0,16 4 4 0 0,19 7 26 0 0,-18-7-13 0 0,26 12 0 0 0,-42-16 9 0 0,1 0 0 0 0,0 0 0 0 0,-1 1 0 0 0,0-1 0 0 0,1 0 0 0 0,-1 1 0 0 0,0 0 0 0 0,1-1 0 0 0,-1 1 0 0 0,0 0 0 0 0,0-1 0 0 0,-1 1-1 0 0,1 0 1 0 0,0 0 0 0 0,0 0 0 0 0,-1 0 0 0 0,1 2 0 0 0,0 0 9 0 0,0 1-1 0 0,-1-1 1 0 0,0 0 0 0 0,1 0-1 0 0,-1 0 1 0 0,-1 0 0 0 0,1 0-1 0 0,-2 6 1 0 0,1-6 9 0 0,-1 1 0 0 0,0-1 0 0 0,-1 0 0 0 0,1 0 0 0 0,-1 0 0 0 0,1 0 0 0 0,-1 0 0 0 0,-6 5 0 0 0,-4 7 56 0 0,8-9-58 0 0,-11 14-6 0 0,16-20-16 0 0,-1 0 0 0 0,1-1 0 0 0,-1 1-1 0 0,0 0 1 0 0,1 0 0 0 0,-1-1 0 0 0,0 1 0 0 0,0-1 0 0 0,0 1-1 0 0,1-1 1 0 0,-1 1 0 0 0,0-1 0 0 0,0 1 0 0 0,0-1-1 0 0,0 0 1 0 0,0 1 0 0 0,-2-1 0 0 0,2 0-1 0 0,-1 0 0 0 0,1 0 0 0 0,-1 0 1 0 0,1 0-1 0 0,-1 0 0 0 0,1 0 0 0 0,-1 1 0 0 0,1-1 0 0 0,-1 1 1 0 0,1-1-1 0 0,-1 1 0 0 0,1-1 0 0 0,-1 1 0 0 0,1 0 1 0 0,0-1-1 0 0,-1 1 0 0 0,1 0 0 0 0,-2 1 0 0 0,-1 3 0 0 0,-1 0 0 0 0,1-1 0 0 0,-5 9 0 0 0,-2 1-3 0 0,-62 70-52 0 0,-16 22-12 0 0,88-106 67 0 0,0 2 1 0 0,0-1-1 0 0,0 0 0 0 0,0 1 0 0 0,0-1 1 0 0,0 1-1 0 0,0 0 0 0 0,1-1 1 0 0,-1 1-1 0 0,0-1 0 0 0,1 1 0 0 0,0 0 1 0 0,-1 0-1 0 0,1-1 0 0 0,0 1 1 0 0,-1 3-1 0 0,11-13-3995 0 0,3-12 1477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5:47.681"/>
    </inkml:context>
    <inkml:brush xml:id="br0">
      <inkml:brushProperty name="width" value="0.1" units="cm"/>
      <inkml:brushProperty name="height" value="0.1" units="cm"/>
      <inkml:brushProperty name="color" value="#00A0D7"/>
    </inkml:brush>
  </inkml:definitions>
  <inkml:trace contextRef="#ctx0" brushRef="#br0">134 14 9850 0 0,'0'0'-29'0'0,"-9"-13"3890"0"0,9 13-3850 0 0,-1 0 0 0 0,1 0 1 0 0,0-1-1 0 0,0 1 0 0 0,-1 0 1 0 0,1 0-1 0 0,0 0 0 0 0,0 0 1 0 0,-1 0-1 0 0,1 0 0 0 0,0 0 1 0 0,-1 0-1 0 0,1 0 1 0 0,0 0-1 0 0,0 0 0 0 0,-1 0 1 0 0,1 0-1 0 0,0 0 0 0 0,0 1 1 0 0,-1-1-1 0 0,1 0 0 0 0,0 0 1 0 0,0 0-1 0 0,-1 0 0 0 0,1 0 1 0 0,0 0-1 0 0,0 1 0 0 0,0-1 1 0 0,-1 0-1 0 0,1 0 1 0 0,0 0-1 0 0,0 1 0 0 0,0-1 1 0 0,0 0-1 0 0,0 0 0 0 0,-1 0 1 0 0,1 1-1 0 0,-4 14 119 0 0,3 17-55 0 0,2-22-82 0 0,1 0 1 0 0,0 0 0 0 0,1 0 0 0 0,0 0-1 0 0,0-1 1 0 0,1 1 0 0 0,1-1-1 0 0,-1 0 1 0 0,2-1 0 0 0,-1 1-1 0 0,1-1 1 0 0,9 10 0 0 0,7 6 9 0 0,1-2 0 0 0,39 30 1 0 0,-18-14 28 0 0,10 8-74 0 0,-45-40 36 0 0,0 1-1 0 0,0-1 0 0 0,1-1 1 0 0,12 6-1 0 0,-19-10 51 0 0,0 0 0 0 0,0 0 1 0 0,0 0-1 0 0,0 0 0 0 0,0-1 0 0 0,0 1 0 0 0,0-1 1 0 0,1 0-1 0 0,-1 0 0 0 0,0 0 0 0 0,0 0 0 0 0,0 0 0 0 0,1-1 1 0 0,4-1-1 0 0,-8 2 18 0 0,1-1 1 0 0,-1 0-1 0 0,0 1 1 0 0,1-1-1 0 0,-1 1 1 0 0,0-1-1 0 0,1 0 1 0 0,-1 1-1 0 0,0-1 1 0 0,0 0-1 0 0,0 1 1 0 0,0-1-1 0 0,0 0 1 0 0,0 0-1 0 0,0 1 1 0 0,0-1-1 0 0,0 0 1 0 0,0 1-1 0 0,0-2 1 0 0,-3-15 271 0 0,-1 11-311 0 0,0 1 1 0 0,0-1-1 0 0,-1 1 0 0 0,0 0 0 0 0,0 0 0 0 0,-7-5 1 0 0,-37-24 63 0 0,-1 7-49 0 0,33 20-30 0 0,2-2-1 0 0,-21-13 1 0 0,-14-19 263 0 0,-59-60 1 0 0,95 87-237 0 0,0 0 0 0 0,-1 2 0 0 0,-24-16 0 0 0,37 27-52 0 0,-1 0 0 0 0,1 0 1 0 0,-1 0-1 0 0,0 0 0 0 0,1 0 0 0 0,-1 1 1 0 0,0-1-1 0 0,0 1 0 0 0,1-1 0 0 0,-1 1 1 0 0,-4 1-1 0 0,5-1 3 0 0,2 0 27 0 0,0 1-3 0 0,0 0-4 0 0,0 0-28 0 0,0-1 0 0 0,0 1 0 0 0,1 0 0 0 0,-1-1 0 0 0,1 1 0 0 0,-1 0-1 0 0,1-1 1 0 0,-1 1 0 0 0,1 0 0 0 0,-1-1 0 0 0,1 1 0 0 0,0 0 0 0 0,1 1 24 0 0,15 17-117 0 0,1-2 0 0 0,1 0 1 0 0,1-1-1 0 0,0 0 0 0 0,22 12 0 0 0,-8-8-1169 0 0,2-2 0 0 0,53 21 0 0 0,-2-14-1618 0 0,-79-23 1159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4T20:33:06.197"/>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241 2013 6137 0 0,'0'0'-14'0'0,"10"-1"-468"0"0,15-9 1676 0 0,1 0-1 0 0,28-6 0 0 0,56-10 759 0 0,-81 20-1545 0 0,201-30 1608 0 0,123-3-643 0 0,-243 29-761 0 0,122 4 0 0 0,35 3-238 0 0,-78 0-131 0 0,14 3 518 0 0,-131-5-589 0 0,-17 1-113 0 0,48-3-5 0 0,-69 5-39 0 0,-1 2-1 0 0,46 5 0 0 0,10 1 109 0 0,127-6 0 0 0,-165-1-17 0 0,120 8 16 0 0,-18 0-82 0 0,106 0 45 0 0,258 2 734 0 0,-106-30-541 0 0,-133 5-93 0 0,-72 1-22 0 0,-120 6-86 0 0,240-16 131 0 0,-150 11-126 0 0,82-8 39 0 0,91-5-27 0 0,-128 12 50 0 0,193-5 143 0 0,-12 12-121 0 0,-1 1 249 0 0,-147 1-141 0 0,38-2-109 0 0,88 0 4 0 0,-109 4-67 0 0,-29 9-67 0 0,0 0-25 0 0,-92-3 50 0 0,59 6 61 0 0,103-1-144 0 0,-87-3 83 0 0,66 2-25 0 0,212 4 167 0 0,-124-4-51 0 0,-56-1-87 0 0,-102-7 13 0 0,113-5 70 0 0,487-13 205 0 0,-248 16-95 0 0,-305 2-136 0 0,678 12-19 0 0,-680 2-39 0 0,23 1 3 0 0,675 30 258 0 0,-691-23-218 0 0,199 9-67 0 0,443-15 64 0 0,-566-18-106 0 0,-150 0-54 0 0,317-21 138 0 0,-227 7-27 0 0,74-9-36 0 0,-273 18 3 0 0,245-20 22 0 0,-107 14 10 0 0,-89 6-20 0 0,66-7-43 0 0,199-15-42 0 0,-238 19 51 0 0,167-14 2 0 0,-327 26 1 0 0,476-33 18 0 0,-252 21-116 0 0,-54 5 262 0 0,109-7 41 0 0,-188 4-246 0 0,153-33 0 0 0,-86 10 65 0 0,-111 22-12 0 0,66-17 60 0 0,-105 24-95 0 0,-1-1-1 0 0,0-1 0 0 0,0 0 1 0 0,-1 0-1 0 0,1-1 1 0 0,16-12-1 0 0,-22 11 15 0 0,1 1 1 0 0,-2-1-1 0 0,1 0 0 0 0,-1 0 0 0 0,1 0 1 0 0,-2-1-1 0 0,0 0 0 0 0,5-12 0 0 0,9-14-47 0 0,-13 25 25 0 0,1 0 0 0 0,0 0 0 0 0,10-10 0 0 0,14-18 10 0 0,-31 37 20 0 0,1 0 0 0 0,-1 0 1 0 0,0 1-1 0 0,1-1 0 0 0,-1 0 0 0 0,0 0 1 0 0,0 0-1 0 0,0 0 0 0 0,0 0 1 0 0,0 1-1 0 0,0-1 0 0 0,0 0 1 0 0,0 0-1 0 0,0 0 0 0 0,-1 0 0 0 0,1 0 1 0 0,0 1-1 0 0,0-1 0 0 0,-1 0 1 0 0,1 0-1 0 0,-1-1 0 0 0,-11-17-1 0 0,-1 4 14 0 0,-1 1 0 0 0,0 0 0 0 0,-1 1 0 0 0,0 1 1 0 0,-27-16-1 0 0,33 21-11 0 0,-1 0 0 0 0,-12-12 1 0 0,13 10-3 0 0,-18-13-1 0 0,-11-13 1 0 0,17 18 0 0 0,18 14 0 0 0,0 0 0 0 0,-1 0 0 0 0,1 0 0 0 0,0 0 0 0 0,-1 1 0 0 0,0-1 0 0 0,0 1 0 0 0,0 0 0 0 0,-1 0 0 0 0,-4-1 0 0 0,-13-1-15 0 0,-1 1 0 0 0,2 1-1 0 0,-44 2 1 0 0,7 0-9 0 0,-16-4 55 0 0,-105-18 0 0 0,-73-27-29 0 0,142 26-30 0 0,-28-7-46 0 0,-100-18-1 0 0,-102 3 33 0 0,203 39 38 0 0,-194 14 0 0 0,-136 13 4 0 0,383-19-2 0 0,-283-6-45 0 0,170-12 11 0 0,-98-16-33 0 0,115 5 0 0 0,-44-5-5 0 0,-88-5 13 0 0,220 31 48 0 0,-95 3 1 0 0,117 4 11 0 0,-312 7-64 0 0,322-6 53 0 0,-89 5-1 0 0,-66 2 40 0 0,-213 0 11 0 0,98-17-26 0 0,278 5-8 0 0,-287-22 39 0 0,-24-17-54 0 0,86 10-154 0 0,-93-8 163 0 0,-13 9 172 0 0,355 29-173 0 0,-386-18-115 0 0,205 23 100 0 0,-65 4 3 0 0,-57 9 54 0 0,101-4-5 0 0,-249 3-161 0 0,413-14 142 0 0,-375 8 111 0 0,-577 58-117 0 0,599-37-81 0 0,348-26 65 0 0,-134 5-3 0 0,-65 4-26 0 0,200-8 17 0 0,-129 12-28 0 0,-77 12 22 0 0,84-4 19 0 0,40-4 4 0 0,-161 18 70 0 0,219-29-59 0 0,-322 31-70 0 0,16-20 45 0 0,-115-8 38 0 0,240-8-3 0 0,103 3 16 0 0,-54 1-76 0 0,-4-9 60 0 0,-387 3 40 0 0,-86 4-124 0 0,151-32 151 0 0,295 9-164 0 0,-225-13 203 0 0,-211-11-178 0 0,516 31 50 0 0,-199-6-106 0 0,-84 22 152 0 0,28 0-27 0 0,-1-1-35 0 0,240-2 131 0 0,-37 16-243 0 0,-240 27 42 0 0,222-24 177 0 0,115-8-133 0 0,-59 5 20 0 0,139-17-22 0 0,-86-6 0 0 0,-114-36 74 0 0,237 36-46 0 0,1-1-4 0 0,-1 2 1 0 0,1 0-1 0 0,-1 0 0 0 0,0 2 1 0 0,-29 1-1 0 0,43-1 21 0 0,0 1 0 0 0,-2 0 1 0 0,2 0-1 0 0,0-1 0 0 0,0 2 0 0 0,0-1 0 0 0,0 0 1 0 0,-1 0-1 0 0,1 0 0 0 0,1 1 0 0 0,-1-1 0 0 0,0 1 0 0 0,1 0 1 0 0,-1-1-1 0 0,0 1 0 0 0,0 0 0 0 0,-1 3 0 0 0,-1 2-9 0 0,1 0 0 0 0,-1 0 0 0 0,-4 14 0 0 0,1 3-6 0 0,2 0 0 0 0,-4 47 0 0 0,7-46 17 0 0,-1 22-36 0 0,2 0-1 0 0,2 1 1 0 0,15 90 0 0 0,17 110 77 0 0,-27-215-57 0 0,-4-18 81 0 0,1 23 1 0 0,-3-35-103 0 0,0-5 9 0 0,0-7 177 0 0,0 9-144 0 0,1-1-9 0 0,-1 1 0 0 0,1-1 0 0 0,-1 1-1 0 0,1-1 1 0 0,-1 1 0 0 0,0-1 0 0 0,2 1 0 0 0,-2-1 0 0 0,0 1 0 0 0,1-1 0 0 0,-1 0-1 0 0,0 1 1 0 0,0-1 0 0 0,0 0 0 0 0,1 0 0 0 0,0-3-5 0 0,7-13-3 0 0,2-3 5 0 0,11-32 1 0 0,37-106 13 0 0,-57 154-31 0 0,1-1 1 0 0,2 0-1 0 0,-2 0 1 0 0,4-5 0 0 0,-5 9 33 0 0,0 0 1 0 0,1-1 0 0 0,-1 1 0 0 0,0 0 0 0 0,0 0 0 0 0,1 0 0 0 0,-1 0 0 0 0,0 0 0 0 0,1 0 0 0 0,-1 0 0 0 0,2 1 0 0 0,-2-1 0 0 0,1 0 0 0 0,-1 1 0 0 0,1-1 0 0 0,-1 1 0 0 0,5-1 0 0 0,24 0-25 0 0,1 0 1 0 0,44 6-1 0 0,-12-1-64 0 0,49 8 79 0 0,-21-1 81 0 0,271 16-217 0 0,29-23 267 0 0,-3-34-69 0 0,70-21 47 0 0,-249 27-23 0 0,175-15-34 0 0,-102 13-37 0 0,59 10 65 0 0,-170 10-120 0 0,165-3 20 0 0,-121 5 142 0 0,340-13 13 0 0,-34 6-155 0 0,-376 9 61 0 0,374 2 143 0 0,-205 2-172 0 0,389 8 74 0 0,-495-4-129 0 0,115 6 16 0 0,440 20 226 0 0,100-26-169 0 0,-324-6 198 0 0,-61 0-193 0 0,-252 0-24 0 0,256-8 266 0 0,-163 1-427 0 0,193-6 211 0 0,23 0 107 0 0,381 9-152 0 0,-836 4-17 0 0,266-4 11 0 0,134 2 2 0 0,193 31 13 0 0,188 17-108 0 0,-192-46 414 0 0,-418-5-484 0 0,81-4 338 0 0,261-6-43 0 0,-406 12-117 0 0,764 20 41 0 0,-698 0-16 0 0,144 6-31 0 0,-220-12-20 0 0,-61-4 0 0 0,647 63 121 0 0,-447-42-118 0 0,142-6 11 0 0,-340-19-78 0 0,251 22 411 0 0,-171-4-496 0 0,-76-6 143 0 0,182 14 84 0 0,-303-29-78 0 0,33 0 11 0 0,-32 0-8 0 0,0 0-1 0 0,-1 0 0 0 0,1 0 1 0 0,-1 0-1 0 0,2-1 0 0 0,-1 1 1 0 0,-1 0-1 0 0,1-1 0 0 0,-1 1 1 0 0,1-1-1 0 0,-1 0 1 0 0,0 0-1 0 0,2 1 0 0 0,-2-1 1 0 0,3-2-1 0 0,-2-3 60 0 0,2 0-37 0 0,0 4-21 0 0,-1 0 0 0 0,-1 0 0 0 0,1-1 0 0 0,0 1 0 0 0,3-6 0 0 0,-4 5-2 0 0,0 1-1 0 0,1-1 0 0 0,-1 1 0 0 0,0-1 0 0 0,1 1 0 0 0,5-4 0 0 0,1 1-1 0 0,-1 1 0 0 0,-2 0 0 0 0,1 0 0 0 0,9-8 0 0 0,-15 11 0 0 0,-1 0 0 0 0,1 0 0 0 0,-1 0 0 0 0,0 0 0 0 0,1 0 0 0 0,-1 0 0 0 0,0 0 0 0 0,0 0 0 0 0,1 0 0 0 0,-1 0 0 0 0,0 0 0 0 0,0-1 0 0 0,0 1 0 0 0,-1 0 0 0 0,1 0 0 0 0,0 0 0 0 0,0 0 0 0 0,-1 0 0 0 0,1 0 0 0 0,0 0 0 0 0,-1 0 0 0 0,1 0 0 0 0,-1-1 0 0 0,-14-22 0 0 0,3 11 0 0 0,-17-18 0 0 0,25 28 0 0 0,0 0 0 0 0,0 0 0 0 0,1 0 0 0 0,-2 0 0 0 0,1 1 0 0 0,0-1 0 0 0,-1 1 0 0 0,1 0 0 0 0,-10-3 0 0 0,11 5-7 0 0,1-1-3 0 0,-2 0 0 0 0,2 1 0 0 0,-1-1 0 0 0,1 1 0 0 0,-1 0 0 0 0,-1 0 0 0 0,2 0 0 0 0,-1 0 0 0 0,1 0 0 0 0,-1 0 0 0 0,0 1 0 0 0,0-1 0 0 0,-3 2 0 0 0,1 2 100 0 0,7-1-2 0 0,11-2-71 0 0,98-12-110 0 0,125-6-6 0 0,-166 14 16 0 0,139-23 0 0 0,-173 20 115 0 0,2-2-1 0 0,-1-1 1 0 0,0-1 0 0 0,-1-2-1 0 0,51-25 1 0 0,-72 29-56 0 0,0-1 0 0 0,0-1 0 0 0,-1 0 0 0 0,17-16 0 0 0,6-7 184 0 0,-28 24-120 0 0,-3 5-69 0 0,-2 0 1 0 0,1-1 0 0 0,4-5-1 0 0,11-9-84 0 0,-11 7 144 0 0,21-22 1 0 0,-15 18-56 0 0,-9 8 18 0 0,2 1 1 0 0,-1-1-1 0 0,2 1 0 0 0,11-8 1 0 0,-17 13 10 0 0,1 0 0 0 0,-1 0 0 0 0,1 0 0 0 0,0 1 0 0 0,-1-1 0 0 0,2 1 0 0 0,-1 0 0 0 0,-1 0 0 0 0,1 0 0 0 0,1 0 0 0 0,-1 1 0 0 0,0-1 1 0 0,0 1-1 0 0,9 1 0 0 0,2 0 51 0 0,-5 0-57 0 0,-1 0 0 0 0,0 0 0 0 0,1 1 0 0 0,-2 0 0 0 0,11 4 0 0 0,-12-2-12 0 0,1 0-1 0 0,-1 0 1 0 0,1 0 0 0 0,0 1-1 0 0,-2 0 1 0 0,1 1-1 0 0,-1 0 1 0 0,8 8-1 0 0,-2 0 15 0 0,-1 0 0 0 0,18 29 0 0 0,-24-30-15 0 0,2 0 1 0 0,-2 1 0 0 0,4 16 0 0 0,-5-14-12 0 0,7 30 42 0 0,-2-1 0 0 0,-4 1 0 0 0,1 47 0 0 0,-3-47-15 0 0,-3-31-2 0 0,-1-1 0 0 0,-1 1 0 0 0,-1-1 0 0 0,0 0 0 0 0,-1 0 0 0 0,-6 15 0 0 0,-4 19 0 0 0,11-35 0 0 0,1 0 0 0 0,-2-1 0 0 0,0 0 0 0 0,1 0 0 0 0,-3 0 0 0 0,1-1 0 0 0,-8 14 0 0 0,2-10-15 0 0,4-3-20 0 0,-2-1 0 0 0,-17 19 0 0 0,20-24 35 0 0,0-1 0 0 0,0 0 0 0 0,-14 8 0 0 0,-17 12 27 0 0,31-20-19 0 0,0-1-1 0 0,0 1 1 0 0,0-1 0 0 0,-1 0 0 0 0,1-1 0 0 0,-2 0-1 0 0,1 0 1 0 0,0 0 0 0 0,-13 3 0 0 0,-21 0-61 0 0,8-1 84 0 0,-56 15-1 0 0,61-11-25 0 0,5-2-4 0 0,1 0-1 0 0,-1-1 0 0 0,-32 4 1 0 0,-153-2-33 0 0,0-16-1 0 0,-26-1 48 0 0,68 9 65 0 0,-49 13-193 0 0,22-1 16 0 0,-502 36 28 0 0,366-20 72 0 0,-620 35-9 0 0,935-62 10 0 0,-771 25 98 0 0,412-46-43 0 0,271 17-115 0 0,-107 8-1 0 0,115 0 34 0 0,-251 14 155 0 0,119-6-143 0 0,-59 11 70 0 0,145-11-102 0 0,-5 1 19 0 0,-156 10 82 0 0,218-21-41 0 0,-89-8 0 0 0,-206-34-38 0 0,244 24 168 0 0,-82-7-319 0 0,-590-56 46 0 0,594 62 149 0 0,97 8-2 0 0,-328-12 78 0 0,-24-3-60 0 0,-103-29-31 0 0,357 38-35 0 0,54 4-22 0 0,-140-1 82 0 0,-34 36-89 0 0,259-16 51 0 0,-259 26 17 0 0,-102 12-6 0 0,-189-6-50 0 0,592-39 12 0 0,-323 9 31 0 0,-197 11 105 0 0,234 12-58 0 0,110-9-40 0 0,26-3 3 0 0,-41 4-41 0 0,33-12-24 0 0,-216-12 68 0 0,3-25 16 0 0,237 11 0 0 0,-316 0-127 0 0,181 9 118 0 0,145-1 36 0 0,-94-1-101 0 0,129 2 92 0 0,-332 19-40 0 0,414-13-27 0 0,-117 7-91 0 0,-33 4 206 0 0,-310 19-198 0 0,-235 6 266 0 0,509-23-223 0 0,146-9 49 0 0,-255 25 22 0 0,89-7-27 0 0,-554 38 115 0 0,705-57-176 0 0,-266 3-42 0 0,-11-21 224 0 0,285 11-117 0 0,-52-3 0 0 0,-39 0-5 0 0,3 0-14 0 0,31-2 39 0 0,-125-10-106 0 0,226 14 113 0 0,-110-5-9 0 0,81 6 34 0 0,-93 11-1 0 0,131-8 20 0 0,3 0-143 0 0,-52 10-1 0 0,-34 12 23 0 0,112-23 84 0 0,-1 0-1 0 0,1 0 1 0 0,0-1 0 0 0,-9 1-1 0 0,11-1-21 0 0,1 0 1 0 0,-2 0-1 0 0,2-1 0 0 0,-1 1 1 0 0,0 0-1 0 0,1-1 0 0 0,-1 1 1 0 0,1 0-1 0 0,-1-1 0 0 0,0 0 1 0 0,0 1-1 0 0,1-1 0 0 0,-3-2 1 0 0,-7-3 0 0 0,9 5 0 0 0,0-1 0 0 0,0 1 0 0 0,-1 0 0 0 0,1 0 0 0 0,1-1 0 0 0,-4-2 0 0 0,-9-12-20 0 0,0-1 0 0 0,2 0 0 0 0,0 0 0 0 0,1-1 0 0 0,-11-22 0 0 0,5 0 10 0 0,8 23 28 0 0,3 0-1 0 0,-1 0 0 0 0,-4-23 1 0 0,-4-25 16 0 0,-5-43-18 0 0,11 71-15 0 0,-7-67 0 0 0,11 14-6 0 0,-5-167-22 0 0,7 149 51 0 0,3-80-294 0 0,2 144 357 0 0,-8-59 1 0 0,1 4-55 0 0,6 84-23 0 0,1-1 0 0 0,7-29 0 0 0,-5 25 78 0 0,-1 10-123 0 0,1-1 1 0 0,0 1 0 0 0,9-15 0 0 0,1-3 11 0 0,-9 16 22 0 0,3 0 0 0 0,0 1 0 0 0,-1 0 0 0 0,2 0 0 0 0,1 0 0 0 0,-1 1 0 0 0,1 1 0 0 0,21-17 1 0 0,-19 18-2 0 0,1 0 0 0 0,0 1 0 0 0,1 0 0 0 0,-1 1 0 0 0,1 0 0 0 0,0 1 0 0 0,2 0 0 0 0,-2 1 0 0 0,1 1 0 0 0,0 0 0 0 0,27-1 0 0 0,670-20-180 0 0,-381 40 106 0 0,-206-7 24 0 0,165 20 6 0 0,-143-11 41 0 0,78 11 50 0 0,78 8-66 0 0,-221-31 13 0 0,1-4 0 0 0,117-10 0 0 0,-14-12 68 0 0,244-22-6 0 0,67-5-137 0 0,-273 27 56 0 0,188-19 246 0 0,-137 14-99 0 0,-226 20-132 0 0,493-60-167 0 0,231-25 211 0 0,267 36-28 0 0,-958 51-29 0 0,521-12 92 0 0,-555 15-71 0 0,182-6-30 0 0,366-19 139 0 0,-219 1-198 0 0,-79 11 84 0 0,-135 4 27 0 0,60-6-40 0 0,-222 14 22 0 0,261-17-5 0 0,-181 16 43 0 0,189-2 41 0 0,13 1-87 0 0,94 2 162 0 0,191 6-119 0 0,-110-4-93 0 0,-80 2 149 0 0,18-1-49 0 0,-197 4-77 0 0,269 4 24 0 0,-191-2 11 0 0,-97-1 0 0 0,698 7-60 0 0,-472-9 190 0 0,-63-5-90 0 0,285-12-144 0 0,-325-2 95 0 0,93-4 53 0 0,116-1 18 0 0,-220 11 15 0 0,204 6-241 0 0,-388 6 132 0 0,365 20 254 0 0,-222 8-361 0 0,-89-10 88 0 0,164 12 90 0 0,0-19 104 0 0,-148-13-155 0 0,139-2 108 0 0,-185-2-109 0 0,251 24 0 0 0,-219-6 101 0 0,243-5 1 0 0,-292-15-194 0 0,153-2 49 0 0,186 18 109 0 0,-331-2-68 0 0,61 3-5 0 0,-59-5-6 0 0,4 2 18 0 0,-14 3 3 0 0,43 3 99 0 0,-103-12-70 0 0,93 4-216 0 0,-108-10 391 0 0,-27 1-208 0 0,1 1 0 0 0,23 1 0 0 0,29 1-31 0 0,-61-2 83 0 0,0 1-51 0 0,-2 1 0 0 0,1-1 0 0 0,1 1 0 0 0,-2 0 0 0 0,0 0 0 0 0,2 0 0 0 0,-2 0 0 0 0,0 1 0 0 0,0-1 0 0 0,1 1 0 0 0,2 4 0 0 0,31 28 8 0 0,5 8 0 0 0,-27-27 128 0 0,-8-10-475 0 0,-1 1-1 0 0,-1 0 0 0 0,1 0 0 0 0,7 14 0 0 0,-12-19 176 0 0,0 0 0 0 0,0 0 0 0 0,0 0 0 0 0,-1 1 0 0 0,1-1 0 0 0,-1 0 0 0 0,1 0 0 0 0,-1 1 0 0 0,0-1 0 0 0,0 0 0 0 0,0 1 0 0 0,0-1 0 0 0,-1 0 0 0 0,1 1 0 0 0,-1-1 0 0 0,1 0 0 0 0,-1 0 0 0 0,0 1 0 0 0,0-1 0 0 0,0 0 0 0 0,0 0 0 0 0,-2 4 0 0 0,-15 12-1231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1:40.527"/>
    </inkml:context>
    <inkml:brush xml:id="br0">
      <inkml:brushProperty name="width" value="0.05" units="cm"/>
      <inkml:brushProperty name="height" value="0.05" units="cm"/>
      <inkml:brushProperty name="color" value="#AB008B"/>
    </inkml:brush>
  </inkml:definitions>
  <inkml:trace contextRef="#ctx0" brushRef="#br0">1 274 11386 0 0,'0'0'160'0'0,"6"-2"-269"0"0,-4 0 394 0 0,0 0 0 0 0,0 0-1 0 0,0 0 1 0 0,-1-1 0 0 0,1 1-1 0 0,0 0 1 0 0,-1-1 0 0 0,0 1 0 0 0,1-1-1 0 0,-1 0 1 0 0,0 1 0 0 0,-1-1 0 0 0,2-3-1 0 0,-2 4-30 0 0,3-11 1311 0 0,-3 8-928 0 0,-4 8-357 0 0,3-1-292 0 0,1 1 0 0 0,-1 0 1 0 0,1 0-1 0 0,-1 0 1 0 0,1 0-1 0 0,0 6 0 0 0,0-4 7 0 0,0 4 24 0 0,0 1-1 0 0,1-1 1 0 0,0 1 0 0 0,0-1 0 0 0,2 1 0 0 0,-1-1-1 0 0,2 0 1 0 0,-1 0 0 0 0,1 0 0 0 0,0-1 0 0 0,0 1-1 0 0,1-1 1 0 0,1 1 0 0 0,-1-1 0 0 0,2 0 0 0 0,-1-1-1 0 0,1 0 1 0 0,0 0 0 0 0,0-1 0 0 0,12 8 0 0 0,-6-6 35 0 0,-12-8-43 0 0,-1 1 0 0 0,1-1 1 0 0,0 0-1 0 0,0 1 1 0 0,-1-1-1 0 0,1 0 0 0 0,0 0 1 0 0,0 0-1 0 0,0 0 0 0 0,0 0 1 0 0,0 0-1 0 0,-1 0 1 0 0,1 0-1 0 0,0 0 0 0 0,-1 0 1 0 0,1 0-1 0 0,1 0 0 0 0,-1-2 151 0 0,-1 0 0 0 0,0-1-1 0 0,0 2 1 0 0,0-2-1 0 0,0 1 1 0 0,0-3 0 0 0,0 2-212 0 0,-10-134 333 0 0,0 35-211 0 0,8 67-61 0 0,0 0 250 0 0,3-49 0 0 0,-1 83-253 0 0,0-1-1 0 0,0 1 1 0 0,0 0-1 0 0,1 0 1 0 0,-1-1 0 0 0,1 1-1 0 0,0 0 1 0 0,-1 0-1 0 0,1-1 1 0 0,0 2-1 0 0,0-1 1 0 0,-1 0 0 0 0,1-1-1 0 0,0 2 1 0 0,0-1-1 0 0,0 0 1 0 0,0 0 0 0 0,0 0-1 0 0,0 0 1 0 0,0 1-1 0 0,1-1 1 0 0,-1 1-1 0 0,0-1 1 0 0,0 0 0 0 0,1 1-1 0 0,-1-1 1 0 0,0 1-1 0 0,2 0 1 0 0,1-1-2 0 0,0 1 1 0 0,1-1-1 0 0,-1 1 0 0 0,1 0 1 0 0,-1 0-1 0 0,0 0 0 0 0,7 2 1 0 0,18 6-29 0 0,0 0 0 0 0,-1 2 0 0 0,46 23 1 0 0,-56-25 12 0 0,-1 0-507 0 0,0-1 0 0 0,1-1 1 0 0,0-1-1 0 0,0 0 0 0 0,0-1 1 0 0,0 0-1 0 0,1-2 0 0 0,0 0 0 0 0,24-1 1 0 0,-39-1-1999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5:59.492"/>
    </inkml:context>
    <inkml:brush xml:id="br0">
      <inkml:brushProperty name="width" value="0.05" units="cm"/>
      <inkml:brushProperty name="height" value="0.05" units="cm"/>
      <inkml:brushProperty name="color" value="#AB008B"/>
    </inkml:brush>
  </inkml:definitions>
  <inkml:trace contextRef="#ctx0" brushRef="#br0">0 1 9594 0 0,'0'0'3373'0'0,"14"0"-1666"0"0,-8-1-1563 0 0,0 1 1 0 0,0 1-1 0 0,-1-1 1 0 0,1 1-1 0 0,0 0 1 0 0,0 0-1 0 0,0 1 1 0 0,-1 0-1 0 0,1 0 1 0 0,-1 0 0 0 0,0 0-1 0 0,1 1 1 0 0,-1 0-1 0 0,0 0 1 0 0,-1 1-1 0 0,1-1 1 0 0,0 1-1 0 0,6 7 1 0 0,42 59 498 0 0,70 117-1 0 0,-97-138-588 0 0,-2 1-1 0 0,-2 1 0 0 0,-2 1 1 0 0,18 73-1 0 0,-32-93 6 0 0,-1 0 0 0 0,2 36 0 0 0,-5 65 144 0 0,-2-111-186 0 0,-8 84-358 0 0,-1-2-3256 0 0,9-96 3099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05.417"/>
    </inkml:context>
    <inkml:brush xml:id="br0">
      <inkml:brushProperty name="width" value="0.05" units="cm"/>
      <inkml:brushProperty name="height" value="0.05" units="cm"/>
      <inkml:brushProperty name="color" value="#AB008B"/>
    </inkml:brush>
  </inkml:definitions>
  <inkml:trace contextRef="#ctx0" brushRef="#br0">495 45 10234 0 0,'0'0'6430'0'0,"-6"-4"-6692"0"0,3 4 199 0 0,1-1 1 0 0,-1 1-1 0 0,1-1 0 0 0,-1 1 0 0 0,1 0 0 0 0,-1 0 0 0 0,1 0 1 0 0,-1 0-1 0 0,1 1 0 0 0,-4 0 0 0 0,-25 8-223 0 0,15-2 319 0 0,1 1 0 0 0,1 0 1 0 0,-1 1-1 0 0,1 1 0 0 0,1 0 1 0 0,0 1-1 0 0,0 1 0 0 0,-17 20 1 0 0,-29 44 444 0 0,15-18-168 0 0,15-23 37 0 0,3 2 1 0 0,-36 61 0 0 0,52-77-278 0 0,0-1 0 0 0,1 2 1 0 0,1-1-1 0 0,1 1 0 0 0,1 0 1 0 0,-5 44-1 0 0,9-48-28 0 0,2 0 1 0 0,0 0 0 0 0,1 0-1 0 0,1 0 1 0 0,0 0-1 0 0,1-1 1 0 0,2 1-1 0 0,-1-1 1 0 0,14 31 0 0 0,-11-34-12 0 0,0 0-1 0 0,1-1 1 0 0,0 0 0 0 0,1 0 0 0 0,1 0 0 0 0,0-2 0 0 0,0 1 0 0 0,2-1 0 0 0,-1-1 0 0 0,1 0 0 0 0,21 14 0 0 0,-26-20 0 0 0,-1-1 0 0 0,1 0 0 0 0,0 0 0 0 0,0-1-1 0 0,0 0 1 0 0,0 0 0 0 0,0 0 0 0 0,1-1 0 0 0,-1 0 0 0 0,0-1-1 0 0,1 1 1 0 0,-1-1 0 0 0,1-1 0 0 0,-1 1 0 0 0,12-4-1 0 0,-7 1 50 0 0,1 0 0 0 0,-1-2 0 0 0,0 1 0 0 0,0-1 0 0 0,0-1 0 0 0,-1 0 0 0 0,0-1 0 0 0,11-8 0 0 0,4-7 15 0 0,0-1 1 0 0,-1-1-1 0 0,-1-1 1 0 0,-1-1-1 0 0,-2-1 1 0 0,28-44-1 0 0,-15 10 56 0 0,-2-1 0 0 0,30-81 0 0 0,-40 80 107 0 0,23-100 0 0 0,-42 145-206 0 0,1-1 0 0 0,-2 0 0 0 0,-1 0 0 0 0,-1-31 0 0 0,0 42-16 0 0,-1 0 0 0 0,0-1-1 0 0,-1 1 1 0 0,0 0 0 0 0,0 0-1 0 0,-1 0 1 0 0,0 0 0 0 0,0 0 0 0 0,-1 1-1 0 0,0-1 1 0 0,0 1 0 0 0,-11-13-1 0 0,13 17 7 0 0,-2 0-1 0 0,1 0 1 0 0,0 0-1 0 0,-1 0 1 0 0,1 1 0 0 0,-1-1-1 0 0,0 1 1 0 0,0 0-1 0 0,0 0 1 0 0,0 0-1 0 0,0 1 1 0 0,-6-2-1 0 0,4 1-7 0 0,0 2 1 0 0,-1-1-1 0 0,1 1 1 0 0,0 0-1 0 0,0 0 0 0 0,0 0 1 0 0,-12 3-1 0 0,-2 3-15 0 0,0 0 1 0 0,1 2-1 0 0,0 0 1 0 0,-20 12-1 0 0,37-19-20 0 0,-37 22 9 0 0,1 2 0 0 0,0 1-1 0 0,-34 33 1 0 0,-19 14-41 0 0,62-53 66 0 0,20-15-41 0 0,1 1-1 0 0,0 0 1 0 0,0 0 0 0 0,0 1 0 0 0,1-1 0 0 0,0 2 0 0 0,-7 7 0 0 0,12-12-116 0 0,0 0 0 0 0,0 1 0 0 0,1-1 0 0 0,-1 1 0 0 0,1-1 0 0 0,0 1 0 0 0,0 0 1 0 0,0-1-1 0 0,0 1 0 0 0,0 0 0 0 0,1 4 0 0 0,0-3-704 0 0,0-1 0 0 0,0 0-1 0 0,1 0 1 0 0,0 0 0 0 0,2 8 0 0 0,-2-10 411 0 0,0 2 156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05.966"/>
    </inkml:context>
    <inkml:brush xml:id="br0">
      <inkml:brushProperty name="width" value="0.05" units="cm"/>
      <inkml:brushProperty name="height" value="0.05" units="cm"/>
      <inkml:brushProperty name="color" value="#AB008B"/>
    </inkml:brush>
  </inkml:definitions>
  <inkml:trace contextRef="#ctx0" brushRef="#br0">1 40 15355 0 0,'0'0'-155'0'0,"11"-4"-3068"0"0,9-3 3928 0 0,-1 0 0 0 0,35-7 0 0 0,-35 11-385 0 0,1 0 0 0 0,0 2-1 0 0,-1 0 1 0 0,1 1 0 0 0,0 1-1 0 0,-1 1 1 0 0,1 1 0 0 0,-1 1-1 0 0,20 6 1 0 0,2 0-221 0 0,83 11 0 0 0,-110-19-94 0 0,26 2 88 0 0,-41-5-283 0 0,1 1-1 0 0,-1 0 1 0 0,0-1-1 0 0,0 1 1 0 0,0-1-1 0 0,1 1 1 0 0,-1-1-1 0 0,0 0 1 0 0,0 1 0 0 0,1-1-1 0 0,-1 0 1 0 0,1 1-1 0 0,-1-1 1 0 0,1 0-1 0 0,-2-1 1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06.799"/>
    </inkml:context>
    <inkml:brush xml:id="br0">
      <inkml:brushProperty name="width" value="0.05" units="cm"/>
      <inkml:brushProperty name="height" value="0.05" units="cm"/>
      <inkml:brushProperty name="color" value="#AB008B"/>
    </inkml:brush>
  </inkml:definitions>
  <inkml:trace contextRef="#ctx0" brushRef="#br0">1 0 9466 0 0,'0'0'-170'0'0,"8"9"1746"0"0,-3 3-594 0 0,1 2-374 0 0,0 0 0 0 0,0 1 0 0 0,-2-1 0 0 0,0 1 0 0 0,3 17 0 0 0,-4 11-75 0 0,-1 1 0 0 0,-7 72 0 0 0,3-110-510 0 0,0-5 5 0 0,1-2 0 0 0,1 1 1 0 0,0-1-1 0 0,-1 1 0 0 0,1-1 0 0 0,0 1 0 0 0,0-1 1 0 0,0 1-1 0 0,-1-1 0 0 0,1 1 0 0 0,0-1 0 0 0,0 1 1 0 0,0-1-1 0 0,0 1 0 0 0,0-1 0 0 0,0 1 1 0 0,0-2 342 0 0,0-6 289 0 0,5-10-585 0 0,0 0 0 0 0,1 1 0 0 0,1 0 0 0 0,1 0 0 0 0,0 1 0 0 0,1 0 0 0 0,1 0-1 0 0,21-26 1 0 0,-11 19-71 0 0,2 1 0 0 0,1 1-1 0 0,26-19 1 0 0,-47 39 5 0 0,-1 0 1 0 0,0 0-1 0 0,1 0 0 0 0,-1 0 0 0 0,0 1 1 0 0,1-1-1 0 0,-1 0 0 0 0,1 1 0 0 0,0-1 1 0 0,-1 1-1 0 0,1-1 0 0 0,-1 1 0 0 0,1 0 1 0 0,0-1-1 0 0,-1 1 0 0 0,1 0 0 0 0,0 0 0 0 0,-1 0 1 0 0,1 1-1 0 0,0-1 0 0 0,-1 0 0 0 0,1 1 1 0 0,-1-1-1 0 0,1 1 0 0 0,0-1 0 0 0,-1 1 1 0 0,1 0-1 0 0,-1-1 0 0 0,0 1 0 0 0,1 0 1 0 0,-1 0-1 0 0,0 0 0 0 0,1 0 0 0 0,-1 0 1 0 0,0 1-1 0 0,0-1 0 0 0,0 0 0 0 0,1 2 1 0 0,3 3 37 0 0,-1 0 1 0 0,0 1 0 0 0,-1 0 0 0 0,1-1 0 0 0,-1 1-1 0 0,0 0 1 0 0,1 8 0 0 0,4 10 0 0 0,-2-7-14 0 0,4 25 0 0 0,23 154 407 0 0,-29-183-385 0 0,-3-15-58 0 0,-1 0 0 0 0,1 1-1 0 0,0-1 1 0 0,0 0 0 0 0,0 1-1 0 0,0-1 1 0 0,0 1 0 0 0,0 0-1 0 0,0-1 1 0 0,0 1 0 0 0,2-1-1 0 0,3-1-10 0 0,0-2-17 0 0,0 0-1 0 0,0 0 1 0 0,0 0-1 0 0,0-1 1 0 0,-1 0-1 0 0,0-1 0 0 0,5-5 1 0 0,-7 7 11 0 0,22-26-350 0 0,35-55-1 0 0,12-37-1207 0 0,-44 74 870 0 0,-22 38-1990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22.311"/>
    </inkml:context>
    <inkml:brush xml:id="br0">
      <inkml:brushProperty name="width" value="0.1" units="cm"/>
      <inkml:brushProperty name="height" value="0.1" units="cm"/>
      <inkml:brushProperty name="color" value="#F6630D"/>
    </inkml:brush>
  </inkml:definitions>
  <inkml:trace contextRef="#ctx0" brushRef="#br0">636 154 9210 0 0,'0'0'-39'0'0,"-2"-11"-3"0"0,0 4 196 0 0,-1 0 0 0 0,0 1 1 0 0,0-1-1 0 0,0 1 1 0 0,-1 0-1 0 0,0 0 0 0 0,0 0 1 0 0,0 0-1 0 0,-1 1 1 0 0,0 0-1 0 0,0 0 0 0 0,-8-7 1 0 0,3 5 274 0 0,0-1 1 0 0,-1 2 0 0 0,0-1-1 0 0,0 2 1 0 0,0-1-1 0 0,-17-4 1 0 0,18 7-319 0 0,-1 1 1 0 0,0 0-1 0 0,0 0 0 0 0,0 1 0 0 0,0 1 1 0 0,0 0-1 0 0,1 1 0 0 0,-1 0 1 0 0,0 0-1 0 0,0 1 0 0 0,0 1 1 0 0,1-1-1 0 0,-1 2 0 0 0,-13 6 0 0 0,10-4-69 0 0,0 2-1 0 0,0 0 1 0 0,0 0-1 0 0,1 1 0 0 0,1 1 1 0 0,-1 0-1 0 0,2 1 0 0 0,-1 0 1 0 0,-12 16-1 0 0,2 5-70 0 0,0 0 0 0 0,-28 59 0 0 0,36-59 70 0 0,1 1 1 0 0,2 1-1 0 0,1 0 0 0 0,2 1 0 0 0,1 0 0 0 0,2 0 0 0 0,2 1 0 0 0,0 50 0 0 0,14 214 140 0 0,-9-255-83 0 0,-3-29-56 0 0,2-1 1 0 0,0 1-1 0 0,0 0 1 0 0,2 0-1 0 0,0-1 1 0 0,6 20-1 0 0,-7-31-4 0 0,0 0 0 0 0,1 0 0 0 0,-1 0 0 0 0,1 0 0 0 0,0-1 0 0 0,-1 0 0 0 0,2 1 0 0 0,-1-1 0 0 0,0 0-1 0 0,1 0 1 0 0,-1-1 0 0 0,1 1 0 0 0,6 3 0 0 0,-2-3 0 0 0,-1 1-1 0 0,1-1 1 0 0,0 0-1 0 0,0-1 1 0 0,0 1-1 0 0,12 0 0 0 0,12 0 31 0 0,-1-1-1 0 0,1-2 0 0 0,-1-1 0 0 0,1-1 0 0 0,-1-2 0 0 0,59-15 0 0 0,-52 9-61 0 0,86-27 116 0 0,-107 31-143 0 0,-1-1 1 0 0,0-1-1 0 0,0-1 0 0 0,0 0 1 0 0,15-12-1 0 0,-18 9-330 0 0,0 0 1 0 0,-2 0-1 0 0,1-1 1 0 0,-2-1-1 0 0,12-17 1 0 0,-16 20-515 0 0,-1 0 0 0 0,0-1 0 0 0,-1 0 0 0 0,0 0-1 0 0,0 0 1 0 0,-2 0 0 0 0,1 0 0 0 0,0-18 0 0 0,-2 23-833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23.128"/>
    </inkml:context>
    <inkml:brush xml:id="br0">
      <inkml:brushProperty name="width" value="0.1" units="cm"/>
      <inkml:brushProperty name="height" value="0.1" units="cm"/>
      <inkml:brushProperty name="color" value="#F6630D"/>
    </inkml:brush>
  </inkml:definitions>
  <inkml:trace contextRef="#ctx0" brushRef="#br0">0 1 14203 0 0,'0'0'68'0'0,"2"8"-477"0"0,6 24 213 0 0,-1 0 0 0 0,-1 1 1 0 0,1 40-1 0 0,27 209 1382 0 0,-14-135-783 0 0,-15-114-269 0 0,-2-16 287 0 0,1 31-1 0 0,-5-68-676 0 0,0 18 369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23.788"/>
    </inkml:context>
    <inkml:brush xml:id="br0">
      <inkml:brushProperty name="width" value="0.1" units="cm"/>
      <inkml:brushProperty name="height" value="0.1" units="cm"/>
      <inkml:brushProperty name="color" value="#F6630D"/>
    </inkml:brush>
  </inkml:definitions>
  <inkml:trace contextRef="#ctx0" brushRef="#br0">1 195 10874 0 0,'0'0'218'0'0,"0"-10"-848"0"0,1-3 1620 0 0,2 1 0 0 0,-1-1 1 0 0,9-22-1 0 0,-9 30-884 0 0,1 0 1 0 0,0 0 0 0 0,-1 0 0 0 0,2 0-1 0 0,-1 1 1 0 0,0-1 0 0 0,1 1-1 0 0,0 0 1 0 0,0 0 0 0 0,0 0 0 0 0,8-5-1 0 0,0 1-81 0 0,1 1 0 0 0,-1 0 1 0 0,2 1-1 0 0,17-7 0 0 0,-23 10-23 0 0,1 1 1 0 0,-1 0 0 0 0,0 0-1 0 0,1 1 1 0 0,-1 0 0 0 0,1 0-1 0 0,-1 1 1 0 0,16 2 0 0 0,-21-2-4 0 0,1 1 1 0 0,-1 0-1 0 0,0 0 1 0 0,0 0 0 0 0,0 0-1 0 0,-1 0 1 0 0,1 0-1 0 0,0 1 1 0 0,0 0-1 0 0,-1-1 1 0 0,1 1-1 0 0,-1 0 1 0 0,1 0 0 0 0,2 4-1 0 0,-2-3 16 0 0,-1 1 0 0 0,1-1 0 0 0,-1 1 0 0 0,0 0 0 0 0,0 0 0 0 0,0 0 0 0 0,0 0 0 0 0,-1 1 0 0 0,2 5 0 0 0,-2-1-8 0 0,1 0 1 0 0,-1 1 0 0 0,-1-1-1 0 0,0 1 1 0 0,0 0 0 0 0,-1-1-1 0 0,0 1 1 0 0,-5 16 0 0 0,-4 4 8 0 0,-2-1 0 0 0,-29 54 0 0 0,29-60-14 0 0,-6 9 111 0 0,0-2 0 0 0,-41 52 0 0 0,58-81-108 0 0,0 0-1 0 0,0 0 1 0 0,0 0-1 0 0,0 0 0 0 0,0 0 1 0 0,0 0-1 0 0,-1 0 1 0 0,1 0-1 0 0,0-1 1 0 0,-1 1-1 0 0,-2 1 1 0 0,26 3 65 0 0,-7-3-68 0 0,0-1 0 0 0,0 0 0 0 0,0-1-1 0 0,0-1 1 0 0,0 0 0 0 0,20-5 0 0 0,89-26 188 0 0,-104 26-175 0 0,158-48 98 0 0,-173 52-79 0 0,0 0-1 0 0,0 0 1 0 0,0 0 0 0 0,7-6-1 0 0,-3 0-2600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25.608"/>
    </inkml:context>
    <inkml:brush xml:id="br0">
      <inkml:brushProperty name="width" value="0.1" units="cm"/>
      <inkml:brushProperty name="height" value="0.1" units="cm"/>
      <inkml:brushProperty name="color" value="#F6630D"/>
    </inkml:brush>
  </inkml:definitions>
  <inkml:trace contextRef="#ctx0" brushRef="#br0">0 0 10874 0 0,'0'0'2119'0'0,"0"8"-897"0"0,0 35-833 0 0,9 73 1 0 0,-1-69-334 0 0,18 102 219 0 0,-22-136-225 0 0,-3-13-48 0 0,-1 1 1 0 0,0-1-1 0 0,0 1 1 0 0,0-1 0 0 0,1 1-1 0 0,-1-1 1 0 0,0 1 0 0 0,1-1-1 0 0,-1 0 1 0 0,1 1 0 0 0,-1-1-1 0 0,0 0 1 0 0,1 1 0 0 0,-1-1-1 0 0,1 0 1 0 0,-1 1-1 0 0,1-1 1 0 0,-1 0 0 0 0,1 0-1 0 0,-1 1 1 0 0,1-1 0 0 0,-1 0-1 0 0,2 0 1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26.240"/>
    </inkml:context>
    <inkml:brush xml:id="br0">
      <inkml:brushProperty name="width" value="0.1" units="cm"/>
      <inkml:brushProperty name="height" value="0.1" units="cm"/>
      <inkml:brushProperty name="color" value="#F6630D"/>
    </inkml:brush>
  </inkml:definitions>
  <inkml:trace contextRef="#ctx0" brushRef="#br0">4 81 12027 0 0,'0'0'514'0'0,"-4"-9"473"0"0,5 6-888 0 0,-1 0-1 0 0,0-1 1 0 0,1 1 0 0 0,0 0-1 0 0,-1 0 1 0 0,1 0-1 0 0,0 0 1 0 0,1-1 0 0 0,-1 2-1 0 0,1-1 1 0 0,-1 0-1 0 0,1 0 1 0 0,0 0 0 0 0,0 1-1 0 0,0-1 1 0 0,0 1 0 0 0,0-1-1 0 0,1 1 1 0 0,4-3-1 0 0,-5 3-80 0 0,0 1 0 0 0,0 0 0 0 0,0 0 0 0 0,0 0 0 0 0,1 0 0 0 0,-1 0 0 0 0,0 0 0 0 0,1 0 0 0 0,-1 1 0 0 0,0-1 0 0 0,1 1 0 0 0,-1 0 0 0 0,1 0 0 0 0,-1 0 0 0 0,1 0 0 0 0,-1 0 0 0 0,1 0 0 0 0,-1 1 0 0 0,0-1 0 0 0,1 1 0 0 0,-1 0 0 0 0,0-1 0 0 0,1 1 0 0 0,-1 0 0 0 0,0 0 0 0 0,4 3 0 0 0,2 2-12 0 0,-1 1 1 0 0,1 0-1 0 0,-1 0 0 0 0,-1 0 0 0 0,1 1 0 0 0,-2 0 1 0 0,1 0-1 0 0,-1 0 0 0 0,0 1 0 0 0,0 0 1 0 0,-1 0-1 0 0,0 0 0 0 0,-1 0 0 0 0,0 1 0 0 0,-1-1 1 0 0,0 1-1 0 0,1 11 0 0 0,-1-4 49 0 0,-1 0 1 0 0,0 0-1 0 0,-2 1 0 0 0,0-1 0 0 0,-1 0 1 0 0,0 0-1 0 0,-2 0 0 0 0,-10 33 1 0 0,5-28 131 0 0,-21 42 0 0 0,30-64-175 0 0,0 1 0 0 0,-1 0 0 0 0,1-1 0 0 0,0 1 0 0 0,-1-1-1 0 0,1 1 1 0 0,-1-1 0 0 0,1 1 0 0 0,0-1 0 0 0,-1 0 0 0 0,1 1-1 0 0,-1-1 1 0 0,1 1 0 0 0,-1-1 0 0 0,0 0 0 0 0,1 0 0 0 0,-1 1 0 0 0,1-1-1 0 0,-1 0 1 0 0,0 0 0 0 0,1 0 0 0 0,-1 1 0 0 0,1-1 0 0 0,-1 0-1 0 0,0 0 1 0 0,1 0 0 0 0,-1 0 0 0 0,0 0 0 0 0,1 0 0 0 0,-1 0 0 0 0,1-1-1 0 0,-1 1 1 0 0,0 0 0 0 0,-22 1 324 0 0,18-2-256 0 0,4 1-82 0 0,0 0 0 0 0,0 0 1 0 0,0-1-1 0 0,1 1 0 0 0,-1 0 0 0 0,0 0 1 0 0,0 0-1 0 0,1-1 0 0 0,-1 1 0 0 0,0-1 1 0 0,0 1-1 0 0,0-1 0 0 0,1 0-1 0 0,0 1 0 0 0,0-1 1 0 0,0 1-1 0 0,0-1 0 0 0,0 1 0 0 0,0-1 0 0 0,1 1 0 0 0,-1-1 0 0 0,0 1 1 0 0,0-1-1 0 0,0 1 0 0 0,1-1 0 0 0,-1 1 0 0 0,0 0 0 0 0,1-1 1 0 0,-1 1-1 0 0,0-1 0 0 0,1 1 0 0 0,-1 0 0 0 0,0-1 0 0 0,1 1 0 0 0,-1 0 1 0 0,1-1-1 0 0,-1 1 0 0 0,1 0 0 0 0,0-1 0 0 0,10-7-18 0 0,0 1-1 0 0,1 0 0 0 0,0 1 1 0 0,0 0-1 0 0,24-8 0 0 0,67-12-1 0 0,-36 10 19 0 0,-43 9 4 0 0,45-5 0 0 0,-68 12-32 0 0,12-1 102 0 0,-13 1-79 0 0,0 1-1 0 0,-1-1 1 0 0,1 0 0 0 0,0 0-1 0 0,0 0 1 0 0,0 0-1 0 0,0 0 1 0 0,0 0-1 0 0,0 0 1 0 0,0 0 0 0 0,-1 0-1 0 0,1 1 1 0 0,0-1-1 0 0,0 0 1 0 0,0 0 0 0 0,0 0-1 0 0,0 0 1 0 0,0 0-1 0 0,0 0 1 0 0,0 1 0 0 0,0-1-1 0 0,0 0 1 0 0,0 0-1 0 0,0 0 1 0 0,0 0 0 0 0,0 0-1 0 0,0 1 1 0 0,0-1-1 0 0,0 0 1 0 0,0 0 0 0 0,0 0-1 0 0,0 0 1 0 0,0 0-1 0 0,0 1 1 0 0,0-1-1 0 0,0 0 1 0 0,0 0 0 0 0,0 0-1 0 0,0 0 1 0 0,0 0-1 0 0,0 0 1 0 0,1 1 0 0 0,-1-1-1 0 0,0 0 1 0 0,0 0-1 0 0,0 0 1 0 0,0 0 0 0 0,0 0-1 0 0,0 0 1 0 0,0 0-1 0 0,1 0 1 0 0,-1 0 0 0 0,0 0-1 0 0,0 1 1 0 0,0-1-1 0 0,0 0 1 0 0,0 0-1 0 0,0 0 1 0 0,1 0 0 0 0,-1 0-1 0 0,0 0 1 0 0,0 0-1 0 0,0 0 1 0 0,0 0 0 0 0,0 0-1 0 0,1 0 1 0 0,-1 0-1 0 0,0 0 1 0 0,0-1 0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26.943"/>
    </inkml:context>
    <inkml:brush xml:id="br0">
      <inkml:brushProperty name="width" value="0.1" units="cm"/>
      <inkml:brushProperty name="height" value="0.1" units="cm"/>
      <inkml:brushProperty name="color" value="#F6630D"/>
    </inkml:brush>
  </inkml:definitions>
  <inkml:trace contextRef="#ctx0" brushRef="#br0">631 74 3705 0 0,'0'0'1762'0'0,"-8"-4"714"0"0,-17-10-445 0 0,0 1 0 0 0,-32-11 0 0 0,44 20-1784 0 0,0 0 0 0 0,0 0 0 0 0,-1 2 0 0 0,1 0 0 0 0,-1 0 0 0 0,-23 1 0 0 0,24 2-176 0 0,-1 0 1 0 0,0 0-1 0 0,1 1 1 0 0,0 1-1 0 0,-1 1 0 0 0,1 0 1 0 0,0 0-1 0 0,1 1 1 0 0,-1 1-1 0 0,1 0 1 0 0,0 1-1 0 0,0 0 1 0 0,1 1-1 0 0,0 0 1 0 0,1 1-1 0 0,-1 0 0 0 0,2 0 1 0 0,-11 14-1 0 0,3 0 21 0 0,1 0 0 0 0,1 2 0 0 0,1-1-1 0 0,-17 45 1 0 0,16-27-44 0 0,2 1-1 0 0,-10 56 1 0 0,17-64-23 0 0,-3 59-1 0 0,9-73-6 0 0,1 0 0 0 0,1 0 1 0 0,0 0-1 0 0,7 25 0 0 0,-4-24-30 0 0,2-1 1 0 0,1 1 0 0 0,14 30-1 0 0,-1-15 86 0 0,46 65 0 0 0,-53-84-61 0 0,0-1 1 0 0,2-1-1 0 0,-1-1 0 0 0,2 0 0 0 0,25 18 0 0 0,-29-25-10 0 0,1-1-1 0 0,-1 0 1 0 0,1-1-1 0 0,0 0 0 0 0,1-1 1 0 0,-1-1-1 0 0,21 4 1 0 0,-2-3-1 0 0,0-2 0 0 0,41-1 0 0 0,-43-3 12 0 0,0-1 1 0 0,42-9 0 0 0,59-21 54 0 0,-95 23-57 0 0,1-1 3 0 0,-2-2 0 0 0,41-18-1 0 0,-56 20-64 0 0,-1-1-1 0 0,0 0 0 0 0,0-2 0 0 0,32-27 1 0 0,11-21-1019 0 0,-54 51 270 0 0,0 0 0 0 0,-1-1 0 0 0,-1 0 0 0 0,9-15 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1:50.260"/>
    </inkml:context>
    <inkml:brush xml:id="br0">
      <inkml:brushProperty name="width" value="0.05" units="cm"/>
      <inkml:brushProperty name="height" value="0.05" units="cm"/>
      <inkml:brushProperty name="color" value="#849398"/>
    </inkml:brush>
  </inkml:definitions>
  <inkml:trace contextRef="#ctx0" brushRef="#br0">1 25 3833 0 0,'0'0'0'0'0,"0"-1"-48"0"0,0-3 0 0 0,3-4-8 0 0,0-3 24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35.259"/>
    </inkml:context>
    <inkml:brush xml:id="br0">
      <inkml:brushProperty name="width" value="0.1" units="cm"/>
      <inkml:brushProperty name="height" value="0.1" units="cm"/>
      <inkml:brushProperty name="color" value="#004F8B"/>
    </inkml:brush>
  </inkml:definitions>
  <inkml:trace contextRef="#ctx0" brushRef="#br0">58 0 12155 0 0,'0'0'913'0'0,"3"7"-905"0"0,4 29-73 0 0,-2 0 1 0 0,-2 0-1 0 0,-2 72 0 0 0,-22 110-26 0 0,16-177 57 0 0,-11 79 29 0 0,-11 109 346 0 0,23-203-291 0 0,3-20-10 0 0,0 1 1 0 0,0-1 0 0 0,0 1-1 0 0,1-1 1 0 0,1 8 0 0 0,0-10 139 0 0,0-10 211 0 0,0-11 70 0 0,-2-14-398 0 0,1 0 1 0 0,3-31 0 0 0,14-64 31 0 0,-8 68 52 0 0,3 0-1 0 0,3 1 1 0 0,2 1-1 0 0,29-67 1 0 0,-42 115-123 0 0,0 0-1 0 0,0 0 1 0 0,1 1 0 0 0,0-1 0 0 0,0 1 0 0 0,1 0 0 0 0,0 0 0 0 0,0 1 0 0 0,0 0 0 0 0,1 0 0 0 0,0 0 0 0 0,0 1 0 0 0,1 0-1 0 0,12-6 1 0 0,-17 10-24 0 0,-1 0 0 0 0,0 0 0 0 0,0 0 0 0 0,0 1 0 0 0,1-1 0 0 0,-1 1 0 0 0,0 0 0 0 0,1-1 0 0 0,-1 1 0 0 0,0 0 0 0 0,1 0 0 0 0,-1 1 0 0 0,1-1 0 0 0,-1 0 0 0 0,3 2 0 0 0,-1-1 0 0 0,-1 1 0 0 0,1-1 0 0 0,-1 1 0 0 0,0 0 0 0 0,0 0 0 0 0,0 0 0 0 0,0 1 0 0 0,5 4 0 0 0,-1 1 0 0 0,0 0 0 0 0,-1 1 0 0 0,0 0 0 0 0,0 0 0 0 0,7 18 0 0 0,-5-8-24 0 0,-1 1-1 0 0,-2 0 0 0 0,1 0 0 0 0,-2 1 0 0 0,2 28 0 0 0,-1 106 36 0 0,-5-137 9 0 0,-3 44 91 0 0,-15 89 0 0 0,3-45 187 0 0,14-99-259 0 0,1-4-2 0 0,-1-1 0 0 0,1 0-1 0 0,0 0 1 0 0,0 0 0 0 0,0 0-1 0 0,1 4 1 0 0,-1-5-17 0 0,0 0 0 0 0,1 0 0 0 0,-1 0 0 0 0,0-1 0 0 0,1 1 0 0 0,-1 0 0 0 0,1 0 0 0 0,-1-1-1 0 0,1 1 1 0 0,0 0 0 0 0,-1-1 0 0 0,1 1 0 0 0,0-1 0 0 0,-1 1 0 0 0,1 0 0 0 0,0-1 0 0 0,0 0 0 0 0,0 1 0 0 0,-1-1 0 0 0,2 1 0 0 0,5 1 37 0 0,-1 1 0 0 0,0-1 0 0 0,1 0 0 0 0,0-1 0 0 0,-1 0 1 0 0,1 0-1 0 0,0 0 0 0 0,0-1 0 0 0,-1 0 0 0 0,13-2 0 0 0,-9 1-21 0 0,-1-2 0 0 0,1 1 0 0 0,-1-1 0 0 0,0-1-1 0 0,0 0 1 0 0,14-7 0 0 0,3-6-20 0 0,-2-1 0 0 0,0 0 0 0 0,36-39-1 0 0,-3-1-540 0 0,-25 24-668 0 0,59-48 0 0 0,20-4-3868 0 0,-105 81 3241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53.836"/>
    </inkml:context>
    <inkml:brush xml:id="br0">
      <inkml:brushProperty name="width" value="0.1" units="cm"/>
      <inkml:brushProperty name="height" value="0.1" units="cm"/>
      <inkml:brushProperty name="color" value="#004F8B"/>
    </inkml:brush>
  </inkml:definitions>
  <inkml:trace contextRef="#ctx0" brushRef="#br0">1 14 4729 0 0,'15'-13'8091'0'0,"-11"17"-7991"0"0,-1 0 1 0 0,0 1-1 0 0,0 0 0 0 0,0 0 0 0 0,0 0 1 0 0,-1 0-1 0 0,0 0 0 0 0,3 9 0 0 0,9 46 43 0 0,-14-58-126 0 0,33 229 331 0 0,-10 64 2 0 0,-22-200-178 0 0,-4 117 677 0 0,2-205-671 0 0,0 0 0 0 0,0 0 0 0 0,0 0 0 0 0,-1-1 0 0 0,-5 12 0 0 0,7-20 45 0 0,1 0 1 0 0,-1 0-1 0 0,0-1 0 0 0,0 1 1 0 0,0 0-1 0 0,-1 0 1 0 0,1-1-1 0 0,-1 1 0 0 0,1 0 1 0 0,-2-3-1 0 0,1 1-406 0 0,-7-39 415 0 0,-7-85 0 0 0,12-44-234 0 0,3 156-8 0 0,1-26-20 0 0,1-1 1 0 0,3 1-1 0 0,1 1 0 0 0,15-56 1 0 0,-16 82 25 0 0,1 1 0 0 0,0 0 0 0 0,0 0 0 0 0,2 1 0 0 0,-1 0 0 0 0,2 0 0 0 0,0 1 1 0 0,0 0-1 0 0,1 1 0 0 0,1 0 0 0 0,-1 0 0 0 0,15-9 0 0 0,-21 17 5 0 0,-1 0 1 0 0,1 1-1 0 0,0 0 0 0 0,0-1 0 0 0,0 2 0 0 0,0-1 1 0 0,1 0-1 0 0,-1 1 0 0 0,1 0 0 0 0,-1 0 1 0 0,1 0-1 0 0,-1 0 0 0 0,1 1 0 0 0,7 0 0 0 0,-6 1 3 0 0,0-1-1 0 0,-1 2 1 0 0,1-1-1 0 0,0 1 1 0 0,-1 0-1 0 0,0 0 1 0 0,1 0-1 0 0,-1 1 1 0 0,0 0-1 0 0,7 4 1 0 0,-2 1 16 0 0,0 1 0 0 0,-1 0 0 0 0,1 0 0 0 0,-2 1 0 0 0,1 0 0 0 0,-1 0 0 0 0,-1 1 0 0 0,0 0 0 0 0,8 18 0 0 0,-5-5 6 0 0,-2 0-1 0 0,-1 1 1 0 0,7 43-1 0 0,-12-50-1 0 0,0 1 0 0 0,-1-1 0 0 0,-3 36 1 0 0,-13 53 132 0 0,8-69-162 0 0,-10 47 25 0 0,-2 16 71 0 0,15-77-79 0 0,2-17-8 0 0,0 0-1 0 0,1 0 1 0 0,0 1-1 0 0,1-1 1 0 0,0 0-1 0 0,0 0 0 0 0,1 9 1 0 0,0-13 15 0 0,1 0 1 0 0,0 0-1 0 0,0 0 1 0 0,0-1-1 0 0,0 1 1 0 0,0-1-1 0 0,0 0 0 0 0,1 1 1 0 0,-1-1-1 0 0,1 0 1 0 0,0-1-1 0 0,-1 1 1 0 0,5 2-1 0 0,-5-3-11 0 0,1 0 0 0 0,0 0 0 0 0,-1 0-1 0 0,1-1 1 0 0,0 1 0 0 0,-1-1 0 0 0,1 1 0 0 0,0-1 0 0 0,0 0 0 0 0,0 0 0 0 0,-1 0-1 0 0,4-1 1 0 0,0 0 12 0 0,-1 0-1 0 0,1-1 1 0 0,-1 0-1 0 0,1 0 1 0 0,7-4-1 0 0,-1-1 3 0 0,0 0 0 0 0,-1-1-1 0 0,0-1 1 0 0,12-12 0 0 0,-1-1-84 0 0,-1-1 0 0 0,-2-1 0 0 0,18-28 0 0 0,44-84-1404 0 0,-78 131 1253 0 0,0-1-122 0 0,1-1 0 0 0,-1 1 0 0 0,0-1 0 0 0,-1 1 0 0 0,4-12 0 0 0,-6 14-388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54.307"/>
    </inkml:context>
    <inkml:brush xml:id="br0">
      <inkml:brushProperty name="width" value="0.1" units="cm"/>
      <inkml:brushProperty name="height" value="0.1" units="cm"/>
      <inkml:brushProperty name="color" value="#004F8B"/>
    </inkml:brush>
  </inkml:definitions>
  <inkml:trace contextRef="#ctx0" brushRef="#br0">0 1 10362 0 0,'0'0'0'0'0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6:54.716"/>
    </inkml:context>
    <inkml:brush xml:id="br0">
      <inkml:brushProperty name="width" value="0.1" units="cm"/>
      <inkml:brushProperty name="height" value="0.1" units="cm"/>
      <inkml:brushProperty name="color" value="#004F8B"/>
    </inkml:brush>
  </inkml:definitions>
  <inkml:trace contextRef="#ctx0" brushRef="#br0">116 100 3321 0 0,'-1'5'3259'0'0,"-7"4"-2581"0"0,2-1-296 0 0,-9 14 183 0 0,2 1 0 0 0,0 0 0 0 0,1 1 0 0 0,2 0 0 0 0,0 1 0 0 0,2 0 0 0 0,-8 42 0 0 0,15-61-494 0 0,0 1 1 0 0,0-1-1 0 0,1 1 0 0 0,0-1 1 0 0,0 1-1 0 0,1-1 0 0 0,0 1 1 0 0,0-1-1 0 0,0 0 1 0 0,5 12-1 0 0,-5-14-26 0 0,1 1 0 0 0,1-1 0 0 0,-1 1 0 0 0,1-1 0 0 0,-1 0 0 0 0,1 0 0 0 0,0 0 0 0 0,1 0 0 0 0,-1-1 0 0 0,1 1 0 0 0,-1-1 0 0 0,1 0 0 0 0,0 0 1 0 0,0 0-1 0 0,5 2 0 0 0,-4-3-22 0 0,1 0 1 0 0,-1 0 0 0 0,1-1-1 0 0,0 0 1 0 0,-1 1 0 0 0,1-2-1 0 0,0 1 1 0 0,-1-1 0 0 0,1 0-1 0 0,0 0 1 0 0,0 0 0 0 0,0-1-1 0 0,-1 0 1 0 0,1 0 0 0 0,-1-1-1 0 0,1 1 1 0 0,9-6 0 0 0,-2 2 5 0 0,0-2 1 0 0,-1 0 0 0 0,0-1 0 0 0,0 0 0 0 0,-1 0 0 0 0,12-12-1 0 0,-10 6 21 0 0,0-1 0 0 0,-1 0 0 0 0,16-27 0 0 0,-28 41-47 0 0,6-8 40 0 0,-1 0 1 0 0,-1-1-1 0 0,0 0 0 0 0,0 0 1 0 0,3-14-1 0 0,-2 2 106 0 0,3-32 0 0 0,-7 31 98 0 0,-2-36 0 0 0,0 55-191 0 0,1-1 0 0 0,-2 0 0 0 0,1 1 0 0 0,0-1 0 0 0,-1 1 0 0 0,0 0 0 0 0,0-1 0 0 0,0 1 0 0 0,0 0-1 0 0,-1 0 1 0 0,0 0 0 0 0,0 1 0 0 0,0-1 0 0 0,0 1 0 0 0,-6-5 0 0 0,2 1-5 0 0,-1 1 0 0 0,0 1 0 0 0,0-1 0 0 0,0 1-1 0 0,-1 1 1 0 0,-13-6 0 0 0,20 9-101 0 0,0 1 0 0 0,0-1-1 0 0,0 1 1 0 0,0-1-1 0 0,0 1 1 0 0,0 0 0 0 0,0 0-1 0 0,-1 0 1 0 0,1 0-1 0 0,0 0 1 0 0,0 0 0 0 0,0 1-1 0 0,0-1 1 0 0,0 1 0 0 0,-3 0-1 0 0,2 1-45 0 0,-1 0-1 0 0,1 0 0 0 0,-1 0 1 0 0,1 0-1 0 0,0 1 0 0 0,0-1 1 0 0,-5 5-1 0 0,-1 4-472 0 0,0 0 0 0 0,1 1 0 0 0,-11 19 0 0 0,-58 88-4134 0 0,71-112 3138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7:07.114"/>
    </inkml:context>
    <inkml:brush xml:id="br0">
      <inkml:brushProperty name="width" value="0.2" units="cm"/>
      <inkml:brushProperty name="height" value="0.2" units="cm"/>
      <inkml:brushProperty name="color" value="#004F8B"/>
    </inkml:brush>
  </inkml:definitions>
  <inkml:trace contextRef="#ctx0" brushRef="#br0">265 200 1656 0 0,'0'0'42'0'0,"0"-5"-193"0"0,-1-76-48 0 0,-12-10 10308 0 0,12 92-9996 0 0,-17 1 814 0 0,9 0-860 0 0,0 0-1 0 0,0 1 1 0 0,1 0 0 0 0,0 1-1 0 0,0 0 1 0 0,0 0-1 0 0,0 1 1 0 0,0 0-1 0 0,1 0 1 0 0,0 1-1 0 0,0-1 1 0 0,0 2-1 0 0,1-1 1 0 0,0 1 0 0 0,0 0-1 0 0,1 0 1 0 0,0 1-1 0 0,0-1 1 0 0,-6 15-1 0 0,5-10-48 0 0,1 1-1 0 0,1 0 0 0 0,0 0 1 0 0,0 0-1 0 0,1 0 0 0 0,1 0 1 0 0,-1 27-1 0 0,3-30-15 0 0,0 0 1 0 0,0 0-1 0 0,1 1 0 0 0,1-1 1 0 0,0 0-1 0 0,0-1 1 0 0,1 1-1 0 0,7 17 0 0 0,-6-20 8 0 0,0 1-1 0 0,0-1 0 0 0,1 0 1 0 0,0-1-1 0 0,0 1 0 0 0,8 7 1 0 0,-9-11 11 0 0,-1 0 1 0 0,1 0 0 0 0,1 0 0 0 0,-1 0 0 0 0,0-1-1 0 0,1 1 1 0 0,-1-1 0 0 0,1-1 0 0 0,0 1-1 0 0,0 0 1 0 0,7 0 0 0 0,-5 0 35 0 0,0-1-1 0 0,0-1 1 0 0,0 1-1 0 0,0-1 1 0 0,0-1-1 0 0,0 1 0 0 0,0-1 1 0 0,0 0-1 0 0,7-3 1 0 0,-11 3-30 0 0,0 0 0 0 0,0 0-1 0 0,0-1 1 0 0,0 1 0 0 0,-1-1 0 0 0,1 0 0 0 0,0 0-1 0 0,-1 0 1 0 0,0 0 0 0 0,1 0 0 0 0,-1 0 0 0 0,0-1 0 0 0,0 1-1 0 0,0-1 1 0 0,0 0 0 0 0,-1 1 0 0 0,1-1 0 0 0,-1 0-1 0 0,0 0 1 0 0,0 0 0 0 0,0 0 0 0 0,1-3 0 0 0,0-6 54 0 0,0 0 0 0 0,-1 0 1 0 0,-1-1-1 0 0,0 1 0 0 0,0 0 1 0 0,-2 0-1 0 0,-2-18 0 0 0,2 26-17 0 0,1-1 0 0 0,-1 0 0 0 0,0 0 0 0 0,0 1 0 0 0,0-1 0 0 0,-1 1 0 0 0,1 0 0 0 0,-5-5 0 0 0,-28-31 376 0 0,11 14-287 0 0,-56-65 83 0 0,80 90-241 0 0,-1 0 0 0 0,0 0 0 0 0,0 1 0 0 0,1-1 0 0 0,-1 0 0 0 0,0 1 0 0 0,0-1 0 0 0,0 0 0 0 0,0 1 0 0 0,0-1 0 0 0,0 1 1 0 0,0 0-1 0 0,0-1 0 0 0,0 1 0 0 0,0 0 0 0 0,0-1 0 0 0,0 1 0 0 0,0 0 0 0 0,0 0 0 0 0,0 0 0 0 0,-2 0 0 0 0,1 1-16 0 0,0-1 0 0 0,1 1 0 0 0,-1-1 0 0 0,0 1 0 0 0,0 0 0 0 0,0 0 0 0 0,0 0 0 0 0,1 0 0 0 0,-1 0 0 0 0,-3 2 0 0 0,1 1-21 0 0,0 1 1 0 0,0-1-1 0 0,0 0 0 0 0,0 1 0 0 0,1 0 1 0 0,0 0-1 0 0,-3 6 0 0 0,0 0 32 0 0,1 0 0 0 0,0 0 0 0 0,1 1 0 0 0,1 0 0 0 0,0 0 0 0 0,0 0 0 0 0,1 0 0 0 0,1 0 0 0 0,-1 13 0 0 0,2-10 0 0 0,1-1 1 0 0,0 0-1 0 0,5 21 0 0 0,-4-28 2 0 0,0 1 1 0 0,1 0 0 0 0,0-1-1 0 0,0 0 1 0 0,1 0-1 0 0,0 0 1 0 0,8 12 0 0 0,-9-16 7 0 0,-1 0 0 0 0,1-1 0 0 0,0 1 0 0 0,0-1 1 0 0,0 0-1 0 0,0 0 0 0 0,1 0 0 0 0,-1 0 1 0 0,0-1-1 0 0,1 1 0 0 0,-1-1 0 0 0,1 0 0 0 0,0 0 1 0 0,-1 0-1 0 0,1 0 0 0 0,0-1 0 0 0,-1 1 0 0 0,8-1 1 0 0,-5 0 13 0 0,0-1 1 0 0,0 1 0 0 0,0-1-1 0 0,1 0 1 0 0,-1-1 0 0 0,0 1-1 0 0,-1-1 1 0 0,1 0 0 0 0,0-1-1 0 0,9-5 1 0 0,-11 5 1 0 0,1 0 1 0 0,-1 0-1 0 0,0-1 0 0 0,0 1 0 0 0,0-1 1 0 0,0 0-1 0 0,-1-1 0 0 0,0 1 1 0 0,0-1-1 0 0,0 1 0 0 0,0-1 1 0 0,-1 0-1 0 0,1 0 0 0 0,-1 0 1 0 0,0 0-1 0 0,-1 0 0 0 0,1 0 1 0 0,0-10-1 0 0,-1 6 24 0 0,-1-1 1 0 0,0 1 0 0 0,-1 0-1 0 0,1 0 1 0 0,-2 0-1 0 0,1 0 1 0 0,-1 0-1 0 0,-1 0 1 0 0,0 1 0 0 0,-5-13-1 0 0,4 14-24 0 0,1 0 0 0 0,-1 0 0 0 0,-8-12 0 0 0,10 17-1 0 0,-1-1 1 0 0,1 1-1 0 0,0 0 1 0 0,-1-1-1 0 0,1 2 1 0 0,-1-1-1 0 0,1 0 1 0 0,-1 0-1 0 0,0 1 1 0 0,0-1-1 0 0,-6-1 0 0 0,4 1-32 0 0,1 1-1 0 0,-1-1 0 0 0,0 1 0 0 0,0 1 0 0 0,0-1 0 0 0,0 0 0 0 0,0 1 0 0 0,0 0 0 0 0,0 1 0 0 0,0-1 0 0 0,0 1 0 0 0,0 0 0 0 0,0 0 0 0 0,-6 2 0 0 0,8-1 0 0 0,-1-1 0 0 0,0 1 1 0 0,1 0-1 0 0,-1 0 0 0 0,1 1 0 0 0,-1-1 0 0 0,1 1 1 0 0,0 0-1 0 0,0 0 0 0 0,1 0 0 0 0,-1 0 0 0 0,0 0 1 0 0,-3 7-1 0 0,4-6 2 0 0,0 0 0 0 0,0 1 1 0 0,0 0-1 0 0,0-1 0 0 0,1 1 1 0 0,0 0-1 0 0,0-1 0 0 0,0 1 0 0 0,1 0 1 0 0,-1 0-1 0 0,1 0 0 0 0,0 0 1 0 0,1 0-1 0 0,-1 0 0 0 0,3 8 1 0 0,-1-5-32 0 0,0-1 0 0 0,0 1 1 0 0,1 0-1 0 0,0-1 0 0 0,0 0 1 0 0,1 0-1 0 0,0 0 1 0 0,8 11-1 0 0,-9-15 37 0 0,0 0-1 0 0,0 0 1 0 0,1 0 0 0 0,-1 0 0 0 0,1 0 0 0 0,0-1-1 0 0,-1 0 1 0 0,1 1 0 0 0,0-2 0 0 0,1 1-1 0 0,-1 0 1 0 0,0-1 0 0 0,1 0 0 0 0,-1 1 0 0 0,0-2-1 0 0,1 1 1 0 0,-1-1 0 0 0,1 1 0 0 0,7-2 0 0 0,-3 1 8 0 0,0-1 0 0 0,0-1 1 0 0,0 0-1 0 0,0 0 1 0 0,0-1-1 0 0,0 0 0 0 0,-1 0 1 0 0,12-7-1 0 0,-10 4 16 0 0,0 1 1 0 0,-1-2-1 0 0,0 1 0 0 0,0-1 1 0 0,0-1-1 0 0,-1 0 0 0 0,0 0 0 0 0,-1 0 1 0 0,0-1-1 0 0,0 0 0 0 0,-1-1 1 0 0,0 1-1 0 0,0-1 0 0 0,-1 0 1 0 0,-1-1-1 0 0,1 1 0 0 0,-2-1 0 0 0,0 0 1 0 0,0 0-1 0 0,2-21 0 0 0,-3 18 45 0 0,2-41 175 0 0,-4 49-209 0 0,0-1 1 0 0,-1 1-1 0 0,1-1 0 0 0,-1 1 0 0 0,-1 0 0 0 0,-2-9 1 0 0,3 13-15 0 0,0-1 1 0 0,-1 1-1 0 0,1 0 0 0 0,-1-1 1 0 0,1 1-1 0 0,-1 0 1 0 0,0 0-1 0 0,0 0 0 0 0,0 0 1 0 0,0 0-1 0 0,0 1 1 0 0,0-1-1 0 0,-1 1 0 0 0,1-1 1 0 0,0 1-1 0 0,-1 0 1 0 0,1 0-1 0 0,-1 0 1 0 0,0 0-1 0 0,1 0 0 0 0,-1 0 1 0 0,0 1-1 0 0,1 0 1 0 0,-1-1-1 0 0,-3 1 0 0 0,-6 0-32 0 0,0 0 1 0 0,1 1-1 0 0,-1 0 0 0 0,-18 5 0 0 0,21-4-9 0 0,0 1 0 0 0,0 0 0 0 0,0 1 0 0 0,1 0 0 0 0,-1 0 1 0 0,1 1-1 0 0,0 0 0 0 0,0 1 0 0 0,0 0 0 0 0,1 0 0 0 0,0 0 1 0 0,0 1-1 0 0,1 0 0 0 0,-9 12 0 0 0,7-8 1 0 0,1 1-1 0 0,0 0 1 0 0,1 0-1 0 0,0 0 0 0 0,1 1 1 0 0,0-1-1 0 0,1 1 1 0 0,0 0-1 0 0,-3 24 1 0 0,7-30 19 0 0,-1 0-1 0 0,1 0 1 0 0,0 1 0 0 0,0-1 0 0 0,1 0-1 0 0,0 0 1 0 0,0 0 0 0 0,1 1-1 0 0,0-1 1 0 0,0 0 0 0 0,1-1 0 0 0,6 14-1 0 0,-6-16 10 0 0,-1 0 1 0 0,1-1-1 0 0,0 1 0 0 0,0-1 0 0 0,1 1 0 0 0,-1-1 0 0 0,1 0 0 0 0,-1 0 0 0 0,1 0 0 0 0,0-1 0 0 0,0 1 0 0 0,0-1 0 0 0,1 0 0 0 0,-1 0 0 0 0,0-1 0 0 0,1 1 0 0 0,-1-1 0 0 0,1 0 0 0 0,-1 0 1 0 0,10 0-1 0 0,-7 0 10 0 0,0-1 0 0 0,0 0 0 0 0,0-1 0 0 0,0 0 0 0 0,-1 0 0 0 0,1 0 0 0 0,0-1 0 0 0,-1 0 0 0 0,1 0 0 0 0,-1-1 0 0 0,1 1 0 0 0,-1-1 1 0 0,0-1-1 0 0,0 1 0 0 0,-1-1 0 0 0,1 0 0 0 0,-1-1 0 0 0,1 1 0 0 0,-2-1 0 0 0,1 0 0 0 0,0 0 0 0 0,-1-1 0 0 0,0 1 0 0 0,0-1 0 0 0,-1 0 1 0 0,1 0-1 0 0,-1 0 0 0 0,-1-1 0 0 0,1 1 0 0 0,2-10 0 0 0,-4 9 25 0 0,0-1 1 0 0,0 1-1 0 0,0 0 0 0 0,-1-1 1 0 0,0 1-1 0 0,-1 0 0 0 0,0-1 1 0 0,0 1-1 0 0,0 0 0 0 0,-1 0 1 0 0,0 0-1 0 0,0 0 0 0 0,-1 0 1 0 0,0 0-1 0 0,-4-6 0 0 0,4 9-29 0 0,0-1 0 0 0,-1 1 0 0 0,1 0 0 0 0,-1 0 0 0 0,0 1 0 0 0,0-1 0 0 0,0 1 0 0 0,-1 0 0 0 0,1 0 0 0 0,-1 0 0 0 0,0 0 0 0 0,1 1 0 0 0,-1 0 0 0 0,0 0 0 0 0,-1 0 0 0 0,1 1 0 0 0,0 0 0 0 0,0 0 0 0 0,-1 0 0 0 0,1 0 0 0 0,0 1 0 0 0,-1 0 0 0 0,1 0 0 0 0,0 1 0 0 0,-1-1 0 0 0,-8 3 0 0 0,7-1-14 0 0,-1 0-1 0 0,1 0 0 0 0,-1 1 1 0 0,1 0-1 0 0,0 0 1 0 0,0 1-1 0 0,0-1 1 0 0,1 2-1 0 0,-1-1 1 0 0,1 1-1 0 0,0 0 1 0 0,0 0-1 0 0,1 0 0 0 0,0 1 1 0 0,0 0-1 0 0,0 0 1 0 0,0 1-1 0 0,-3 6 1 0 0,4-6-10 0 0,1-1 1 0 0,0 1-1 0 0,1-1 0 0 0,-1 1 1 0 0,1 0-1 0 0,1 0 1 0 0,-1 0-1 0 0,1 0 1 0 0,0 0-1 0 0,1 0 1 0 0,0 9-1 0 0,0-9 2 0 0,1-1-1 0 0,0 1 1 0 0,1 0 0 0 0,-1-1 0 0 0,1 1 0 0 0,1-1-1 0 0,-1 1 1 0 0,1-1 0 0 0,6 10 0 0 0,-7-13 16 0 0,0 0 1 0 0,1 1 0 0 0,0-1 0 0 0,0 0-1 0 0,0 0 1 0 0,0 0 0 0 0,0-1 0 0 0,1 1 0 0 0,-1-1-1 0 0,1 0 1 0 0,0 0 0 0 0,0 0 0 0 0,0 0 0 0 0,0 0-1 0 0,0-1 1 0 0,6 2 0 0 0,-1-2 11 0 0,0 0 1 0 0,0 0-1 0 0,0 0 0 0 0,-1-1 1 0 0,1 0-1 0 0,0-1 1 0 0,0 0-1 0 0,0-1 0 0 0,0 0 1 0 0,-1 0-1 0 0,10-3 1 0 0,-13 2 1 0 0,0 1 0 0 0,0 0 1 0 0,0-1-1 0 0,0 0 1 0 0,0 0-1 0 0,-1-1 1 0 0,1 1-1 0 0,-1-1 1 0 0,0 0-1 0 0,0 0 0 0 0,-1 0 1 0 0,1-1-1 0 0,-1 0 1 0 0,0 1-1 0 0,0-1 1 0 0,0 0-1 0 0,-1 0 1 0 0,3-8-1 0 0,-3 8 7 0 0,-1 0-1 0 0,0 0 1 0 0,0-1-1 0 0,0 1 1 0 0,-1 0-1 0 0,0-1 1 0 0,0 1-1 0 0,0-1 1 0 0,-1 1-1 0 0,0 0 1 0 0,0-1-1 0 0,0 1 1 0 0,0 0-1 0 0,-1 0 1 0 0,0 0 0 0 0,0 0-1 0 0,-1 0 1 0 0,1 1-1 0 0,-1-1 1 0 0,0 0-1 0 0,0 1 1 0 0,-1 0-1 0 0,1 0 1 0 0,-5-4-1 0 0,3 3-17 0 0,1 1-1 0 0,-1 0 1 0 0,0 1-1 0 0,0-1 1 0 0,-1 1-1 0 0,1 0 1 0 0,-1 1-1 0 0,1-1 1 0 0,-1 1-1 0 0,0 0 1 0 0,0 0-1 0 0,0 1 1 0 0,0-1-1 0 0,0 2 1 0 0,0-1-1 0 0,0 0 1 0 0,0 1-1 0 0,0 0 1 0 0,0 1-1 0 0,-1 0 1 0 0,-5 1-1 0 0,1 1-26 0 0,1 1 0 0 0,-1 1 0 0 0,1 0 0 0 0,0 0 0 0 0,1 1 0 0 0,-1 0 0 0 0,1 1 0 0 0,0 0 0 0 0,1 0 0 0 0,0 1 0 0 0,0 0 0 0 0,0 0 0 0 0,1 1 0 0 0,1 0 0 0 0,-1 0 0 0 0,-5 12 0 0 0,9-15 6 0 0,0 1-1 0 0,0 0 1 0 0,1 0-1 0 0,0 0 1 0 0,0 0-1 0 0,1 0 1 0 0,0 1-1 0 0,0-1 1 0 0,0 0 0 0 0,1 1-1 0 0,0-1 1 0 0,1 0-1 0 0,0 1 1 0 0,0-1-1 0 0,0 0 1 0 0,4 9-1 0 0,-4-13-68 0 0,1 0-1 0 0,0 0 0 0 0,-1 0 0 0 0,2 0 0 0 0,-1-1 1 0 0,0 1-1 0 0,0 0 0 0 0,1-1 0 0 0,0 0 1 0 0,-1 1-1 0 0,1-1 0 0 0,0 0 0 0 0,0-1 0 0 0,0 1 1 0 0,0 0-1 0 0,0-1 0 0 0,1 0 0 0 0,-1 0 1 0 0,4 1-1 0 0,5 1-409 0 0,-1-1-1 0 0,1 0 1 0 0,18 1 0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7:14.018"/>
    </inkml:context>
    <inkml:brush xml:id="br0">
      <inkml:brushProperty name="width" value="0.2" units="cm"/>
      <inkml:brushProperty name="height" value="0.2" units="cm"/>
      <inkml:brushProperty name="color" value="#F6630D"/>
    </inkml:brush>
  </inkml:definitions>
  <inkml:trace contextRef="#ctx0" brushRef="#br0">703 245 2168 0 0,'-3'-2'6534'0'0,"-7"-8"-5593"0"0,-3-4-332 0 0,-1 0 0 0 0,0 2 1 0 0,-30-21-1 0 0,37 29-503 0 0,0 0 0 0 0,0 1-1 0 0,-1 0 1 0 0,1 0 0 0 0,-1 0 0 0 0,1 1 0 0 0,-1 1 0 0 0,0-1-1 0 0,0 1 1 0 0,0 0 0 0 0,0 1 0 0 0,1 0 0 0 0,-14 1 0 0 0,5 1-52 0 0,0 1 0 0 0,0 1-1 0 0,0 0 1 0 0,1 1 0 0 0,-29 13 0 0 0,19-5 80 0 0,0 1-1 0 0,-35 26 1 0 0,52-33-13 0 0,0-1 0 0 0,0 1 0 0 0,1 0 0 0 0,0 1 0 0 0,0 0 0 0 0,-8 14 0 0 0,11-16-76 0 0,0 1 0 0 0,1 0 0 0 0,0 0 0 0 0,0 0 0 0 0,1 0 0 0 0,0 0 0 0 0,0 1 0 0 0,1-1 0 0 0,-1 13 0 0 0,1 1 9 0 0,1 0 0 0 0,1-1-1 0 0,1 1 1 0 0,1 0 0 0 0,1-1 0 0 0,0 1-1 0 0,8 19 1 0 0,-7-27-35 0 0,0-1 1 0 0,1 0-1 0 0,0 0 0 0 0,1 0 1 0 0,0-1-1 0 0,1 0 0 0 0,0 0 1 0 0,1-1-1 0 0,0 0 0 0 0,1-1 0 0 0,20 16 1 0 0,-13-13 26 0 0,0-1 1 0 0,1-1-1 0 0,0-1 1 0 0,1 0-1 0 0,0-1 1 0 0,0-2 0 0 0,1 0-1 0 0,26 5 1 0 0,-32-9 24 0 0,-1-1 1 0 0,1 0-1 0 0,0-1 1 0 0,0-1 0 0 0,0 0-1 0 0,22-5 1 0 0,-25 3-20 0 0,0 0 0 0 0,0 0 1 0 0,-1-1-1 0 0,0-1 0 0 0,0 0 0 0 0,0 0 0 0 0,0-1 0 0 0,14-11 0 0 0,-12 6 0 0 0,-2 0-1 0 0,1 0 1 0 0,-1-1-1 0 0,-1 0 1 0 0,12-20-1 0 0,32-70 51 0 0,-48 89-91 0 0,0 0-1 0 0,0 0 1 0 0,-1-1-1 0 0,-1 1 1 0 0,0-1 0 0 0,-1 0-1 0 0,-1 0 1 0 0,0 0-1 0 0,0 0 1 0 0,-2 1-1 0 0,0-1 1 0 0,0 0 0 0 0,-1 0-1 0 0,-1 0 1 0 0,0 1-1 0 0,-1-1 1 0 0,-1 1-1 0 0,0 0 1 0 0,-1 0-1 0 0,0 1 1 0 0,-1-1 0 0 0,0 2-1 0 0,-1-1 1 0 0,-11-13-1 0 0,8 13 11 0 0,1 2-1 0 0,-2-1 1 0 0,0 1 0 0 0,0 1-1 0 0,-17-10 1 0 0,21 14-11 0 0,0 1 0 0 0,-1 0 0 0 0,1 0 1 0 0,-1 1-1 0 0,0 0 0 0 0,0 1 0 0 0,0 0 1 0 0,-1 0-1 0 0,1 1 0 0 0,-10 0 0 0 0,-1 1-41 0 0,1 1-1 0 0,-1 1 0 0 0,0 1 1 0 0,1 0-1 0 0,0 2 0 0 0,-1 0 1 0 0,2 1-1 0 0,-1 1 1 0 0,1 1-1 0 0,-21 11 0 0 0,12-3 24 0 0,-49 37 1 0 0,65-44 5 0 0,1 1 1 0 0,0 0-1 0 0,0 0 1 0 0,1 1 0 0 0,1 0-1 0 0,-12 21 1 0 0,6-7 21 0 0,2 2 0 0 0,0-1 0 0 0,2 2 0 0 0,-7 30 0 0 0,12-37-5 0 0,1 0 1 0 0,1 0-1 0 0,1 1 0 0 0,1-1 0 0 0,1 0 0 0 0,3 27 1 0 0,-1-39-23 0 0,-1-1 0 0 0,1 1 1 0 0,1-1-1 0 0,0 0 1 0 0,0 1-1 0 0,0-1 0 0 0,1-1 1 0 0,0 1-1 0 0,1 0 1 0 0,-1-1-1 0 0,2 0 0 0 0,-1 0 1 0 0,1-1-1 0 0,10 11 1 0 0,-7-10-4 0 0,0 0 0 0 0,0-1 1 0 0,1 0-1 0 0,0 0 0 0 0,0-1 1 0 0,0 0-1 0 0,0-1 0 0 0,1 0 1 0 0,0-1-1 0 0,20 4 0 0 0,-5-2 39 0 0,1-2 0 0 0,-1-1 0 0 0,1-1 1 0 0,-1-1-1 0 0,1-2 0 0 0,-1 0 0 0 0,0-2 0 0 0,0-1 0 0 0,31-10 0 0 0,-46 11-10 0 0,0-1-1 0 0,0 0 1 0 0,0-1 0 0 0,-1-1 0 0 0,1 1-1 0 0,-2-2 1 0 0,1 1 0 0 0,-1-1 0 0 0,0-1-1 0 0,-1 0 1 0 0,0 0 0 0 0,0 0-1 0 0,-1-1 1 0 0,0 0 0 0 0,-1-1 0 0 0,0 0-1 0 0,-1 1 1 0 0,0-2 0 0 0,0 1 0 0 0,-1-1-1 0 0,3-16 1 0 0,-2 0 57 0 0,-2 1 1 0 0,0-1-1 0 0,-2 0 1 0 0,-1 0-1 0 0,-1 0 1 0 0,-6-31-1 0 0,5 47-69 0 0,-1 0-1 0 0,0 0 0 0 0,-1 0 1 0 0,0 1-1 0 0,-1-1 0 0 0,0 1 1 0 0,-1 0-1 0 0,0 0 0 0 0,-1 1 1 0 0,0 0-1 0 0,-1 0 0 0 0,0 0 1 0 0,0 1-1 0 0,-1 1 0 0 0,0-1 1 0 0,-13-7-1 0 0,9 7-16 0 0,-1 1 1 0 0,0 0-1 0 0,-1 1 1 0 0,0 1-1 0 0,0 0 1 0 0,0 2-1 0 0,-1-1 1 0 0,1 2-1 0 0,-30-4 0 0 0,21 6-42 0 0,1 0 0 0 0,-1 2-1 0 0,0 0 1 0 0,0 2 0 0 0,-45 10-1 0 0,59-10 54 0 0,1 0 0 0 0,0 0 0 0 0,0 1 0 0 0,0 0 0 0 0,0 1 0 0 0,1 0 0 0 0,0 0 0 0 0,0 1 0 0 0,0 0 0 0 0,0 0 0 0 0,-9 11 0 0 0,9-8-7 0 0,1 0-1 0 0,1 1 1 0 0,-1 0 0 0 0,2 0 0 0 0,-1 0 0 0 0,1 0 0 0 0,1 1 0 0 0,0 0 0 0 0,-4 16 0 0 0,4-5-6 0 0,0 0 0 0 0,2 0 0 0 0,0 1 0 0 0,2-1 0 0 0,0 0-1 0 0,1 1 1 0 0,1-1 0 0 0,2 0 0 0 0,0 0 0 0 0,1-1 0 0 0,1 1 0 0 0,1-1 0 0 0,12 25 0 0 0,-13-36-13 0 0,0 1 0 0 0,1-1 0 0 0,0 0 0 0 0,0 0 0 0 0,1 0 0 0 0,1-1 0 0 0,0-1 0 0 0,0 0 0 0 0,0 0 0 0 0,1 0 0 0 0,0-1 0 0 0,19 9 0 0 0,-14-9 31 0 0,0 0-1 0 0,1-2 1 0 0,0 0 0 0 0,0 0 0 0 0,0-1-1 0 0,1-1 1 0 0,-1-1 0 0 0,31 0-1 0 0,-22-2 33 0 0,0-1-1 0 0,43-7 0 0 0,-58 6-31 0 0,0-1 1 0 0,0 0-1 0 0,0 0 0 0 0,-1-1 1 0 0,1-1-1 0 0,-1 0 0 0 0,0 0 0 0 0,0 0 1 0 0,11-10-1 0 0,-12 8 9 0 0,0 0 1 0 0,0-1-1 0 0,-1 0 0 0 0,0 0 0 0 0,0 0 1 0 0,-1-1-1 0 0,0 0 0 0 0,-1 0 1 0 0,0 0-1 0 0,0-1 0 0 0,-1 0 1 0 0,0 0-1 0 0,-1 0 0 0 0,3-14 0 0 0,-1-3 26 0 0,-1 0 0 0 0,-2 0 0 0 0,-1 0 0 0 0,0-1-1 0 0,-3 1 1 0 0,0 0 0 0 0,-1 0 0 0 0,-2 0 0 0 0,-9-32-1 0 0,9 44-38 0 0,-1 1-1 0 0,-1 0 0 0 0,0 0 0 0 0,0 0 0 0 0,-1 1 0 0 0,-1 0 0 0 0,0 1 1 0 0,-1 0-1 0 0,0 0 0 0 0,-1 1 0 0 0,0 0 0 0 0,-16-10 0 0 0,15 13-17 0 0,0 2 1 0 0,-1-1-1 0 0,0 2 0 0 0,0 0 0 0 0,0 0 0 0 0,-1 1 0 0 0,1 1 1 0 0,-1 0-1 0 0,0 1 0 0 0,-15-1 0 0 0,7 3-37 0 0,-1 0-1 0 0,1 1 0 0 0,0 1 0 0 0,-1 1 1 0 0,-33 9-1 0 0,41-8 39 0 0,0 2 0 0 0,1 0 0 0 0,0 1 0 0 0,0 0 0 0 0,1 1 0 0 0,0 0 0 0 0,0 1 0 0 0,1 1 0 0 0,0 0 1 0 0,1 0-1 0 0,0 2 0 0 0,0-1 0 0 0,-14 22 0 0 0,15-18 10 0 0,0 1 1 0 0,1 0-1 0 0,1 0 0 0 0,0 1 1 0 0,1 0-1 0 0,1 1 1 0 0,1-1-1 0 0,0 1 1 0 0,2 0-1 0 0,0 0 1 0 0,-1 23-1 0 0,4-29-5 0 0,1 1 0 0 0,0-1 0 0 0,0 0 0 0 0,1-1-1 0 0,1 1 1 0 0,0 0 0 0 0,1-1 0 0 0,0 1 0 0 0,1-1 0 0 0,0 0 0 0 0,0-1 0 0 0,2 1-1 0 0,-1-1 1 0 0,1 0 0 0 0,14 15 0 0 0,-12-16 4 0 0,0 0 0 0 0,1 0-1 0 0,0-1 1 0 0,1 0 0 0 0,0 0-1 0 0,0-2 1 0 0,0 1 0 0 0,1-1 0 0 0,0-1-1 0 0,0 0 1 0 0,1-1 0 0 0,-1 0-1 0 0,1-1 1 0 0,17 2 0 0 0,-10-3 13 0 0,0-1 0 0 0,0-1 0 0 0,0 0 0 0 0,0-2 0 0 0,0-1 1 0 0,0 0-1 0 0,-1-1 0 0 0,1-1 0 0 0,-1-1 0 0 0,22-10 0 0 0,-25 9-7 0 0,0-1 1 0 0,-1-1-1 0 0,0 0 0 0 0,-1-2 0 0 0,0 1 1 0 0,-1-1-1 0 0,0-1 0 0 0,0-1 0 0 0,-2 0 1 0 0,1 0-1 0 0,17-29 0 0 0,-18 25 50 0 0,-2 0-1 0 0,0-1 1 0 0,-1 0-1 0 0,0 0 0 0 0,-2-1 1 0 0,0 0-1 0 0,-1 0 1 0 0,-1 0-1 0 0,-1-1 1 0 0,-1 1-1 0 0,-1-1 1 0 0,0 0-1 0 0,-3-21 0 0 0,0 20-6 0 0,-1 0 0 0 0,-1 0 0 0 0,-1 0 0 0 0,-9-24-1 0 0,10 35-8 0 0,-1-1-1 0 0,0 2 0 0 0,0-1 1 0 0,-1 1-1 0 0,0-1 0 0 0,-1 2 0 0 0,0-1 1 0 0,0 1-1 0 0,-17-14 0 0 0,12 12-37 0 0,-1 1-1 0 0,0 1 1 0 0,-1 0-1 0 0,0 1 1 0 0,0 0-1 0 0,-1 1 1 0 0,0 1-1 0 0,0 0 0 0 0,0 1 1 0 0,-24-3-1 0 0,12 4-40 0 0,1 2 0 0 0,-1 0 0 0 0,0 2 0 0 0,1 1 0 0 0,-38 7 0 0 0,52-7 28 0 0,0 1 0 0 0,0 1 1 0 0,0 0-1 0 0,1 1 0 0 0,0 0 0 0 0,-1 1 0 0 0,2 0 0 0 0,-1 1 0 0 0,1 0 1 0 0,0 0-1 0 0,-14 15 0 0 0,2 0-40 0 0,2 2 0 0 0,0 0 1 0 0,-22 39-1 0 0,32-47 49 0 0,1 0 1 0 0,1 1 0 0 0,1 0-1 0 0,0 0 1 0 0,1 0 0 0 0,-7 37-1 0 0,10-31-1 0 0,0 0-1 0 0,2 0 1 0 0,0 0 0 0 0,2 0-1 0 0,3 27 1 0 0,-2-36 1 0 0,1 0 1 0 0,1-1-1 0 0,0 0 1 0 0,1 1-1 0 0,0-1 1 0 0,1-1-1 0 0,0 1 0 0 0,1-1 1 0 0,0 0-1 0 0,1-1 1 0 0,1 0-1 0 0,0 0 1 0 0,0 0-1 0 0,1-1 1 0 0,0-1-1 0 0,20 15 1 0 0,-17-17 4 0 0,-1 0 1 0 0,2-1-1 0 0,-1-1 1 0 0,1 0 0 0 0,-1 0-1 0 0,1-1 1 0 0,0-1 0 0 0,1-1-1 0 0,-1 0 1 0 0,1 0-1 0 0,-1-2 1 0 0,16 0 0 0 0,-9-2 41 0 0,0 0 0 0 0,-1-1 0 0 0,1-1 0 0 0,-1-1 1 0 0,0-1-1 0 0,0 0 0 0 0,33-18 0 0 0,-38 16-23 0 0,-1 0-1 0 0,0-2 0 0 0,0 0 1 0 0,-1-1-1 0 0,-1 0 0 0 0,0 0 1 0 0,21-27-1 0 0,-21 21 7 0 0,0 0 1 0 0,-1-1-1 0 0,-2 0 0 0 0,1 0 1 0 0,-2-1-1 0 0,7-22 0 0 0,-10 20 38 0 0,-1 0 1 0 0,0-1-1 0 0,-2 0 1 0 0,0 0-1 0 0,-1 1 0 0 0,-2-1 1 0 0,-3-29-1 0 0,1 35-39 0 0,0 0 0 0 0,-1 0 0 0 0,-1 0 0 0 0,0 1 0 0 0,-1 0 0 0 0,-1 0 0 0 0,-1 0 0 0 0,0 1 0 0 0,0 0 0 0 0,-1 1 0 0 0,-1 0 0 0 0,-1 0 0 0 0,1 1 0 0 0,-2 1 0 0 0,0-1 0 0 0,-25-17 0 0 0,30 25-27 0 0,-1-1-1 0 0,0 1 1 0 0,-1 1-1 0 0,1-1 1 0 0,-1 2-1 0 0,1-1 1 0 0,-1 1-1 0 0,0 0 0 0 0,0 1 1 0 0,0 0-1 0 0,0 0 1 0 0,-9 1-1 0 0,-2 1-67 0 0,1 1 0 0 0,-1 0 0 0 0,1 2-1 0 0,-29 9 1 0 0,36-9 42 0 0,0 1-1 0 0,0 0 1 0 0,1 1-1 0 0,-1 0 1 0 0,1 1-1 0 0,0 0 1 0 0,1 1-1 0 0,0 0 1 0 0,0 1-1 0 0,1 0 1 0 0,-10 13-1 0 0,5-5 27 0 0,2 1 1 0 0,0 0-1 0 0,1 1 0 0 0,1 0 0 0 0,-15 40 0 0 0,18-40-31 0 0,1 1 0 0 0,1-1 1 0 0,1 1-1 0 0,1 0 0 0 0,1 0 0 0 0,1 0 1 0 0,0 1-1 0 0,4 29 0 0 0,-2-39 19 0 0,1 1-1 0 0,0-1 1 0 0,1 1-1 0 0,0-1 1 0 0,1 0-1 0 0,0 0 1 0 0,0 0 0 0 0,2-1-1 0 0,-1 1 1 0 0,1-1-1 0 0,1-1 1 0 0,0 1-1 0 0,0-1 1 0 0,1 0 0 0 0,0-1-1 0 0,9 8 1 0 0,-9-10 22 0 0,1 0 0 0 0,0-1 1 0 0,0-1-1 0 0,0 1 0 0 0,0-2 0 0 0,1 1 1 0 0,0-1-1 0 0,-1-1 0 0 0,1 1 1 0 0,0-2-1 0 0,0 1 0 0 0,0-2 1 0 0,14 1-1 0 0,-9-2 22 0 0,0 0 0 0 0,0 0 0 0 0,-1-2 0 0 0,1 0-1 0 0,-1 0 1 0 0,0-1 0 0 0,0-1 0 0 0,21-10 0 0 0,-23 8-5 0 0,0 0 0 0 0,0-1 0 0 0,-1-1 1 0 0,15-14-1 0 0,35-44 72 0 0,-55 58-86 0 0,1 0 0 0 0,-2 0 1 0 0,1-1-1 0 0,-1 1 0 0 0,-1-1 0 0 0,1 0 1 0 0,-2-1-1 0 0,0 1 0 0 0,0-1 0 0 0,1-11 1 0 0,-2 6 4 0 0,0 0 1 0 0,-1 0-1 0 0,-2-1 1 0 0,1 1 0 0 0,-2 0-1 0 0,-3-18 1 0 0,4 28-10 0 0,-1 0 0 0 0,1 0 0 0 0,-1 0 0 0 0,-1 0 0 0 0,1 0 0 0 0,-1 0 0 0 0,0 1 0 0 0,0-1 0 0 0,-1 1 0 0 0,1 0 0 0 0,-1 0 1 0 0,-8-8-1 0 0,7 10 2 0 0,1-1 0 0 0,-1 1 1 0 0,0 0-1 0 0,0 0 1 0 0,0 0-1 0 0,0 1 1 0 0,0 0-1 0 0,-1 0 1 0 0,1 0-1 0 0,-1 1 0 0 0,1-1 1 0 0,-1 1-1 0 0,1 1 1 0 0,-8-1-1 0 0,-5 1-40 0 0,0 0 0 0 0,-1 2 0 0 0,1 0 1 0 0,0 1-1 0 0,0 1 0 0 0,0 0 0 0 0,1 2 0 0 0,-1 0 0 0 0,1 1 0 0 0,0 0 0 0 0,-30 20 0 0 0,38-21 17 0 0,2 0 0 0 0,-1 1 0 0 0,1 0 0 0 0,0 0 1 0 0,0 1-1 0 0,1-1 0 0 0,0 2 0 0 0,0-1 0 0 0,1 0 0 0 0,0 1 0 0 0,0 0 0 0 0,1 0 0 0 0,0 1 0 0 0,1-1 0 0 0,0 1 0 0 0,1 0 0 0 0,0 0 0 0 0,-1 17 0 0 0,2-19-4 0 0,1 0 1 0 0,0 0-1 0 0,1 0 0 0 0,0 0 1 0 0,0 0-1 0 0,0 0 1 0 0,1 0-1 0 0,1 0 0 0 0,-1 0 1 0 0,6 10-1 0 0,-5-12-1 0 0,1 0 0 0 0,-1-1 0 0 0,1 1 0 0 0,0-1 0 0 0,1 0 0 0 0,-1 0 0 0 0,1-1 0 0 0,0 1 0 0 0,0-1 0 0 0,1 0 0 0 0,-1 0 0 0 0,1-1 0 0 0,10 6 0 0 0,-8-6 47 0 0,0 0 0 0 0,0-1 0 0 0,1 1 0 0 0,-1-2 0 0 0,1 1 0 0 0,-1-1 0 0 0,1 0 0 0 0,0-1 0 0 0,-1 0 0 0 0,1 0 0 0 0,0-1 0 0 0,-1 0 0 0 0,1-1 0 0 0,-1 0 0 0 0,0 0 0 0 0,1-1 0 0 0,-1 0 0 0 0,0 0 0 0 0,-1-1 0 0 0,1 0 0 0 0,0 0 0 0 0,-1-1 0 0 0,0 0 0 0 0,0 0 0 0 0,-1-1 0 0 0,1 0 0 0 0,-1 0 0 0 0,0 0 0 0 0,-1-1 0 0 0,0 0 0 0 0,0 0 0 0 0,6-10 0 0 0,-6 5 55 0 0,0-1-1 0 0,0 1 1 0 0,-1-1-1 0 0,3-17 1 0 0,-6 24-12 0 0,0 0 1 0 0,-1-1 0 0 0,0 1 0 0 0,0 0-1 0 0,0-1 1 0 0,0 1 0 0 0,-1 0 0 0 0,0 0-1 0 0,-1 0 1 0 0,1-1 0 0 0,-4-6 0 0 0,4 11-62 0 0,-1 0 1 0 0,1-1-1 0 0,-1 1 1 0 0,1 0-1 0 0,-1 0 1 0 0,0 0-1 0 0,0 1 1 0 0,0-1-1 0 0,0 0 1 0 0,0 1-1 0 0,0-1 1 0 0,-1 1-1 0 0,1 0 1 0 0,0-1-1 0 0,-1 1 1 0 0,1 0-1 0 0,-1 1 1 0 0,1-1 0 0 0,-1 0-1 0 0,0 1 1 0 0,1-1-1 0 0,-4 1 1 0 0,-4-1-25 0 0,1 1-1 0 0,-1 0 1 0 0,1 1 0 0 0,0 0 0 0 0,-10 2 0 0 0,6 1-6 0 0,1-1 0 0 0,0 2 0 0 0,1 0-1 0 0,-1 0 1 0 0,1 1 0 0 0,0 0 0 0 0,0 1 0 0 0,1 0 0 0 0,0 1 0 0 0,0 0-1 0 0,1 1 1 0 0,-15 17 0 0 0,18-19-2 0 0,0 1 0 0 0,1 0 0 0 0,0 0 0 0 0,0 0-1 0 0,1 1 1 0 0,0-1 0 0 0,-5 18 0 0 0,8-19 7 0 0,0-1-1 0 0,0 1 1 0 0,0-1-1 0 0,0 1 1 0 0,1-1 0 0 0,0 1-1 0 0,1 0 1 0 0,0-1 0 0 0,0 1-1 0 0,0-1 1 0 0,1 1 0 0 0,2 6-1 0 0,-2-7 5 0 0,1 0 0 0 0,0-1 0 0 0,0 1 1 0 0,1-1-1 0 0,0 1 0 0 0,0-1 0 0 0,0 0 0 0 0,1 0 0 0 0,-1-1 0 0 0,1 1 0 0 0,0-1 0 0 0,1 0 0 0 0,-1-1 0 0 0,1 1 1 0 0,-1-1-1 0 0,1 0 0 0 0,0 0 0 0 0,11 3 0 0 0,-12-5 26 0 0,0 1 1 0 0,1-1-1 0 0,-1 0 1 0 0,0 0 0 0 0,0-1-1 0 0,1 1 1 0 0,-1-1-1 0 0,1-1 1 0 0,-1 1-1 0 0,0-1 1 0 0,1 0-1 0 0,-1 0 1 0 0,0 0-1 0 0,0-1 1 0 0,0 0-1 0 0,0 0 1 0 0,0 0-1 0 0,0 0 1 0 0,0-1-1 0 0,-1 0 1 0 0,1 0-1 0 0,-1 0 1 0 0,5-5-1 0 0,-3 2 37 0 0,-1-1 0 0 0,0 0 0 0 0,0 0 0 0 0,0 0 0 0 0,-1 0 0 0 0,0-1 0 0 0,-1 0-1 0 0,0 1 1 0 0,0-1 0 0 0,0-1 0 0 0,-1 1 0 0 0,2-14 0 0 0,-3 12 5 0 0,0 0 0 0 0,-1 1 0 0 0,0-1 0 0 0,0 0 1 0 0,-1 0-1 0 0,-1 0 0 0 0,1 1 0 0 0,-2-1 0 0 0,1 1 0 0 0,-8-17 0 0 0,9 23-37 0 0,-1 0-1 0 0,1 0 0 0 0,-1 1 1 0 0,0-1-1 0 0,1 1 0 0 0,-1-1 1 0 0,-1 1-1 0 0,1 0 0 0 0,0 0 1 0 0,0 0-1 0 0,-1 0 0 0 0,1 0 1 0 0,-1 0-1 0 0,0 1 1 0 0,-5-3-1 0 0,4 2-4 0 0,-1 1 0 0 0,1 0 1 0 0,-1 0-1 0 0,0 0 0 0 0,0 0 0 0 0,0 1 1 0 0,0 0-1 0 0,1 0 0 0 0,-8 1 0 0 0,2 1-6 0 0,1-1 0 0 0,-1 2 0 0 0,1 0 0 0 0,0 0 0 0 0,0 0 0 0 0,0 1 0 0 0,0 0-1 0 0,0 1 1 0 0,-11 8 0 0 0,12-6-12 0 0,0 0-1 0 0,0 0 0 0 0,0 0 1 0 0,-11 16-1 0 0,16-19-4 0 0,1 0 0 0 0,-1 0-1 0 0,1 1 1 0 0,0-1 0 0 0,0 1 0 0 0,0-1-1 0 0,0 1 1 0 0,1 0 0 0 0,0 0 0 0 0,0 0-1 0 0,0 0 1 0 0,0 6 0 0 0,1-9 0 0 0,0 0 1 0 0,0-1-1 0 0,0 1 0 0 0,0 0 1 0 0,1 0-1 0 0,-1 0 1 0 0,0 0-1 0 0,1-1 1 0 0,-1 1-1 0 0,1 0 0 0 0,0 0 1 0 0,0-1-1 0 0,0 1 1 0 0,0-1-1 0 0,0 1 1 0 0,0-1-1 0 0,0 1 0 0 0,0-1 1 0 0,0 1-1 0 0,1-1 1 0 0,-1 0-1 0 0,3 2 1 0 0,-2-2 14 0 0,1 0 0 0 0,-1 0 0 0 0,1 0 0 0 0,0 0 1 0 0,0 0-1 0 0,0-1 0 0 0,-1 1 0 0 0,1-1 0 0 0,0 0 1 0 0,0 0-1 0 0,0 0 0 0 0,0 0 0 0 0,5-1 0 0 0,-3 0 25 0 0,1 0 0 0 0,-1-1 0 0 0,0 1-1 0 0,1-1 1 0 0,-1 0 0 0 0,0-1-1 0 0,0 1 1 0 0,0-1 0 0 0,-1 0 0 0 0,1 0-1 0 0,-1-1 1 0 0,1 1 0 0 0,-1-1 0 0 0,0 0-1 0 0,0 0 1 0 0,-1 0 0 0 0,1-1-1 0 0,2-5 1 0 0,-5 9-23 0 0,2-5 216 0 0,-3 6-221 0 0,0 0-1 0 0,0 0 1 0 0,0 0-1 0 0,0 0 1 0 0,0-1 0 0 0,0 1-1 0 0,-1 0 1 0 0,1 0 0 0 0,0 0-1 0 0,0 0 1 0 0,0 0-1 0 0,0-1 1 0 0,0 1 0 0 0,0 0-1 0 0,0 0 1 0 0,-1 0 0 0 0,1 0-1 0 0,0 0 1 0 0,0 0-1 0 0,0 0 1 0 0,0 0 0 0 0,0-1-1 0 0,-1 1 1 0 0,1 0 0 0 0,0 0-1 0 0,0 0 1 0 0,0 0-1 0 0,0 0 1 0 0,-1 0 0 0 0,1 0-1 0 0,0 0 1 0 0,0 0-1 0 0,0 0 1 0 0,0 0 0 0 0,-1 0-1 0 0,1 0 1 0 0,0 0 0 0 0,0 0-1 0 0,0 1 1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7:45.308"/>
    </inkml:context>
    <inkml:brush xml:id="br0">
      <inkml:brushProperty name="width" value="0.2" units="cm"/>
      <inkml:brushProperty name="height" value="0.2" units="cm"/>
      <inkml:brushProperty name="color" value="#E71224"/>
    </inkml:brush>
  </inkml:definitions>
  <inkml:trace contextRef="#ctx0" brushRef="#br0">475 253 10874 0 0,'0'0'-751'0'0,"11"-15"-1833"0"0,-9 13 2813 0 0,0-1 0 0 0,-1-1 0 0 0,1 1 0 0 0,-1 0 0 0 0,0 0 0 0 0,0 0 0 0 0,0-1 0 0 0,0 1 0 0 0,-1 0 0 0 0,1-1 0 0 0,-1 1 0 0 0,0-1 0 0 0,0 1 0 0 0,0-1 0 0 0,-1 1 0 0 0,1 0 0 0 0,-1-1 0 0 0,1 1 0 0 0,-3-4 0 0 0,1 2-28 0 0,0 1 1 0 0,0-1-1 0 0,-1 1 1 0 0,1-1-1 0 0,-1 1 1 0 0,-1 0-1 0 0,1 0 1 0 0,0 1-1 0 0,-1-1 0 0 0,0 1 1 0 0,0-1-1 0 0,-8-4 1 0 0,1 1 33 0 0,-1 2-1 0 0,0-1 1 0 0,0 2 0 0 0,0 0 0 0 0,-1 0 0 0 0,0 1 0 0 0,1 0 0 0 0,-1 1-1 0 0,0 1 1 0 0,-22 0 0 0 0,23 1-108 0 0,0 1 0 0 0,-1 1 0 0 0,1 0 0 0 0,0 1 0 0 0,0 0 0 0 0,-20 9 0 0 0,17-6-57 0 0,0 2 0 0 0,0 0-1 0 0,0 1 1 0 0,-18 14 0 0 0,26-17-67 0 0,-1 1 0 0 0,1 0 1 0 0,1 0-1 0 0,-1 1 0 0 0,2-1 0 0 0,-1 1 1 0 0,1 1-1 0 0,0-1 0 0 0,-5 11 1 0 0,5-7-5 0 0,1 1 0 0 0,0 0 0 0 0,1 0 1 0 0,0 0-1 0 0,1 0 0 0 0,-1 14 1 0 0,3 1-24 0 0,1 0 0 0 0,1 0 0 0 0,2 0 1 0 0,0 0-1 0 0,15 48 0 0 0,-12-55 22 0 0,0-1 0 0 0,1 0 0 0 0,0-1 0 0 0,2 0 0 0 0,0 0 0 0 0,2-1 0 0 0,21 27 0 0 0,29 21 38 0 0,-52-58-26 0 0,-1 0 0 0 0,1 0 0 0 0,1-1 0 0 0,0 0 0 0 0,13 6 0 0 0,-4-4-6 0 0,1-1-1 0 0,0 0 1 0 0,0-2 0 0 0,26 6 0 0 0,-17-8-19 0 0,0-1 1 0 0,0-1 0 0 0,0-2-1 0 0,1-1 1 0 0,-1-1 0 0 0,0-2-1 0 0,35-8 1 0 0,-52 8 29 0 0,0-1-1 0 0,0 0 1 0 0,0-1 0 0 0,-1 0 0 0 0,0-1-1 0 0,0 0 1 0 0,-1-1 0 0 0,14-12 0 0 0,2-4 55 0 0,46-54 0 0 0,-67 70-51 0 0,0-1 0 0 0,0 1-1 0 0,0-1 1 0 0,-1 0 0 0 0,-1 0-1 0 0,1 0 1 0 0,-1-1 0 0 0,-1 1-1 0 0,0-1 1 0 0,0 0 0 0 0,-1 0-1 0 0,-1 0 1 0 0,2-13 0 0 0,-3 11 22 0 0,-1 0 0 0 0,0 0-1 0 0,0 0 1 0 0,-1 0 0 0 0,-1 0 0 0 0,0 0 0 0 0,-1 1 0 0 0,0 0 0 0 0,0 0 0 0 0,-1 0 0 0 0,-7-10-1 0 0,0 2 80 0 0,0 0-1 0 0,-2 1 0 0 0,0 1 0 0 0,-29-27 1 0 0,18 22 56 0 0,-2 0 1 0 0,-41-25-1 0 0,53 38-109 0 0,0 2 0 0 0,0-1-1 0 0,0 2 1 0 0,-30-8 0 0 0,10 6 11 0 0,-42-5 0 0 0,54 12-71 0 0,1 0 0 0 0,0 2 1 0 0,-38 5-1 0 0,51-4-12 0 0,0 0 1 0 0,0 1 0 0 0,0 0-1 0 0,1 0 1 0 0,-1 1 0 0 0,1 0-1 0 0,0 1 1 0 0,0 0-1 0 0,1 0 1 0 0,-1 1 0 0 0,1 0-1 0 0,-12 13 1 0 0,7-7-3 0 0,2 1-1 0 0,0 0 1 0 0,0 1 0 0 0,1 1-1 0 0,1-1 1 0 0,-9 20 0 0 0,14-24 14 0 0,-1 0 1 0 0,2 1 0 0 0,-1-1-1 0 0,1 1 1 0 0,1-1 0 0 0,0 1-1 0 0,0 0 1 0 0,1-1 0 0 0,1 1-1 0 0,0 0 1 0 0,2 12 0 0 0,0-9-15 0 0,0 0 1 0 0,2 0-1 0 0,-1 0 1 0 0,2-1-1 0 0,0 1 1 0 0,0-1-1 0 0,14 20 1 0 0,-5-12-25 0 0,0-1-1 0 0,2-1 1 0 0,34 33 0 0 0,-39-42 15 0 0,-1-1 1 0 0,1-1-1 0 0,0 0 0 0 0,1-1 1 0 0,0 0-1 0 0,0-1 1 0 0,1 0-1 0 0,16 4 0 0 0,-15-6 2 0 0,1-1 0 0 0,0 0-1 0 0,0-1 1 0 0,0-1-1 0 0,0-1 1 0 0,0 0-1 0 0,-1-1 1 0 0,1 0 0 0 0,0-2-1 0 0,22-5 1 0 0,-29 5 15 0 0,0-1-1 0 0,0 0 1 0 0,0-1 0 0 0,0 0 0 0 0,-1 0 0 0 0,1-1 0 0 0,-1 0 0 0 0,-1 0 0 0 0,1-1-1 0 0,-1 0 1 0 0,-1 0 0 0 0,1-1 0 0 0,-1 0 0 0 0,10-17 0 0 0,-5 5 1 0 0,-1-1 1 0 0,0-1-1 0 0,-2 1 1 0 0,0-2-1 0 0,5-30 1 0 0,-8 27 26 0 0,-2 0 0 0 0,-1 0-1 0 0,-1-1 1 0 0,-1 1 0 0 0,-3-28 0 0 0,1 46-13 0 0,1-1-1 0 0,-1 0 0 0 0,-1 1 1 0 0,1-1-1 0 0,-1 1 1 0 0,-1 0-1 0 0,0 0 0 0 0,0 0 1 0 0,-1 0-1 0 0,1 1 1 0 0,-2-1-1 0 0,1 1 1 0 0,-1 1-1 0 0,0-1 0 0 0,0 1 1 0 0,-1 0-1 0 0,0 0 1 0 0,-11-7-1 0 0,3 4 21 0 0,1 1 1 0 0,-1 0-1 0 0,0 1 1 0 0,-1 1-1 0 0,0 0 0 0 0,0 1 1 0 0,0 1-1 0 0,-32-5 0 0 0,29 7-31 0 0,0 1 0 0 0,0 1 0 0 0,0 1 0 0 0,-25 4 0 0 0,34-4-7 0 0,1 2 0 0 0,-1-1-1 0 0,0 1 1 0 0,1 0 0 0 0,-1 1 0 0 0,1 0 0 0 0,0 1-1 0 0,0 0 1 0 0,-14 11 0 0 0,16-10-11 0 0,0 1 0 0 0,1 0 0 0 0,0 1 0 0 0,1-1 0 0 0,-1 1 0 0 0,2 0 0 0 0,-1 0 0 0 0,1 1 0 0 0,-5 14-1 0 0,1 1-10 0 0,1 0-1 0 0,-6 35 1 0 0,10-33 9 0 0,1 0-1 0 0,2 0 1 0 0,0 0 0 0 0,1 0-1 0 0,6 30 1 0 0,-4-43 9 0 0,0 0 0 0 0,0-1 1 0 0,1 1-1 0 0,0-1 0 0 0,1 0 0 0 0,1 0 1 0 0,8 14-1 0 0,-9-18-3 0 0,1-1 0 0 0,0 1 0 0 0,0-1 0 0 0,0 0 0 0 0,1 0 0 0 0,0-1 0 0 0,0 0 0 0 0,1 0 0 0 0,0 0 0 0 0,15 7-1 0 0,-5-5-6 0 0,1-1-1 0 0,0 0 0 0 0,0-2 0 0 0,1 0 0 0 0,-1-1 0 0 0,1-1 0 0 0,0-1 1 0 0,0-1-1 0 0,0 0 0 0 0,0-2 0 0 0,0 0 0 0 0,0-1 0 0 0,27-7 0 0 0,-24 3-3 0 0,0 0 0 0 0,-1-2 0 0 0,0 0-1 0 0,-1-2 1 0 0,0 0 0 0 0,-1-1 0 0 0,0-1 0 0 0,0-1-1 0 0,-1-1 1 0 0,-1-1 0 0 0,21-21 0 0 0,-30 27 24 0 0,0-1 0 0 0,-1-1-1 0 0,0 0 1 0 0,-1 0 0 0 0,0 0 0 0 0,-1-1 0 0 0,0 0 0 0 0,-1 0 0 0 0,0 0 0 0 0,-1-1 0 0 0,0 0 0 0 0,-1 0 0 0 0,2-19-1 0 0,-3-1 72 0 0,-2 1-1 0 0,-1-1 0 0 0,-6-38 1 0 0,3 49-27 0 0,-1 0 0 0 0,-1-1 0 0 0,-1 1 0 0 0,0 1 0 0 0,-16-30 0 0 0,20 45-16 0 0,-1-1 1 0 0,0 0-1 0 0,0 1 0 0 0,-1 0 1 0 0,0 0-1 0 0,0 0 1 0 0,0 1-1 0 0,-1-1 0 0 0,0 1 1 0 0,0 1-1 0 0,0-1 0 0 0,0 1 1 0 0,-1 0-1 0 0,0 0 1 0 0,1 1-1 0 0,-1 0 0 0 0,-8-2 1 0 0,-3 0 16 0 0,1 0 0 0 0,0 2 0 0 0,-1 0 0 0 0,0 1 0 0 0,0 1 0 0 0,0 1 0 0 0,0 0 0 0 0,-17 3 0 0 0,-11 4 23 0 0,-83 24-1 0 0,115-26-81 0 0,-1 0 0 0 0,1 0 0 0 0,0 2 1 0 0,1 0-1 0 0,-1 0 0 0 0,1 1 0 0 0,1 1 0 0 0,-15 12 1 0 0,18-13-4 0 0,1 0 1 0 0,0 1-1 0 0,0 0 1 0 0,1 0-1 0 0,0 1 1 0 0,1 0 0 0 0,0 0-1 0 0,1 0 1 0 0,0 1-1 0 0,0-1 1 0 0,-3 15-1 0 0,2-1-2 0 0,1 0-1 0 0,0 1 0 0 0,0 40 0 0 0,4-51 5 0 0,2-1 0 0 0,0 1 0 0 0,1-1 0 0 0,0 1 0 0 0,0-1 0 0 0,2 0 0 0 0,0 0 0 0 0,6 15 0 0 0,-6-20-5 0 0,1 0 1 0 0,0 0 0 0 0,1 0 0 0 0,-1 0 0 0 0,2-1-1 0 0,-1 0 1 0 0,1 0 0 0 0,0-1 0 0 0,0 1 0 0 0,0-2-1 0 0,1 1 1 0 0,11 5 0 0 0,0-1-12 0 0,1 0 0 0 0,0-2 0 0 0,0-1-1 0 0,27 7 1 0 0,-24-8-20 0 0,-1-2 1 0 0,1-1-1 0 0,1 0 0 0 0,-1-2 0 0 0,0 0 0 0 0,32-4 0 0 0,-36 0 16 0 0,-1 0 0 0 0,1-1-1 0 0,-1-1 1 0 0,0-1-1 0 0,0 0 1 0 0,0-2-1 0 0,-1 0 1 0 0,19-12-1 0 0,-24 13 27 0 0,0-1 0 0 0,-1-1 0 0 0,-1 0 0 0 0,1 0 0 0 0,-1-1 0 0 0,-1 0 0 0 0,12-16 0 0 0,-15 17 9 0 0,-1 0 0 0 0,0-1 0 0 0,0 1 0 0 0,-1-1 0 0 0,0 0 0 0 0,0 0 0 0 0,-1 0 0 0 0,-1 0 0 0 0,0-1 0 0 0,1-13 0 0 0,-2 8 30 0 0,-2-1-1 0 0,0 0 1 0 0,0 0-1 0 0,-2 1 1 0 0,0-1-1 0 0,-1 1 1 0 0,0 0-1 0 0,-1 0 0 0 0,-12-23 1 0 0,8 18 26 0 0,-2 1 0 0 0,-1 1 1 0 0,0 0-1 0 0,-2 1 0 0 0,0 0 0 0 0,-25-24 1 0 0,30 34-35 0 0,1 1 1 0 0,-1 0 0 0 0,-1 1 0 0 0,1 0 0 0 0,-1 0 0 0 0,0 1 0 0 0,0 0 0 0 0,-1 1-1 0 0,0 0 1 0 0,1 1 0 0 0,-20-3 0 0 0,12 3-2 0 0,0 2-1 0 0,0 0 1 0 0,0 1 0 0 0,0 1-1 0 0,0 0 1 0 0,-29 7-1 0 0,13 0-17 0 0,0 1-1 0 0,1 1 1 0 0,0 2-1 0 0,-47 23 0 0 0,71-29-6 0 0,0 0-1 0 0,0 0 1 0 0,1 0-1 0 0,0 1 1 0 0,0 1-1 0 0,0-1 1 0 0,1 1-1 0 0,0 0 1 0 0,1 1-1 0 0,-1 0 1 0 0,2 0-1 0 0,-1 0 1 0 0,1 1-1 0 0,-5 15 1 0 0,5-11-10 0 0,1 0 0 0 0,0 1 0 0 0,1-1-1 0 0,1 1 1 0 0,0 0 0 0 0,1-1 0 0 0,1 1 0 0 0,0 0 0 0 0,1 0 0 0 0,3 15 0 0 0,0-7-30 0 0,1 0 0 0 0,14 40 1 0 0,-15-54 22 0 0,-1 0 1 0 0,2-1 0 0 0,-1 0-1 0 0,1 0 1 0 0,0 0 0 0 0,1 0-1 0 0,0-1 1 0 0,0 0 0 0 0,1 0-1 0 0,7 6 1 0 0,-3-5-3 0 0,1 0-1 0 0,1-1 1 0 0,-1 0 0 0 0,1-1 0 0 0,0 0-1 0 0,0-1 1 0 0,1-1 0 0 0,0 0 0 0 0,0 0-1 0 0,28 2 1 0 0,-25-5 0 0 0,-1 0 0 0 0,1-1 0 0 0,0-1 0 0 0,0-1 0 0 0,-1 0 0 0 0,1-1 0 0 0,-1-1 0 0 0,0 0 1 0 0,17-7-1 0 0,-19 4 9 0 0,0 0-1 0 0,-1 0 1 0 0,1-1 0 0 0,-2-1 0 0 0,1 0 0 0 0,-1-1 0 0 0,-1 0 0 0 0,0 0 0 0 0,0-2 0 0 0,-1 1 0 0 0,-1-1 0 0 0,14-22 0 0 0,-16 22 24 0 0,-1 1 1 0 0,-1-1-1 0 0,0 1 0 0 0,0-1 1 0 0,-2-1-1 0 0,1 1 0 0 0,-1 0 1 0 0,-1-1-1 0 0,0 0 0 0 0,-1 0 1 0 0,-1 1-1 0 0,0-1 0 0 0,0 0 1 0 0,-1 0-1 0 0,-4-18 0 0 0,1 16 27 0 0,-1 0-1 0 0,0 0 1 0 0,0 1-1 0 0,-2 0 1 0 0,0 0-1 0 0,0 0 0 0 0,-1 1 1 0 0,-14-18-1 0 0,14 22 4 0 0,0 1 0 0 0,0-1 0 0 0,0 1 0 0 0,-1 1-1 0 0,0 0 1 0 0,-1 0 0 0 0,1 1 0 0 0,-1 0-1 0 0,-1 1 1 0 0,1 0 0 0 0,-22-7 0 0 0,12 7 10 0 0,0 1 1 0 0,-1 1-1 0 0,1 0 0 0 0,-38 2 1 0 0,25 2-37 0 0,-1 2 0 0 0,-37 9 1 0 0,57-9-19 0 0,0 1 1 0 0,0 1 0 0 0,0 0 0 0 0,1 1 0 0 0,-1 0 0 0 0,2 1 0 0 0,-1 0 0 0 0,-22 18 0 0 0,20-12-13 0 0,1 0 0 0 0,1 0 0 0 0,0 2 1 0 0,1 0-1 0 0,0 0 0 0 0,-11 22 0 0 0,9-14-31 0 0,-16 39 1 0 0,26-52 35 0 0,1 1 1 0 0,-1-1-1 0 0,2 1 0 0 0,0 0 0 0 0,0 0 1 0 0,0 19-1 0 0,3-17-3 0 0,0 0 1 0 0,0 0-1 0 0,2 0 1 0 0,-1-1-1 0 0,2 1 1 0 0,-1-1-1 0 0,2 1 1 0 0,0-1-1 0 0,0 0 1 0 0,1-1-1 0 0,0 0 1 0 0,1 0-1 0 0,1 0 1 0 0,13 15-1 0 0,-12-16-9 0 0,1 0-1 0 0,0-1 1 0 0,0 0 0 0 0,1-1-1 0 0,0 0 1 0 0,0-1-1 0 0,1 0 1 0 0,0-1-1 0 0,1 0 1 0 0,-1-1-1 0 0,1 0 1 0 0,0-1 0 0 0,25 5-1 0 0,-7-6-33 0 0,0 0 0 0 0,0-3 0 0 0,0 0-1 0 0,-1-2 1 0 0,1-1 0 0 0,51-13 0 0 0,-66 12 47 0 0,1-2 0 0 0,-1 1 1 0 0,0-2-1 0 0,-1 0 0 0 0,0-1 0 0 0,0-1 0 0 0,0 0 1 0 0,-1-1-1 0 0,17-15 0 0 0,-22 16 7 0 0,-1 0 1 0 0,1 0-1 0 0,-1 0 1 0 0,-1-1-1 0 0,0 0 1 0 0,0-1-1 0 0,-1 1 1 0 0,-1-1-1 0 0,0-1 1 0 0,0 1-1 0 0,-1-1 1 0 0,0 0-1 0 0,3-20 1 0 0,-6 19 19 0 0,0-1 1 0 0,-1 1-1 0 0,0-1 1 0 0,-1 1-1 0 0,-1-1 1 0 0,0 1-1 0 0,0-1 1 0 0,-2 1 0 0 0,-9-25-1 0 0,2 13 83 0 0,0 1 0 0 0,-2 1 1 0 0,-1 0-1 0 0,-18-23 0 0 0,25 38-61 0 0,0-1 1 0 0,0 2-1 0 0,-1-1 1 0 0,0 1-1 0 0,0 0 1 0 0,-1 1-1 0 0,0 0 1 0 0,-10-6-1 0 0,5 5 7 0 0,-1 1 0 0 0,0 0 1 0 0,0 1-1 0 0,-28-6 0 0 0,1 5 20 0 0,-1 2-1 0 0,0 2 1 0 0,-46 3-1 0 0,70 0-48 0 0,-1 0 0 0 0,1 1 0 0 0,-25 7 0 0 0,35-7-22 0 0,0 1-1 0 0,1 0 1 0 0,-1 1 0 0 0,1-1 0 0 0,0 2 0 0 0,0-1 0 0 0,0 1-1 0 0,0 1 1 0 0,-7 6 0 0 0,3 0-1 0 0,1 0-1 0 0,0 0 1 0 0,1 1 0 0 0,1 0-1 0 0,0 1 1 0 0,0 0-1 0 0,2 0 1 0 0,-1 1 0 0 0,2 0-1 0 0,0 0 1 0 0,1 0-1 0 0,-5 27 1 0 0,8-30-11 0 0,0 1 1 0 0,1-1-1 0 0,0 1 0 0 0,1-1 1 0 0,0 1-1 0 0,1 0 0 0 0,0-1 1 0 0,2 1-1 0 0,-1-1 0 0 0,1 0 0 0 0,1 0 1 0 0,0 0-1 0 0,1 0 0 0 0,0-1 1 0 0,1 1-1 0 0,12 18 0 0 0,0-7-46 0 0,0-2 0 0 0,2 0 1 0 0,0-1-1 0 0,1-2 0 0 0,35 26 0 0 0,-45-38 39 0 0,0 0 0 0 0,0-1 1 0 0,0 0-1 0 0,1 0 0 0 0,0-1 1 0 0,0-1-1 0 0,0 0 0 0 0,13 2 1 0 0,4-2-24 0 0,0-1 1 0 0,37-1 0 0 0,-55-2 31 0 0,0 0 0 0 0,1 0 1 0 0,-1-1-1 0 0,0-1 0 0 0,1 1 0 0 0,-1-2 1 0 0,17-7-1 0 0,-21 7 11 0 0,1 0-1 0 0,-1 0 1 0 0,0-1 0 0 0,0 0 0 0 0,-1-1-1 0 0,0 1 1 0 0,0-1 0 0 0,0 0-1 0 0,0 0 1 0 0,-1-1 0 0 0,5-8-1 0 0,-6 7 6 0 0,0 1-1 0 0,-1-1 0 0 0,0 0 0 0 0,0 0 0 0 0,-1 0 1 0 0,0-1-1 0 0,0 1 0 0 0,-1 0 0 0 0,1-11 0 0 0,-2 3 46 0 0,0 0 1 0 0,-2 0-1 0 0,-5-31 0 0 0,3 28-15 0 0,-2 0 0 0 0,0 1 0 0 0,-2 0 1 0 0,-8-18-1 0 0,-45-65 271 0 0,57 95-278 0 0,0 0 0 0 0,0 0 0 0 0,-1 0 0 0 0,0 1 0 0 0,0 0 0 0 0,0 0 0 0 0,-1 0 0 0 0,-8-5 0 0 0,9 7-18 0 0,0 1 0 0 0,0 0 0 0 0,0 0 1 0 0,0 0-1 0 0,0 0 0 0 0,0 1 0 0 0,0 0 1 0 0,-1 0-1 0 0,1 1 0 0 0,0-1 0 0 0,-11 1 0 0 0,6 1-16 0 0,1 0 1 0 0,-1 1-1 0 0,1 0 0 0 0,-1 0 0 0 0,1 1 0 0 0,0 0 0 0 0,0 1 0 0 0,0 0 1 0 0,0 1-1 0 0,1-1 0 0 0,-1 1 0 0 0,1 1 0 0 0,1 0 0 0 0,-1 0 0 0 0,1 1 1 0 0,-12 13-1 0 0,11-11 3 0 0,1 0 0 0 0,1 1 1 0 0,-1 0-1 0 0,2 1 0 0 0,-1 0 1 0 0,1-1-1 0 0,1 1 0 0 0,0 1 0 0 0,1-1 1 0 0,0 1-1 0 0,0-1 0 0 0,1 1 1 0 0,0 17-1 0 0,1-10-10 0 0,1 0-1 0 0,1 0 1 0 0,1 0 0 0 0,7 32-1 0 0,-7-43 1 0 0,0-1-1 0 0,1 0 1 0 0,0 0-1 0 0,0 0 0 0 0,0-1 1 0 0,1 1-1 0 0,0-1 1 0 0,0 0-1 0 0,1 0 0 0 0,-1 0 1 0 0,1 0-1 0 0,1-1 1 0 0,-1 0-1 0 0,12 8 0 0 0,-9-7 0 0 0,1-2 0 0 0,0 1-1 0 0,0-1 1 0 0,0 0-1 0 0,0-1 1 0 0,1 0 0 0 0,-1 0-1 0 0,13 1 1 0 0,-14-3 6 0 0,0 0 0 0 0,-1-1 0 0 0,1 0 0 0 0,0 0 0 0 0,0-1 0 0 0,0 0 0 0 0,-1 0 0 0 0,1-1 0 0 0,-1 0 0 0 0,15-6 0 0 0,-12 3-2 0 0,-1 0-1 0 0,1 0 1 0 0,-1-1 0 0 0,0 0 0 0 0,0-1 0 0 0,-1 0-1 0 0,11-12 1 0 0,-13 13 12 0 0,-1 0-1 0 0,0-1 0 0 0,-1 0 1 0 0,0 0-1 0 0,0 0 0 0 0,0 0 1 0 0,-1 0-1 0 0,0-1 0 0 0,-1 0 1 0 0,4-14-1 0 0,-4 12 22 0 0,-1 0-1 0 0,-1 0 1 0 0,1 1-1 0 0,-1-1 1 0 0,-1 0-1 0 0,0 0 1 0 0,0 1-1 0 0,-1-1 1 0 0,-4-11-1 0 0,5 16-13 0 0,-1 1-1 0 0,0-1 1 0 0,0 0-1 0 0,-1 1 1 0 0,1 0-1 0 0,-1-1 1 0 0,0 1-1 0 0,0 0 1 0 0,0 0-1 0 0,-1 1 1 0 0,1-1-1 0 0,-1 1 1 0 0,0 0-1 0 0,0 0 1 0 0,0 0-1 0 0,0 0 1 0 0,-1 1-1 0 0,1-1 1 0 0,-9-2-1 0 0,5 3 7 0 0,-1-1 0 0 0,0 2 0 0 0,0 0-1 0 0,0 0 1 0 0,0 0 0 0 0,0 1 0 0 0,0 0 0 0 0,0 1 0 0 0,0 0 0 0 0,1 1 0 0 0,-1-1-1 0 0,0 2 1 0 0,0-1 0 0 0,1 1 0 0 0,0 1 0 0 0,-1-1 0 0 0,-11 8 0 0 0,15-7-21 0 0,-1-1 1 0 0,1 1 0 0 0,0 0-1 0 0,0 0 1 0 0,1 0-1 0 0,-1 1 1 0 0,1 0 0 0 0,0 0-1 0 0,0 0 1 0 0,0 0 0 0 0,1 0-1 0 0,0 1 1 0 0,0 0-1 0 0,0-1 1 0 0,1 1 0 0 0,0 0-1 0 0,0 1 1 0 0,0-1 0 0 0,1 0-1 0 0,0 0 1 0 0,0 1-1 0 0,1-1 1 0 0,0 0 0 0 0,0 1-1 0 0,1 8 1 0 0,0-12 1 0 0,-1 0 0 0 0,1 1 1 0 0,0-1-1 0 0,0 0 0 0 0,0 0 0 0 0,0 0 0 0 0,1 0 1 0 0,-1-1-1 0 0,1 1 0 0 0,0 0 0 0 0,0 0 1 0 0,0-1-1 0 0,0 0 0 0 0,0 1 0 0 0,3 1 0 0 0,0 0-3 0 0,-1-2 0 0 0,0 1 0 0 0,1 0 0 0 0,-1-1 0 0 0,1 0 0 0 0,-1 0 0 0 0,1 0 0 0 0,0-1 0 0 0,6 2 0 0 0,-4-2 7 0 0,0 0-1 0 0,1 0 0 0 0,-1 0 1 0 0,1-1-1 0 0,-1 0 1 0 0,1-1-1 0 0,-1 0 1 0 0,0 0-1 0 0,1 0 1 0 0,-1-1-1 0 0,0 0 0 0 0,0-1 1 0 0,10-4-1 0 0,-11 3-2 0 0,0 0-1 0 0,1 0 0 0 0,-2-1 1 0 0,1 0-1 0 0,0 0 1 0 0,-1 0-1 0 0,0-1 0 0 0,0 0 1 0 0,-1 0-1 0 0,6-9 1 0 0,-9 12 10 0 0,1 1 1 0 0,-1-1 0 0 0,0 1 0 0 0,0-1 0 0 0,0 0 0 0 0,0 0 0 0 0,-1 1 0 0 0,1-1 0 0 0,-1 0 0 0 0,1 0 0 0 0,-1 0-1 0 0,0 1 1 0 0,0-1 0 0 0,0 0 0 0 0,-1 0 0 0 0,1 0 0 0 0,-1 0 0 0 0,1 1 0 0 0,-1-1 0 0 0,0 0 0 0 0,0 0 0 0 0,0 1-1 0 0,0-1 1 0 0,-1 1 0 0 0,1-1 0 0 0,-1 1 0 0 0,0 0 0 0 0,1-1 0 0 0,-1 1 0 0 0,-3-3 0 0 0,-1 1 7 0 0,1 0-1 0 0,-1 0 1 0 0,0 1 0 0 0,0 0 0 0 0,0 0 0 0 0,0 0 0 0 0,0 0 0 0 0,-1 1-1 0 0,1 0 1 0 0,-13-1 0 0 0,-1 0 24 0 0,-1 1 0 0 0,-24 0 0 0 0,37 3-44 0 0,-1-1 0 0 0,0 1 0 0 0,0 0 0 0 0,1 1 1 0 0,-1 0-1 0 0,1 0 0 0 0,0 1 0 0 0,0 0 0 0 0,0 0 1 0 0,-10 6-1 0 0,15-7 5 0 0,-1 1-1 0 0,1-1 1 0 0,0 0 0 0 0,0 1 0 0 0,0 0-1 0 0,0-1 1 0 0,1 1 0 0 0,-1 0 0 0 0,1 0 0 0 0,-1 1-1 0 0,1-1 1 0 0,0 1 0 0 0,0-1 0 0 0,1 1-1 0 0,-1-1 1 0 0,1 1 0 0 0,0 0 0 0 0,0 0-1 0 0,0 0 1 0 0,0 0 0 0 0,1-1 0 0 0,-1 1 0 0 0,1 0-1 0 0,0 7 1 0 0,1-8-4 0 0,-1 2 4 0 0,0-1 0 0 0,1 1 0 0 0,0 0-1 0 0,0 0 1 0 0,3 8 0 0 0,-4-12-18 0 0,1 1 1 0 0,0-1 0 0 0,0 0-1 0 0,0 0 1 0 0,0 0-1 0 0,-1 1 1 0 0,2-1 0 0 0,-1 0-1 0 0,0 0 1 0 0,0-1-1 0 0,0 1 1 0 0,0 0 0 0 0,1 0-1 0 0,-1 0 1 0 0,0-1-1 0 0,0 1 1 0 0,1-1 0 0 0,-1 1-1 0 0,1-1 1 0 0,-1 0-1 0 0,1 1 1 0 0,-1-1 0 0 0,3 0-1 0 0,2 0-251 0 0,1 0 0 0 0,-1-1-1 0 0,0 1 1 0 0,1-1 0 0 0,-1-1-1 0 0,0 1 1 0 0,0-1 0 0 0,0 0-1 0 0,0-1 1 0 0,0 0 0 0 0,0 1 0 0 0,-1-2-1 0 0,6-3 1 0 0,11-8-3529 0 0,34-33 0 0 0,-48 41 2452 0 0,9-9-551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7:45.795"/>
    </inkml:context>
    <inkml:brush xml:id="br0">
      <inkml:brushProperty name="width" value="0.2" units="cm"/>
      <inkml:brushProperty name="height" value="0.2" units="cm"/>
      <inkml:brushProperty name="color" value="#E71224"/>
    </inkml:brush>
  </inkml:definitions>
  <inkml:trace contextRef="#ctx0" brushRef="#br0">557 118 3833 0 0,'-4'-12'5449'0'0,"0"6"-5164"0"0,1-1 1 0 0,-1 1-1 0 0,0 0 0 0 0,-1 0 1 0 0,1 0-1 0 0,-1 0 1 0 0,0 1-1 0 0,-1 0 0 0 0,1 0 1 0 0,-1 0-1 0 0,0 1 0 0 0,0 0 1 0 0,-1 0-1 0 0,1 0 1 0 0,-1 1-1 0 0,0 0 0 0 0,1 1 1 0 0,-12-4-1 0 0,4 3-93 0 0,-1 0 0 0 0,1 0-1 0 0,-1 1 1 0 0,1 1 0 0 0,-1 1 0 0 0,1 0 0 0 0,-1 1-1 0 0,-22 4 1 0 0,12 0-103 0 0,0 1-1 0 0,1 1 1 0 0,0 1-1 0 0,-26 12 0 0 0,40-15-208 0 0,0 0-1 0 0,0 1 1 0 0,1 0-1 0 0,0 1 1 0 0,0-1-1 0 0,1 2 1 0 0,0-1-1 0 0,0 1 1 0 0,1 0-1 0 0,0 1 1 0 0,-12 18-1 0 0,15-20-278 0 0,1 0 1 0 0,1-1-1 0 0,-1 1 1 0 0,-2 14-1 0 0,2-6-2188 0 0,1 0-1 0 0,1 27 1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8:00.830"/>
    </inkml:context>
    <inkml:brush xml:id="br0">
      <inkml:brushProperty name="width" value="0.2" units="cm"/>
      <inkml:brushProperty name="height" value="0.2" units="cm"/>
      <inkml:brushProperty name="color" value="#004F8B"/>
    </inkml:brush>
  </inkml:definitions>
  <inkml:trace contextRef="#ctx0" brushRef="#br0">391 11 2425 0 0,'0'0'3948'0'0,"-11"-2"-1599"0"0,-14-1-1174 0 0,3 0-530 0 0,0 2 0 0 0,-26 0 0 0 0,34 2-433 0 0,1 1 0 0 0,0 0 0 0 0,0 1 0 0 0,0 0 0 0 0,1 1 0 0 0,-1 1 0 0 0,1 0 0 0 0,0 1 0 0 0,-19 11 0 0 0,21-10-92 0 0,0 0 0 0 0,1 0 1 0 0,-1 1-1 0 0,2 0 0 0 0,-1 1 0 0 0,1 0 0 0 0,0 0 0 0 0,1 1 1 0 0,0-1-1 0 0,-10 22 0 0 0,14-24-117 0 0,1 0 0 0 0,0 1 0 0 0,0-1 0 0 0,0 0 0 0 0,1 1 0 0 0,0-1 0 0 0,1 0 0 0 0,0 1 0 0 0,0-1 0 0 0,0 1 0 0 0,1-1 0 0 0,0 1 0 0 0,1-1 0 0 0,-1 0 0 0 0,2 0 0 0 0,-1 0 0 0 0,1 0 0 0 0,0 0 0 0 0,0 0 0 0 0,1-1 0 0 0,-1 1 0 0 0,2-1 0 0 0,-1 0 0 0 0,1 0 0 0 0,0 0 0 0 0,9 7 0 0 0,-7-6 1 0 0,-3-3 11 0 0,1 0 0 0 0,0 0 0 0 0,9 6 0 0 0,-12-9-12 0 0,0 0 0 0 0,0 0 0 0 0,0 0 0 0 0,0-1 0 0 0,0 1 0 0 0,0-1 0 0 0,0 1 0 0 0,0-1-1 0 0,0 0 1 0 0,0 0 0 0 0,0 0 0 0 0,1 0 0 0 0,-1 0 0 0 0,0 0 0 0 0,2-1 0 0 0,10-2 17 0 0,-1-1 1 0 0,0 0-1 0 0,0-1 0 0 0,0 0 1 0 0,-1-1-1 0 0,1 0 0 0 0,13-11 1 0 0,-6 3-10 0 0,-1 0 1 0 0,0-2 0 0 0,-1 0 0 0 0,17-20-1 0 0,-3 1 21 0 0,-20 23-72 0 0,-2 1-1 0 0,1-1 0 0 0,11-19 1 0 0,-20 28 49 0 0,1 0 1 0 0,-1-1 0 0 0,-1 1 0 0 0,1-1 0 0 0,0 1-1 0 0,-1-1 1 0 0,0 0 0 0 0,0 0 0 0 0,0 1 0 0 0,0-1 0 0 0,0 0-1 0 0,-1 0 1 0 0,0 0 0 0 0,0 0 0 0 0,0 0 0 0 0,-1-7-1 0 0,0 8-6 0 0,1 0-1 0 0,-1 1 1 0 0,0-1-1 0 0,0 0 0 0 0,-1 1 1 0 0,1-1-1 0 0,0 1 1 0 0,-1-1-1 0 0,0 1 0 0 0,1 0 1 0 0,-1 0-1 0 0,0 0 1 0 0,-3-3-1 0 0,1 1 9 0 0,-1 1-1 0 0,1 0 1 0 0,-1 1 0 0 0,1-1-1 0 0,-1 1 1 0 0,-9-3 0 0 0,3 2 5 0 0,-1 0 0 0 0,1 1 1 0 0,0 0-1 0 0,-1 1 0 0 0,1 0 1 0 0,-13 1-1 0 0,13 1-7 0 0,0 0 0 0 0,0 0 0 0 0,0 1 0 0 0,0 0 0 0 0,1 1 0 0 0,-1 1 0 0 0,1-1 0 0 0,0 1-1 0 0,0 1 1 0 0,0 0 0 0 0,1 1 0 0 0,0-1 0 0 0,0 2 0 0 0,0-1 0 0 0,1 1 0 0 0,-1 1 0 0 0,2 0 0 0 0,-1 0 0 0 0,-9 14 0 0 0,12-14 5 0 0,0 0 0 0 0,1 0 0 0 0,0 1 1 0 0,0 0-1 0 0,1 0 0 0 0,0 0 0 0 0,1 0 1 0 0,-2 13-1 0 0,3-17-12 0 0,1-1-1 0 0,-1 0 1 0 0,1 1-1 0 0,0-1 1 0 0,1 0-1 0 0,-1 1 1 0 0,1-1 0 0 0,0 0-1 0 0,0 1 1 0 0,0-1-1 0 0,0 0 1 0 0,1 0-1 0 0,-1 0 1 0 0,1 0 0 0 0,0 0-1 0 0,1-1 1 0 0,-1 1-1 0 0,1 0 1 0 0,-1-1 0 0 0,6 5-1 0 0,-5-6 4 0 0,0 0-1 0 0,0 0 0 0 0,1 0 1 0 0,-1-1-1 0 0,1 1 1 0 0,-1-1-1 0 0,1 0 0 0 0,-1 0 1 0 0,1 0-1 0 0,-1-1 1 0 0,1 1-1 0 0,0-1 0 0 0,0 0 1 0 0,-1 0-1 0 0,5-1 1 0 0,4 0-3 0 0,0 0 0 0 0,0-1 0 0 0,15-5 0 0 0,-7-1 1 0 0,-2 0 0 0 0,1-1 0 0 0,-1-1 0 0 0,0-1 1 0 0,19-15-1 0 0,-7 6 54 0 0,-26 17-51 0 0,-1 0 0 0 0,1 1 0 0 0,-1-1 1 0 0,0 0-1 0 0,1-1 0 0 0,-1 1 0 0 0,3-5 0 0 0,-5 6 6 0 0,0 1 0 0 0,0-1-1 0 0,0 0 1 0 0,0 0-1 0 0,0-1 1 0 0,-1 1 0 0 0,1 0-1 0 0,-1 0 1 0 0,1 0-1 0 0,-1 0 1 0 0,0-1 0 0 0,0 1-1 0 0,0 0 1 0 0,0 0-1 0 0,0 0 1 0 0,-1-4 0 0 0,1 4 2 0 0,-1-1 0 0 0,0 0 0 0 0,0 0 0 0 0,0 1 0 0 0,0-1 0 0 0,0 0 0 0 0,-1 1 0 0 0,1-1 0 0 0,-1 1 0 0 0,1 0 0 0 0,-1 0 1 0 0,0-1-1 0 0,0 1 0 0 0,0 0 0 0 0,0 0 0 0 0,-1 1 0 0 0,1-1 0 0 0,0 0 0 0 0,-1 1 0 0 0,1-1 0 0 0,-1 1 0 0 0,1 0 0 0 0,-1 0 0 0 0,0 0 1 0 0,0 0-1 0 0,-3 0 0 0 0,-5-1-5 0 0,0 0 0 0 0,1 1 1 0 0,-1 0-1 0 0,0 0 0 0 0,0 2 1 0 0,0-1-1 0 0,1 1 0 0 0,-1 1 1 0 0,0 0-1 0 0,1 0 0 0 0,-1 1 1 0 0,-17 8-1 0 0,20-8-10 0 0,0 1 0 0 0,1 0 0 0 0,-1 0 1 0 0,1 1-1 0 0,0 0 0 0 0,-11 9 0 0 0,14-9-6 0 0,1-1 0 0 0,-1 0 0 0 0,0 1 0 0 0,1 0 0 0 0,0 0 0 0 0,0 0 0 0 0,1 0 0 0 0,-1 1 0 0 0,1-1 0 0 0,-2 11 0 0 0,2-11-1 0 0,1 1-1 0 0,0-1 0 0 0,1 1 0 0 0,-1-1 0 0 0,1 1 1 0 0,0 0-1 0 0,1-1 0 0 0,-1 1 0 0 0,2 5 0 0 0,-1-8 12 0 0,-1-1 0 0 0,1 0 0 0 0,0 0 0 0 0,0 1-1 0 0,0-1 1 0 0,0 0 0 0 0,0 0 0 0 0,1 0-1 0 0,-1 0 1 0 0,0 0 0 0 0,1-1 0 0 0,0 1-1 0 0,-1 0 1 0 0,1-1 0 0 0,0 1 0 0 0,0-1 0 0 0,0 1-1 0 0,0-1 1 0 0,0 0 0 0 0,0 0 0 0 0,0 0-1 0 0,0 0 1 0 0,0 0 0 0 0,3 0 0 0 0,5 1 2 0 0,1 0-1 0 0,-1-1 1 0 0,1 0 0 0 0,0-1 0 0 0,-1 0 0 0 0,1-1 0 0 0,-1 0-1 0 0,1 0 1 0 0,13-5 0 0 0,-8 2-18 0 0,0-2 0 0 0,-1 0 0 0 0,1 0 0 0 0,-2-2 0 0 0,19-11 0 0 0,-26 15 45 0 0,0-1 1 0 0,0-1-1 0 0,10-10 0 0 0,-14 14-22 0 0,-1-1 0 0 0,1 0 0 0 0,-1 0 0 0 0,0 0 0 0 0,0 0 0 0 0,-1 0 0 0 0,1-1 0 0 0,0 1 0 0 0,-1 0 1 0 0,0-1-1 0 0,1-4 0 0 0,-2 3 11 0 0,0 1 1 0 0,0-1-1 0 0,0 1 1 0 0,-1-1-1 0 0,1 1 1 0 0,-3-5-1 0 0,2 2-1 0 0,0 2 2 0 0,-1 1 0 0 0,0-1-1 0 0,1 1 1 0 0,-2 0 0 0 0,1 0-1 0 0,0 0 1 0 0,-1 0 0 0 0,1 0-1 0 0,-1 0 1 0 0,0 1 0 0 0,-1 0-1 0 0,-6-7 1 0 0,4 5 23 0 0,-1 0 0 0 0,0 0 1 0 0,0 1-1 0 0,0 0 1 0 0,-1 0-1 0 0,-11-3 0 0 0,14 5-55 0 0,0 1 0 0 0,0-1 0 0 0,-1 2 0 0 0,1-1-1 0 0,0 1 1 0 0,0-1 0 0 0,-1 1 0 0 0,1 1 0 0 0,0-1 0 0 0,-1 1-1 0 0,1 0 1 0 0,0 0 0 0 0,0 0 0 0 0,0 1 0 0 0,0 0 0 0 0,0 0-1 0 0,0 0 1 0 0,-5 4 0 0 0,3-2 10 0 0,1 1 0 0 0,-1 0 0 0 0,1 1 0 0 0,0-1 0 0 0,0 1 0 0 0,0 0 0 0 0,1 1 0 0 0,0-1 0 0 0,1 1 0 0 0,-8 14 0 0 0,8-12-1 0 0,0 0 0 0 0,1 0 0 0 0,0 0 0 0 0,1 0 0 0 0,0 1 0 0 0,-1 15 0 0 0,2 0-60 0 0,2 33 1 0 0,0-52 51 0 0,-1 1 1 0 0,1-1 0 0 0,0 1 0 0 0,1-1-1 0 0,-1 0 1 0 0,1 1 0 0 0,1-1-1 0 0,-1 0 1 0 0,4 6 0 0 0,-3-9 7 0 0,-1 1 0 0 0,0-1 1 0 0,0 0-1 0 0,1-1 1 0 0,0 1-1 0 0,0 0 0 0 0,0-1 1 0 0,0 1-1 0 0,0-1 1 0 0,0 0-1 0 0,0 0 0 0 0,1-1 1 0 0,-1 1-1 0 0,1 0 1 0 0,-1-1-1 0 0,7 2 0 0 0,0-1 12 0 0,-1-1 0 0 0,0 1 0 0 0,1-2-1 0 0,-1 1 1 0 0,0-1 0 0 0,1-1-1 0 0,-1 1 1 0 0,1-2 0 0 0,-1 1 0 0 0,0-1-1 0 0,0-1 1 0 0,11-3 0 0 0,-13 2-12 0 0,0 1 1 0 0,1-1-1 0 0,-2 0 1 0 0,1 0 0 0 0,0-1-1 0 0,-1 0 1 0 0,0 0 0 0 0,0-1-1 0 0,0 0 1 0 0,-1 0-1 0 0,0 0 1 0 0,0 0 0 0 0,-1-1-1 0 0,7-12 1 0 0,-9 16 1 0 0,2-7-9 0 0,8-18 1 0 0,-11 26 13 0 0,-1-1 0 0 0,1 1 0 0 0,0-1 0 0 0,-1 1 1 0 0,0-1-1 0 0,0 0 0 0 0,0 1 0 0 0,0-1 0 0 0,0 1 0 0 0,0-1 0 0 0,0 1 1 0 0,-1-1-1 0 0,-1-3 0 0 0,2 4-7 0 0,-1 0 1 0 0,0-1 0 0 0,0 1-1 0 0,0 0 1 0 0,0 0-1 0 0,-1 0 1 0 0,1 0 0 0 0,0 0-1 0 0,-1 0 1 0 0,0 1 0 0 0,1-1-1 0 0,-1 0 1 0 0,0 1-1 0 0,0-1 1 0 0,0 1 0 0 0,0 0-1 0 0,0 0 1 0 0,0-1-1 0 0,0 1 1 0 0,0 1 0 0 0,-1-1-1 0 0,1 0 1 0 0,-5 0-1 0 0,-4-1-9 0 0,0 1-1 0 0,0 0 1 0 0,-1 1 0 0 0,1 0-1 0 0,0 1 1 0 0,0 1-1 0 0,0-1 1 0 0,0 2-1 0 0,0 0 1 0 0,0 0-1 0 0,0 1 1 0 0,1 0-1 0 0,0 0 1 0 0,-12 8-1 0 0,15-8-7 0 0,1 1-1 0 0,0-1 1 0 0,0 1 0 0 0,1 0-1 0 0,-1 1 1 0 0,-6 8-1 0 0,10-10 10 0 0,-1-1 0 0 0,1 1 0 0 0,0 0 0 0 0,0-1 0 0 0,0 1 0 0 0,1 0 0 0 0,0 0 0 0 0,-1 1 0 0 0,1-1 0 0 0,1 0 0 0 0,-1 0-1 0 0,0 8 1 0 0,1-5 5 0 0,0 0 0 0 0,1 0 0 0 0,-1 0 0 0 0,1 1 0 0 0,1-1 0 0 0,2 8-1 0 0,-3-13 5 0 0,0 0-1 0 0,-1 0 1 0 0,1 0-1 0 0,1 0 0 0 0,-1 0 1 0 0,0 0-1 0 0,0-1 0 0 0,1 1 1 0 0,-1-1-1 0 0,1 1 1 0 0,-1-1-1 0 0,1 1 0 0 0,0-1 1 0 0,-1 0-1 0 0,1 0 0 0 0,0 0 1 0 0,0 0-1 0 0,0 0 0 0 0,0 0 1 0 0,0 0-1 0 0,0-1 1 0 0,0 1-1 0 0,0-1 0 0 0,0 1 1 0 0,3-1-1 0 0,4 1 7 0 0,-1-1 1 0 0,0 0-1 0 0,0 0 0 0 0,0-1 0 0 0,0 0 1 0 0,1 0-1 0 0,-1-1 0 0 0,-1 0 1 0 0,1 0-1 0 0,0-1 0 0 0,0 0 0 0 0,-1 0 1 0 0,0-1-1 0 0,0 0 0 0 0,0-1 0 0 0,10-7 1 0 0,-4 2-90 0 0,-2 0-1 0 0,1-1 1 0 0,-2 0 0 0 0,1-1 0 0 0,16-24 0 0 0,-15 10-150 0 0,-12 24 228 0 0,1 0 1 0 0,-1 0-1 0 0,1 0 0 0 0,-1 0 0 0 0,0 0 1 0 0,1 1-1 0 0,-1-1 0 0 0,0 0 0 0 0,0 0 1 0 0,0 0-1 0 0,-1 0 0 0 0,0-2 0 0 0,0 2-90 0 0,0 0-1 0 0,0 0 1 0 0,0 0-1 0 0,-1 0 1 0 0,1 0 0 0 0,-1 1-1 0 0,1-1 1 0 0,-1 0-1 0 0,0 1 1 0 0,0 0-1 0 0,1-1 1 0 0,-1 1-1 0 0,0 0 1 0 0,0 0-1 0 0,0 0 1 0 0,0 0 0 0 0,-1 0-1 0 0,-3-1 1 0 0,-20-3-2249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8:06.138"/>
    </inkml:context>
    <inkml:brush xml:id="br0">
      <inkml:brushProperty name="width" value="0.1" units="cm"/>
      <inkml:brushProperty name="height" value="0.1" units="cm"/>
      <inkml:brushProperty name="color" value="#00A0D7"/>
    </inkml:brush>
  </inkml:definitions>
  <inkml:trace contextRef="#ctx0" brushRef="#br0">25 243 6905 0 0,'0'0'2885'0'0,"-15"-7"3170"0"0,14 7-6045 0 0,1 0 0 0 0,0 0 0 0 0,-1 0 0 0 0,1 0 0 0 0,-1 0 0 0 0,1 0 0 0 0,0 1 0 0 0,-1-1 0 0 0,1 0 0 0 0,0 0 0 0 0,-1 0 0 0 0,1 0 0 0 0,0 1 0 0 0,-1-1 0 0 0,1 0 0 0 0,0 0 0 0 0,-1 1 1 0 0,1-1-1 0 0,0 0 0 0 0,0 1 0 0 0,0-1 0 0 0,-1 0 0 0 0,1 1 0 0 0,0-1 0 0 0,0 0 0 0 0,0 1 0 0 0,-1-1 0 0 0,1 0 0 0 0,0 1 0 0 0,-1 16 15 0 0,2-14-29 0 0,-1 0 0 0 0,1 0 1 0 0,0 0-1 0 0,-1 0 0 0 0,2 0 1 0 0,-1 0-1 0 0,0 0 0 0 0,0 0 1 0 0,3 4-1 0 0,3 0 82 0 0,0 0 0 0 0,0-1 1 0 0,1 0-1 0 0,-1 0 0 0 0,1 0 0 0 0,0-1 0 0 0,1 0 0 0 0,-1-1 1 0 0,16 6-1 0 0,-11-6-11 0 0,1 0 1 0 0,0 0 0 0 0,0-2-1 0 0,0 1 1 0 0,0-2-1 0 0,15 0 1 0 0,107 7 204 0 0,-91-7-247 0 0,42-2-10 0 0,13-7 166 0 0,82 0-212 0 0,-44 3 123 0 0,-100 2-29 0 0,70-18 0 0 0,-27 4-81 0 0,300-51 11 0 0,-328 61-81 0 0,-61 8 156 0 0,7 1-25 0 0,13 0-14 0 0,21-1-44 0 0,233-7 10 0 0,-256 5 22 0 0,-4 1 13 0 0,1-1 0 0 0,-1 0-1 0 0,11-3 1 0 0,160-25-113 0 0,-177 29 83 0 0,1 0 3 0 0,1 0 0 0 0,-1 0-1 0 0,1 0 1 0 0,-1-1-1 0 0,0 1 1 0 0,1 1-1 0 0,-1-1 1 0 0,0 0-1 0 0,1 0 1 0 0,-1 0-1 0 0,3 2 1 0 0,-4-2 42 0 0,-13 0 750 0 0,6-28-591 0 0,4 22-202 0 0,-1 1-1 0 0,1-1 0 0 0,-1 0 1 0 0,0 1-1 0 0,0 0 1 0 0,0 0-1 0 0,-1 0 1 0 0,0 1-1 0 0,0-1 0 0 0,-7-4 1 0 0,-6-3-19 0 0,-36-16 0 0 0,24 12 27 0 0,-6-1-10 0 0,-70-25 0 0 0,101 40 0 0 0,-1 0 0 0 0,1 1 0 0 0,-1 0 0 0 0,-5 0 0 0 0,8 1 0 0 0,0 0 0 0 0,1 0 0 0 0,-1 0 0 0 0,0 0 0 0 0,1 1 0 0 0,-1-1 0 0 0,1 1 0 0 0,-1-1 0 0 0,1 1 0 0 0,-1 0 0 0 0,1 0 0 0 0,-4 3 0 0 0,4-3 0 0 0,4 1 0 0 0,-1 0 0 0 0,1-2 0 0 0,-1 0-2 0 0,-1 0 0 0 0,1 0 0 0 0,-1 0 0 0 0,1 1 0 0 0,-1-1 0 0 0,1 0 0 0 0,-1 0 0 0 0,1 0 0 0 0,-1 1 0 0 0,1-1 0 0 0,-1 0 0 0 0,1 0 0 0 0,-1 1 0 0 0,1-1 0 0 0,-1 1 0 0 0,0-1 0 0 0,1 0 0 0 0,-1 1 0 0 0,3 2-9 0 0,115 61 30 0 0,-64-36-46 0 0,66 45 0 0 0,-106-65 18 0 0,-11-6 15 0 0,1 0 0 0 0,-1 0 1 0 0,0 1-1 0 0,0-1 1 0 0,0 1-1 0 0,0-1 0 0 0,0 1 1 0 0,4 5-1 0 0,-7-7 0 0 0,0 0 1 0 0,1 0-1 0 0,-1 0 1 0 0,0 0-1 0 0,1 0 0 0 0,-1 0 1 0 0,0 0-1 0 0,0 0 0 0 0,0 0 1 0 0,0 1-1 0 0,0-1 0 0 0,0 0 1 0 0,-1 0-1 0 0,1 0 0 0 0,0 0 1 0 0,0 0-1 0 0,-1 0 0 0 0,1 0 1 0 0,-1 0-1 0 0,1 0 1 0 0,-1 0-1 0 0,1 0 0 0 0,-1 0 1 0 0,1 0-1 0 0,-1 0 0 0 0,-1 1 1 0 0,-2 2 9 0 0,0 0 1 0 0,1 0 0 0 0,-10 5 0 0 0,0 0 46 0 0,0-1 0 0 0,-1-1 0 0 0,-27 11 0 0 0,-47 11 0 0 0,84-28-65 0 0,-73 19-47 0 0,49-15-468 0 0,1 2-1 0 0,0 2 0 0 0,-36 15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2:56.519"/>
    </inkml:context>
    <inkml:brush xml:id="br0">
      <inkml:brushProperty name="width" value="0.05" units="cm"/>
      <inkml:brushProperty name="height" value="0.05" units="cm"/>
      <inkml:brushProperty name="ignorePressure" value="1"/>
    </inkml:brush>
  </inkml:definitions>
  <inkml:trace contextRef="#ctx0" brushRef="#br0">1 3473 0 0,'8'-75'0'0,"3"-37"0"0,-1 1 0 0,4-57 0 0,7-65 0 0,56-599 0 0,-61 649 0 0,53-568 0 0,-38 414 0 0,30-329 0 0,-60 661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24.460"/>
    </inkml:context>
    <inkml:brush xml:id="br0">
      <inkml:brushProperty name="width" value="0.35" units="cm"/>
      <inkml:brushProperty name="height" value="0.35" units="cm"/>
      <inkml:brushProperty name="color" value="#AB008B"/>
    </inkml:brush>
  </inkml:definitions>
  <inkml:trace contextRef="#ctx0" brushRef="#br0">254 870 3065 0 0,'0'0'1301'0'0,"7"-14"-911"0"0,107-250 5918 0 0,-76 188-5916 0 0,67-99 1 0 0,-85 145-315 0 0,79-107-52 0 0,-82 116-29 0 0,1 1 1 0 0,1 1-1 0 0,1 0 0 0 0,28-19 1 0 0,-20 16 92 0 0,-14 11 186 0 0,15-9 1 0 0,-27 19-225 0 0,-1 0-1 0 0,0 1 1 0 0,1 0 0 0 0,-1-1 0 0 0,1 1 0 0 0,-1 0 0 0 0,1 0 0 0 0,-1-1-1 0 0,1 1 1 0 0,-1 0 0 0 0,0 1 0 0 0,1-1 0 0 0,-1 0 0 0 0,1 0-1 0 0,-1 1 1 0 0,1-1 0 0 0,-1 0 0 0 0,0 1 0 0 0,1 0 0 0 0,-1-1 0 0 0,0 1-1 0 0,3 1 1 0 0,-1 0-12 0 0,1 1 0 0 0,-1-1 0 0 0,0 1 0 0 0,0-1 0 0 0,0 1 0 0 0,-1 0 0 0 0,4 5 0 0 0,5 9 24 0 0,-1 0-1 0 0,-1 1 1 0 0,12 34 0 0 0,13 62 72 0 0,-25-80-150 0 0,-3-13 13 0 0,85 273-11 0 0,-87-284 26 0 0,0-1 0 0 0,1 0-1 0 0,0 0 1 0 0,0 0 0 0 0,9 10-1 0 0,36 36 64 0 0,-42-45 28 0 0,-8-10-91 0 0,0 0 0 0 0,0 0 1 0 0,0 0-1 0 0,0 0 1 0 0,0 0-1 0 0,0 1 1 0 0,0-1-1 0 0,0 0 0 0 0,0 0 1 0 0,0 0-1 0 0,0 0 1 0 0,0 0-1 0 0,0 1 1 0 0,0-1-1 0 0,0 0 0 0 0,0 0 1 0 0,0 0-1 0 0,0 0 1 0 0,0 0-1 0 0,0 1 1 0 0,0-1-1 0 0,0 0 0 0 0,0 0 1 0 0,-1 1 144 0 0,1-1-145 0 0,-23 9 734 0 0,16-8-655 0 0,0-1-1 0 0,0-1 1 0 0,0 0-1 0 0,1 0 1 0 0,-1 0-1 0 0,-8-3 1 0 0,-41-16 220 0 0,43 15-230 0 0,-67-30 124 0 0,-78-46 0 0 0,29 13-170 0 0,-66-35-21 0 0,-8-3 145 0 0,187 98-140 0 0,-1 1 0 0 0,0 1 0 0 0,0 1-1 0 0,-1 1 1 0 0,1 0 0 0 0,-1 1 0 0 0,0 0-1 0 0,0 2 1 0 0,0 0 0 0 0,-23 3-1 0 0,29-2-17 0 0,8 0-12 0 0,1 0 1 0 0,0 0 0 0 0,0 0-1 0 0,0 0 1 0 0,0 1 0 0 0,0 0-1 0 0,0-1 1 0 0,0 1 0 0 0,-4 2-1 0 0,7-3 8 0 0,0 0-1 0 0,0 0 0 0 0,0 0 1 0 0,0 0-1 0 0,0 0 1 0 0,0 0-1 0 0,0 0 1 0 0,0 0-1 0 0,0 0 1 0 0,0 0-1 0 0,0 0 0 0 0,-1 0 1 0 0,1 0-1 0 0,0 0 1 0 0,0 0-1 0 0,0 0 1 0 0,0 0-1 0 0,0 0 0 0 0,0 0 1 0 0,0 0-1 0 0,0 0 1 0 0,0 0-1 0 0,0 0 1 0 0,0 0-1 0 0,0 0 1 0 0,0 0-1 0 0,0 0 0 0 0,0 1 1 0 0,0-1-1 0 0,0 0 1 0 0,0 0-1 0 0,0 0 1 0 0,0 0-1 0 0,0 0 1 0 0,0 0-1 0 0,0 0 0 0 0,0 0 1 0 0,0 0-1 0 0,0 0 1 0 0,0 0-1 0 0,0 0 1 0 0,0 0-1 0 0,0 0 0 0 0,0 1 1 0 0,0-1-1 0 0,0 0 1 0 0,0 0-1 0 0,0 0 1 0 0,0 0-1 0 0,0 0 1 0 0,0 0-1 0 0,0 0 0 0 0,0 0 1 0 0,0 0-1 0 0,0 0 1 0 0,0 0-1 0 0,0 0 1 0 0,6 2-138 0 0,10-1 3 0 0,46-1 74 0 0,0 3 0 0 0,111 18 0 0 0,455 77-202 0 0,-595-94 272 0 0,143 19 2 0 0,-115-18-24 0 0,-61-5 27 0 0,-1 0 0 0 0,1 0 0 0 0,-1 0-1 0 0,1 0 1 0 0,-1 0 0 0 0,1 0 0 0 0,-1 0-1 0 0,1 1 1 0 0,-1-1 0 0 0,1 0 0 0 0,0 0-1 0 0,-1 0 1 0 0,1 1 0 0 0,-1-1 0 0 0,1 0 0 0 0,0 0-1 0 0,-1 1 1 0 0,1-1 0 0 0,-1 0 0 0 0,1 1-1 0 0,-7 8 30 0 0,-1-1 0 0 0,0-1 0 0 0,-1 1 0 0 0,1-1 0 0 0,-10 6 0 0 0,-50 25 109 0 0,38-23-67 0 0,0-2-1 0 0,-32 9 0 0 0,-65 12-70 0 0,63-21 11 0 0,-66 5 1 0 0,-47 9-74 0 0,164-24 40 0 0,-10 1-15 0 0,1 2-1 0 0,0 1 1 0 0,-22 9-1 0 0,41-14-5 0 0,0 0 0 0 0,0-1-1 0 0,0 1 1 0 0,0 0 0 0 0,1 0 0 0 0,-1 1-1 0 0,1-1 1 0 0,-1 1 0 0 0,1-1 0 0 0,0 1-1 0 0,0 0 1 0 0,0-1 0 0 0,0 1 0 0 0,1 0-1 0 0,-1 0 1 0 0,-1 5 0 0 0,1-1-691 0 0,0 1 1 0 0,1-1-1 0 0,-1 1 1 0 0,1 0 0 0 0,1 15-1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26.268"/>
    </inkml:context>
    <inkml:brush xml:id="br0">
      <inkml:brushProperty name="width" value="0.35" units="cm"/>
      <inkml:brushProperty name="height" value="0.35" units="cm"/>
      <inkml:brushProperty name="color" value="#AB008B"/>
    </inkml:brush>
  </inkml:definitions>
  <inkml:trace contextRef="#ctx0" brushRef="#br0">4 15 2553 0 0,'-4'0'5957'0'0,"36"-6"-5148"0"0,59-1-148 0 0,95 6-1 0 0,-90 2-123 0 0,-77-1-476 0 0,231 6 455 0 0,-201-2-503 0 0,0 2 0 0 0,-1 2-1 0 0,53 16 1 0 0,-76-17 162 0 0,1-1 1 0 0,0-1-1 0 0,0-1 0 0 0,49 0 0 0 0,-43-4-81 0 0,24 0 101 0 0,63-7-1 0 0,61-25 44 0 0,-150 24 77 0 0,-30 8-308 0 0,-5 0 372 0 0,-1 1 266 0 0,-7 1 429 0 0,-18 8-997 0 0,1 1 0 0 0,1 2 0 0 0,0 1 0 0 0,1 1 0 0 0,-36 25-1 0 0,64-39-71 0 0,-1-1-1 0 0,1 0 0 0 0,-1 1 0 0 0,1-1 1 0 0,-1 0-1 0 0,0 0 0 0 0,1 1 0 0 0,-1-1 1 0 0,1 0-1 0 0,-1 0 0 0 0,1 0 0 0 0,-1 1 1 0 0,0-1-1 0 0,1 0 0 0 0,-1 0 0 0 0,1 0 1 0 0,-1 0-1 0 0,0 0 0 0 0,1 0 0 0 0,-2-1 1 0 0,1 1 1 0 0,0 0 0 0 0,0 0 0 0 0,0 0 0 0 0,0 0 0 0 0,0 0-1 0 0,0 0 1 0 0,1 0 0 0 0,-1 0 0 0 0,0 0 0 0 0,0 1 0 0 0,0-1 0 0 0,-2 1 0 0 0,-9 6 13 0 0,1 0 0 0 0,0 1-1 0 0,-13 11 1 0 0,-10 8 17 0 0,-94 71 28 0 0,94-72 1 0 0,-2-1 0 0 0,-39 21 0 0 0,33-22 57 0 0,-6 3-28 0 0,-56 23 0 0 0,-55 20-15 0 0,50-28-76 0 0,58-27-10 0 0,41-13-6 0 0,0 1 0 0 0,0 0-1 0 0,0 0 1 0 0,0 1-1 0 0,1 0 1 0 0,-1 1 0 0 0,-11 8-1 0 0,15-9-92 0 0,0 0-192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26.757"/>
    </inkml:context>
    <inkml:brush xml:id="br0">
      <inkml:brushProperty name="width" value="0.35" units="cm"/>
      <inkml:brushProperty name="height" value="0.35" units="cm"/>
      <inkml:brushProperty name="color" value="#AB008B"/>
    </inkml:brush>
  </inkml:definitions>
  <inkml:trace contextRef="#ctx0" brushRef="#br0">0 140 4217 0 0,'2'-2'448'0'0,"-2"-4"72"0"0,0 1 88 0 0,4-10-344 0 0,-4 2-288 0 0,3-6-96 0 0,1 1-112 0 0,2 1 168 0 0,-4 4-712 0 0,1 0-104 0 0,-1 4-112 0 0,0 0 552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28.190"/>
    </inkml:context>
    <inkml:brush xml:id="br0">
      <inkml:brushProperty name="width" value="0.35" units="cm"/>
      <inkml:brushProperty name="height" value="0.35" units="cm"/>
      <inkml:brushProperty name="color" value="#AB008B"/>
    </inkml:brush>
  </inkml:definitions>
  <inkml:trace contextRef="#ctx0" brushRef="#br0">814 0 7162 0 0,'-4'8'3376'0'0,"-2"0"-3291"0"0,0 1-1 0 0,1 0 1 0 0,0 0-1 0 0,0 1 0 0 0,1-1 1 0 0,0 1-1 0 0,1 0 1 0 0,0 0-1 0 0,0 0 1 0 0,1 1-1 0 0,1-1 0 0 0,0 0 1 0 0,0 1-1 0 0,1-1 1 0 0,1 13-1 0 0,3 15 47 0 0,2 0-1 0 0,21 67 1 0 0,-16-64 7 0 0,87 250 1093 0 0,-70-215-991 0 0,-12-38-100 0 0,42 70 1 0 0,-24-48-125 0 0,34 52 57 0 0,-62-101-17 0 0,-1 0 0 0 0,-1 0 0 0 0,0 0 0 0 0,0 0 0 0 0,-1 1 0 0 0,-1 0 0 0 0,0-1 0 0 0,0 1 0 0 0,-1 20 0 0 0,-1-31-8 0 0,0 1 0 0 0,0-1-1 0 0,-1 1 1 0 0,1-1-1 0 0,0 0 1 0 0,-1 1 0 0 0,1-1-1 0 0,-1 1 1 0 0,0 0-1 0 0,0-1 43 0 0,0 1-1 0 0,1-1 1 0 0,-1 0-1 0 0,1 0 1 0 0,-1 1 0 0 0,1-1-1 0 0,0 0 1 0 0,-1 3-1 0 0,1-3-82 0 0,0-1-1 0 0,0 1 1 0 0,0-1-1 0 0,0 1 1 0 0,0 0 0 0 0,0-1-1 0 0,-1 1 1 0 0,1-1-1 0 0,0 1 1 0 0,0-1 0 0 0,0 1-1 0 0,-1-1 1 0 0,1 1-1 0 0,0-1 1 0 0,-1 1 0 0 0,1-1-1 0 0,0 1 1 0 0,-1-1-1 0 0,1 0 1 0 0,-1 1 0 0 0,1-1-1 0 0,-1 1 1 0 0,1-1-1 0 0,-1 0 1 0 0,1 0 0 0 0,-1 1-1 0 0,1-1 1 0 0,-1 0-1 0 0,1 0 1 0 0,-1 0 0 0 0,0 1-1 0 0,0-1 18 0 0,0 0 0 0 0,0 0 1 0 0,-1 0-1 0 0,1 0 0 0 0,0 0 0 0 0,0 0 0 0 0,0 0 0 0 0,0 0 0 0 0,0-1 1 0 0,0 1-1 0 0,0 0 0 0 0,0-1 0 0 0,0 1 0 0 0,0-1 0 0 0,0 1 0 0 0,0-1 0 0 0,-2-1 1 0 0,0-1-10 0 0,0 0 0 0 0,-1 0-1 0 0,1-1 1 0 0,1 0 0 0 0,-1 1 0 0 0,0-1 0 0 0,1 0 0 0 0,0 0 0 0 0,-2-5 0 0 0,-2-7 59 0 0,-5-19-1 0 0,4 12-43 0 0,-47-176 140 0 0,45 160-164 0 0,-1 0-10 0 0,-52-226-94 0 0,47 209 70 0 0,-25-65 1 0 0,-11-43-64 0 0,25 45-70 0 0,22 102 143 0 0,-1-28 0 0 0,5 45 45 0 0,0 8-222 0 0,-150 232 179 0 0,98-158-81 0 0,-30 51 169 0 0,34-58-31 0 0,39-61-3 0 0,-25 42-49 0 0,-60 74 0 0 0,34-55 144 0 0,53-64-130 0 0,1 0 0 0 0,-1 1 0 0 0,2-1 1 0 0,0 1-1 0 0,-5 16 0 0 0,1 0-3 0 0,-1-1 0 0 0,-16 31 0 0 0,24-54 28 0 0,-1 1 0 0 0,1-1 0 0 0,-1 0-1 0 0,0 0 1 0 0,-1 0 0 0 0,1 0 0 0 0,0 0 0 0 0,-7 4 0 0 0,-9 13 32 0 0,8-11-133 0 0,-15 19-1 0 0,2-4 162 0 0,14-13-110 0 0,0 1 1 0 0,-14 21-1 0 0,22-31 28 0 0,0-1 55 0 0,4-5-79 0 0,5-3 233 0 0,13-4-1700 0 0,27-11 56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48.843"/>
    </inkml:context>
    <inkml:brush xml:id="br0">
      <inkml:brushProperty name="width" value="0.1" units="cm"/>
      <inkml:brushProperty name="height" value="0.1" units="cm"/>
      <inkml:brushProperty name="color" value="#F6630D"/>
    </inkml:brush>
  </inkml:definitions>
  <inkml:trace contextRef="#ctx0" brushRef="#br0">2 44 4729 0 0,'0'0'285'0'0,"0"-13"-174"0"0,-1-17 10145 0 0,1 37-9674 0 0,1 22-59 0 0,1 1 0 0 0,6 30 0 0 0,19 60 54 0 0,-3-8-242 0 0,17 206 210 0 0,-39-283-397 0 0,-2 0-1 0 0,-1-1 1 0 0,-2 1-1 0 0,-9 47 1 0 0,9-70-71 0 0,-5 26 470 0 0,-20 55 0 0 0,25-89-454 0 0,2-8 89 0 0,1-5 52 0 0,0 9-242 0 0,1-38-1794 0 0,1 0 0 0 0,9-44 0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49.207"/>
    </inkml:context>
    <inkml:brush xml:id="br0">
      <inkml:brushProperty name="width" value="0.1" units="cm"/>
      <inkml:brushProperty name="height" value="0.1" units="cm"/>
      <inkml:brushProperty name="color" value="#F6630D"/>
    </inkml:brush>
  </inkml:definitions>
  <inkml:trace contextRef="#ctx0" brushRef="#br0">0 0 9722 0 0,'0'0'0'0'0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49.629"/>
    </inkml:context>
    <inkml:brush xml:id="br0">
      <inkml:brushProperty name="width" value="0.1" units="cm"/>
      <inkml:brushProperty name="height" value="0.1" units="cm"/>
      <inkml:brushProperty name="color" value="#F6630D"/>
    </inkml:brush>
  </inkml:definitions>
  <inkml:trace contextRef="#ctx0" brushRef="#br0">33 253 8698 0 0,'0'0'2822'0'0,"-12"-4"511"0"0,10 3-3259 0 0,1 0 0 0 0,-1 0 1 0 0,1-1-1 0 0,-1 1 0 0 0,1 0 1 0 0,0-1-1 0 0,0 1 0 0 0,0-1 1 0 0,0 0-1 0 0,0 1 0 0 0,0-1 1 0 0,0 0-1 0 0,0 1 1 0 0,0-1-1 0 0,1 0 0 0 0,-1 0 1 0 0,1 0-1 0 0,0 1 0 0 0,-1-1 1 0 0,1 0-1 0 0,0 0 0 0 0,0-3 1 0 0,0 0-44 0 0,1 1 0 0 0,-1-1-1 0 0,1 1 1 0 0,0 0 0 0 0,0-1 0 0 0,1 1 0 0 0,-1 0 0 0 0,4-6 0 0 0,1 0-7 0 0,0 0 0 0 0,0 1 0 0 0,1 0 0 0 0,0 0 1 0 0,1 0-1 0 0,0 1 0 0 0,0 0 0 0 0,1 1 0 0 0,13-9 0 0 0,-8 7 14 0 0,1 0 0 0 0,0 1 1 0 0,1 1-1 0 0,-1 0 0 0 0,1 1 0 0 0,1 1 0 0 0,-1 0 0 0 0,1 1 0 0 0,0 1 0 0 0,32-2 0 0 0,-41 5 9 0 0,-1 0-1 0 0,1 1 0 0 0,-1-1 1 0 0,1 2-1 0 0,-1-1 1 0 0,0 1-1 0 0,1 0 1 0 0,-1 1-1 0 0,0-1 1 0 0,0 2-1 0 0,0-1 1 0 0,-1 1-1 0 0,1 0 0 0 0,-1 0 1 0 0,0 0-1 0 0,9 9 1 0 0,-5-3-34 0 0,-1 0 0 0 0,0 1 1 0 0,0 0-1 0 0,-1 0 0 0 0,0 1 1 0 0,-1 0-1 0 0,-1 0 0 0 0,6 15 1 0 0,-6-12-7 0 0,-1 0 1 0 0,-1 0 0 0 0,-1 1 0 0 0,0-1-1 0 0,-1 1 1 0 0,0 0 0 0 0,-1-1-1 0 0,-1 1 1 0 0,-1 0 0 0 0,0 0 0 0 0,-5 19-1 0 0,0-11 0 0 0,0 0-1 0 0,-2 0 0 0 0,-1-1 1 0 0,0-1-1 0 0,-2 1 1 0 0,-21 30-1 0 0,-20 39 154 0 0,12-20 33 0 0,23-47-68 0 0,-1-1-1 0 0,-1 0 0 0 0,-36 34 1 0 0,50-56 68 0 0,5-4 196 0 0,0 2-380 0 0,0 0 0 0 0,0-1 0 0 0,1 1-1 0 0,-1 0 1 0 0,0 0 0 0 0,0 0 0 0 0,0-1 0 0 0,0 1 0 0 0,0 0 0 0 0,1 0 0 0 0,-1 0 0 0 0,0 0 0 0 0,0 0 0 0 0,0-1-1 0 0,1 1 1 0 0,-1 0 0 0 0,0 0 0 0 0,0 0 0 0 0,1 0 0 0 0,-1 0 0 0 0,0 0 0 0 0,0 0 0 0 0,0 0 0 0 0,1 0 0 0 0,-1 0-1 0 0,0 0 1 0 0,0 0 0 0 0,1 0 0 0 0,-1 0 0 0 0,0 0 0 0 0,0 0 0 0 0,1 0 0 0 0,-1 0 0 0 0,0 0 0 0 0,0 0 0 0 0,0 0-1 0 0,1 1 1 0 0,-1-1 0 0 0,0 0 0 0 0,0 0 0 0 0,1 0 0 0 0,4 3 3 0 0,1 0 0 0 0,-1-1 0 0 0,1 0 1 0 0,0-1-1 0 0,0 1 0 0 0,8 0 0 0 0,-9-1-8 0 0,32 4-1 0 0,0-1-1 0 0,1-2 1 0 0,39-4 0 0 0,-12 1-66 0 0,-16 2 36 0 0,66-3-127 0 0,-106-1-148 0 0,-6 2-432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50.383"/>
    </inkml:context>
    <inkml:brush xml:id="br0">
      <inkml:brushProperty name="width" value="0.1" units="cm"/>
      <inkml:brushProperty name="height" value="0.1" units="cm"/>
      <inkml:brushProperty name="color" value="#F6630D"/>
    </inkml:brush>
  </inkml:definitions>
  <inkml:trace contextRef="#ctx0" brushRef="#br0">491 22 11899 0 0,'0'0'381'0'0,"-13"0"-142"0"0,-14-2 2027 0 0,-45-7 1 0 0,44 5-1541 0 0,-38-2 0 0 0,56 6-697 0 0,0 0 1 0 0,0 1-1 0 0,1 0 0 0 0,-1 1 1 0 0,0 0-1 0 0,1 0 0 0 0,-17 7 1 0 0,13-3-26 0 0,0 1 1 0 0,1 0-1 0 0,0 0 0 0 0,0 1 1 0 0,0 1-1 0 0,-17 17 1 0 0,21-18-13 0 0,0 1 0 0 0,1-1 0 0 0,1 2 1 0 0,-1-1-1 0 0,1 1 0 0 0,1-1 0 0 0,0 2 1 0 0,0-1-1 0 0,-3 13 0 0 0,2 0 9 0 0,0 0 0 0 0,2 0 0 0 0,-2 29-1 0 0,6 72 77 0 0,0-120-79 0 0,2 59 139 0 0,2 0 0 0 0,16 74 0 0 0,-15-119-24 0 0,14 34 0 0 0,-2-11-9 0 0,-14-33-75 0 0,0 1-1 0 0,1-2 1 0 0,0 1 0 0 0,0 0 0 0 0,1-1-1 0 0,0 0 1 0 0,1 0 0 0 0,-1 0-1 0 0,1-1 1 0 0,0 0 0 0 0,1 0 0 0 0,0 0-1 0 0,0-1 1 0 0,0 0 0 0 0,0 0 0 0 0,1-1-1 0 0,0 0 1 0 0,0 0 0 0 0,0-1 0 0 0,0 0-1 0 0,17 4 1 0 0,-1-3 80 0 0,0 0 0 0 0,0-1 0 0 0,0-2 1 0 0,0 0-1 0 0,1-2 0 0 0,47-7 0 0 0,-48 3-65 0 0,1-1 0 0 0,25-11-1 0 0,-25 9-21 0 0,99-46 177 0 0,-112 49-208 0 0,30-18-842 0 0,0-2 0 0 0,38-31 0 0 0,-72 49 154 0 0,0 0 0 0 0,0 0 0 0 0,-1-1-1 0 0,10-12 1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55.402"/>
    </inkml:context>
    <inkml:brush xml:id="br0">
      <inkml:brushProperty name="width" value="0.1" units="cm"/>
      <inkml:brushProperty name="height" value="0.1" units="cm"/>
      <inkml:brushProperty name="color" value="#E71224"/>
    </inkml:brush>
  </inkml:definitions>
  <inkml:trace contextRef="#ctx0" brushRef="#br0">1 17 11899 0 0,'0'0'1029'0'0,"2"-17"293"0"0,-2 19-1326 0 0,1-1 1 0 0,0 1-1 0 0,-1-1 1 0 0,1 1 0 0 0,-1 0-1 0 0,0-1 1 0 0,1 1-1 0 0,-1 2 1 0 0,1 2 14 0 0,8 37 340 0 0,4 71 0 0 0,-7 46 858 0 0,-5-101-821 0 0,1 51 152 0 0,2 62-37 0 0,-1-105-323 0 0,7 85 104 0 0,-6-114-180 0 0,-4-37-87 0 0,0-21-1613 0 0,5-50-5327 0 0,-4 65 5104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56.158"/>
    </inkml:context>
    <inkml:brush xml:id="br0">
      <inkml:brushProperty name="width" value="0.1" units="cm"/>
      <inkml:brushProperty name="height" value="0.1" units="cm"/>
      <inkml:brushProperty name="color" value="#E71224"/>
    </inkml:brush>
  </inkml:definitions>
  <inkml:trace contextRef="#ctx0" brushRef="#br0">130 188 7034 0 0,'0'0'1779'0'0,"-10"-5"1581"0"0,4 2-2959 0 0,1 0 1 0 0,-1-1-1 0 0,1 1 0 0 0,0-1 0 0 0,0 0 0 0 0,0 0 1 0 0,1-1-1 0 0,0 0 0 0 0,0 1 0 0 0,-5-8 0 0 0,8 10-346 0 0,0 0-1 0 0,-1 0 0 0 0,1-1 1 0 0,0 1-1 0 0,0 0 0 0 0,1-1 1 0 0,-1 1-1 0 0,0 0 0 0 0,1-1 1 0 0,0 1-1 0 0,-1-1 0 0 0,1 1 1 0 0,0-1-1 0 0,0 1 0 0 0,1 0 0 0 0,-1-1 1 0 0,0 1-1 0 0,1-1 0 0 0,-1 1 1 0 0,1-1-1 0 0,0 1 0 0 0,0 0 1 0 0,0 0-1 0 0,0-1 0 0 0,0 1 1 0 0,0 0-1 0 0,1 0 0 0 0,-1 0 1 0 0,4-3-1 0 0,1-1-45 0 0,0 1 1 0 0,0-1-1 0 0,0 1 1 0 0,0 1-1 0 0,1-1 1 0 0,0 1-1 0 0,0 1 1 0 0,0-1-1 0 0,0 1 1 0 0,0 0-1 0 0,1 1 1 0 0,0-1-1 0 0,8 0 1 0 0,-4 1 4 0 0,0 1 0 0 0,0 0-1 0 0,1 1 1 0 0,-1 0 0 0 0,0 1 0 0 0,0 1 0 0 0,22 4 0 0 0,-27-4-6 0 0,1 0-1 0 0,-1 1 1 0 0,0 0-1 0 0,0 0 1 0 0,0 1-1 0 0,0 0 1 0 0,0 0 0 0 0,-1 0-1 0 0,1 1 1 0 0,-1 0-1 0 0,-1 0 1 0 0,1 1-1 0 0,9 11 1 0 0,-10-9 12 0 0,0-1 1 0 0,-1 1-1 0 0,1 1 1 0 0,-2-1-1 0 0,1 1 0 0 0,-1-1 1 0 0,0 1-1 0 0,-1 0 1 0 0,0 0-1 0 0,-1 0 0 0 0,1 16 1 0 0,-2-13 5 0 0,0 0 0 0 0,-2-1 0 0 0,1 1-1 0 0,-2 0 1 0 0,1 0 0 0 0,-2-1 0 0 0,1 1 0 0 0,-2-1 0 0 0,1 0 0 0 0,-2-1 0 0 0,-8 16 0 0 0,-6 4 53 0 0,-1-2 1 0 0,-38 42-1 0 0,3-15 30 0 0,-1-3 0 0 0,-78 56 0 0 0,95-82-41 0 0,39-26-109 0 0,19 14 402 0 0,-9-10-343 0 0,0-1 1 0 0,0 0-1 0 0,0 0 1 0 0,0-1-1 0 0,17 3 1 0 0,50-1 108 0 0,-47-3-57 0 0,80-2-17 0 0,12 0-13 0 0,-66 3-190 0 0,-48-1-1447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2:58.416"/>
    </inkml:context>
    <inkml:brush xml:id="br0">
      <inkml:brushProperty name="width" value="0.05" units="cm"/>
      <inkml:brushProperty name="height" value="0.05" units="cm"/>
    </inkml:brush>
  </inkml:definitions>
  <inkml:trace contextRef="#ctx0" brushRef="#br0">214 141 13051 0 0,'5'0'-176'0'0,"-2"0"0"0"0,1-1 0 0 0,1 0 0 0 0,4-1 0 0 0,-16 5 402 0 0,1 0 1 0 0,0 1-1 0 0,0 0 0 0 0,1 0 1 0 0,-9 10-1 0 0,-34 35 153 0 0,18-10 356 0 0,-31 53 0 0 0,18-27-40 0 0,29-45-559 0 0,30-66 1419 0 0,10-12-1035 0 0,39-68 0 0 0,-37 79-459 0 0,40-50 1 0 0,-62 89-55 0 0,-1 1 7 0 0,0 1 0 0 0,1-1 0 0 0,0 2 1 0 0,0-2-1 0 0,10-7 0 0 0,-15 14-13 0 0,1-1 1 0 0,-1 0 0 0 0,1 0-1 0 0,-2 1 1 0 0,2-1 0 0 0,0 1-1 0 0,-1 0 1 0 0,0 0 0 0 0,0-1-1 0 0,1 1 1 0 0,0 0 0 0 0,-2 0-1 0 0,2-1 1 0 0,0 1 0 0 0,0 0-1 0 0,-2 1 1 0 0,5-1 0 0 0,-4 1-1 0 0,2-1-1 0 0,-1 1 1 0 0,-1 0 0 0 0,2 0 0 0 0,-2 0 0 0 0,1 0 0 0 0,0 0 0 0 0,0 1 0 0 0,-1-1 0 0 0,4 3 0 0 0,-1 0-1 0 0,-1 1 0 0 0,1 0 0 0 0,-1 0 1 0 0,0 1-1 0 0,1-2 0 0 0,-2 2 0 0 0,3 5 0 0 0,80 188 163 0 0,-74-173-115 0 0,-5-14 0 0 0,-2-3-43 0 0,1 0 1 0 0,-1-1 0 0 0,8 13-1 0 0,-3-14-243 0 0,-9-7 182 0 0,0 0 0 0 0,0 0 0 0 0,0 0 0 0 0,0 0 0 0 0,0-1 0 0 0,0 1 0 0 0,0 0 1 0 0,0 0-1 0 0,0 0 0 0 0,0 0 0 0 0,0 0 0 0 0,0 0 0 0 0,0 0 0 0 0,0-1 1 0 0,0 1-1 0 0,0 0 0 0 0,0 0 0 0 0,0 0 0 0 0,0 0 0 0 0,0 0 0 0 0,0 0 1 0 0,1 0-1 0 0,-1 0 0 0 0,0 0 0 0 0,0-1 0 0 0,0 1 0 0 0,0 0 0 0 0,0 0 1 0 0,0 0-1 0 0,0 0 0 0 0,0 0 0 0 0,0 0 0 0 0,1 0 0 0 0,-1 0 0 0 0,0 0 0 0 0,0 0 1 0 0,0 0-1 0 0,0 0 0 0 0,0 0 0 0 0,0 0 0 0 0,1 0 0 0 0,-1 0 0 0 0,0 0 1 0 0,0 0-1 0 0,0 0 0 0 0,0 0 40 0 0,0 0 1 0 0,0 0 0 0 0,0 0-1 0 0,0 0 1 0 0,0 0 0 0 0,0 0-1 0 0,0 0 1 0 0,0 0 0 0 0,0 0-1 0 0,0 0 1 0 0,0 0-1 0 0,0 0 1 0 0,0 0 0 0 0,0 0-1 0 0,0 0 1 0 0,0 0 0 0 0,0 0-1 0 0,0 0 1 0 0,0 0-1 0 0,0 0 1 0 0,0 0 0 0 0,0 0-1 0 0,0 0 1 0 0,0 0 0 0 0,0 0-1 0 0,0 0 1 0 0,0 0 0 0 0,0 0-1 0 0,0 0 1 0 0,0 0-1 0 0,0 0 1 0 0,0 0 0 0 0,0 0-1 0 0,0 0 1 0 0,0 0 0 0 0,0 0-1 0 0,0 0 1 0 0,0 0-1 0 0,0 0 1 0 0,0 0 0 0 0,0 0-1 0 0,0 0 1 0 0,0 0 0 0 0,0 0-1 0 0,0 0 1 0 0,0 0 0 0 0,0 0-1 0 0,0 0 1 0 0,0 0-1 0 0,0 0 1 0 0,0 0 0 0 0,0 0-1 0 0,0 0 1 0 0,0 0 0 0 0,0 0-1 0 0,0 0 1 0 0,0 0-1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56.880"/>
    </inkml:context>
    <inkml:brush xml:id="br0">
      <inkml:brushProperty name="width" value="0.1" units="cm"/>
      <inkml:brushProperty name="height" value="0.1" units="cm"/>
      <inkml:brushProperty name="color" value="#E71224"/>
    </inkml:brush>
  </inkml:definitions>
  <inkml:trace contextRef="#ctx0" brushRef="#br0">616 105 12411 0 0,'4'-2'1810'0'0,"2"-4"-1303"0"0,-3 2-733 0 0,1 0-435 0 0,0 1 0 0 0,0-1-1 0 0,0 1 1 0 0,1-1 0 0 0,-1 2 0 0 0,9-5 0 0 0,-12 6 727 0 0,-1 1 0 0 0,0 0 0 0 0,1 0 0 0 0,-1 0 0 0 0,0 0 0 0 0,1 0 0 0 0,-1 0 0 0 0,0-1 0 0 0,1 1 1 0 0,-1 0-1 0 0,0 0 0 0 0,1 0 0 0 0,-1-1 0 0 0,0 1 0 0 0,0 0 0 0 0,1-1 0 0 0,-1 1 0 0 0,0 0 0 0 0,0 0 0 0 0,0-1 0 0 0,1 1 0 0 0,-1 0 0 0 0,0-1 0 0 0,0 1 0 0 0,0 0 0 0 0,0-1 0 0 0,0 1 0 0 0,0-1 0 0 0,0 1 0 0 0,0-1 111 0 0,0 0-1 0 0,0 0 0 0 0,0 0 0 0 0,-1 0 0 0 0,1 0 0 0 0,0 1 1 0 0,-1-1-1 0 0,1 0 0 0 0,0 0 0 0 0,-1 1 0 0 0,-1-2 0 0 0,0-1 240 0 0,-1 0 0 0 0,1 0 0 0 0,-1 0 0 0 0,-5-3 0 0 0,-1 2-276 0 0,1-1 1 0 0,0 2-1 0 0,-1-1 1 0 0,0 1 0 0 0,0 1-1 0 0,0-1 1 0 0,0 2-1 0 0,0-1 1 0 0,-1 1-1 0 0,1 1 1 0 0,-10 0-1 0 0,1 0-70 0 0,1 2-1 0 0,0 0 0 0 0,-1 1 0 0 0,-32 10 0 0 0,31-5-56 0 0,0 0 0 0 0,0 1-1 0 0,1 0 1 0 0,0 2 0 0 0,-18 14-1 0 0,7-3-26 0 0,2 2 0 0 0,-26 27 0 0 0,33-28 19 0 0,1 1 1 0 0,1 1 0 0 0,1 0 0 0 0,1 2 0 0 0,1 0 0 0 0,1 0-1 0 0,-11 33 1 0 0,18-39 26 0 0,1-1-1 0 0,1 1 1 0 0,0 0-1 0 0,2 0 1 0 0,0 1-1 0 0,1-1 1 0 0,2 1-1 0 0,1 26 1 0 0,0-36 4 0 0,1-1 0 0 0,0 1 0 0 0,1-1 0 0 0,0 0 0 0 0,0 0 0 0 0,1 0 0 0 0,0 0 0 0 0,1-1 0 0 0,1 0 0 0 0,-1 0 0 0 0,2 0 0 0 0,-1 0 0 0 0,1-1 0 0 0,1 0 0 0 0,-1-1 0 0 0,2 0 0 0 0,8 8 0 0 0,-2-6 79 0 0,1 0-1 0 0,0-1 0 0 0,0-1 0 0 0,1 0 1 0 0,0-1-1 0 0,25 6 0 0 0,-10-4 96 0 0,1-2 1 0 0,56 4-1 0 0,-38-9-126 0 0,0-3-1 0 0,1-1 1 0 0,-1-3-1 0 0,0-2 1 0 0,-1-2-1 0 0,95-30 1 0 0,-124 30-280 0 0,36-18 1 0 0,-33 14 19 0 0,-22 12 35 0 0,-1 0 1 0 0,1 0-1 0 0,-1 0 1 0 0,0 0 0 0 0,0 0-1 0 0,1-1 1 0 0,-1 1-1 0 0,0 0 1 0 0,0-1-1 0 0,-1 1 1 0 0,1-1 0 0 0,0 1-1 0 0,0-1 1 0 0,0-2-1 0 0,3-14-4200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57.751"/>
    </inkml:context>
    <inkml:brush xml:id="br0">
      <inkml:brushProperty name="width" value="0.1" units="cm"/>
      <inkml:brushProperty name="height" value="0.1" units="cm"/>
      <inkml:brushProperty name="color" value="#E71224"/>
    </inkml:brush>
  </inkml:definitions>
  <inkml:trace contextRef="#ctx0" brushRef="#br0">118 0 8058 0 0,'0'0'2575'0'0,"4"9"871"0"0,26 67-2340 0 0,-12-29-510 0 0,28 52-1 0 0,-39-85-522 0 0,1-1 0 0 0,1 0 0 0 0,0-1 0 0 0,1 1 0 0 0,0-2 0 0 0,1 0 0 0 0,0 0 0 0 0,14 11 0 0 0,-5-8 42 0 0,0-1 0 0 0,1-1 0 0 0,33 14 1 0 0,-44-21-79 0 0,0-2 0 0 0,1 1 1 0 0,0-1-1 0 0,-1-1 1 0 0,1 0-1 0 0,0-1 1 0 0,0 0-1 0 0,0 0 0 0 0,21-2 1 0 0,-26 0-33 0 0,1 0 0 0 0,-1 0 0 0 0,0-1 0 0 0,0 0 0 0 0,9-3 0 0 0,-12 3-5 0 0,0 0 1 0 0,0 0-1 0 0,0 0 1 0 0,0 0-1 0 0,0 0 0 0 0,-1-1 1 0 0,1 0-1 0 0,-1 1 1 0 0,1-1-1 0 0,3-6 0 0 0,-1-1-16 0 0,0 0 0 0 0,0 0 0 0 0,-1 0 0 0 0,0 0 0 0 0,0-1-1 0 0,-1 0 1 0 0,-1 0 0 0 0,2-17 0 0 0,-2 0 47 0 0,-1-1-1 0 0,-3-32 1 0 0,2 58-4 0 0,0 0-1 0 0,-1-1 1 0 0,1 1-1 0 0,-1 0 1 0 0,1 0-1 0 0,-1 0 0 0 0,0-1 1 0 0,0 1-1 0 0,-3-5 1 0 0,3 7-22 0 0,0 0 1 0 0,-1-1-1 0 0,1 1 0 0 0,0 0 1 0 0,0 0-1 0 0,-1 0 0 0 0,1 1 1 0 0,0-1-1 0 0,-1 0 1 0 0,1 0-1 0 0,-1 1 0 0 0,1-1 1 0 0,-1 1-1 0 0,0-1 0 0 0,1 1 1 0 0,-1 0-1 0 0,1-1 0 0 0,-1 1 1 0 0,0 0-1 0 0,1 0 1 0 0,-3 1-1 0 0,-2-1-26 0 0,0 1-1 0 0,0 0 1 0 0,-1 0-1 0 0,1 1 1 0 0,0-1 0 0 0,1 1-1 0 0,-1 1 1 0 0,0-1 0 0 0,-10 7-1 0 0,-4 4-13 0 0,-22 18 0 0 0,32-23 28 0 0,-33 27 40 0 0,2 1 0 0 0,1 2 0 0 0,2 2-1 0 0,-43 57 1 0 0,13-9 102 0 0,60-75-140 0 0,8-12 3 0 0,-1-1 0 0 0,1 1 0 0 0,0-1 0 0 0,0 1 0 0 0,-1-1 0 0 0,1 1 0 0 0,0-1 0 0 0,0 1 0 0 0,0 0 0 0 0,0-1 0 0 0,0 1 0 0 0,0-1 0 0 0,0 1 0 0 0,0-1 0 0 0,0 1 0 0 0,0 0 0 0 0,0-1 0 0 0,0 1 0 0 0,0-1 0 0 0,0 1 0 0 0,1-1 0 0 0,-1 1 0 0 0,0-1 0 0 0,1 1 0 0 0,7-2-381 0 0,-8 1 363 0 0,0 0 0 0 0,0-1 0 0 0,0 1-1 0 0,0 0 1 0 0,1 0 0 0 0,-1 0 0 0 0,0 0 0 0 0,0 0 0 0 0,0 0 0 0 0,0 0 0 0 0,0 0 0 0 0,1 0 0 0 0,-1-1-1 0 0,0 1 1 0 0,0 0 0 0 0,0 0 0 0 0,0 0 0 0 0,0 0 0 0 0,0 0 0 0 0,0-1 0 0 0,0 1 0 0 0,0 0-1 0 0,0 0 1 0 0,0 0 0 0 0,0 0 0 0 0,0-1 0 0 0,0 1 0 0 0,0 0 0 0 0,0 0 0 0 0,0 0 0 0 0,0 0 0 0 0,0-1-1 0 0,0 1 1 0 0,0 0 0 0 0,0 0 0 0 0,0 0 0 0 0,0 0 0 0 0,0-1 0 0 0,0 1 0 0 0,0 0 0 0 0,0 0 0 0 0,0 0-1 0 0,0 0 1 0 0,0 0 0 0 0,0-1 0 0 0,-1 1 0 0 0,1 0 0 0 0,0 0 0 0 0,0 0 0 0 0,0 0 0 0 0,0 0 0 0 0,0 0-1 0 0,-1 0 1 0 0,1 0 0 0 0,0-1 0 0 0,0 1 0 0 0,0 0 0 0 0,0 0 0 0 0,0 0 0 0 0,-1 0 0 0 0,1 0 0 0 0,-38-27-2331 0 0,25 17 1888 0 0,-21-12 0 0 0,22 15 503 0 0,-1 0 0 0 0,0 1 0 0 0,0 1 0 0 0,-22-7 0 0 0,35 12 1 0 0,0 0 0 0 0,0 0 0 0 0,0 0 0 0 0,0 0 0 0 0,-1 0 0 0 0,1 0 0 0 0,0 0 0 0 0,0 0-1 0 0,-1 0 1 0 0,1-1 0 0 0,0 1 0 0 0,0 0 0 0 0,0 0 0 0 0,-1 0 0 0 0,1 0 0 0 0,0 1 0 0 0,0-1 0 0 0,0 0 0 0 0,-1 0 0 0 0,1 0 0 0 0,0 0 0 0 0,0 0 0 0 0,0 0 0 0 0,-1 0 0 0 0,1 0 0 0 0,0 0 0 0 0,0 0 0 0 0,0 1 0 0 0,-1-1-1 0 0,1 0 1 0 0,0 0 0 0 0,0 0 0 0 0,0 0 0 0 0,0 0 0 0 0,0 1 0 0 0,-1-1 0 0 0,1 0 0 0 0,0 0 0 0 0,0 0 0 0 0,0 1 0 0 0,0-1 0 0 0,0 0 13 0 0,0 1 1 0 0,1-1-1 0 0,-1 0 1 0 0,0 0 0 0 0,1 0-1 0 0,-1 0 1 0 0,0 1-1 0 0,1-1 1 0 0,-1 0-1 0 0,0 0 1 0 0,0 0-1 0 0,1 0 1 0 0,-1 0-1 0 0,0 0 1 0 0,1 0-1 0 0,-1 0 1 0 0,0 0-1 0 0,1 0 1 0 0,-1 0-1 0 0,0 0 1 0 0,1 0 0 0 0,-1 0-1 0 0,0 0 1 0 0,1 0-1 0 0,-1 0 1 0 0,0 0-1 0 0,1-1 1 0 0,-1 1-1 0 0,0 0 1 0 0,1 0-1 0 0,-1 0 1 0 0,1-1-1 0 0,20-8-19 0 0,1 2 1 0 0,40-10-1 0 0,48-1-103 0 0,-76 12 40 0 0,-26 5 2 0 0,297-50-3653 0 0,-299 49 1572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19:59.830"/>
    </inkml:context>
    <inkml:brush xml:id="br0">
      <inkml:brushProperty name="width" value="0.1" units="cm"/>
      <inkml:brushProperty name="height" value="0.1" units="cm"/>
      <inkml:brushProperty name="color" value="#E71224"/>
    </inkml:brush>
  </inkml:definitions>
  <inkml:trace contextRef="#ctx0" brushRef="#br0">250 128 1016 0 0,'0'0'2459'0'0,"0"-16"-842"0"0,-1 11-1600 0 0,0 1 1 0 0,0 0 0 0 0,-1 0-1 0 0,1 0 1 0 0,-1 0 0 0 0,0 0-1 0 0,0 0 1 0 0,0 0 0 0 0,-1 1-1 0 0,1-1 1 0 0,-1 1-1 0 0,0-1 1 0 0,0 1 0 0 0,0 0-1 0 0,-7-5 1 0 0,3 3 228 0 0,-1 1 0 0 0,0-1 0 0 0,1 2 0 0 0,-1-1 0 0 0,-1 1 0 0 0,1 0 0 0 0,-9-2 0 0 0,-3-1-56 0 0,14 4 156 0 0,0 0-1 0 0,0 1 1 0 0,0-1 0 0 0,-1 1-1 0 0,-7 0 1 0 0,18 4 328 0 0,-4-2-626 0 0,0-1-1 0 0,0 0 1 0 0,0 0-1 0 0,1 1 1 0 0,-1-1-1 0 0,0 0 0 0 0,0 0 1 0 0,0 1-1 0 0,1-1 1 0 0,-1 0-1 0 0,0 0 0 0 0,0 0 1 0 0,0 1-1 0 0,1-1 1 0 0,-1 0-1 0 0,0 0 1 0 0,1 0-1 0 0,-1 0 0 0 0,0 0 1 0 0,0 0-1 0 0,1 0 1 0 0,-1 1-1 0 0,1-1 0 0 0,-20 30 2181 0 0,11-15-2182 0 0,1 0 0 0 0,0 1 1 0 0,1 0-1 0 0,-5 23 1 0 0,-9 70 74 0 0,16-63-91 0 0,6 90 0 0 0,-1-96-29 0 0,0-23-56 0 0,0-1 0 0 0,1 1 0 0 0,0-1 0 0 0,6 19 0 0 0,-6-29-161 0 0,0 0-1 0 0,0-1 1 0 0,1 1-1 0 0,-1-1 1 0 0,1 1-1 0 0,1-1 1 0 0,-1 0 0 0 0,1 0-1 0 0,0-1 1 0 0,0 1-1 0 0,0-1 1 0 0,0 0-1 0 0,1 0 1 0 0,8 6-1 0 0,5 0-683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06.465"/>
    </inkml:context>
    <inkml:brush xml:id="br0">
      <inkml:brushProperty name="width" value="0.1" units="cm"/>
      <inkml:brushProperty name="height" value="0.1" units="cm"/>
      <inkml:brushProperty name="color" value="#E71224"/>
    </inkml:brush>
  </inkml:definitions>
  <inkml:trace contextRef="#ctx0" brushRef="#br0">0 0 2937 0 0,'0'0'0'0'0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07.047"/>
    </inkml:context>
    <inkml:brush xml:id="br0">
      <inkml:brushProperty name="width" value="0.1" units="cm"/>
      <inkml:brushProperty name="height" value="0.1" units="cm"/>
      <inkml:brushProperty name="color" value="#004F8B"/>
    </inkml:brush>
  </inkml:definitions>
  <inkml:trace contextRef="#ctx0" brushRef="#br0">6 0 8570 0 0,'0'0'9667'0'0,"2"11"-8679"0"0,13 362-706 0 0,-15-322-290 0 0,-11 254 98 0 0,0 1 223 0 0,12-295-36 0 0,0-19 1257 0 0,-1-5-1164 0 0,2 1 0 0 0,4-23 0 0 0,0 6-240 0 0,24-214 272 0 0,-15 112-444 0 0,-14 121 42 0 0,16-110 103 0 0,-12 89 3 0 0,18-53 0 0 0,-21 78-85 0 0,1-1 0 0 0,0 1 0 0 0,0 0-1 0 0,0 0 1 0 0,6-6 0 0 0,-7 9-9 0 0,0 1 0 0 0,0-1-1 0 0,1 0 1 0 0,-1 1 0 0 0,1 0-1 0 0,0 0 1 0 0,0 0 0 0 0,-1 0-1 0 0,2 0 1 0 0,-1 0-1 0 0,5-1 1 0 0,-5 2-11 0 0,1 0 1 0 0,0 1-1 0 0,0-1 0 0 0,0 1 1 0 0,-1 0-1 0 0,1 0 0 0 0,0 0 1 0 0,0 1-1 0 0,0-1 0 0 0,0 1 1 0 0,-1 0-1 0 0,1 0 0 0 0,0 0 1 0 0,-1 1-1 0 0,1-1 0 0 0,-1 1 1 0 0,1 0-1 0 0,-1 0 0 0 0,0 0 1 0 0,0 0-1 0 0,6 5 0 0 0,0 2-13 0 0,0 0 0 0 0,-1 0 0 0 0,0 0-1 0 0,0 1 1 0 0,9 16 0 0 0,-4-4 7 0 0,-2 0-1 0 0,0 1 1 0 0,-1 0-1 0 0,-1 1 1 0 0,-2 0-1 0 0,0 0 1 0 0,5 39-1 0 0,-7-22 15 0 0,1 45-1 0 0,-11 9 64 0 0,1 19-48 0 0,4-98-22 0 0,1-1-1 0 0,1 1 1 0 0,1-1 0 0 0,0 0-1 0 0,6 19 1 0 0,-7-31 6 0 0,-1 0 1 0 0,1-1 0 0 0,-1 1-1 0 0,1 0 1 0 0,0 0 0 0 0,0-1-1 0 0,0 1 1 0 0,0-1 0 0 0,0 0-1 0 0,0 1 1 0 0,1-1-1 0 0,-1 0 1 0 0,1 0 0 0 0,0-1-1 0 0,-1 1 1 0 0,1-1 0 0 0,0 1-1 0 0,0-1 1 0 0,4 1 0 0 0,-3 0-8 0 0,0-1 1 0 0,0-1-1 0 0,0 1 1 0 0,1 0-1 0 0,-1-1 1 0 0,0 0-1 0 0,0 0 1 0 0,0 0 0 0 0,0-1-1 0 0,0 1 1 0 0,0-1-1 0 0,0 0 1 0 0,0 0-1 0 0,7-3 1 0 0,-4 0-77 0 0,0 0 1 0 0,0 0-1 0 0,-1 0 1 0 0,1-1-1 0 0,-1 0 1 0 0,0 0-1 0 0,9-10 1 0 0,-3 0-366 0 0,0-1 1 0 0,9-18 0 0 0,32-65-6234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07.564"/>
    </inkml:context>
    <inkml:brush xml:id="br0">
      <inkml:brushProperty name="width" value="0.1" units="cm"/>
      <inkml:brushProperty name="height" value="0.1" units="cm"/>
      <inkml:brushProperty name="color" value="#004F8B"/>
    </inkml:brush>
  </inkml:definitions>
  <inkml:trace contextRef="#ctx0" brushRef="#br0">1 1 13563 0 0,'0'0'920'0'0,"0"18"4084"0"0,-1 18-3263 0 0,7 143-892 0 0,-4-161-826 0 0,4 59-1213 0 0,-6-67 600 0 0,0-1-1 0 0,-1 1 1 0 0,0-1 0 0 0,0 0-1 0 0,-5 16 1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13.609"/>
    </inkml:context>
    <inkml:brush xml:id="br0">
      <inkml:brushProperty name="width" value="0.1" units="cm"/>
      <inkml:brushProperty name="height" value="0.1" units="cm"/>
      <inkml:brushProperty name="color" value="#004F8B"/>
    </inkml:brush>
  </inkml:definitions>
  <inkml:trace contextRef="#ctx0" brushRef="#br0">0 4 15483 0 0,'0'0'864'0'0,"15"-3"-622"0"0,-12 3-199 0 0,-1 0 1 0 0,0 1-1 0 0,0 0 0 0 0,0-1 1 0 0,1 1-1 0 0,-1 0 0 0 0,0 0 0 0 0,0 0 1 0 0,0 0-1 0 0,0 1 0 0 0,-1-1 1 0 0,1 0-1 0 0,0 1 0 0 0,0-1 1 0 0,-1 1-1 0 0,1 0 0 0 0,-1 0 1 0 0,1-1-1 0 0,-1 1 0 0 0,1 2 1 0 0,3 4 68 0 0,-1-1 0 0 0,0 1 0 0 0,0 0 0 0 0,2 8 0 0 0,3 19 200 0 0,-1 0 1 0 0,6 55-1 0 0,-6-29-140 0 0,5 74 142 0 0,-2-22-146 0 0,-9-89-152 0 0,-1-13 27 0 0,0-1 0 0 0,1 1 0 0 0,3 13 0 0 0,-5-32 309 0 0,0 1-1 0 0,0-1 1 0 0,1 0 0 0 0,0 1 0 0 0,4-15 0 0 0,-2 6-327 0 0,11-73 172 0 0,9-44-38 0 0,-16 105-158 0 0,1 0 0 0 0,19-45 0 0 0,-18 51-29 0 0,-4 11 16 0 0,-1-1 1 0 0,13-18-1 0 0,-16 28 10 0 0,0 1-1 0 0,1-1 1 0 0,-1 1-1 0 0,1-1 1 0 0,-1 1 0 0 0,1 0-1 0 0,-1-1 1 0 0,1 1-1 0 0,0 0 1 0 0,0 0-1 0 0,0 0 1 0 0,-1 0 0 0 0,1 1-1 0 0,0-1 1 0 0,0 0-1 0 0,0 1 1 0 0,0-1-1 0 0,0 1 1 0 0,0 0 0 0 0,0 0-1 0 0,0 0 1 0 0,0 0-1 0 0,0 0 1 0 0,1 0-1 0 0,-1 0 1 0 0,0 1-1 0 0,0-1 1 0 0,0 1 0 0 0,0-1-1 0 0,-1 1 1 0 0,3 1-1 0 0,1 0-8 0 0,-1 0-1 0 0,1 0 1 0 0,-1 1-1 0 0,0 0 1 0 0,0 0-1 0 0,0 0 1 0 0,-1 0-1 0 0,1 0 1 0 0,-1 1-1 0 0,1-1 1 0 0,4 8-1 0 0,0 5-23 0 0,0-1 1 0 0,-1 1-1 0 0,-1 1 0 0 0,0-1 0 0 0,-2 1 1 0 0,1 0-1 0 0,1 20 0 0 0,-2 3 42 0 0,-1-1 1 0 0,-3 43-1 0 0,-4-5 134 0 0,1 110 139 0 0,3-185-278 0 0,0 0 0 0 0,0-1-1 0 0,1 1 1 0 0,-1 0 0 0 0,0-1-1 0 0,1 1 1 0 0,-1-1 0 0 0,1 1-1 0 0,0-1 1 0 0,0 1 0 0 0,-1-1-1 0 0,1 1 1 0 0,0-1 0 0 0,0 0-1 0 0,0 0 1 0 0,0 1-1 0 0,3 1 1 0 0,-2-2 2 0 0,1 1 1 0 0,-1-1-1 0 0,1 1 0 0 0,-1-1 1 0 0,1 0-1 0 0,-1 0 0 0 0,1 0 1 0 0,0-1-1 0 0,4 2 0 0 0,3-2 7 0 0,-1 1 0 0 0,0-1 0 0 0,0 0 0 0 0,0-1 0 0 0,12-2 0 0 0,0-2 37 0 0,-1-1 0 0 0,0-1 1 0 0,0 0-1 0 0,36-20 0 0 0,69-50 12 0 0,-99 60-62 0 0,163-118-710 0 0,-166 118 307 0 0,-1-2 0 0 0,0-1-1 0 0,34-41 1 0 0,-13-1-591 0 0,-34 49-2018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23.820"/>
    </inkml:context>
    <inkml:brush xml:id="br0">
      <inkml:brushProperty name="width" value="0.1" units="cm"/>
      <inkml:brushProperty name="height" value="0.1" units="cm"/>
      <inkml:brushProperty name="color" value="#00A0D7"/>
    </inkml:brush>
  </inkml:definitions>
  <inkml:trace contextRef="#ctx0" brushRef="#br0">0 0 1016 0 0,'0'0'1917'0'0,"14"0"3504"0"0,-1 0-3848 0 0,46 1 2118 0 0,-45 0-3520 0 0,0 1-1 0 0,0 0 1 0 0,0 0-1 0 0,20 8 1 0 0,198 81 51 0 0,13 4-145 0 0,-87-37-883 0 0,-89-33-1299 0 0,0 0-3597 0 0,-53-19 4434 0 0,-13-5 140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24.211"/>
    </inkml:context>
    <inkml:brush xml:id="br0">
      <inkml:brushProperty name="width" value="0.1" units="cm"/>
      <inkml:brushProperty name="height" value="0.1" units="cm"/>
      <inkml:brushProperty name="color" value="#00A0D7"/>
    </inkml:brush>
  </inkml:definitions>
  <inkml:trace contextRef="#ctx0" brushRef="#br0">1 0 4729 0 0,'0'0'90'0'0,"0"0"-67"0"0,0 0-12 0 0,0 0-9 0 0,2 0 105 0 0,-2 0 7 0 0,28 16 328 0 0,0 0-1 0 0,-1 1 1 0 0,35 30 0 0 0,-44-32 21 0 0,1-1-1 0 0,1-1 1 0 0,42 20 0 0 0,70 17 1083 0 0,-84-35-1187 0 0,-1-1-114 0 0,66 30 0 0 0,17 22-1064 0 0,-119-60 823 0 0,98 60-6800 0 0,-106-64 5941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24.571"/>
    </inkml:context>
    <inkml:brush xml:id="br0">
      <inkml:brushProperty name="width" value="0.1" units="cm"/>
      <inkml:brushProperty name="height" value="0.1" units="cm"/>
      <inkml:brushProperty name="color" value="#00A0D7"/>
    </inkml:brush>
  </inkml:definitions>
  <inkml:trace contextRef="#ctx0" brushRef="#br0">1 0 5753 0 0,'0'0'1196'0'0,"2"3"-950"0"0,16 13-992 0 0,1-1 1 0 0,0-1-1 0 0,1 0 1 0 0,30 15-1 0 0,-33-21 1241 0 0,1-1 0 0 0,0-1 0 0 0,0 0 0 0 0,0-2 0 0 0,24 4 0 0 0,-16-3 848 0 0,39 12-1 0 0,-9 2-689 0 0,94 37-187 0 0,-86-30-459 0 0,75 37-3618 0 0,-137-61 2453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2:58.998"/>
    </inkml:context>
    <inkml:brush xml:id="br0">
      <inkml:brushProperty name="width" value="0.05" units="cm"/>
      <inkml:brushProperty name="height" value="0.05" units="cm"/>
    </inkml:brush>
  </inkml:definitions>
  <inkml:trace contextRef="#ctx0" brushRef="#br0">1 1 19196 0 0,'2'1'-32'0'0,"0"0"-1"0"0,0-1 1 0 0,0 1 0 0 0,1 0-1 0 0,-1 0 1 0 0,0-1-1 0 0,4 1 1 0 0,3 0-28 0 0,8 5-84 0 0,34 13 0 0 0,-42-14 128 0 0,-1-1 0 0 0,1 1 0 0 0,-1 1-1 0 0,1-1 1 0 0,9 10 0 0 0,-14-11 8 0 0,-1 1 1 0 0,1 0-1 0 0,0 0 0 0 0,-1-1 1 0 0,0 2-1 0 0,0 0 1 0 0,4 9-1 0 0,-3-1 35 0 0,0 0 0 0 0,3 16 0 0 0,-6-26-15 0 0,0 1 0 0 0,0 0 0 0 0,0 0 0 0 0,-1 0 0 0 0,0 0 0 0 0,0 0 0 0 0,-1-1 0 0 0,0 1-1 0 0,0 0 1 0 0,0 0 0 0 0,-1-1 0 0 0,1 1 0 0 0,-1 0 0 0 0,0-1 0 0 0,1 1 0 0 0,-2-1 0 0 0,1 0 0 0 0,-1 0 0 0 0,0 0 0 0 0,-1 0 0 0 0,2-1 0 0 0,-6 4 0 0 0,-8 5 9 0 0,0 1-1 0 0,-23 10 1 0 0,-20 14 87 0 0,59-35-84 0 0,-2-1-1 0 0,1 0 0 0 0,0-1 1 0 0,-1 0-1 0 0,2 1 0 0 0,-2 0 1 0 0,1-1-1 0 0,-1 1 0 0 0,1-1 1 0 0,0 1-1 0 0,-1-1 0 0 0,0 0 1 0 0,-1 0-1 0 0,3 0-18 0 0,0 0 0 0 0,0 0 1 0 0,0 0-1 0 0,-1 1 0 0 0,1-1 0 0 0,0 0 0 0 0,0 0 0 0 0,0 0 1 0 0,0 1-1 0 0,0-1 0 0 0,0 0 0 0 0,-1 0 0 0 0,1 0 0 0 0,0 1 0 0 0,0-1 1 0 0,0 0-1 0 0,0 0 0 0 0,0 0 0 0 0,0 1 0 0 0,0-1 0 0 0,0 0 1 0 0,0 0-1 0 0,0 0 0 0 0,0 0 0 0 0,0 0 0 0 0,0 0 0 0 0,0 0 0 0 0,0 1 1 0 0,0-1-1 0 0,0 0 0 0 0,0 0 0 0 0,1 0 0 0 0,-1 1 0 0 0,0-1 1 0 0,0 0-1 0 0,0 0 0 0 0,0 0 0 0 0,1 1 0 0 0,3 7 60 0 0,1-4-49 0 0,-1 0 0 0 0,0-1 0 0 0,0 0 1 0 0,1 1-1 0 0,0-1 0 0 0,0 0 0 0 0,0 0 1 0 0,0-1-1 0 0,1 0 0 0 0,7 3 1 0 0,8 0 41 0 0,30 5 1 0 0,-18-4-44 0 0,1-3 1 0 0,-1 0 0 0 0,0-2 0 0 0,34-3-1 0 0,-66 1-76 0 0,0 1 1 0 0,0 0-1 0 0,1 0 0 0 0,-1 0 0 0 0,-1-1 1 0 0,1 1-1 0 0,0-1 0 0 0,0 1 0 0 0,0-1 0 0 0,0 0 1 0 0,-1 1-1 0 0,1 0 0 0 0,0-1 0 0 0,0 0 0 0 0,0 0 1 0 0,-1 0-1 0 0,1 1 0 0 0,0-1 0 0 0,-1 0 1 0 0,0 0-1 0 0,0 0 0 0 0,1 0 0 0 0,-1 1 0 0 0,1-1 1 0 0,-1 0-1 0 0,1-1 0 0 0,-1 2 0 0 0,0-1 0 0 0,0-1 1 0 0,1-2-328 0 0,-1 1 1 0 0,1 0 0 0 0,-1-1 0 0 0,0 0 0 0 0,-1 1 0 0 0,1 0-1 0 0,-2-4 1 0 0,0 0-532 0 0,0 1 0 0 0,-1 0-1 0 0,1 0 1 0 0,-2 0-1 0 0,1 0 1 0 0,0 1 0 0 0,-2-1-1 0 0,1 1 1 0 0,0-1 0 0 0,-10-7-1 0 0,12 11-259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24.948"/>
    </inkml:context>
    <inkml:brush xml:id="br0">
      <inkml:brushProperty name="width" value="0.1" units="cm"/>
      <inkml:brushProperty name="height" value="0.1" units="cm"/>
      <inkml:brushProperty name="color" value="#00A0D7"/>
    </inkml:brush>
  </inkml:definitions>
  <inkml:trace contextRef="#ctx0" brushRef="#br0">0 0 3321 0 0,'1'1'7'0'0,"1"0"138"0"0,-1-1 90 0 0,2 1 104 0 0,1 0-272 0 0,107 43 325 0 0,14 5 1221 0 0,32 3 1414 0 0,-125-42-2968 0 0,-2 2-1 0 0,1 1 1 0 0,33 20 0 0 0,-35-15-1793 0 0,33 25 0 0 0,-59-41 679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26.331"/>
    </inkml:context>
    <inkml:brush xml:id="br0">
      <inkml:brushProperty name="width" value="0.1" units="cm"/>
      <inkml:brushProperty name="height" value="0.1" units="cm"/>
      <inkml:brushProperty name="color" value="#00A0D7"/>
    </inkml:brush>
  </inkml:definitions>
  <inkml:trace contextRef="#ctx0" brushRef="#br0">0 9 3961 0 0,'5'-2'5236'0'0,"12"-3"-1978"0"0,7 4-1641 0 0,-15 0-1298 0 0,0 1 1 0 0,0 0-1 0 0,1 1 0 0 0,-1 0 0 0 0,16 4 0 0 0,19 10 109 0 0,-1 3-1 0 0,49 27 1 0 0,7 4-256 0 0,27 1-114 0 0,2-7-42 0 0,-39-12-8 0 0,-38-15-8 0 0,88 35 2 0 0,-130-46 17 0 0,0 1-1 0 0,1 0 0 0 0,-2 0 0 0 0,1 1 0 0 0,10 11 0 0 0,5 4-8 0 0,7 9 173 0 0,-14-13-207 0 0,-17-18 19 0 0,0 0 1 0 0,0 0 0 0 0,0 1 0 0 0,0-1-1 0 0,0 0 1 0 0,1 0 0 0 0,-1 1-1 0 0,0-1 1 0 0,0 0 0 0 0,0 0-1 0 0,1 1 1 0 0,-1-1 0 0 0,0 0-1 0 0,0 0 1 0 0,1 0 0 0 0,-1 0-1 0 0,0 1 1 0 0,0-1 0 0 0,1 0 0 0 0,-1 0-1 0 0,0 0 1 0 0,0 0 0 0 0,1 0-1 0 0,-1 0 1 0 0,0 0 0 0 0,1 0-1 0 0,-1 0 1 0 0,1 0 0 0 0,-3-8-170 0 0,0 0 250 0 0,-1-36-32 0 0,1 16-30 0 0,-6-29-1 0 0,6 47-27 0 0,0 0-1 0 0,-1 1 0 0 0,-1-1 0 0 0,1 0 1 0 0,-2 1-1 0 0,-7-14 0 0 0,4 10 7 0 0,4 7 6 0 0,1 0 1 0 0,-1 0-1 0 0,-1 0 1 0 0,1 0-1 0 0,-8-6 1 0 0,-17-9 1 0 0,29 21 2 0 0,-10-5-10 0 0,10 5 9 0 0,0 0 1 0 0,0 0-1 0 0,-1 0 0 0 0,1-1 1 0 0,0 1-1 0 0,0 0 1 0 0,0 0-1 0 0,-1 0 1 0 0,1 0-1 0 0,0 0 1 0 0,0 0-1 0 0,0 0 1 0 0,-1 0-1 0 0,1 0 1 0 0,0 0-1 0 0,0 0 1 0 0,0 0-1 0 0,-1 0 1 0 0,1 0-1 0 0,0 0 1 0 0,0 0-1 0 0,0 0 1 0 0,-1 0-1 0 0,1 0 1 0 0,0 0-1 0 0,0 0 1 0 0,0 0-1 0 0,-1 0 1 0 0,1 1-1 0 0,0-1 1 0 0,0 0-1 0 0,0 0 1 0 0,0 0-1 0 0,-1 0 0 0 0,1 0 1 0 0,0 0-1 0 0,0 1 1 0 0,0-1-1 0 0,0 0 1 0 0,0 0-1 0 0,0 0 1 0 0,-1 1-1 0 0,1-1 1 0 0,0 0-1 0 0,0 0 1 0 0,0 0-1 0 0,0 1 1 0 0,0-1-1 0 0,0 0 1 0 0,4 14 11 0 0,-2-5 20 0 0,0-1 0 0 0,0 0 0 0 0,1 0-1 0 0,0 0 1 0 0,0 0 0 0 0,1-1 0 0 0,0 1 0 0 0,7 8 0 0 0,44 53 154 0 0,-44-57-126 0 0,38 36 90 0 0,-35-36-113 0 0,-1 0 0 0 0,0 1 0 0 0,11 15 0 0 0,-23-25-24 0 0,0-1 0 0 0,0 0-1 0 0,1 0 1 0 0,-1 0 0 0 0,-1 1 0 0 0,1-1 0 0 0,0 0-1 0 0,0 1 1 0 0,-1-1 0 0 0,0 1 0 0 0,1-1 0 0 0,-1 1-1 0 0,0-1 1 0 0,0 1 0 0 0,0-1 0 0 0,-1 1 0 0 0,0 2-1 0 0,1-3 3 0 0,0 0-1 0 0,-1-1 0 0 0,0 1 0 0 0,1 0 0 0 0,-1-1 0 0 0,0 1 0 0 0,0-1 0 0 0,0 1 1 0 0,0-1-1 0 0,0 1 0 0 0,0-1 0 0 0,-1 1 0 0 0,1-1 0 0 0,0 0 0 0 0,-1 0 1 0 0,1 0-1 0 0,-1 0 0 0 0,1 0 0 0 0,-1 0 0 0 0,1 0 0 0 0,-1 0 0 0 0,0-1 0 0 0,1 1 1 0 0,-3 0-1 0 0,-15 2 26 0 0,0-1-1 0 0,0 0 1 0 0,0-2 0 0 0,-1 0 0 0 0,-20-3 0 0 0,8 1 14 0 0,8 0-66 0 0,-26-5 0 0 0,43 5-321 0 0,7 2 196 0 0,0 0-1 0 0,-1 0 1 0 0,1 0 0 0 0,-1 0-1 0 0,1 0 1 0 0,-1-1 0 0 0,1 1 0 0 0,-1 0-1 0 0,1 0 1 0 0,0 0 0 0 0,-1 0-1 0 0,1 0 1 0 0,-1 0 0 0 0,1 1-1 0 0,-1-1 1 0 0,1 0 0 0 0,-1 0 0 0 0,1 0-1 0 0,-1 0 1 0 0,1 0 0 0 0,0 1-1 0 0,-1-1 1 0 0,1 0 0 0 0,-1 0-1 0 0,1 1 1 0 0,0-1 0 0 0,-1 0 0 0 0,1 1-1 0 0,0-1 1 0 0,-1 0 0 0 0,1 1-1 0 0,-1 0 1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34.585"/>
    </inkml:context>
    <inkml:brush xml:id="br0">
      <inkml:brushProperty name="width" value="0.1" units="cm"/>
      <inkml:brushProperty name="height" value="0.1" units="cm"/>
      <inkml:brushProperty name="color" value="#AB008B"/>
    </inkml:brush>
  </inkml:definitions>
  <inkml:trace contextRef="#ctx0" brushRef="#br0">361 66 8826 0 0,'0'0'1423'0'0,"-6"-12"-2703"0"0,-12-16 326 0 0,2 10 3211 0 0,16 17-2136 0 0,-1 1 0 0 0,1-1 0 0 0,-1 1 0 0 0,1-1 0 0 0,-1 1 0 0 0,1-1 1 0 0,-1 1-1 0 0,0-1 0 0 0,1 1 0 0 0,-1-1 0 0 0,0 1 0 0 0,1 0 0 0 0,-1-1 1 0 0,0 1-1 0 0,0 0 0 0 0,1 0 0 0 0,-1 0 0 0 0,0 0 0 0 0,0-1 1 0 0,1 1-1 0 0,-1 0 0 0 0,0 0 0 0 0,0 0 0 0 0,1 0 0 0 0,-1 1 0 0 0,0-1 1 0 0,0 0-1 0 0,0 0 0 0 0,1 0 0 0 0,-1 1 0 0 0,-1 0 0 0 0,0 0 80 0 0,-1 0 0 0 0,1 1 0 0 0,-1 0 0 0 0,1-1 0 0 0,0 1 0 0 0,0 0 0 0 0,0 0 0 0 0,0 0 0 0 0,0 1 0 0 0,1-1 0 0 0,-1 0 0 0 0,-1 4 0 0 0,0-1-81 0 0,1 0 0 0 0,0 0 0 0 0,0 1-1 0 0,1-1 1 0 0,-2 11 0 0 0,1 3-53 0 0,1 0 0 0 0,3 33 1 0 0,-2-46 76 0 0,3 18 131 0 0,11 45 0 0 0,-2-14-144 0 0,-6-22 179 0 0,1 46 0 0 0,-7-63-243 0 0,0-1 1 0 0,-1 1-1 0 0,-1 0 1 0 0,-1 0 0 0 0,-5 18-1 0 0,-97 312 472 0 0,101-331-532 0 0,-2 1 0 0 0,0-2 0 0 0,-1 1-1 0 0,0-1 1 0 0,-1 0 0 0 0,-17 23 0 0 0,-3 3-256 0 0,10-12-3 0 0,-21 22-3614 0 0,8-12-4614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35.780"/>
    </inkml:context>
    <inkml:brush xml:id="br0">
      <inkml:brushProperty name="width" value="0.1" units="cm"/>
      <inkml:brushProperty name="height" value="0.1" units="cm"/>
      <inkml:brushProperty name="color" value="#AB008B"/>
    </inkml:brush>
  </inkml:definitions>
  <inkml:trace contextRef="#ctx0" brushRef="#br0">386 207 5369 0 0,'0'0'3030'0'0,"-6"-11"-552"0"0,5 8-2349 0 0,-1 0 0 0 0,0 0 0 0 0,0 1 0 0 0,0-1 0 0 0,-1 1 0 0 0,1-1 0 0 0,-1 1 0 0 0,1 0 0 0 0,-1 0 1 0 0,0 0-1 0 0,1 0 0 0 0,-1 1 0 0 0,0-1 0 0 0,0 1 0 0 0,0 0 0 0 0,-1 0 0 0 0,1 0 0 0 0,0 0 0 0 0,0 0 0 0 0,-1 1 0 0 0,1-1 0 0 0,0 1 0 0 0,-5 0 0 0 0,1 0-53 0 0,1 1 1 0 0,-1 0-1 0 0,0 0 0 0 0,1 1 0 0 0,-1-1 0 0 0,1 1 1 0 0,-1 1-1 0 0,1-1 0 0 0,0 1 0 0 0,-9 6 1 0 0,-4 5-15 0 0,0 0 0 0 0,1 2 1 0 0,1 0-1 0 0,0 1 1 0 0,1 0-1 0 0,1 2 1 0 0,1 0-1 0 0,0 0 1 0 0,1 2-1 0 0,2-1 1 0 0,0 1-1 0 0,-11 33 1 0 0,16-40-18 0 0,2 1 1 0 0,0 0 0 0 0,1 0-1 0 0,0 0 1 0 0,1 0-1 0 0,1 0 1 0 0,1 20 0 0 0,0-28-20 0 0,1 0 0 0 0,0-1 0 0 0,0 1 0 0 0,1 0 0 0 0,0 0 0 0 0,0-1 0 0 0,0 1 0 0 0,1-1 0 0 0,0 0 0 0 0,0 0 0 0 0,1 0 0 0 0,0 0 0 0 0,0 0 1 0 0,0-1-1 0 0,0 0 0 0 0,1 0 0 0 0,0 0 0 0 0,7 6 0 0 0,2-2 42 0 0,0 0 1 0 0,0-1 0 0 0,1-1-1 0 0,-1 0 1 0 0,2-1-1 0 0,-1 0 1 0 0,1-1-1 0 0,29 4 1 0 0,-19-5 32 0 0,0-1-1 0 0,1-2 1 0 0,-1-1-1 0 0,45-5 1 0 0,-57 3-50 0 0,0-1 0 0 0,0 0-1 0 0,0-1 1 0 0,-1-1 0 0 0,1 0 0 0 0,-1-1-1 0 0,0 0 1 0 0,0-1 0 0 0,-1 0 0 0 0,0-1 0 0 0,0-1-1 0 0,-1 0 1 0 0,19-19 0 0 0,-15 10 14 0 0,1 0 0 0 0,-2-1-1 0 0,-1-1 1 0 0,0 0 0 0 0,-1-1 0 0 0,-2-1 0 0 0,14-34 0 0 0,-15 31-23 0 0,38-117 204 0 0,-41 119-183 0 0,-1-1 0 0 0,0 0 0 0 0,-2-1 0 0 0,-1-26-1 0 0,-1 41-41 0 0,-2 0-1 0 0,0 0 1 0 0,0 0-1 0 0,-1 1 1 0 0,-3-13-1 0 0,3 17-32 0 0,0-1 0 0 0,0 1 0 0 0,-1 0 0 0 0,1 0 0 0 0,-1 0 0 0 0,-1 0-1 0 0,1 1 1 0 0,-1-1 0 0 0,1 1 0 0 0,-7-6 0 0 0,4 6-21 0 0,0 0 1 0 0,1 0-1 0 0,-1 0 1 0 0,-1 1 0 0 0,1 0-1 0 0,0 0 1 0 0,-1 0-1 0 0,0 1 1 0 0,1 0-1 0 0,-1 0 1 0 0,0 1-1 0 0,0 0 1 0 0,-9 0-1 0 0,-10 0 5 0 0,1 2-1 0 0,-34 5 1 0 0,25-3-46 0 0,20-1 43 0 0,0 0-1 0 0,0 1 1 0 0,0 0-1 0 0,0 1 1 0 0,-24 10-1 0 0,12-3 26 0 0,18-8 29 0 0,1 0 1 0 0,-1 0-1 0 0,1 1 0 0 0,-10 6 1 0 0,4 1-26 0 0,0-1 0 0 0,1 2-1 0 0,0 0 1 0 0,1 0 0 0 0,-17 25 0 0 0,14-15 89 0 0,1 0 0 0 0,1 0 0 0 0,-11 27-1 0 0,22-44-66 0 0,-1-1 0 0 0,1 1-1 0 0,-1-1 1 0 0,1 1 0 0 0,0-1-1 0 0,1 1 1 0 0,-1 0 0 0 0,1-1-1 0 0,0 1 1 0 0,1 7-1 0 0,0-8 3 0 0,0-1 0 0 0,0 1 0 0 0,0-1 0 0 0,0 0-1 0 0,1 0 1 0 0,-1 1 0 0 0,1-1 0 0 0,0 0 0 0 0,0 0-1 0 0,0-1 1 0 0,0 1 0 0 0,1 0 0 0 0,-1-1-1 0 0,5 4 1 0 0,6 4 11 0 0,1 0 0 0 0,0-2 0 0 0,0 1 0 0 0,1-2 0 0 0,0 0 0 0 0,16 5-1 0 0,4-1 89 0 0,59 11 0 0 0,-72-19-330 0 0,1-1 1 0 0,0-1-1 0 0,0-1 0 0 0,24-2 0 0 0,-44 1-111 0 0,0 0-1 0 0,0 1 1 0 0,0-1 0 0 0,-1 0-1 0 0,1-1 1 0 0,0 1 0 0 0,-1 0-1 0 0,1-1 1 0 0,-1 1 0 0 0,1-1-1 0 0,-1 0 1 0 0,0 0 0 0 0,0 0-1 0 0,0 0 1 0 0,0 0 0 0 0,0 0-1 0 0,0-1 1 0 0,-1 1 0 0 0,3-5-1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36.676"/>
    </inkml:context>
    <inkml:brush xml:id="br0">
      <inkml:brushProperty name="width" value="0.1" units="cm"/>
      <inkml:brushProperty name="height" value="0.1" units="cm"/>
      <inkml:brushProperty name="color" value="#AB008B"/>
    </inkml:brush>
  </inkml:definitions>
  <inkml:trace contextRef="#ctx0" brushRef="#br0">8 27 11386 0 0,'2'-1'3327'0'0,"1"-1"-2771"0"0,1-1-641 0 0,-2 2 348 0 0,32-17 367 0 0,-34 18-628 0 0,0-1 0 0 0,0 1 0 0 0,0 0 0 0 0,0 0 1 0 0,1 0-1 0 0,-1 0 0 0 0,0 0 0 0 0,0 0 0 0 0,0 0 0 0 0,1 0 1 0 0,-1 0-1 0 0,0 0 0 0 0,0 0 0 0 0,0 0 0 0 0,1 0 1 0 0,-1 0-1 0 0,0 0 0 0 0,0 0 0 0 0,0 0 0 0 0,1 0 0 0 0,-1 0 1 0 0,0 0-1 0 0,0 0 0 0 0,0 0 0 0 0,0 0 0 0 0,1 1 0 0 0,-1-1 1 0 0,0 0-1 0 0,0 0 0 0 0,0 0 0 0 0,0 0 0 0 0,0 0 0 0 0,1 0 1 0 0,-1 1-1 0 0,0-1 0 0 0,3 9 36 0 0,-3 13-21 0 0,0-20-16 0 0,-3 19 5 0 0,-1-1-1 0 0,0 0 1 0 0,-1 0-1 0 0,-1 0 1 0 0,-11 23-1 0 0,4-9 5 0 0,12-30 10 0 0,-1 0 41 0 0,0 0 1 0 0,1 1-1 0 0,0 0 0 0 0,-1 7 1 0 0,2-13 36 0 0,0 0 0 0 0,0 0 1 0 0,1 0-1 0 0,-1 1 0 0 0,0-1 1 0 0,1 0-1 0 0,-1 0 0 0 0,1 1 0 0 0,-1-1 1 0 0,1 0-1 0 0,-1 1 0 0 0,1-1 1 0 0,-1 0-1 0 0,1 1 0 0 0,-1-1 0 0 0,1 1 1 0 0,1-1-1 0 0,17-12 109 0 0,-1 2-99 0 0,58-63 195 0 0,-71 68-289 0 0,1 0 0 0 0,0 1 0 0 0,0 0-1 0 0,0 0 1 0 0,1 1 0 0 0,0 0 0 0 0,0 0 0 0 0,0 0-1 0 0,0 1 1 0 0,14-4 0 0 0,-16 6-7 0 0,1 1-1 0 0,-1 0 1 0 0,0 0 0 0 0,1 1-1 0 0,-1 0 1 0 0,0 0 0 0 0,1 0-1 0 0,4 2 1 0 0,-7-2-5 0 0,-1 0-1 0 0,1 1 1 0 0,-1-1-1 0 0,0 0 1 0 0,0 1-1 0 0,1-1 1 0 0,-1 1-1 0 0,0 0 1 0 0,-1 0-1 0 0,1 0 1 0 0,0 0-1 0 0,0 0 1 0 0,-1 0-1 0 0,1 0 1 0 0,-1 0-1 0 0,2 5 1 0 0,1 3 16 0 0,0 0-1 0 0,4 20 1 0 0,-4-12 2 0 0,0 1 5 0 0,-1 0 1 0 0,-1 0-1 0 0,-1 0 1 0 0,-2 27-1 0 0,1-17 149 0 0,0-28-162 0 0,0 0-1 0 0,0 1 0 0 0,0-1 1 0 0,0 0-1 0 0,1 0 0 0 0,-1 1 1 0 0,0-1-1 0 0,1 0 0 0 0,-1 0 1 0 0,1 0-1 0 0,-1 1 0 0 0,1-1 1 0 0,-1 0-1 0 0,1 0 0 0 0,0 0 1 0 0,0 0-1 0 0,-1 0 1 0 0,1 0-1 0 0,1 1 0 0 0,0-1-1 0 0,0 0 0 0 0,-1 0 0 0 0,1 0 0 0 0,0 0 1 0 0,0 0-1 0 0,0-1 0 0 0,0 1 0 0 0,0 0 0 0 0,0-1 0 0 0,4 1 0 0 0,2-1-38 0 0,1 0 0 0 0,0 0 0 0 0,0 0 0 0 0,10-3 1 0 0,-17 3 8 0 0,9-3-186 0 0,-1 1 0 0 0,1-1-1 0 0,-1-1 1 0 0,0 0 0 0 0,0 0-1 0 0,0-1 1 0 0,17-12 0 0 0,-8 4-960 0 0,-1-1 0 0 0,23-24 0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37.100"/>
    </inkml:context>
    <inkml:brush xml:id="br0">
      <inkml:brushProperty name="width" value="0.1" units="cm"/>
      <inkml:brushProperty name="height" value="0.1" units="cm"/>
      <inkml:brushProperty name="color" value="#AB008B"/>
    </inkml:brush>
  </inkml:definitions>
  <inkml:trace contextRef="#ctx0" brushRef="#br0">116 0 14587 0 0,'0'0'546'0'0,"0"8"632"0"0,0 2-1101 0 0,-1 1-1 0 0,0-1 0 0 0,-1 0 0 0 0,0 0 0 0 0,-1 0 0 0 0,0-1 0 0 0,-5 11 0 0 0,-35 64-293 0 0,22-47-158 0 0,-10 14-2882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41.578"/>
    </inkml:context>
    <inkml:brush xml:id="br0">
      <inkml:brushProperty name="width" value="0.1" units="cm"/>
      <inkml:brushProperty name="height" value="0.1" units="cm"/>
      <inkml:brushProperty name="color" value="#00A0D7"/>
    </inkml:brush>
  </inkml:definitions>
  <inkml:trace contextRef="#ctx0" brushRef="#br0">0 362 8058 0 0,'1'0'155'0'0,"0"0"-48"0"0,4-2 559 0 0,2-4-864 0 0,-1 0-144 0 0,61-45-4845 0 0,-38 25 7409 0 0,-15 13 744 0 0,30-21-1 0 0,-37 30-2923 0 0,0 0 1 0 0,0 0-1 0 0,0 1 0 0 0,11-4 1 0 0,154-58-87 0 0,76-27-1219 0 0,-128 49-2597 0 0,-114 41 2644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42.128"/>
    </inkml:context>
    <inkml:brush xml:id="br0">
      <inkml:brushProperty name="width" value="0.1" units="cm"/>
      <inkml:brushProperty name="height" value="0.1" units="cm"/>
      <inkml:brushProperty name="color" value="#00A0D7"/>
    </inkml:brush>
  </inkml:definitions>
  <inkml:trace contextRef="#ctx0" brushRef="#br0">0 384 6009 0 0,'1'0'83'0'0,"0"0"125"0"0,0 0 12 0 0,0-2-78 0 0,-1 2-147 0 0,121-107 697 0 0,-69 63-286 0 0,-17 14-334 0 0,2 1 0 0 0,0 2 0 0 0,2 2 0 0 0,1 2 0 0 0,45-20 0 0 0,25-4-3678 0 0,-97 41 2947 0 0,-11 5-116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42.520"/>
    </inkml:context>
    <inkml:brush xml:id="br0">
      <inkml:brushProperty name="width" value="0.1" units="cm"/>
      <inkml:brushProperty name="height" value="0.1" units="cm"/>
      <inkml:brushProperty name="color" value="#00A0D7"/>
    </inkml:brush>
  </inkml:definitions>
  <inkml:trace contextRef="#ctx0" brushRef="#br0">0 215 2425 0 0,'0'0'702'0'0,"1"0"-626"0"0,0 0 22 0 0,-1 0 8 0 0,2-1 37 0 0,0 0-1 0 0,-1 0 1 0 0,1 0-1 0 0,-1 0 1 0 0,0-1 0 0 0,1 1-1 0 0,-1-1 1 0 0,2-2-1 0 0,7-6 301 0 0,82-63 762 0 0,-76 61-1152 0 0,0 2 0 0 0,1 0 0 0 0,1 1 0 0 0,19-7 0 0 0,94-25-254 0 0,-64 22-365 0 0,-63 18-326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43.921"/>
    </inkml:context>
    <inkml:brush xml:id="br0">
      <inkml:brushProperty name="width" value="0.1" units="cm"/>
      <inkml:brushProperty name="height" value="0.1" units="cm"/>
      <inkml:brushProperty name="color" value="#00A0D7"/>
    </inkml:brush>
  </inkml:definitions>
  <inkml:trace contextRef="#ctx0" brushRef="#br0">0 654 1016 0 0,'0'-10'9322'0'0,"0"5"-9263"0"0,1 0 0 0 0,0 0 0 0 0,0 0 0 0 0,0 0 0 0 0,1 1 0 0 0,-1-1 0 0 0,1 0 0 0 0,0 1 0 0 0,1-1 0 0 0,-1 1 0 0 0,1 0 0 0 0,-1 0 0 0 0,1 0 0 0 0,1 0 0 0 0,-1 0 0 0 0,7-5 0 0 0,6-5-67 0 0,0 1 0 0 0,30-18 0 0 0,-34 24 52 0 0,163-99-89 0 0,-145 89 83 0 0,54-24 0 0 0,36-5 39 0 0,-49 19-57 0 0,46-10 39 0 0,-96 31 124 0 0,-21 6-175 0 0,-8 2 189 0 0,-12-14-228 0 0,12 8 30 0 0,-1-2-1 0 0,-11-9 0 0 0,-8-6 1 0 0,-87-44 174 0 0,89 52-99 0 0,-1 2 0 0 0,-44-13 1 0 0,51 17 126 0 0,15 5-119 0 0,1 0 1 0 0,-1 1 0 0 0,1-1 0 0 0,-1 1-1 0 0,1 0 1 0 0,-6 0 0 0 0,10 1-75 0 0,0 0-1 0 0,0 0 1 0 0,1 0 0 0 0,-1 0 0 0 0,0 1 0 0 0,0-1 0 0 0,0 0-1 0 0,0 0 1 0 0,0 0 0 0 0,0 0 0 0 0,0 0 0 0 0,0 0-1 0 0,0 0 1 0 0,0 0 0 0 0,0 0 0 0 0,0 1 0 0 0,0-1-1 0 0,0 0 1 0 0,0 0 0 0 0,0 0 0 0 0,0 0 0 0 0,0 0 0 0 0,0 0-1 0 0,0 0 1 0 0,0 0 0 0 0,0 0 0 0 0,0 1 0 0 0,0-1-1 0 0,0 0 1 0 0,0 0 0 0 0,0 0 0 0 0,0 0 0 0 0,0 0 0 0 0,0 0-1 0 0,0 0 1 0 0,-1 0 0 0 0,1 0 0 0 0,0 0 0 0 0,0 1-1 0 0,0-1 1 0 0,0 0 0 0 0,0 0 0 0 0,0 0 0 0 0,0 0-1 0 0,0 0 1 0 0,0 0 0 0 0,0 0 0 0 0,0 0 0 0 0,-1 0 0 0 0,1 0-1 0 0,0 0 1 0 0,0 0 0 0 0,0 0 0 0 0,0 0 0 0 0,0 0-1 0 0,0 0 1 0 0,0 0-13 0 0,1 1 0 0 0,0-1 0 0 0,-1 1 0 0 0,1-1 0 0 0,0 0 1 0 0,-1 0-1 0 0,1 1 0 0 0,0-1 0 0 0,0 0 0 0 0,-1 0 0 0 0,1 0 0 0 0,0 0 0 0 0,1 0 0 0 0,83-18 78 0 0,-4 8 7 0 0,123 0-1 0 0,-188 9-45 0 0,48 3 93 0 0,-56-1-118 0 0,-1 0 0 0 0,0 0 0 0 0,1 1 0 0 0,-1 0 0 0 0,0 0 0 0 0,9 5 0 0 0,-13-5 24 0 0,1 0 0 0 0,-1 0 0 0 0,0 1 0 0 0,0-1 0 0 0,0 1 1 0 0,0 0-1 0 0,0 0 0 0 0,0 0 0 0 0,-1 0 0 0 0,1 1 0 0 0,-1-1 0 0 0,0 1 0 0 0,0-1 0 0 0,-1 1 0 0 0,1 0 0 0 0,-1 0 1 0 0,0-1-1 0 0,1 1 0 0 0,-2 0 0 0 0,1 0 0 0 0,0 0 0 0 0,-1 1 0 0 0,0-1 0 0 0,0 0 0 0 0,0 0 0 0 0,-2 7 0 0 0,0 3 46 0 0,-2-1-1 0 0,0 0 0 0 0,-1-1 0 0 0,0 1 0 0 0,-1-1 1 0 0,0 0-1 0 0,-10 15 0 0 0,-34 37 82 0 0,31-42-99 0 0,-17 27-1 0 0,34-46-124 0 0,0 0-217 0 0,-1 0 1 0 0,1 1-1 0 0,0-1 0 0 0,0 1 1 0 0,1 0-1 0 0,-1-1 0 0 0,1 1 1 0 0,-1 0-1 0 0,1 0 1 0 0,0 0-1 0 0,1 0 0 0 0,-1 6 1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2:59.359"/>
    </inkml:context>
    <inkml:brush xml:id="br0">
      <inkml:brushProperty name="width" value="0.05" units="cm"/>
      <inkml:brushProperty name="height" value="0.05" units="cm"/>
    </inkml:brush>
  </inkml:definitions>
  <inkml:trace contextRef="#ctx0" brushRef="#br0">0 40 2296 0 0,'0'0'3504'0'0,"7"0"-21"0"0,19-5-2330 0 0,0 2 0 0 0,48-1 0 0 0,-56 4-979 0 0,101-5-193 0 0,-60 1-3145 0 0,70-14 0 0 0,-125 17 1932 0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46.244"/>
    </inkml:context>
    <inkml:brush xml:id="br0">
      <inkml:brushProperty name="width" value="0.1" units="cm"/>
      <inkml:brushProperty name="height" value="0.1" units="cm"/>
      <inkml:brushProperty name="color" value="#00A0D7"/>
    </inkml:brush>
  </inkml:definitions>
  <inkml:trace contextRef="#ctx0" brushRef="#br0">100 37 3321 0 0,'0'0'1441'0'0,"-13"-13"1167"0"0,9 11-2301 0 0,1-1 0 0 0,-1 1 0 0 0,1-1 0 0 0,-1 1 0 0 0,0 0 0 0 0,0 0 0 0 0,0 1 0 0 0,0-1 0 0 0,0 1 0 0 0,0 0 0 0 0,-1 0 0 0 0,1 0 0 0 0,0 1 0 0 0,-9-1 0 0 0,13 22 790 0 0,2-11-1047 0 0,0 0-1 0 0,1 0 0 0 0,0 0 1 0 0,1 0-1 0 0,0-1 1 0 0,1 1-1 0 0,0-1 1 0 0,0 0-1 0 0,1 0 1 0 0,0-1-1 0 0,1 0 1 0 0,7 8-1 0 0,10 8-34 0 0,1-1-1 0 0,37 27 1 0 0,-50-41 28 0 0,0-1 0 0 0,0 0 0 0 0,1-1 0 0 0,25 12 0 0 0,-36-20 143 0 0,-4-3-15 0 0,-3-2 436 0 0,5 6-527 0 0,-10-9 499 0 0,-1-5-407 0 0,1-1 1 0 0,0 0 0 0 0,-9-20 0 0 0,-19-50 63 0 0,37 82-224 0 0,-2-4 30 0 0,0 0 0 0 0,0 0 0 0 0,-1 0 0 0 0,-1 0 0 0 0,1 1 0 0 0,-1-1 0 0 0,0 1 1 0 0,-9-8-1 0 0,9 10-25 0 0,0 0 1 0 0,0 0-1 0 0,-1 1 1 0 0,1 0-1 0 0,-1 0 1 0 0,0 0 0 0 0,1 1-1 0 0,-1 0 1 0 0,0 0-1 0 0,-13-2 1 0 0,5 1 45 0 0,-28 0 0 0 0,42 3-52 0 0,0 0 1 0 0,0 0-1 0 0,0 1 0 0 0,-1-1 0 0 0,1 0 0 0 0,0 0 0 0 0,0 0 0 0 0,0 0 0 0 0,0 1 0 0 0,0-1 0 0 0,-1 0 0 0 0,1 0 0 0 0,0 0 0 0 0,0 0 1 0 0,0 1-1 0 0,0-1 0 0 0,0 0 0 0 0,0 0 0 0 0,0 1 0 0 0,0-1 0 0 0,0 0 0 0 0,0 0 0 0 0,0 0 0 0 0,0 1 0 0 0,0-1 0 0 0,0 0 1 0 0,0 0-1 0 0,0 1 0 0 0,0-1 0 0 0,0 0 0 0 0,0 0 0 0 0,0 1 0 0 0,3 14 4 0 0,8 18-168 0 0,-4-21 148 0 0,0 0 0 0 0,1 0-1 0 0,0-1 1 0 0,1 0 0 0 0,0-1-1 0 0,0 0 1 0 0,2 0 0 0 0,-1-1-1 0 0,1 0 1 0 0,20 12 0 0 0,-28-20 0 0 0,-1 1 1 0 0,1-1-1 0 0,0 0 1 0 0,-1 0 0 0 0,1 0-1 0 0,0 0 1 0 0,0-1-1 0 0,0 1 1 0 0,0-1 0 0 0,0 0-1 0 0,4 0 1 0 0,-5 0 10 0 0,-1 0 0 0 0,1 0 1 0 0,0-1-1 0 0,-1 1 1 0 0,1 0-1 0 0,0-1 0 0 0,-1 0 1 0 0,1 1-1 0 0,-1-1 1 0 0,1 0-1 0 0,-1 0 0 0 0,0 0 1 0 0,1 0-1 0 0,-1 0 1 0 0,0 0-1 0 0,0 0 0 0 0,1 0 1 0 0,-1 0-1 0 0,0-1 1 0 0,1-1-1 0 0,1-2 56 0 0,-1 0 1 0 0,1 0-1 0 0,-1 0 0 0 0,-1-1 0 0 0,1 1 1 0 0,-1-1-1 0 0,1-8 0 0 0,0-4 134 0 0,-2-18 0 0 0,0 23-62 0 0,0 12-132 0 0,0 1-1 0 0,-1 0 1 0 0,1-1 0 0 0,0 1-1 0 0,-1 0 1 0 0,1 0-1 0 0,0-1 1 0 0,-1 1 0 0 0,1 0-1 0 0,-1 0 1 0 0,1 0-1 0 0,0-1 1 0 0,-1 1 0 0 0,1 0-1 0 0,-1 0 1 0 0,1 0-1 0 0,-1 0 1 0 0,1 0 0 0 0,-1 0-1 0 0,1 0 1 0 0,-1 0-1 0 0,1 0 1 0 0,-1 0-1 0 0,-12 1 0 0 0,10 1-1 0 0,1-1 0 0 0,-1 0 0 0 0,0 1 1 0 0,0 0-1 0 0,0 0 0 0 0,1-1 0 0 0,-1 2 0 0 0,1-1 1 0 0,0 0-1 0 0,-3 4 0 0 0,-19 25-26 0 0,24-31 26 0 0,-17 30-78 0 0,16-28 77 0 0,0 0 0 0 0,0 0-1 0 0,1 0 1 0 0,-1 0-1 0 0,1 1 1 0 0,-1-1-1 0 0,1 0 1 0 0,0 0 0 0 0,0 1-1 0 0,0-1 1 0 0,0 0-1 0 0,1 4 1 0 0,-1-6 3 0 0,0 0 1 0 0,0 1-1 0 0,0-1 0 0 0,0 0 0 0 0,0 0 1 0 0,0 1-1 0 0,1-1 0 0 0,-1 0 1 0 0,0 0-1 0 0,0 0 0 0 0,0 1 0 0 0,0-1 1 0 0,1 0-1 0 0,-1 0 0 0 0,0 0 1 0 0,0 0-1 0 0,1 0 0 0 0,-1 1 0 0 0,0-1 1 0 0,0 0-1 0 0,1 0 0 0 0,-1 0 1 0 0,0 0-1 0 0,0 0 0 0 0,1 0 0 0 0,-1 0 1 0 0,0 0-1 0 0,0 0 0 0 0,1 0 1 0 0,-1 0-1 0 0,0 0 0 0 0,0 0 1 0 0,1 0-1 0 0,-1 0 0 0 0,0 0 0 0 0,0 0 1 0 0,1 0-1 0 0,-1-1 0 0 0,2-2 42 0 0,-1-1 0 0 0,1 0-1 0 0,-1 1 1 0 0,0-1 0 0 0,0 0-1 0 0,0 0 1 0 0,-1 0-1 0 0,1 0 1 0 0,-1-4 0 0 0,0 4-2 0 0,4-94 349 0 0,-4 98-407 0 0,-1 15-151 0 0,3 1 166 0 0,0 1-1 0 0,-2-1 0 0 0,0 1 1 0 0,-4 24-1 0 0,1 19-2 0 0,7 25-936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47.013"/>
    </inkml:context>
    <inkml:brush xml:id="br0">
      <inkml:brushProperty name="width" value="0.1" units="cm"/>
      <inkml:brushProperty name="height" value="0.1" units="cm"/>
      <inkml:brushProperty name="color" value="#00A0D7"/>
    </inkml:brush>
  </inkml:definitions>
  <inkml:trace contextRef="#ctx0" brushRef="#br0">0 23 7546 0 0,'1'0'116'0'0,"0"0"-35"0"0,1-3 478 0 0,4-3-972 0 0,-6 6 367 0 0,1-2 79 0 0,1 1 0 0 0,-1 0 0 0 0,1 0 1 0 0,0 0-1 0 0,-1 0 0 0 0,1 0 0 0 0,0 0 0 0 0,-1 0 0 0 0,1 0 0 0 0,0 1 1 0 0,0-1-1 0 0,0 1 0 0 0,0-1 0 0 0,0 1 0 0 0,0 0 0 0 0,0 0 0 0 0,-1 0 1 0 0,1 0-1 0 0,0 0 0 0 0,0 0 0 0 0,0 0 0 0 0,0 1 0 0 0,0-1 1 0 0,0 1-1 0 0,0-1 0 0 0,0 1 0 0 0,-1 0 0 0 0,1 0 0 0 0,0 0 0 0 0,-1 0 1 0 0,3 1-1 0 0,0 0 159 0 0,-1 1 1 0 0,1 0-1 0 0,-1 0 1 0 0,1 0-1 0 0,-1 0 1 0 0,0 1-1 0 0,0-1 1 0 0,-1 1-1 0 0,1 0 1 0 0,-1 0-1 0 0,1 0 1 0 0,1 5-1 0 0,-1 2-57 0 0,0 0-1 0 0,-1 1 0 0 0,0-1 0 0 0,0 1 0 0 0,-1-1 0 0 0,-1 16 0 0 0,0-27-130 0 0,0 0 0 0 0,0 0 0 0 0,0 0-1 0 0,0 0 1 0 0,0 0 0 0 0,0 0 0 0 0,0 1-1 0 0,0-1 1 0 0,0 0 0 0 0,0 0 0 0 0,0 0-1 0 0,0 0 1 0 0,0 0 0 0 0,0 0-1 0 0,0 0 1 0 0,0 0 0 0 0,0 1 0 0 0,0-1-1 0 0,0 0 1 0 0,0 0 0 0 0,0 0 0 0 0,0 0-1 0 0,0 0 1 0 0,0 0 0 0 0,0 0 0 0 0,0 0-1 0 0,0 1 1 0 0,0-1 0 0 0,0 0 0 0 0,-1 0-1 0 0,1 0 1 0 0,0 0 0 0 0,0 0 0 0 0,0 0-1 0 0,0 0 1 0 0,0 0 0 0 0,0 0 0 0 0,0 0-1 0 0,0 0 1 0 0,0 0 0 0 0,0 0 0 0 0,-1 0-1 0 0,1 0 1 0 0,0 0 0 0 0,0 0 0 0 0,0 1-1 0 0,0-1 1 0 0,0 0 0 0 0,0 0 0 0 0,0 0-1 0 0,-1 0 1 0 0,1-1 0 0 0,0 1 0 0 0,0 0-1 0 0,0 0 1 0 0,0 0 0 0 0,0 0 0 0 0,0 0-1 0 0,0 0 1 0 0,0 0 0 0 0,0 0-1 0 0,-1 0 1 0 0,1 0 0 0 0,0 0 0 0 0,0 0-1 0 0,0 0 1 0 0,-4-6 577 0 0,4 6-517 0 0,13-10 575 0 0,-7 3 259 0 0,-6 6-872 0 0,1 0-1 0 0,-1 1 1 0 0,1-1-1 0 0,-1 0 1 0 0,1 0-1 0 0,-1 1 1 0 0,1-1-1 0 0,0 1 1 0 0,-1-1-1 0 0,1 0 1 0 0,0 1-1 0 0,0 0 1 0 0,-1-1-1 0 0,1 1 1 0 0,0-1-1 0 0,0 1 1 0 0,0 0-1 0 0,0-1 1 0 0,0 1-1 0 0,-1 0 1 0 0,1 0-1 0 0,0 0 1 0 0,0 0-1 0 0,0 0 1 0 0,0 0-1 0 0,0 0 1 0 0,0 0-1 0 0,1 0 1 0 0,82 5-5255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47.499"/>
    </inkml:context>
    <inkml:brush xml:id="br0">
      <inkml:brushProperty name="width" value="0.1" units="cm"/>
      <inkml:brushProperty name="height" value="0.1" units="cm"/>
      <inkml:brushProperty name="color" value="#00A0D7"/>
    </inkml:brush>
  </inkml:definitions>
  <inkml:trace contextRef="#ctx0" brushRef="#br0">1 1 1400 0 0,'0'0'0'0'0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47.875"/>
    </inkml:context>
    <inkml:brush xml:id="br0">
      <inkml:brushProperty name="width" value="0.1" units="cm"/>
      <inkml:brushProperty name="height" value="0.1" units="cm"/>
      <inkml:brushProperty name="color" value="#00A0D7"/>
    </inkml:brush>
  </inkml:definitions>
  <inkml:trace contextRef="#ctx0" brushRef="#br0">86 0 5497 0 0,'0'0'1452'0'0,"-10"2"1156"0"0,-65 2-190 0 0,83-3-1487 0 0,2 1-4207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12:20:51.018"/>
    </inkml:context>
    <inkml:brush xml:id="br0">
      <inkml:brushProperty name="width" value="0.1" units="cm"/>
      <inkml:brushProperty name="height" value="0.1" units="cm"/>
      <inkml:brushProperty name="color" value="#00A0D7"/>
    </inkml:brush>
  </inkml:definitions>
  <inkml:trace contextRef="#ctx0" brushRef="#br0">336 105 1784 0 0,'0'0'1967'0'0,"2"-16"873"0"0,-2 6-2768 0 0,2 0 1 0 0,-1 1-1 0 0,1-1 1 0 0,1 1-1 0 0,-1 0 1 0 0,2-1-1 0 0,10-12 6373 0 0,-15 23-6197 0 0,-19 13 3 0 0,2 0-1 0 0,0 1 1 0 0,1 1 0 0 0,-26 30 0 0 0,-85 123 101 0 0,107-140-307 0 0,-29 30 0 0 0,15-19-46 0 0,28-35 42 0 0,7-5-37 0 0,0 0 0 0 0,0-1 0 0 0,0 1 0 0 0,0 0 0 0 0,0 0 1 0 0,0 0-1 0 0,0 0 0 0 0,0 0 0 0 0,0 0 0 0 0,0 0 0 0 0,0 0 0 0 0,0 0 0 0 0,0 0 0 0 0,0 0 0 0 0,0 0 0 0 0,0 0 0 0 0,0 0 0 0 0,0-1 1 0 0,0 1-1 0 0,0 0 0 0 0,0 0 0 0 0,0 0 0 0 0,0 0 0 0 0,0 0 0 0 0,0 0 0 0 0,0 0 0 0 0,0 0 0 0 0,0 0 0 0 0,0 0 0 0 0,0 0 0 0 0,0 0 1 0 0,0 0-1 0 0,0 0 0 0 0,0 0 0 0 0,0 0 0 0 0,0 0 0 0 0,0 0 0 0 0,-1 0 0 0 0,3-3-1 0 0,0 1 0 0 0,-1 0 1 0 0,1 0-1 0 0,-1-1 0 0 0,0 1 0 0 0,0-1 0 0 0,2-4 1 0 0,2-6-39 0 0,76-123-285 0 0,-13 18 122 0 0,-37 62 78 0 0,-21 38 109 0 0,-8 13 44 0 0,-5 12 29 0 0,0-1-1 0 0,1 0-1 0 0,0 0 0 0 0,0 1 0 0 0,-1 10 1 0 0,-2 7-44 0 0,-12 32 78 0 0,-3-1 0 0 0,-40 80 0 0 0,38-94 1 0 0,19-37-70 0 0,0 0-1 0 0,0 0 0 0 0,0 0 0 0 0,0 0 0 0 0,-1-1 0 0 0,0 1 1 0 0,-4 2-1 0 0,5-3-14 0 0,0-1 0 0 0,0 1-1 0 0,0 0 1 0 0,0 0 0 0 0,-2 3 0 0 0,13-21-200 0 0,24-32 121 0 0,35-68 1 0 0,2-13-130 0 0,-54 105 165 0 0,1 1 1 0 0,0 0 0 0 0,24-24-1 0 0,-37 44 26 0 0,-1-1-1 0 0,1 1 0 0 0,0 0 1 0 0,-1 0-1 0 0,1 0 0 0 0,0 0 1 0 0,0 1-1 0 0,0-1 0 0 0,1 1 1 0 0,-1 0-1 0 0,0 0 0 0 0,6-1 1 0 0,-9 1 14 0 0,1 1 0 0 0,0 0 0 0 0,0 0 0 0 0,-1 0 0 0 0,1 0 0 0 0,0 0 0 0 0,0 0 0 0 0,-1 0 0 0 0,1 0 1 0 0,0 0-1 0 0,0 0 0 0 0,-1 0 0 0 0,1 0 0 0 0,0 0 0 0 0,1 1 0 0 0,-2 4 335 0 0,0-3-295 0 0,1 1-35 0 0,0-1 1 0 0,0 0 0 0 0,0 1-1 0 0,0 0 1 0 0,0-1 0 0 0,0 1 0 0 0,-1 0-1 0 0,0-1 1 0 0,1 1 0 0 0,-1 0-1 0 0,0-1 1 0 0,0 1 0 0 0,-1 3-1 0 0,2 5 9 0 0,3 62 103 0 0,-5 74-1 0 0,0-126-90 0 0,-1-1-1 0 0,-1 0 1 0 0,-1 0-1 0 0,0 0 0 0 0,-9 20 1 0 0,9-33-22 0 0,2-7 21 0 0,2-4 235 0 0,0 3-219 0 0,0 1-59 0 0,1 0-1 0 0,-1-1 1 0 0,0 1-1 0 0,1 0 0 0 0,-1-1 1 0 0,1 1-1 0 0,-1-1 1 0 0,0 1-1 0 0,1-1 1 0 0,-1 1-1 0 0,0-1 1 0 0,0 1-1 0 0,1-1 0 0 0,-1 1 1 0 0,0-1-1 0 0,0 1 1 0 0,0-1-1 0 0,0 1 1 0 0,0-1-1 0 0,1 1 1 0 0,-1-2-1 0 0,2-17 13 0 0,-1 14-4 0 0,0-4 7 0 0,0 0-1 0 0,-1-1 1 0 0,0 1-1 0 0,0-1 1 0 0,-1 1-1 0 0,0 0 1 0 0,-1-1-1 0 0,0 1 1 0 0,-4-12-1 0 0,-2 1 10 0 0,-1 0-1 0 0,-22-35 1 0 0,22 38-13 0 0,6 11 12 0 0,0 0 0 0 0,0 1-1 0 0,-1 0 1 0 0,-7-10 0 0 0,9 15 10 0 0,0 0 0 0 0,0 0 0 0 0,1 0 0 0 0,-1 0 0 0 0,0 1 0 0 0,0-1-1 0 0,1 0 1 0 0,-1 1 0 0 0,0-1 0 0 0,0 1 0 0 0,1 0 0 0 0,-1 0 0 0 0,1-1 0 0 0,-3 3 0 0 0,-1 0-12 0 0,1 1 0 0 0,0 0 0 0 0,0 0 0 0 0,0 0 0 0 0,1 0 0 0 0,0 1 0 0 0,-6 8 0 0 0,-17 40-4 0 0,20-40-1 0 0,-16 40-4 0 0,-12 22-2 0 0,23-53 3 0 0,6-11 28 0 0,-1 0 0 0 0,0 0 0 0 0,-1-1-1 0 0,0 0 1 0 0,-9 9 0 0 0,1-7-63 0 0,14-12 30 0 0,1 1 0 0 0,-1-1 0 0 0,1 0-1 0 0,-1 1 1 0 0,0-1 0 0 0,1 0 0 0 0,-1 1 0 0 0,0-1 0 0 0,0 0-1 0 0,1 0 1 0 0,-1 1 0 0 0,0-1 0 0 0,1 0 0 0 0,-1 0 0 0 0,0 0 0 0 0,0 0-1 0 0,1 0 1 0 0,-1 0 0 0 0,0 0 0 0 0,0 0 0 0 0,1 0 0 0 0,-2-1-1 0 0,2 1 2 0 0,0-1-1 0 0,-1 1 0 0 0,1-1 0 0 0,0 0 0 0 0,1 1 1 0 0,-1-1-1 0 0,0 1 0 0 0,0-1 0 0 0,0 1 0 0 0,0-1 1 0 0,0 1-1 0 0,0-1 0 0 0,1 1 0 0 0,-1-1 1 0 0,0 1-1 0 0,1-1 0 0 0,2-7-154 0 0,4-16 52 0 0,1 1 0 0 0,1 0 0 0 0,2 1 1 0 0,24-42-1 0 0,10-19-124 0 0,-34 61 124 0 0,23-30 0 0 0,-26 39 44 0 0,-4 9 219 0 0,-3 4-161 0 0,-1 0 0 0 0,0 0 0 0 0,0 0 0 0 0,0 0 0 0 0,0 0 0 0 0,0 0 0 0 0,0 0 0 0 0,0 0 0 0 0,0 0 0 0 0,0 0 0 0 0,0 0 0 0 0,0 0 0 0 0,0 0 0 0 0,1-1 0 0 0,-1 1 0 0 0,0 0 0 0 0,0 0 0 0 0,0 0 0 0 0,0 0 0 0 0,0 0 0 0 0,0 0 0 0 0,0 0 0 0 0,0 0 0 0 0,0 0 0 0 0,0 0 0 0 0,1 0 0 0 0,-1 1 0 0 0,0-1 0 0 0,0 0 0 0 0,0 0 0 0 0,0 0 0 0 0,0 0 0 0 0,0 0 0 0 0,0 0 0 0 0,0 0 0 0 0,0 0 0 0 0,0 0 0 0 0,0 0 0 0 0,1 0 0 0 0,-1 0 0 0 0,0 0 0 0 0,0 0 0 0 0,0 0 0 0 0,0 0 0 0 0,0 0 0 0 0,0 1 0 0 0,0-1 0 0 0,0 0 0 0 0,0 0 0 0 0,0 0 0 0 0,0 0 0 0 0,0 0 0 0 0,0 0 0 0 0,0 0 0 0 0,0 0-1 0 0,0 0 1 0 0,0 0 0 0 0,0 1 0 0 0,0-1 0 0 0,0 0 0 0 0,0 0 0 0 0,-6 22 571 0 0,-1 9-555 0 0,-2-1 1 0 0,-2 1 0 0 0,-1-2-1 0 0,-30 56 1 0 0,22-55 98 0 0,12-19-57 0 0,6-8-44 0 0,0 1 1 0 0,-1 0-1 0 0,0-1 1 0 0,0 1-1 0 0,0-1 1 0 0,0 0-1 0 0,0 0 1 0 0,0 0 0 0 0,-1 0-1 0 0,-6 3 1 0 0,3-5 192 0 0,9-5-296 0 0,9-6-78 0 0,48-21 199 0 0,-16 9-21 0 0,-36 19-15 0 0,0 0 0 0 0,0 1 0 0 0,14-3 0 0 0,-16 4-106 0 0,1 1 1 0 0,-1 0-1 0 0,0 1 1 0 0,1-1-1 0 0,-1 1 1 0 0,0 0 0 0 0,1 0-1 0 0,7 3 1 0 0,-16-8-1070 0 0,0-7 1043 0 0,0-128 467 0 0,3 139-299 0 0,0 7-1418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2:59.719"/>
    </inkml:context>
    <inkml:brush xml:id="br0">
      <inkml:brushProperty name="width" value="0.05" units="cm"/>
      <inkml:brushProperty name="height" value="0.05" units="cm"/>
    </inkml:brush>
  </inkml:definitions>
  <inkml:trace contextRef="#ctx0" brushRef="#br0">42 1 20476 0 0,'0'1'0'0'0,"1"-1"0"0"0,-1 7-240 0 0,0 5-32 0 0,-2 11-48 0 0,-2-1 184 0 0,-2 4-1184 0 0,-1-1-168 0 0,-5 2-201 0 0,1 3 937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18.078"/>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1 910 6265 0 0,'0'0'42'0'0,"3"-8"132"0"0,30-73 1192 0 0,11-8 1362 0 0,-32 67-2325 0 0,6-8 556 0 0,40-53-1 0 0,32-20 134 0 0,-64 74-887 0 0,1 3 1 0 0,2 1-1 0 0,0 0 0 0 0,2 3 1 0 0,43-27-1 0 0,-72 48-205 0 0,90-47 333 0 0,-76 40-185 0 0,0 2 0 0 0,1 0 1 0 0,33-7-1 0 0,78-2 440 0 0,4 0-232 0 0,-120 12-323 0 0,56-10 130 0 0,48-11 204 0 0,-56 13 13 0 0,-15-5-48 0 0,35-1-220 0 0,-77 17-109 0 0,2-2 0 0 0,-1 1 0 0 0,-1-1 0 0 0,1 1 0 0 0,0-1 0 0 0,-1 1 0 0 0,6-4 0 0 0,-5 2 0 0 0,0 0 1 0 0,1 1-1 0 0,0 0 0 0 0,7-3 0 0 0,2 3 12 0 0,0 0 1 0 0,-1 1-1 0 0,19 1 0 0 0,8-1 29 0 0,227-20 468 0 0,115-13 513 0 0,-186 19-927 0 0,117-1 230 0 0,-262 17-68 0 0,92 13 1 0 0,179 27-175 0 0,-192-27 24 0 0,-20-2-73 0 0,121 15-36 0 0,6 20-89 0 0,-24 7 128 0 0,247 44-17 0 0,-146-35 42 0 0,386 86 68 0 0,-620-132-51 0 0,275 63 199 0 0,-39 16-117 0 0,-20-10 43 0 0,-63-20-182 0 0,-180-47 127 0 0,58 29-1 0 0,-40-15-111 0 0,-29-16-4 0 0,-1 2-1 0 0,-2 2 0 0 0,39 26 1 0 0,40 30 66 0 0,-41-28 1 0 0,-25-17-96 0 0,20 10-46 0 0,129 63 142 0 0,-138-73-37 0 0,3 2-37 0 0,120 58 114 0 0,-158-79-151 0 0,-2 0-1 0 0,0 1 0 0 0,48 36 1 0 0,-62-39-4 0 0,-1 1 1 0 0,0 1-1 0 0,-1 0 1 0 0,-1 0-1 0 0,10 19 1 0 0,-14-24 12 0 0,12 19 51 0 0,13 22-22 0 0,41 52 1 0 0,32 36-18 0 0,-67-86 150 0 0,22 37-191 0 0,-13 10 20 0 0,14 43 44 0 0,-57-136-45 0 0,-2-1 1 0 0,1 1-1 0 0,0 0 1 0 0,0 0-1 0 0,-1-1 1 0 0,0 1-1 0 0,-1 7 0 0 0,-1 1-39 0 0,-3 17 0 0 0,3-18 53 0 0,-2-1 1 0 0,1 0-1 0 0,0 0 1 0 0,-2 0-1 0 0,-11 19 1 0 0,-21 33 61 0 0,10-15-55 0 0,-6 1-102 0 0,-61 69 0 0 0,87-110 94 0 0,-1 0 0 0 0,1 0 0 0 0,-2-1 0 0 0,1 0 1 0 0,-1-1-1 0 0,0 0 0 0 0,0-1 0 0 0,-1 1 0 0 0,0-1 1 0 0,1-1-1 0 0,-1 0 0 0 0,-17 4 0 0 0,-113 27 22 0 0,102-27 59 0 0,-67 4-1 0 0,10-6-220 0 0,-109 5 153 0 0,48-3-76 0 0,35-1 64 0 0,-60 1 149 0 0,-61 4-103 0 0,148-10 19 0 0,-280 14 17 0 0,-22 8-10 0 0,272-23-126 0 0,-147-16 0 0 0,-162-35 320 0 0,40-9 121 0 0,218 31-315 0 0,-482-104 273 0 0,561 112-272 0 0,-36-8 126 0 0,-54-16-81 0 0,-301-74 161 0 0,417 100-244 0 0,-151-41 204 0 0,4-13 123 0 0,134 42-241 0 0,-32-12 52 0 0,51 15-120 0 0,-106-48 134 0 0,129 54-134 0 0,2 0-1 0 0,-40-31 1 0 0,-351-224 218 0 0,309 206-168 0 0,-70-40-70 0 0,-38-11-47 0 0,69 31 39 0 0,32 18-17 0 0,-10-9-16 0 0,-9-3 47 0 0,39 21-27 0 0,5 3-137 0 0,54 34 149 0 0,-241-143-236 0 0,279 161 241 0 0,0-1 0 0 0,1 1 0 0 0,0-1 1 0 0,-11-15-1 0 0,17 20-37 0 0,0-1 0 0 0,1 0 0 0 0,0 1 0 0 0,0-1 0 0 0,0 0-1 0 0,2 0 1 0 0,-2-1 0 0 0,1 2 0 0 0,1-2 0 0 0,-1 0 0 0 0,1 1 0 0 0,0 0 0 0 0,0-7 0 0 0,1 7-11 0 0,0 1 1 0 0,1 0 0 0 0,-1 0 0 0 0,1-1-1 0 0,0 1 1 0 0,1 0 0 0 0,-1 0-1 0 0,0 0 1 0 0,1 0 0 0 0,4-5-1 0 0,-2 2-8 0 0,0 1 0 0 0,1 1 0 0 0,1-1 0 0 0,-1 0 0 0 0,9-5 0 0 0,18-13-50 0 0,1 0 1 0 0,2 3-1 0 0,63-30 0 0 0,119-38-37 0 0,-147 63 66 0 0,-25 10-16 0 0,-1 3 0 0 0,2 1 0 0 0,85-10 0 0 0,143 2-93 0 0,-228 19 138 0 0,75-2-10 0 0,-12 3 16 0 0,123 2 1 0 0,-41 1-61 0 0,49 0-140 0 0,275-10-14 0 0,-90-29 80 0 0,-389 31 141 0 0,45-5 18 0 0,-70 10 21 0 0,-19 1-59 0 0,2-4 64 0 0,-13-3-67 0 0,0 1 0 0 0,-1 1 1 0 0,1 1-1 0 0,-29-3 0 0 0,-7 4 51 0 0,-91 6-1 0 0,-53 16 39 0 0,149-14-70 0 0,1-1 12 0 0,-255 33 14 0 0,-324 72-105 0 0,511-85 79 0 0,-150 37-6 0 0,-203 100-13 0 0,439-149 2 0 0,-32 18-1 0 0,51-24 18 0 0,1 0-1 0 0,0 0 0 0 0,0 1 0 0 0,1 1 0 0 0,-12 12 0 0 0,17-15 2 0 0,-19 22-3 0 0,22-25 1 0 0,0-1 0 0 0,1 0 0 0 0,-1 2 0 0 0,0-2-1 0 0,1 1 1 0 0,0 1 0 0 0,0-2 0 0 0,-1 5 0 0 0,2-6-2 0 0,0 0 0 0 0,0 0 1 0 0,0 0-1 0 0,0 0 0 0 0,1 0 0 0 0,-1 0 1 0 0,0 0-1 0 0,1-1 0 0 0,-1 1 0 0 0,1 1 1 0 0,-1-1-1 0 0,1-1 0 0 0,-1 1 0 0 0,0 0 1 0 0,1 0-1 0 0,0 0 0 0 0,0-1 0 0 0,-1 0 1 0 0,1 1-1 0 0,0 0 0 0 0,0 0 0 0 0,-1-1 1 0 0,1 1-1 0 0,0 0 0 0 0,2-1 0 0 0,2 3-21 0 0,-1-1-1 0 0,1 0 0 0 0,8 2 1 0 0,0-2-1 0 0,-1 1 0 0 0,2-1 0 0 0,-1-1 0 0 0,0 0 1 0 0,14-1-1 0 0,68-9-51 0 0,86-24 9 0 0,-157 29 64 0 0,229-54-127 0 0,-143 32 82 0 0,22-4 14 0 0,124-30-8 0 0,-150 31 36 0 0,210-51-34 0 0,-184 46 14 0 0,145-31-14 0 0,-268 63 45 0 0,360-72 41 0 0,-54 37-113 0 0,98 25 119 0 0,-382 13-30 0 0,64 4 71 0 0,-79-3-91 0 0,1 0 0 0 0,-1 1 0 0 0,26 9 0 0 0,-42-12 6 0 0,1 0 0 0 0,-1 0 0 0 0,0 0 0 0 0,0 0 0 0 0,1 0 0 0 0,0 0 0 0 0,-1 1-1 0 0,1-1 1 0 0,-1 0 0 0 0,0 1 0 0 0,1-1 0 0 0,-1 1 0 0 0,1-1 0 0 0,-1 1-1 0 0,1-1 1 0 0,-1 0 0 0 0,0 0 0 0 0,0 1 0 0 0,0-1 0 0 0,0 1 0 0 0,0-1 0 0 0,0 1-1 0 0,1 0 1 0 0,-1-1 0 0 0,0 2 2 0 0,0-1 0 0 0,0 0 0 0 0,0 0 0 0 0,0 0 0 0 0,-1 1 0 0 0,1-1 0 0 0,0-1 0 0 0,0 2 0 0 0,0-1 0 0 0,-1 0 0 0 0,0 1 0 0 0,-2 2-3 0 0,1 0-1 0 0,-2-1 1 0 0,2 1 0 0 0,-8 7 0 0 0,-1-2-10 0 0,0 0 0 0 0,-1-1 1 0 0,0-1-1 0 0,-22 11 1 0 0,-55 19-34 0 0,80-34 34 0 0,-275 92 82 0 0,-86-11 41 0 0,55-22-124 0 0,107-28 87 0 0,-10 3 3 0 0,124-19-60 0 0,-107 21 4 0 0,-91 28-3 0 0,261-58-20 0 0,0 1 0 0 0,-45 21 0 0 0,72-28 4 0 0,0-2-1 0 0,-1 2 0 0 0,1-1 0 0 0,1 1 1 0 0,-1 0-1 0 0,0-1 0 0 0,1 2 1 0 0,-1-1-1 0 0,1 0 0 0 0,-5 7 1 0 0,8-9-11 0 0,0-1 1 0 0,0 1-1 0 0,0 0 1 0 0,-1 0 0 0 0,1 0-1 0 0,0-1 1 0 0,0 1-1 0 0,0 0 1 0 0,0 0 0 0 0,0 0-1 0 0,0 0 1 0 0,0 0-1 0 0,0 0 1 0 0,1 0-1 0 0,-1 0 1 0 0,0-1 0 0 0,0 1-1 0 0,0 0 1 0 0,0 0-1 0 0,1 0 1 0 0,-1-1 0 0 0,1 1-1 0 0,0-1 1 0 0,-1 1-1 0 0,1 0 1 0 0,0 0 0 0 0,-1-1-1 0 0,1 0 1 0 0,1 2-1 0 0,1 1-18 0 0,2 0 0 0 0,-2-1 0 0 0,1 1-1 0 0,7 2 1 0 0,-1-1-5 0 0,0 0-1 0 0,0-2 1 0 0,-1 0-1 0 0,2 1 0 0 0,-1-2 1 0 0,17 2-1 0 0,2-3-7 0 0,33-3-1 0 0,-30 1 16 0 0,31-8-1 0 0,42-14 2 0 0,-88 19 16 0 0,61-13-2 0 0,232-59-15 0 0,-154 38-2 0 0,56-15-60 0 0,52-18-15 0 0,92-20-18 0 0,1-6 19 0 0,199-53-4 0 0,-494 136 96 0 0,114-13 0 0 0,-153 25 4 0 0,-8 1 0 0 0,-1 1 0 0 0,2 1 0 0 0,-2 0 0 0 0,23 2 0 0 0,-34-1 0 0 0,-3 0 0 0 0,-7 0 0 0 0,1 0 0 0 0,-3 11 0 0 0,1-1 0 0 0,-2-1 0 0 0,-1 1-1 0 0,0-1 1 0 0,-1-1 0 0 0,-15 9-1 0 0,-58 29 10 0 0,-374 169 151 0 0,458-216-160 0 0,-187 79-16 0 0,20-8-2 0 0,-224 103-63 0 0,0-1 94 0 0,-77 17-15 0 0,130-41 86 0 0,326-142-94 0 0,-1-1 0 0 0,-20 17 0 0 0,62-29 77 0 0,5 2-53 0 0,1-4 0 0 0,38-10 0 0 0,66-29-8 0 0,-99 32-5 0 0,534-181 14 0 0,-242 87-30 0 0,-241 80 6 0 0,350-116-52 0 0,-335 111 64 0 0,223-65 36 0 0,-24 27-48 0 0,-218 53-4 0 0,204-32-25 0 0,-268 48 37 0 0,206-25-12 0 0,-207 26 13 0 0,75-4 44 0 0,-73 5-24 0 0,48 5 1 0 0,-67-4-18 0 0,0 1 0 0 0,0 0 1 0 0,0-1-1 0 0,-1 1 0 0 0,1 0 0 0 0,0 1 0 0 0,-1-2 1 0 0,1 2-1 0 0,0 0 0 0 0,-1 0 0 0 0,1 0 0 0 0,2 3 0 0 0,-6-5 0 0 0,1 0 0 0 0,-1 1-1 0 0,0-1 1 0 0,0 0-1 0 0,0 1 1 0 0,1-1-1 0 0,-1 1 1 0 0,0-1 0 0 0,0 1-1 0 0,0-1 1 0 0,0 0-1 0 0,0 0 1 0 0,0 1 0 0 0,0-1-1 0 0,0 1 1 0 0,0-1-1 0 0,0 1 1 0 0,0-1-1 0 0,-1 1 1 0 0,1-1 0 0 0,0 0-1 0 0,0 0 1 0 0,0 1-1 0 0,-1-1 1 0 0,1 1-1 0 0,0-1 1 0 0,0 1 0 0 0,-9 10-5 0 0,8-9 1 0 0,-5 4-5 0 0,0 1-1 0 0,-1-1 1 0 0,0 0 0 0 0,-1 0 0 0 0,-11 6 0 0 0,-46 23-10 0 0,49-27 14 0 0,-139 56-12 0 0,102-44 12 0 0,-325 120 2 0 0,327-123 0 0 0,-265 91 0 0 0,73-30 28 0 0,-43 13 33 0 0,-118 38 16 0 0,9 26-99 0 0,308-116 45 0 0,-141 59 87 0 0,27-19-51 0 0,181-71-67 0 0,1 0 1 0 0,0 2-1 0 0,0 0 0 0 0,-28 21 1 0 0,50-32 12 0 0,1 0 0 0 0,-1 1 1 0 0,0 0-1 0 0,1-1 1 0 0,6 1-1 0 0,6-1-25 0 0,23-5-36 0 0,59-15 1 0 0,-59 12 44 0 0,289-87-102 0 0,-199 55 83 0 0,138-48-39 0 0,186-76 21 0 0,-442 162 48 0 0,453-155 40 0 0,312-72-41 0 0,-644 194-22 0 0,120-31-18 0 0,45 3 17 0 0,-56 23 17 0 0,-227 38 8 0 0,1 2 0 0 0,-1 0 0 0 0,1 1 1 0 0,-1 0-1 0 0,28 5 0 0 0,-36-2 52 0 0,-10-1 52 0 0,-3 1-65 0 0,-31 26 47 0 0,-11 0-44 0 0,-1-2 0 0 0,-58 24 0 0 0,-102 30-25 0 0,65-34-35 0 0,16-6 7 0 0,-217 73 33 0 0,-50 21 46 0 0,268-89-38 0 0,-141 54 17 0 0,193-68-42 0 0,-94 37 12 0 0,-25-2-5 0 0,-143 56 83 0 0,215-69-134 0 0,65-28-40 0 0,62-26 71 0 0,-2-1-1 0 0,2 0 1 0 0,-1 0-1 0 0,-1 1 1 0 0,2 0-1 0 0,-1-1 1 0 0,0 2 0 0 0,0-1-1 0 0,4 1 1 0 0,9 0 1 0 0,9-2-17 0 0,1-1 1 0 0,-1-1-1 0 0,27-7 0 0 0,76-23-97 0 0,-99 25 99 0 0,34-10-11 0 0,219-65-88 0 0,-11-11 52 0 0,37-17 80 0 0,8-3 1 0 0,391-115-81 0 0,31 47 43 0 0,-554 146 25 0 0,83 0 41 0 0,-225 32-21 0 0,1 4 0 0 0,70 5 0 0 0,-90-1-15 0 0,-21-3-4 0 0,-1-1-1 0 0,-1 0 0 0 0,1 1 1 0 0,0-1-1 0 0,0 1 0 0 0,0 0 1 0 0,0-1-1 0 0,0 0 0 0 0,-1 1 1 0 0,1-1-1 0 0,0 1 1 0 0,0 0-1 0 0,-1 0 0 0 0,1-1 1 0 0,0 2-1 0 0,-1-1 0 0 0,0 0 1 0 0,0-1-1 0 0,0 0 0 0 0,0 1 0 0 0,0 0 0 0 0,1 0 1 0 0,-1 0-1 0 0,-1-1 0 0 0,1 1 0 0 0,0 0 0 0 0,0 0 1 0 0,0 0-1 0 0,0-1 0 0 0,0 1 0 0 0,0-1 1 0 0,0 1-1 0 0,-1 1 0 0 0,-8 12 4 0 0,9-14-4 0 0,-5 7 0 0 0,0 0 0 0 0,-1 0 1 0 0,0 0-1 0 0,-1-1 0 0 0,-7 6 0 0 0,-40 27-5 0 0,17-17-9 0 0,0-2 0 0 0,-41 15 0 0 0,63-28 11 0 0,-125 56-29 0 0,-151 57 2 0 0,-60 16 23 0 0,171-65 5 0 0,-217 85 43 0 0,106-43 57 0 0,-315 142-2 0 0,476-195-7 0 0,-169 91 94 0 0,285-143-190 0 0,12-4-18 0 0,7-3-14 0 0,3 2 22 0 0,1 1 19 0 0,1-1 1 0 0,0 0-1 0 0,0 0 1 0 0,1-1-1 0 0,-1 0 1 0 0,1 0-1 0 0,-1-2 0 0 0,17 0 1 0 0,93-13 13 0 0,-115 13-17 0 0,246-50-38 0 0,1-18 41 0 0,198-81 51 0 0,26-24-35 0 0,-45 28-53 0 0,-386 130 28 0 0,394-121-65 0 0,4 19 1 0 0,-380 103 84 0 0,97-16 24 0 0,-4 12 40 0 0,-136 15-61 0 0,2 2-1 0 0,40 1 1 0 0,-62 0-16 0 0,18 3 9 0 0,-17-3-10 0 0,0 0 0 0 0,-1 0 0 0 0,1 0 0 0 0,0 0 0 0 0,-1 0 1 0 0,1 0-1 0 0,0 1 0 0 0,-1-1 0 0 0,1 0 0 0 0,0 1 0 0 0,0-1 0 0 0,-1 0 0 0 0,0 0 0 0 0,1 1 0 0 0,0-1 1 0 0,-1 1-1 0 0,1-1 0 0 0,0 2 0 0 0,-9 6-60 0 0,1 1 57 0 0,0-1 1 0 0,-1 1 0 0 0,0-1-1 0 0,-1-1 1 0 0,1 0 0 0 0,-2 0 0 0 0,-9 6-1 0 0,-80 37-19 0 0,-300 107-57 0 0,28-32 66 0 0,148-52 47 0 0,-197 72 15 0 0,227-77-36 0 0,51-17 6 0 0,-116 38 119 0 0,1 1-155 0 0,248-85-42 0 0,18-7 29 0 0,-3 2 26 0 0,80-20-95 0 0,89-32 0 0 0,-117 33 60 0 0,317-119-112 0 0,75-41-8 0 0,6 7-69 0 0,-348 134 203 0 0,226-76-36 0 0,-135 51 22 0 0,14 3-27 0 0,-207 59 65 0 0,153-33-36 0 0,-105 25 62 0 0,0 3-1 0 0,71 1 1 0 0,-122 5-23 0 0,1 0 0 0 0,0 0 1 0 0,-1 0-1 0 0,1 1 1 0 0,-1 0-1 0 0,0 0 0 0 0,2 0 1 0 0,-2 0-1 0 0,4 2 0 0 0,-6-3 0 0 0,0 1-1 0 0,-1-1 0 0 0,1 1 0 0 0,0 0 1 0 0,-1-1-1 0 0,1 1 0 0 0,0-1 0 0 0,0 1 1 0 0,-1 0-1 0 0,1-1 0 0 0,-1 1 0 0 0,0 0 0 0 0,1 0 1 0 0,-1-1-1 0 0,1 1 0 0 0,0 2 0 0 0,-1-3 1 0 0,0 2-1 0 0,0-1 0 0 0,0 0 1 0 0,0 0-1 0 0,0 0 1 0 0,0 1-1 0 0,-1-2 0 0 0,1 1 1 0 0,0 1-1 0 0,-1-1 0 0 0,1 0 1 0 0,-1 0-1 0 0,1 0 1 0 0,0 0-1 0 0,-1 0 0 0 0,-1 1 1 0 0,-4 6-14 0 0,0 0 0 0 0,-1-1 0 0 0,1 1 0 0 0,-12 8 0 0 0,-37 25-68 0 0,16-17 55 0 0,-79 39 0 0 0,-339 140-3 0 0,262-118 41 0 0,189-83-12 0 0,-506 225 110 0 0,11 12 183 0 0,474-222-307 0 0,51-18-23 0 0,5 0 37 0 0,0 1 0 0 0,0-4 0 0 0,35-5 0 0 0,84-28 17 0 0,455-150 21 0 0,-491 149-53 0 0,200-72-122 0 0,288-77-543 0 0,-577 181 635 0 0,116-29-172 0 0,-103 28 102 0 0,69-5 1 0 0,-97 11 100 0 0,-3 1 15 0 0,-1-1 1 0 0,1 1 0 0 0,0 0-1 0 0,-1 1 1 0 0,2-1-1 0 0,-2 1 1 0 0,1 0-1 0 0,7 2 1 0 0,-11-3-1 0 0,-1 0 1 0 0,0 0 0 0 0,0 0 0 0 0,0 0-1 0 0,0 0 1 0 0,0 1 0 0 0,0-1-1 0 0,0 0 1 0 0,0 0 0 0 0,1 0-1 0 0,-1 0 1 0 0,0 0 0 0 0,0 0 0 0 0,0 1-1 0 0,0-1 1 0 0,0 0 0 0 0,1 0-1 0 0,-1 0 1 0 0,0 0 0 0 0,0 0-1 0 0,0 0 1 0 0,0 0 0 0 0,0 0 0 0 0,0 1-1 0 0,0-1 1 0 0,0 0 0 0 0,0 0-1 0 0,0 1 1 0 0,0-1 0 0 0,0 0-1 0 0,0 0 1 0 0,0 0 0 0 0,0 1-1 0 0,0-1 1 0 0,0 0 0 0 0,0 0 0 0 0,0 1-1 0 0,-5 6 110 0 0,0-1-56 0 0,1 2-38 0 0,-1 0 0 0 0,0-1 0 0 0,-1-1 0 0 0,1 2-1 0 0,-2-2 1 0 0,1 0 0 0 0,-11 8 0 0 0,-56 35 47 0 0,69-47-60 0 0,-122 69 112 0 0,109-63-104 0 0,-190 95 78 0 0,-7-5-49 0 0,134-62-28 0 0,-233 106 159 0 0,263-120-129 0 0,-173 81 138 0 0,4 6 23 0 0,296-141-383 0 0,9-2 26 0 0,-58 21 124 0 0,167-71-132 0 0,-40 25 109 0 0,-76 28 32 0 0,173-62-30 0 0,350-85 20 0 0,-405 134 95 0 0,-172 41-58 0 0,-4-1 2 0 0,-1 1 0 0 0,35 1 1 0 0,-54 2-12 0 0,1 0 0 0 0,-2 0 0 0 0,1 0 0 0 0,0 0 0 0 0,0 0 1 0 0,1 1-1 0 0,-1-1 0 0 0,-1 0 0 0 0,1 1 0 0 0,2-1 0 0 0,-3 3-32 0 0,-6-2 18 0 0,4-1 22 0 0,0 1 0 0 0,1 0 0 0 0,-1 1-1 0 0,1-2 1 0 0,-1 1 0 0 0,1 1 0 0 0,0-1 0 0 0,-1 0 0 0 0,1 0 0 0 0,1 1 0 0 0,-2-1 0 0 0,1 0 0 0 0,0 1-1 0 0,-1 2 1 0 0,-7 7 21 0 0,-5 4-14 0 0,-2-2 0 0 0,0 0 0 0 0,-22 13 0 0 0,-58 30 10 0 0,93-53-22 0 0,-259 138 64 0 0,-58 27-42 0 0,226-122-46 0 0,-114 53 68 0 0,202-96-43 0 0,2-2-4 0 0,0 1 0 0 0,0-1-1 0 0,1 1 1 0 0,-2 0-1 0 0,1-2 1 0 0,0 1-1 0 0,1 0 1 0 0,-2 0-1 0 0,-6 0 1 0 0,10-3-23 0 0,4-1 5 0 0,6-3-21 0 0,-8 5 32 0 0,36-20-46 0 0,82-44-115 0 0,-54 34 90 0 0,2 4 0 0 0,77-23-1 0 0,66-12 36 0 0,26 0 57 0 0,-17 32-102 0 0,-197 27 71 0 0,-18 3 15 0 0,1-1-4 0 0,1 1 1 0 0,-1-1-1 0 0,0 1 1 0 0,0 0 0 0 0,0 0-1 0 0,0 0 1 0 0,0 1-1 0 0,9 1 1 0 0,-34 15 215 0 0,12-9-183 0 0,-2-1-1 0 0,0 0 1 0 0,0-1-1 0 0,-13 7 1 0 0,-48 17 84 0 0,-136 33-13 0 0,159-49-88 0 0,-151 36 80 0 0,-133 16 115 0 0,165-43-248 0 0,-1-7 1 0 0,-1-7-1 0 0,-277-19 0 0 0,115-27-125 0 0,0-25 159 0 0,127 18 164 0 0,141 35-10 0 0,-82-4 0 0 0,-252 12 55 0 0,203 12-1981 0 0,206-11 1503 0 0,1-1 0 0 0,13-3 0 0 0,-4 0 109 0 0,369-47-913 0 0,-47 1 792 0 0,51 10 54 0 0,-305 33 205 0 0,-7-3 11 0 0,15-1-5 0 0,-88 11 134 0 0,-17 2 469 0 0,-102 25 396 0 0,-118 26-725 0 0,9-6-169 0 0,-279 57-906 0 0,395-87-1770 0 0,-1-3 0 0 0,-204 1-1 0 0,212-19 847 0 0,77 4-326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3.447"/>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2194 0 4729 247620 58467,'0'0'0'0'0,"0"0"0"-132"142,-1 1 40 41-45,0 0-8 91-97,-4 1-24-404 425,-2 2-40 404-425,-5 2-8-270 179,-6 3-16 270-179,-7 5 40-182 185,-10 7-48 182-185,-13 8 0-97 96,-19 13 0 97-96,-21 14 32-548 346,-20 14 48 548-346,-16 9 8-212 11,-9 7 24 212-11,-1 1-40-1939 736,3-1 32 1939-736,-3 2-8-282-570,-1 3 8 282 570,0-2-24-1208 309,4 0-24 1208-309,7-5 0-887 194,8-8-16 887-194,10-8 16-1871 66,12-10 24 1871-66,16-10 0-1119-398,13-10 24 139 419,13-8 64 802-71,14-8-40 178 50,12-6-32-317 211,11-7-480 317-211,8-4-80 0 0,9-3-96 0 0,7-4 360-130 85,2-2-336 130-85,0 1-9 0 0,-2 0-1207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3.731"/>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2001 1 12795 247189 59730,'0'0'0'0'0,"-1"1"0"-181"186,-2 1-88 181-186,-2 2-16-163-134,-5 4-8 163 134,-5 4 56-729 134,-6 3-48 729-134,-10 6-8-61-232,-10 7 0 61 232,-14 8 64-520 119,-18 10 24 520-119,-16 9 8-330-66,-15 8 24 330 66,-9 6-16-1075 519,-5 2 8 1075-519,-1 2 0 22-112,3 0 0-22 112,8-5 0-982 311,11-7 0 982-311,8-4 0-636-87,2-5 0 636 87,3-4 0-947 418,0-3 16 947-418,1 0 8-1326-489,2-2 8 1326 489,4-1-16-1725 555,5-3-24 1725-555,8-3-8-925-367,10-4-8 925 367,12-7 16-1220 315,10-7 16 1220-315,13-6 16-440-126,9-5 0 440 126,7-5-16-515 85,6-3-384 515-85,2-2-585-74 46,2-2 737 280 137,8-2-1120-206-183,9-6-160 624 179,11-5-161-624-179,7-4 913 481 13,-2 1-392-481-13,-8 5 64 0 0,-11 3-1985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3T19:11:36.216"/>
    </inkml:context>
    <inkml:brush xml:id="br0">
      <inkml:brushProperty name="width" value="0.1" units="cm"/>
      <inkml:brushProperty name="height" value="0.1" units="cm"/>
      <inkml:brushProperty name="color" value="#E71224"/>
    </inkml:brush>
  </inkml:definitions>
  <inkml:trace contextRef="#ctx0" brushRef="#br0">0 1186 8058 0 0,'0'0'-68'0'0,"8"-2"-977"0"0,324-159 1911 0 0,-181 77 428 0 0,198-79-1 0 0,-124 84-1028 0 0,-72 28-92 0 0,82-33 135 0 0,-122 38-129 0 0,21-6 7 0 0,177-62 572 0 0,-88 29 44 0 0,-71 44-406 0 0,-62 18-150 0 0,-26 5-128 0 0,147-33 145 0 0,-93 32-88 0 0,131-18 200 0 0,-130 20-178 0 0,79-7 61 0 0,-79 13-206 0 0,39-2-12 0 0,-107 13-24 0 0,91-4 58 0 0,60-3-79 0 0,-86 10-20 0 0,56 1 35 0 0,386 37 201 0 0,-241-16 22 0 0,-172-15-137 0 0,380 42 551 0 0,-104 29-196 0 0,-298-52-402 0 0,-50-12-22 0 0,142 50 0 0 0,121 51 93 0 0,-327-115-120 0 0,328 120 373 0 0,-27-3 52 0 0,-93-35-264 0 0,-156-58-83 0 0,86 53 0 0 0,10 15-34 0 0,156 104 157 0 0,-242-142-115 0 0,-12-9 19 0 0,271 196-37 0 0,-74-62-42 0 0,-231-163-10 0 0,-8-6-7 0 0,30 17 0 0 0,-42-28-6 0 0,74 38 93 0 0,-65-34-32 0 0,0-1 1 0 0,1 0-1 0 0,24 5 0 0 0,-38-10-56 0 0,-1 0 0 0 0,1 0 0 0 0,-1 0 0 0 0,1 0 1 0 0,-1 0-1 0 0,1 0 0 0 0,-1 0 0 0 0,1 0 0 0 0,-1 0 0 0 0,1 0 1 0 0,-1 0-1 0 0,0 0 0 0 0,1-1 0 0 0,-1 1 0 0 0,1 0 0 0 0,-1 0 1 0 0,1 0-1 0 0,-1-1 0 0 0,0 1 0 0 0,1 0 0 0 0,-1-1 0 0 0,0 1 1 0 0,1 0-1 0 0,-1-1 0 0 0,0 1 0 0 0,1-1 0 0 0,0-1 5 0 0,-1 1-1 0 0,1 0 0 0 0,0-1 1 0 0,-1 1-1 0 0,0-1 0 0 0,1 1 1 0 0,-1-1-1 0 0,0-2 1 0 0,1-2-2 0 0,-1-1 1 0 0,-1 1 0 0 0,-1-10 0 0 0,-1 1-23 0 0,-1-1 0 0 0,-1 0 1 0 0,-1 1-1 0 0,0 0 1 0 0,-1 0-1 0 0,-1 1 1 0 0,-11-17-1 0 0,-76-90-161 0 0,62 83 136 0 0,-30-47-1 0 0,47 60-21 0 0,1-2-1 0 0,1 0 1 0 0,-18-51 0 0 0,9 22-90 0 0,14 35-8 0 0,-8-26 0 0 0,17 47 151 0 0,-1-1 1 0 0,1 0 0 0 0,0 1-1 0 0,0-1 1 0 0,-1 0 0 0 0,1 1-1 0 0,0-1 1 0 0,0 0-1 0 0,0 1 1 0 0,0-1 0 0 0,0 0-1 0 0,0 1 1 0 0,0-1 0 0 0,0 0-1 0 0,0 0 1 0 0,1 1 0 0 0,-1-1-1 0 0,1-1 1 0 0,18 14 4 0 0,-3-3 0 0 0,16 16 0 0 0,36 35 0 0 0,-18-14 0 0 0,219 229 0 0 0,-259-264 0 0 0,11 11 6 0 0,-2 2 1 0 0,0 0-1 0 0,-2 1 0 0 0,26 48 0 0 0,-38-62 22 0 0,0 0-1 0 0,-1 0 0 0 0,0 0 1 0 0,-1 1-1 0 0,0 0 0 0 0,-1 0 0 0 0,0 0 1 0 0,-1 0-1 0 0,-1 0 0 0 0,1 0 1 0 0,-2 0-1 0 0,0 0 0 0 0,0 0 0 0 0,-1 0 1 0 0,-4 12-1 0 0,3-14-4 0 0,-2 0 0 0 0,1 0 0 0 0,-1 0 0 0 0,-1-1-1 0 0,1 1 1 0 0,-2-1 0 0 0,1-1 0 0 0,-1 1 0 0 0,-1-1 0 0 0,1 0 0 0 0,-13 9 0 0 0,-7 4-5 0 0,-1-1 0 0 0,-39 20 0 0 0,38-25-61 0 0,-1-1 0 0 0,0-1 0 0 0,-43 12 0 0 0,-101 13-294 0 0,-195 2-2286 0 0,350-38 2453 0 0,-9 0-2321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4.049"/>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2409 1 9978 246412 59135,'0'0'0'0'0,"0"0"0"-334"334,-2 0 208 334-334,-1 2 40-89 87,-3-1 40 89-87,-4 3-160-342 332,-3 2-24 342-332,-6 4-16 198-192,-7 3-32-198 192,-23 16 16-290 279,-21 13-48 189-183,-21 13-8 101-96,-20 11-8-437 313,-12 10-40 437-313,-6 5-16-47 44,-3 5-8 47-44,7-2 40-765 129,8-3-8 765-129,2-2 8-659-425,-1 0 8 659 425,2 0 0-1843 562,2-2 0 1843-562,3-1 8-670 81,5-5 0 670-81,6-5 0-1652 348,5-6 64 1652-348,7-5 8-271-244,9-6 16 271 244,6-7-56-797-30,11-5 0 797 30,8-6 0-42-66,8-6-16 42 66,9-4-8-396 192,5-5-256 396-192,7-3-40-100-27,5-3-56 100 27,5-4 192-247 166,4-2-1408 247-166,6-3-209-60 39,6-4-239 60-39,5-5 1112 0 0,2-1-88 0 0,0 1 119 0 0,-3 3-1367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4.315"/>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2300 0 2168 246206 59828,'0'0'0'0'0,"0"1"0"-188"185,1-1 513 188-185,1 1 79 143-141,1 0 104-143 141,0 3-392 0 0,-2 6 40 0 0,-4 6-32 0 0,-7 8-64 0 0,-8 3-96-388 377,-6 5 24 388-377,-8 5-16-851 507,-11 4-16 851-507,-16 7-64-554 121,-17 8 392 554-121,-16 8 48-404-200,-12 7 65 404 200,-9 5-321-219 7,-7 4 392 219-7,-5 2 24-575-229,2-4 8 575 229,7-4-344-622 430,3-2 0 622-430,-26 17 176-1014 115,-8 7-376 112-35,4-2 8 902-80,9-5-16-625 197,15-8-24 625-197,15-11-48-1633 115,14-10 97 1633-115,16-10-1-399 17,14-11 16 399-17,15-11-96-2026 227,13-9-248 2026-227,11-6-48-146 15,6-4-73 146-15,6-3 177-735-32,3-3-1208 735 32,5-1-176 0 0,7-3-209 0 0,8-5 953 1159 330,2 1-528-1159-330,-3-1 40 0 0,-2 1-2329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4.582"/>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1947 0 10490 245287 59754,'0'0'0'0'0,"-2"2"0"-352"329,-2 1-64 352-329,-4 3-16-503 458,-5 3-8 503-458,-6 6 48-527 464,-8 5 32 527-464,-11 8 0 207-181,-14 11 24-207 181,-19 13-16-958 363,-17 13 64 958-363,-17 9 16-173-37,-12 7 8 173 37,-7 4-48-1480 305,-4 2 120 1480-305,7-3 16-86-19,7-4 16 86 19,0-2-104-1623-266,1-1 96 1623 266,2-2 0-415-223,6-3-8 415 223,8-6-79-1566 242,9-5 15 1566-242,15-7 0-553 273,12-9-16 553-273,15-9-48-1169 572,10-5 16 1169-572,12-7-8-62 39,5-4 0 62-39,7-5-32-962 576,3-4-681 962-576,4-2-119-21-63,3-2-144 21 63,5-2 528-230 59,0-4-1344 230-59,1 1-153 0 0,0-2-4056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4.883"/>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2147 1 4089 248982 60656,'0'0'0'0'0,"0"0"0"-41"45,0 0 448 41-45,0 0 72 41-45,-2 1 88-41 45,-2 1-344-441 374,-3 3 112 441-374,-4 2-16-453 372,-4 3-40 453-372,-8 5-143-831 526,-9 5 175 831-526,-11 10 8-226 13,-16 11 0 226-13,-21 15-184-834 82,-17 13 528 834-82,-16 11 56-628-116,-11 6 72 628 116,-5 3-456-1275-26,4-2 273 1275 26,6-6-17-1208-366,6-2-32 1208 366,0 0-288-1553-343,-1 1 72 1553 343,0 0-40-1670-398,6-1-40 1670 398,5-5-136-1864 289,9-3 8 1864-289,10-7-24-805 193,11-3-24 805-193,12-7-56-1663 801,9-4 8 1663-801,9-8-8 63-38,9-8-16-63 38,9-7-16-1224 246,7-8-312 1224-246,8-6-56-371-110,5-6-64 371 110,5-6 224-431-62,14-5-2545 431 62,14-8 1097 0 0,12-9 896 723 217,0 1-1040-723-217,-7 3-49 0 0,-10 5-3664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5.133"/>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2383 0 2809 248637 60598,'0'0'0'0'0,"0"0"0"-224"244,0 1 808 224-244,0-1 136 3 104,0 1 160-3-104,-1 3-632-688 614,-2 1 160 688-614,-2 5-47-525 527,-4 4-89 525-527,-5 4-208-1419 822,-6 7-64 1419-822,-12 10-56 322-396,-13 11-56-322 396,-21 13-24-862 179,-19 17 144 862-179,-17 11 8-367-69,-17 9 24 367 69,-9 5-144-733 145,-6 4 224 733-145,5-4 8-1366-279,2-4 24 1366 279,-1-2-200-2266-36,-3 4 80 2266 36,-2 0-16-1593-746,0 1-24 1593 746,5-3-96-1862 56,5-5 25 1862-56,7-6-25-1321-311,13-9-16 1321 311,12-12-40-2553 396,17-11 72 2553-396,16-12 0-1357-250,16-11 0 1357 250,10-5-64-1848 574,8-6-40 1848-574,8-5-8-329-55,4-3-24 329 55,2-3 8-1166 486,4-2-1153 1166-486,3-3-199 161-75,3-3-224-161 75,3-3 896 0 0,3-3-889 0 0,-1 1-31 0 0,0 0-3169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5.391"/>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2370 1 13179 246271 62258,'0'0'0'0'0,"0"2"0"-270"352,-6 6-88 270-352,-5 8-16-48 44,-6 6-8 48-44,-9 6 56-563 405,-9 7-32 563-405,-10 5 8 187 34,-13 10 0-187-34,-12 6 40-474 316,-13 11-40 474-316,-12 7 0-60-245,-11 7 8 60 245,-5 2 32-1005-22,-4 3-16 1005 22,2-2 8-1457 48,2-1 8 1457-48,-2 2 16-1995 153,-7 6 48 1995-153,-4 5 8-2009-299,-1 4 16 2009 299,-1 2-32-3191 308,0-1 40 3191-308,7-3 8-1743-444,8-6 8 1743 444,16-11-40-3247 609,16-13 32 3247-609,16-14 8-919-370,13-11 0 919 370,13-12-40-1695-81,9-7-64 1695 81,8-8-24-941-216,7-5-16 941 216,3-3 48-761 105,4-4-2073 761-105,4-1-335 0 0,1-2-5530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5.684"/>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2196 0 9210 245655 60847,'0'1'0'0'0,"0"-1"0"-514"861,-2 1-48 514-861,-2 2 0-631 557,-3 3-8 631-557,-5 2 24-347 677,-7 5 96 347-677,-8 7 16-144 25,-13 8 24 144-25,-21 17-64-600 395,-27 18 216 600-395,-24 19 24 673-551,-19 15 24-673 551,-11 8-160-1687 515,0 2 232 1687-515,6-4 16-278-59,6-3 16 278 59,2 1-208-1596-57,1 2 177 1596 57,4-2-1-1910-277,5-1 0 1910 277,8-7-192-2388 581,10-4 16 2388-581,11-9-32-2844 0,11-9-32 2844 0,14-10-48-1752 602,13-10 0 1752-602,10-9-16-590-317,8-9-8 590 317,9-7-32-928 140,5-6-536 928-140,5-5-96-992 321,4-3-112 992-321,3-4 408-920 407,3-2-1753 920-407,2-3-247 0 0,1-2-5050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5.984"/>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1688 1 13179 245017 62989,'0'0'0'0'0,"-2"2"0"-273"236,-2 4-64 273-236,-4 5-16 0 0,-4 4-8 0 0,-5 7 48-902 746,-8 7 32 902-746,-10 9 0 457-372,-15 12 24-457 372,-17 14-16-53 43,-18 12-16 53-43,-14 11-8-404 329,-13 6-8 404-329,-3 2 24-861 110,-4 0 232 861-110,1-4 40-1087-278,8-8 48 1087 278,11-11-176-1636 287,11-8 304 1636-287,10-7 24-1303 108,7-5 32 1303-108,7-7-264-2079 635,6-4 200 2079-635,6-4 0-1004 106,5-3-15 1004-106,7-4-209-2027 319,5-5 16 2027-319,7-4-40-247-186,7-5-40 247 186,7-5-48-482-78,5-4-88 482 78,5-3-32-386-113,2-3-32 386 113,4-2 48-1045 198,0-1-648 1045-198,2 0-105-594 140,-1-1-119 594-140,0 2 496-684 233,0-2-552 684-233,0 1-24 701 216,7-5-16-701-216,7-5 495 1525 127,3-2-1583-1525-127,-4 3-184 0 0,-3 3-4858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6.269"/>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2085 1 13051 243125 63131,'0'0'0'0'0,"-1"2"0"-319"343,-2 2 400 319-343,-4 3 72 322 119,-5 4 80-322-119,-7 6-312 14 175,-8 8 160-14-175,-11 8-8 418-142,-17 13-32-418 142,-20 14-168-348 275,-21 17 225 348-275,-16 13-1-150 24,-13 9 16 150-24,-5 4-224-244 188,0 3 160 244-188,6-5-8-593-13,10-8-16 593 13,3-4-160-1202 508,4-1 24 1202-508,3-4-24-1239 146,6-2-24 1239-146,6-6-64-2212 554,9-7 24 2212-554,8-7-16-1223-484,8-7-8 1223 484,8-9-48-1899 357,8-7 0 1899-357,7-7-16-1673 219,7-6-16 1673-219,7-5 0-1527 502,8-6-192 1527-502,5-3-40-552 26,6-4-40 552-26,5-4 144-1077 323,4-3-352 1077-323,3-2-32-263 113,1 0-48 263-113,3-2 296-276 48,-1-1-760 276-48,3-3-81 0 0,5-6-87 0 0,10-6 632 99-42,-1-1-1913-99 42,-3 3-223 0 0,-4 5-5770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6.552"/>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1536 0 14459 243173 64119,'0'0'0'0'0,"0"1"0"-244"189,-3 5-112 244-189,-7 7-8 0 0,-5 8-32 0 0,-7 6 88-1027 485,-7 4 8 1027-485,-5 7 16-353-19,-8 4 8 353 19,-9 5 16-1047 545,-12 8 0 1047-545,-11 6 8-532-171,-12 6 0 532 171,-25 17 16-1614 346,-8 5 16 840-293,-2 2 0 774-53,7-5-16-1949 73,11-9 48 1949-73,14-10 0-675-176,12-9 8 675 176,9-7-32-1995 574,10-6 16 1995-574,6-5-8-1787 378,6-5 0 1787-378,8-6-16-2687 484,5-4 56 2687-484,6-4 8-1353 34,6-6 8 1353-34,5-3-48-1553 146,7-5-160 1553-146,5-3-32-782-136,3-3-40 782 136,4-3 112-1158-6,0 0-912 1158 6,1-1-144-103-106,0 1-153 103 106,1-1 713 397 4,-1-1-1312-397-4,-1 2-129 0 0,0 0-4200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3T17:25:41.923"/>
    </inkml:context>
    <inkml:brush xml:id="br0">
      <inkml:brushProperty name="width" value="0.05" units="cm"/>
      <inkml:brushProperty name="height" value="0.05" units="cm"/>
      <inkml:brushProperty name="color" value="#F6630D"/>
    </inkml:brush>
  </inkml:definitions>
  <inkml:trace contextRef="#ctx0" brushRef="#br0">284 0 4089 0 0,'0'0'8850'0'0,"-7"11"-6275"0"0,-6 9-2277 0 0,-13 21 211 0 0,1 0 0 0 0,-25 61-1 0 0,-35 131-197 0 0,59-158 61 0 0,-20 87 422 0 0,42-148-630 0 0,3-12-1377 0 0,4-9-3146 0 0,13-28-2441 0 0,-14 32 5311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6.788"/>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1484 0 12155 240268 65037,'0'0'0'0'0,"0"1"0"297"417,0-1 192-297-417,-1 1 32 37 63,0 1 32-37-63,-2 2-144-340 578,-2 4 56 340-578,-2 3-16-103-22,-4 3-16 103 22,-5 6-64-756-41,-7 4 56 756 41,-5 6-8-573-72,-8 7-8 573 72,-9 8-48-1915 219,-11 9 24 1915-219,-17 12 0 177-264,-16 12-8-177 264,-11 7-32-1289 241,-7 4 112 1289-241,-1 0 16-79-272,2-4 16 79 272,4-5-104-1438 680,11-9 120 1438-680,10-10 0-132-163,11-7 8 132 163,7-7-112-2743 641,6-5 0 2743-641,7-5-8-754-25,8-6-24 754 25,6-6-32-2387 392,8-6-88 2387-392,6-4-24-299-19,8-6-32 299 19,5-3 72-1767 92,5-4-688 1767-92,5-2-104-818-205,1-3-120 818 205,2 1 528-569-72,0-1-1849 569 72,-1 0-231 0 0,-1 1-5442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7.072"/>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1082 1 11771 243103 65498,'0'0'0'0'0,"-1"2"0"-695"506,-5 4 192 695-506,-6 7 32-194 137,-5 4 32 194-137,-5 5-144-1414 949,-5 3 72 1414-949,-4 5-8-1369 140,-7 3-8 1369-140,-3 5-80-2425 370,-8 4 24 2425-370,-19 15 88 320-836,-12 7-152-1935 1309,-5 3-24 1615-473,1-2-16-1566 167,4-2-16 1566-167,7-7 8-1927 452,7-4 40 1927-452,6-5 8-2008 140,5-5 16 2008-140,8-5-40-2042 324,6-5-64 2042-324,7-6-16-601-48,7-8-24 601 48,8-4 48-1020 226,7-7-232 1020-226,6-3-32-315-103,5-4-32 315 103,4-1 176 0 0,1-3-1001 0 0,4-2-143-195-64,8-4-160 195 64,5-4 800 0 0,0-1-889 0 0,-3 3-47 0 0,-6 2-3193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7.261"/>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961 0 8442 236947 67222,'0'0'0'0'0,"0"2"0"-235"128,-5 6 704 235-128,-4 9 112 0 0,-5 8 144 0 0,-5 8-544-811 429,-7 8 377 811-429,-6 5-9 167-87,-5 6-24-167 87,-5 2-376-336 174,-3 3 88 336-174,-2-1-48-498 251,2 0-64 498-251,1-3-152-1295 623,1-1-40 1295-623,1 0-48-1561 695,2-2-40 1561-695,-1 1-16-2639 618,-2 1 24 2639-618,-1 0-8-2765 12,-2-2 0 2765-12,-2-2-32-2907-57,0-3-464 2907 57,-1-5-80-1867-302,2-3-96 1867 302,3-5-2160-1780-96,8-7-89 1780 96,11-8-6313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7.983"/>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2141 1 6521 239895 59968,'0'0'0'0'0,"0"0"0"0"0,0 0 745 0 0,0 0 127 0 0,-1 0 144 0 0,-2 1-584-174 130,-3 1 88 174-130,-4 3-64-364 266,-4 2-96 364-266,-7 4-136-902 291,-7 4-8 902-291,-11 7-40 666-297,-11 7-32-666 297,-17 11-55-499 275,-20 11 191 499-275,-17 10 24-222-113,-16 8 16 222 113,-8 5-168-972 335,-5 2 232 972-335,5-3 16-391 181,7-2 16 391-181,1-3-216-2171 467,-2 1 56 2171-467,4-2-32 42-349,5-4-24-42 349,7-5-88-1073 95,8-4 0 1073-95,9-8-16-661-81,10-6-24 661 81,13-8-24-920 130,10-7-32 920-130,13-8-16-1535-517,11-5-16 1535 517,11-5 16-862 12,8-4-536 862-12,8-2-88-1184 16,5-3-96 1184-16,3 0 408-673 321,3-1-992 673-321,0-1-113 0 0,3 0-111 0 0,3-3 824 105 173,1 0-913-105-173,-3 0-23 0 0,-2 3-3305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8.297"/>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1887 0 13435 240623 59577,'0'0'0'0'0,"-1"1"0"-286"220,-3 1 16 286-220,-4 3 8-473-64,-5 2 8 473 64,-6 4-24-361 429,-10 5 112 361-429,-10 7 8 495-449,-15 8 24-495 449,-16 12-88-958 624,-20 11 104 958-624,-15 10 0-56 41,-12 7 8 56-41,-7 1-88-1059 313,-1 3 64 1059-313,7-5 8-1478-409,11-6-8 1478 409,11-6-80-1042 659,9-6 40 1042-659,6-3-16-405-311,3-2-8 405 311,3-1-40-1052 165,4-3 32 1052-165,4-5 0-952-358,5-3 0 952 358,8-5-40-1231-352,6-6 16 1231 352,8-3-8-1350-287,8-6 0 1350 287,7-3-24-892 249,5-3-216 892-249,7-3-40-456 19,3-2-48 456-19,6-3 160-872 490,4-1-392 872-490,2-1-48-83 40,1-1-40 83-40,0 0 320-364 173,1 0-944 364-173,-2 0-105 140-67,1 1-127-140 67,0-2 792 230-44,0 0-977-230 44,0 1-55 0 0,-1 0-3433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8.517"/>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1516 0 2425 238602 60048,'0'0'0'0'0,"0"0"0"0"0,0 0 960 0 0,0 0 160 0 0,0 0 184 0 0,-2 0-744-124 88,0 1 281 124-88,-4 0-49-182 127,-4 3-88 182-127,-4 1-312-558 136,-5 3 224 558-136,-6 5-32-845-168,-8 4-24 845 168,-10 6-264 102 84,-12 9 176-102-84,-17 11-15-208-180,-13 11-17 208 180,-14 10-208-900 342,-8 6 40 900-342,-6 3-32-513-151,0 3-32 513 151,6-1-88-1422 538,9-5 0 1422-538,15-9-24-514-229,12-8-24 514 229,9-6-24-1171 56,8-5-328 1171-56,7-5-64-895-174,4-4-72 895 174,4-2 240-1476 42,3-2-1385 1476-42,7-6-207-1001 11,7-4-224 1001-11,8-7 1103-1534 314,5-5-503 1534-314,6-4 56 0 0,3-1-2441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9.194"/>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2312 1 14203 245352 62596,'0'0'0'0'0,"-1"2"0"-377"332,-4 3-112 377-332,-7 7-8-162 140,-6 5-32 162-140,-5 6 88-328 278,-7 7-32 328-278,-7 6 0-188-36,-7 6 16 188 36,-11 9 32-548 353,-13 9-32 548-353,-16 11 0-243 6,-13 8 8 243-6,-10 7 32-1445 462,-6 7-40 1445-462,-6 2 8 30-113,-1 1 0-30 113,3-3 32-1984-83,0-2 48 1984 83,-3 5 24-932-216,-7 6 8 932 216,-3 1-24-2503 283,2-3-8 2503-283,9-5 8-1882-143,9-9-8 1882 143,17-10-8-2804 612,16-13 88 2804-612,13-12 16-927 153,13-8 16 927-153,12-11-72-2003 393,10-7-256 2003-393,7-6-56-738-114,7-5-64 738 114,4-4 200-875 156,4-3-1553 875-156,4-3-231-18-206,6-5-265 18 206,4-4 1209 161-68,2-1-320-161 68,-1 0 104 0 0,-1 1-2065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9.445"/>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1719 0 9850 243379 63300,'0'0'0'0'0,"0"1"0"-53"43,0-1 1104 53-43,-1 2 193 0 0,-2 2 215 0 0,-3 4-864-413 325,-2 5-160 413-325,-6 3-128-299 230,-4 7-200 299-230,-5 5 8-671 501,-9 10-48 671-501,-12 9-48 253-186,-17 16-16-253 186,-20 13-8-96-20,-18 11-40 96 20,-12 8-16-988-90,-8 4 0 988 90,-3 1 0-956 315,-2 0 8 956-315,7-8 0-908-328,9-8 0 908 328,11-9 0-1828 821,8-7 0 1828-821,8-4 0-882 199,7-5 0 882-199,7-4 0-2775 883,8-7-112 2775-883,9-5-8-1338-565,10-8-32 1338 565,10-8 88-2002 101,8-7-416 2002-101,10-7-64-692-219,6-7-64 692 219,5-4 336-1057 243,4-3-2073 1057-243,0-1-303 0 0,-1 0-5874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9.712"/>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1358 0 11130 242985 64546,'0'0'0'0'0,"0"1"0"-124"94,-1 0 168 124-94,-2 2 32-237-102,-2 3 33 237 102,-4 4-137-1041 483,-3 4 184 1041-483,-5 5 16-494-103,-7 6 8 494 103,-6 8-160-2260 451,-14 9 40 2260-451,-16 16-8-65 41,-20 15-32 65-41,-15 11-56-1511 250,-12 6 24 1511-250,-3 5-16-1305-450,-1-3-8 1305 450,6-4-32-1178 796,7-6 24 1178-796,10-10 0-532-257,12-11 0 532 257,14-11-40-1861 553,10-10 32 1861-553,9-7 8-404-116,6-8-8 404 116,7-7-32-973 219,8-3-352 973-219,4-6-64-319-156,7-3-72 319 156,6-3 256-1417 86,3-3-656 1417-86,3-2-89-388 11,1 0-71 388-11,2-1 544-749-45,-1 2-1320 749 45,0-1-145 0 0,-2 0-4112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29.948"/>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1111 0 14459 241231 65178,'-1'2'0'0'0,"-2"1"0"-804"544,-3 4 64 804-544,-4 5 8-759 490,-7 6 16 759-490,-7 9-56-1719 695,-13 8 88 1719-695,-15 15 8-780-55,-17 14 0 780 55,-17 14-64-3015 624,-10 9-288 3015-624,-5 2-64-3005-316,-1 1-64 3005 316,4-4 208-3672 272,9-8-600 3672-272,10-8-80-1215-265,8-11-81 1215 265,13-10 489-2451 387,12-14-832 2451-387,13-10-80-399-148,13-11-64 399 148,10-8 727-590-8,7-6-663 590 8,4-3 0 0 0,2 1-2641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3T17:25:41.924"/>
    </inkml:context>
    <inkml:brush xml:id="br0">
      <inkml:brushProperty name="width" value="0.05" units="cm"/>
      <inkml:brushProperty name="height" value="0.05" units="cm"/>
      <inkml:brushProperty name="color" value="#F6630D"/>
    </inkml:brush>
  </inkml:definitions>
  <inkml:trace contextRef="#ctx0" brushRef="#br0">1 0 5753 0 0,'0'0'0'0'0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3:56.558"/>
    </inkml:context>
    <inkml:brush xml:id="br0">
      <inkml:brushProperty name="width" value="0.05" units="cm"/>
      <inkml:brushProperty name="height" value="0.05" units="cm"/>
      <inkml:brushProperty name="ignorePressure" value="1"/>
    </inkml:brush>
  </inkml:definitions>
  <inkml:trace contextRef="#ctx0" brushRef="#br0">2182 15 0 0,'1'-1'0'0,"-1"1"0"0,7-6 0 0,2-1 0 0,-8 6 0 0,-10 8 0 0,-2180 1747 0 0,2187-1753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58.254"/>
    </inkml:context>
    <inkml:brush xml:id="br0">
      <inkml:brushProperty name="width" value="0.05" units="cm"/>
      <inkml:brushProperty name="height" value="0.05" units="cm"/>
    </inkml:brush>
  </inkml:definitions>
  <inkml:trace contextRef="#ctx0" brushRef="#br0">19 50 11514 0 0,'5'-5'626'0'0,"2"-8"-438"0"0,-6 9-115 0 0,2-1 58 0 0,-2 2 415 0 0,0 1 0 0 0,0-1 1 0 0,1 1-1 0 0,-1 0 0 0 0,0-2 0 0 0,0-3 0 0 0,-1 7-395 0 0,0 5 27 0 0,-13 46 244 0 0,3 0 1 0 0,1 0 0 0 0,3 1 0 0 0,2 52-1 0 0,4-103-361 0 0,0 1 0 0 0,0 0-1 0 0,0-1 1 0 0,0 1-1 0 0,1 0 1 0 0,-1-1-1 0 0,1 1 1 0 0,-1-1 0 0 0,1 1-1 0 0,-1 0 1 0 0,1-1-1 0 0,-1 1 1 0 0,2-1 0 0 0,-1 0-1 0 0,0 1 1 0 0,-1-1-1 0 0,1 0 1 0 0,1 0 0 0 0,-1 1-1 0 0,1-1 1 0 0,-2-1-1 0 0,5 4 1 0 0,-2-3 6 0 0,0 1 0 0 0,1-1 0 0 0,-1 0 0 0 0,1 0 0 0 0,0 0 0 0 0,0 0 1 0 0,-1 0-1 0 0,2-1 0 0 0,4 0 0 0 0,25 0 93 0 0,0-1 0 0 0,0-2 0 0 0,0-2 0 0 0,46-11 0 0 0,-64 12-138 0 0,0 0 1 0 0,21-10-1 0 0,-29 12-80 0 0,-3-1-1 0 0,2-1 0 0 0,0 0 0 0 0,-1 0 1 0 0,0 0-1 0 0,0-1 0 0 0,7-7 0 0 0,-11 9-239 0 0,1 1 0 0 0,-2-1 0 0 0,1 1-1 0 0,0-1 1 0 0,-1 0 0 0 0,0 0 0 0 0,0 1 0 0 0,0-2-1 0 0,0 1 1 0 0,0 1 0 0 0,-1-2 0 0 0,1 1-1 0 0,-1 0 1 0 0,0 1 0 0 0,0-2 0 0 0,0 1 0 0 0,-1-4-1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59.011"/>
    </inkml:context>
    <inkml:brush xml:id="br0">
      <inkml:brushProperty name="width" value="0.05" units="cm"/>
      <inkml:brushProperty name="height" value="0.05" units="cm"/>
    </inkml:brush>
  </inkml:definitions>
  <inkml:trace contextRef="#ctx0" brushRef="#br0">178 0 15739 0 0,'0'0'951'0'0,"4"3"-809"0"0,-2 1-205 0 0,0 0 0 0 0,-1 0 1 0 0,1 0-1 0 0,-1 0 0 0 0,0 0 1 0 0,0 0-1 0 0,-1 0 1 0 0,0 0-1 0 0,1 8 0 0 0,0 0-69 0 0,1 51-225 0 0,-2-43 287 0 0,1 1 0 0 0,0 0 0 0 0,2-1 0 0 0,7 29 0 0 0,-7-37 107 0 0,1-1 1 0 0,0-1-1 0 0,1 2 1 0 0,1-2-1 0 0,9 15 1 0 0,-12-21 33 0 0,-1-1 0 0 0,1-1-1 0 0,0 1 1 0 0,-1 0 0 0 0,2-1 0 0 0,-2 2 0 0 0,1-3 0 0 0,1 2-1 0 0,-1-1 1 0 0,1 0 0 0 0,-1-1 0 0 0,0 1 0 0 0,2-1 0 0 0,-2 1-1 0 0,1-1 1 0 0,0 0 0 0 0,0 0 0 0 0,-1-1 0 0 0,2 1-1 0 0,5 0 1 0 0,-5-2 59 0 0,0 1 0 0 0,0-1 0 0 0,0 1-1 0 0,0 0 1 0 0,0-2 0 0 0,-1 1 0 0 0,2-1-1 0 0,-2 1 1 0 0,1-2 0 0 0,-1 2 0 0 0,0-2-1 0 0,7-3 1 0 0,-5 2-17 0 0,-1-1 0 0 0,1 0-1 0 0,-1 0 1 0 0,0 0 0 0 0,0-1-1 0 0,-1 0 1 0 0,8-10 0 0 0,-6 4-13 0 0,0 0 1 0 0,0-1-1 0 0,-1 0 1 0 0,-1 0-1 0 0,-1 0 1 0 0,0-1-1 0 0,-1 1 1 0 0,2-18-1 0 0,-3 22-38 0 0,0-21 66 0 0,-2 28-114 0 0,1 1 1 0 0,0-1-1 0 0,0 1 1 0 0,-1-1-1 0 0,1 0 1 0 0,-1 0 0 0 0,0 0-1 0 0,0 1 1 0 0,1-1-1 0 0,-1 1 1 0 0,1 0-1 0 0,-2-1 1 0 0,-1-2-1 0 0,3 4-8 0 0,0-1-1 0 0,-1 1 0 0 0,1 0 1 0 0,-1-1-1 0 0,0 1 0 0 0,1 0 0 0 0,-1 0 1 0 0,0 0-1 0 0,1 0 0 0 0,-1 0 1 0 0,1 0-1 0 0,0 0 0 0 0,-1 0 0 0 0,0 0 1 0 0,1 0-1 0 0,-1 0 0 0 0,0 0 1 0 0,1 0-1 0 0,-1 0 0 0 0,0 0 0 0 0,1 0 1 0 0,0 0-1 0 0,-1 0 0 0 0,1 0 1 0 0,-1 0-1 0 0,0 1 0 0 0,1-1 0 0 0,-2 1 1 0 0,-12 10-74 0 0,8-4 70 0 0,1-1 0 0 0,1 1 0 0 0,-1 0 0 0 0,0 0 0 0 0,2 1 0 0 0,0-1 0 0 0,-1 0 0 0 0,2 1 0 0 0,-1-1 0 0 0,1 2 1 0 0,-2 8-1 0 0,2 4 6 0 0,-1 1 0 0 0,3 43 0 0 0,2-41-5 0 0,1 0-1 0 0,11 42 1 0 0,21 43-65 0 0,6 24 93 0 0,-35-111-23 0 0,4 22 4 0 0,-10-40-12 0 0,1 1 1 0 0,-1-1 0 0 0,0 1 0 0 0,0-1 0 0 0,-1 1-1 0 0,1 0 1 0 0,-2 5 0 0 0,1-7-1 0 0,-1 0 0 0 0,1-1 1 0 0,0 0-1 0 0,0 0 0 0 0,-1 1 1 0 0,0-1-1 0 0,1 0 0 0 0,-1 0 1 0 0,-1 0-1 0 0,2-1 1 0 0,-2 1-1 0 0,-3 3 0 0 0,0-1 1 0 0,0-1-1 0 0,0 0 1 0 0,-13 6 0 0 0,4-5-1 0 0,0 0 0 0 0,1 0 0 0 0,-1-1 0 0 0,-24 1 0 0 0,15-3 0 0 0,0-1 0 0 0,-28-3 0 0 0,35 0 30 0 0,1 0 1 0 0,1 0 0 0 0,-1-2 0 0 0,1 0-1 0 0,-1-1 1 0 0,1 0 0 0 0,0-1 0 0 0,0-1-1 0 0,2 0 1 0 0,-1-1 0 0 0,1 0 0 0 0,0-1 0 0 0,-12-12-1 0 0,23 20-17 0 0,0 0-1 0 0,1 0 1 0 0,-1 1-1 0 0,0-2 1 0 0,0 2 0 0 0,2-2-1 0 0,-2 2 1 0 0,1-2-1 0 0,0 1 1 0 0,0 0-1 0 0,1 0 1 0 0,-1-1-1 0 0,-1-2 1 0 0,2 4-6 0 0,0-1 0 0 0,0 1 0 0 0,0-1 0 0 0,1 0 0 0 0,-1 1 0 0 0,0-1 0 0 0,1 1 0 0 0,-1-1 0 0 0,1 1 0 0 0,-1-1 0 0 0,0 1 0 0 0,1-1 0 0 0,0 1 0 0 0,0 0 0 0 0,0 0 0 0 0,0-1 1 0 0,-1 2-1 0 0,2-2 0 0 0,-1 1 0 0 0,0 0 0 0 0,1 0 0 0 0,1-2 0 0 0,6-3-16 0 0,1 0 0 0 0,1 1 0 0 0,0-1-1 0 0,-1 1 1 0 0,1 1 0 0 0,13-4 0 0 0,73-14-74 0 0,-49 12 1 0 0,118-21-4240 0 0,-9 4-6003 0 0,-151 25 8625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3:59.987"/>
    </inkml:context>
    <inkml:brush xml:id="br0">
      <inkml:brushProperty name="width" value="0.05" units="cm"/>
      <inkml:brushProperty name="height" value="0.05" units="cm"/>
    </inkml:brush>
  </inkml:definitions>
  <inkml:trace contextRef="#ctx0" brushRef="#br0">91 0 17020 0 0,'0'0'1260'0'0,"0"6"-1599"0"0,-24 51-120 0 0,-16 44-164 0 0,32-76-1065 0 0,1 0 0 0 0,-4 27 0 0 0,10-49-314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4:13.136"/>
    </inkml:context>
    <inkml:brush xml:id="br0">
      <inkml:brushProperty name="width" value="0.05" units="cm"/>
      <inkml:brushProperty name="height" value="0.05" units="cm"/>
      <inkml:brushProperty name="color" value="#AB008B"/>
      <inkml:brushProperty name="ignorePressure" value="1"/>
    </inkml:brush>
  </inkml:definitions>
  <inkml:trace contextRef="#ctx0" brushRef="#br0">4028 1632 0 0,'-74'-30'0'0,"-35"-15"0"0,-1 1 0 0,-55-24 0 0,21 10 0 0,47 19 0 0,-408-165 0 0,-1201-488 0 0,589 240 0 0,3570 1445 0 0,-787-317 0 0,-1633-663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15.030"/>
    </inkml:context>
    <inkml:brush xml:id="br0">
      <inkml:brushProperty name="width" value="0.05" units="cm"/>
      <inkml:brushProperty name="height" value="0.05" units="cm"/>
      <inkml:brushProperty name="color" value="#AB008B"/>
    </inkml:brush>
  </inkml:definitions>
  <inkml:trace contextRef="#ctx0" brushRef="#br0">78 186 10234 0 0,'0'-2'-19'0'0,"-1"-1"1"0"0,0 2-1 0 0,1-2 0 0 0,-1 1 0 0 0,0 0 1 0 0,-1 0-1 0 0,1 0 0 0 0,0 0 0 0 0,-3-2 0 0 0,-1-4 0 0 0,-3-5 466 0 0,-2 0-1 0 0,0 0 1 0 0,-19-19-1 0 0,26 30 464 0 0,3 4 341 0 0,4 3-247 0 0,3 1-991 0 0,-1-1 0 0 0,-1 1-1 0 0,1 0 1 0 0,-1 0 0 0 0,0 1 0 0 0,-1-1 0 0 0,1 1 0 0 0,-1 0 0 0 0,4 11 0 0 0,2 8 95 0 0,8 38 1 0 0,-8-30-24 0 0,10 44 23 0 0,-22-82 683 0 0,0-7 358 0 0,-12-140-158 0 0,1 29-571 0 0,13 46 132 0 0,0 76-556 0 0,0 1 1 0 0,0-1-1 0 0,0 1 0 0 0,0-1 1 0 0,1 0-1 0 0,-1 0 0 0 0,0 1 0 0 0,0-1 1 0 0,1 0-1 0 0,-1 1 0 0 0,0-1 1 0 0,1 1-1 0 0,-1-1 0 0 0,1 0 0 0 0,-1 0 1 0 0,0 1-1 0 0,1-1 0 0 0,-1 0 1 0 0,1 0-1 0 0,-1 0 0 0 0,0 0 0 0 0,0 0 1 0 0,0 0-1 0 0,1 0 0 0 0,0 1 1 0 0,15 3 31 0 0,-7-3-15 0 0,37 14 11 0 0,17 3-130 0 0,-32-11-207 0 0,1-2 0 0 0,56 1 1 0 0,-11-8-2072 0 0,-1-3-4971 0 0,-58 2 5729 0 0,-14 3 82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15.392"/>
    </inkml:context>
    <inkml:brush xml:id="br0">
      <inkml:brushProperty name="width" value="0.05" units="cm"/>
      <inkml:brushProperty name="height" value="0.05" units="cm"/>
      <inkml:brushProperty name="color" value="#AB008B"/>
    </inkml:brush>
  </inkml:definitions>
  <inkml:trace contextRef="#ctx0" brushRef="#br0">0 1 19068 0 0,'17'9'-145'0'0,"-4"1"34"0"0,-1 2 1 0 0,1 0 0 0 0,-2 0 0 0 0,0 0 0 0 0,15 21-1 0 0,-11-12-197 0 0,23 25-1 0 0,-18-28 245 0 0,2 1 0 0 0,0-2 0 0 0,0 0 1 0 0,2-2-1 0 0,36 18 0 0 0,-56-30-16 0 0,-1-2 0 0 0,1 1 0 0 0,-1 0 0 0 0,0-2 0 0 0,2 1 0 0 0,-2 1 1 0 0,1-1-1 0 0,0-1 0 0 0,0 0 0 0 0,-1 0 0 0 0,1 0 0 0 0,1 0 0 0 0,-2 0 0 0 0,1 0 0 0 0,0 0 0 0 0,0-1 0 0 0,-1 0 0 0 0,2 0 0 0 0,-2 0 0 0 0,1 0 1 0 0,0-1-1 0 0,-1 1 0 0 0,0-1 0 0 0,1 0 0 0 0,-1 0 0 0 0,1 0 0 0 0,-2 0 0 0 0,2-1 0 0 0,2-3 0 0 0,-4 4-193 0 0,3-4-2506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15.738"/>
    </inkml:context>
    <inkml:brush xml:id="br0">
      <inkml:brushProperty name="width" value="0.05" units="cm"/>
      <inkml:brushProperty name="height" value="0.05" units="cm"/>
      <inkml:brushProperty name="color" value="#AB008B"/>
    </inkml:brush>
  </inkml:definitions>
  <inkml:trace contextRef="#ctx0" brushRef="#br0">331 0 11130 0 0,'0'0'215'0'0,"-3"6"-95"0"0,-87 117-159 0 0,44-62 242 0 0,20-28 302 0 0,-1 0-1 0 0,-1-3 0 0 0,-46 40 1 0 0,54-56-517 0 0,18-13-469 0 0,1 0-1 0 0,0 0 1 0 0,-1 0-1 0 0,0-1 1 0 0,2 1-1 0 0,-2-1 1 0 0,0 0-1 0 0,1 0 1 0 0,-2 0 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16.070"/>
    </inkml:context>
    <inkml:brush xml:id="br0">
      <inkml:brushProperty name="width" value="0.05" units="cm"/>
      <inkml:brushProperty name="height" value="0.05" units="cm"/>
      <inkml:brushProperty name="color" value="#AB008B"/>
    </inkml:brush>
  </inkml:definitions>
  <inkml:trace contextRef="#ctx0" brushRef="#br0">22 1 20220 0 0,'2'1'0'0'0,"-4"2"-384"0"0,2 1-64 0 0,-1 4-80 0 0,0 6 304 0 0,-3 3-1168 0 0,0 3-161 0 0,-2 6-175 0 0,1 2 952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17.036"/>
    </inkml:context>
    <inkml:brush xml:id="br0">
      <inkml:brushProperty name="width" value="0.05" units="cm"/>
      <inkml:brushProperty name="height" value="0.05" units="cm"/>
      <inkml:brushProperty name="color" value="#AB008B"/>
    </inkml:brush>
  </inkml:definitions>
  <inkml:trace contextRef="#ctx0" brushRef="#br0">137 28 7034 0 0,'0'0'-25'0'0,"9"-9"-73"0"0,-8 8 219 0 0,0 0 1 0 0,-1 0-1 0 0,1 0 0 0 0,0 0 1 0 0,0 0-1 0 0,0-1 0 0 0,0 2 1 0 0,-1-2-1 0 0,0 1 0 0 0,1-1 1 0 0,-1 1-1 0 0,1 0 0 0 0,-1-3 1149 0 0,-7 24 1120 0 0,-1 5-2289 0 0,-2 1 0 0 0,-1-2 0 0 0,-1 2 0 0 0,-2-3-1 0 0,-30 43 1 0 0,-1-6 141 0 0,44-59-325 0 0,1 0-1 0 0,0 0 1 0 0,0-1 0 0 0,-1 1 0 0 0,1 0 0 0 0,-1 0-1 0 0,1 0 1 0 0,0-1 0 0 0,0 1 0 0 0,-1 0 0 0 0,1 0-1 0 0,0 0 1 0 0,0-1 0 0 0,0 2 0 0 0,0-1-1 0 0,0 0 1 0 0,0 0 0 0 0,1-1 0 0 0,-1 1 0 0 0,0 0-1 0 0,1 0 1 0 0,-1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3T17:25:41.925"/>
    </inkml:context>
    <inkml:brush xml:id="br0">
      <inkml:brushProperty name="width" value="0.05" units="cm"/>
      <inkml:brushProperty name="height" value="0.05" units="cm"/>
      <inkml:brushProperty name="color" value="#F6630D"/>
    </inkml:brush>
  </inkml:definitions>
  <inkml:trace contextRef="#ctx0" brushRef="#br0">215 1 9082 0 0,'0'0'2786'0'0,"-8"4"-1543"0"0,-10 7-984 0 0,1 2 1 0 0,-1 0-1 0 0,2 1 1 0 0,0 0 0 0 0,-19 24-1 0 0,0-2 14 0 0,23-24-250 0 0,5-5-6 0 0,-1 1 1 0 0,1 0-1 0 0,-10 14 1 0 0,66-50 87 0 0,6-15-193 0 0,-40 29 44 0 0,1 2-1 0 0,0 0 1 0 0,34-18 0 0 0,-48 29 81 0 0,0 0 0 0 0,-1 1-1 0 0,1-1 1 0 0,0 1 0 0 0,0 0 0 0 0,0 0 0 0 0,0 0 0 0 0,0 0-1 0 0,-1 0 1 0 0,1 0 0 0 0,0 0 0 0 0,0 0 0 0 0,0 1 0 0 0,0-1 0 0 0,-1 1-1 0 0,1 0 1 0 0,0-1 0 0 0,0 1 0 0 0,-1 0 0 0 0,1 0 0 0 0,-1 0 0 0 0,1 0-1 0 0,-1 0 1 0 0,1 0 0 0 0,-1 1 0 0 0,1-1 0 0 0,-1 0 0 0 0,2 3-1 0 0,3 3 133 0 0,-1 0-1 0 0,0 1 1 0 0,0 0-1 0 0,6 11 1 0 0,6 19-126 0 0,15 48 1 0 0,-31-81-216 0 0,-2-5 112 0 0,1 0 1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1:41.409"/>
    </inkml:context>
    <inkml:brush xml:id="br0">
      <inkml:brushProperty name="width" value="0.05" units="cm"/>
      <inkml:brushProperty name="height" value="0.05" units="cm"/>
      <inkml:brushProperty name="color" value="#AB008B"/>
    </inkml:brush>
  </inkml:definitions>
  <inkml:trace contextRef="#ctx0" brushRef="#br0">1 1 9082 0 0,'1'0'4990'0'0,"4"0"-4195"0"0,4 0-658 0 0,1 1 0 0 0,-1 0 0 0 0,0 1-1 0 0,1 0 1 0 0,-2 0 0 0 0,1 1 0 0 0,0 0 0 0 0,-1 1 0 0 0,15 7-1 0 0,-7-1-133 0 0,0 1-1 0 0,-1 0 0 0 0,-1 2 0 0 0,23 24 0 0 0,-17-17 3 0 0,44 46-40 0 0,48 47-50 0 0,-93-99 218 0 0,20 15-1 0 0,-31-24-332 0 0,-1-1 1 0 0,1 0 0 0 0,0 0-1 0 0,1-1 1 0 0,16 5-1 0 0,-6-6-1247 0 0,-16-2-715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1:41.740"/>
    </inkml:context>
    <inkml:brush xml:id="br0">
      <inkml:brushProperty name="width" value="0.05" units="cm"/>
      <inkml:brushProperty name="height" value="0.05" units="cm"/>
      <inkml:brushProperty name="color" value="#AB008B"/>
    </inkml:brush>
  </inkml:definitions>
  <inkml:trace contextRef="#ctx0" brushRef="#br0">312 1 15611 0 0,'0'0'-48'0'0,"-3"2"-52"0"0,-170 100 701 0 0,84-52-1046 0 0,46-25-424 0 0,39-23-1366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1:43.645"/>
    </inkml:context>
    <inkml:brush xml:id="br0">
      <inkml:brushProperty name="width" value="0.05" units="cm"/>
      <inkml:brushProperty name="height" value="0.05" units="cm"/>
      <inkml:brushProperty name="color" value="#AB008B"/>
    </inkml:brush>
  </inkml:definitions>
  <inkml:trace contextRef="#ctx0" brushRef="#br0">241 1 17532 0 0,'0'0'-67'0'0,"-6"4"-872"0"0,-2 1 879 0 0,0 1 0 0 0,0 0-1 0 0,1 0 1 0 0,-9 10 0 0 0,-23 31-150 0 0,1 8-1021 0 0,-47 88 0 0 0,62-102 50 0 0,20-34-821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26.751"/>
    </inkml:context>
    <inkml:brush xml:id="br0">
      <inkml:brushProperty name="width" value="0.05" units="cm"/>
      <inkml:brushProperty name="height" value="0.05" units="cm"/>
      <inkml:brushProperty name="color" value="#AB008B"/>
    </inkml:brush>
  </inkml:definitions>
  <inkml:trace contextRef="#ctx0" brushRef="#br0">273 1 11514 0 0,'0'0'-90'0'0,"-5"4"-105"0"0,0-2 327 0 0,0 2-1 0 0,0-2 1 0 0,0 1-1 0 0,-11 2 1 0 0,5-1 464 0 0,-11 3 719 0 0,-9 4 1863 0 0,30-10-3090 0 0,0 0 0 0 0,0-1 0 0 0,1 0 0 0 0,0 1 0 0 0,-1 1 0 0 0,0-1 0 0 0,1 0 0 0 0,-1-1 0 0 0,0 1 0 0 0,1 0 0 0 0,-1 0 0 0 0,1 0 0 0 0,0 2-1 0 0,-5 15 263 0 0,4-14-332 0 0,-51 276 957 0 0,27-167-652 0 0,10-37-109 0 0,-8 35 153 0 0,45-192 2188 0 0,50-134-2188 0 0,-69 209-362 0 0,0-1 0 0 0,1 1 0 0 0,-1-1-1 0 0,1 1 1 0 0,0 0 0 0 0,1 1 0 0 0,0-1 0 0 0,0 0 0 0 0,0 2 0 0 0,1-1 0 0 0,-1 0 0 0 0,1 1 0 0 0,13-8 0 0 0,3 0 99 0 0,-8 3-121 0 0,25-10 0 0 0,-35 17 9 0 0,0 1 0 0 0,1 0 1 0 0,-1-1-1 0 0,0 2 0 0 0,0-1 1 0 0,1 0-1 0 0,-1 1 0 0 0,0 0 0 0 0,0 0 1 0 0,1 0-1 0 0,6 1 0 0 0,-9 0 16 0 0,0-1 0 0 0,0 0 1 0 0,0 1-1 0 0,1 0 0 0 0,-1 0 0 0 0,0 0 0 0 0,0-1 0 0 0,0 1 0 0 0,0 1 0 0 0,0-1 0 0 0,0 0 0 0 0,0 1 0 0 0,-1-1 0 0 0,1 0 0 0 0,-1 1 0 0 0,1 0 0 0 0,-1 0 0 0 0,0 0 1 0 0,1-1-1 0 0,0 3 0 0 0,0-1 5 0 0,0 2-1 0 0,0-2 1 0 0,-1 0 0 0 0,1 1 0 0 0,-1-1 0 0 0,0 1 0 0 0,0 0 0 0 0,-1 0 0 0 0,1 4 0 0 0,0 38-24 0 0,-2-26-3 0 0,-2 226 30 0 0,2-239 2 0 0,-1-15 89 0 0,2 8-51 0 0,0 0-48 0 0,0-2 0 0 0,0 2 3 0 0,-1-4 14 0 0,1 0-1 0 0,0-1 1 0 0,0 1 0 0 0,0-7-1 0 0,0-3-22 0 0,-1-50 79 0 0,1 30 15 0 0,-6-44-1 0 0,3 64-78 0 0,1 1 0 0 0,-8-21 0 0 0,8 29-12 0 0,0 0 0 0 0,0 0 0 0 0,-1 0 0 0 0,1 1 1 0 0,-2-1-1 0 0,1 1 0 0 0,-1-1 0 0 0,1 1 1 0 0,-6-5-1 0 0,-1 1 1 0 0,1 1 1 0 0,-16-9 0 0 0,22 13 0 0 0,-1 2-1 0 0,0-2 1 0 0,0 2 0 0 0,0 0 0 0 0,0-1 0 0 0,-1 2 0 0 0,1-2 0 0 0,0 1 0 0 0,0 1 0 0 0,-6-1 0 0 0,4 1-6 0 0,1 0 0 0 0,0 1 0 0 0,0 0 0 0 0,0 0 0 0 0,0 0 0 0 0,0 0 0 0 0,1 1 1 0 0,-1 0-1 0 0,0 0 0 0 0,0 0 0 0 0,1 1 0 0 0,0-1 0 0 0,0 1 0 0 0,-1 0 0 0 0,-3 3 0 0 0,-3 3 1 0 0,1 1 0 0 0,-1 0 0 0 0,2 0 0 0 0,0 1 0 0 0,0 0 0 0 0,2 0 0 0 0,-1 1 0 0 0,-9 20 0 0 0,-1 8 5 0 0,-16 58 0 0 0,33-91-7 0 0,-3 1 0 0 0,2 1 0 0 0,-1 0 0 0 0,2 0 0 0 0,-2 13 0 0 0,5-15-42 0 0,-2-7 41 0 0,0 0 0 0 0,0 0 0 0 0,1 0 1 0 0,-1 0-1 0 0,0 0 0 0 0,0 0 0 0 0,0 0 0 0 0,0 0 0 0 0,0 0 0 0 0,0 0 1 0 0,0 0-1 0 0,0 0 0 0 0,0 0 0 0 0,0 0 0 0 0,0 0 0 0 0,0 0 1 0 0,1 0-1 0 0,-1 0 0 0 0,0 0 0 0 0,0 0 0 0 0,0 0 0 0 0,0 0 0 0 0,1 0 1 0 0,-1 0-1 0 0,0 0 0 0 0,0 0 0 0 0,0 0 0 0 0,0 0 0 0 0,0 0 1 0 0,1 0-1 0 0,-1 0 0 0 0,0 0 0 0 0,0 0 0 0 0,0 0 0 0 0,0 0 0 0 0,0 0 1 0 0,1 0-1 0 0,-1 0 0 0 0,0 0 0 0 0,0-1 0 0 0,0 1 0 0 0,0 0 1 0 0,13-15 49 0 0,0 0 1 0 0,-1-1-1 0 0,-1 0 0 0 0,18-35 1 0 0,0-1 11 0 0,-22 41-45 0 0,6-10-9 0 0,1 0-1 0 0,0 1 1 0 0,22-24-1 0 0,-32 41-6 0 0,-1 1 0 0 0,1-1 1 0 0,0 1-1 0 0,-1-1 0 0 0,1 1 0 0 0,0 0 0 0 0,0 1 0 0 0,0-1 0 0 0,1 0 0 0 0,-1 2 0 0 0,0-2 0 0 0,0 1 0 0 0,0 1 1 0 0,2-1-1 0 0,-2 1 0 0 0,0 0 0 0 0,9 0 0 0 0,-9 1-7 0 0,0-1 0 0 0,0 1 0 0 0,1 0-1 0 0,-1 0 1 0 0,0 0 0 0 0,0 1 0 0 0,0 0 0 0 0,0-1 0 0 0,-1 1 0 0 0,2-1 0 0 0,-2 2 0 0 0,0-1 0 0 0,1 1-1 0 0,-1-1 1 0 0,1 1 0 0 0,-1 0 0 0 0,0 0 0 0 0,3 4 0 0 0,-1 1 16 0 0,0 1 0 0 0,-1 0 0 0 0,0 0 0 0 0,0 0 0 0 0,-1 1 0 0 0,-1-1 0 0 0,0 0 0 0 0,0 1 0 0 0,0 0 0 0 0,-2-1 0 0 0,1 14 0 0 0,-2 5-32 0 0,-2-2 0 0 0,-10 50 0 0 0,-32 129 101 0 0,42-194-78 0 0,0 0 0 0 0,-8 17 0 0 0,8-19-91 0 0,3-16-70 0 0,-6-31-1151 0 0,1 0 0 0 0,2-49-1 0 0,3 81-1899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27.146"/>
    </inkml:context>
    <inkml:brush xml:id="br0">
      <inkml:brushProperty name="width" value="0.05" units="cm"/>
      <inkml:brushProperty name="height" value="0.05" units="cm"/>
      <inkml:brushProperty name="color" value="#AB008B"/>
    </inkml:brush>
  </inkml:definitions>
  <inkml:trace contextRef="#ctx0" brushRef="#br0">0 1 10618 0 0,'0'0'0'0'0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28.798"/>
    </inkml:context>
    <inkml:brush xml:id="br0">
      <inkml:brushProperty name="width" value="0.05" units="cm"/>
      <inkml:brushProperty name="height" value="0.05" units="cm"/>
      <inkml:brushProperty name="color" value="#AB008B"/>
    </inkml:brush>
  </inkml:definitions>
  <inkml:trace contextRef="#ctx0" brushRef="#br0">294 147 6905 0 0,'0'0'1030'0'0,"-1"-7"430"0"0,-15-81 3409 0 0,16 86-4811 0 0,0 1 0 0 0,0-1 0 0 0,-1 0 0 0 0,1 1 0 0 0,-1 0 0 0 0,0-1 0 0 0,1 1 0 0 0,-1 0 0 0 0,0-1 1 0 0,0 1-1 0 0,1 0 0 0 0,-2 0 0 0 0,1-1 0 0 0,0 2 0 0 0,0-2 0 0 0,0 1 0 0 0,-3-1 0 0 0,-9-10 946 0 0,11 10-785 0 0,0 0 1 0 0,1 0-1 0 0,-1 0 1 0 0,-1 1-1 0 0,2-1 1 0 0,-4 0-1 0 0,4 1-197 0 0,0 1 1 0 0,0 0-1 0 0,0 0 0 0 0,0-1 1 0 0,0 1-1 0 0,0 0 0 0 0,0 0 1 0 0,0 0-1 0 0,0 0 0 0 0,0 0 1 0 0,0 0-1 0 0,0 1 0 0 0,0-1 1 0 0,0 0-1 0 0,0 1 0 0 0,0-1 0 0 0,1 0 1 0 0,-1 0-1 0 0,0 1 0 0 0,0-1 1 0 0,-1 2-1 0 0,-1 0-13 0 0,0 0 0 0 0,0 0 0 0 0,1 0 0 0 0,0 0-1 0 0,-3 3 1 0 0,0 3 20 0 0,0-1 0 0 0,0 0 0 0 0,1 1 0 0 0,0 0 0 0 0,-3 8 0 0 0,-12 45-10 0 0,14-45-32 0 0,-79 223 248 0 0,39-121-294 0 0,45-116 65 0 0,-2 3 21 0 0,0 0 1 0 0,1 0 0 0 0,0 0 0 0 0,-1 9-1 0 0,2-14-13 0 0,7-18 1395 0 0,44-148-753 0 0,-47 148-604 0 0,46-213-189 0 0,-48 215 126 0 0,2 4 3 0 0,0-9 43 0 0,-6 39-102 0 0,5 12 34 0 0,-1 0-1 0 0,-5 45 1 0 0,-13 61 32 0 0,7-79 1 0 0,8-41 39 0 0,-3 13-48 0 0,3-22 129 0 0,1-8 182 0 0,1-3-221 0 0,0-1 1 0 0,0 1-1 0 0,1 0 0 0 0,4-8 1 0 0,-6 11-62 0 0,8-15 1 0 0,1 0 0 0 0,0 1 0 0 0,0-1 0 0 0,2 2 1 0 0,13-15-1 0 0,7-4 269 0 0,-22 20-150 0 0,1 2 0 0 0,1 0 0 0 0,0 0-1 0 0,15-10 1 0 0,-24 20-161 0 0,2-1 0 0 0,-2 0-1 0 0,1 2 1 0 0,-1-2 0 0 0,2 1 0 0 0,-2 0-1 0 0,1 0 1 0 0,0 0 0 0 0,0 1 0 0 0,0-1-1 0 0,0 1 1 0 0,0-1 0 0 0,0 1 0 0 0,1 0-1 0 0,-2 0 1 0 0,2 1 0 0 0,-2-1-1 0 0,2 1 1 0 0,-2-1 0 0 0,1 1 0 0 0,0 0-1 0 0,0 0 1 0 0,0 0 0 0 0,0 1 0 0 0,0-2-1 0 0,-1 2 1 0 0,1 0 0 0 0,0-1 0 0 0,-1 1-1 0 0,1 0 1 0 0,-2 0 0 0 0,2 0 0 0 0,-1 0-1 0 0,0 0 1 0 0,2 4 0 0 0,2 4 27 0 0,0 0 1 0 0,0 1 0 0 0,-2-1 0 0 0,1 2 0 0 0,-1-1-1 0 0,-1 0 1 0 0,1 1 0 0 0,-3-1 0 0 0,2 0 0 0 0,-2 1-1 0 0,0 0 1 0 0,-1 0 0 0 0,0-1 0 0 0,-1 1 0 0 0,-1 0-1 0 0,0-1 1 0 0,0 0 0 0 0,-1 1 0 0 0,0-1 0 0 0,-6 13-1 0 0,-68 115 47 0 0,21-43 57 0 0,56-95-94 0 0,-1 0 0 0 0,1 1 0 0 0,0-1 0 0 0,-1 0 0 0 0,1 0-1 0 0,-1 1 1 0 0,1-1 0 0 0,0 0 0 0 0,-1 1 0 0 0,1-1 0 0 0,0 0 0 0 0,0 1 0 0 0,0-1-1 0 0,1 0 1 0 0,-1 1 0 0 0,0-1 0 0 0,0 0 0 0 0,1 0 0 0 0,-1 1 0 0 0,1-1 0 0 0,0 2 0 0 0,0-1-5 0 0,1 0 1 0 0,-1-1 0 0 0,0 1 0 0 0,1-1-1 0 0,-1 0 1 0 0,1 1 0 0 0,-1-1 0 0 0,1 0 0 0 0,0 0-1 0 0,-1 0 1 0 0,1 1 0 0 0,0-2 0 0 0,0 1 0 0 0,0-1-1 0 0,0 1 1 0 0,-1 0 0 0 0,2 0 0 0 0,-1-1-1 0 0,0 0 1 0 0,0 1 0 0 0,0-1 0 0 0,3 0 0 0 0,7 0 51 0 0,-1 0-1 0 0,21-5 1 0 0,-26 5-53 0 0,11-4 9 0 0,0 0 0 0 0,-1-1 1 0 0,0-1-1 0 0,27-13 0 0 0,-22 9-12 0 0,0-1 23 0 0,-15 8-12 0 0,-1 0 0 0 0,12-4 0 0 0,-14 4-13 0 0,-11 6-1 0 0,7-3-1 0 0,1 0 35 0 0,-15 5 126 0 0,-5 1-133 0 0,0-1-1 0 0,-1 0 1 0 0,-28 0-1 0 0,15-1 18 0 0,32-3-47 0 0,0-1 0 0 0,0 0-1 0 0,0 0 1 0 0,0-1 0 0 0,-1 1 0 0 0,1 0 0 0 0,0 0 0 0 0,0-1 0 0 0,0 0 0 0 0,0 0 0 0 0,0 0 0 0 0,0 1 0 0 0,0-1 0 0 0,0 0 0 0 0,0-1-1 0 0,0 2 1 0 0,1-2 0 0 0,-1 1 0 0 0,0-1 0 0 0,1 1 0 0 0,0-1 0 0 0,-1 1 0 0 0,-1-3 0 0 0,1 0 8 0 0,-1 0 0 0 0,2 1-1 0 0,-2 0 1 0 0,1-1 0 0 0,1 0 0 0 0,0 1 0 0 0,-1-2-1 0 0,1 1 1 0 0,1 0 0 0 0,-1 0 0 0 0,0-6 0 0 0,2-1-26 0 0,0 2 0 0 0,0-1 0 0 0,1-1 0 0 0,0 2 0 0 0,4-12 0 0 0,22-46 125 0 0,-27 64-86 0 0,5-9 20 0 0,9-22-67 0 0,15-48 0 0 0,-28 75 38 0 0,-1 0 1 0 0,-1-1 0 0 0,1 1 0 0 0,-1 1-1 0 0,0-11 1 0 0,-8-37 12 0 0,7 49-59 0 0,0 1 0 0 0,-1 0 0 0 0,2-1 1 0 0,-2 0-1 0 0,-1 1 0 0 0,-3-8 0 0 0,6 10-28 0 0,-1 1-1 0 0,0 0 1 0 0,0 1 0 0 0,0-2-1 0 0,-1 1 1 0 0,2 0 0 0 0,-1 1-1 0 0,0-1 1 0 0,-1 0 0 0 0,1 0-1 0 0,1 1 1 0 0,-2-1 0 0 0,1 1-1 0 0,-1 0 1 0 0,1-1 0 0 0,0 1-1 0 0,-1-1 1 0 0,1 1 0 0 0,0 0-1 0 0,-1-1 1 0 0,1 1 0 0 0,-1 0-1 0 0,1 0 1 0 0,0 0 0 0 0,-1 1-1 0 0,1-1 1 0 0,0 0 0 0 0,0 1-1 0 0,-1-1 1 0 0,-1 1 0 0 0,-8 3-766 0 0,-18 9 1 0 0,25-11-2285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31.328"/>
    </inkml:context>
    <inkml:brush xml:id="br0">
      <inkml:brushProperty name="width" value="0.05" units="cm"/>
      <inkml:brushProperty name="height" value="0.05" units="cm"/>
      <inkml:brushProperty name="color" value="#AB008B"/>
    </inkml:brush>
  </inkml:definitions>
  <inkml:trace contextRef="#ctx0" brushRef="#br0">221 10 2425 0 0,'0'0'11889'0'0,"-3"4"-11803"0"0,-70 73 225 0 0,18-21 143 0 0,45-45-369 0 0,0 0 0 0 0,0 1 0 0 0,2 1 0 0 0,-1-1 0 0 0,-8 20 0 0 0,15-26-31 0 0,-1 0-1 0 0,2 1 1 0 0,-1-2-1 0 0,1 2 1 0 0,0-2-1 0 0,0 2 1 0 0,1-1-1 0 0,0 1 1 0 0,0-2-1 0 0,2 14 0 0 0,-1-17-1 0 0,-1-1-1 0 0,1-1 0 0 0,-1 1 0 0 0,1 1 0 0 0,-1-1 0 0 0,0-1 0 0 0,1 1 0 0 0,0 0 0 0 0,0 0 1 0 0,0 0-1 0 0,0-1 0 0 0,0 1 0 0 0,-1 0 0 0 0,1 0 0 0 0,0 0 0 0 0,0-1 0 0 0,0 0 0 0 0,1 2 0 0 0,1-1 6 0 0,-1 0-1 0 0,2-1 1 0 0,-2 1 0 0 0,1 0-1 0 0,-1-1 1 0 0,2 0-1 0 0,3 1 1 0 0,4-2 29 0 0,0 0-1 0 0,22-4 1 0 0,-31 5-66 0 0,4-2-14 0 0,0 1 1 0 0,0 0-1 0 0,0-1 0 0 0,0 0 1 0 0,-1 0-1 0 0,1 0 1 0 0,-1-1-1 0 0,1 0 0 0 0,-1 0 1 0 0,0-1-1 0 0,-1 1 0 0 0,2-1 1 0 0,6-7-1 0 0,-3-1 98 0 0,-1 1-1 0 0,0 0 1 0 0,-1-1-1 0 0,-1 0 1 0 0,0-1 0 0 0,-1 0-1 0 0,0 1 1 0 0,0-1-1 0 0,-2 0 1 0 0,1 0 0 0 0,-3-1-1 0 0,2 0 1 0 0,-2 0-1 0 0,-1-20 1 0 0,-1 27-17 0 0,-1 2-1 0 0,0-1 1 0 0,0 0 0 0 0,-1 1 0 0 0,1-1 0 0 0,-1 0-1 0 0,-5-8 1 0 0,5 11-28 0 0,2 2-36 0 0,1-1 0 0 0,-1 1-1 0 0,0 0 1 0 0,0-1-1 0 0,0 1 1 0 0,0 0-1 0 0,0 0 1 0 0,0 0 0 0 0,0 0-1 0 0,-1 0 1 0 0,1 0-1 0 0,0 0 1 0 0,0 0 0 0 0,-1 0-1 0 0,0 1 1 0 0,2-1-1 0 0,-2 1 1 0 0,0 0-1 0 0,0-1 1 0 0,1 1 0 0 0,-1-1-1 0 0,1 1 1 0 0,-1 0-1 0 0,1 0 1 0 0,-3 0 0 0 0,-1 1-18 0 0,0 0 0 0 0,1-1 0 0 0,0 1 0 0 0,-1 1 0 0 0,0-1 0 0 0,1 1 0 0 0,-7 4 0 0 0,4-1-9 0 0,-2-1 0 0 0,2 1-1 0 0,0 0 1 0 0,0 1-1 0 0,0 0 1 0 0,0 0-1 0 0,1 0 1 0 0,0 2-1 0 0,-5 6 1 0 0,0 2 11 0 0,1 1 0 0 0,2 0 0 0 0,-9 20 0 0 0,-14 28-357 0 0,16-39-2851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2:38.449"/>
    </inkml:context>
    <inkml:brush xml:id="br0">
      <inkml:brushProperty name="width" value="0.05" units="cm"/>
      <inkml:brushProperty name="height" value="0.05" units="cm"/>
      <inkml:brushProperty name="color" value="#008C3A"/>
      <inkml:brushProperty name="ignorePressure" value="1"/>
    </inkml:brush>
  </inkml:definitions>
  <inkml:trace contextRef="#ctx0" brushRef="#br0">4347 1 0 0,'-2'0'0'0,"-692"0"0"0,-348 0 0 0,-1564 0 0 0,2603 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2:40.611"/>
    </inkml:context>
    <inkml:brush xml:id="br0">
      <inkml:brushProperty name="width" value="0.05" units="cm"/>
      <inkml:brushProperty name="height" value="0.05" units="cm"/>
      <inkml:brushProperty name="color" value="#008C3A"/>
    </inkml:brush>
  </inkml:definitions>
  <inkml:trace contextRef="#ctx0" brushRef="#br0">282 0 17020 0 0,'0'0'-419'0'0,"-7"3"-1654"0"0,-22 9 2416 0 0,2 2-1 0 0,0 1 0 0 0,-37 26 0 0 0,49-30-233 0 0,0 2 0 0 0,0 0-1 0 0,1 1 1 0 0,0 0 0 0 0,2 1 0 0 0,-17 25-1 0 0,27-37-65 0 0,0 0-1 0 0,1 0 0 0 0,-1 1 1 0 0,0 0-1 0 0,1 0 0 0 0,1-1 1 0 0,-1 1-1 0 0,0 0 0 0 0,0 6 1 0 0,1-9-10 0 0,0 2 0 0 0,0-1 0 0 0,0 0 0 0 0,0 0 0 0 0,1 1 0 0 0,-1-1 0 0 0,1 0 0 0 0,0 0 0 0 0,-1 0 0 0 0,1 0 0 0 0,0 0 0 0 0,0 0 0 0 0,1 0 0 0 0,-2-1 0 0 0,2 2 0 0 0,-1-2 0 0 0,4 4 0 0 0,18 13 149 0 0,2-2 1 0 0,-1 0 0 0 0,34 16-1 0 0,-52-29-160 0 0,1 1-3 0 0,88 49 120 0 0,-78-42-195 0 0,0 1 0 0 0,-1 0 0 0 0,20 20 1 0 0,-33-29-73 0 0,0 1 1 0 0,0 0 0 0 0,0 0 0 0 0,-1 0-1 0 0,1 0 1 0 0,-1 1 0 0 0,4 7 0 0 0,-3-1-1228 0 0,4 21 0 0 0,-6-29-989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42.590"/>
    </inkml:context>
    <inkml:brush xml:id="br0">
      <inkml:brushProperty name="width" value="0.05" units="cm"/>
      <inkml:brushProperty name="height" value="0.05" units="cm"/>
      <inkml:brushProperty name="color" value="#008C3A"/>
    </inkml:brush>
  </inkml:definitions>
  <inkml:trace contextRef="#ctx0" brushRef="#br0">0 0 20604 0 0,'0'0'-132'0'0,"11"10"-1124"0"0,-8-6 1245 0 0,-1-1 0 0 0,1 1 1 0 0,-2-1-1 0 0,2 1 0 0 0,-1 0 0 0 0,-1 0 0 0 0,0 0 1 0 0,1 1-1 0 0,-1-1 0 0 0,0 7 0 0 0,2 7 11 0 0,-1 20-1 0 0,-2-25 5 0 0,-1 118 181 0 0,1 13 373 0 0,0-128-503 0 0,2 17 90 0 0,-1-39 56 0 0,1 1 0 0 0,0-1 1 0 0,0 0-1 0 0,6-10 0 0 0,-1 0-136 0 0,31-95 214 0 0,-2 5-99 0 0,-27 84-160 0 0,7-16-2 0 0,-16 38-18 0 0,0 0 0 0 0,1-1 1 0 0,-1 0-1 0 0,0 0 0 0 0,0 1 0 0 0,1-1 0 0 0,-1 0 0 0 0,1 1 0 0 0,-1 0 0 0 0,1-1 0 0 0,0 1 1 0 0,-1-1-1 0 0,1 0 0 0 0,-1 1 0 0 0,0-1 0 0 0,1 1 0 0 0,0 0 0 0 0,0 0 0 0 0,0 0 0 0 0,-1 0 0 0 0,1-1 1 0 0,0 1-1 0 0,-1 0 0 0 0,2 0 0 0 0,0 0 0 0 0,-1 0 0 0 0,-1 0 1 0 0,2 1-1 0 0,-1-1 0 0 0,1 0 0 0 0,-1 0 0 0 0,-1 1 1 0 0,2-1-1 0 0,-1 1 0 0 0,0 0 0 0 0,0-1 1 0 0,0 1-1 0 0,1 1 0 0 0,2 1 1 0 0,0 1-1 0 0,-1 0 1 0 0,0 0-1 0 0,1 0 1 0 0,3 5 0 0 0,1 6 3 0 0,-1 0 0 0 0,-1-1 0 0 0,0 1 0 0 0,-1 1 0 0 0,5 29 0 0 0,3 82 40 0 0,-8-65-30 0 0,-2-32 33 0 0,2 33 132 0 0,-8-84-2125 0 0,4-6-478 0 0,0-1 1 0 0,1 2-1 0 0,8-33 0 0 0,-7 45 1630 0 0,-2 8-1124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16.315"/>
    </inkml:context>
    <inkml:brush xml:id="br0">
      <inkml:brushProperty name="width" value="0.1" units="cm"/>
      <inkml:brushProperty name="height" value="0.1" units="cm"/>
      <inkml:brushProperty name="color" value="#00A0D7"/>
    </inkml:brush>
  </inkml:definitions>
  <inkml:trace contextRef="#ctx0" brushRef="#br0">168 19 6905 0 0,'-1'-4'5619'0'0,"-3"-7"-1883"0"0,2 8-2172 0 0,1 5-699 0 0,0 100-92 0 0,2 101-248 0 0,10 0-151 0 0,2 69 245 0 0,-12-264-578 0 0,7 118 837 0 0,-9-115-573 0 0,0-11 4 0 0,1-6-81 0 0,0 6-188 0 0,0 0-4 0 0,0-1-21 0 0,0 0-27 0 0,0 0-15 0 0,0 0-8 0 0,0 1 1 0 0,0-1-1 0 0,-1 1 0 0 0,1-1 1 0 0,0 1-1 0 0,-1 0 1 0 0,1-1-1 0 0,0 1 0 0 0,0-1 1 0 0,-1 1-1 0 0,1 0 1 0 0,-1-1-1 0 0,1 1 0 0 0,0 0 1 0 0,-1-1-1 0 0,1 1 1 0 0,-1 0-1 0 0,1 0 0 0 0,-1 0 1 0 0,1-1-1 0 0,-2 1 1 0 0,-13-5 28 0 0,11 4-54 0 0,-14-4 29 0 0,0 2 0 0 0,0 0 0 0 0,0 1 0 0 0,0 0 1 0 0,-23 2-1 0 0,37 1 47 0 0,0-1 0 0 0,0 1 0 0 0,0-1 1 0 0,0 1-1 0 0,-6 3 0 0 0,8-4-8 0 0,9 3 108 0 0,-1 0-1 0 0,0-1 1 0 0,9 3 0 0 0,22 1-149 0 0,0-1 1 0 0,64 0-1 0 0,-56-4-47 0 0,-41-1 70 0 0,29 2-1032 0 0,1-2 0 0 0,40-5 0 0 0,-70 4 519 0 0,0 0 0 0 0,-1 0 0 0 0,1 0 1 0 0,6-4-1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42.922"/>
    </inkml:context>
    <inkml:brush xml:id="br0">
      <inkml:brushProperty name="width" value="0.05" units="cm"/>
      <inkml:brushProperty name="height" value="0.05" units="cm"/>
      <inkml:brushProperty name="color" value="#008C3A"/>
    </inkml:brush>
  </inkml:definitions>
  <inkml:trace contextRef="#ctx0" brushRef="#br0">45 1 14971 0 0,'0'0'2890'0'0,"0"4"-2803"0"0,-8 109-41 0 0,6-79-53 0 0,-18 105-353 0 0,7-82-2459 0 0,12-55 480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47.024"/>
    </inkml:context>
    <inkml:brush xml:id="br0">
      <inkml:brushProperty name="width" value="0.05" units="cm"/>
      <inkml:brushProperty name="height" value="0.05" units="cm"/>
      <inkml:brushProperty name="color" value="#008C3A"/>
    </inkml:brush>
  </inkml:definitions>
  <inkml:trace contextRef="#ctx0" brushRef="#br0">210 26 7546 0 0,'3'-2'4988'0'0,"8"-10"-3555"0"0,-1 3-603 0 0,-6 7-123 0 0,-5 4 1094 0 0,-101 112 63 0 0,37-28-1643 0 0,56-73-191 0 0,2 1 0 0 0,0 0 0 0 0,0-1 0 0 0,-8 29 0 0 0,6-15-19 0 0,-3 23 101 0 0,11-44-92 0 0,0 0 0 0 0,0 0 0 0 0,1 1 0 0 0,0-1 0 0 0,1 1 0 0 0,1 5 0 0 0,2 20 16 0 0,-3-23-18 0 0,0 1 0 0 0,1-1 0 0 0,0 0 0 0 0,0 0-1 0 0,2 0 1 0 0,2 9 0 0 0,-5-17-114 0 0,0 0 0 0 0,0 1 0 0 0,0-1 0 0 0,0-1 0 0 0,0 2 0 0 0,0-1 0 0 0,0 1 0 0 0,1-2 0 0 0,-1 1 0 0 0,-1 0 0 0 0,2 0 0 0 0,-1 0 0 0 0,1-1 0 0 0,-1 1 0 0 0,0 0 0 0 0,1-1 0 0 0,0 1 0 0 0,-1 0 0 0 0,0-1 0 0 0,1 0 0 0 0,0 0 0 0 0,-1 0 0 0 0,1 0 0 0 0,0 0 0 0 0,-2 0 0 0 0,2 0 0 0 0,0 0 0 0 0,0 0 0 0 0,-1 0 0 0 0,1 0 0 0 0,-1-1 0 0 0,1 1 0 0 0,1-2 0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48.159"/>
    </inkml:context>
    <inkml:brush xml:id="br0">
      <inkml:brushProperty name="width" value="0.05" units="cm"/>
      <inkml:brushProperty name="height" value="0.05" units="cm"/>
      <inkml:brushProperty name="color" value="#008C3A"/>
    </inkml:brush>
  </inkml:definitions>
  <inkml:trace contextRef="#ctx0" brushRef="#br0">58 41 4857 0 0,'-1'-1'8782'0'0,"-10"2"-7947"0"0,9 0-762 0 0,0 0 0 0 0,0 1-1 0 0,-1-1 1 0 0,2 0 0 0 0,-1 1 0 0 0,0-1 0 0 0,1 1 0 0 0,-1 0 0 0 0,0 0 0 0 0,1 0 0 0 0,0 0 0 0 0,-1 0-1 0 0,1 0 1 0 0,0 0 0 0 0,-1 3 0 0 0,-2 4 135 0 0,1 1 0 0 0,-2 10 0 0 0,3-16-135 0 0,0 5 86 0 0,2 0 0 0 0,-2 1 0 0 0,2-1 0 0 0,-1 0-1 0 0,4 17 1 0 0,-3-23-147 0 0,0-1 0 0 0,0 1 0 0 0,1-1 0 0 0,0 0 0 0 0,0 0 0 0 0,0 0 0 0 0,0 0 0 0 0,0 0 0 0 0,0 0 0 0 0,1 1 0 0 0,0-2 0 0 0,-1 1 0 0 0,0 0 0 0 0,1 0 0 0 0,0-1 0 0 0,2 3 0 0 0,-1-3 16 0 0,1 2 0 0 0,-1-2 1 0 0,0 1-1 0 0,2 0 0 0 0,-2-1 0 0 0,0 0 0 0 0,2 1 0 0 0,-2-2 0 0 0,6 2 0 0 0,1-1 26 0 0,0-1 0 0 0,-1 1 0 0 0,0-2 0 0 0,1 0 0 0 0,-1 0 0 0 0,0 0 0 0 0,17-5 0 0 0,-10 1 21 0 0,1-1-1 0 0,-1-1 1 0 0,30-16 0 0 0,-41 21-52 0 0,0-1-1 0 0,0 0 1 0 0,-1-1-1 0 0,1 0 1 0 0,0 1-1 0 0,-2-1 0 0 0,1-1 1 0 0,0 1-1 0 0,0 0 1 0 0,-2-1-1 0 0,2 0 1 0 0,-1 1-1 0 0,0-1 1 0 0,-1-1-1 0 0,3-7 0 0 0,-4 10-16 0 0,-1 0 0 0 0,1-1 0 0 0,0 1 0 0 0,-1-1 0 0 0,0 1 0 0 0,0 0-1 0 0,0-1 1 0 0,-1 0 0 0 0,1 1 0 0 0,-1 0 0 0 0,0 0 0 0 0,1-1 0 0 0,-1 1-1 0 0,-1 0 1 0 0,0 0 0 0 0,1-1 0 0 0,-1 1 0 0 0,0 0 0 0 0,1 1 0 0 0,-1-2-1 0 0,-1 2 1 0 0,-4-5 0 0 0,3 3-4 0 0,-1 0-1 0 0,1 1 0 0 0,-1 0 0 0 0,0 0 1 0 0,0 0-1 0 0,-1 1 0 0 0,1-1 1 0 0,0 1-1 0 0,-1 0 0 0 0,0 1 1 0 0,1-1-1 0 0,-12 0 0 0 0,11 1 5 0 0,1 0 0 0 0,-1 1 0 0 0,1 0-1 0 0,-1 0 1 0 0,1 1 0 0 0,-1-1 0 0 0,1 1 0 0 0,-1 0-1 0 0,1 1 1 0 0,-1-1 0 0 0,1 1 0 0 0,0 0-1 0 0,0 0 1 0 0,0 1 0 0 0,0-1 0 0 0,1 1-1 0 0,-1 0 1 0 0,0 0 0 0 0,1 0 0 0 0,0 1-1 0 0,0-1 1 0 0,0 1 0 0 0,1 0 0 0 0,0 1 0 0 0,-1-1-1 0 0,1 0 1 0 0,0 1 0 0 0,1 0 0 0 0,-1 0-1 0 0,-1 5 1 0 0,-4 17-15 0 0,1 2-1 0 0,-4 42 1 0 0,6-32 142 0 0,-1 17-62 0 0,3 68-1 0 0,3-116-68 0 0,0-5-8 0 0,-1 17 46 0 0,1-18-34 0 0,0-1 0 0 0,0 0 0 0 0,-1 0 0 0 0,1 1 0 0 0,0-1 1 0 0,0 0-1 0 0,-1 0 0 0 0,0 1 0 0 0,1-1 0 0 0,-1 0 0 0 0,0 0 0 0 0,-1 1 1 0 0,2-1-2 0 0,0-1-17 0 0,0 0 1 0 0,0 0-1 0 0,0 0 1 0 0,0 0-1 0 0,0 0 1 0 0,0 0-1 0 0,0 0 1 0 0,0 0-1 0 0,0 0 1 0 0,0 0 0 0 0,0 0-1 0 0,0 0 1 0 0,0 1-1 0 0,0-1 1 0 0,0 0-1 0 0,0 0 1 0 0,0 0-1 0 0,0 0 1 0 0,0 0-1 0 0,0 0 1 0 0,0 0-1 0 0,0 0 1 0 0,0 0-1 0 0,0 0 1 0 0,0 0-1 0 0,0 0 1 0 0,-1 0-1 0 0,1 0 1 0 0,0 0-1 0 0,0 0 1 0 0,0 0-1 0 0,0 0 1 0 0,0 0-1 0 0,0 0 1 0 0,0 0-1 0 0,0 0 1 0 0,0 0-1 0 0,0 0 1 0 0,0 0-1 0 0,0 0 1 0 0,0 0 0 0 0,-1 0-1 0 0,1 0 1 0 0,0 0-1 0 0,0 0 1 0 0,0 0-1 0 0,0 0 1 0 0,0 0-1 0 0,0 0 1 0 0,0 0-1 0 0,0 0 1 0 0,0 0-1 0 0,0 0 1 0 0,0 0-1 0 0,0 0 1 0 0,0 0-1 0 0,0 0 1 0 0,0 0-1 0 0,-1 0 1 0 0,1 0-1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48.980"/>
    </inkml:context>
    <inkml:brush xml:id="br0">
      <inkml:brushProperty name="width" value="0.05" units="cm"/>
      <inkml:brushProperty name="height" value="0.05" units="cm"/>
      <inkml:brushProperty name="color" value="#008C3A"/>
    </inkml:brush>
  </inkml:definitions>
  <inkml:trace contextRef="#ctx0" brushRef="#br0">73 1 1144 0 0,'0'0'11275'0'0,"-2"4"-9246"0"0,-1 1-1837 0 0,-1 0 0 0 0,1 0 0 0 0,0-1 0 0 0,1 1 0 0 0,-3 7-1 0 0,1-5-88 0 0,-8 24 308 0 0,1 1 0 0 0,-10 46-1 0 0,20-74-353 0 0,0 1-1 0 0,1-1 0 0 0,-1 0 0 0 0,1 1 0 0 0,1-1 1 0 0,-1 0-1 0 0,1 0 0 0 0,0 0 0 0 0,-1 1 0 0 0,1-1 1 0 0,1 0-1 0 0,-1 0 0 0 0,3 5 0 0 0,-2-5-30 0 0,-1-1 1 0 0,2 0-1 0 0,-1 0 0 0 0,0 1 0 0 0,1-2 0 0 0,-2 0 0 0 0,3 2 0 0 0,-2-2 0 0 0,1 0 0 0 0,0 1 1 0 0,0-1-1 0 0,0 0 0 0 0,1 0 0 0 0,-2-1 0 0 0,2 1 0 0 0,3 1 0 0 0,2-2-277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49.532"/>
    </inkml:context>
    <inkml:brush xml:id="br0">
      <inkml:brushProperty name="width" value="0.05" units="cm"/>
      <inkml:brushProperty name="height" value="0.05" units="cm"/>
      <inkml:brushProperty name="color" value="#008C3A"/>
    </inkml:brush>
  </inkml:definitions>
  <inkml:trace contextRef="#ctx0" brushRef="#br0">121 1 6649 0 0,'0'0'310'0'0,"-2"11"1155"0"0,-30 69 2310 0 0,4-6-2010 0 0,-28 132 784 0 0,54-192-2467 0 0,2-14-71 0 0,-1 1 1 0 0,1-1 0 0 0,0 1 0 0 0,0-1-1 0 0,0 0 1 0 0,0 0 0 0 0,0 1-1 0 0,0-1 1 0 0,0 1 0 0 0,0-1-1 0 0,0 1 1 0 0,0-1 0 0 0,0 1-1 0 0,1-1 1 0 0,-1 0 0 0 0,0 0-1 0 0,0 1 1 0 0,0-1 0 0 0,1 1-1 0 0,-1-1 1 0 0,0 1 0 0 0,1-1 64 0 0,8-33-3827 0 0,-4 18 2051 0 0,-1 0 1 0 0,0-1-1 0 0,-1 1 1 0 0,1-21 0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4:50.133"/>
    </inkml:context>
    <inkml:brush xml:id="br0">
      <inkml:brushProperty name="width" value="0.05" units="cm"/>
      <inkml:brushProperty name="height" value="0.05" units="cm"/>
      <inkml:brushProperty name="color" value="#008C3A"/>
    </inkml:brush>
  </inkml:definitions>
  <inkml:trace contextRef="#ctx0" brushRef="#br0">218 65 1144 0 0,'2'-2'5521'0'0,"2"-4"-3867"0"0,-1 1-936 0 0,1-1-1 0 0,0 0 0 0 0,0 2 1 0 0,1-1-1 0 0,-1 0 1 0 0,7-6-1 0 0,-5 7 25 0 0,-5 2-559 0 0,1 1 1 0 0,0-1-1 0 0,-2 2 1 0 0,2-1-1 0 0,0 0 0 0 0,3-1 1 0 0,-5 2-175 0 0,1-1 1 0 0,-1 1-1 0 0,0 0 0 0 0,0 0 1 0 0,1 0-1 0 0,-1 0 1 0 0,0 0-1 0 0,0-1 1 0 0,0 1-1 0 0,0 0 0 0 0,1 0 1 0 0,-1 0-1 0 0,0 0 1 0 0,1 0-1 0 0,-1 0 1 0 0,0 0-1 0 0,1 0 1 0 0,-1 1-1 0 0,1-1 0 0 0,-1 0 1 0 0,0 0-1 0 0,0 0 1 0 0,1 0-1 0 0,-1 0 1 0 0,0 0-1 0 0,1 1 0 0 0,-1-1 1 0 0,0 0-1 0 0,0 0 1 0 0,0 0-1 0 0,0 0 1 0 0,0 0-1 0 0,1 0 0 0 0,-1 0 1 0 0,0 1-1 0 0,0-1 1 0 0,0 0-1 0 0,0 1 1 0 0,1-1-1 0 0,-1 0 0 0 0,0 1 1 0 0,0-1-1 0 0,0 0 1 0 0,0 1-1 0 0,0-1 1 0 0,0 0-1 0 0,3 10 70 0 0,-3-7-59 0 0,0 1-1 0 0,1-1 1 0 0,0 0-1 0 0,-1 0 0 0 0,0 1 1 0 0,0-1-1 0 0,-1 6 1 0 0,0-1 2 0 0,-2 0 0 0 0,1 0 0 0 0,-1 0 1 0 0,0 0-1 0 0,-2-1 0 0 0,2 1 0 0 0,-1-1 1 0 0,-6 8-1 0 0,7-11-8 0 0,-2 2 45 0 0,0 1 0 0 0,-10 9 1 0 0,14-14-27 0 0,-8 6 48 0 0,8-7-76 0 0,1-1 0 0 0,0 0 0 0 0,0 0 0 0 0,0 1 1 0 0,0-1-1 0 0,0 0 0 0 0,0 0 0 0 0,-1 1 0 0 0,1-1 0 0 0,0 0 0 0 0,0 0 0 0 0,-1 0 1 0 0,1 0-1 0 0,0 0 0 0 0,-1 0 0 0 0,1 0 0 0 0,0 0 0 0 0,-1 0 0 0 0,1 0 1 0 0,0 0-1 0 0,-1 0 0 0 0,1 0 0 0 0,0 0 0 0 0,-1 0 0 0 0,1 0 0 0 0,0 0 1 0 0,0 0-1 0 0,0 0 0 0 0,-1 0 0 0 0,1 0 11 0 0,0 0 0 0 0,0 0 0 0 0,-1 0 0 0 0,1 0 0 0 0,0 0 0 0 0,0 0 0 0 0,0 0 1 0 0,0-1-1 0 0,0 1 0 0 0,0 0 0 0 0,-1 0 0 0 0,1 0 0 0 0,0 0 0 0 0,0-1 0 0 0,0 1 0 0 0,0 0 0 0 0,0 0 0 0 0,0 0 1 0 0,0-1-1 0 0,0 1 0 0 0,0 0 0 0 0,0 0 0 0 0,0 0 0 0 0,0 0 0 0 0,0-1 0 0 0,0 1 0 0 0,0 0 0 0 0,0 0 0 0 0,0 0 0 0 0,0 0 1 0 0,0 0-1 0 0,0 0 0 0 0,0 0 0 0 0,0 0 0 0 0,1 0 0 0 0,-1-1 0 0 0,0 1 0 0 0,0 0 0 0 0,0 0 0 0 0,0 0 0 0 0,0 0 0 0 0,0-1 1 0 0,1 1-1 0 0,-1 0 0 0 0,0 0 0 0 0,0 0 0 0 0,0 0 0 0 0,0 0 0 0 0,1 0 0 0 0,-1 0 0 0 0,0 0 0 0 0,0 0 0 0 0,0 0 1 0 0,0-1-1 0 0,0 1 0 0 0,0 0 0 0 0,0 0 0 0 0,0 0 0 0 0,0 0 0 0 0,1 0 0 0 0,-1 0 0 0 0,14-1-33 0 0,-12 1 32 0 0,17-1-20 0 0,29 1 0 0 0,-42 1 5 0 0,1-1 0 0 0,0 2 0 0 0,0-1 0 0 0,-1 0 0 0 0,0 2-1 0 0,1-1 1 0 0,10 6 0 0 0,-15-8 11 0 0,0 1-1 0 0,-1 0 0 0 0,1 1 1 0 0,0-2-1 0 0,-2 1 1 0 0,2 1-1 0 0,0-1 1 0 0,-1 0-1 0 0,0 1 1 0 0,0-1-1 0 0,1 0 0 0 0,-1 1 1 0 0,0 0-1 0 0,-1-1 1 0 0,1 1-1 0 0,0-1 1 0 0,0 1-1 0 0,0 0 1 0 0,-1-1-1 0 0,1 2 1 0 0,-1-2-1 0 0,1 1 0 0 0,-1 0 1 0 0,0 0-1 0 0,0 0 1 0 0,0-1-1 0 0,0 1 1 0 0,0 0-1 0 0,-1 0 1 0 0,1-1-1 0 0,0 1 0 0 0,-1 0 1 0 0,0 0-1 0 0,0 0 1 0 0,1-1-1 0 0,-1 1 1 0 0,0 0-1 0 0,0-1 1 0 0,0 1-1 0 0,0-1 0 0 0,-1 0 1 0 0,2 1-1 0 0,-2-1 1 0 0,1 0-1 0 0,-1 1 1 0 0,1-1-1 0 0,-4 2 1 0 0,-2 1 37 0 0,0 0 0 0 0,-1-1 0 0 0,1 1 1 0 0,-2-1-1 0 0,2-1 0 0 0,-2 0 0 0 0,2 0 1 0 0,-2 0-1 0 0,1-1 0 0 0,-1-1 0 0 0,1 1 1 0 0,-13-1-1 0 0,-5-1-325 0 0,0-3 0 0 0,-44-8 0 0 0,32 3-593 0 0,-48-16-6685 0 0,83 24 5712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5:11.158"/>
    </inkml:context>
    <inkml:brush xml:id="br0">
      <inkml:brushProperty name="width" value="0.05" units="cm"/>
      <inkml:brushProperty name="height" value="0.05" units="cm"/>
      <inkml:brushProperty name="color" value="#008C3A"/>
      <inkml:brushProperty name="ignorePressure" value="1"/>
    </inkml:brush>
  </inkml:definitions>
  <inkml:trace contextRef="#ctx0" brushRef="#br0">0 0 0 0,'0'0'0'0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5:21.577"/>
    </inkml:context>
    <inkml:brush xml:id="br0">
      <inkml:brushProperty name="width" value="0.1" units="cm"/>
      <inkml:brushProperty name="height" value="0.1" units="cm"/>
      <inkml:brushProperty name="color" value="#E71224"/>
      <inkml:brushProperty name="ignorePressure" value="1"/>
    </inkml:brush>
  </inkml:definitions>
  <inkml:trace contextRef="#ctx0" brushRef="#br0">1 3589 0 0,'1'-1'0'0,"1863"-2046"0"0,-1248 1372 0 0,169-188 0 0,-782 860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5:27.909"/>
    </inkml:context>
    <inkml:brush xml:id="br0">
      <inkml:brushProperty name="width" value="0.1" units="cm"/>
      <inkml:brushProperty name="height" value="0.1" units="cm"/>
      <inkml:brushProperty name="color" value="#E71224"/>
    </inkml:brush>
  </inkml:definitions>
  <inkml:trace contextRef="#ctx0" brushRef="#br0">0 1 11514 0 0,'0'0'0'0'0,"2"2"0"0"0,-1-2-48 0 0,0 0 0 0 0,3 0-8 0 0,5 0 24 0 0,1 2-1464 0 0,3 0-240 0 0,-2-2-281 0 0,2 2 1145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5:28.931"/>
    </inkml:context>
    <inkml:brush xml:id="br0">
      <inkml:brushProperty name="width" value="0.1" units="cm"/>
      <inkml:brushProperty name="height" value="0.1" units="cm"/>
      <inkml:brushProperty name="color" value="#E71224"/>
    </inkml:brush>
  </inkml:definitions>
  <inkml:trace contextRef="#ctx0" brushRef="#br0">595 29 2553 0 0,'0'0'9175'0'0,"-7"2"-7955"0"0,-21 10-674 0 0,0 2-1 0 0,1 1 0 0 0,-27 20 1 0 0,39-25-403 0 0,-78 58 610 0 0,83-60-726 0 0,7-6 11 0 0,-1 1 1 0 0,1 1-1 0 0,0-2 1 0 0,-1 1-1 0 0,2 1 1 0 0,-6 6-1 0 0,8-10-34 0 0,0 0-1 0 0,0 0 1 0 0,0 0 0 0 0,0 0-1 0 0,0 0 1 0 0,0 0-1 0 0,0 0 1 0 0,0 0 0 0 0,0 0-1 0 0,1 0 1 0 0,-1 0 0 0 0,0 0-1 0 0,0 0 1 0 0,0 0-1 0 0,0 0 1 0 0,0 0 0 0 0,0 0-1 0 0,0 0 1 0 0,0 0 0 0 0,0 0-1 0 0,0 0 1 0 0,0 0-1 0 0,0 0 1 0 0,0 0 0 0 0,1 0-1 0 0,-1 0 1 0 0,0 0-1 0 0,0 0 1 0 0,0 0 0 0 0,0 0-1 0 0,0 1 1 0 0,0-1 0 0 0,0 0-1 0 0,0 0 1 0 0,0 0-1 0 0,0 0 1 0 0,0 0 0 0 0,0 0-1 0 0,0 0 1 0 0,0 0-1 0 0,0 0 1 0 0,0 0 0 0 0,0 0-1 0 0,0 0 1 0 0,0 0 0 0 0,0 0-1 0 0,0 1 1 0 0,0-1-1 0 0,0 0 1 0 0,0 0 0 0 0,0 0-1 0 0,0 0 1 0 0,0 0 0 0 0,0 0-1 0 0,0 0 1 0 0,0 0-1 0 0,0 0 1 0 0,0 0 0 0 0,1-1 246 0 0,-3 2-55 0 0,2-1-188 0 0,0 0 1 0 0,0 0-1 0 0,-1 0 1 0 0,1 0-1 0 0,0 0 1 0 0,0 0-1 0 0,-1 0 0 0 0,1 0 1 0 0,0 0-1 0 0,0 0 1 0 0,0 0-1 0 0,-1 0 1 0 0,1 0-1 0 0,0 0 1 0 0,0 0-1 0 0,0 0 0 0 0,0 0 1 0 0,0 0-1 0 0,0 0 1 0 0,-1 0-1 0 0,1 0 1 0 0,0 0-1 0 0,0 0 0 0 0,0 0 1 0 0,-1 0-1 0 0,1 0 1 0 0,0 0-1 0 0,0 0 1 0 0,0 0-1 0 0,-1 0 1 0 0,1 0-1 0 0,0-1 0 0 0,0 1 1 0 0,0 0-1 0 0,-3-9 85 0 0,3-9-63 0 0,1 12-17 0 0,1-2 0 0 0,0 2 0 0 0,0-1-1 0 0,1 0 1 0 0,-1 1 0 0 0,2-1-1 0 0,-1 1 1 0 0,0 0 0 0 0,2 0 0 0 0,6-8-1 0 0,6-4-1 0 0,32-28-1 0 0,-35 34-19 0 0,-7 6-10 0 0,0 1 0 0 0,0-1 0 0 0,1 0 0 0 0,0 1 0 0 0,15-6 0 0 0,-23 11 5 0 0,1 0 1 0 0,0 0 0 0 0,0 0 0 0 0,0 0-1 0 0,0 0 1 0 0,0 0 0 0 0,-1 0 0 0 0,1 0-1 0 0,0 1 1 0 0,0-1 0 0 0,0 0 0 0 0,-1 1-1 0 0,1-1 1 0 0,-1 0 0 0 0,1 0-1 0 0,0 1 1 0 0,0-1 0 0 0,1 2 0 0 0,-1-1 7 0 0,-1-1 0 0 0,1 1 0 0 0,0 0 0 0 0,1 0 0 0 0,-1 0 1 0 0,-1 0-1 0 0,0-1 0 0 0,1 1 0 0 0,0 1 0 0 0,0-1 0 0 0,0-1 0 0 0,0 4 1 0 0,0-1-5 0 0,-1-2 24 0 0,0 1 0 0 0,1-1 0 0 0,-1 1 0 0 0,0-1 0 0 0,0 1 0 0 0,1-1 0 0 0,-1 0 0 0 0,0 1 0 0 0,0-1 0 0 0,-1 1-1 0 0,1-1 1 0 0,0 0 0 0 0,-1 1 0 0 0,1 0 0 0 0,0-2 0 0 0,0 2 0 0 0,-1 0 0 0 0,0-1 0 0 0,0 0 0 0 0,1 0 0 0 0,-1 1-1 0 0,-1 0 1 0 0,-4 4-4 0 0,0 0 0 0 0,0-1 0 0 0,-1 1 0 0 0,0-1 0 0 0,0-1 0 0 0,1 0 0 0 0,-11 5 0 0 0,-59 22 35 0 0,46-20 16 0 0,-120 42 14 0 0,40-14-64 0 0,40-13 130 0 0,86-32 510 0 0,49-22-236 0 0,-51 22-443 0 0,0-1 1 0 0,23-17-1 0 0,43-32 183 0 0,-46 34-239 0 0,-22 14 62 0 0,1-1 0 0 0,12-13 0 0 0,-22 20 26 0 0,-1 0 1 0 0,1 0-1 0 0,-1 1 1 0 0,2-1-1 0 0,-2 0 1 0 0,2 1-1 0 0,-2 0 0 0 0,2-1 1 0 0,-1 2-1 0 0,0-1 1 0 0,0 0-1 0 0,0 0 1 0 0,1 1-1 0 0,-1-1 0 0 0,0 1 1 0 0,0 0-1 0 0,1 0 1 0 0,-1 0-1 0 0,0 1 1 0 0,1-1-1 0 0,2 2 0 0 0,9 2-8 0 0,-1 0 0 0 0,1 1 0 0 0,17 8 0 0 0,-18-8 27 0 0,-9-2-19 0 0,1-1-1 0 0,-1 1 0 0 0,0 0 0 0 0,-1-1 1 0 0,0 2-1 0 0,1 0 0 0 0,0-1 0 0 0,-2 1 1 0 0,1-1-1 0 0,0 1 0 0 0,-1 1 0 0 0,0-1 1 0 0,1 1-1 0 0,-2-1 0 0 0,6 10 1 0 0,-4-4 7 0 0,0 2 1 0 0,-1-1 0 0 0,-1 0 0 0 0,1 1 0 0 0,-1 0 0 0 0,-1 14-1 0 0,-3 113-171 0 0,2-136 158 0 0,-1 7-7 0 0,2-6 17 0 0,-1 0-1 0 0,0 1 1 0 0,-1-1-1 0 0,1 0 1 0 0,-1 0-1 0 0,0 0 1 0 0,0 0-1 0 0,0 0 1 0 0,-3 4-1 0 0,2-7 285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30T21:42:16.757"/>
    </inkml:context>
    <inkml:brush xml:id="br0">
      <inkml:brushProperty name="width" value="0.1" units="cm"/>
      <inkml:brushProperty name="height" value="0.1" units="cm"/>
      <inkml:brushProperty name="color" value="#00A0D7"/>
    </inkml:brush>
  </inkml:definitions>
  <inkml:trace contextRef="#ctx0" brushRef="#br0">26 137 2425 0 0,'-5'-4'6752'0'0,"-13"-10"-1056"0"0,18 14-5652 0 0,-1 0 0 0 0,1 0 1 0 0,0 0-1 0 0,0-1 1 0 0,0 1-1 0 0,-1 0 1 0 0,1 0-1 0 0,0 0 0 0 0,0-1 1 0 0,0 1-1 0 0,0 0 1 0 0,0 0-1 0 0,0-1 1 0 0,-1 1-1 0 0,1 0 0 0 0,0-1 1 0 0,0 1-1 0 0,0 0 1 0 0,0 0-1 0 0,0-1 1 0 0,0 1-1 0 0,0 0 0 0 0,0 0 1 0 0,0-1-1 0 0,0 1 1 0 0,0 0-1 0 0,1 0 1 0 0,-1-1-1 0 0,0 1 0 0 0,0 0 1 0 0,0-1-1 0 0,0 1 1 0 0,0 0-1 0 0,0 0 1 0 0,1 0-1 0 0,-1-1 0 0 0,0 1 1 0 0,0 0-1 0 0,8-10 341 0 0,-1 4-241 0 0,0 0 1 0 0,0 1-1 0 0,0 0 0 0 0,1 0 0 0 0,-1 1 0 0 0,12-5 0 0 0,52-16 492 0 0,-37 16-399 0 0,1 1 0 0 0,-1 1 0 0 0,2 2 0 0 0,-1 1 0 0 0,62 3 1 0 0,-87 1-351 0 0,68 5 496 0 0,-68-3-927 0 0,0-1 1 0 0,-1 1 0 0 0,1 1-1 0 0,0 0 1 0 0,13 6 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5:29.545"/>
    </inkml:context>
    <inkml:brush xml:id="br0">
      <inkml:brushProperty name="width" value="0.1" units="cm"/>
      <inkml:brushProperty name="height" value="0.1" units="cm"/>
      <inkml:brushProperty name="color" value="#E71224"/>
    </inkml:brush>
  </inkml:definitions>
  <inkml:trace contextRef="#ctx0" brushRef="#br0">71 0 10618 0 0,'0'0'-48'0'0,"6"5"-97"0"0,1 0 408 0 0,0 0 0 0 0,0 2-1 0 0,-1-1 1 0 0,6 8 0 0 0,0-2 155 0 0,6 8-180 0 0,-1 1 0 0 0,-1 1 0 0 0,-2 1-1 0 0,1 0 1 0 0,-2 0 0 0 0,-2 1 0 0 0,0 1-1 0 0,-2 0 1 0 0,-1 0 0 0 0,-1 1 0 0 0,-1-1-1 0 0,-1 1 1 0 0,2 52 0 0 0,-6-59-212 0 0,0-4 17 0 0,-1 0 0 0 0,-2 19 0 0 0,1-30 7 0 0,-1 0 0 0 0,2-1 1 0 0,-2 1-1 0 0,0 0 0 0 0,1 0 1 0 0,-2-1-1 0 0,1 1 0 0 0,0 0 1 0 0,-1-1-1 0 0,-4 5 0 0 0,3-3 59 0 0,-1-1-1 0 0,1 1 0 0 0,-1-1 1 0 0,0 0-1 0 0,0-1 1 0 0,-9 5-1 0 0,6-5-53 0 0,2 0 1 0 0,-3-1-1 0 0,2 0 0 0 0,-1-1 1 0 0,0 1-1 0 0,0 0 1 0 0,0-2-1 0 0,0 0 0 0 0,0 0 1 0 0,0 0-1 0 0,0 0 1 0 0,-1-1-1 0 0,2-1 0 0 0,-1 1 1 0 0,1-1-1 0 0,-11-4 0 0 0,14 5 4 0 0,-2-2-1 0 0,2 2 0 0 0,0-2 0 0 0,0 1 0 0 0,-1-2 0 0 0,1 2 0 0 0,1-1 0 0 0,-1 0 0 0 0,0-1 0 0 0,1 1 0 0 0,-1-1 0 0 0,2 1 0 0 0,-2-1 0 0 0,2 0 0 0 0,-1 0 0 0 0,1 0 0 0 0,0-1 0 0 0,0 1 0 0 0,0-1 0 0 0,1 1 1 0 0,-1-1-1 0 0,2 0 0 0 0,-1 1 0 0 0,0-1 0 0 0,0 0 0 0 0,1 1 0 0 0,0-1 0 0 0,0 0 0 0 0,0 0 0 0 0,1 1 0 0 0,0-1 0 0 0,0 0 0 0 0,0 0 0 0 0,1 1 0 0 0,2-7 0 0 0,3-1-29 0 0,0 0 0 0 0,0 0 0 0 0,2-1 0 0 0,0 3 0 0 0,0-1 0 0 0,1 0 0 0 0,14-10 0 0 0,8-6-87 0 0,43-26-1 0 0,98-51-27 0 0,-36 23-764 0 0,-102 59 234 0 0,63-43-5159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5:52.361"/>
    </inkml:context>
    <inkml:brush xml:id="br0">
      <inkml:brushProperty name="width" value="0.05" units="cm"/>
      <inkml:brushProperty name="height" value="0.05" units="cm"/>
      <inkml:brushProperty name="color" value="#004F8B"/>
      <inkml:brushProperty name="ignorePressure" value="1"/>
    </inkml:brush>
  </inkml:definitions>
  <inkml:trace contextRef="#ctx0" brushRef="#br0">54 1 0 0,'0'0'0'0,"0"2"0"0,-1 2 0 0,1 7 0 0,-3 12 0 0,0-6 0 0,3-7 0 0,-47 412 0 0,47-421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5:52.911"/>
    </inkml:context>
    <inkml:brush xml:id="br0">
      <inkml:brushProperty name="width" value="0.05" units="cm"/>
      <inkml:brushProperty name="height" value="0.05" units="cm"/>
      <inkml:brushProperty name="color" value="#004F8B"/>
      <inkml:brushProperty name="ignorePressure" value="1"/>
    </inkml:brush>
  </inkml:definitions>
  <inkml:trace contextRef="#ctx0" brushRef="#br0">70 1 0 0,'0'0'0'0,"0"1"0"0,0 0 0 0,0-1 0 0,0 1 0 0,-69 624 0 0,68-623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4-04-15T09:55:53.355"/>
    </inkml:context>
    <inkml:brush xml:id="br0">
      <inkml:brushProperty name="width" value="0.05" units="cm"/>
      <inkml:brushProperty name="height" value="0.05" units="cm"/>
      <inkml:brushProperty name="color" value="#004F8B"/>
      <inkml:brushProperty name="ignorePressure" value="1"/>
    </inkml:brush>
  </inkml:definitions>
  <inkml:trace contextRef="#ctx0" brushRef="#br0">113 1 0 0,'-7'61'0'0,"-3"31"0"0,0 0 0 0,-5 45 0 0,2-22 0 0,4-38 0 0,-39 358 0 0,48-428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5:38.823"/>
    </inkml:context>
    <inkml:brush xml:id="br0">
      <inkml:brushProperty name="width" value="0.05" units="cm"/>
      <inkml:brushProperty name="height" value="0.05" units="cm"/>
      <inkml:brushProperty name="color" value="#004F8B"/>
    </inkml:brush>
  </inkml:definitions>
  <inkml:trace contextRef="#ctx0" brushRef="#br0">1 112 10234 0 0,'0'0'612'0'0,"9"-2"449"0"0,74-30 1401 0 0,-44 18-1630 0 0,-5 2-505 0 0,1 1 0 0 0,41-7 0 0 0,75-3 49 0 0,-138 20-331 0 0,-1 0 0 0 0,1 1 0 0 0,-2 1 0 0 0,2 0-1 0 0,-1 0 1 0 0,1 1 0 0 0,-1 0 0 0 0,-1 2 0 0 0,1-1 0 0 0,0 1-1 0 0,-1 1 1 0 0,0 0 0 0 0,0-1 0 0 0,0 2 0 0 0,16 12 0 0 0,-17-12-39 0 0,-1 2 0 0 0,1 0 0 0 0,-1 0 0 0 0,0 1 1 0 0,-1 0-1 0 0,0 0 0 0 0,0 1 0 0 0,-1 0 0 0 0,-1 0 1 0 0,8 15-1 0 0,-12-18 24 0 0,0 0 1 0 0,2 11 0 0 0,-2-10 137 0 0,-1-5-150 0 0,1 1 0 0 0,-2 0 0 0 0,2 0 1 0 0,0-1-1 0 0,0 2 0 0 0,0-2 0 0 0,1 0 1 0 0,-1 0-1 0 0,1 0 0 0 0,-1 1 0 0 0,2-1 1 0 0,-2-1-1 0 0,2 1 0 0 0,-1 0 0 0 0,0-1 1 0 0,1 0-1 0 0,-1 1 0 0 0,1-1 0 0 0,0 0 1 0 0,-1-1-1 0 0,1 1 0 0 0,1-1 0 0 0,-1 0 1 0 0,-1 0-1 0 0,2 0 0 0 0,-1 0 0 0 0,8-1 1 0 0,30 0 134 0 0,-42 0-166 0 0,0 0 0 0 0,0 0 0 0 0,0 0 0 0 0,0 0 0 0 0,0 0 1 0 0,0 0-1 0 0,0 0 0 0 0,0 0 0 0 0,0 0 0 0 0,0 0 0 0 0,0 0 0 0 0,0 0 0 0 0,0 0 0 0 0,0 0 0 0 0,0 0 1 0 0,0 0-1 0 0,0 0 0 0 0,0 0 0 0 0,0 0 0 0 0,0 0 0 0 0,0 0 0 0 0,0 0 0 0 0,0 0 0 0 0,0 0 0 0 0,0 0 1 0 0,0-1-1 0 0,0 1 0 0 0,0 0 0 0 0,0 0 0 0 0,0 0 0 0 0,0 0 0 0 0,0 0 0 0 0,0 0 0 0 0,0 0 0 0 0,0 0 1 0 0,0 0-1 0 0,0 0 0 0 0,0 0 0 0 0,1 0 0 0 0,-1 0 0 0 0,0 0 0 0 0,0 0 0 0 0,0 0 0 0 0,0 0 0 0 0,0 0 1 0 0,0 0-1 0 0,0 0 0 0 0,0 0 0 0 0,0 0 0 0 0,0 0 0 0 0,0 0 0 0 0,1 0 0 0 0,-1 0 0 0 0,0 0 1 0 0,0 0-1 0 0,0 0 0 0 0,0 0 0 0 0,0 0 0 0 0,0 0 0 0 0,0 0 0 0 0,0 0 0 0 0,0 0 0 0 0,0 0 0 0 0,0 0 1 0 0,0 0-1 0 0,1 0 0 0 0,-1 0 0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5:39.847"/>
    </inkml:context>
    <inkml:brush xml:id="br0">
      <inkml:brushProperty name="width" value="0.05" units="cm"/>
      <inkml:brushProperty name="height" value="0.05" units="cm"/>
      <inkml:brushProperty name="color" value="#004F8B"/>
    </inkml:brush>
  </inkml:definitions>
  <inkml:trace contextRef="#ctx0" brushRef="#br0">0 8 6777 0 0,'72'-7'927'0'0,"-71"7"-888"0"0,0 0 0 0 0,0 0 1 0 0,-1 0-1 0 0,1 0 0 0 0,0 0 0 0 0,1 0 0 0 0,-1 0 0 0 0,0 1 0 0 0,-1-1 0 0 0,1 0 0 0 0,0 1 0 0 0,0-1 0 0 0,0 0 0 0 0,0 0 1 0 0,-1 1-1 0 0,1-1 0 0 0,0 1 0 0 0,0-1 0 0 0,0 1 0 0 0,1 0 0 0 0,-2 1 20 0 0,0 0 0 0 0,1-1-1 0 0,-1 0 1 0 0,1 1 0 0 0,-1-1 0 0 0,1 1-1 0 0,-1 0 1 0 0,0-1 0 0 0,0 1-1 0 0,0-1 1 0 0,0 3 0 0 0,-1 16 294 0 0,-1 1 1 0 0,0-1-1 0 0,-7 22 1 0 0,-20 61 919 0 0,10-42-429 0 0,11-35-615 0 0,2-9-122 0 0,1-1 1 0 0,1 1 0 0 0,1 0 0 0 0,0 0-1 0 0,1 25 1 0 0,2-38-86 0 0,1 0 0 0 0,-1 0-1 0 0,0 0 1 0 0,1 0 0 0 0,1 0-1 0 0,-1 0 1 0 0,0-1-1 0 0,1 1 1 0 0,0 0 0 0 0,0 0-1 0 0,0-1 1 0 0,1 0 0 0 0,-1 1-1 0 0,1-1 1 0 0,-1 0 0 0 0,1 0-1 0 0,0 0 1 0 0,1 0 0 0 0,4 3-1 0 0,-3-3 51 0 0,1 1-1 0 0,-1-2 1 0 0,1 0-1 0 0,0 1 1 0 0,0-1 0 0 0,0 0-1 0 0,1 0 1 0 0,-1-2-1 0 0,0 2 1 0 0,0-1-1 0 0,0-1 1 0 0,11 0-1 0 0,-4-1 10 0 0,-1 0 1 0 0,0 0-1 0 0,0-2 0 0 0,0 0 0 0 0,-1 0 1 0 0,1-1-1 0 0,0 0 0 0 0,-1-1 0 0 0,0 0 1 0 0,0-1-1 0 0,-1 1 0 0 0,0-2 0 0 0,1 0 0 0 0,-2-1 1 0 0,0 1-1 0 0,0-1 0 0 0,-1-1 0 0 0,1 0 1 0 0,-2 0-1 0 0,1 0 0 0 0,10-19 0 0 0,18-39 231 0 0,-32 57-247 0 0,1-1-1 0 0,-1 0 1 0 0,-2 0 0 0 0,4-19-1 0 0,-4 18 32 0 0,-1 0 1 0 0,0 0-1 0 0,-1 0 0 0 0,-4-21 0 0 0,3 27-56 0 0,0-1 0 0 0,-2 1 1 0 0,2-1-1 0 0,-2 1 0 0 0,1 0 0 0 0,-2 0 0 0 0,2 0 0 0 0,-3 0 0 0 0,-6-10 0 0 0,5 8-27 0 0,-1 1-1 0 0,-1 0 1 0 0,1 0 0 0 0,-10-6 0 0 0,13 10-9 0 0,0 1 0 0 0,-1-1 0 0 0,1 1 1 0 0,-1 0-1 0 0,0 1 0 0 0,1-1 0 0 0,-1 0 0 0 0,0 1 0 0 0,1 0 0 0 0,-9-1 0 0 0,-7 2-53 0 0,2 1-1 0 0,-2 0 1 0 0,1 1 0 0 0,-28 7 0 0 0,37-7 42 0 0,5-1 15 0 0,1-1 0 0 0,-1 2 0 0 0,-1 0 1 0 0,1-1-1 0 0,1 1 0 0 0,-1 0 1 0 0,1 1-1 0 0,-1-1 0 0 0,-7 6 1 0 0,9-6-2 0 0,2 0 1 0 0,-1 0 0 0 0,-1 0-1 0 0,2 1 1 0 0,-1-1 0 0 0,0 1-1 0 0,1-1 1 0 0,0 1 0 0 0,0-1 0 0 0,-1 0-1 0 0,1 1 1 0 0,1 0 0 0 0,-1-1-1 0 0,0 1 1 0 0,1 0 0 0 0,-1 0 0 0 0,1 0-1 0 0,0 2 1 0 0,0 4-18 0 0,0-1 0 0 0,1 1 0 0 0,2 10 0 0 0,-2-15 20 0 0,1-1 0 0 0,-1 1 0 0 0,0 0 0 0 0,1-1-1 0 0,0 0 1 0 0,-1 0 0 0 0,2 0 0 0 0,-1 1 0 0 0,4 4 0 0 0,0-3-21 0 0,0 0 0 0 0,0 0 0 0 0,0-1 0 0 0,0 1 0 0 0,1-1 0 0 0,0-1 0 0 0,-1 1 0 0 0,1-1 0 0 0,1 0 0 0 0,-1-1 0 0 0,0 1 0 0 0,1-1 0 0 0,0-1 0 0 0,-1 1 0 0 0,1-1 0 0 0,-1-1 0 0 0,12 0 0 0 0,-7 0-461 0 0,20-2-1 0 0,-29 2-47 0 0,0-1 0 0 0,0 0 1 0 0,0 1-1 0 0,0-1 0 0 0,0 0 0 0 0,0 0 0 0 0,-1-1 1 0 0,1 1-1 0 0,0 0 0 0 0,0-1 0 0 0,3-2 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5:40.604"/>
    </inkml:context>
    <inkml:brush xml:id="br0">
      <inkml:brushProperty name="width" value="0.05" units="cm"/>
      <inkml:brushProperty name="height" value="0.05" units="cm"/>
      <inkml:brushProperty name="color" value="#004F8B"/>
    </inkml:brush>
  </inkml:definitions>
  <inkml:trace contextRef="#ctx0" brushRef="#br0">186 0 4345 0 0,'0'0'-24'0'0,"0"4"3895"0"0,2 17-2841 0 0,11 48 428 0 0,9 77 874 0 0,-21-137-2257 0 0,1 12 154 0 0,-2 33 1 0 0,-1-48-208 0 0,1 0 12 0 0,-1 2 1 0 0,0-2 0 0 0,0 1-1 0 0,-3 6 1 0 0,4-11-16 0 0,-1 0-1 0 0,0-1 1 0 0,0 1 0 0 0,1 0-1 0 0,-2-1 1 0 0,1 1-1 0 0,0-1 1 0 0,0 1 0 0 0,0 0-1 0 0,-1-1 1 0 0,0 0 0 0 0,1 1-1 0 0,0-2 1 0 0,-1 2 0 0 0,0-1-1 0 0,1 0 1 0 0,-1 0-1 0 0,0-1 1 0 0,-2 2 0 0 0,-2 0 51 0 0,-1-1 1 0 0,1 1-1 0 0,0-1 1 0 0,-1-1-1 0 0,0 1 1 0 0,1-1-1 0 0,-1 0 1 0 0,1 0-1 0 0,0-1 1 0 0,-1 1-1 0 0,0-1 1 0 0,-12-5 0 0 0,14 5-30 0 0,0-1 1 0 0,0 0-1 0 0,0 0 1 0 0,0-1 0 0 0,1 1-1 0 0,-1-1 1 0 0,0 0 0 0 0,1-1-1 0 0,0 1 1 0 0,0 0 0 0 0,0-1-1 0 0,0 0 1 0 0,1 0-1 0 0,-1 0 1 0 0,-4-9 0 0 0,4 6 42 0 0,2 2 0 0 0,-1-3 0 0 0,1 2 0 0 0,0-1 0 0 0,0 1 0 0 0,1-1 0 0 0,0 0 1 0 0,0 0-1 0 0,1 0 0 0 0,0 0 0 0 0,2-11 0 0 0,-2 13-58 0 0,1 0 1 0 0,0 0-1 0 0,1 0 1 0 0,0 0-1 0 0,-1 0 0 0 0,1 1 1 0 0,1 0-1 0 0,-1-1 0 0 0,1 1 1 0 0,0-1-1 0 0,0 1 0 0 0,0 0 1 0 0,0 0-1 0 0,2 0 1 0 0,-2 1-1 0 0,8-6 0 0 0,-2 3-41 0 0,2 0 1 0 0,-1 1-1 0 0,1 0 0 0 0,21-7 0 0 0,50-10-225 0 0,-31 10-27 0 0,52-15-2490 0 0,-98 26 574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5:41.221"/>
    </inkml:context>
    <inkml:brush xml:id="br0">
      <inkml:brushProperty name="width" value="0.05" units="cm"/>
      <inkml:brushProperty name="height" value="0.05" units="cm"/>
      <inkml:brushProperty name="color" value="#004F8B"/>
    </inkml:brush>
  </inkml:definitions>
  <inkml:trace contextRef="#ctx0" brushRef="#br0">1 1 3065 0 0,'0'0'1048'0'0,"1"0"-1016"0"0,-1 1-16 0 0,2-1-8 0 0,-1 1 8 0 0,2-1-8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6:09.522"/>
    </inkml:context>
    <inkml:brush xml:id="br0">
      <inkml:brushProperty name="width" value="0.05" units="cm"/>
      <inkml:brushProperty name="height" value="0.05" units="cm"/>
      <inkml:brushProperty name="color" value="#004F8B"/>
    </inkml:brush>
  </inkml:definitions>
  <inkml:trace contextRef="#ctx0" brushRef="#br0">0 90 2681 0 0,'0'0'1664'0'0,"5"-6"687"0"0,3-1-2072 0 0,-1 1 0 0 0,2 0 0 0 0,-1-1 0 0 0,1 3 0 0 0,0-2 0 0 0,0 1 0 0 0,1 1 0 0 0,-1 0 0 0 0,0 1 0 0 0,2 0 0 0 0,-1-1 1 0 0,13 0-1 0 0,30-5 156 0 0,0 3 0 0 0,1 2 1 0 0,64 3-1 0 0,-112 1-435 0 0,0 1-1 0 0,0 0 1 0 0,0 0-1 0 0,0 1 1 0 0,0-1-1 0 0,0 2 1 0 0,0-1-1 0 0,0 1 1 0 0,-1-1-1 0 0,0 1 1 0 0,1 1-1 0 0,-1-1 1 0 0,-1 1-1 0 0,7 5 1 0 0,5 6-10 0 0,-1 1 1 0 0,21 30 0 0 0,-18-22 6 0 0,-13-18-143 0 0,0-1 1 0 0,-2 1-1 0 0,1 0 1 0 0,0 1 0 0 0,2 7-1 0 0,-6-10-3337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5T09:56:11.427"/>
    </inkml:context>
    <inkml:brush xml:id="br0">
      <inkml:brushProperty name="width" value="0.05" units="cm"/>
      <inkml:brushProperty name="height" value="0.05" units="cm"/>
      <inkml:brushProperty name="color" value="#004F8B"/>
    </inkml:brush>
  </inkml:definitions>
  <inkml:trace contextRef="#ctx0" brushRef="#br0">111 53 3449 0 0,'0'0'228'0'0,"-12"1"71"0"0,-50 6-529 0 0,26-3 5529 0 0,38-5-4965 0 0,-1 0 1 0 0,1 0 0 0 0,-1-1 0 0 0,1 1-1 0 0,-1 0 1 0 0,1-1 0 0 0,1-2-1 0 0,2-3-236 0 0,2 3-11 0 0,-1-1 1 0 0,1 1-1 0 0,0 1 0 0 0,0-2 1 0 0,0 2-1 0 0,0 0 0 0 0,1 1 1 0 0,-1-1-1 0 0,14-2 0 0 0,-7 3 94 0 0,0-1 0 0 0,1 2 0 0 0,-1 0 0 0 0,1 1 0 0 0,19 2 0 0 0,-11 0-147 0 0,-1 2 0 0 0,37 10-1 0 0,-50-12-35 0 0,0 2 0 0 0,1-1 0 0 0,-2 1 0 0 0,2 0 0 0 0,-2 1 0 0 0,0 0 0 0 0,0 0-1 0 0,0 1 1 0 0,-1 0 0 0 0,1 0 0 0 0,9 11 0 0 0,-2-2 113 0 0,27 19 0 0 0,4 4-1880 0 0,-42-36-693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CDAEE-CF32-4683-9C74-4266B27348CA}" type="datetimeFigureOut">
              <a:rPr lang="ru-RU" smtClean="0"/>
              <a:t>31.10.2024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537456-254B-4045-9972-E44377BC802B}" type="slidenum">
              <a:rPr lang="ru-RU" smtClean="0"/>
              <a:t>‹#›</a:t>
            </a:fld>
            <a:endParaRPr lang="ru-RU"/>
          </a:p>
        </p:txBody>
      </p:sp>
    </p:spTree>
    <p:extLst>
      <p:ext uri="{BB962C8B-B14F-4D97-AF65-F5344CB8AC3E}">
        <p14:creationId xmlns:p14="http://schemas.microsoft.com/office/powerpoint/2010/main" val="3408570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8537456-254B-4045-9972-E44377BC802B}" type="slidenum">
              <a:rPr lang="ru-RU" smtClean="0"/>
              <a:t>1</a:t>
            </a:fld>
            <a:endParaRPr lang="ru-RU"/>
          </a:p>
        </p:txBody>
      </p:sp>
    </p:spTree>
    <p:extLst>
      <p:ext uri="{BB962C8B-B14F-4D97-AF65-F5344CB8AC3E}">
        <p14:creationId xmlns:p14="http://schemas.microsoft.com/office/powerpoint/2010/main" val="3887957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8537456-254B-4045-9972-E44377BC802B}" type="slidenum">
              <a:rPr lang="ru-RU" smtClean="0"/>
              <a:t>2</a:t>
            </a:fld>
            <a:endParaRPr lang="ru-RU"/>
          </a:p>
        </p:txBody>
      </p:sp>
    </p:spTree>
    <p:extLst>
      <p:ext uri="{BB962C8B-B14F-4D97-AF65-F5344CB8AC3E}">
        <p14:creationId xmlns:p14="http://schemas.microsoft.com/office/powerpoint/2010/main" val="20299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8537456-254B-4045-9972-E44377BC802B}" type="slidenum">
              <a:rPr lang="ru-RU" smtClean="0"/>
              <a:t>14</a:t>
            </a:fld>
            <a:endParaRPr lang="ru-RU"/>
          </a:p>
        </p:txBody>
      </p:sp>
    </p:spTree>
    <p:extLst>
      <p:ext uri="{BB962C8B-B14F-4D97-AF65-F5344CB8AC3E}">
        <p14:creationId xmlns:p14="http://schemas.microsoft.com/office/powerpoint/2010/main" val="256054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B4D351-74A7-C844-6DD6-261BD9EB843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DAAE37A-69B9-4E02-1F89-4FB68902D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3F7018D-CE0B-7338-6296-9F676AEA8E05}"/>
              </a:ext>
            </a:extLst>
          </p:cNvPr>
          <p:cNvSpPr>
            <a:spLocks noGrp="1"/>
          </p:cNvSpPr>
          <p:nvPr>
            <p:ph type="dt" sz="half" idx="10"/>
          </p:nvPr>
        </p:nvSpPr>
        <p:spPr/>
        <p:txBody>
          <a:bodyPr/>
          <a:lstStyle/>
          <a:p>
            <a:fld id="{8913A56A-5EBD-4F99-8328-636439323874}" type="datetime1">
              <a:rPr lang="ru-RU" smtClean="0"/>
              <a:t>31.10.2024</a:t>
            </a:fld>
            <a:endParaRPr lang="ru-RU"/>
          </a:p>
        </p:txBody>
      </p:sp>
      <p:sp>
        <p:nvSpPr>
          <p:cNvPr id="5" name="Нижний колонтитул 4">
            <a:extLst>
              <a:ext uri="{FF2B5EF4-FFF2-40B4-BE49-F238E27FC236}">
                <a16:creationId xmlns:a16="http://schemas.microsoft.com/office/drawing/2014/main" id="{AC6DE454-1F84-B053-72C8-3D1B39EC5993}"/>
              </a:ext>
            </a:extLst>
          </p:cNvPr>
          <p:cNvSpPr>
            <a:spLocks noGrp="1"/>
          </p:cNvSpPr>
          <p:nvPr>
            <p:ph type="ftr" sz="quarter" idx="11"/>
          </p:nvPr>
        </p:nvSpPr>
        <p:spPr/>
        <p:txBody>
          <a:bodyPr/>
          <a:lstStyle/>
          <a:p>
            <a:r>
              <a:rPr lang="en-US"/>
              <a:t>AYSS-2024</a:t>
            </a:r>
            <a:endParaRPr lang="ru-RU"/>
          </a:p>
        </p:txBody>
      </p:sp>
      <p:sp>
        <p:nvSpPr>
          <p:cNvPr id="6" name="Номер слайда 5">
            <a:extLst>
              <a:ext uri="{FF2B5EF4-FFF2-40B4-BE49-F238E27FC236}">
                <a16:creationId xmlns:a16="http://schemas.microsoft.com/office/drawing/2014/main" id="{F4C5D8A1-45B8-6B74-901B-D0F51ADDAB2A}"/>
              </a:ext>
            </a:extLst>
          </p:cNvPr>
          <p:cNvSpPr>
            <a:spLocks noGrp="1"/>
          </p:cNvSpPr>
          <p:nvPr>
            <p:ph type="sldNum" sz="quarter" idx="12"/>
          </p:nvPr>
        </p:nvSpPr>
        <p:spPr/>
        <p:txBody>
          <a:bodyPr/>
          <a:lstStyle/>
          <a:p>
            <a:fld id="{3B000970-D035-4636-865D-A209ACB0C698}" type="slidenum">
              <a:rPr lang="ru-RU" smtClean="0"/>
              <a:t>‹#›</a:t>
            </a:fld>
            <a:endParaRPr lang="ru-RU"/>
          </a:p>
        </p:txBody>
      </p:sp>
    </p:spTree>
    <p:extLst>
      <p:ext uri="{BB962C8B-B14F-4D97-AF65-F5344CB8AC3E}">
        <p14:creationId xmlns:p14="http://schemas.microsoft.com/office/powerpoint/2010/main" val="3002543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B59309-3494-9666-F9EF-FCC43B62146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E31CEFD5-7FC6-A902-C4B8-57431126EA1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60EE843-5840-6A8C-B990-F545CA17F263}"/>
              </a:ext>
            </a:extLst>
          </p:cNvPr>
          <p:cNvSpPr>
            <a:spLocks noGrp="1"/>
          </p:cNvSpPr>
          <p:nvPr>
            <p:ph type="dt" sz="half" idx="10"/>
          </p:nvPr>
        </p:nvSpPr>
        <p:spPr/>
        <p:txBody>
          <a:bodyPr/>
          <a:lstStyle/>
          <a:p>
            <a:fld id="{70366441-3031-4F08-BFC3-0E770C45E3F3}" type="datetime1">
              <a:rPr lang="ru-RU" smtClean="0"/>
              <a:t>31.10.2024</a:t>
            </a:fld>
            <a:endParaRPr lang="ru-RU"/>
          </a:p>
        </p:txBody>
      </p:sp>
      <p:sp>
        <p:nvSpPr>
          <p:cNvPr id="5" name="Нижний колонтитул 4">
            <a:extLst>
              <a:ext uri="{FF2B5EF4-FFF2-40B4-BE49-F238E27FC236}">
                <a16:creationId xmlns:a16="http://schemas.microsoft.com/office/drawing/2014/main" id="{F0F6CF6B-1CB0-22BD-9C28-FE9CAB8D7E00}"/>
              </a:ext>
            </a:extLst>
          </p:cNvPr>
          <p:cNvSpPr>
            <a:spLocks noGrp="1"/>
          </p:cNvSpPr>
          <p:nvPr>
            <p:ph type="ftr" sz="quarter" idx="11"/>
          </p:nvPr>
        </p:nvSpPr>
        <p:spPr/>
        <p:txBody>
          <a:bodyPr/>
          <a:lstStyle/>
          <a:p>
            <a:r>
              <a:rPr lang="en-US"/>
              <a:t>AYSS-2024</a:t>
            </a:r>
            <a:endParaRPr lang="ru-RU"/>
          </a:p>
        </p:txBody>
      </p:sp>
      <p:sp>
        <p:nvSpPr>
          <p:cNvPr id="6" name="Номер слайда 5">
            <a:extLst>
              <a:ext uri="{FF2B5EF4-FFF2-40B4-BE49-F238E27FC236}">
                <a16:creationId xmlns:a16="http://schemas.microsoft.com/office/drawing/2014/main" id="{54D0F18E-8C70-E6C0-7745-EDC0AC21F9E6}"/>
              </a:ext>
            </a:extLst>
          </p:cNvPr>
          <p:cNvSpPr>
            <a:spLocks noGrp="1"/>
          </p:cNvSpPr>
          <p:nvPr>
            <p:ph type="sldNum" sz="quarter" idx="12"/>
          </p:nvPr>
        </p:nvSpPr>
        <p:spPr/>
        <p:txBody>
          <a:bodyPr/>
          <a:lstStyle/>
          <a:p>
            <a:fld id="{3B000970-D035-4636-865D-A209ACB0C698}" type="slidenum">
              <a:rPr lang="ru-RU" smtClean="0"/>
              <a:t>‹#›</a:t>
            </a:fld>
            <a:endParaRPr lang="ru-RU"/>
          </a:p>
        </p:txBody>
      </p:sp>
    </p:spTree>
    <p:extLst>
      <p:ext uri="{BB962C8B-B14F-4D97-AF65-F5344CB8AC3E}">
        <p14:creationId xmlns:p14="http://schemas.microsoft.com/office/powerpoint/2010/main" val="1482743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722886E-8B79-4EA0-AF0A-81C63B004F4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BE68C04-95DA-82D3-9484-9242FEAA736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16108C2-88C3-C1BF-FB32-35F19CB6BA01}"/>
              </a:ext>
            </a:extLst>
          </p:cNvPr>
          <p:cNvSpPr>
            <a:spLocks noGrp="1"/>
          </p:cNvSpPr>
          <p:nvPr>
            <p:ph type="dt" sz="half" idx="10"/>
          </p:nvPr>
        </p:nvSpPr>
        <p:spPr/>
        <p:txBody>
          <a:bodyPr/>
          <a:lstStyle/>
          <a:p>
            <a:fld id="{B9EE7D69-2E93-4B27-8CAC-060D27820EFE}" type="datetime1">
              <a:rPr lang="ru-RU" smtClean="0"/>
              <a:t>31.10.2024</a:t>
            </a:fld>
            <a:endParaRPr lang="ru-RU"/>
          </a:p>
        </p:txBody>
      </p:sp>
      <p:sp>
        <p:nvSpPr>
          <p:cNvPr id="5" name="Нижний колонтитул 4">
            <a:extLst>
              <a:ext uri="{FF2B5EF4-FFF2-40B4-BE49-F238E27FC236}">
                <a16:creationId xmlns:a16="http://schemas.microsoft.com/office/drawing/2014/main" id="{E349CEC2-36BF-1EBA-335C-6539FBF55DFA}"/>
              </a:ext>
            </a:extLst>
          </p:cNvPr>
          <p:cNvSpPr>
            <a:spLocks noGrp="1"/>
          </p:cNvSpPr>
          <p:nvPr>
            <p:ph type="ftr" sz="quarter" idx="11"/>
          </p:nvPr>
        </p:nvSpPr>
        <p:spPr/>
        <p:txBody>
          <a:bodyPr/>
          <a:lstStyle/>
          <a:p>
            <a:r>
              <a:rPr lang="en-US"/>
              <a:t>AYSS-2024</a:t>
            </a:r>
            <a:endParaRPr lang="ru-RU"/>
          </a:p>
        </p:txBody>
      </p:sp>
      <p:sp>
        <p:nvSpPr>
          <p:cNvPr id="6" name="Номер слайда 5">
            <a:extLst>
              <a:ext uri="{FF2B5EF4-FFF2-40B4-BE49-F238E27FC236}">
                <a16:creationId xmlns:a16="http://schemas.microsoft.com/office/drawing/2014/main" id="{56EC8011-3183-0BE1-30FA-83FDCC1E6E35}"/>
              </a:ext>
            </a:extLst>
          </p:cNvPr>
          <p:cNvSpPr>
            <a:spLocks noGrp="1"/>
          </p:cNvSpPr>
          <p:nvPr>
            <p:ph type="sldNum" sz="quarter" idx="12"/>
          </p:nvPr>
        </p:nvSpPr>
        <p:spPr/>
        <p:txBody>
          <a:bodyPr/>
          <a:lstStyle/>
          <a:p>
            <a:fld id="{3B000970-D035-4636-865D-A209ACB0C698}" type="slidenum">
              <a:rPr lang="ru-RU" smtClean="0"/>
              <a:t>‹#›</a:t>
            </a:fld>
            <a:endParaRPr lang="ru-RU"/>
          </a:p>
        </p:txBody>
      </p:sp>
    </p:spTree>
    <p:extLst>
      <p:ext uri="{BB962C8B-B14F-4D97-AF65-F5344CB8AC3E}">
        <p14:creationId xmlns:p14="http://schemas.microsoft.com/office/powerpoint/2010/main" val="385269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DDE707-37FD-3F57-E636-860E8D5AF87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7176096-B458-4B57-7C94-4F4D26527B9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7D9DC4B-6E12-50D5-CF5F-4F4452D79BCF}"/>
              </a:ext>
            </a:extLst>
          </p:cNvPr>
          <p:cNvSpPr>
            <a:spLocks noGrp="1"/>
          </p:cNvSpPr>
          <p:nvPr>
            <p:ph type="dt" sz="half" idx="10"/>
          </p:nvPr>
        </p:nvSpPr>
        <p:spPr/>
        <p:txBody>
          <a:bodyPr/>
          <a:lstStyle/>
          <a:p>
            <a:fld id="{622AC292-FC73-4D81-B600-E056529C9C90}" type="datetime1">
              <a:rPr lang="ru-RU" smtClean="0"/>
              <a:t>31.10.2024</a:t>
            </a:fld>
            <a:endParaRPr lang="ru-RU"/>
          </a:p>
        </p:txBody>
      </p:sp>
      <p:sp>
        <p:nvSpPr>
          <p:cNvPr id="5" name="Нижний колонтитул 4">
            <a:extLst>
              <a:ext uri="{FF2B5EF4-FFF2-40B4-BE49-F238E27FC236}">
                <a16:creationId xmlns:a16="http://schemas.microsoft.com/office/drawing/2014/main" id="{AC6659D9-3A2A-D920-24DC-2685572F9A32}"/>
              </a:ext>
            </a:extLst>
          </p:cNvPr>
          <p:cNvSpPr>
            <a:spLocks noGrp="1"/>
          </p:cNvSpPr>
          <p:nvPr>
            <p:ph type="ftr" sz="quarter" idx="11"/>
          </p:nvPr>
        </p:nvSpPr>
        <p:spPr/>
        <p:txBody>
          <a:bodyPr/>
          <a:lstStyle/>
          <a:p>
            <a:r>
              <a:rPr lang="en-US"/>
              <a:t>AYSS-2024</a:t>
            </a:r>
            <a:endParaRPr lang="ru-RU"/>
          </a:p>
        </p:txBody>
      </p:sp>
      <p:sp>
        <p:nvSpPr>
          <p:cNvPr id="6" name="Номер слайда 5">
            <a:extLst>
              <a:ext uri="{FF2B5EF4-FFF2-40B4-BE49-F238E27FC236}">
                <a16:creationId xmlns:a16="http://schemas.microsoft.com/office/drawing/2014/main" id="{84AA828D-CCE3-02D6-5F86-D6072A392E7D}"/>
              </a:ext>
            </a:extLst>
          </p:cNvPr>
          <p:cNvSpPr>
            <a:spLocks noGrp="1"/>
          </p:cNvSpPr>
          <p:nvPr>
            <p:ph type="sldNum" sz="quarter" idx="12"/>
          </p:nvPr>
        </p:nvSpPr>
        <p:spPr/>
        <p:txBody>
          <a:bodyPr/>
          <a:lstStyle/>
          <a:p>
            <a:fld id="{3B000970-D035-4636-865D-A209ACB0C698}" type="slidenum">
              <a:rPr lang="ru-RU" smtClean="0"/>
              <a:t>‹#›</a:t>
            </a:fld>
            <a:endParaRPr lang="ru-RU"/>
          </a:p>
        </p:txBody>
      </p:sp>
    </p:spTree>
    <p:extLst>
      <p:ext uri="{BB962C8B-B14F-4D97-AF65-F5344CB8AC3E}">
        <p14:creationId xmlns:p14="http://schemas.microsoft.com/office/powerpoint/2010/main" val="3262618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17B4C2-E2EA-296C-F1D4-6425A256D17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206F9CA-1B52-C249-CCDC-B9ECBF8E1C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35D4968-E34D-714D-35D8-E17E66D80171}"/>
              </a:ext>
            </a:extLst>
          </p:cNvPr>
          <p:cNvSpPr>
            <a:spLocks noGrp="1"/>
          </p:cNvSpPr>
          <p:nvPr>
            <p:ph type="dt" sz="half" idx="10"/>
          </p:nvPr>
        </p:nvSpPr>
        <p:spPr/>
        <p:txBody>
          <a:bodyPr/>
          <a:lstStyle/>
          <a:p>
            <a:fld id="{3098B4C2-D562-4977-B50D-E6357487D9ED}" type="datetime1">
              <a:rPr lang="ru-RU" smtClean="0"/>
              <a:t>31.10.2024</a:t>
            </a:fld>
            <a:endParaRPr lang="ru-RU"/>
          </a:p>
        </p:txBody>
      </p:sp>
      <p:sp>
        <p:nvSpPr>
          <p:cNvPr id="5" name="Нижний колонтитул 4">
            <a:extLst>
              <a:ext uri="{FF2B5EF4-FFF2-40B4-BE49-F238E27FC236}">
                <a16:creationId xmlns:a16="http://schemas.microsoft.com/office/drawing/2014/main" id="{A89D6D63-3658-01E5-4806-41CF25AD7BFC}"/>
              </a:ext>
            </a:extLst>
          </p:cNvPr>
          <p:cNvSpPr>
            <a:spLocks noGrp="1"/>
          </p:cNvSpPr>
          <p:nvPr>
            <p:ph type="ftr" sz="quarter" idx="11"/>
          </p:nvPr>
        </p:nvSpPr>
        <p:spPr/>
        <p:txBody>
          <a:bodyPr/>
          <a:lstStyle/>
          <a:p>
            <a:r>
              <a:rPr lang="en-US"/>
              <a:t>AYSS-2024</a:t>
            </a:r>
            <a:endParaRPr lang="ru-RU"/>
          </a:p>
        </p:txBody>
      </p:sp>
      <p:sp>
        <p:nvSpPr>
          <p:cNvPr id="6" name="Номер слайда 5">
            <a:extLst>
              <a:ext uri="{FF2B5EF4-FFF2-40B4-BE49-F238E27FC236}">
                <a16:creationId xmlns:a16="http://schemas.microsoft.com/office/drawing/2014/main" id="{CD313BE9-D99A-7C7E-B09A-C94F182CFD71}"/>
              </a:ext>
            </a:extLst>
          </p:cNvPr>
          <p:cNvSpPr>
            <a:spLocks noGrp="1"/>
          </p:cNvSpPr>
          <p:nvPr>
            <p:ph type="sldNum" sz="quarter" idx="12"/>
          </p:nvPr>
        </p:nvSpPr>
        <p:spPr/>
        <p:txBody>
          <a:bodyPr/>
          <a:lstStyle/>
          <a:p>
            <a:fld id="{3B000970-D035-4636-865D-A209ACB0C698}" type="slidenum">
              <a:rPr lang="ru-RU" smtClean="0"/>
              <a:t>‹#›</a:t>
            </a:fld>
            <a:endParaRPr lang="ru-RU"/>
          </a:p>
        </p:txBody>
      </p:sp>
    </p:spTree>
    <p:extLst>
      <p:ext uri="{BB962C8B-B14F-4D97-AF65-F5344CB8AC3E}">
        <p14:creationId xmlns:p14="http://schemas.microsoft.com/office/powerpoint/2010/main" val="283562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A59B47-3071-8B53-DE65-965D5AB5694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45E8F5E-8563-D8E1-F49D-20F7B0D82C4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007F469-07E0-3F4C-56CC-4251AFA36A6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00CF2FE-3F6D-3D1A-431F-C63944D94D6E}"/>
              </a:ext>
            </a:extLst>
          </p:cNvPr>
          <p:cNvSpPr>
            <a:spLocks noGrp="1"/>
          </p:cNvSpPr>
          <p:nvPr>
            <p:ph type="dt" sz="half" idx="10"/>
          </p:nvPr>
        </p:nvSpPr>
        <p:spPr/>
        <p:txBody>
          <a:bodyPr/>
          <a:lstStyle/>
          <a:p>
            <a:fld id="{D64D9DDD-3CCC-458C-94F1-93B3B084DE4B}" type="datetime1">
              <a:rPr lang="ru-RU" smtClean="0"/>
              <a:t>31.10.2024</a:t>
            </a:fld>
            <a:endParaRPr lang="ru-RU"/>
          </a:p>
        </p:txBody>
      </p:sp>
      <p:sp>
        <p:nvSpPr>
          <p:cNvPr id="6" name="Нижний колонтитул 5">
            <a:extLst>
              <a:ext uri="{FF2B5EF4-FFF2-40B4-BE49-F238E27FC236}">
                <a16:creationId xmlns:a16="http://schemas.microsoft.com/office/drawing/2014/main" id="{FB073C1A-4422-1DC6-4ADF-27F778379DF4}"/>
              </a:ext>
            </a:extLst>
          </p:cNvPr>
          <p:cNvSpPr>
            <a:spLocks noGrp="1"/>
          </p:cNvSpPr>
          <p:nvPr>
            <p:ph type="ftr" sz="quarter" idx="11"/>
          </p:nvPr>
        </p:nvSpPr>
        <p:spPr/>
        <p:txBody>
          <a:bodyPr/>
          <a:lstStyle/>
          <a:p>
            <a:r>
              <a:rPr lang="en-US"/>
              <a:t>AYSS-2024</a:t>
            </a:r>
            <a:endParaRPr lang="ru-RU"/>
          </a:p>
        </p:txBody>
      </p:sp>
      <p:sp>
        <p:nvSpPr>
          <p:cNvPr id="7" name="Номер слайда 6">
            <a:extLst>
              <a:ext uri="{FF2B5EF4-FFF2-40B4-BE49-F238E27FC236}">
                <a16:creationId xmlns:a16="http://schemas.microsoft.com/office/drawing/2014/main" id="{9FC706B5-C02E-784C-1CF8-D0D04CCED02C}"/>
              </a:ext>
            </a:extLst>
          </p:cNvPr>
          <p:cNvSpPr>
            <a:spLocks noGrp="1"/>
          </p:cNvSpPr>
          <p:nvPr>
            <p:ph type="sldNum" sz="quarter" idx="12"/>
          </p:nvPr>
        </p:nvSpPr>
        <p:spPr/>
        <p:txBody>
          <a:bodyPr/>
          <a:lstStyle/>
          <a:p>
            <a:fld id="{3B000970-D035-4636-865D-A209ACB0C698}" type="slidenum">
              <a:rPr lang="ru-RU" smtClean="0"/>
              <a:t>‹#›</a:t>
            </a:fld>
            <a:endParaRPr lang="ru-RU"/>
          </a:p>
        </p:txBody>
      </p:sp>
    </p:spTree>
    <p:extLst>
      <p:ext uri="{BB962C8B-B14F-4D97-AF65-F5344CB8AC3E}">
        <p14:creationId xmlns:p14="http://schemas.microsoft.com/office/powerpoint/2010/main" val="89065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024E28-4967-5DCA-C519-1BC4ABF7869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5445E84-1C90-7B07-4BA1-A14E2E837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8CB656B9-7328-1F95-D2A7-51212103FF8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6B42FAE-7876-887D-6CF5-4540E8E116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6F70890-7225-EF13-C615-A8ACBBE413F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486C16C-099B-3FA1-3278-EB571E17B400}"/>
              </a:ext>
            </a:extLst>
          </p:cNvPr>
          <p:cNvSpPr>
            <a:spLocks noGrp="1"/>
          </p:cNvSpPr>
          <p:nvPr>
            <p:ph type="dt" sz="half" idx="10"/>
          </p:nvPr>
        </p:nvSpPr>
        <p:spPr/>
        <p:txBody>
          <a:bodyPr/>
          <a:lstStyle/>
          <a:p>
            <a:fld id="{27B3F09E-9BDD-4599-AE03-7D65B8E6F1B1}" type="datetime1">
              <a:rPr lang="ru-RU" smtClean="0"/>
              <a:t>31.10.2024</a:t>
            </a:fld>
            <a:endParaRPr lang="ru-RU"/>
          </a:p>
        </p:txBody>
      </p:sp>
      <p:sp>
        <p:nvSpPr>
          <p:cNvPr id="8" name="Нижний колонтитул 7">
            <a:extLst>
              <a:ext uri="{FF2B5EF4-FFF2-40B4-BE49-F238E27FC236}">
                <a16:creationId xmlns:a16="http://schemas.microsoft.com/office/drawing/2014/main" id="{0509B26A-634E-00B2-825E-71A0A444E284}"/>
              </a:ext>
            </a:extLst>
          </p:cNvPr>
          <p:cNvSpPr>
            <a:spLocks noGrp="1"/>
          </p:cNvSpPr>
          <p:nvPr>
            <p:ph type="ftr" sz="quarter" idx="11"/>
          </p:nvPr>
        </p:nvSpPr>
        <p:spPr/>
        <p:txBody>
          <a:bodyPr/>
          <a:lstStyle/>
          <a:p>
            <a:r>
              <a:rPr lang="en-US"/>
              <a:t>AYSS-2024</a:t>
            </a:r>
            <a:endParaRPr lang="ru-RU"/>
          </a:p>
        </p:txBody>
      </p:sp>
      <p:sp>
        <p:nvSpPr>
          <p:cNvPr id="9" name="Номер слайда 8">
            <a:extLst>
              <a:ext uri="{FF2B5EF4-FFF2-40B4-BE49-F238E27FC236}">
                <a16:creationId xmlns:a16="http://schemas.microsoft.com/office/drawing/2014/main" id="{AC386F1D-BF2C-DE0B-EF84-919BADB60281}"/>
              </a:ext>
            </a:extLst>
          </p:cNvPr>
          <p:cNvSpPr>
            <a:spLocks noGrp="1"/>
          </p:cNvSpPr>
          <p:nvPr>
            <p:ph type="sldNum" sz="quarter" idx="12"/>
          </p:nvPr>
        </p:nvSpPr>
        <p:spPr/>
        <p:txBody>
          <a:bodyPr/>
          <a:lstStyle/>
          <a:p>
            <a:fld id="{3B000970-D035-4636-865D-A209ACB0C698}" type="slidenum">
              <a:rPr lang="ru-RU" smtClean="0"/>
              <a:t>‹#›</a:t>
            </a:fld>
            <a:endParaRPr lang="ru-RU"/>
          </a:p>
        </p:txBody>
      </p:sp>
    </p:spTree>
    <p:extLst>
      <p:ext uri="{BB962C8B-B14F-4D97-AF65-F5344CB8AC3E}">
        <p14:creationId xmlns:p14="http://schemas.microsoft.com/office/powerpoint/2010/main" val="252602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02C363-838D-DFAE-5E66-56AA5C803AD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C7F1839-E765-E8EF-A76F-19ED7292EF3F}"/>
              </a:ext>
            </a:extLst>
          </p:cNvPr>
          <p:cNvSpPr>
            <a:spLocks noGrp="1"/>
          </p:cNvSpPr>
          <p:nvPr>
            <p:ph type="dt" sz="half" idx="10"/>
          </p:nvPr>
        </p:nvSpPr>
        <p:spPr/>
        <p:txBody>
          <a:bodyPr/>
          <a:lstStyle/>
          <a:p>
            <a:fld id="{43AC30A1-D967-442C-9A3A-DF874B20D430}" type="datetime1">
              <a:rPr lang="ru-RU" smtClean="0"/>
              <a:t>31.10.2024</a:t>
            </a:fld>
            <a:endParaRPr lang="ru-RU"/>
          </a:p>
        </p:txBody>
      </p:sp>
      <p:sp>
        <p:nvSpPr>
          <p:cNvPr id="4" name="Нижний колонтитул 3">
            <a:extLst>
              <a:ext uri="{FF2B5EF4-FFF2-40B4-BE49-F238E27FC236}">
                <a16:creationId xmlns:a16="http://schemas.microsoft.com/office/drawing/2014/main" id="{4D9261B7-5577-2986-F501-E3D60B2A6A1B}"/>
              </a:ext>
            </a:extLst>
          </p:cNvPr>
          <p:cNvSpPr>
            <a:spLocks noGrp="1"/>
          </p:cNvSpPr>
          <p:nvPr>
            <p:ph type="ftr" sz="quarter" idx="11"/>
          </p:nvPr>
        </p:nvSpPr>
        <p:spPr/>
        <p:txBody>
          <a:bodyPr/>
          <a:lstStyle/>
          <a:p>
            <a:r>
              <a:rPr lang="en-US"/>
              <a:t>AYSS-2024</a:t>
            </a:r>
            <a:endParaRPr lang="ru-RU"/>
          </a:p>
        </p:txBody>
      </p:sp>
      <p:sp>
        <p:nvSpPr>
          <p:cNvPr id="5" name="Номер слайда 4">
            <a:extLst>
              <a:ext uri="{FF2B5EF4-FFF2-40B4-BE49-F238E27FC236}">
                <a16:creationId xmlns:a16="http://schemas.microsoft.com/office/drawing/2014/main" id="{C1E7E2F9-57E8-37F9-3F27-9AF488279F75}"/>
              </a:ext>
            </a:extLst>
          </p:cNvPr>
          <p:cNvSpPr>
            <a:spLocks noGrp="1"/>
          </p:cNvSpPr>
          <p:nvPr>
            <p:ph type="sldNum" sz="quarter" idx="12"/>
          </p:nvPr>
        </p:nvSpPr>
        <p:spPr/>
        <p:txBody>
          <a:bodyPr/>
          <a:lstStyle/>
          <a:p>
            <a:fld id="{3B000970-D035-4636-865D-A209ACB0C698}" type="slidenum">
              <a:rPr lang="ru-RU" smtClean="0"/>
              <a:t>‹#›</a:t>
            </a:fld>
            <a:endParaRPr lang="ru-RU"/>
          </a:p>
        </p:txBody>
      </p:sp>
    </p:spTree>
    <p:extLst>
      <p:ext uri="{BB962C8B-B14F-4D97-AF65-F5344CB8AC3E}">
        <p14:creationId xmlns:p14="http://schemas.microsoft.com/office/powerpoint/2010/main" val="28811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724C8FB-67C6-C220-38AA-0DFA2849051E}"/>
              </a:ext>
            </a:extLst>
          </p:cNvPr>
          <p:cNvSpPr>
            <a:spLocks noGrp="1"/>
          </p:cNvSpPr>
          <p:nvPr>
            <p:ph type="dt" sz="half" idx="10"/>
          </p:nvPr>
        </p:nvSpPr>
        <p:spPr/>
        <p:txBody>
          <a:bodyPr/>
          <a:lstStyle/>
          <a:p>
            <a:fld id="{7FD07E2E-751A-476E-A298-09FCBD28F1DC}" type="datetime1">
              <a:rPr lang="ru-RU" smtClean="0"/>
              <a:t>31.10.2024</a:t>
            </a:fld>
            <a:endParaRPr lang="ru-RU"/>
          </a:p>
        </p:txBody>
      </p:sp>
      <p:sp>
        <p:nvSpPr>
          <p:cNvPr id="3" name="Нижний колонтитул 2">
            <a:extLst>
              <a:ext uri="{FF2B5EF4-FFF2-40B4-BE49-F238E27FC236}">
                <a16:creationId xmlns:a16="http://schemas.microsoft.com/office/drawing/2014/main" id="{692D26B2-F83C-5AE6-F754-8A2B7EE24F53}"/>
              </a:ext>
            </a:extLst>
          </p:cNvPr>
          <p:cNvSpPr>
            <a:spLocks noGrp="1"/>
          </p:cNvSpPr>
          <p:nvPr>
            <p:ph type="ftr" sz="quarter" idx="11"/>
          </p:nvPr>
        </p:nvSpPr>
        <p:spPr/>
        <p:txBody>
          <a:bodyPr/>
          <a:lstStyle/>
          <a:p>
            <a:r>
              <a:rPr lang="en-US"/>
              <a:t>AYSS-2024</a:t>
            </a:r>
            <a:endParaRPr lang="ru-RU"/>
          </a:p>
        </p:txBody>
      </p:sp>
      <p:sp>
        <p:nvSpPr>
          <p:cNvPr id="4" name="Номер слайда 3">
            <a:extLst>
              <a:ext uri="{FF2B5EF4-FFF2-40B4-BE49-F238E27FC236}">
                <a16:creationId xmlns:a16="http://schemas.microsoft.com/office/drawing/2014/main" id="{85859984-BFDA-BF4C-41B7-9B21F5EAE4B0}"/>
              </a:ext>
            </a:extLst>
          </p:cNvPr>
          <p:cNvSpPr>
            <a:spLocks noGrp="1"/>
          </p:cNvSpPr>
          <p:nvPr>
            <p:ph type="sldNum" sz="quarter" idx="12"/>
          </p:nvPr>
        </p:nvSpPr>
        <p:spPr/>
        <p:txBody>
          <a:bodyPr/>
          <a:lstStyle/>
          <a:p>
            <a:fld id="{3B000970-D035-4636-865D-A209ACB0C698}" type="slidenum">
              <a:rPr lang="ru-RU" smtClean="0"/>
              <a:t>‹#›</a:t>
            </a:fld>
            <a:endParaRPr lang="ru-RU"/>
          </a:p>
        </p:txBody>
      </p:sp>
    </p:spTree>
    <p:extLst>
      <p:ext uri="{BB962C8B-B14F-4D97-AF65-F5344CB8AC3E}">
        <p14:creationId xmlns:p14="http://schemas.microsoft.com/office/powerpoint/2010/main" val="415020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FAE9DC-2B43-F195-C5A4-1D65C71EB2E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25981D1-C8BA-9B7F-3352-B6A4464D8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4AE06807-5136-49DC-1B55-790F36F87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BC39F26-68C5-6B1D-6E2C-B572646E336A}"/>
              </a:ext>
            </a:extLst>
          </p:cNvPr>
          <p:cNvSpPr>
            <a:spLocks noGrp="1"/>
          </p:cNvSpPr>
          <p:nvPr>
            <p:ph type="dt" sz="half" idx="10"/>
          </p:nvPr>
        </p:nvSpPr>
        <p:spPr/>
        <p:txBody>
          <a:bodyPr/>
          <a:lstStyle/>
          <a:p>
            <a:fld id="{5F5E94EF-16D1-4192-8DD0-CB4F988AF5F0}" type="datetime1">
              <a:rPr lang="ru-RU" smtClean="0"/>
              <a:t>31.10.2024</a:t>
            </a:fld>
            <a:endParaRPr lang="ru-RU"/>
          </a:p>
        </p:txBody>
      </p:sp>
      <p:sp>
        <p:nvSpPr>
          <p:cNvPr id="6" name="Нижний колонтитул 5">
            <a:extLst>
              <a:ext uri="{FF2B5EF4-FFF2-40B4-BE49-F238E27FC236}">
                <a16:creationId xmlns:a16="http://schemas.microsoft.com/office/drawing/2014/main" id="{077F85D0-D162-68A6-CB8B-F30808E5B66D}"/>
              </a:ext>
            </a:extLst>
          </p:cNvPr>
          <p:cNvSpPr>
            <a:spLocks noGrp="1"/>
          </p:cNvSpPr>
          <p:nvPr>
            <p:ph type="ftr" sz="quarter" idx="11"/>
          </p:nvPr>
        </p:nvSpPr>
        <p:spPr/>
        <p:txBody>
          <a:bodyPr/>
          <a:lstStyle/>
          <a:p>
            <a:r>
              <a:rPr lang="en-US"/>
              <a:t>AYSS-2024</a:t>
            </a:r>
            <a:endParaRPr lang="ru-RU"/>
          </a:p>
        </p:txBody>
      </p:sp>
      <p:sp>
        <p:nvSpPr>
          <p:cNvPr id="7" name="Номер слайда 6">
            <a:extLst>
              <a:ext uri="{FF2B5EF4-FFF2-40B4-BE49-F238E27FC236}">
                <a16:creationId xmlns:a16="http://schemas.microsoft.com/office/drawing/2014/main" id="{CE04F85E-BFC4-B653-4CE9-91A53A96A31B}"/>
              </a:ext>
            </a:extLst>
          </p:cNvPr>
          <p:cNvSpPr>
            <a:spLocks noGrp="1"/>
          </p:cNvSpPr>
          <p:nvPr>
            <p:ph type="sldNum" sz="quarter" idx="12"/>
          </p:nvPr>
        </p:nvSpPr>
        <p:spPr/>
        <p:txBody>
          <a:bodyPr/>
          <a:lstStyle/>
          <a:p>
            <a:fld id="{3B000970-D035-4636-865D-A209ACB0C698}" type="slidenum">
              <a:rPr lang="ru-RU" smtClean="0"/>
              <a:t>‹#›</a:t>
            </a:fld>
            <a:endParaRPr lang="ru-RU"/>
          </a:p>
        </p:txBody>
      </p:sp>
    </p:spTree>
    <p:extLst>
      <p:ext uri="{BB962C8B-B14F-4D97-AF65-F5344CB8AC3E}">
        <p14:creationId xmlns:p14="http://schemas.microsoft.com/office/powerpoint/2010/main" val="182267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7475E0-7799-A2B8-249D-09C34453ED7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F18C4AA-84D1-42F8-1E35-34195C8AF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47A93597-BD64-C92E-EE2D-FC6958059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5C01AE1-5767-70A7-C3C5-FEBC27DB5354}"/>
              </a:ext>
            </a:extLst>
          </p:cNvPr>
          <p:cNvSpPr>
            <a:spLocks noGrp="1"/>
          </p:cNvSpPr>
          <p:nvPr>
            <p:ph type="dt" sz="half" idx="10"/>
          </p:nvPr>
        </p:nvSpPr>
        <p:spPr/>
        <p:txBody>
          <a:bodyPr/>
          <a:lstStyle/>
          <a:p>
            <a:fld id="{A66F56BE-B310-45F6-BA63-96457225DA2A}" type="datetime1">
              <a:rPr lang="ru-RU" smtClean="0"/>
              <a:t>31.10.2024</a:t>
            </a:fld>
            <a:endParaRPr lang="ru-RU"/>
          </a:p>
        </p:txBody>
      </p:sp>
      <p:sp>
        <p:nvSpPr>
          <p:cNvPr id="6" name="Нижний колонтитул 5">
            <a:extLst>
              <a:ext uri="{FF2B5EF4-FFF2-40B4-BE49-F238E27FC236}">
                <a16:creationId xmlns:a16="http://schemas.microsoft.com/office/drawing/2014/main" id="{6A988C26-9368-DB50-3F60-DDBAAF46EA1C}"/>
              </a:ext>
            </a:extLst>
          </p:cNvPr>
          <p:cNvSpPr>
            <a:spLocks noGrp="1"/>
          </p:cNvSpPr>
          <p:nvPr>
            <p:ph type="ftr" sz="quarter" idx="11"/>
          </p:nvPr>
        </p:nvSpPr>
        <p:spPr/>
        <p:txBody>
          <a:bodyPr/>
          <a:lstStyle/>
          <a:p>
            <a:r>
              <a:rPr lang="en-US"/>
              <a:t>AYSS-2024</a:t>
            </a:r>
            <a:endParaRPr lang="ru-RU"/>
          </a:p>
        </p:txBody>
      </p:sp>
      <p:sp>
        <p:nvSpPr>
          <p:cNvPr id="7" name="Номер слайда 6">
            <a:extLst>
              <a:ext uri="{FF2B5EF4-FFF2-40B4-BE49-F238E27FC236}">
                <a16:creationId xmlns:a16="http://schemas.microsoft.com/office/drawing/2014/main" id="{517FFC35-8808-1FBB-58E0-167F4445C08F}"/>
              </a:ext>
            </a:extLst>
          </p:cNvPr>
          <p:cNvSpPr>
            <a:spLocks noGrp="1"/>
          </p:cNvSpPr>
          <p:nvPr>
            <p:ph type="sldNum" sz="quarter" idx="12"/>
          </p:nvPr>
        </p:nvSpPr>
        <p:spPr/>
        <p:txBody>
          <a:bodyPr/>
          <a:lstStyle/>
          <a:p>
            <a:fld id="{3B000970-D035-4636-865D-A209ACB0C698}" type="slidenum">
              <a:rPr lang="ru-RU" smtClean="0"/>
              <a:t>‹#›</a:t>
            </a:fld>
            <a:endParaRPr lang="ru-RU"/>
          </a:p>
        </p:txBody>
      </p:sp>
    </p:spTree>
    <p:extLst>
      <p:ext uri="{BB962C8B-B14F-4D97-AF65-F5344CB8AC3E}">
        <p14:creationId xmlns:p14="http://schemas.microsoft.com/office/powerpoint/2010/main" val="56565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A0B340-8649-0BC6-81FB-3D9D7C7983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6673DE9-3826-5D30-B5FD-25DB8FF8E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889EC09-7644-A79C-BAE7-E239429F30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F7A09-E080-4669-B79C-33D58FFB12F2}" type="datetime1">
              <a:rPr lang="ru-RU" smtClean="0"/>
              <a:t>31.10.2024</a:t>
            </a:fld>
            <a:endParaRPr lang="ru-RU"/>
          </a:p>
        </p:txBody>
      </p:sp>
      <p:sp>
        <p:nvSpPr>
          <p:cNvPr id="5" name="Нижний колонтитул 4">
            <a:extLst>
              <a:ext uri="{FF2B5EF4-FFF2-40B4-BE49-F238E27FC236}">
                <a16:creationId xmlns:a16="http://schemas.microsoft.com/office/drawing/2014/main" id="{9F116B72-0BC2-CC71-B17F-FAD523F679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AYSS-2024</a:t>
            </a:r>
            <a:endParaRPr lang="ru-RU"/>
          </a:p>
        </p:txBody>
      </p:sp>
      <p:sp>
        <p:nvSpPr>
          <p:cNvPr id="6" name="Номер слайда 5">
            <a:extLst>
              <a:ext uri="{FF2B5EF4-FFF2-40B4-BE49-F238E27FC236}">
                <a16:creationId xmlns:a16="http://schemas.microsoft.com/office/drawing/2014/main" id="{3126CEBD-1D1E-C2C1-1712-3970345517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00970-D035-4636-865D-A209ACB0C698}" type="slidenum">
              <a:rPr lang="ru-RU" smtClean="0"/>
              <a:t>‹#›</a:t>
            </a:fld>
            <a:endParaRPr lang="ru-RU"/>
          </a:p>
        </p:txBody>
      </p:sp>
    </p:spTree>
    <p:extLst>
      <p:ext uri="{BB962C8B-B14F-4D97-AF65-F5344CB8AC3E}">
        <p14:creationId xmlns:p14="http://schemas.microsoft.com/office/powerpoint/2010/main" val="3318860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1.xml"/><Relationship Id="rId11" Type="http://schemas.openxmlformats.org/officeDocument/2006/relationships/image" Target="../media/image6.png"/><Relationship Id="rId5" Type="http://schemas.openxmlformats.org/officeDocument/2006/relationships/image" Target="../media/image3.jpeg"/><Relationship Id="rId10" Type="http://schemas.openxmlformats.org/officeDocument/2006/relationships/customXml" Target="../ink/ink3.xml"/><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diagramData" Target="../diagrams/data3.xml"/><Relationship Id="rId5" Type="http://schemas.openxmlformats.org/officeDocument/2006/relationships/diagramColors" Target="../diagrams/colors1.xml"/><Relationship Id="rId15" Type="http://schemas.microsoft.com/office/2007/relationships/diagramDrawing" Target="../diagrams/drawing2.xml"/><Relationship Id="rId10"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diagramQuickStyle" Target="../diagrams/quickStyle1.xml"/><Relationship Id="rId14"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17" Type="http://schemas.openxmlformats.org/officeDocument/2006/relationships/image" Target="../media/image145.png"/><Relationship Id="rId299" Type="http://schemas.openxmlformats.org/officeDocument/2006/relationships/customXml" Target="../ink/ink179.xml"/><Relationship Id="rId21" Type="http://schemas.openxmlformats.org/officeDocument/2006/relationships/image" Target="../media/image950.png"/><Relationship Id="rId63" Type="http://schemas.openxmlformats.org/officeDocument/2006/relationships/image" Target="../media/image1180.png"/><Relationship Id="rId159" Type="http://schemas.openxmlformats.org/officeDocument/2006/relationships/image" Target="../media/image166.png"/><Relationship Id="rId324" Type="http://schemas.openxmlformats.org/officeDocument/2006/relationships/image" Target="../media/image247.png"/><Relationship Id="rId366" Type="http://schemas.openxmlformats.org/officeDocument/2006/relationships/image" Target="../media/image820.png"/><Relationship Id="rId170" Type="http://schemas.openxmlformats.org/officeDocument/2006/relationships/customXml" Target="../ink/ink113.xml"/><Relationship Id="rId226" Type="http://schemas.openxmlformats.org/officeDocument/2006/relationships/customXml" Target="../ink/ink141.xml"/><Relationship Id="rId433" Type="http://schemas.openxmlformats.org/officeDocument/2006/relationships/image" Target="../media/image257.png"/><Relationship Id="rId268" Type="http://schemas.openxmlformats.org/officeDocument/2006/relationships/image" Target="../media/image220.png"/><Relationship Id="rId32" Type="http://schemas.openxmlformats.org/officeDocument/2006/relationships/customXml" Target="../ink/ink44.xml"/><Relationship Id="rId74" Type="http://schemas.openxmlformats.org/officeDocument/2006/relationships/customXml" Target="../ink/ink65.xml"/><Relationship Id="rId128" Type="http://schemas.openxmlformats.org/officeDocument/2006/relationships/customXml" Target="../ink/ink92.xml"/><Relationship Id="rId335" Type="http://schemas.openxmlformats.org/officeDocument/2006/relationships/customXml" Target="../ink/ink197.xml"/><Relationship Id="rId377" Type="http://schemas.openxmlformats.org/officeDocument/2006/relationships/customXml" Target="../ink/ink218.xml"/><Relationship Id="rId5" Type="http://schemas.openxmlformats.org/officeDocument/2006/relationships/image" Target="../media/image860.png"/><Relationship Id="rId181" Type="http://schemas.openxmlformats.org/officeDocument/2006/relationships/image" Target="../media/image177.png"/><Relationship Id="rId237" Type="http://schemas.openxmlformats.org/officeDocument/2006/relationships/customXml" Target="../ink/ink147.xml"/><Relationship Id="rId402" Type="http://schemas.openxmlformats.org/officeDocument/2006/relationships/image" Target="../media/image322.png"/><Relationship Id="rId279" Type="http://schemas.openxmlformats.org/officeDocument/2006/relationships/image" Target="../media/image225.png"/><Relationship Id="rId43" Type="http://schemas.openxmlformats.org/officeDocument/2006/relationships/image" Target="../media/image1070.png"/><Relationship Id="rId139" Type="http://schemas.openxmlformats.org/officeDocument/2006/relationships/image" Target="../media/image156.png"/><Relationship Id="rId290" Type="http://schemas.openxmlformats.org/officeDocument/2006/relationships/customXml" Target="../ink/ink174.xml"/><Relationship Id="rId304" Type="http://schemas.openxmlformats.org/officeDocument/2006/relationships/image" Target="../media/image237.png"/><Relationship Id="rId346" Type="http://schemas.openxmlformats.org/officeDocument/2006/relationships/image" Target="../media/image294.png"/><Relationship Id="rId388" Type="http://schemas.openxmlformats.org/officeDocument/2006/relationships/image" Target="../media/image315.png"/><Relationship Id="rId85" Type="http://schemas.openxmlformats.org/officeDocument/2006/relationships/image" Target="../media/image1290.png"/><Relationship Id="rId150" Type="http://schemas.openxmlformats.org/officeDocument/2006/relationships/customXml" Target="../ink/ink103.xml"/><Relationship Id="rId192" Type="http://schemas.openxmlformats.org/officeDocument/2006/relationships/customXml" Target="../ink/ink124.xml"/><Relationship Id="rId206" Type="http://schemas.openxmlformats.org/officeDocument/2006/relationships/customXml" Target="../ink/ink131.xml"/><Relationship Id="rId413" Type="http://schemas.openxmlformats.org/officeDocument/2006/relationships/customXml" Target="../ink/ink236.xml"/><Relationship Id="rId248" Type="http://schemas.openxmlformats.org/officeDocument/2006/relationships/image" Target="../media/image210.png"/><Relationship Id="rId12" Type="http://schemas.openxmlformats.org/officeDocument/2006/relationships/customXml" Target="../ink/ink34.xml"/><Relationship Id="rId108" Type="http://schemas.openxmlformats.org/officeDocument/2006/relationships/customXml" Target="../ink/ink82.xml"/><Relationship Id="rId315" Type="http://schemas.openxmlformats.org/officeDocument/2006/relationships/customXml" Target="../ink/ink187.xml"/><Relationship Id="rId357" Type="http://schemas.openxmlformats.org/officeDocument/2006/relationships/customXml" Target="../ink/ink208.xml"/><Relationship Id="rId54" Type="http://schemas.openxmlformats.org/officeDocument/2006/relationships/customXml" Target="../ink/ink55.xml"/><Relationship Id="rId96" Type="http://schemas.openxmlformats.org/officeDocument/2006/relationships/customXml" Target="../ink/ink76.xml"/><Relationship Id="rId161" Type="http://schemas.openxmlformats.org/officeDocument/2006/relationships/image" Target="../media/image167.png"/><Relationship Id="rId217" Type="http://schemas.openxmlformats.org/officeDocument/2006/relationships/image" Target="../media/image195.png"/><Relationship Id="rId399" Type="http://schemas.openxmlformats.org/officeDocument/2006/relationships/customXml" Target="../ink/ink229.xml"/><Relationship Id="rId259" Type="http://schemas.openxmlformats.org/officeDocument/2006/relationships/customXml" Target="../ink/ink158.xml"/><Relationship Id="rId424" Type="http://schemas.openxmlformats.org/officeDocument/2006/relationships/image" Target="../media/image333.png"/><Relationship Id="rId23" Type="http://schemas.openxmlformats.org/officeDocument/2006/relationships/image" Target="../media/image960.png"/><Relationship Id="rId119" Type="http://schemas.openxmlformats.org/officeDocument/2006/relationships/image" Target="../media/image146.png"/><Relationship Id="rId270" Type="http://schemas.openxmlformats.org/officeDocument/2006/relationships/image" Target="../media/image221.png"/><Relationship Id="rId326" Type="http://schemas.openxmlformats.org/officeDocument/2006/relationships/image" Target="../media/image248.png"/><Relationship Id="rId65" Type="http://schemas.openxmlformats.org/officeDocument/2006/relationships/image" Target="../media/image1190.png"/><Relationship Id="rId130" Type="http://schemas.openxmlformats.org/officeDocument/2006/relationships/customXml" Target="../ink/ink93.xml"/><Relationship Id="rId368" Type="http://schemas.openxmlformats.org/officeDocument/2006/relationships/image" Target="../media/image249.png"/><Relationship Id="rId172" Type="http://schemas.openxmlformats.org/officeDocument/2006/relationships/customXml" Target="../ink/ink114.xml"/><Relationship Id="rId228" Type="http://schemas.openxmlformats.org/officeDocument/2006/relationships/customXml" Target="../ink/ink142.xml"/><Relationship Id="rId435" Type="http://schemas.openxmlformats.org/officeDocument/2006/relationships/image" Target="../media/image258.png"/><Relationship Id="rId281" Type="http://schemas.openxmlformats.org/officeDocument/2006/relationships/image" Target="../media/image226.png"/><Relationship Id="rId337" Type="http://schemas.openxmlformats.org/officeDocument/2006/relationships/customXml" Target="../ink/ink198.xml"/><Relationship Id="rId34" Type="http://schemas.openxmlformats.org/officeDocument/2006/relationships/customXml" Target="../ink/ink45.xml"/><Relationship Id="rId76" Type="http://schemas.openxmlformats.org/officeDocument/2006/relationships/customXml" Target="../ink/ink66.xml"/><Relationship Id="rId141" Type="http://schemas.openxmlformats.org/officeDocument/2006/relationships/image" Target="../media/image157.png"/><Relationship Id="rId379" Type="http://schemas.openxmlformats.org/officeDocument/2006/relationships/customXml" Target="../ink/ink219.xml"/><Relationship Id="rId7" Type="http://schemas.openxmlformats.org/officeDocument/2006/relationships/image" Target="../media/image870.png"/><Relationship Id="rId183" Type="http://schemas.openxmlformats.org/officeDocument/2006/relationships/image" Target="../media/image178.png"/><Relationship Id="rId239" Type="http://schemas.openxmlformats.org/officeDocument/2006/relationships/customXml" Target="../ink/ink148.xml"/><Relationship Id="rId390" Type="http://schemas.openxmlformats.org/officeDocument/2006/relationships/image" Target="../media/image316.png"/><Relationship Id="rId404" Type="http://schemas.openxmlformats.org/officeDocument/2006/relationships/image" Target="../media/image323.png"/><Relationship Id="rId250" Type="http://schemas.openxmlformats.org/officeDocument/2006/relationships/image" Target="../media/image211.png"/><Relationship Id="rId292" Type="http://schemas.openxmlformats.org/officeDocument/2006/relationships/customXml" Target="../ink/ink175.xml"/><Relationship Id="rId306" Type="http://schemas.openxmlformats.org/officeDocument/2006/relationships/image" Target="../media/image238.png"/><Relationship Id="rId45" Type="http://schemas.openxmlformats.org/officeDocument/2006/relationships/image" Target="../media/image1080.png"/><Relationship Id="rId87" Type="http://schemas.openxmlformats.org/officeDocument/2006/relationships/image" Target="../media/image1300.png"/><Relationship Id="rId110" Type="http://schemas.openxmlformats.org/officeDocument/2006/relationships/customXml" Target="../ink/ink83.xml"/><Relationship Id="rId348" Type="http://schemas.openxmlformats.org/officeDocument/2006/relationships/image" Target="../media/image295.png"/><Relationship Id="rId152" Type="http://schemas.openxmlformats.org/officeDocument/2006/relationships/customXml" Target="../ink/ink104.xml"/><Relationship Id="rId194" Type="http://schemas.openxmlformats.org/officeDocument/2006/relationships/customXml" Target="../ink/ink125.xml"/><Relationship Id="rId208" Type="http://schemas.openxmlformats.org/officeDocument/2006/relationships/customXml" Target="../ink/ink132.xml"/><Relationship Id="rId415" Type="http://schemas.openxmlformats.org/officeDocument/2006/relationships/customXml" Target="../ink/ink237.xml"/><Relationship Id="rId261" Type="http://schemas.openxmlformats.org/officeDocument/2006/relationships/customXml" Target="../ink/ink159.xml"/><Relationship Id="rId14" Type="http://schemas.openxmlformats.org/officeDocument/2006/relationships/customXml" Target="../ink/ink35.xml"/><Relationship Id="rId56" Type="http://schemas.openxmlformats.org/officeDocument/2006/relationships/customXml" Target="../ink/ink56.xml"/><Relationship Id="rId317" Type="http://schemas.openxmlformats.org/officeDocument/2006/relationships/customXml" Target="../ink/ink188.xml"/><Relationship Id="rId359" Type="http://schemas.openxmlformats.org/officeDocument/2006/relationships/customXml" Target="../ink/ink209.xml"/><Relationship Id="rId98" Type="http://schemas.openxmlformats.org/officeDocument/2006/relationships/customXml" Target="../ink/ink77.xml"/><Relationship Id="rId121" Type="http://schemas.openxmlformats.org/officeDocument/2006/relationships/image" Target="../media/image147.png"/><Relationship Id="rId163" Type="http://schemas.openxmlformats.org/officeDocument/2006/relationships/image" Target="../media/image168.png"/><Relationship Id="rId219" Type="http://schemas.openxmlformats.org/officeDocument/2006/relationships/image" Target="../media/image196.png"/><Relationship Id="rId370" Type="http://schemas.openxmlformats.org/officeDocument/2006/relationships/image" Target="../media/image306.png"/><Relationship Id="rId426" Type="http://schemas.openxmlformats.org/officeDocument/2006/relationships/customXml" Target="../ink/ink242.xml"/><Relationship Id="rId230" Type="http://schemas.openxmlformats.org/officeDocument/2006/relationships/customXml" Target="../ink/ink143.xml"/><Relationship Id="rId25" Type="http://schemas.openxmlformats.org/officeDocument/2006/relationships/image" Target="../media/image970.png"/><Relationship Id="rId67" Type="http://schemas.openxmlformats.org/officeDocument/2006/relationships/image" Target="../media/image1200.png"/><Relationship Id="rId272" Type="http://schemas.openxmlformats.org/officeDocument/2006/relationships/image" Target="../media/image222.png"/><Relationship Id="rId328" Type="http://schemas.openxmlformats.org/officeDocument/2006/relationships/image" Target="../media/image700.png"/><Relationship Id="rId132" Type="http://schemas.openxmlformats.org/officeDocument/2006/relationships/customXml" Target="../ink/ink94.xml"/><Relationship Id="rId174" Type="http://schemas.openxmlformats.org/officeDocument/2006/relationships/customXml" Target="../ink/ink115.xml"/><Relationship Id="rId381" Type="http://schemas.openxmlformats.org/officeDocument/2006/relationships/customXml" Target="../ink/ink220.xml"/><Relationship Id="rId241" Type="http://schemas.openxmlformats.org/officeDocument/2006/relationships/customXml" Target="../ink/ink149.xml"/><Relationship Id="rId437" Type="http://schemas.openxmlformats.org/officeDocument/2006/relationships/image" Target="../media/image259.png"/><Relationship Id="rId36" Type="http://schemas.openxmlformats.org/officeDocument/2006/relationships/customXml" Target="../ink/ink46.xml"/><Relationship Id="rId283" Type="http://schemas.openxmlformats.org/officeDocument/2006/relationships/image" Target="../media/image227.png"/><Relationship Id="rId339" Type="http://schemas.openxmlformats.org/officeDocument/2006/relationships/customXml" Target="../ink/ink199.xml"/><Relationship Id="rId78" Type="http://schemas.openxmlformats.org/officeDocument/2006/relationships/customXml" Target="../ink/ink67.xml"/><Relationship Id="rId101" Type="http://schemas.openxmlformats.org/officeDocument/2006/relationships/image" Target="../media/image137.png"/><Relationship Id="rId143" Type="http://schemas.openxmlformats.org/officeDocument/2006/relationships/image" Target="../media/image158.png"/><Relationship Id="rId185" Type="http://schemas.openxmlformats.org/officeDocument/2006/relationships/image" Target="../media/image179.png"/><Relationship Id="rId350" Type="http://schemas.openxmlformats.org/officeDocument/2006/relationships/image" Target="../media/image296.png"/><Relationship Id="rId406" Type="http://schemas.openxmlformats.org/officeDocument/2006/relationships/image" Target="../media/image324.png"/><Relationship Id="rId9" Type="http://schemas.openxmlformats.org/officeDocument/2006/relationships/image" Target="../media/image880.png"/><Relationship Id="rId210" Type="http://schemas.openxmlformats.org/officeDocument/2006/relationships/customXml" Target="../ink/ink133.xml"/><Relationship Id="rId392" Type="http://schemas.openxmlformats.org/officeDocument/2006/relationships/image" Target="../media/image317.png"/><Relationship Id="rId252" Type="http://schemas.openxmlformats.org/officeDocument/2006/relationships/image" Target="../media/image212.png"/><Relationship Id="rId294" Type="http://schemas.openxmlformats.org/officeDocument/2006/relationships/customXml" Target="../ink/ink176.xml"/><Relationship Id="rId308" Type="http://schemas.openxmlformats.org/officeDocument/2006/relationships/image" Target="../media/image239.png"/><Relationship Id="rId47" Type="http://schemas.openxmlformats.org/officeDocument/2006/relationships/image" Target="../media/image1090.png"/><Relationship Id="rId89" Type="http://schemas.openxmlformats.org/officeDocument/2006/relationships/image" Target="../media/image1310.png"/><Relationship Id="rId112" Type="http://schemas.openxmlformats.org/officeDocument/2006/relationships/customXml" Target="../ink/ink84.xml"/><Relationship Id="rId154" Type="http://schemas.openxmlformats.org/officeDocument/2006/relationships/customXml" Target="../ink/ink105.xml"/><Relationship Id="rId361" Type="http://schemas.openxmlformats.org/officeDocument/2006/relationships/customXml" Target="../ink/ink210.xml"/><Relationship Id="rId196" Type="http://schemas.openxmlformats.org/officeDocument/2006/relationships/customXml" Target="../ink/ink126.xml"/><Relationship Id="rId417" Type="http://schemas.openxmlformats.org/officeDocument/2006/relationships/customXml" Target="../ink/ink238.xml"/><Relationship Id="rId16" Type="http://schemas.openxmlformats.org/officeDocument/2006/relationships/customXml" Target="../ink/ink36.xml"/><Relationship Id="rId221" Type="http://schemas.openxmlformats.org/officeDocument/2006/relationships/image" Target="../media/image197.png"/><Relationship Id="rId263" Type="http://schemas.openxmlformats.org/officeDocument/2006/relationships/customXml" Target="../ink/ink160.xml"/><Relationship Id="rId319" Type="http://schemas.openxmlformats.org/officeDocument/2006/relationships/customXml" Target="../ink/ink189.xml"/><Relationship Id="rId58" Type="http://schemas.openxmlformats.org/officeDocument/2006/relationships/customXml" Target="../ink/ink57.xml"/><Relationship Id="rId123" Type="http://schemas.openxmlformats.org/officeDocument/2006/relationships/image" Target="../media/image148.png"/><Relationship Id="rId330" Type="http://schemas.openxmlformats.org/officeDocument/2006/relationships/image" Target="../media/image710.png"/><Relationship Id="rId165" Type="http://schemas.openxmlformats.org/officeDocument/2006/relationships/image" Target="../media/image169.png"/><Relationship Id="rId372" Type="http://schemas.openxmlformats.org/officeDocument/2006/relationships/image" Target="../media/image307.png"/><Relationship Id="rId428" Type="http://schemas.openxmlformats.org/officeDocument/2006/relationships/customXml" Target="../ink/ink243.xml"/><Relationship Id="rId232" Type="http://schemas.openxmlformats.org/officeDocument/2006/relationships/image" Target="../media/image202.png"/><Relationship Id="rId274" Type="http://schemas.openxmlformats.org/officeDocument/2006/relationships/image" Target="../media/image223.png"/><Relationship Id="rId27" Type="http://schemas.openxmlformats.org/officeDocument/2006/relationships/image" Target="../media/image980.png"/><Relationship Id="rId69" Type="http://schemas.openxmlformats.org/officeDocument/2006/relationships/image" Target="../media/image1210.png"/><Relationship Id="rId134" Type="http://schemas.openxmlformats.org/officeDocument/2006/relationships/customXml" Target="../ink/ink95.xml"/><Relationship Id="rId80" Type="http://schemas.openxmlformats.org/officeDocument/2006/relationships/customXml" Target="../ink/ink68.xml"/><Relationship Id="rId176" Type="http://schemas.openxmlformats.org/officeDocument/2006/relationships/customXml" Target="../ink/ink116.xml"/><Relationship Id="rId341" Type="http://schemas.openxmlformats.org/officeDocument/2006/relationships/customXml" Target="../ink/ink200.xml"/><Relationship Id="rId383" Type="http://schemas.openxmlformats.org/officeDocument/2006/relationships/customXml" Target="../ink/ink221.xml"/><Relationship Id="rId439" Type="http://schemas.openxmlformats.org/officeDocument/2006/relationships/customXml" Target="../ink/ink249.xml"/><Relationship Id="rId201" Type="http://schemas.openxmlformats.org/officeDocument/2006/relationships/image" Target="../media/image187.png"/><Relationship Id="rId243" Type="http://schemas.openxmlformats.org/officeDocument/2006/relationships/customXml" Target="../ink/ink150.xml"/><Relationship Id="rId285" Type="http://schemas.openxmlformats.org/officeDocument/2006/relationships/image" Target="../media/image228.png"/><Relationship Id="rId38" Type="http://schemas.openxmlformats.org/officeDocument/2006/relationships/customXml" Target="../ink/ink47.xml"/><Relationship Id="rId103" Type="http://schemas.openxmlformats.org/officeDocument/2006/relationships/image" Target="../media/image138.png"/><Relationship Id="rId310" Type="http://schemas.openxmlformats.org/officeDocument/2006/relationships/image" Target="../media/image240.png"/><Relationship Id="rId91" Type="http://schemas.openxmlformats.org/officeDocument/2006/relationships/image" Target="../media/image1320.png"/><Relationship Id="rId145" Type="http://schemas.openxmlformats.org/officeDocument/2006/relationships/image" Target="../media/image159.png"/><Relationship Id="rId187" Type="http://schemas.openxmlformats.org/officeDocument/2006/relationships/image" Target="../media/image180.png"/><Relationship Id="rId352" Type="http://schemas.openxmlformats.org/officeDocument/2006/relationships/image" Target="../media/image297.png"/><Relationship Id="rId394" Type="http://schemas.openxmlformats.org/officeDocument/2006/relationships/image" Target="../media/image318.png"/><Relationship Id="rId408" Type="http://schemas.openxmlformats.org/officeDocument/2006/relationships/image" Target="../media/image325.png"/><Relationship Id="rId212" Type="http://schemas.openxmlformats.org/officeDocument/2006/relationships/customXml" Target="../ink/ink134.xml"/><Relationship Id="rId254" Type="http://schemas.openxmlformats.org/officeDocument/2006/relationships/image" Target="../media/image213.png"/><Relationship Id="rId49" Type="http://schemas.openxmlformats.org/officeDocument/2006/relationships/image" Target="../media/image1110.png"/><Relationship Id="rId114" Type="http://schemas.openxmlformats.org/officeDocument/2006/relationships/customXml" Target="../ink/ink85.xml"/><Relationship Id="rId296" Type="http://schemas.openxmlformats.org/officeDocument/2006/relationships/image" Target="../media/image233.png"/><Relationship Id="rId60" Type="http://schemas.openxmlformats.org/officeDocument/2006/relationships/customXml" Target="../ink/ink58.xml"/><Relationship Id="rId81" Type="http://schemas.openxmlformats.org/officeDocument/2006/relationships/image" Target="../media/image1270.png"/><Relationship Id="rId135" Type="http://schemas.openxmlformats.org/officeDocument/2006/relationships/image" Target="../media/image154.png"/><Relationship Id="rId156" Type="http://schemas.openxmlformats.org/officeDocument/2006/relationships/customXml" Target="../ink/ink106.xml"/><Relationship Id="rId177" Type="http://schemas.openxmlformats.org/officeDocument/2006/relationships/image" Target="../media/image175.png"/><Relationship Id="rId198" Type="http://schemas.openxmlformats.org/officeDocument/2006/relationships/customXml" Target="../ink/ink127.xml"/><Relationship Id="rId321" Type="http://schemas.openxmlformats.org/officeDocument/2006/relationships/customXml" Target="../ink/ink190.xml"/><Relationship Id="rId342" Type="http://schemas.openxmlformats.org/officeDocument/2006/relationships/image" Target="../media/image292.png"/><Relationship Id="rId363" Type="http://schemas.openxmlformats.org/officeDocument/2006/relationships/customXml" Target="../ink/ink211.xml"/><Relationship Id="rId384" Type="http://schemas.openxmlformats.org/officeDocument/2006/relationships/image" Target="../media/image313.png"/><Relationship Id="rId419" Type="http://schemas.openxmlformats.org/officeDocument/2006/relationships/customXml" Target="../ink/ink239.xml"/><Relationship Id="rId202" Type="http://schemas.openxmlformats.org/officeDocument/2006/relationships/customXml" Target="../ink/ink129.xml"/><Relationship Id="rId223" Type="http://schemas.openxmlformats.org/officeDocument/2006/relationships/image" Target="../media/image198.png"/><Relationship Id="rId244" Type="http://schemas.openxmlformats.org/officeDocument/2006/relationships/image" Target="../media/image208.png"/><Relationship Id="rId430" Type="http://schemas.openxmlformats.org/officeDocument/2006/relationships/customXml" Target="../ink/ink244.xml"/><Relationship Id="rId18" Type="http://schemas.openxmlformats.org/officeDocument/2006/relationships/customXml" Target="../ink/ink37.xml"/><Relationship Id="rId39" Type="http://schemas.openxmlformats.org/officeDocument/2006/relationships/image" Target="../media/image1050.png"/><Relationship Id="rId265" Type="http://schemas.openxmlformats.org/officeDocument/2006/relationships/customXml" Target="../ink/ink161.xml"/><Relationship Id="rId286" Type="http://schemas.openxmlformats.org/officeDocument/2006/relationships/customXml" Target="../ink/ink172.xml"/><Relationship Id="rId50" Type="http://schemas.openxmlformats.org/officeDocument/2006/relationships/customXml" Target="../ink/ink53.xml"/><Relationship Id="rId104" Type="http://schemas.openxmlformats.org/officeDocument/2006/relationships/customXml" Target="../ink/ink80.xml"/><Relationship Id="rId125" Type="http://schemas.openxmlformats.org/officeDocument/2006/relationships/image" Target="../media/image149.png"/><Relationship Id="rId146" Type="http://schemas.openxmlformats.org/officeDocument/2006/relationships/customXml" Target="../ink/ink101.xml"/><Relationship Id="rId167" Type="http://schemas.openxmlformats.org/officeDocument/2006/relationships/image" Target="../media/image170.png"/><Relationship Id="rId188" Type="http://schemas.openxmlformats.org/officeDocument/2006/relationships/customXml" Target="../ink/ink122.xml"/><Relationship Id="rId311" Type="http://schemas.openxmlformats.org/officeDocument/2006/relationships/customXml" Target="../ink/ink185.xml"/><Relationship Id="rId332" Type="http://schemas.openxmlformats.org/officeDocument/2006/relationships/image" Target="../media/image720.png"/><Relationship Id="rId353" Type="http://schemas.openxmlformats.org/officeDocument/2006/relationships/customXml" Target="../ink/ink206.xml"/><Relationship Id="rId374" Type="http://schemas.openxmlformats.org/officeDocument/2006/relationships/image" Target="../media/image308.png"/><Relationship Id="rId395" Type="http://schemas.openxmlformats.org/officeDocument/2006/relationships/customXml" Target="../ink/ink227.xml"/><Relationship Id="rId409" Type="http://schemas.openxmlformats.org/officeDocument/2006/relationships/customXml" Target="../ink/ink234.xml"/><Relationship Id="rId71" Type="http://schemas.openxmlformats.org/officeDocument/2006/relationships/image" Target="../media/image1220.png"/><Relationship Id="rId92" Type="http://schemas.openxmlformats.org/officeDocument/2006/relationships/customXml" Target="../ink/ink74.xml"/><Relationship Id="rId213" Type="http://schemas.openxmlformats.org/officeDocument/2006/relationships/image" Target="../media/image193.png"/><Relationship Id="rId234" Type="http://schemas.openxmlformats.org/officeDocument/2006/relationships/image" Target="../media/image203.png"/><Relationship Id="rId420" Type="http://schemas.openxmlformats.org/officeDocument/2006/relationships/image" Target="../media/image331.png"/><Relationship Id="rId2" Type="http://schemas.openxmlformats.org/officeDocument/2006/relationships/customXml" Target="../ink/ink29.xml"/><Relationship Id="rId29" Type="http://schemas.openxmlformats.org/officeDocument/2006/relationships/image" Target="../media/image990.png"/><Relationship Id="rId255" Type="http://schemas.openxmlformats.org/officeDocument/2006/relationships/customXml" Target="../ink/ink156.xml"/><Relationship Id="rId276" Type="http://schemas.openxmlformats.org/officeDocument/2006/relationships/customXml" Target="../ink/ink167.xml"/><Relationship Id="rId297" Type="http://schemas.openxmlformats.org/officeDocument/2006/relationships/customXml" Target="../ink/ink178.xml"/><Relationship Id="rId40" Type="http://schemas.openxmlformats.org/officeDocument/2006/relationships/customXml" Target="../ink/ink48.xml"/><Relationship Id="rId115" Type="http://schemas.openxmlformats.org/officeDocument/2006/relationships/image" Target="../media/image144.png"/><Relationship Id="rId136" Type="http://schemas.openxmlformats.org/officeDocument/2006/relationships/customXml" Target="../ink/ink96.xml"/><Relationship Id="rId157" Type="http://schemas.openxmlformats.org/officeDocument/2006/relationships/image" Target="../media/image165.png"/><Relationship Id="rId178" Type="http://schemas.openxmlformats.org/officeDocument/2006/relationships/customXml" Target="../ink/ink117.xml"/><Relationship Id="rId301" Type="http://schemas.openxmlformats.org/officeDocument/2006/relationships/customXml" Target="../ink/ink180.xml"/><Relationship Id="rId322" Type="http://schemas.openxmlformats.org/officeDocument/2006/relationships/image" Target="../media/image246.png"/><Relationship Id="rId343" Type="http://schemas.openxmlformats.org/officeDocument/2006/relationships/customXml" Target="../ink/ink201.xml"/><Relationship Id="rId364" Type="http://schemas.openxmlformats.org/officeDocument/2006/relationships/image" Target="../media/image770.png"/><Relationship Id="rId61" Type="http://schemas.openxmlformats.org/officeDocument/2006/relationships/image" Target="../media/image1170.png"/><Relationship Id="rId82" Type="http://schemas.openxmlformats.org/officeDocument/2006/relationships/customXml" Target="../ink/ink69.xml"/><Relationship Id="rId199" Type="http://schemas.openxmlformats.org/officeDocument/2006/relationships/image" Target="../media/image186.png"/><Relationship Id="rId203" Type="http://schemas.openxmlformats.org/officeDocument/2006/relationships/image" Target="../media/image188.png"/><Relationship Id="rId385" Type="http://schemas.openxmlformats.org/officeDocument/2006/relationships/customXml" Target="../ink/ink222.xml"/><Relationship Id="rId19" Type="http://schemas.openxmlformats.org/officeDocument/2006/relationships/image" Target="../media/image940.png"/><Relationship Id="rId224" Type="http://schemas.openxmlformats.org/officeDocument/2006/relationships/customXml" Target="../ink/ink140.xml"/><Relationship Id="rId245" Type="http://schemas.openxmlformats.org/officeDocument/2006/relationships/customXml" Target="../ink/ink151.xml"/><Relationship Id="rId266" Type="http://schemas.openxmlformats.org/officeDocument/2006/relationships/image" Target="../media/image219.png"/><Relationship Id="rId287" Type="http://schemas.openxmlformats.org/officeDocument/2006/relationships/image" Target="../media/image229.png"/><Relationship Id="rId410" Type="http://schemas.openxmlformats.org/officeDocument/2006/relationships/image" Target="../media/image250.png"/><Relationship Id="rId431" Type="http://schemas.openxmlformats.org/officeDocument/2006/relationships/image" Target="../media/image256.png"/><Relationship Id="rId30" Type="http://schemas.openxmlformats.org/officeDocument/2006/relationships/customXml" Target="../ink/ink43.xml"/><Relationship Id="rId105" Type="http://schemas.openxmlformats.org/officeDocument/2006/relationships/image" Target="../media/image139.png"/><Relationship Id="rId126" Type="http://schemas.openxmlformats.org/officeDocument/2006/relationships/customXml" Target="../ink/ink91.xml"/><Relationship Id="rId147" Type="http://schemas.openxmlformats.org/officeDocument/2006/relationships/image" Target="../media/image160.png"/><Relationship Id="rId168" Type="http://schemas.openxmlformats.org/officeDocument/2006/relationships/customXml" Target="../ink/ink112.xml"/><Relationship Id="rId312" Type="http://schemas.openxmlformats.org/officeDocument/2006/relationships/image" Target="../media/image241.png"/><Relationship Id="rId333" Type="http://schemas.openxmlformats.org/officeDocument/2006/relationships/customXml" Target="../ink/ink196.xml"/><Relationship Id="rId354" Type="http://schemas.openxmlformats.org/officeDocument/2006/relationships/image" Target="../media/image298.png"/><Relationship Id="rId51" Type="http://schemas.openxmlformats.org/officeDocument/2006/relationships/image" Target="../media/image1120.png"/><Relationship Id="rId72" Type="http://schemas.openxmlformats.org/officeDocument/2006/relationships/customXml" Target="../ink/ink64.xml"/><Relationship Id="rId93" Type="http://schemas.openxmlformats.org/officeDocument/2006/relationships/image" Target="../media/image1330.png"/><Relationship Id="rId189" Type="http://schemas.openxmlformats.org/officeDocument/2006/relationships/image" Target="../media/image181.png"/><Relationship Id="rId375" Type="http://schemas.openxmlformats.org/officeDocument/2006/relationships/customXml" Target="../ink/ink217.xml"/><Relationship Id="rId396" Type="http://schemas.openxmlformats.org/officeDocument/2006/relationships/image" Target="../media/image319.png"/><Relationship Id="rId3" Type="http://schemas.openxmlformats.org/officeDocument/2006/relationships/image" Target="../media/image850.png"/><Relationship Id="rId214" Type="http://schemas.openxmlformats.org/officeDocument/2006/relationships/customXml" Target="../ink/ink135.xml"/><Relationship Id="rId235" Type="http://schemas.openxmlformats.org/officeDocument/2006/relationships/customXml" Target="../ink/ink146.xml"/><Relationship Id="rId256" Type="http://schemas.openxmlformats.org/officeDocument/2006/relationships/image" Target="../media/image214.png"/><Relationship Id="rId277" Type="http://schemas.openxmlformats.org/officeDocument/2006/relationships/image" Target="../media/image224.png"/><Relationship Id="rId298" Type="http://schemas.openxmlformats.org/officeDocument/2006/relationships/image" Target="../media/image234.png"/><Relationship Id="rId400" Type="http://schemas.openxmlformats.org/officeDocument/2006/relationships/image" Target="../media/image321.png"/><Relationship Id="rId421" Type="http://schemas.openxmlformats.org/officeDocument/2006/relationships/customXml" Target="../ink/ink240.xml"/><Relationship Id="rId116" Type="http://schemas.openxmlformats.org/officeDocument/2006/relationships/customXml" Target="../ink/ink86.xml"/><Relationship Id="rId137" Type="http://schemas.openxmlformats.org/officeDocument/2006/relationships/image" Target="../media/image155.png"/><Relationship Id="rId158" Type="http://schemas.openxmlformats.org/officeDocument/2006/relationships/customXml" Target="../ink/ink107.xml"/><Relationship Id="rId302" Type="http://schemas.openxmlformats.org/officeDocument/2006/relationships/image" Target="../media/image236.png"/><Relationship Id="rId323" Type="http://schemas.openxmlformats.org/officeDocument/2006/relationships/customXml" Target="../ink/ink191.xml"/><Relationship Id="rId344" Type="http://schemas.openxmlformats.org/officeDocument/2006/relationships/image" Target="../media/image293.png"/><Relationship Id="rId20" Type="http://schemas.openxmlformats.org/officeDocument/2006/relationships/customXml" Target="../ink/ink38.xml"/><Relationship Id="rId41" Type="http://schemas.openxmlformats.org/officeDocument/2006/relationships/image" Target="../media/image1060.png"/><Relationship Id="rId62" Type="http://schemas.openxmlformats.org/officeDocument/2006/relationships/customXml" Target="../ink/ink59.xml"/><Relationship Id="rId83" Type="http://schemas.openxmlformats.org/officeDocument/2006/relationships/image" Target="../media/image1280.png"/><Relationship Id="rId179" Type="http://schemas.openxmlformats.org/officeDocument/2006/relationships/image" Target="../media/image176.png"/><Relationship Id="rId365" Type="http://schemas.openxmlformats.org/officeDocument/2006/relationships/customXml" Target="../ink/ink212.xml"/><Relationship Id="rId386" Type="http://schemas.openxmlformats.org/officeDocument/2006/relationships/image" Target="../media/image314.png"/><Relationship Id="rId190" Type="http://schemas.openxmlformats.org/officeDocument/2006/relationships/customXml" Target="../ink/ink123.xml"/><Relationship Id="rId204" Type="http://schemas.openxmlformats.org/officeDocument/2006/relationships/customXml" Target="../ink/ink130.xml"/><Relationship Id="rId225" Type="http://schemas.openxmlformats.org/officeDocument/2006/relationships/image" Target="../media/image199.png"/><Relationship Id="rId246" Type="http://schemas.openxmlformats.org/officeDocument/2006/relationships/image" Target="../media/image209.png"/><Relationship Id="rId267" Type="http://schemas.openxmlformats.org/officeDocument/2006/relationships/customXml" Target="../ink/ink162.xml"/><Relationship Id="rId288" Type="http://schemas.openxmlformats.org/officeDocument/2006/relationships/customXml" Target="../ink/ink173.xml"/><Relationship Id="rId411" Type="http://schemas.openxmlformats.org/officeDocument/2006/relationships/customXml" Target="../ink/ink235.xml"/><Relationship Id="rId432" Type="http://schemas.openxmlformats.org/officeDocument/2006/relationships/customXml" Target="../ink/ink245.xml"/><Relationship Id="rId106" Type="http://schemas.openxmlformats.org/officeDocument/2006/relationships/customXml" Target="../ink/ink81.xml"/><Relationship Id="rId127" Type="http://schemas.openxmlformats.org/officeDocument/2006/relationships/image" Target="../media/image150.png"/><Relationship Id="rId313" Type="http://schemas.openxmlformats.org/officeDocument/2006/relationships/customXml" Target="../ink/ink186.xml"/><Relationship Id="rId10" Type="http://schemas.openxmlformats.org/officeDocument/2006/relationships/customXml" Target="../ink/ink33.xml"/><Relationship Id="rId31" Type="http://schemas.openxmlformats.org/officeDocument/2006/relationships/image" Target="../media/image1010.png"/><Relationship Id="rId52" Type="http://schemas.openxmlformats.org/officeDocument/2006/relationships/customXml" Target="../ink/ink54.xml"/><Relationship Id="rId73" Type="http://schemas.openxmlformats.org/officeDocument/2006/relationships/image" Target="../media/image1230.png"/><Relationship Id="rId94" Type="http://schemas.openxmlformats.org/officeDocument/2006/relationships/customXml" Target="../ink/ink75.xml"/><Relationship Id="rId148" Type="http://schemas.openxmlformats.org/officeDocument/2006/relationships/customXml" Target="../ink/ink102.xml"/><Relationship Id="rId169" Type="http://schemas.openxmlformats.org/officeDocument/2006/relationships/image" Target="../media/image171.png"/><Relationship Id="rId334" Type="http://schemas.openxmlformats.org/officeDocument/2006/relationships/image" Target="../media/image731.png"/><Relationship Id="rId355" Type="http://schemas.openxmlformats.org/officeDocument/2006/relationships/customXml" Target="../ink/ink207.xml"/><Relationship Id="rId376" Type="http://schemas.openxmlformats.org/officeDocument/2006/relationships/image" Target="../media/image309.png"/><Relationship Id="rId397" Type="http://schemas.openxmlformats.org/officeDocument/2006/relationships/customXml" Target="../ink/ink228.xml"/><Relationship Id="rId4" Type="http://schemas.openxmlformats.org/officeDocument/2006/relationships/customXml" Target="../ink/ink30.xml"/><Relationship Id="rId180" Type="http://schemas.openxmlformats.org/officeDocument/2006/relationships/customXml" Target="../ink/ink118.xml"/><Relationship Id="rId215" Type="http://schemas.openxmlformats.org/officeDocument/2006/relationships/image" Target="../media/image194.png"/><Relationship Id="rId236" Type="http://schemas.openxmlformats.org/officeDocument/2006/relationships/image" Target="../media/image204.png"/><Relationship Id="rId257" Type="http://schemas.openxmlformats.org/officeDocument/2006/relationships/customXml" Target="../ink/ink157.xml"/><Relationship Id="rId278" Type="http://schemas.openxmlformats.org/officeDocument/2006/relationships/customXml" Target="../ink/ink168.xml"/><Relationship Id="rId401" Type="http://schemas.openxmlformats.org/officeDocument/2006/relationships/customXml" Target="../ink/ink230.xml"/><Relationship Id="rId422" Type="http://schemas.openxmlformats.org/officeDocument/2006/relationships/image" Target="../media/image332.png"/><Relationship Id="rId303" Type="http://schemas.openxmlformats.org/officeDocument/2006/relationships/customXml" Target="../ink/ink181.xml"/><Relationship Id="rId42" Type="http://schemas.openxmlformats.org/officeDocument/2006/relationships/customXml" Target="../ink/ink49.xml"/><Relationship Id="rId84" Type="http://schemas.openxmlformats.org/officeDocument/2006/relationships/customXml" Target="../ink/ink70.xml"/><Relationship Id="rId138" Type="http://schemas.openxmlformats.org/officeDocument/2006/relationships/customXml" Target="../ink/ink97.xml"/><Relationship Id="rId345" Type="http://schemas.openxmlformats.org/officeDocument/2006/relationships/customXml" Target="../ink/ink202.xml"/><Relationship Id="rId387" Type="http://schemas.openxmlformats.org/officeDocument/2006/relationships/customXml" Target="../ink/ink223.xml"/><Relationship Id="rId191" Type="http://schemas.openxmlformats.org/officeDocument/2006/relationships/image" Target="../media/image182.png"/><Relationship Id="rId205" Type="http://schemas.openxmlformats.org/officeDocument/2006/relationships/image" Target="../media/image189.png"/><Relationship Id="rId247" Type="http://schemas.openxmlformats.org/officeDocument/2006/relationships/customXml" Target="../ink/ink152.xml"/><Relationship Id="rId412" Type="http://schemas.openxmlformats.org/officeDocument/2006/relationships/image" Target="../media/image251.png"/><Relationship Id="rId107" Type="http://schemas.openxmlformats.org/officeDocument/2006/relationships/image" Target="../media/image140.png"/><Relationship Id="rId289" Type="http://schemas.openxmlformats.org/officeDocument/2006/relationships/image" Target="../media/image230.png"/><Relationship Id="rId11" Type="http://schemas.openxmlformats.org/officeDocument/2006/relationships/image" Target="../media/image890.png"/><Relationship Id="rId53" Type="http://schemas.openxmlformats.org/officeDocument/2006/relationships/image" Target="../media/image1130.png"/><Relationship Id="rId149" Type="http://schemas.openxmlformats.org/officeDocument/2006/relationships/image" Target="../media/image161.png"/><Relationship Id="rId314" Type="http://schemas.openxmlformats.org/officeDocument/2006/relationships/image" Target="../media/image242.png"/><Relationship Id="rId356" Type="http://schemas.openxmlformats.org/officeDocument/2006/relationships/image" Target="../media/image299.png"/><Relationship Id="rId398" Type="http://schemas.openxmlformats.org/officeDocument/2006/relationships/image" Target="../media/image320.png"/><Relationship Id="rId95" Type="http://schemas.openxmlformats.org/officeDocument/2006/relationships/image" Target="../media/image134.png"/><Relationship Id="rId160" Type="http://schemas.openxmlformats.org/officeDocument/2006/relationships/customXml" Target="../ink/ink108.xml"/><Relationship Id="rId216" Type="http://schemas.openxmlformats.org/officeDocument/2006/relationships/customXml" Target="../ink/ink136.xml"/><Relationship Id="rId423" Type="http://schemas.openxmlformats.org/officeDocument/2006/relationships/customXml" Target="../ink/ink241.xml"/><Relationship Id="rId258" Type="http://schemas.openxmlformats.org/officeDocument/2006/relationships/image" Target="../media/image215.png"/><Relationship Id="rId22" Type="http://schemas.openxmlformats.org/officeDocument/2006/relationships/customXml" Target="../ink/ink39.xml"/><Relationship Id="rId64" Type="http://schemas.openxmlformats.org/officeDocument/2006/relationships/customXml" Target="../ink/ink60.xml"/><Relationship Id="rId118" Type="http://schemas.openxmlformats.org/officeDocument/2006/relationships/customXml" Target="../ink/ink87.xml"/><Relationship Id="rId325" Type="http://schemas.openxmlformats.org/officeDocument/2006/relationships/customXml" Target="../ink/ink192.xml"/><Relationship Id="rId367" Type="http://schemas.openxmlformats.org/officeDocument/2006/relationships/customXml" Target="../ink/ink213.xml"/><Relationship Id="rId171" Type="http://schemas.openxmlformats.org/officeDocument/2006/relationships/image" Target="../media/image172.png"/><Relationship Id="rId227" Type="http://schemas.openxmlformats.org/officeDocument/2006/relationships/image" Target="../media/image200.png"/><Relationship Id="rId269" Type="http://schemas.openxmlformats.org/officeDocument/2006/relationships/customXml" Target="../ink/ink163.xml"/><Relationship Id="rId434" Type="http://schemas.openxmlformats.org/officeDocument/2006/relationships/customXml" Target="../ink/ink246.xml"/><Relationship Id="rId33" Type="http://schemas.openxmlformats.org/officeDocument/2006/relationships/image" Target="../media/image1020.png"/><Relationship Id="rId129" Type="http://schemas.openxmlformats.org/officeDocument/2006/relationships/image" Target="../media/image151.png"/><Relationship Id="rId280" Type="http://schemas.openxmlformats.org/officeDocument/2006/relationships/customXml" Target="../ink/ink169.xml"/><Relationship Id="rId336" Type="http://schemas.openxmlformats.org/officeDocument/2006/relationships/image" Target="../media/image751.png"/><Relationship Id="rId75" Type="http://schemas.openxmlformats.org/officeDocument/2006/relationships/image" Target="../media/image1240.png"/><Relationship Id="rId140" Type="http://schemas.openxmlformats.org/officeDocument/2006/relationships/customXml" Target="../ink/ink98.xml"/><Relationship Id="rId182" Type="http://schemas.openxmlformats.org/officeDocument/2006/relationships/customXml" Target="../ink/ink119.xml"/><Relationship Id="rId378" Type="http://schemas.openxmlformats.org/officeDocument/2006/relationships/image" Target="../media/image310.png"/><Relationship Id="rId403" Type="http://schemas.openxmlformats.org/officeDocument/2006/relationships/customXml" Target="../ink/ink231.xml"/><Relationship Id="rId6" Type="http://schemas.openxmlformats.org/officeDocument/2006/relationships/customXml" Target="../ink/ink31.xml"/><Relationship Id="rId238" Type="http://schemas.openxmlformats.org/officeDocument/2006/relationships/image" Target="../media/image205.png"/><Relationship Id="rId291" Type="http://schemas.openxmlformats.org/officeDocument/2006/relationships/image" Target="../media/image231.png"/><Relationship Id="rId305" Type="http://schemas.openxmlformats.org/officeDocument/2006/relationships/customXml" Target="../ink/ink182.xml"/><Relationship Id="rId347" Type="http://schemas.openxmlformats.org/officeDocument/2006/relationships/customXml" Target="../ink/ink203.xml"/><Relationship Id="rId44" Type="http://schemas.openxmlformats.org/officeDocument/2006/relationships/customXml" Target="../ink/ink50.xml"/><Relationship Id="rId86" Type="http://schemas.openxmlformats.org/officeDocument/2006/relationships/customXml" Target="../ink/ink71.xml"/><Relationship Id="rId151" Type="http://schemas.openxmlformats.org/officeDocument/2006/relationships/image" Target="../media/image162.png"/><Relationship Id="rId389" Type="http://schemas.openxmlformats.org/officeDocument/2006/relationships/customXml" Target="../ink/ink224.xml"/><Relationship Id="rId193" Type="http://schemas.openxmlformats.org/officeDocument/2006/relationships/image" Target="../media/image183.png"/><Relationship Id="rId207" Type="http://schemas.openxmlformats.org/officeDocument/2006/relationships/image" Target="../media/image190.png"/><Relationship Id="rId249" Type="http://schemas.openxmlformats.org/officeDocument/2006/relationships/customXml" Target="../ink/ink153.xml"/><Relationship Id="rId414" Type="http://schemas.openxmlformats.org/officeDocument/2006/relationships/image" Target="../media/image252.png"/><Relationship Id="rId13" Type="http://schemas.openxmlformats.org/officeDocument/2006/relationships/image" Target="../media/image900.png"/><Relationship Id="rId109" Type="http://schemas.openxmlformats.org/officeDocument/2006/relationships/image" Target="../media/image141.png"/><Relationship Id="rId260" Type="http://schemas.openxmlformats.org/officeDocument/2006/relationships/image" Target="../media/image216.png"/><Relationship Id="rId316" Type="http://schemas.openxmlformats.org/officeDocument/2006/relationships/image" Target="../media/image243.png"/><Relationship Id="rId55" Type="http://schemas.openxmlformats.org/officeDocument/2006/relationships/image" Target="../media/image114.png"/><Relationship Id="rId97" Type="http://schemas.openxmlformats.org/officeDocument/2006/relationships/image" Target="../media/image135.png"/><Relationship Id="rId120" Type="http://schemas.openxmlformats.org/officeDocument/2006/relationships/customXml" Target="../ink/ink88.xml"/><Relationship Id="rId358" Type="http://schemas.openxmlformats.org/officeDocument/2006/relationships/image" Target="../media/image300.png"/><Relationship Id="rId162" Type="http://schemas.openxmlformats.org/officeDocument/2006/relationships/customXml" Target="../ink/ink109.xml"/><Relationship Id="rId218" Type="http://schemas.openxmlformats.org/officeDocument/2006/relationships/customXml" Target="../ink/ink137.xml"/><Relationship Id="rId425" Type="http://schemas.openxmlformats.org/officeDocument/2006/relationships/image" Target="../media/image57.png"/><Relationship Id="rId271" Type="http://schemas.openxmlformats.org/officeDocument/2006/relationships/customXml" Target="../ink/ink164.xml"/><Relationship Id="rId24" Type="http://schemas.openxmlformats.org/officeDocument/2006/relationships/customXml" Target="../ink/ink40.xml"/><Relationship Id="rId66" Type="http://schemas.openxmlformats.org/officeDocument/2006/relationships/customXml" Target="../ink/ink61.xml"/><Relationship Id="rId131" Type="http://schemas.openxmlformats.org/officeDocument/2006/relationships/image" Target="../media/image152.png"/><Relationship Id="rId327" Type="http://schemas.openxmlformats.org/officeDocument/2006/relationships/customXml" Target="../ink/ink193.xml"/><Relationship Id="rId369" Type="http://schemas.openxmlformats.org/officeDocument/2006/relationships/customXml" Target="../ink/ink214.xml"/><Relationship Id="rId173" Type="http://schemas.openxmlformats.org/officeDocument/2006/relationships/image" Target="../media/image173.png"/><Relationship Id="rId229" Type="http://schemas.openxmlformats.org/officeDocument/2006/relationships/image" Target="../media/image201.png"/><Relationship Id="rId380" Type="http://schemas.openxmlformats.org/officeDocument/2006/relationships/image" Target="../media/image311.png"/><Relationship Id="rId436" Type="http://schemas.openxmlformats.org/officeDocument/2006/relationships/customXml" Target="../ink/ink247.xml"/><Relationship Id="rId240" Type="http://schemas.openxmlformats.org/officeDocument/2006/relationships/image" Target="../media/image206.png"/><Relationship Id="rId35" Type="http://schemas.openxmlformats.org/officeDocument/2006/relationships/image" Target="../media/image1030.png"/><Relationship Id="rId77" Type="http://schemas.openxmlformats.org/officeDocument/2006/relationships/image" Target="../media/image1250.png"/><Relationship Id="rId100" Type="http://schemas.openxmlformats.org/officeDocument/2006/relationships/customXml" Target="../ink/ink78.xml"/><Relationship Id="rId282" Type="http://schemas.openxmlformats.org/officeDocument/2006/relationships/customXml" Target="../ink/ink170.xml"/><Relationship Id="rId338" Type="http://schemas.openxmlformats.org/officeDocument/2006/relationships/image" Target="../media/image290.png"/><Relationship Id="rId8" Type="http://schemas.openxmlformats.org/officeDocument/2006/relationships/customXml" Target="../ink/ink32.xml"/><Relationship Id="rId142" Type="http://schemas.openxmlformats.org/officeDocument/2006/relationships/customXml" Target="../ink/ink99.xml"/><Relationship Id="rId184" Type="http://schemas.openxmlformats.org/officeDocument/2006/relationships/customXml" Target="../ink/ink120.xml"/><Relationship Id="rId391" Type="http://schemas.openxmlformats.org/officeDocument/2006/relationships/customXml" Target="../ink/ink225.xml"/><Relationship Id="rId405" Type="http://schemas.openxmlformats.org/officeDocument/2006/relationships/customXml" Target="../ink/ink232.xml"/><Relationship Id="rId251" Type="http://schemas.openxmlformats.org/officeDocument/2006/relationships/customXml" Target="../ink/ink154.xml"/><Relationship Id="rId46" Type="http://schemas.openxmlformats.org/officeDocument/2006/relationships/customXml" Target="../ink/ink51.xml"/><Relationship Id="rId293" Type="http://schemas.openxmlformats.org/officeDocument/2006/relationships/image" Target="../media/image232.png"/><Relationship Id="rId307" Type="http://schemas.openxmlformats.org/officeDocument/2006/relationships/customXml" Target="../ink/ink183.xml"/><Relationship Id="rId349" Type="http://schemas.openxmlformats.org/officeDocument/2006/relationships/customXml" Target="../ink/ink204.xml"/><Relationship Id="rId88" Type="http://schemas.openxmlformats.org/officeDocument/2006/relationships/customXml" Target="../ink/ink72.xml"/><Relationship Id="rId111" Type="http://schemas.openxmlformats.org/officeDocument/2006/relationships/image" Target="../media/image142.png"/><Relationship Id="rId153" Type="http://schemas.openxmlformats.org/officeDocument/2006/relationships/image" Target="../media/image163.png"/><Relationship Id="rId195" Type="http://schemas.openxmlformats.org/officeDocument/2006/relationships/image" Target="../media/image184.png"/><Relationship Id="rId209" Type="http://schemas.openxmlformats.org/officeDocument/2006/relationships/image" Target="../media/image191.png"/><Relationship Id="rId360" Type="http://schemas.openxmlformats.org/officeDocument/2006/relationships/image" Target="../media/image301.png"/><Relationship Id="rId416" Type="http://schemas.openxmlformats.org/officeDocument/2006/relationships/image" Target="../media/image329.png"/><Relationship Id="rId220" Type="http://schemas.openxmlformats.org/officeDocument/2006/relationships/customXml" Target="../ink/ink138.xml"/><Relationship Id="rId15" Type="http://schemas.openxmlformats.org/officeDocument/2006/relationships/image" Target="../media/image920.png"/><Relationship Id="rId57" Type="http://schemas.openxmlformats.org/officeDocument/2006/relationships/image" Target="../media/image1150.png"/><Relationship Id="rId262" Type="http://schemas.openxmlformats.org/officeDocument/2006/relationships/image" Target="../media/image217.png"/><Relationship Id="rId318" Type="http://schemas.openxmlformats.org/officeDocument/2006/relationships/image" Target="../media/image244.png"/><Relationship Id="rId99" Type="http://schemas.openxmlformats.org/officeDocument/2006/relationships/image" Target="../media/image136.png"/><Relationship Id="rId122" Type="http://schemas.openxmlformats.org/officeDocument/2006/relationships/customXml" Target="../ink/ink89.xml"/><Relationship Id="rId164" Type="http://schemas.openxmlformats.org/officeDocument/2006/relationships/customXml" Target="../ink/ink110.xml"/><Relationship Id="rId371" Type="http://schemas.openxmlformats.org/officeDocument/2006/relationships/customXml" Target="../ink/ink215.xml"/><Relationship Id="rId427" Type="http://schemas.openxmlformats.org/officeDocument/2006/relationships/image" Target="../media/image254.png"/><Relationship Id="rId26" Type="http://schemas.openxmlformats.org/officeDocument/2006/relationships/customXml" Target="../ink/ink41.xml"/><Relationship Id="rId231" Type="http://schemas.openxmlformats.org/officeDocument/2006/relationships/customXml" Target="../ink/ink144.xml"/><Relationship Id="rId273" Type="http://schemas.openxmlformats.org/officeDocument/2006/relationships/customXml" Target="../ink/ink165.xml"/><Relationship Id="rId329" Type="http://schemas.openxmlformats.org/officeDocument/2006/relationships/customXml" Target="../ink/ink194.xml"/><Relationship Id="rId68" Type="http://schemas.openxmlformats.org/officeDocument/2006/relationships/customXml" Target="../ink/ink62.xml"/><Relationship Id="rId133" Type="http://schemas.openxmlformats.org/officeDocument/2006/relationships/image" Target="../media/image153.png"/><Relationship Id="rId175" Type="http://schemas.openxmlformats.org/officeDocument/2006/relationships/image" Target="../media/image174.png"/><Relationship Id="rId340" Type="http://schemas.openxmlformats.org/officeDocument/2006/relationships/image" Target="../media/image291.png"/><Relationship Id="rId200" Type="http://schemas.openxmlformats.org/officeDocument/2006/relationships/customXml" Target="../ink/ink128.xml"/><Relationship Id="rId382" Type="http://schemas.openxmlformats.org/officeDocument/2006/relationships/image" Target="../media/image312.png"/><Relationship Id="rId438" Type="http://schemas.openxmlformats.org/officeDocument/2006/relationships/customXml" Target="../ink/ink248.xml"/><Relationship Id="rId242" Type="http://schemas.openxmlformats.org/officeDocument/2006/relationships/image" Target="../media/image207.png"/><Relationship Id="rId284" Type="http://schemas.openxmlformats.org/officeDocument/2006/relationships/customXml" Target="../ink/ink171.xml"/><Relationship Id="rId37" Type="http://schemas.openxmlformats.org/officeDocument/2006/relationships/image" Target="../media/image1040.png"/><Relationship Id="rId79" Type="http://schemas.openxmlformats.org/officeDocument/2006/relationships/image" Target="../media/image1260.png"/><Relationship Id="rId102" Type="http://schemas.openxmlformats.org/officeDocument/2006/relationships/customXml" Target="../ink/ink79.xml"/><Relationship Id="rId144" Type="http://schemas.openxmlformats.org/officeDocument/2006/relationships/customXml" Target="../ink/ink100.xml"/><Relationship Id="rId90" Type="http://schemas.openxmlformats.org/officeDocument/2006/relationships/customXml" Target="../ink/ink73.xml"/><Relationship Id="rId186" Type="http://schemas.openxmlformats.org/officeDocument/2006/relationships/customXml" Target="../ink/ink121.xml"/><Relationship Id="rId351" Type="http://schemas.openxmlformats.org/officeDocument/2006/relationships/customXml" Target="../ink/ink205.xml"/><Relationship Id="rId393" Type="http://schemas.openxmlformats.org/officeDocument/2006/relationships/customXml" Target="../ink/ink226.xml"/><Relationship Id="rId407" Type="http://schemas.openxmlformats.org/officeDocument/2006/relationships/customXml" Target="../ink/ink233.xml"/><Relationship Id="rId211" Type="http://schemas.openxmlformats.org/officeDocument/2006/relationships/image" Target="../media/image192.png"/><Relationship Id="rId253" Type="http://schemas.openxmlformats.org/officeDocument/2006/relationships/customXml" Target="../ink/ink155.xml"/><Relationship Id="rId295" Type="http://schemas.openxmlformats.org/officeDocument/2006/relationships/customXml" Target="../ink/ink177.xml"/><Relationship Id="rId309" Type="http://schemas.openxmlformats.org/officeDocument/2006/relationships/customXml" Target="../ink/ink184.xml"/><Relationship Id="rId48" Type="http://schemas.openxmlformats.org/officeDocument/2006/relationships/customXml" Target="../ink/ink52.xml"/><Relationship Id="rId113" Type="http://schemas.openxmlformats.org/officeDocument/2006/relationships/image" Target="../media/image143.png"/><Relationship Id="rId320" Type="http://schemas.openxmlformats.org/officeDocument/2006/relationships/image" Target="../media/image245.png"/><Relationship Id="rId155" Type="http://schemas.openxmlformats.org/officeDocument/2006/relationships/image" Target="../media/image164.png"/><Relationship Id="rId197" Type="http://schemas.openxmlformats.org/officeDocument/2006/relationships/image" Target="../media/image185.png"/><Relationship Id="rId362" Type="http://schemas.openxmlformats.org/officeDocument/2006/relationships/image" Target="../media/image302.png"/><Relationship Id="rId418" Type="http://schemas.openxmlformats.org/officeDocument/2006/relationships/image" Target="../media/image330.png"/><Relationship Id="rId222" Type="http://schemas.openxmlformats.org/officeDocument/2006/relationships/customXml" Target="../ink/ink139.xml"/><Relationship Id="rId264" Type="http://schemas.openxmlformats.org/officeDocument/2006/relationships/image" Target="../media/image218.png"/><Relationship Id="rId17" Type="http://schemas.openxmlformats.org/officeDocument/2006/relationships/image" Target="../media/image930.png"/><Relationship Id="rId59" Type="http://schemas.openxmlformats.org/officeDocument/2006/relationships/image" Target="../media/image1160.png"/><Relationship Id="rId124" Type="http://schemas.openxmlformats.org/officeDocument/2006/relationships/customXml" Target="../ink/ink90.xml"/><Relationship Id="rId70" Type="http://schemas.openxmlformats.org/officeDocument/2006/relationships/customXml" Target="../ink/ink63.xml"/><Relationship Id="rId166" Type="http://schemas.openxmlformats.org/officeDocument/2006/relationships/customXml" Target="../ink/ink111.xml"/><Relationship Id="rId331" Type="http://schemas.openxmlformats.org/officeDocument/2006/relationships/customXml" Target="../ink/ink195.xml"/><Relationship Id="rId373" Type="http://schemas.openxmlformats.org/officeDocument/2006/relationships/customXml" Target="../ink/ink216.xml"/><Relationship Id="rId429" Type="http://schemas.openxmlformats.org/officeDocument/2006/relationships/image" Target="../media/image255.png"/><Relationship Id="rId1" Type="http://schemas.openxmlformats.org/officeDocument/2006/relationships/slideLayout" Target="../slideLayouts/slideLayout2.xml"/><Relationship Id="rId233" Type="http://schemas.openxmlformats.org/officeDocument/2006/relationships/customXml" Target="../ink/ink145.xml"/><Relationship Id="rId440" Type="http://schemas.openxmlformats.org/officeDocument/2006/relationships/image" Target="../media/image260.png"/><Relationship Id="rId28" Type="http://schemas.openxmlformats.org/officeDocument/2006/relationships/customXml" Target="../ink/ink42.xml"/><Relationship Id="rId275" Type="http://schemas.openxmlformats.org/officeDocument/2006/relationships/customXml" Target="../ink/ink166.xml"/><Relationship Id="rId300" Type="http://schemas.openxmlformats.org/officeDocument/2006/relationships/image" Target="../media/image235.png"/></Relationships>
</file>

<file path=ppt/slides/_rels/slide17.xml.rels><?xml version="1.0" encoding="UTF-8" standalone="yes"?>
<Relationships xmlns="http://schemas.openxmlformats.org/package/2006/relationships"><Relationship Id="rId117" Type="http://schemas.openxmlformats.org/officeDocument/2006/relationships/image" Target="../media/image66.png"/><Relationship Id="rId21" Type="http://schemas.openxmlformats.org/officeDocument/2006/relationships/image" Target="../media/image2010.png"/><Relationship Id="rId42" Type="http://schemas.openxmlformats.org/officeDocument/2006/relationships/customXml" Target="../ink/ink270.xml"/><Relationship Id="rId63" Type="http://schemas.openxmlformats.org/officeDocument/2006/relationships/image" Target="../media/image400.png"/><Relationship Id="rId84" Type="http://schemas.openxmlformats.org/officeDocument/2006/relationships/customXml" Target="../ink/ink292.xml"/><Relationship Id="rId138" Type="http://schemas.openxmlformats.org/officeDocument/2006/relationships/customXml" Target="../ink/ink320.xml"/><Relationship Id="rId159" Type="http://schemas.openxmlformats.org/officeDocument/2006/relationships/image" Target="../media/image87.png"/><Relationship Id="rId170" Type="http://schemas.openxmlformats.org/officeDocument/2006/relationships/customXml" Target="../ink/ink336.xml"/><Relationship Id="rId191" Type="http://schemas.openxmlformats.org/officeDocument/2006/relationships/image" Target="../media/image103.png"/><Relationship Id="rId205" Type="http://schemas.openxmlformats.org/officeDocument/2006/relationships/customXml" Target="../ink/ink354.xml"/><Relationship Id="rId107" Type="http://schemas.openxmlformats.org/officeDocument/2006/relationships/image" Target="../media/image61.png"/><Relationship Id="rId11" Type="http://schemas.openxmlformats.org/officeDocument/2006/relationships/image" Target="../media/image1510.png"/><Relationship Id="rId32" Type="http://schemas.openxmlformats.org/officeDocument/2006/relationships/customXml" Target="../ink/ink265.xml"/><Relationship Id="rId53" Type="http://schemas.openxmlformats.org/officeDocument/2006/relationships/image" Target="../media/image360.png"/><Relationship Id="rId74" Type="http://schemas.openxmlformats.org/officeDocument/2006/relationships/customXml" Target="../ink/ink287.xml"/><Relationship Id="rId128" Type="http://schemas.openxmlformats.org/officeDocument/2006/relationships/customXml" Target="../ink/ink315.xml"/><Relationship Id="rId149" Type="http://schemas.openxmlformats.org/officeDocument/2006/relationships/image" Target="../media/image82.png"/><Relationship Id="rId5" Type="http://schemas.openxmlformats.org/officeDocument/2006/relationships/image" Target="../media/image120.png"/><Relationship Id="rId95" Type="http://schemas.openxmlformats.org/officeDocument/2006/relationships/image" Target="../media/image550.png"/><Relationship Id="rId160" Type="http://schemas.openxmlformats.org/officeDocument/2006/relationships/customXml" Target="../ink/ink331.xml"/><Relationship Id="rId181" Type="http://schemas.openxmlformats.org/officeDocument/2006/relationships/image" Target="../media/image98.png"/><Relationship Id="rId22" Type="http://schemas.openxmlformats.org/officeDocument/2006/relationships/customXml" Target="../ink/ink260.xml"/><Relationship Id="rId43" Type="http://schemas.openxmlformats.org/officeDocument/2006/relationships/image" Target="../media/image3110.png"/><Relationship Id="rId64" Type="http://schemas.openxmlformats.org/officeDocument/2006/relationships/customXml" Target="../ink/ink282.xml"/><Relationship Id="rId118" Type="http://schemas.openxmlformats.org/officeDocument/2006/relationships/customXml" Target="../ink/ink310.xml"/><Relationship Id="rId139" Type="http://schemas.openxmlformats.org/officeDocument/2006/relationships/image" Target="../media/image77.png"/><Relationship Id="rId85" Type="http://schemas.openxmlformats.org/officeDocument/2006/relationships/customXml" Target="../ink/ink293.xml"/><Relationship Id="rId150" Type="http://schemas.openxmlformats.org/officeDocument/2006/relationships/customXml" Target="../ink/ink326.xml"/><Relationship Id="rId171" Type="http://schemas.openxmlformats.org/officeDocument/2006/relationships/image" Target="../media/image93.png"/><Relationship Id="rId192" Type="http://schemas.openxmlformats.org/officeDocument/2006/relationships/customXml" Target="../ink/ink347.xml"/><Relationship Id="rId206" Type="http://schemas.openxmlformats.org/officeDocument/2006/relationships/image" Target="../media/image110.png"/><Relationship Id="rId12" Type="http://schemas.openxmlformats.org/officeDocument/2006/relationships/customXml" Target="../ink/ink255.xml"/><Relationship Id="rId33" Type="http://schemas.openxmlformats.org/officeDocument/2006/relationships/image" Target="../media/image261.png"/><Relationship Id="rId108" Type="http://schemas.openxmlformats.org/officeDocument/2006/relationships/customXml" Target="../ink/ink305.xml"/><Relationship Id="rId129" Type="http://schemas.openxmlformats.org/officeDocument/2006/relationships/image" Target="../media/image72.png"/><Relationship Id="rId54" Type="http://schemas.openxmlformats.org/officeDocument/2006/relationships/customXml" Target="../ink/ink276.xml"/><Relationship Id="rId75" Type="http://schemas.openxmlformats.org/officeDocument/2006/relationships/image" Target="../media/image460.png"/><Relationship Id="rId96" Type="http://schemas.openxmlformats.org/officeDocument/2006/relationships/customXml" Target="../ink/ink299.xml"/><Relationship Id="rId140" Type="http://schemas.openxmlformats.org/officeDocument/2006/relationships/customXml" Target="../ink/ink321.xml"/><Relationship Id="rId161" Type="http://schemas.openxmlformats.org/officeDocument/2006/relationships/image" Target="../media/image88.png"/><Relationship Id="rId182" Type="http://schemas.openxmlformats.org/officeDocument/2006/relationships/customXml" Target="../ink/ink342.xml"/><Relationship Id="rId6" Type="http://schemas.openxmlformats.org/officeDocument/2006/relationships/customXml" Target="../ink/ink252.xml"/><Relationship Id="rId23" Type="http://schemas.openxmlformats.org/officeDocument/2006/relationships/image" Target="../media/image2110.png"/><Relationship Id="rId119" Type="http://schemas.openxmlformats.org/officeDocument/2006/relationships/image" Target="../media/image67.png"/><Relationship Id="rId44" Type="http://schemas.openxmlformats.org/officeDocument/2006/relationships/customXml" Target="../ink/ink271.xml"/><Relationship Id="rId65" Type="http://schemas.openxmlformats.org/officeDocument/2006/relationships/image" Target="../media/image410.png"/><Relationship Id="rId86" Type="http://schemas.openxmlformats.org/officeDocument/2006/relationships/image" Target="../media/image510.png"/><Relationship Id="rId130" Type="http://schemas.openxmlformats.org/officeDocument/2006/relationships/customXml" Target="../ink/ink316.xml"/><Relationship Id="rId151" Type="http://schemas.openxmlformats.org/officeDocument/2006/relationships/image" Target="../media/image83.png"/><Relationship Id="rId172" Type="http://schemas.openxmlformats.org/officeDocument/2006/relationships/customXml" Target="../ink/ink337.xml"/><Relationship Id="rId193" Type="http://schemas.openxmlformats.org/officeDocument/2006/relationships/image" Target="../media/image104.png"/><Relationship Id="rId207" Type="http://schemas.openxmlformats.org/officeDocument/2006/relationships/image" Target="../media/image111.png"/><Relationship Id="rId13" Type="http://schemas.openxmlformats.org/officeDocument/2006/relationships/image" Target="../media/image1610.png"/><Relationship Id="rId109" Type="http://schemas.openxmlformats.org/officeDocument/2006/relationships/image" Target="../media/image62.png"/><Relationship Id="rId34" Type="http://schemas.openxmlformats.org/officeDocument/2006/relationships/customXml" Target="../ink/ink266.xml"/><Relationship Id="rId55" Type="http://schemas.openxmlformats.org/officeDocument/2006/relationships/image" Target="../media/image370.png"/><Relationship Id="rId76" Type="http://schemas.openxmlformats.org/officeDocument/2006/relationships/customXml" Target="../ink/ink288.xml"/><Relationship Id="rId97" Type="http://schemas.openxmlformats.org/officeDocument/2006/relationships/image" Target="../media/image560.png"/><Relationship Id="rId120" Type="http://schemas.openxmlformats.org/officeDocument/2006/relationships/customXml" Target="../ink/ink311.xml"/><Relationship Id="rId141" Type="http://schemas.openxmlformats.org/officeDocument/2006/relationships/image" Target="../media/image78.png"/><Relationship Id="rId7" Type="http://schemas.openxmlformats.org/officeDocument/2006/relationships/image" Target="../media/image130.png"/><Relationship Id="rId162" Type="http://schemas.openxmlformats.org/officeDocument/2006/relationships/customXml" Target="../ink/ink332.xml"/><Relationship Id="rId183" Type="http://schemas.openxmlformats.org/officeDocument/2006/relationships/image" Target="../media/image99.png"/><Relationship Id="rId24" Type="http://schemas.openxmlformats.org/officeDocument/2006/relationships/customXml" Target="../ink/ink261.xml"/><Relationship Id="rId40" Type="http://schemas.openxmlformats.org/officeDocument/2006/relationships/customXml" Target="../ink/ink269.xml"/><Relationship Id="rId45" Type="http://schemas.openxmlformats.org/officeDocument/2006/relationships/image" Target="../media/image326.png"/><Relationship Id="rId66" Type="http://schemas.openxmlformats.org/officeDocument/2006/relationships/customXml" Target="../ink/ink283.xml"/><Relationship Id="rId87" Type="http://schemas.openxmlformats.org/officeDocument/2006/relationships/customXml" Target="../ink/ink294.xml"/><Relationship Id="rId110" Type="http://schemas.openxmlformats.org/officeDocument/2006/relationships/customXml" Target="../ink/ink306.xml"/><Relationship Id="rId115" Type="http://schemas.openxmlformats.org/officeDocument/2006/relationships/image" Target="../media/image65.png"/><Relationship Id="rId131" Type="http://schemas.openxmlformats.org/officeDocument/2006/relationships/image" Target="../media/image73.png"/><Relationship Id="rId136" Type="http://schemas.openxmlformats.org/officeDocument/2006/relationships/customXml" Target="../ink/ink319.xml"/><Relationship Id="rId157" Type="http://schemas.openxmlformats.org/officeDocument/2006/relationships/image" Target="../media/image86.png"/><Relationship Id="rId178" Type="http://schemas.openxmlformats.org/officeDocument/2006/relationships/customXml" Target="../ink/ink340.xml"/><Relationship Id="rId61" Type="http://schemas.openxmlformats.org/officeDocument/2006/relationships/image" Target="../media/image390.png"/><Relationship Id="rId82" Type="http://schemas.openxmlformats.org/officeDocument/2006/relationships/customXml" Target="../ink/ink291.xml"/><Relationship Id="rId152" Type="http://schemas.openxmlformats.org/officeDocument/2006/relationships/customXml" Target="../ink/ink327.xml"/><Relationship Id="rId173" Type="http://schemas.openxmlformats.org/officeDocument/2006/relationships/image" Target="../media/image94.png"/><Relationship Id="rId194" Type="http://schemas.openxmlformats.org/officeDocument/2006/relationships/customXml" Target="../ink/ink348.xml"/><Relationship Id="rId199" Type="http://schemas.openxmlformats.org/officeDocument/2006/relationships/image" Target="../media/image107.png"/><Relationship Id="rId203" Type="http://schemas.openxmlformats.org/officeDocument/2006/relationships/customXml" Target="../ink/ink353.xml"/><Relationship Id="rId208" Type="http://schemas.openxmlformats.org/officeDocument/2006/relationships/image" Target="../media/image112.png"/><Relationship Id="rId19" Type="http://schemas.openxmlformats.org/officeDocument/2006/relationships/image" Target="../media/image1910.png"/><Relationship Id="rId14" Type="http://schemas.openxmlformats.org/officeDocument/2006/relationships/customXml" Target="../ink/ink256.xml"/><Relationship Id="rId30" Type="http://schemas.openxmlformats.org/officeDocument/2006/relationships/customXml" Target="../ink/ink264.xml"/><Relationship Id="rId35" Type="http://schemas.openxmlformats.org/officeDocument/2006/relationships/image" Target="../media/image270.png"/><Relationship Id="rId56" Type="http://schemas.openxmlformats.org/officeDocument/2006/relationships/customXml" Target="../ink/ink277.xml"/><Relationship Id="rId77" Type="http://schemas.openxmlformats.org/officeDocument/2006/relationships/image" Target="../media/image470.png"/><Relationship Id="rId100" Type="http://schemas.openxmlformats.org/officeDocument/2006/relationships/customXml" Target="../ink/ink301.xml"/><Relationship Id="rId105" Type="http://schemas.openxmlformats.org/officeDocument/2006/relationships/image" Target="../media/image60.png"/><Relationship Id="rId126" Type="http://schemas.openxmlformats.org/officeDocument/2006/relationships/customXml" Target="../ink/ink314.xml"/><Relationship Id="rId147" Type="http://schemas.openxmlformats.org/officeDocument/2006/relationships/image" Target="../media/image81.png"/><Relationship Id="rId168" Type="http://schemas.openxmlformats.org/officeDocument/2006/relationships/customXml" Target="../ink/ink335.xml"/><Relationship Id="rId8" Type="http://schemas.openxmlformats.org/officeDocument/2006/relationships/customXml" Target="../ink/ink253.xml"/><Relationship Id="rId51" Type="http://schemas.openxmlformats.org/officeDocument/2006/relationships/image" Target="../media/image350.png"/><Relationship Id="rId72" Type="http://schemas.openxmlformats.org/officeDocument/2006/relationships/customXml" Target="../ink/ink286.xml"/><Relationship Id="rId93" Type="http://schemas.openxmlformats.org/officeDocument/2006/relationships/customXml" Target="../ink/ink297.xml"/><Relationship Id="rId98" Type="http://schemas.openxmlformats.org/officeDocument/2006/relationships/customXml" Target="../ink/ink300.xml"/><Relationship Id="rId121" Type="http://schemas.openxmlformats.org/officeDocument/2006/relationships/image" Target="../media/image68.png"/><Relationship Id="rId142" Type="http://schemas.openxmlformats.org/officeDocument/2006/relationships/customXml" Target="../ink/ink322.xml"/><Relationship Id="rId163" Type="http://schemas.openxmlformats.org/officeDocument/2006/relationships/image" Target="../media/image89.png"/><Relationship Id="rId184" Type="http://schemas.openxmlformats.org/officeDocument/2006/relationships/customXml" Target="../ink/ink343.xml"/><Relationship Id="rId189" Type="http://schemas.openxmlformats.org/officeDocument/2006/relationships/image" Target="../media/image102.png"/><Relationship Id="rId3" Type="http://schemas.openxmlformats.org/officeDocument/2006/relationships/image" Target="../media/image113.png"/><Relationship Id="rId25" Type="http://schemas.openxmlformats.org/officeDocument/2006/relationships/image" Target="../media/image2210.png"/><Relationship Id="rId46" Type="http://schemas.openxmlformats.org/officeDocument/2006/relationships/customXml" Target="../ink/ink272.xml"/><Relationship Id="rId67" Type="http://schemas.openxmlformats.org/officeDocument/2006/relationships/image" Target="../media/image420.png"/><Relationship Id="rId116" Type="http://schemas.openxmlformats.org/officeDocument/2006/relationships/customXml" Target="../ink/ink309.xml"/><Relationship Id="rId137" Type="http://schemas.openxmlformats.org/officeDocument/2006/relationships/image" Target="../media/image76.png"/><Relationship Id="rId158" Type="http://schemas.openxmlformats.org/officeDocument/2006/relationships/customXml" Target="../ink/ink330.xml"/><Relationship Id="rId20" Type="http://schemas.openxmlformats.org/officeDocument/2006/relationships/customXml" Target="../ink/ink259.xml"/><Relationship Id="rId41" Type="http://schemas.openxmlformats.org/officeDocument/2006/relationships/image" Target="../media/image303.png"/><Relationship Id="rId62" Type="http://schemas.openxmlformats.org/officeDocument/2006/relationships/customXml" Target="../ink/ink281.xml"/><Relationship Id="rId83" Type="http://schemas.openxmlformats.org/officeDocument/2006/relationships/image" Target="../media/image500.png"/><Relationship Id="rId88" Type="http://schemas.openxmlformats.org/officeDocument/2006/relationships/image" Target="../media/image521.png"/><Relationship Id="rId111" Type="http://schemas.openxmlformats.org/officeDocument/2006/relationships/image" Target="../media/image63.png"/><Relationship Id="rId132" Type="http://schemas.openxmlformats.org/officeDocument/2006/relationships/customXml" Target="../ink/ink317.xml"/><Relationship Id="rId153" Type="http://schemas.openxmlformats.org/officeDocument/2006/relationships/image" Target="../media/image84.png"/><Relationship Id="rId174" Type="http://schemas.openxmlformats.org/officeDocument/2006/relationships/customXml" Target="../ink/ink338.xml"/><Relationship Id="rId179" Type="http://schemas.openxmlformats.org/officeDocument/2006/relationships/image" Target="../media/image97.png"/><Relationship Id="rId195" Type="http://schemas.openxmlformats.org/officeDocument/2006/relationships/image" Target="../media/image105.png"/><Relationship Id="rId190" Type="http://schemas.openxmlformats.org/officeDocument/2006/relationships/customXml" Target="../ink/ink346.xml"/><Relationship Id="rId204" Type="http://schemas.openxmlformats.org/officeDocument/2006/relationships/image" Target="../media/image109.png"/><Relationship Id="rId15" Type="http://schemas.openxmlformats.org/officeDocument/2006/relationships/image" Target="../media/image1710.png"/><Relationship Id="rId36" Type="http://schemas.openxmlformats.org/officeDocument/2006/relationships/customXml" Target="../ink/ink267.xml"/><Relationship Id="rId57" Type="http://schemas.openxmlformats.org/officeDocument/2006/relationships/customXml" Target="../ink/ink278.xml"/><Relationship Id="rId106" Type="http://schemas.openxmlformats.org/officeDocument/2006/relationships/customXml" Target="../ink/ink304.xml"/><Relationship Id="rId127" Type="http://schemas.openxmlformats.org/officeDocument/2006/relationships/image" Target="../media/image71.png"/><Relationship Id="rId10" Type="http://schemas.openxmlformats.org/officeDocument/2006/relationships/customXml" Target="../ink/ink254.xml"/><Relationship Id="rId31" Type="http://schemas.openxmlformats.org/officeDocument/2006/relationships/image" Target="../media/image253.png"/><Relationship Id="rId52" Type="http://schemas.openxmlformats.org/officeDocument/2006/relationships/customXml" Target="../ink/ink275.xml"/><Relationship Id="rId73" Type="http://schemas.openxmlformats.org/officeDocument/2006/relationships/image" Target="../media/image450.png"/><Relationship Id="rId78" Type="http://schemas.openxmlformats.org/officeDocument/2006/relationships/customXml" Target="../ink/ink289.xml"/><Relationship Id="rId94" Type="http://schemas.openxmlformats.org/officeDocument/2006/relationships/customXml" Target="../ink/ink298.xml"/><Relationship Id="rId99" Type="http://schemas.openxmlformats.org/officeDocument/2006/relationships/image" Target="../media/image570.png"/><Relationship Id="rId101" Type="http://schemas.openxmlformats.org/officeDocument/2006/relationships/image" Target="../media/image580.png"/><Relationship Id="rId122" Type="http://schemas.openxmlformats.org/officeDocument/2006/relationships/customXml" Target="../ink/ink312.xml"/><Relationship Id="rId143" Type="http://schemas.openxmlformats.org/officeDocument/2006/relationships/image" Target="../media/image79.png"/><Relationship Id="rId148" Type="http://schemas.openxmlformats.org/officeDocument/2006/relationships/customXml" Target="../ink/ink325.xml"/><Relationship Id="rId164" Type="http://schemas.openxmlformats.org/officeDocument/2006/relationships/customXml" Target="../ink/ink333.xml"/><Relationship Id="rId169" Type="http://schemas.openxmlformats.org/officeDocument/2006/relationships/image" Target="../media/image92.png"/><Relationship Id="rId185" Type="http://schemas.openxmlformats.org/officeDocument/2006/relationships/image" Target="../media/image100.png"/><Relationship Id="rId4" Type="http://schemas.openxmlformats.org/officeDocument/2006/relationships/customXml" Target="../ink/ink251.xml"/><Relationship Id="rId9" Type="http://schemas.openxmlformats.org/officeDocument/2006/relationships/image" Target="../media/image1410.png"/><Relationship Id="rId180" Type="http://schemas.openxmlformats.org/officeDocument/2006/relationships/customXml" Target="../ink/ink341.xml"/><Relationship Id="rId26" Type="http://schemas.openxmlformats.org/officeDocument/2006/relationships/customXml" Target="../ink/ink262.xml"/><Relationship Id="rId47" Type="http://schemas.openxmlformats.org/officeDocument/2006/relationships/image" Target="../media/image334.png"/><Relationship Id="rId68" Type="http://schemas.openxmlformats.org/officeDocument/2006/relationships/customXml" Target="../ink/ink284.xml"/><Relationship Id="rId89" Type="http://schemas.openxmlformats.org/officeDocument/2006/relationships/customXml" Target="../ink/ink295.xml"/><Relationship Id="rId112" Type="http://schemas.openxmlformats.org/officeDocument/2006/relationships/customXml" Target="../ink/ink307.xml"/><Relationship Id="rId133" Type="http://schemas.openxmlformats.org/officeDocument/2006/relationships/image" Target="../media/image74.png"/><Relationship Id="rId154" Type="http://schemas.openxmlformats.org/officeDocument/2006/relationships/customXml" Target="../ink/ink328.xml"/><Relationship Id="rId175" Type="http://schemas.openxmlformats.org/officeDocument/2006/relationships/image" Target="../media/image95.png"/><Relationship Id="rId196" Type="http://schemas.openxmlformats.org/officeDocument/2006/relationships/customXml" Target="../ink/ink349.xml"/><Relationship Id="rId200" Type="http://schemas.openxmlformats.org/officeDocument/2006/relationships/customXml" Target="../ink/ink351.xml"/><Relationship Id="rId16" Type="http://schemas.openxmlformats.org/officeDocument/2006/relationships/customXml" Target="../ink/ink257.xml"/><Relationship Id="rId37" Type="http://schemas.openxmlformats.org/officeDocument/2006/relationships/image" Target="../media/image280.png"/><Relationship Id="rId58" Type="http://schemas.openxmlformats.org/officeDocument/2006/relationships/customXml" Target="../ink/ink279.xml"/><Relationship Id="rId79" Type="http://schemas.openxmlformats.org/officeDocument/2006/relationships/image" Target="../media/image480.png"/><Relationship Id="rId102" Type="http://schemas.openxmlformats.org/officeDocument/2006/relationships/customXml" Target="../ink/ink302.xml"/><Relationship Id="rId123" Type="http://schemas.openxmlformats.org/officeDocument/2006/relationships/image" Target="../media/image69.png"/><Relationship Id="rId144" Type="http://schemas.openxmlformats.org/officeDocument/2006/relationships/customXml" Target="../ink/ink323.xml"/><Relationship Id="rId90" Type="http://schemas.openxmlformats.org/officeDocument/2006/relationships/image" Target="../media/image531.png"/><Relationship Id="rId165" Type="http://schemas.openxmlformats.org/officeDocument/2006/relationships/image" Target="../media/image90.png"/><Relationship Id="rId186" Type="http://schemas.openxmlformats.org/officeDocument/2006/relationships/customXml" Target="../ink/ink344.xml"/><Relationship Id="rId27" Type="http://schemas.openxmlformats.org/officeDocument/2006/relationships/image" Target="../media/image23.png"/><Relationship Id="rId48" Type="http://schemas.openxmlformats.org/officeDocument/2006/relationships/customXml" Target="../ink/ink273.xml"/><Relationship Id="rId69" Type="http://schemas.openxmlformats.org/officeDocument/2006/relationships/image" Target="../media/image430.png"/><Relationship Id="rId113" Type="http://schemas.openxmlformats.org/officeDocument/2006/relationships/image" Target="../media/image64.png"/><Relationship Id="rId134" Type="http://schemas.openxmlformats.org/officeDocument/2006/relationships/customXml" Target="../ink/ink318.xml"/><Relationship Id="rId80" Type="http://schemas.openxmlformats.org/officeDocument/2006/relationships/customXml" Target="../ink/ink290.xml"/><Relationship Id="rId155" Type="http://schemas.openxmlformats.org/officeDocument/2006/relationships/image" Target="../media/image85.png"/><Relationship Id="rId176" Type="http://schemas.openxmlformats.org/officeDocument/2006/relationships/customXml" Target="../ink/ink339.xml"/><Relationship Id="rId197" Type="http://schemas.openxmlformats.org/officeDocument/2006/relationships/image" Target="../media/image106.png"/><Relationship Id="rId201" Type="http://schemas.openxmlformats.org/officeDocument/2006/relationships/image" Target="../media/image108.png"/><Relationship Id="rId17" Type="http://schemas.openxmlformats.org/officeDocument/2006/relationships/image" Target="../media/image1810.png"/><Relationship Id="rId38" Type="http://schemas.openxmlformats.org/officeDocument/2006/relationships/customXml" Target="../ink/ink268.xml"/><Relationship Id="rId59" Type="http://schemas.openxmlformats.org/officeDocument/2006/relationships/image" Target="../media/image380.png"/><Relationship Id="rId103" Type="http://schemas.openxmlformats.org/officeDocument/2006/relationships/image" Target="../media/image59.png"/><Relationship Id="rId124" Type="http://schemas.openxmlformats.org/officeDocument/2006/relationships/customXml" Target="../ink/ink313.xml"/><Relationship Id="rId70" Type="http://schemas.openxmlformats.org/officeDocument/2006/relationships/customXml" Target="../ink/ink285.xml"/><Relationship Id="rId91" Type="http://schemas.openxmlformats.org/officeDocument/2006/relationships/customXml" Target="../ink/ink296.xml"/><Relationship Id="rId145" Type="http://schemas.openxmlformats.org/officeDocument/2006/relationships/image" Target="../media/image80.png"/><Relationship Id="rId166" Type="http://schemas.openxmlformats.org/officeDocument/2006/relationships/customXml" Target="../ink/ink334.xml"/><Relationship Id="rId187" Type="http://schemas.openxmlformats.org/officeDocument/2006/relationships/image" Target="../media/image101.png"/><Relationship Id="rId1" Type="http://schemas.openxmlformats.org/officeDocument/2006/relationships/slideLayout" Target="../slideLayouts/slideLayout2.xml"/><Relationship Id="rId28" Type="http://schemas.openxmlformats.org/officeDocument/2006/relationships/customXml" Target="../ink/ink263.xml"/><Relationship Id="rId49" Type="http://schemas.openxmlformats.org/officeDocument/2006/relationships/image" Target="../media/image340.png"/><Relationship Id="rId114" Type="http://schemas.openxmlformats.org/officeDocument/2006/relationships/customXml" Target="../ink/ink308.xml"/><Relationship Id="rId60" Type="http://schemas.openxmlformats.org/officeDocument/2006/relationships/customXml" Target="../ink/ink280.xml"/><Relationship Id="rId81" Type="http://schemas.openxmlformats.org/officeDocument/2006/relationships/image" Target="../media/image490.png"/><Relationship Id="rId135" Type="http://schemas.openxmlformats.org/officeDocument/2006/relationships/image" Target="../media/image75.png"/><Relationship Id="rId156" Type="http://schemas.openxmlformats.org/officeDocument/2006/relationships/customXml" Target="../ink/ink329.xml"/><Relationship Id="rId177" Type="http://schemas.openxmlformats.org/officeDocument/2006/relationships/image" Target="../media/image96.png"/><Relationship Id="rId198" Type="http://schemas.openxmlformats.org/officeDocument/2006/relationships/customXml" Target="../ink/ink350.xml"/><Relationship Id="rId202" Type="http://schemas.openxmlformats.org/officeDocument/2006/relationships/customXml" Target="../ink/ink352.xml"/><Relationship Id="rId18" Type="http://schemas.openxmlformats.org/officeDocument/2006/relationships/customXml" Target="../ink/ink258.xml"/><Relationship Id="rId39" Type="http://schemas.openxmlformats.org/officeDocument/2006/relationships/image" Target="../media/image2910.png"/><Relationship Id="rId50" Type="http://schemas.openxmlformats.org/officeDocument/2006/relationships/customXml" Target="../ink/ink274.xml"/><Relationship Id="rId104" Type="http://schemas.openxmlformats.org/officeDocument/2006/relationships/customXml" Target="../ink/ink303.xml"/><Relationship Id="rId125" Type="http://schemas.openxmlformats.org/officeDocument/2006/relationships/image" Target="../media/image70.png"/><Relationship Id="rId146" Type="http://schemas.openxmlformats.org/officeDocument/2006/relationships/customXml" Target="../ink/ink324.xml"/><Relationship Id="rId167" Type="http://schemas.openxmlformats.org/officeDocument/2006/relationships/image" Target="../media/image91.png"/><Relationship Id="rId188" Type="http://schemas.openxmlformats.org/officeDocument/2006/relationships/customXml" Target="../ink/ink345.xml"/><Relationship Id="rId71" Type="http://schemas.openxmlformats.org/officeDocument/2006/relationships/image" Target="../media/image440.png"/><Relationship Id="rId92" Type="http://schemas.openxmlformats.org/officeDocument/2006/relationships/image" Target="../media/image541.png"/><Relationship Id="rId2" Type="http://schemas.openxmlformats.org/officeDocument/2006/relationships/customXml" Target="../ink/ink250.xml"/><Relationship Id="rId29" Type="http://schemas.openxmlformats.org/officeDocument/2006/relationships/image" Target="../media/image24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790.png"/><Relationship Id="rId12"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11" Type="http://schemas.openxmlformats.org/officeDocument/2006/relationships/image" Target="../media/image21.png"/><Relationship Id="rId10" Type="http://schemas.openxmlformats.org/officeDocument/2006/relationships/image" Target="../media/image840.png"/><Relationship Id="rId4" Type="http://schemas.openxmlformats.org/officeDocument/2006/relationships/customXml" Target="../ink/ink4.xml"/><Relationship Id="rId9" Type="http://schemas.openxmlformats.org/officeDocument/2006/relationships/image" Target="../media/image830.png"/></Relationships>
</file>

<file path=ppt/slides/_rels/slide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8" Type="http://schemas.openxmlformats.org/officeDocument/2006/relationships/customXml" Target="../ink/ink7.xml"/><Relationship Id="rId26" Type="http://schemas.openxmlformats.org/officeDocument/2006/relationships/image" Target="../media/image27.png"/><Relationship Id="rId39" Type="http://schemas.openxmlformats.org/officeDocument/2006/relationships/customXml" Target="../ink/ink17.xml"/><Relationship Id="rId21" Type="http://schemas.openxmlformats.org/officeDocument/2006/relationships/customXml" Target="../ink/ink8.xml"/><Relationship Id="rId34" Type="http://schemas.openxmlformats.org/officeDocument/2006/relationships/image" Target="../media/image31.png"/><Relationship Id="rId42" Type="http://schemas.openxmlformats.org/officeDocument/2006/relationships/image" Target="../media/image35.png"/><Relationship Id="rId47" Type="http://schemas.openxmlformats.org/officeDocument/2006/relationships/customXml" Target="../ink/ink21.xml"/><Relationship Id="rId50"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customXml" Target="../ink/ink6.xml"/><Relationship Id="rId20" Type="http://schemas.openxmlformats.org/officeDocument/2006/relationships/image" Target="../media/image7.png"/><Relationship Id="rId29" Type="http://schemas.openxmlformats.org/officeDocument/2006/relationships/customXml" Target="../ink/ink12.xml"/><Relationship Id="rId41" Type="http://schemas.openxmlformats.org/officeDocument/2006/relationships/customXml" Target="../ink/ink18.xml"/><Relationship Id="rId1" Type="http://schemas.openxmlformats.org/officeDocument/2006/relationships/slideLayout" Target="../slideLayouts/slideLayout2.xml"/><Relationship Id="rId24" Type="http://schemas.openxmlformats.org/officeDocument/2006/relationships/image" Target="../media/image26.png"/><Relationship Id="rId32" Type="http://schemas.openxmlformats.org/officeDocument/2006/relationships/image" Target="../media/image30.png"/><Relationship Id="rId37" Type="http://schemas.openxmlformats.org/officeDocument/2006/relationships/customXml" Target="../ink/ink16.xml"/><Relationship Id="rId40" Type="http://schemas.openxmlformats.org/officeDocument/2006/relationships/image" Target="../media/image34.png"/><Relationship Id="rId45" Type="http://schemas.openxmlformats.org/officeDocument/2006/relationships/customXml" Target="../ink/ink20.xml"/><Relationship Id="rId15" Type="http://schemas.openxmlformats.org/officeDocument/2006/relationships/image" Target="../media/image520.png"/><Relationship Id="rId23" Type="http://schemas.openxmlformats.org/officeDocument/2006/relationships/customXml" Target="../ink/ink9.xml"/><Relationship Id="rId28" Type="http://schemas.openxmlformats.org/officeDocument/2006/relationships/image" Target="../media/image28.png"/><Relationship Id="rId36" Type="http://schemas.openxmlformats.org/officeDocument/2006/relationships/image" Target="../media/image32.png"/><Relationship Id="rId49" Type="http://schemas.openxmlformats.org/officeDocument/2006/relationships/customXml" Target="../ink/ink22.xml"/><Relationship Id="rId19" Type="http://schemas.openxmlformats.org/officeDocument/2006/relationships/image" Target="../media/image540.png"/><Relationship Id="rId31" Type="http://schemas.openxmlformats.org/officeDocument/2006/relationships/customXml" Target="../ink/ink13.xml"/><Relationship Id="rId44" Type="http://schemas.openxmlformats.org/officeDocument/2006/relationships/image" Target="../media/image36.png"/><Relationship Id="rId52" Type="http://schemas.openxmlformats.org/officeDocument/2006/relationships/image" Target="../media/image40.png"/><Relationship Id="rId22" Type="http://schemas.openxmlformats.org/officeDocument/2006/relationships/image" Target="../media/image25.png"/><Relationship Id="rId27" Type="http://schemas.openxmlformats.org/officeDocument/2006/relationships/customXml" Target="../ink/ink11.xml"/><Relationship Id="rId30" Type="http://schemas.openxmlformats.org/officeDocument/2006/relationships/image" Target="../media/image29.png"/><Relationship Id="rId35" Type="http://schemas.openxmlformats.org/officeDocument/2006/relationships/customXml" Target="../ink/ink15.xml"/><Relationship Id="rId43" Type="http://schemas.openxmlformats.org/officeDocument/2006/relationships/customXml" Target="../ink/ink19.xml"/><Relationship Id="rId48" Type="http://schemas.openxmlformats.org/officeDocument/2006/relationships/image" Target="../media/image38.png"/><Relationship Id="rId51" Type="http://schemas.openxmlformats.org/officeDocument/2006/relationships/customXml" Target="../ink/ink23.xml"/><Relationship Id="rId3" Type="http://schemas.openxmlformats.org/officeDocument/2006/relationships/customXml" Target="../ink/ink5.xml"/><Relationship Id="rId17" Type="http://schemas.openxmlformats.org/officeDocument/2006/relationships/image" Target="../media/image530.png"/><Relationship Id="rId25" Type="http://schemas.openxmlformats.org/officeDocument/2006/relationships/customXml" Target="../ink/ink10.xml"/><Relationship Id="rId33" Type="http://schemas.openxmlformats.org/officeDocument/2006/relationships/customXml" Target="../ink/ink14.xml"/><Relationship Id="rId38" Type="http://schemas.openxmlformats.org/officeDocument/2006/relationships/image" Target="../media/image33.png"/><Relationship Id="rId46"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730.png"/><Relationship Id="rId13" Type="http://schemas.openxmlformats.org/officeDocument/2006/relationships/customXml" Target="../ink/ink27.xml"/><Relationship Id="rId3" Type="http://schemas.openxmlformats.org/officeDocument/2006/relationships/image" Target="../media/image24.png"/><Relationship Id="rId7" Type="http://schemas.openxmlformats.org/officeDocument/2006/relationships/customXml" Target="../ink/ink24.xml"/><Relationship Id="rId12" Type="http://schemas.openxmlformats.org/officeDocument/2006/relationships/image" Target="../media/image75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customXml" Target="../ink/ink26.xml"/><Relationship Id="rId5" Type="http://schemas.openxmlformats.org/officeDocument/2006/relationships/image" Target="../media/image7.png"/><Relationship Id="rId15" Type="http://schemas.openxmlformats.org/officeDocument/2006/relationships/image" Target="../media/image760.png"/><Relationship Id="rId10" Type="http://schemas.openxmlformats.org/officeDocument/2006/relationships/image" Target="../media/image740.png"/><Relationship Id="rId4" Type="http://schemas.openxmlformats.org/officeDocument/2006/relationships/image" Target="../media/image42.png"/><Relationship Id="rId9" Type="http://schemas.openxmlformats.org/officeDocument/2006/relationships/customXml" Target="../ink/ink25.xml"/><Relationship Id="rId14" Type="http://schemas.openxmlformats.org/officeDocument/2006/relationships/customXml" Target="../ink/ink28.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Локальная сеть">
            <a:extLst>
              <a:ext uri="{FF2B5EF4-FFF2-40B4-BE49-F238E27FC236}">
                <a16:creationId xmlns:a16="http://schemas.microsoft.com/office/drawing/2014/main" id="{08A6ADF1-E92E-601F-03B0-E8E5D44B40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8" name="Picture 4" descr="2025">
            <a:extLst>
              <a:ext uri="{FF2B5EF4-FFF2-40B4-BE49-F238E27FC236}">
                <a16:creationId xmlns:a16="http://schemas.microsoft.com/office/drawing/2014/main" id="{6F94BA82-DFD8-AA78-DC7C-BBA5C8217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9254" y="109366"/>
            <a:ext cx="2078206" cy="1168991"/>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C158A298-C60D-DE56-015F-61956E45E2C3}"/>
              </a:ext>
            </a:extLst>
          </p:cNvPr>
          <p:cNvPicPr>
            <a:picLocks noChangeAspect="1"/>
          </p:cNvPicPr>
          <p:nvPr/>
        </p:nvPicPr>
        <p:blipFill>
          <a:blip r:embed="rId4"/>
          <a:stretch>
            <a:fillRect/>
          </a:stretch>
        </p:blipFill>
        <p:spPr>
          <a:xfrm>
            <a:off x="166677" y="217296"/>
            <a:ext cx="2601638" cy="1040655"/>
          </a:xfrm>
          <a:prstGeom prst="rect">
            <a:avLst/>
          </a:prstGeom>
        </p:spPr>
      </p:pic>
      <p:sp>
        <p:nvSpPr>
          <p:cNvPr id="6" name="Заголовок 1">
            <a:extLst>
              <a:ext uri="{FF2B5EF4-FFF2-40B4-BE49-F238E27FC236}">
                <a16:creationId xmlns:a16="http://schemas.microsoft.com/office/drawing/2014/main" id="{1E6B175B-A604-85B8-2CBC-6680EC11AEAC}"/>
              </a:ext>
            </a:extLst>
          </p:cNvPr>
          <p:cNvSpPr txBox="1">
            <a:spLocks/>
          </p:cNvSpPr>
          <p:nvPr/>
        </p:nvSpPr>
        <p:spPr>
          <a:xfrm>
            <a:off x="766272" y="1928751"/>
            <a:ext cx="10964255" cy="2118502"/>
          </a:xfrm>
          <a:prstGeom prst="rect">
            <a:avLst/>
          </a:prstGeom>
          <a:noFill/>
          <a:ln>
            <a:noFill/>
          </a:ln>
          <a:effectLst>
            <a:outerShdw blurRad="57785" dist="33020" dir="3180000" algn="ctr">
              <a:srgbClr val="000000">
                <a:alpha val="30000"/>
              </a:srgbClr>
            </a:outerShdw>
            <a:softEdge rad="63500"/>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002060"/>
                </a:solidFill>
                <a:latin typeface="+mn-lt"/>
              </a:rPr>
              <a:t>(</a:t>
            </a:r>
            <a:r>
              <a:rPr lang="en-US" sz="4400" b="1" dirty="0" err="1">
                <a:solidFill>
                  <a:srgbClr val="002060"/>
                </a:solidFill>
                <a:latin typeface="+mn-lt"/>
              </a:rPr>
              <a:t>n,γ</a:t>
            </a:r>
            <a:r>
              <a:rPr lang="en-US" sz="4400" b="1" dirty="0">
                <a:solidFill>
                  <a:srgbClr val="002060"/>
                </a:solidFill>
                <a:latin typeface="+mn-lt"/>
              </a:rPr>
              <a:t>) and (</a:t>
            </a:r>
            <a:r>
              <a:rPr lang="en-US" sz="4400" b="1" dirty="0" err="1">
                <a:solidFill>
                  <a:srgbClr val="002060"/>
                </a:solidFill>
                <a:latin typeface="+mn-lt"/>
              </a:rPr>
              <a:t>n,n'γ</a:t>
            </a:r>
            <a:r>
              <a:rPr lang="en-US" sz="4400" b="1" dirty="0">
                <a:solidFill>
                  <a:srgbClr val="002060"/>
                </a:solidFill>
                <a:latin typeface="+mn-lt"/>
              </a:rPr>
              <a:t>) – correlations in reaction of </a:t>
            </a:r>
          </a:p>
          <a:p>
            <a:r>
              <a:rPr lang="en-US" sz="4400" b="1" dirty="0">
                <a:solidFill>
                  <a:srgbClr val="002060"/>
                </a:solidFill>
                <a:latin typeface="+mn-lt"/>
              </a:rPr>
              <a:t>neutron inelastic scattering on </a:t>
            </a:r>
            <a:r>
              <a:rPr lang="en-US" sz="4400" b="1" baseline="30000" dirty="0">
                <a:solidFill>
                  <a:srgbClr val="002060"/>
                </a:solidFill>
                <a:latin typeface="+mn-lt"/>
              </a:rPr>
              <a:t>12</a:t>
            </a:r>
            <a:r>
              <a:rPr lang="en-US" sz="4400" b="1" dirty="0">
                <a:solidFill>
                  <a:srgbClr val="002060"/>
                </a:solidFill>
                <a:latin typeface="+mn-lt"/>
              </a:rPr>
              <a:t>C</a:t>
            </a:r>
          </a:p>
        </p:txBody>
      </p:sp>
      <p:pic>
        <p:nvPicPr>
          <p:cNvPr id="2054" name="Picture 6" descr="MIPT Moscow Institute of Physics and Technology Logo PNG vector in SVG,  PDF, AI, CDR format">
            <a:extLst>
              <a:ext uri="{FF2B5EF4-FFF2-40B4-BE49-F238E27FC236}">
                <a16:creationId xmlns:a16="http://schemas.microsoft.com/office/drawing/2014/main" id="{ADA1AED7-7E28-28E9-581E-7A6ABF0377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81" t="24764" r="8958" b="21807"/>
          <a:stretch/>
        </p:blipFill>
        <p:spPr bwMode="auto">
          <a:xfrm>
            <a:off x="6248399" y="57682"/>
            <a:ext cx="2748688" cy="13351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9" name="Рукописный ввод 8">
                <a:extLst>
                  <a:ext uri="{FF2B5EF4-FFF2-40B4-BE49-F238E27FC236}">
                    <a16:creationId xmlns:a16="http://schemas.microsoft.com/office/drawing/2014/main" id="{EE52B8DF-B780-93F9-4901-EF5EEADD3957}"/>
                  </a:ext>
                </a:extLst>
              </p14:cNvPr>
              <p14:cNvContentPartPr/>
              <p14:nvPr/>
            </p14:nvContentPartPr>
            <p14:xfrm>
              <a:off x="364444" y="1542720"/>
              <a:ext cx="1328400" cy="2038680"/>
            </p14:xfrm>
          </p:contentPart>
        </mc:Choice>
        <mc:Fallback xmlns="">
          <p:pic>
            <p:nvPicPr>
              <p:cNvPr id="9" name="Рукописный ввод 8">
                <a:extLst>
                  <a:ext uri="{FF2B5EF4-FFF2-40B4-BE49-F238E27FC236}">
                    <a16:creationId xmlns:a16="http://schemas.microsoft.com/office/drawing/2014/main" id="{EE52B8DF-B780-93F9-4901-EF5EEADD3957}"/>
                  </a:ext>
                </a:extLst>
              </p:cNvPr>
              <p:cNvPicPr/>
              <p:nvPr/>
            </p:nvPicPr>
            <p:blipFill>
              <a:blip r:embed="rId7"/>
              <a:stretch>
                <a:fillRect/>
              </a:stretch>
            </p:blipFill>
            <p:spPr>
              <a:xfrm>
                <a:off x="310459" y="1434701"/>
                <a:ext cx="1436011" cy="225435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Рукописный ввод 9">
                <a:extLst>
                  <a:ext uri="{FF2B5EF4-FFF2-40B4-BE49-F238E27FC236}">
                    <a16:creationId xmlns:a16="http://schemas.microsoft.com/office/drawing/2014/main" id="{5B70FDA8-00A7-3639-B462-3B40DBD52E16}"/>
                  </a:ext>
                </a:extLst>
              </p14:cNvPr>
              <p14:cNvContentPartPr/>
              <p14:nvPr/>
            </p14:nvContentPartPr>
            <p14:xfrm rot="16455975">
              <a:off x="10543172" y="1822658"/>
              <a:ext cx="1581120" cy="1461960"/>
            </p14:xfrm>
          </p:contentPart>
        </mc:Choice>
        <mc:Fallback xmlns="">
          <p:pic>
            <p:nvPicPr>
              <p:cNvPr id="10" name="Рукописный ввод 9">
                <a:extLst>
                  <a:ext uri="{FF2B5EF4-FFF2-40B4-BE49-F238E27FC236}">
                    <a16:creationId xmlns:a16="http://schemas.microsoft.com/office/drawing/2014/main" id="{5B70FDA8-00A7-3639-B462-3B40DBD52E16}"/>
                  </a:ext>
                </a:extLst>
              </p:cNvPr>
              <p:cNvPicPr/>
              <p:nvPr/>
            </p:nvPicPr>
            <p:blipFill>
              <a:blip r:embed="rId9"/>
              <a:stretch>
                <a:fillRect/>
              </a:stretch>
            </p:blipFill>
            <p:spPr>
              <a:xfrm rot="16455975">
                <a:off x="10489160" y="1714658"/>
                <a:ext cx="1688785" cy="1677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Рукописный ввод 14">
                <a:extLst>
                  <a:ext uri="{FF2B5EF4-FFF2-40B4-BE49-F238E27FC236}">
                    <a16:creationId xmlns:a16="http://schemas.microsoft.com/office/drawing/2014/main" id="{402D9EE5-A974-EBC0-F7A9-86F90EA7A69F}"/>
                  </a:ext>
                </a:extLst>
              </p14:cNvPr>
              <p14:cNvContentPartPr/>
              <p14:nvPr/>
            </p14:nvContentPartPr>
            <p14:xfrm>
              <a:off x="2848928" y="4236790"/>
              <a:ext cx="8569572" cy="825120"/>
            </p14:xfrm>
          </p:contentPart>
        </mc:Choice>
        <mc:Fallback xmlns="">
          <p:pic>
            <p:nvPicPr>
              <p:cNvPr id="15" name="Рукописный ввод 14">
                <a:extLst>
                  <a:ext uri="{FF2B5EF4-FFF2-40B4-BE49-F238E27FC236}">
                    <a16:creationId xmlns:a16="http://schemas.microsoft.com/office/drawing/2014/main" id="{402D9EE5-A974-EBC0-F7A9-86F90EA7A69F}"/>
                  </a:ext>
                </a:extLst>
              </p:cNvPr>
              <p:cNvPicPr/>
              <p:nvPr/>
            </p:nvPicPr>
            <p:blipFill>
              <a:blip r:embed="rId11"/>
              <a:stretch>
                <a:fillRect/>
              </a:stretch>
            </p:blipFill>
            <p:spPr>
              <a:xfrm>
                <a:off x="2794929" y="4128790"/>
                <a:ext cx="8677209" cy="1040760"/>
              </a:xfrm>
              <a:prstGeom prst="rect">
                <a:avLst/>
              </a:prstGeom>
            </p:spPr>
          </p:pic>
        </mc:Fallback>
      </mc:AlternateContent>
      <p:pic>
        <p:nvPicPr>
          <p:cNvPr id="2" name="Рисунок 1" descr="Изображение выглядит как линия, дизайн, антенна&#10;&#10;Автоматически созданное описание">
            <a:extLst>
              <a:ext uri="{FF2B5EF4-FFF2-40B4-BE49-F238E27FC236}">
                <a16:creationId xmlns:a16="http://schemas.microsoft.com/office/drawing/2014/main" id="{73B8BE5E-23B7-925A-D9B8-626A240FE213}"/>
              </a:ext>
            </a:extLst>
          </p:cNvPr>
          <p:cNvPicPr>
            <a:picLocks noChangeAspect="1"/>
          </p:cNvPicPr>
          <p:nvPr/>
        </p:nvPicPr>
        <p:blipFill rotWithShape="1">
          <a:blip r:embed="rId12">
            <a:extLst>
              <a:ext uri="{28A0092B-C50C-407E-A947-70E740481C1C}">
                <a14:useLocalDpi xmlns:a14="http://schemas.microsoft.com/office/drawing/2010/main" val="0"/>
              </a:ext>
            </a:extLst>
          </a:blip>
          <a:srcRect l="14008" r="15070"/>
          <a:stretch/>
        </p:blipFill>
        <p:spPr>
          <a:xfrm>
            <a:off x="234136" y="4254212"/>
            <a:ext cx="2231292" cy="2386492"/>
          </a:xfrm>
          <a:prstGeom prst="rect">
            <a:avLst/>
          </a:prstGeom>
        </p:spPr>
      </p:pic>
      <p:sp>
        <p:nvSpPr>
          <p:cNvPr id="11" name="Подзаголовок 2">
            <a:extLst>
              <a:ext uri="{FF2B5EF4-FFF2-40B4-BE49-F238E27FC236}">
                <a16:creationId xmlns:a16="http://schemas.microsoft.com/office/drawing/2014/main" id="{E6973E44-C75C-6E10-D22D-BDA5800A3ABE}"/>
              </a:ext>
            </a:extLst>
          </p:cNvPr>
          <p:cNvSpPr txBox="1">
            <a:spLocks/>
          </p:cNvSpPr>
          <p:nvPr/>
        </p:nvSpPr>
        <p:spPr>
          <a:xfrm>
            <a:off x="2465428" y="4467975"/>
            <a:ext cx="9144000" cy="5830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900"/>
              </a:spcBef>
              <a:spcAft>
                <a:spcPts val="900"/>
              </a:spcAft>
            </a:pPr>
            <a:r>
              <a:rPr lang="en-US" sz="2800" b="1" u="sng" dirty="0">
                <a:solidFill>
                  <a:schemeClr val="accent1">
                    <a:lumMod val="50000"/>
                  </a:schemeClr>
                </a:solidFill>
                <a:ea typeface="Aptos" panose="020B0004020202020204" pitchFamily="34" charset="0"/>
                <a:cs typeface="Times New Roman" panose="02020603050405020304" pitchFamily="18" charset="0"/>
              </a:rPr>
              <a:t>P.G. </a:t>
            </a:r>
            <a:r>
              <a:rPr lang="en-US" sz="2800" b="1" u="sng" dirty="0" err="1">
                <a:solidFill>
                  <a:schemeClr val="accent1">
                    <a:lumMod val="50000"/>
                  </a:schemeClr>
                </a:solidFill>
                <a:ea typeface="Aptos" panose="020B0004020202020204" pitchFamily="34" charset="0"/>
                <a:cs typeface="Times New Roman" panose="02020603050405020304" pitchFamily="18" charset="0"/>
              </a:rPr>
              <a:t>Filonchik</a:t>
            </a:r>
            <a:r>
              <a:rPr lang="en-US" sz="2800" b="1" dirty="0">
                <a:solidFill>
                  <a:schemeClr val="accent1">
                    <a:lumMod val="50000"/>
                  </a:schemeClr>
                </a:solidFill>
                <a:ea typeface="Aptos" panose="020B0004020202020204" pitchFamily="34" charset="0"/>
                <a:cs typeface="Times New Roman" panose="02020603050405020304" pitchFamily="18" charset="0"/>
              </a:rPr>
              <a:t>, A.L. </a:t>
            </a:r>
            <a:r>
              <a:rPr lang="en-US" sz="2800" b="1" dirty="0" err="1">
                <a:solidFill>
                  <a:schemeClr val="accent1">
                    <a:lumMod val="50000"/>
                  </a:schemeClr>
                </a:solidFill>
                <a:ea typeface="Aptos" panose="020B0004020202020204" pitchFamily="34" charset="0"/>
                <a:cs typeface="Times New Roman" panose="02020603050405020304" pitchFamily="18" charset="0"/>
              </a:rPr>
              <a:t>Barabanov</a:t>
            </a:r>
            <a:r>
              <a:rPr lang="en-US" sz="2800" b="1" dirty="0">
                <a:solidFill>
                  <a:schemeClr val="accent1">
                    <a:lumMod val="50000"/>
                  </a:schemeClr>
                </a:solidFill>
                <a:ea typeface="Aptos" panose="020B0004020202020204" pitchFamily="34" charset="0"/>
                <a:cs typeface="Times New Roman" panose="02020603050405020304" pitchFamily="18" charset="0"/>
              </a:rPr>
              <a:t> and TANGRA collaboration</a:t>
            </a:r>
            <a:endParaRPr lang="ru-RU" sz="2800" b="1" dirty="0">
              <a:solidFill>
                <a:schemeClr val="accent1">
                  <a:lumMod val="50000"/>
                </a:schemeClr>
              </a:solidFill>
              <a:ea typeface="Aptos" panose="020B000402020202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77617E84-D6D2-1995-1975-8DE0EE577B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83205" y="5387411"/>
            <a:ext cx="1470589" cy="1470589"/>
          </a:xfrm>
          <a:prstGeom prst="rect">
            <a:avLst/>
          </a:prstGeom>
          <a:noFill/>
          <a:extLst>
            <a:ext uri="{909E8E84-426E-40DD-AFC4-6F175D3DCCD1}">
              <a14:hiddenFill xmlns:a14="http://schemas.microsoft.com/office/drawing/2010/main">
                <a:solidFill>
                  <a:srgbClr val="FFFFFF"/>
                </a:solidFill>
              </a14:hiddenFill>
            </a:ext>
          </a:extLst>
        </p:spPr>
      </p:pic>
      <p:sp>
        <p:nvSpPr>
          <p:cNvPr id="8" name="Подзаголовок 2">
            <a:extLst>
              <a:ext uri="{FF2B5EF4-FFF2-40B4-BE49-F238E27FC236}">
                <a16:creationId xmlns:a16="http://schemas.microsoft.com/office/drawing/2014/main" id="{481F38E2-6BE5-9287-6221-CC2E579BFE07}"/>
              </a:ext>
            </a:extLst>
          </p:cNvPr>
          <p:cNvSpPr txBox="1">
            <a:spLocks/>
          </p:cNvSpPr>
          <p:nvPr/>
        </p:nvSpPr>
        <p:spPr>
          <a:xfrm>
            <a:off x="8425434" y="6288735"/>
            <a:ext cx="2689409" cy="5356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900"/>
              </a:spcBef>
              <a:spcAft>
                <a:spcPts val="900"/>
              </a:spcAft>
            </a:pPr>
            <a:r>
              <a:rPr lang="en-US" sz="2800" b="1" i="1" dirty="0">
                <a:solidFill>
                  <a:schemeClr val="bg2">
                    <a:lumMod val="75000"/>
                  </a:schemeClr>
                </a:solidFill>
                <a:effectLst/>
                <a:ea typeface="Aptos" panose="020B0004020202020204" pitchFamily="34" charset="0"/>
                <a:cs typeface="Times New Roman" panose="02020603050405020304" pitchFamily="18" charset="0"/>
              </a:rPr>
              <a:t>AYSS-2024</a:t>
            </a:r>
            <a:endParaRPr lang="ru-RU" sz="2800" b="1" i="1" dirty="0">
              <a:solidFill>
                <a:schemeClr val="bg2">
                  <a:lumMod val="75000"/>
                </a:schemeClr>
              </a:solidFill>
              <a:effectLst/>
              <a:ea typeface="Aptos" panose="020B0004020202020204" pitchFamily="34" charset="0"/>
              <a:cs typeface="Times New Roman" panose="02020603050405020304" pitchFamily="18" charset="0"/>
            </a:endParaRPr>
          </a:p>
        </p:txBody>
      </p:sp>
      <p:sp>
        <p:nvSpPr>
          <p:cNvPr id="12" name="AutoShape 4" descr="Курчатовский институт — Википедия">
            <a:extLst>
              <a:ext uri="{FF2B5EF4-FFF2-40B4-BE49-F238E27FC236}">
                <a16:creationId xmlns:a16="http://schemas.microsoft.com/office/drawing/2014/main" id="{D5D1CA85-1244-1D01-9BC5-5338294B07E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4" name="Picture 10" descr="Изображение логотипа">
            <a:extLst>
              <a:ext uri="{FF2B5EF4-FFF2-40B4-BE49-F238E27FC236}">
                <a16:creationId xmlns:a16="http://schemas.microsoft.com/office/drawing/2014/main" id="{3C7EC573-C728-3CD4-DD0C-9055B709FF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88523" y="33586"/>
            <a:ext cx="1262553" cy="145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379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Заголовок 1">
                <a:extLst>
                  <a:ext uri="{FF2B5EF4-FFF2-40B4-BE49-F238E27FC236}">
                    <a16:creationId xmlns:a16="http://schemas.microsoft.com/office/drawing/2014/main" id="{8C8465CE-CB1F-F2CC-662F-9492A8322836}"/>
                  </a:ext>
                </a:extLst>
              </p:cNvPr>
              <p:cNvSpPr>
                <a:spLocks noGrp="1"/>
              </p:cNvSpPr>
              <p:nvPr>
                <p:ph type="title"/>
              </p:nvPr>
            </p:nvSpPr>
            <p:spPr>
              <a:xfrm>
                <a:off x="838200" y="136525"/>
                <a:ext cx="10515600" cy="887478"/>
              </a:xfrm>
            </p:spPr>
            <p:txBody>
              <a:bodyPr>
                <a:normAutofit/>
              </a:bodyPr>
              <a:lstStyle/>
              <a:p>
                <a:pPr algn="ctr"/>
                <a14:m>
                  <m:oMath xmlns:m="http://schemas.openxmlformats.org/officeDocument/2006/math">
                    <m:r>
                      <a:rPr lang="ru-RU"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𝑛</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𝑛</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𝛾</m:t>
                    </m:r>
                    <m:r>
                      <a:rPr lang="ru-RU" b="0"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 </m:t>
                    </m:r>
                  </m:oMath>
                </a14:m>
                <a:r>
                  <a:rPr lang="en-US" dirty="0">
                    <a:solidFill>
                      <a:srgbClr val="C00000"/>
                    </a:solidFill>
                    <a:latin typeface="Abadi" panose="020B0604020104020204" pitchFamily="34" charset="0"/>
                  </a:rPr>
                  <a:t>-correlations</a:t>
                </a:r>
                <a:endParaRPr lang="ru-RU" dirty="0">
                  <a:solidFill>
                    <a:srgbClr val="C00000"/>
                  </a:solidFill>
                </a:endParaRPr>
              </a:p>
            </p:txBody>
          </p:sp>
        </mc:Choice>
        <mc:Fallback>
          <p:sp>
            <p:nvSpPr>
              <p:cNvPr id="2" name="Заголовок 1">
                <a:extLst>
                  <a:ext uri="{FF2B5EF4-FFF2-40B4-BE49-F238E27FC236}">
                    <a16:creationId xmlns:a16="http://schemas.microsoft.com/office/drawing/2014/main" id="{8C8465CE-CB1F-F2CC-662F-9492A8322836}"/>
                  </a:ext>
                </a:extLst>
              </p:cNvPr>
              <p:cNvSpPr>
                <a:spLocks noGrp="1" noRot="1" noChangeAspect="1" noMove="1" noResize="1" noEditPoints="1" noAdjustHandles="1" noChangeArrowheads="1" noChangeShapeType="1" noTextEdit="1"/>
              </p:cNvSpPr>
              <p:nvPr>
                <p:ph type="title"/>
              </p:nvPr>
            </p:nvSpPr>
            <p:spPr>
              <a:xfrm>
                <a:off x="838200" y="136525"/>
                <a:ext cx="10515600" cy="887478"/>
              </a:xfrm>
              <a:blipFill>
                <a:blip r:embed="rId2"/>
                <a:stretch>
                  <a:fillRect t="-10274" b="-21918"/>
                </a:stretch>
              </a:blipFill>
            </p:spPr>
            <p:txBody>
              <a:bodyPr/>
              <a:lstStyle/>
              <a:p>
                <a:r>
                  <a:rPr lang="ru-RU">
                    <a:noFill/>
                  </a:rPr>
                  <a:t> </a:t>
                </a:r>
              </a:p>
            </p:txBody>
          </p:sp>
        </mc:Fallback>
      </mc:AlternateContent>
      <p:sp>
        <p:nvSpPr>
          <p:cNvPr id="4" name="Нижний колонтитул 3">
            <a:extLst>
              <a:ext uri="{FF2B5EF4-FFF2-40B4-BE49-F238E27FC236}">
                <a16:creationId xmlns:a16="http://schemas.microsoft.com/office/drawing/2014/main" id="{6E1A1818-F4F3-9F5D-39B5-25F2606FC938}"/>
              </a:ext>
            </a:extLst>
          </p:cNvPr>
          <p:cNvSpPr>
            <a:spLocks noGrp="1"/>
          </p:cNvSpPr>
          <p:nvPr>
            <p:ph type="ftr" sz="quarter" idx="11"/>
          </p:nvPr>
        </p:nvSpPr>
        <p:spPr/>
        <p:txBody>
          <a:bodyPr/>
          <a:lstStyle/>
          <a:p>
            <a:r>
              <a:rPr lang="en-US"/>
              <a:t>AYSS-2024</a:t>
            </a:r>
            <a:endParaRPr lang="ru-RU"/>
          </a:p>
        </p:txBody>
      </p:sp>
      <p:sp>
        <p:nvSpPr>
          <p:cNvPr id="5" name="Номер слайда 4">
            <a:extLst>
              <a:ext uri="{FF2B5EF4-FFF2-40B4-BE49-F238E27FC236}">
                <a16:creationId xmlns:a16="http://schemas.microsoft.com/office/drawing/2014/main" id="{2F11F697-C7B0-66EF-E6D8-E20C79432233}"/>
              </a:ext>
            </a:extLst>
          </p:cNvPr>
          <p:cNvSpPr>
            <a:spLocks noGrp="1"/>
          </p:cNvSpPr>
          <p:nvPr>
            <p:ph type="sldNum" sz="quarter" idx="12"/>
          </p:nvPr>
        </p:nvSpPr>
        <p:spPr/>
        <p:txBody>
          <a:bodyPr/>
          <a:lstStyle/>
          <a:p>
            <a:fld id="{3B000970-D035-4636-865D-A209ACB0C698}" type="slidenum">
              <a:rPr lang="ru-RU" smtClean="0"/>
              <a:t>10</a:t>
            </a:fld>
            <a:endParaRPr lang="ru-RU"/>
          </a:p>
        </p:txBody>
      </p:sp>
      <p:pic>
        <p:nvPicPr>
          <p:cNvPr id="9" name="Рисунок 8">
            <a:extLst>
              <a:ext uri="{FF2B5EF4-FFF2-40B4-BE49-F238E27FC236}">
                <a16:creationId xmlns:a16="http://schemas.microsoft.com/office/drawing/2014/main" id="{B5DA3E42-443D-928B-7C1A-EB2ECD1C062D}"/>
              </a:ext>
            </a:extLst>
          </p:cNvPr>
          <p:cNvPicPr>
            <a:picLocks noChangeAspect="1"/>
          </p:cNvPicPr>
          <p:nvPr/>
        </p:nvPicPr>
        <p:blipFill>
          <a:blip r:embed="rId3"/>
          <a:stretch>
            <a:fillRect/>
          </a:stretch>
        </p:blipFill>
        <p:spPr>
          <a:xfrm>
            <a:off x="486116" y="1756237"/>
            <a:ext cx="4537312" cy="3439720"/>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BF63FFE-C6EA-FDD4-6128-9C273243E97C}"/>
                  </a:ext>
                </a:extLst>
              </p:cNvPr>
              <p:cNvSpPr txBox="1"/>
              <p:nvPr/>
            </p:nvSpPr>
            <p:spPr>
              <a:xfrm>
                <a:off x="869556" y="5452988"/>
                <a:ext cx="3770432" cy="646331"/>
              </a:xfrm>
              <a:prstGeom prst="rect">
                <a:avLst/>
              </a:prstGeom>
              <a:noFill/>
            </p:spPr>
            <p:txBody>
              <a:bodyPr wrap="square" rtlCol="0">
                <a:spAutoFit/>
              </a:bodyPr>
              <a:lstStyle/>
              <a:p>
                <a:pPr algn="ctr"/>
                <a:r>
                  <a:rPr lang="en-US" b="1" dirty="0">
                    <a:latin typeface="Abadi" panose="020B0604020104020204" pitchFamily="34" charset="0"/>
                  </a:rPr>
                  <a:t>Choosing windows on TOF spectra for searching (n’,</a:t>
                </a:r>
                <a14:m>
                  <m:oMath xmlns:m="http://schemas.openxmlformats.org/officeDocument/2006/math">
                    <m:r>
                      <a:rPr lang="en-US" b="1" i="1">
                        <a:latin typeface="Cambria Math" panose="02040503050406030204" pitchFamily="18" charset="0"/>
                      </a:rPr>
                      <m:t>𝜸</m:t>
                    </m:r>
                  </m:oMath>
                </a14:m>
                <a:r>
                  <a:rPr lang="en-US" b="1" dirty="0">
                    <a:latin typeface="Abadi" panose="020B0604020104020204" pitchFamily="34" charset="0"/>
                  </a:rPr>
                  <a:t>)-correlations</a:t>
                </a:r>
                <a:endParaRPr lang="ru-RU" b="1" dirty="0"/>
              </a:p>
            </p:txBody>
          </p:sp>
        </mc:Choice>
        <mc:Fallback>
          <p:sp>
            <p:nvSpPr>
              <p:cNvPr id="12" name="TextBox 11">
                <a:extLst>
                  <a:ext uri="{FF2B5EF4-FFF2-40B4-BE49-F238E27FC236}">
                    <a16:creationId xmlns:a16="http://schemas.microsoft.com/office/drawing/2014/main" id="{DBF63FFE-C6EA-FDD4-6128-9C273243E97C}"/>
                  </a:ext>
                </a:extLst>
              </p:cNvPr>
              <p:cNvSpPr txBox="1">
                <a:spLocks noRot="1" noChangeAspect="1" noMove="1" noResize="1" noEditPoints="1" noAdjustHandles="1" noChangeArrowheads="1" noChangeShapeType="1" noTextEdit="1"/>
              </p:cNvSpPr>
              <p:nvPr/>
            </p:nvSpPr>
            <p:spPr>
              <a:xfrm>
                <a:off x="869556" y="5452988"/>
                <a:ext cx="3770432" cy="646331"/>
              </a:xfrm>
              <a:prstGeom prst="rect">
                <a:avLst/>
              </a:prstGeom>
              <a:blipFill>
                <a:blip r:embed="rId4"/>
                <a:stretch>
                  <a:fillRect t="-5660" b="-14151"/>
                </a:stretch>
              </a:blipFill>
            </p:spPr>
            <p:txBody>
              <a:bodyPr/>
              <a:lstStyle/>
              <a:p>
                <a:r>
                  <a:rPr lang="ru-RU">
                    <a:noFill/>
                  </a:rPr>
                  <a:t> </a:t>
                </a:r>
              </a:p>
            </p:txBody>
          </p:sp>
        </mc:Fallback>
      </mc:AlternateContent>
      <p:pic>
        <p:nvPicPr>
          <p:cNvPr id="6" name="Объект 5">
            <a:extLst>
              <a:ext uri="{FF2B5EF4-FFF2-40B4-BE49-F238E27FC236}">
                <a16:creationId xmlns:a16="http://schemas.microsoft.com/office/drawing/2014/main" id="{BFB92C0B-AF6A-B05E-3618-ED3E44B5242F}"/>
              </a:ext>
            </a:extLst>
          </p:cNvPr>
          <p:cNvPicPr>
            <a:picLocks noGrp="1" noChangeAspect="1"/>
          </p:cNvPicPr>
          <p:nvPr>
            <p:ph idx="1"/>
          </p:nvPr>
        </p:nvPicPr>
        <p:blipFill rotWithShape="1">
          <a:blip r:embed="rId5"/>
          <a:srcRect l="837"/>
          <a:stretch/>
        </p:blipFill>
        <p:spPr>
          <a:xfrm>
            <a:off x="5533578" y="1981636"/>
            <a:ext cx="6589528" cy="3214321"/>
          </a:xfrm>
        </p:spPr>
      </p:pic>
      <p:sp>
        <p:nvSpPr>
          <p:cNvPr id="7" name="TextBox 6">
            <a:extLst>
              <a:ext uri="{FF2B5EF4-FFF2-40B4-BE49-F238E27FC236}">
                <a16:creationId xmlns:a16="http://schemas.microsoft.com/office/drawing/2014/main" id="{44AAD8EA-BD51-8232-F761-841110DAAC3B}"/>
              </a:ext>
            </a:extLst>
          </p:cNvPr>
          <p:cNvSpPr txBox="1"/>
          <p:nvPr/>
        </p:nvSpPr>
        <p:spPr>
          <a:xfrm>
            <a:off x="5998084" y="5591487"/>
            <a:ext cx="6097044" cy="369332"/>
          </a:xfrm>
          <a:prstGeom prst="rect">
            <a:avLst/>
          </a:prstGeom>
          <a:noFill/>
        </p:spPr>
        <p:txBody>
          <a:bodyPr wrap="square">
            <a:spAutoFit/>
          </a:bodyPr>
          <a:lstStyle/>
          <a:p>
            <a:pPr algn="ctr"/>
            <a:r>
              <a:rPr lang="en-US" b="1" dirty="0">
                <a:solidFill>
                  <a:schemeClr val="accent1">
                    <a:lumMod val="50000"/>
                  </a:schemeClr>
                </a:solidFill>
                <a:latin typeface="Abadi" panose="020B0604020104020204" pitchFamily="34" charset="0"/>
              </a:rPr>
              <a:t>Plane of reaction</a:t>
            </a:r>
            <a:endParaRPr lang="ru-RU" dirty="0"/>
          </a:p>
        </p:txBody>
      </p:sp>
    </p:spTree>
    <p:extLst>
      <p:ext uri="{BB962C8B-B14F-4D97-AF65-F5344CB8AC3E}">
        <p14:creationId xmlns:p14="http://schemas.microsoft.com/office/powerpoint/2010/main" val="242915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9" descr="Изображение выглядит как текст, диаграмма, линия, График&#10;&#10;Автоматически созданное описание">
            <a:extLst>
              <a:ext uri="{FF2B5EF4-FFF2-40B4-BE49-F238E27FC236}">
                <a16:creationId xmlns:a16="http://schemas.microsoft.com/office/drawing/2014/main" id="{B208F29B-0014-6A1F-C56C-A72A795D0F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899"/>
          <a:stretch/>
        </p:blipFill>
        <p:spPr>
          <a:xfrm>
            <a:off x="92715" y="357837"/>
            <a:ext cx="7752531" cy="6375590"/>
          </a:xfrm>
        </p:spPr>
      </p:pic>
      <p:pic>
        <p:nvPicPr>
          <p:cNvPr id="4" name="Рисунок 3">
            <a:extLst>
              <a:ext uri="{FF2B5EF4-FFF2-40B4-BE49-F238E27FC236}">
                <a16:creationId xmlns:a16="http://schemas.microsoft.com/office/drawing/2014/main" id="{EE92EF9B-0584-7316-7529-705965C67DE4}"/>
              </a:ext>
            </a:extLst>
          </p:cNvPr>
          <p:cNvPicPr>
            <a:picLocks noChangeAspect="1"/>
          </p:cNvPicPr>
          <p:nvPr/>
        </p:nvPicPr>
        <p:blipFill>
          <a:blip r:embed="rId3"/>
          <a:stretch>
            <a:fillRect/>
          </a:stretch>
        </p:blipFill>
        <p:spPr>
          <a:xfrm>
            <a:off x="8088528" y="2234194"/>
            <a:ext cx="3562006" cy="725151"/>
          </a:xfrm>
          <a:prstGeom prst="rect">
            <a:avLst/>
          </a:prstGeom>
        </p:spPr>
      </p:pic>
      <p:pic>
        <p:nvPicPr>
          <p:cNvPr id="11" name="Объект 9" descr="Изображение выглядит как текст, диаграмма, линия, График&#10;&#10;Автоматически созданное описание">
            <a:extLst>
              <a:ext uri="{FF2B5EF4-FFF2-40B4-BE49-F238E27FC236}">
                <a16:creationId xmlns:a16="http://schemas.microsoft.com/office/drawing/2014/main" id="{9EAD7A25-AB9D-4E65-485D-4374332D8CF5}"/>
              </a:ext>
            </a:extLst>
          </p:cNvPr>
          <p:cNvPicPr>
            <a:picLocks noChangeAspect="1"/>
          </p:cNvPicPr>
          <p:nvPr/>
        </p:nvPicPr>
        <p:blipFill rotWithShape="1">
          <a:blip r:embed="rId2">
            <a:extLst>
              <a:ext uri="{28A0092B-C50C-407E-A947-70E740481C1C}">
                <a14:useLocalDpi xmlns:a14="http://schemas.microsoft.com/office/drawing/2010/main" val="0"/>
              </a:ext>
            </a:extLst>
          </a:blip>
          <a:srcRect l="47227" r="13713" b="87783"/>
          <a:stretch/>
        </p:blipFill>
        <p:spPr>
          <a:xfrm>
            <a:off x="8101884" y="4480602"/>
            <a:ext cx="4075700" cy="1189926"/>
          </a:xfrm>
          <a:prstGeom prst="rect">
            <a:avLst/>
          </a:prstGeom>
        </p:spPr>
      </p:pic>
      <p:pic>
        <p:nvPicPr>
          <p:cNvPr id="16" name="Объект 9" descr="Изображение выглядит как текст, диаграмма, линия, График&#10;&#10;Автоматически созданное описание">
            <a:extLst>
              <a:ext uri="{FF2B5EF4-FFF2-40B4-BE49-F238E27FC236}">
                <a16:creationId xmlns:a16="http://schemas.microsoft.com/office/drawing/2014/main" id="{928D1459-8D9D-C686-6F84-97B64E83226F}"/>
              </a:ext>
            </a:extLst>
          </p:cNvPr>
          <p:cNvPicPr>
            <a:picLocks noChangeAspect="1"/>
          </p:cNvPicPr>
          <p:nvPr/>
        </p:nvPicPr>
        <p:blipFill rotWithShape="1">
          <a:blip r:embed="rId2">
            <a:extLst>
              <a:ext uri="{28A0092B-C50C-407E-A947-70E740481C1C}">
                <a14:useLocalDpi xmlns:a14="http://schemas.microsoft.com/office/drawing/2010/main" val="0"/>
              </a:ext>
            </a:extLst>
          </a:blip>
          <a:srcRect l="23489" r="51859" b="87783"/>
          <a:stretch/>
        </p:blipFill>
        <p:spPr>
          <a:xfrm>
            <a:off x="8101884" y="3185589"/>
            <a:ext cx="2910626" cy="1346446"/>
          </a:xfrm>
          <a:prstGeom prst="rect">
            <a:avLst/>
          </a:prstGeom>
        </p:spPr>
      </p:pic>
      <p:sp>
        <p:nvSpPr>
          <p:cNvPr id="5" name="Заголовок 1">
            <a:extLst>
              <a:ext uri="{FF2B5EF4-FFF2-40B4-BE49-F238E27FC236}">
                <a16:creationId xmlns:a16="http://schemas.microsoft.com/office/drawing/2014/main" id="{226DCD5E-490E-9F3E-F766-F3ABB7B7EC97}"/>
              </a:ext>
            </a:extLst>
          </p:cNvPr>
          <p:cNvSpPr txBox="1">
            <a:spLocks/>
          </p:cNvSpPr>
          <p:nvPr/>
        </p:nvSpPr>
        <p:spPr>
          <a:xfrm>
            <a:off x="7911184" y="311671"/>
            <a:ext cx="3916694" cy="19225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Abadi" panose="020B0604020104020204" pitchFamily="34" charset="0"/>
              </a:rPr>
              <a:t>Comparison of experimental correlated angular distributions with theory</a:t>
            </a:r>
            <a:endParaRPr lang="ru-RU" sz="2800" b="1" dirty="0">
              <a:solidFill>
                <a:srgbClr val="002060"/>
              </a:solidFill>
            </a:endParaRPr>
          </a:p>
        </p:txBody>
      </p:sp>
      <p:sp>
        <p:nvSpPr>
          <p:cNvPr id="2" name="Нижний колонтитул 1">
            <a:extLst>
              <a:ext uri="{FF2B5EF4-FFF2-40B4-BE49-F238E27FC236}">
                <a16:creationId xmlns:a16="http://schemas.microsoft.com/office/drawing/2014/main" id="{48FEE963-FA23-F1C7-6E9E-E5ACB09D99BB}"/>
              </a:ext>
            </a:extLst>
          </p:cNvPr>
          <p:cNvSpPr>
            <a:spLocks noGrp="1"/>
          </p:cNvSpPr>
          <p:nvPr>
            <p:ph type="ftr" sz="quarter" idx="11"/>
          </p:nvPr>
        </p:nvSpPr>
        <p:spPr>
          <a:xfrm>
            <a:off x="4044863" y="6356350"/>
            <a:ext cx="4114800" cy="365125"/>
          </a:xfrm>
        </p:spPr>
        <p:txBody>
          <a:bodyPr/>
          <a:lstStyle/>
          <a:p>
            <a:r>
              <a:rPr lang="en-US"/>
              <a:t>AYSS-2024</a:t>
            </a:r>
            <a:endParaRPr lang="ru-RU"/>
          </a:p>
        </p:txBody>
      </p:sp>
      <p:sp>
        <p:nvSpPr>
          <p:cNvPr id="6" name="Номер слайда 5">
            <a:extLst>
              <a:ext uri="{FF2B5EF4-FFF2-40B4-BE49-F238E27FC236}">
                <a16:creationId xmlns:a16="http://schemas.microsoft.com/office/drawing/2014/main" id="{ACF10205-6BAB-70D3-8AF0-410115273711}"/>
              </a:ext>
            </a:extLst>
          </p:cNvPr>
          <p:cNvSpPr>
            <a:spLocks noGrp="1"/>
          </p:cNvSpPr>
          <p:nvPr>
            <p:ph type="sldNum" sz="quarter" idx="12"/>
          </p:nvPr>
        </p:nvSpPr>
        <p:spPr/>
        <p:txBody>
          <a:bodyPr/>
          <a:lstStyle/>
          <a:p>
            <a:fld id="{3B000970-D035-4636-865D-A209ACB0C698}" type="slidenum">
              <a:rPr lang="ru-RU" smtClean="0"/>
              <a:t>11</a:t>
            </a:fld>
            <a:endParaRPr lang="ru-RU"/>
          </a:p>
        </p:txBody>
      </p:sp>
    </p:spTree>
    <p:extLst>
      <p:ext uri="{BB962C8B-B14F-4D97-AF65-F5344CB8AC3E}">
        <p14:creationId xmlns:p14="http://schemas.microsoft.com/office/powerpoint/2010/main" val="582743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9">
            <a:extLst>
              <a:ext uri="{FF2B5EF4-FFF2-40B4-BE49-F238E27FC236}">
                <a16:creationId xmlns:a16="http://schemas.microsoft.com/office/drawing/2014/main" id="{B208F29B-0014-6A1F-C56C-A72A795D0F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109" b="-384"/>
          <a:stretch/>
        </p:blipFill>
        <p:spPr>
          <a:xfrm>
            <a:off x="92894" y="135287"/>
            <a:ext cx="8015432" cy="6600423"/>
          </a:xfrm>
        </p:spPr>
      </p:pic>
      <p:pic>
        <p:nvPicPr>
          <p:cNvPr id="11" name="Объект 9" descr="Изображение выглядит как текст, диаграмма, линия, График&#10;&#10;Автоматически созданное описание">
            <a:extLst>
              <a:ext uri="{FF2B5EF4-FFF2-40B4-BE49-F238E27FC236}">
                <a16:creationId xmlns:a16="http://schemas.microsoft.com/office/drawing/2014/main" id="{9EAD7A25-AB9D-4E65-485D-4374332D8CF5}"/>
              </a:ext>
            </a:extLst>
          </p:cNvPr>
          <p:cNvPicPr>
            <a:picLocks noChangeAspect="1"/>
          </p:cNvPicPr>
          <p:nvPr/>
        </p:nvPicPr>
        <p:blipFill rotWithShape="1">
          <a:blip r:embed="rId3">
            <a:extLst>
              <a:ext uri="{28A0092B-C50C-407E-A947-70E740481C1C}">
                <a14:useLocalDpi xmlns:a14="http://schemas.microsoft.com/office/drawing/2010/main" val="0"/>
              </a:ext>
            </a:extLst>
          </a:blip>
          <a:srcRect l="47227" r="13713" b="87783"/>
          <a:stretch/>
        </p:blipFill>
        <p:spPr>
          <a:xfrm>
            <a:off x="8101884" y="4480602"/>
            <a:ext cx="4075700" cy="1189926"/>
          </a:xfrm>
          <a:prstGeom prst="rect">
            <a:avLst/>
          </a:prstGeom>
        </p:spPr>
      </p:pic>
      <p:pic>
        <p:nvPicPr>
          <p:cNvPr id="16" name="Объект 9" descr="Изображение выглядит как текст, диаграмма, линия, График&#10;&#10;Автоматически созданное описание">
            <a:extLst>
              <a:ext uri="{FF2B5EF4-FFF2-40B4-BE49-F238E27FC236}">
                <a16:creationId xmlns:a16="http://schemas.microsoft.com/office/drawing/2014/main" id="{928D1459-8D9D-C686-6F84-97B64E83226F}"/>
              </a:ext>
            </a:extLst>
          </p:cNvPr>
          <p:cNvPicPr>
            <a:picLocks noChangeAspect="1"/>
          </p:cNvPicPr>
          <p:nvPr/>
        </p:nvPicPr>
        <p:blipFill rotWithShape="1">
          <a:blip r:embed="rId3">
            <a:extLst>
              <a:ext uri="{28A0092B-C50C-407E-A947-70E740481C1C}">
                <a14:useLocalDpi xmlns:a14="http://schemas.microsoft.com/office/drawing/2010/main" val="0"/>
              </a:ext>
            </a:extLst>
          </a:blip>
          <a:srcRect l="23489" r="51859" b="87783"/>
          <a:stretch/>
        </p:blipFill>
        <p:spPr>
          <a:xfrm>
            <a:off x="8101884" y="3185589"/>
            <a:ext cx="2910626" cy="1346446"/>
          </a:xfrm>
          <a:prstGeom prst="rect">
            <a:avLst/>
          </a:prstGeom>
        </p:spPr>
      </p:pic>
      <p:pic>
        <p:nvPicPr>
          <p:cNvPr id="13" name="Рисунок 12">
            <a:extLst>
              <a:ext uri="{FF2B5EF4-FFF2-40B4-BE49-F238E27FC236}">
                <a16:creationId xmlns:a16="http://schemas.microsoft.com/office/drawing/2014/main" id="{F2B88CB9-5517-F65E-E3D8-2C83CDC4C324}"/>
              </a:ext>
            </a:extLst>
          </p:cNvPr>
          <p:cNvPicPr>
            <a:picLocks noChangeAspect="1"/>
          </p:cNvPicPr>
          <p:nvPr/>
        </p:nvPicPr>
        <p:blipFill>
          <a:blip r:embed="rId4"/>
          <a:stretch>
            <a:fillRect/>
          </a:stretch>
        </p:blipFill>
        <p:spPr>
          <a:xfrm>
            <a:off x="8358731" y="2175507"/>
            <a:ext cx="3562006" cy="725151"/>
          </a:xfrm>
          <a:prstGeom prst="rect">
            <a:avLst/>
          </a:prstGeom>
        </p:spPr>
      </p:pic>
      <p:sp>
        <p:nvSpPr>
          <p:cNvPr id="4" name="Нижний колонтитул 3">
            <a:extLst>
              <a:ext uri="{FF2B5EF4-FFF2-40B4-BE49-F238E27FC236}">
                <a16:creationId xmlns:a16="http://schemas.microsoft.com/office/drawing/2014/main" id="{690C5DC8-37C4-8202-015F-53B78AEE4CB6}"/>
              </a:ext>
            </a:extLst>
          </p:cNvPr>
          <p:cNvSpPr>
            <a:spLocks noGrp="1"/>
          </p:cNvSpPr>
          <p:nvPr>
            <p:ph type="ftr" sz="quarter" idx="11"/>
          </p:nvPr>
        </p:nvSpPr>
        <p:spPr/>
        <p:txBody>
          <a:bodyPr/>
          <a:lstStyle/>
          <a:p>
            <a:r>
              <a:rPr lang="en-US"/>
              <a:t>AYSS-2024</a:t>
            </a:r>
            <a:endParaRPr lang="ru-RU"/>
          </a:p>
        </p:txBody>
      </p:sp>
      <p:sp>
        <p:nvSpPr>
          <p:cNvPr id="5" name="Номер слайда 4">
            <a:extLst>
              <a:ext uri="{FF2B5EF4-FFF2-40B4-BE49-F238E27FC236}">
                <a16:creationId xmlns:a16="http://schemas.microsoft.com/office/drawing/2014/main" id="{BBE44100-239B-97FE-66AE-2601A2FA620D}"/>
              </a:ext>
            </a:extLst>
          </p:cNvPr>
          <p:cNvSpPr>
            <a:spLocks noGrp="1"/>
          </p:cNvSpPr>
          <p:nvPr>
            <p:ph type="sldNum" sz="quarter" idx="12"/>
          </p:nvPr>
        </p:nvSpPr>
        <p:spPr/>
        <p:txBody>
          <a:bodyPr/>
          <a:lstStyle/>
          <a:p>
            <a:fld id="{3B000970-D035-4636-865D-A209ACB0C698}" type="slidenum">
              <a:rPr lang="ru-RU" smtClean="0"/>
              <a:t>12</a:t>
            </a:fld>
            <a:endParaRPr lang="ru-RU"/>
          </a:p>
        </p:txBody>
      </p:sp>
      <p:sp>
        <p:nvSpPr>
          <p:cNvPr id="3" name="Заголовок 1">
            <a:extLst>
              <a:ext uri="{FF2B5EF4-FFF2-40B4-BE49-F238E27FC236}">
                <a16:creationId xmlns:a16="http://schemas.microsoft.com/office/drawing/2014/main" id="{C1AA646D-D5F2-99F8-21B6-915D50BC0CD8}"/>
              </a:ext>
            </a:extLst>
          </p:cNvPr>
          <p:cNvSpPr txBox="1">
            <a:spLocks/>
          </p:cNvSpPr>
          <p:nvPr/>
        </p:nvSpPr>
        <p:spPr>
          <a:xfrm>
            <a:off x="8181387" y="226210"/>
            <a:ext cx="3916694" cy="19225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Abadi" panose="020B0604020104020204" pitchFamily="34" charset="0"/>
              </a:rPr>
              <a:t>Comparison of experimental correlated angular distributions with theory</a:t>
            </a:r>
            <a:endParaRPr lang="ru-RU" sz="2800" b="1" dirty="0">
              <a:solidFill>
                <a:srgbClr val="002060"/>
              </a:solidFill>
            </a:endParaRPr>
          </a:p>
        </p:txBody>
      </p:sp>
    </p:spTree>
    <p:extLst>
      <p:ext uri="{BB962C8B-B14F-4D97-AF65-F5344CB8AC3E}">
        <p14:creationId xmlns:p14="http://schemas.microsoft.com/office/powerpoint/2010/main" val="3017126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7961A2-33FF-F126-F2C5-C52E70F6441C}"/>
              </a:ext>
            </a:extLst>
          </p:cNvPr>
          <p:cNvSpPr>
            <a:spLocks noGrp="1"/>
          </p:cNvSpPr>
          <p:nvPr>
            <p:ph type="title"/>
          </p:nvPr>
        </p:nvSpPr>
        <p:spPr>
          <a:xfrm>
            <a:off x="838200" y="3673257"/>
            <a:ext cx="10515600" cy="761222"/>
          </a:xfrm>
        </p:spPr>
        <p:txBody>
          <a:bodyPr/>
          <a:lstStyle/>
          <a:p>
            <a:pPr algn="ctr"/>
            <a:r>
              <a:rPr lang="en-US" sz="4000" b="1" dirty="0">
                <a:solidFill>
                  <a:srgbClr val="C00000"/>
                </a:solidFill>
                <a:latin typeface="Abadi" panose="020B0604020104020204" pitchFamily="34" charset="0"/>
              </a:rPr>
              <a:t>Plans</a:t>
            </a:r>
            <a:endParaRPr lang="ru-RU" b="1" dirty="0">
              <a:solidFill>
                <a:srgbClr val="C00000"/>
              </a:solidFill>
            </a:endParaRPr>
          </a:p>
        </p:txBody>
      </p:sp>
      <mc:AlternateContent xmlns:mc="http://schemas.openxmlformats.org/markup-compatibility/2006" xmlns:a14="http://schemas.microsoft.com/office/drawing/2010/main">
        <mc:Choice Requires="a14">
          <p:graphicFrame>
            <p:nvGraphicFramePr>
              <p:cNvPr id="5" name="Объект 2">
                <a:extLst>
                  <a:ext uri="{FF2B5EF4-FFF2-40B4-BE49-F238E27FC236}">
                    <a16:creationId xmlns:a16="http://schemas.microsoft.com/office/drawing/2014/main" id="{A11DD82C-C4AB-E34F-05BE-7380F845068A}"/>
                  </a:ext>
                </a:extLst>
              </p:cNvPr>
              <p:cNvGraphicFramePr>
                <a:graphicFrameLocks noGrp="1"/>
              </p:cNvGraphicFramePr>
              <p:nvPr>
                <p:ph idx="1"/>
                <p:extLst>
                  <p:ext uri="{D42A27DB-BD31-4B8C-83A1-F6EECF244321}">
                    <p14:modId xmlns:p14="http://schemas.microsoft.com/office/powerpoint/2010/main" val="1667437490"/>
                  </p:ext>
                </p:extLst>
              </p:nvPr>
            </p:nvGraphicFramePr>
            <p:xfrm>
              <a:off x="1382828" y="4352796"/>
              <a:ext cx="9426344" cy="2350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 name="Объект 2">
                <a:extLst>
                  <a:ext uri="{FF2B5EF4-FFF2-40B4-BE49-F238E27FC236}">
                    <a16:creationId xmlns:a16="http://schemas.microsoft.com/office/drawing/2014/main" id="{A11DD82C-C4AB-E34F-05BE-7380F845068A}"/>
                  </a:ext>
                </a:extLst>
              </p:cNvPr>
              <p:cNvGraphicFramePr>
                <a:graphicFrameLocks noGrp="1"/>
              </p:cNvGraphicFramePr>
              <p:nvPr>
                <p:ph idx="1"/>
                <p:extLst>
                  <p:ext uri="{D42A27DB-BD31-4B8C-83A1-F6EECF244321}">
                    <p14:modId xmlns:p14="http://schemas.microsoft.com/office/powerpoint/2010/main" val="1667437490"/>
                  </p:ext>
                </p:extLst>
              </p:nvPr>
            </p:nvGraphicFramePr>
            <p:xfrm>
              <a:off x="1382828" y="4352796"/>
              <a:ext cx="9426344" cy="23507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4" name="Нижний колонтитул 3">
            <a:extLst>
              <a:ext uri="{FF2B5EF4-FFF2-40B4-BE49-F238E27FC236}">
                <a16:creationId xmlns:a16="http://schemas.microsoft.com/office/drawing/2014/main" id="{2A402AF5-9909-2D36-B1C2-76509A02594B}"/>
              </a:ext>
            </a:extLst>
          </p:cNvPr>
          <p:cNvSpPr>
            <a:spLocks noGrp="1"/>
          </p:cNvSpPr>
          <p:nvPr>
            <p:ph type="ftr" sz="quarter" idx="11"/>
          </p:nvPr>
        </p:nvSpPr>
        <p:spPr/>
        <p:txBody>
          <a:bodyPr/>
          <a:lstStyle/>
          <a:p>
            <a:r>
              <a:rPr lang="en-US"/>
              <a:t>AYSS-2024</a:t>
            </a:r>
            <a:endParaRPr lang="ru-RU"/>
          </a:p>
        </p:txBody>
      </p:sp>
      <p:sp>
        <p:nvSpPr>
          <p:cNvPr id="6" name="Номер слайда 5">
            <a:extLst>
              <a:ext uri="{FF2B5EF4-FFF2-40B4-BE49-F238E27FC236}">
                <a16:creationId xmlns:a16="http://schemas.microsoft.com/office/drawing/2014/main" id="{E0196144-5BCC-E814-2769-C0431EE1CECE}"/>
              </a:ext>
            </a:extLst>
          </p:cNvPr>
          <p:cNvSpPr>
            <a:spLocks noGrp="1"/>
          </p:cNvSpPr>
          <p:nvPr>
            <p:ph type="sldNum" sz="quarter" idx="12"/>
          </p:nvPr>
        </p:nvSpPr>
        <p:spPr/>
        <p:txBody>
          <a:bodyPr/>
          <a:lstStyle/>
          <a:p>
            <a:fld id="{3B000970-D035-4636-865D-A209ACB0C698}" type="slidenum">
              <a:rPr lang="ru-RU" smtClean="0"/>
              <a:t>13</a:t>
            </a:fld>
            <a:endParaRPr lang="ru-RU"/>
          </a:p>
        </p:txBody>
      </p:sp>
      <p:sp>
        <p:nvSpPr>
          <p:cNvPr id="7" name="Заголовок 1">
            <a:extLst>
              <a:ext uri="{FF2B5EF4-FFF2-40B4-BE49-F238E27FC236}">
                <a16:creationId xmlns:a16="http://schemas.microsoft.com/office/drawing/2014/main" id="{0598F513-FD75-BE75-B707-7B0A05753F7A}"/>
              </a:ext>
            </a:extLst>
          </p:cNvPr>
          <p:cNvSpPr txBox="1">
            <a:spLocks/>
          </p:cNvSpPr>
          <p:nvPr/>
        </p:nvSpPr>
        <p:spPr>
          <a:xfrm>
            <a:off x="838200" y="18238"/>
            <a:ext cx="10515600" cy="7612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C00000"/>
                </a:solidFill>
                <a:latin typeface="Abadi" panose="020B0604020104020204" pitchFamily="34" charset="0"/>
              </a:rPr>
              <a:t>Conclusions</a:t>
            </a:r>
            <a:endParaRPr lang="ru-RU" sz="4000" b="1" dirty="0">
              <a:solidFill>
                <a:srgbClr val="C00000"/>
              </a:solidFill>
            </a:endParaRPr>
          </a:p>
        </p:txBody>
      </p:sp>
      <p:graphicFrame>
        <p:nvGraphicFramePr>
          <p:cNvPr id="8" name="Объект 2">
            <a:extLst>
              <a:ext uri="{FF2B5EF4-FFF2-40B4-BE49-F238E27FC236}">
                <a16:creationId xmlns:a16="http://schemas.microsoft.com/office/drawing/2014/main" id="{B2A18F91-7129-7593-C60E-B8779CA576F3}"/>
              </a:ext>
            </a:extLst>
          </p:cNvPr>
          <p:cNvGraphicFramePr>
            <a:graphicFrameLocks/>
          </p:cNvGraphicFramePr>
          <p:nvPr>
            <p:extLst>
              <p:ext uri="{D42A27DB-BD31-4B8C-83A1-F6EECF244321}">
                <p14:modId xmlns:p14="http://schemas.microsoft.com/office/powerpoint/2010/main" val="1998206612"/>
              </p:ext>
            </p:extLst>
          </p:nvPr>
        </p:nvGraphicFramePr>
        <p:xfrm>
          <a:off x="1382828" y="710567"/>
          <a:ext cx="9426344" cy="320381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063451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E8D5787-D9BF-BE32-5630-44F1D1E55369}"/>
              </a:ext>
            </a:extLst>
          </p:cNvPr>
          <p:cNvSpPr>
            <a:spLocks noGrp="1"/>
          </p:cNvSpPr>
          <p:nvPr>
            <p:ph type="title"/>
          </p:nvPr>
        </p:nvSpPr>
        <p:spPr>
          <a:xfrm>
            <a:off x="1255059" y="5597130"/>
            <a:ext cx="9681882" cy="739880"/>
          </a:xfrm>
        </p:spPr>
        <p:txBody>
          <a:bodyPr vert="horz" lIns="91440" tIns="45720" rIns="91440" bIns="45720" rtlCol="0" anchor="b">
            <a:noAutofit/>
          </a:bodyPr>
          <a:lstStyle/>
          <a:p>
            <a:pPr algn="ctr"/>
            <a:r>
              <a:rPr lang="en-US" sz="5400" b="1" dirty="0">
                <a:solidFill>
                  <a:srgbClr val="0070C0"/>
                </a:solidFill>
                <a:latin typeface="Abadi" panose="020B0604020104020204" pitchFamily="34" charset="0"/>
              </a:rPr>
              <a:t>Thank you for your attention!</a:t>
            </a:r>
          </a:p>
        </p:txBody>
      </p:sp>
      <p:pic>
        <p:nvPicPr>
          <p:cNvPr id="8" name="Рисунок 7" descr="Изображение выглядит как на открытом воздухе, дерево, природа, ветвь&#10;&#10;Автоматически созданное описание">
            <a:extLst>
              <a:ext uri="{FF2B5EF4-FFF2-40B4-BE49-F238E27FC236}">
                <a16:creationId xmlns:a16="http://schemas.microsoft.com/office/drawing/2014/main" id="{737D900E-3B47-DEBE-A6F7-C08AE8A89656}"/>
              </a:ext>
            </a:extLst>
          </p:cNvPr>
          <p:cNvPicPr>
            <a:picLocks noChangeAspect="1"/>
          </p:cNvPicPr>
          <p:nvPr/>
        </p:nvPicPr>
        <p:blipFill rotWithShape="1">
          <a:blip r:embed="rId3">
            <a:extLst>
              <a:ext uri="{28A0092B-C50C-407E-A947-70E740481C1C}">
                <a14:useLocalDpi xmlns:a14="http://schemas.microsoft.com/office/drawing/2010/main" val="0"/>
              </a:ext>
            </a:extLst>
          </a:blip>
          <a:srcRect t="24190" b="3747"/>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Номер слайда 1">
            <a:extLst>
              <a:ext uri="{FF2B5EF4-FFF2-40B4-BE49-F238E27FC236}">
                <a16:creationId xmlns:a16="http://schemas.microsoft.com/office/drawing/2014/main" id="{07A8EB07-1802-D8D1-ECD0-AD3B548CDA2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B000970-D035-4636-865D-A209ACB0C698}" type="slidenum">
              <a:rPr lang="en-US" sz="1000">
                <a:solidFill>
                  <a:schemeClr val="tx1">
                    <a:lumMod val="50000"/>
                    <a:lumOff val="50000"/>
                  </a:schemeClr>
                </a:solidFill>
                <a:latin typeface="Calibri" panose="020F0502020204030204"/>
              </a:rPr>
              <a:pPr>
                <a:spcAft>
                  <a:spcPts val="600"/>
                </a:spcAft>
                <a:defRPr/>
              </a:pPr>
              <a:t>14</a:t>
            </a:fld>
            <a:endParaRPr lang="en-US" sz="100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9647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0A2CA3-B0C7-93E8-5403-C58D25852901}"/>
              </a:ext>
            </a:extLst>
          </p:cNvPr>
          <p:cNvSpPr>
            <a:spLocks noGrp="1"/>
          </p:cNvSpPr>
          <p:nvPr>
            <p:ph type="title"/>
          </p:nvPr>
        </p:nvSpPr>
        <p:spPr>
          <a:xfrm>
            <a:off x="838200" y="365125"/>
            <a:ext cx="10515600" cy="1064003"/>
          </a:xfrm>
        </p:spPr>
        <p:txBody>
          <a:bodyPr/>
          <a:lstStyle/>
          <a:p>
            <a:r>
              <a:rPr lang="en-US" b="1" dirty="0">
                <a:solidFill>
                  <a:srgbClr val="002060"/>
                </a:solidFill>
                <a:latin typeface="Abadi" panose="020B0604020104020204" pitchFamily="34" charset="0"/>
              </a:rPr>
              <a:t>Literature</a:t>
            </a:r>
            <a:endParaRPr lang="ru-RU" b="1" dirty="0">
              <a:solidFill>
                <a:srgbClr val="002060"/>
              </a:solidFill>
            </a:endParaRPr>
          </a:p>
        </p:txBody>
      </p:sp>
      <p:graphicFrame>
        <p:nvGraphicFramePr>
          <p:cNvPr id="6" name="Объект 3">
            <a:extLst>
              <a:ext uri="{FF2B5EF4-FFF2-40B4-BE49-F238E27FC236}">
                <a16:creationId xmlns:a16="http://schemas.microsoft.com/office/drawing/2014/main" id="{D23A9B5A-9087-50B2-CE82-50069E803676}"/>
              </a:ext>
            </a:extLst>
          </p:cNvPr>
          <p:cNvGraphicFramePr>
            <a:graphicFrameLocks noGrp="1"/>
          </p:cNvGraphicFramePr>
          <p:nvPr>
            <p:ph idx="1"/>
          </p:nvPr>
        </p:nvGraphicFramePr>
        <p:xfrm>
          <a:off x="838200" y="1481068"/>
          <a:ext cx="10515600" cy="4899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ижний колонтитул 3">
            <a:extLst>
              <a:ext uri="{FF2B5EF4-FFF2-40B4-BE49-F238E27FC236}">
                <a16:creationId xmlns:a16="http://schemas.microsoft.com/office/drawing/2014/main" id="{8614B582-850E-CE0D-AF33-E404A53FFD4F}"/>
              </a:ext>
            </a:extLst>
          </p:cNvPr>
          <p:cNvSpPr>
            <a:spLocks noGrp="1"/>
          </p:cNvSpPr>
          <p:nvPr>
            <p:ph type="ftr" sz="quarter" idx="11"/>
          </p:nvPr>
        </p:nvSpPr>
        <p:spPr/>
        <p:txBody>
          <a:bodyPr/>
          <a:lstStyle/>
          <a:p>
            <a:r>
              <a:rPr lang="en-US"/>
              <a:t>AYSS-2024</a:t>
            </a:r>
            <a:endParaRPr lang="ru-RU"/>
          </a:p>
        </p:txBody>
      </p:sp>
      <p:sp>
        <p:nvSpPr>
          <p:cNvPr id="5" name="Номер слайда 4">
            <a:extLst>
              <a:ext uri="{FF2B5EF4-FFF2-40B4-BE49-F238E27FC236}">
                <a16:creationId xmlns:a16="http://schemas.microsoft.com/office/drawing/2014/main" id="{A5475E24-64AD-2911-2ADC-2E8440ECBD12}"/>
              </a:ext>
            </a:extLst>
          </p:cNvPr>
          <p:cNvSpPr>
            <a:spLocks noGrp="1"/>
          </p:cNvSpPr>
          <p:nvPr>
            <p:ph type="sldNum" sz="quarter" idx="12"/>
          </p:nvPr>
        </p:nvSpPr>
        <p:spPr/>
        <p:txBody>
          <a:bodyPr/>
          <a:lstStyle/>
          <a:p>
            <a:fld id="{3B000970-D035-4636-865D-A209ACB0C698}" type="slidenum">
              <a:rPr lang="ru-RU" smtClean="0"/>
              <a:t>15</a:t>
            </a:fld>
            <a:endParaRPr lang="ru-RU"/>
          </a:p>
        </p:txBody>
      </p:sp>
    </p:spTree>
    <p:extLst>
      <p:ext uri="{BB962C8B-B14F-4D97-AF65-F5344CB8AC3E}">
        <p14:creationId xmlns:p14="http://schemas.microsoft.com/office/powerpoint/2010/main" val="2466456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0" name="Группа 339">
            <a:extLst>
              <a:ext uri="{FF2B5EF4-FFF2-40B4-BE49-F238E27FC236}">
                <a16:creationId xmlns:a16="http://schemas.microsoft.com/office/drawing/2014/main" id="{5BA996EA-307F-01F7-0748-25F131DCCBA4}"/>
              </a:ext>
            </a:extLst>
          </p:cNvPr>
          <p:cNvGrpSpPr/>
          <p:nvPr/>
        </p:nvGrpSpPr>
        <p:grpSpPr>
          <a:xfrm>
            <a:off x="6524239" y="611122"/>
            <a:ext cx="3254310" cy="2505463"/>
            <a:chOff x="7874068" y="2240779"/>
            <a:chExt cx="3838680" cy="3097440"/>
          </a:xfrm>
        </p:grpSpPr>
        <mc:AlternateContent xmlns:mc="http://schemas.openxmlformats.org/markup-compatibility/2006" xmlns:p14="http://schemas.microsoft.com/office/powerpoint/2010/main">
          <mc:Choice Requires="p14">
            <p:contentPart p14:bwMode="auto" r:id="rId2">
              <p14:nvContentPartPr>
                <p14:cNvPr id="193" name="Рукописный ввод 192">
                  <a:extLst>
                    <a:ext uri="{FF2B5EF4-FFF2-40B4-BE49-F238E27FC236}">
                      <a16:creationId xmlns:a16="http://schemas.microsoft.com/office/drawing/2014/main" id="{0FBD8103-274C-716E-523C-A0EA9F4A924B}"/>
                    </a:ext>
                  </a:extLst>
                </p14:cNvPr>
                <p14:cNvContentPartPr/>
                <p14:nvPr/>
              </p14:nvContentPartPr>
              <p14:xfrm>
                <a:off x="9764428" y="4218979"/>
                <a:ext cx="1948320" cy="827280"/>
              </p14:xfrm>
            </p:contentPart>
          </mc:Choice>
          <mc:Fallback xmlns="">
            <p:pic>
              <p:nvPicPr>
                <p:cNvPr id="193" name="Рукописный ввод 192">
                  <a:extLst>
                    <a:ext uri="{FF2B5EF4-FFF2-40B4-BE49-F238E27FC236}">
                      <a16:creationId xmlns:a16="http://schemas.microsoft.com/office/drawing/2014/main" id="{0FBD8103-274C-716E-523C-A0EA9F4A924B}"/>
                    </a:ext>
                  </a:extLst>
                </p:cNvPr>
                <p:cNvPicPr/>
                <p:nvPr/>
              </p:nvPicPr>
              <p:blipFill>
                <a:blip r:embed="rId3"/>
                <a:stretch>
                  <a:fillRect/>
                </a:stretch>
              </p:blipFill>
              <p:spPr>
                <a:xfrm>
                  <a:off x="9755428" y="4210339"/>
                  <a:ext cx="1965960" cy="8449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5" name="Рукописный ввод 204">
                  <a:extLst>
                    <a:ext uri="{FF2B5EF4-FFF2-40B4-BE49-F238E27FC236}">
                      <a16:creationId xmlns:a16="http://schemas.microsoft.com/office/drawing/2014/main" id="{8D077BAC-4579-BAFF-4C74-DA9CAA0DFB6D}"/>
                    </a:ext>
                  </a:extLst>
                </p14:cNvPr>
                <p14:cNvContentPartPr/>
                <p14:nvPr/>
              </p14:nvContentPartPr>
              <p14:xfrm>
                <a:off x="9797548" y="4171819"/>
                <a:ext cx="246600" cy="197280"/>
              </p14:xfrm>
            </p:contentPart>
          </mc:Choice>
          <mc:Fallback xmlns="">
            <p:pic>
              <p:nvPicPr>
                <p:cNvPr id="205" name="Рукописный ввод 204">
                  <a:extLst>
                    <a:ext uri="{FF2B5EF4-FFF2-40B4-BE49-F238E27FC236}">
                      <a16:creationId xmlns:a16="http://schemas.microsoft.com/office/drawing/2014/main" id="{8D077BAC-4579-BAFF-4C74-DA9CAA0DFB6D}"/>
                    </a:ext>
                  </a:extLst>
                </p:cNvPr>
                <p:cNvPicPr/>
                <p:nvPr/>
              </p:nvPicPr>
              <p:blipFill>
                <a:blip r:embed="rId5"/>
                <a:stretch>
                  <a:fillRect/>
                </a:stretch>
              </p:blipFill>
              <p:spPr>
                <a:xfrm>
                  <a:off x="9788908" y="4163179"/>
                  <a:ext cx="264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11" name="Рукописный ввод 210">
                  <a:extLst>
                    <a:ext uri="{FF2B5EF4-FFF2-40B4-BE49-F238E27FC236}">
                      <a16:creationId xmlns:a16="http://schemas.microsoft.com/office/drawing/2014/main" id="{4183FAD8-2872-9311-7515-E9D6FBB29212}"/>
                    </a:ext>
                  </a:extLst>
                </p14:cNvPr>
                <p14:cNvContentPartPr/>
                <p14:nvPr/>
              </p14:nvContentPartPr>
              <p14:xfrm>
                <a:off x="8876668" y="3837739"/>
                <a:ext cx="2880" cy="11160"/>
              </p14:xfrm>
            </p:contentPart>
          </mc:Choice>
          <mc:Fallback xmlns="">
            <p:pic>
              <p:nvPicPr>
                <p:cNvPr id="211" name="Рукописный ввод 210">
                  <a:extLst>
                    <a:ext uri="{FF2B5EF4-FFF2-40B4-BE49-F238E27FC236}">
                      <a16:creationId xmlns:a16="http://schemas.microsoft.com/office/drawing/2014/main" id="{4183FAD8-2872-9311-7515-E9D6FBB29212}"/>
                    </a:ext>
                  </a:extLst>
                </p:cNvPr>
                <p:cNvPicPr/>
                <p:nvPr/>
              </p:nvPicPr>
              <p:blipFill>
                <a:blip r:embed="rId7"/>
                <a:stretch>
                  <a:fillRect/>
                </a:stretch>
              </p:blipFill>
              <p:spPr>
                <a:xfrm>
                  <a:off x="8868028" y="3829099"/>
                  <a:ext cx="20520" cy="28800"/>
                </a:xfrm>
                <a:prstGeom prst="rect">
                  <a:avLst/>
                </a:prstGeom>
              </p:spPr>
            </p:pic>
          </mc:Fallback>
        </mc:AlternateContent>
        <p:grpSp>
          <p:nvGrpSpPr>
            <p:cNvPr id="228" name="Группа 227">
              <a:extLst>
                <a:ext uri="{FF2B5EF4-FFF2-40B4-BE49-F238E27FC236}">
                  <a16:creationId xmlns:a16="http://schemas.microsoft.com/office/drawing/2014/main" id="{46BA4498-A618-0441-2DF9-1A32D639A9F1}"/>
                </a:ext>
              </a:extLst>
            </p:cNvPr>
            <p:cNvGrpSpPr/>
            <p:nvPr/>
          </p:nvGrpSpPr>
          <p:grpSpPr>
            <a:xfrm>
              <a:off x="9755788" y="2240779"/>
              <a:ext cx="779760" cy="1919520"/>
              <a:chOff x="9337454" y="2262019"/>
              <a:chExt cx="779760" cy="1919520"/>
            </a:xfrm>
          </p:grpSpPr>
          <mc:AlternateContent xmlns:mc="http://schemas.openxmlformats.org/markup-compatibility/2006" xmlns:p14="http://schemas.microsoft.com/office/powerpoint/2010/main">
            <mc:Choice Requires="p14">
              <p:contentPart p14:bwMode="auto" r:id="rId8">
                <p14:nvContentPartPr>
                  <p14:cNvPr id="223" name="Рукописный ввод 222">
                    <a:extLst>
                      <a:ext uri="{FF2B5EF4-FFF2-40B4-BE49-F238E27FC236}">
                        <a16:creationId xmlns:a16="http://schemas.microsoft.com/office/drawing/2014/main" id="{8360CA33-C342-58AE-F0EA-2D1DAE2CB01B}"/>
                      </a:ext>
                    </a:extLst>
                  </p14:cNvPr>
                  <p14:cNvContentPartPr/>
                  <p14:nvPr/>
                </p14:nvContentPartPr>
                <p14:xfrm>
                  <a:off x="9337454" y="2635339"/>
                  <a:ext cx="135720" cy="1546200"/>
                </p14:xfrm>
              </p:contentPart>
            </mc:Choice>
            <mc:Fallback xmlns="">
              <p:pic>
                <p:nvPicPr>
                  <p:cNvPr id="223" name="Рукописный ввод 222">
                    <a:extLst>
                      <a:ext uri="{FF2B5EF4-FFF2-40B4-BE49-F238E27FC236}">
                        <a16:creationId xmlns:a16="http://schemas.microsoft.com/office/drawing/2014/main" id="{8360CA33-C342-58AE-F0EA-2D1DAE2CB01B}"/>
                      </a:ext>
                    </a:extLst>
                  </p:cNvPr>
                  <p:cNvPicPr/>
                  <p:nvPr/>
                </p:nvPicPr>
                <p:blipFill>
                  <a:blip r:embed="rId9"/>
                  <a:stretch>
                    <a:fillRect/>
                  </a:stretch>
                </p:blipFill>
                <p:spPr>
                  <a:xfrm>
                    <a:off x="9328814" y="2626339"/>
                    <a:ext cx="153360" cy="1563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4" name="Рукописный ввод 223">
                    <a:extLst>
                      <a:ext uri="{FF2B5EF4-FFF2-40B4-BE49-F238E27FC236}">
                        <a16:creationId xmlns:a16="http://schemas.microsoft.com/office/drawing/2014/main" id="{D21D1A37-B887-D54C-6BE7-C95F2AB93DE7}"/>
                      </a:ext>
                    </a:extLst>
                  </p14:cNvPr>
                  <p14:cNvContentPartPr/>
                  <p14:nvPr/>
                </p14:nvContentPartPr>
                <p14:xfrm>
                  <a:off x="9396134" y="2565859"/>
                  <a:ext cx="200520" cy="192960"/>
                </p14:xfrm>
              </p:contentPart>
            </mc:Choice>
            <mc:Fallback xmlns="">
              <p:pic>
                <p:nvPicPr>
                  <p:cNvPr id="224" name="Рукописный ввод 223">
                    <a:extLst>
                      <a:ext uri="{FF2B5EF4-FFF2-40B4-BE49-F238E27FC236}">
                        <a16:creationId xmlns:a16="http://schemas.microsoft.com/office/drawing/2014/main" id="{D21D1A37-B887-D54C-6BE7-C95F2AB93DE7}"/>
                      </a:ext>
                    </a:extLst>
                  </p:cNvPr>
                  <p:cNvPicPr/>
                  <p:nvPr/>
                </p:nvPicPr>
                <p:blipFill>
                  <a:blip r:embed="rId11"/>
                  <a:stretch>
                    <a:fillRect/>
                  </a:stretch>
                </p:blipFill>
                <p:spPr>
                  <a:xfrm>
                    <a:off x="9387134" y="2556859"/>
                    <a:ext cx="21816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5" name="Рукописный ввод 224">
                    <a:extLst>
                      <a:ext uri="{FF2B5EF4-FFF2-40B4-BE49-F238E27FC236}">
                        <a16:creationId xmlns:a16="http://schemas.microsoft.com/office/drawing/2014/main" id="{546DCE41-CE61-C538-50F8-7D82FC9B4CCF}"/>
                      </a:ext>
                    </a:extLst>
                  </p14:cNvPr>
                  <p14:cNvContentPartPr/>
                  <p14:nvPr/>
                </p14:nvContentPartPr>
                <p14:xfrm>
                  <a:off x="9776294" y="2437339"/>
                  <a:ext cx="162000" cy="204120"/>
                </p14:xfrm>
              </p:contentPart>
            </mc:Choice>
            <mc:Fallback xmlns="">
              <p:pic>
                <p:nvPicPr>
                  <p:cNvPr id="225" name="Рукописный ввод 224">
                    <a:extLst>
                      <a:ext uri="{FF2B5EF4-FFF2-40B4-BE49-F238E27FC236}">
                        <a16:creationId xmlns:a16="http://schemas.microsoft.com/office/drawing/2014/main" id="{546DCE41-CE61-C538-50F8-7D82FC9B4CCF}"/>
                      </a:ext>
                    </a:extLst>
                  </p:cNvPr>
                  <p:cNvPicPr/>
                  <p:nvPr/>
                </p:nvPicPr>
                <p:blipFill>
                  <a:blip r:embed="rId13"/>
                  <a:stretch>
                    <a:fillRect/>
                  </a:stretch>
                </p:blipFill>
                <p:spPr>
                  <a:xfrm>
                    <a:off x="9767654" y="2428699"/>
                    <a:ext cx="1796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6" name="Рукописный ввод 225">
                    <a:extLst>
                      <a:ext uri="{FF2B5EF4-FFF2-40B4-BE49-F238E27FC236}">
                        <a16:creationId xmlns:a16="http://schemas.microsoft.com/office/drawing/2014/main" id="{5B289846-60E4-BE43-55A8-8472A963394A}"/>
                      </a:ext>
                    </a:extLst>
                  </p14:cNvPr>
                  <p14:cNvContentPartPr/>
                  <p14:nvPr/>
                </p14:nvContentPartPr>
                <p14:xfrm>
                  <a:off x="9774134" y="2529139"/>
                  <a:ext cx="196560" cy="18360"/>
                </p14:xfrm>
              </p:contentPart>
            </mc:Choice>
            <mc:Fallback xmlns="">
              <p:pic>
                <p:nvPicPr>
                  <p:cNvPr id="226" name="Рукописный ввод 225">
                    <a:extLst>
                      <a:ext uri="{FF2B5EF4-FFF2-40B4-BE49-F238E27FC236}">
                        <a16:creationId xmlns:a16="http://schemas.microsoft.com/office/drawing/2014/main" id="{5B289846-60E4-BE43-55A8-8472A963394A}"/>
                      </a:ext>
                    </a:extLst>
                  </p:cNvPr>
                  <p:cNvPicPr/>
                  <p:nvPr/>
                </p:nvPicPr>
                <p:blipFill>
                  <a:blip r:embed="rId15"/>
                  <a:stretch>
                    <a:fillRect/>
                  </a:stretch>
                </p:blipFill>
                <p:spPr>
                  <a:xfrm>
                    <a:off x="9765134" y="2520139"/>
                    <a:ext cx="2142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7" name="Рукописный ввод 226">
                    <a:extLst>
                      <a:ext uri="{FF2B5EF4-FFF2-40B4-BE49-F238E27FC236}">
                        <a16:creationId xmlns:a16="http://schemas.microsoft.com/office/drawing/2014/main" id="{F94C7B1B-4DEF-40EC-A0C0-772807106A85}"/>
                      </a:ext>
                    </a:extLst>
                  </p14:cNvPr>
                  <p14:cNvContentPartPr/>
                  <p14:nvPr/>
                </p14:nvContentPartPr>
                <p14:xfrm>
                  <a:off x="10098854" y="2262019"/>
                  <a:ext cx="18360" cy="77400"/>
                </p14:xfrm>
              </p:contentPart>
            </mc:Choice>
            <mc:Fallback xmlns="">
              <p:pic>
                <p:nvPicPr>
                  <p:cNvPr id="227" name="Рукописный ввод 226">
                    <a:extLst>
                      <a:ext uri="{FF2B5EF4-FFF2-40B4-BE49-F238E27FC236}">
                        <a16:creationId xmlns:a16="http://schemas.microsoft.com/office/drawing/2014/main" id="{F94C7B1B-4DEF-40EC-A0C0-772807106A85}"/>
                      </a:ext>
                    </a:extLst>
                  </p:cNvPr>
                  <p:cNvPicPr/>
                  <p:nvPr/>
                </p:nvPicPr>
                <p:blipFill>
                  <a:blip r:embed="rId17"/>
                  <a:stretch>
                    <a:fillRect/>
                  </a:stretch>
                </p:blipFill>
                <p:spPr>
                  <a:xfrm>
                    <a:off x="10090214" y="2253379"/>
                    <a:ext cx="36000" cy="95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231" name="Рукописный ввод 230">
                  <a:extLst>
                    <a:ext uri="{FF2B5EF4-FFF2-40B4-BE49-F238E27FC236}">
                      <a16:creationId xmlns:a16="http://schemas.microsoft.com/office/drawing/2014/main" id="{29EDD13F-4724-88DD-7098-95B44A62DAA8}"/>
                    </a:ext>
                  </a:extLst>
                </p14:cNvPr>
                <p14:cNvContentPartPr/>
                <p14:nvPr/>
              </p14:nvContentPartPr>
              <p14:xfrm>
                <a:off x="7901788" y="3808939"/>
                <a:ext cx="3720240" cy="1380240"/>
              </p14:xfrm>
            </p:contentPart>
          </mc:Choice>
          <mc:Fallback xmlns="">
            <p:pic>
              <p:nvPicPr>
                <p:cNvPr id="231" name="Рукописный ввод 230">
                  <a:extLst>
                    <a:ext uri="{FF2B5EF4-FFF2-40B4-BE49-F238E27FC236}">
                      <a16:creationId xmlns:a16="http://schemas.microsoft.com/office/drawing/2014/main" id="{29EDD13F-4724-88DD-7098-95B44A62DAA8}"/>
                    </a:ext>
                  </a:extLst>
                </p:cNvPr>
                <p:cNvPicPr/>
                <p:nvPr/>
              </p:nvPicPr>
              <p:blipFill>
                <a:blip r:embed="rId19"/>
                <a:stretch>
                  <a:fillRect/>
                </a:stretch>
              </p:blipFill>
              <p:spPr>
                <a:xfrm>
                  <a:off x="7848148" y="3701299"/>
                  <a:ext cx="3827880" cy="1595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32" name="Рукописный ввод 231">
                  <a:extLst>
                    <a:ext uri="{FF2B5EF4-FFF2-40B4-BE49-F238E27FC236}">
                      <a16:creationId xmlns:a16="http://schemas.microsoft.com/office/drawing/2014/main" id="{73AC0EE4-7BD9-3F91-6BCB-4A232F94F494}"/>
                    </a:ext>
                  </a:extLst>
                </p14:cNvPr>
                <p14:cNvContentPartPr/>
                <p14:nvPr/>
              </p14:nvContentPartPr>
              <p14:xfrm>
                <a:off x="8108428" y="3710659"/>
                <a:ext cx="931680" cy="626040"/>
              </p14:xfrm>
            </p:contentPart>
          </mc:Choice>
          <mc:Fallback xmlns="">
            <p:pic>
              <p:nvPicPr>
                <p:cNvPr id="232" name="Рукописный ввод 231">
                  <a:extLst>
                    <a:ext uri="{FF2B5EF4-FFF2-40B4-BE49-F238E27FC236}">
                      <a16:creationId xmlns:a16="http://schemas.microsoft.com/office/drawing/2014/main" id="{73AC0EE4-7BD9-3F91-6BCB-4A232F94F494}"/>
                    </a:ext>
                  </a:extLst>
                </p:cNvPr>
                <p:cNvPicPr/>
                <p:nvPr/>
              </p:nvPicPr>
              <p:blipFill>
                <a:blip r:embed="rId21"/>
                <a:stretch>
                  <a:fillRect/>
                </a:stretch>
              </p:blipFill>
              <p:spPr>
                <a:xfrm>
                  <a:off x="8106268" y="3708499"/>
                  <a:ext cx="936000" cy="630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33" name="Рукописный ввод 232">
                  <a:extLst>
                    <a:ext uri="{FF2B5EF4-FFF2-40B4-BE49-F238E27FC236}">
                      <a16:creationId xmlns:a16="http://schemas.microsoft.com/office/drawing/2014/main" id="{4C306F40-8CC6-490A-F49B-E438388B50E8}"/>
                    </a:ext>
                  </a:extLst>
                </p14:cNvPr>
                <p14:cNvContentPartPr/>
                <p14:nvPr/>
              </p14:nvContentPartPr>
              <p14:xfrm>
                <a:off x="8245948" y="3804619"/>
                <a:ext cx="849600" cy="538560"/>
              </p14:xfrm>
            </p:contentPart>
          </mc:Choice>
          <mc:Fallback xmlns="">
            <p:pic>
              <p:nvPicPr>
                <p:cNvPr id="233" name="Рукописный ввод 232">
                  <a:extLst>
                    <a:ext uri="{FF2B5EF4-FFF2-40B4-BE49-F238E27FC236}">
                      <a16:creationId xmlns:a16="http://schemas.microsoft.com/office/drawing/2014/main" id="{4C306F40-8CC6-490A-F49B-E438388B50E8}"/>
                    </a:ext>
                  </a:extLst>
                </p:cNvPr>
                <p:cNvPicPr/>
                <p:nvPr/>
              </p:nvPicPr>
              <p:blipFill>
                <a:blip r:embed="rId23"/>
                <a:stretch>
                  <a:fillRect/>
                </a:stretch>
              </p:blipFill>
              <p:spPr>
                <a:xfrm>
                  <a:off x="8243788" y="3802459"/>
                  <a:ext cx="853560" cy="542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234" name="Рукописный ввод 233">
                  <a:extLst>
                    <a:ext uri="{FF2B5EF4-FFF2-40B4-BE49-F238E27FC236}">
                      <a16:creationId xmlns:a16="http://schemas.microsoft.com/office/drawing/2014/main" id="{639E6557-3560-1AF9-50BB-2E7298F98C12}"/>
                    </a:ext>
                  </a:extLst>
                </p14:cNvPr>
                <p14:cNvContentPartPr/>
                <p14:nvPr/>
              </p14:nvContentPartPr>
              <p14:xfrm>
                <a:off x="8258548" y="3778699"/>
                <a:ext cx="1022760" cy="682920"/>
              </p14:xfrm>
            </p:contentPart>
          </mc:Choice>
          <mc:Fallback xmlns="">
            <p:pic>
              <p:nvPicPr>
                <p:cNvPr id="234" name="Рукописный ввод 233">
                  <a:extLst>
                    <a:ext uri="{FF2B5EF4-FFF2-40B4-BE49-F238E27FC236}">
                      <a16:creationId xmlns:a16="http://schemas.microsoft.com/office/drawing/2014/main" id="{639E6557-3560-1AF9-50BB-2E7298F98C12}"/>
                    </a:ext>
                  </a:extLst>
                </p:cNvPr>
                <p:cNvPicPr/>
                <p:nvPr/>
              </p:nvPicPr>
              <p:blipFill>
                <a:blip r:embed="rId25"/>
                <a:stretch>
                  <a:fillRect/>
                </a:stretch>
              </p:blipFill>
              <p:spPr>
                <a:xfrm>
                  <a:off x="8256748" y="3776539"/>
                  <a:ext cx="1027080" cy="686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35" name="Рукописный ввод 234">
                  <a:extLst>
                    <a:ext uri="{FF2B5EF4-FFF2-40B4-BE49-F238E27FC236}">
                      <a16:creationId xmlns:a16="http://schemas.microsoft.com/office/drawing/2014/main" id="{37E3DC8F-2A9C-F4DD-ED1C-72ED1735D926}"/>
                    </a:ext>
                  </a:extLst>
                </p14:cNvPr>
                <p14:cNvContentPartPr/>
                <p14:nvPr/>
              </p14:nvContentPartPr>
              <p14:xfrm>
                <a:off x="8422708" y="3810739"/>
                <a:ext cx="981360" cy="731520"/>
              </p14:xfrm>
            </p:contentPart>
          </mc:Choice>
          <mc:Fallback xmlns="">
            <p:pic>
              <p:nvPicPr>
                <p:cNvPr id="235" name="Рукописный ввод 234">
                  <a:extLst>
                    <a:ext uri="{FF2B5EF4-FFF2-40B4-BE49-F238E27FC236}">
                      <a16:creationId xmlns:a16="http://schemas.microsoft.com/office/drawing/2014/main" id="{37E3DC8F-2A9C-F4DD-ED1C-72ED1735D926}"/>
                    </a:ext>
                  </a:extLst>
                </p:cNvPr>
                <p:cNvPicPr/>
                <p:nvPr/>
              </p:nvPicPr>
              <p:blipFill>
                <a:blip r:embed="rId27"/>
                <a:stretch>
                  <a:fillRect/>
                </a:stretch>
              </p:blipFill>
              <p:spPr>
                <a:xfrm>
                  <a:off x="8420548" y="3808579"/>
                  <a:ext cx="985680" cy="73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236" name="Рукописный ввод 235">
                  <a:extLst>
                    <a:ext uri="{FF2B5EF4-FFF2-40B4-BE49-F238E27FC236}">
                      <a16:creationId xmlns:a16="http://schemas.microsoft.com/office/drawing/2014/main" id="{D9E96EB1-1BBB-BB11-0BB7-B70527D6613E}"/>
                    </a:ext>
                  </a:extLst>
                </p14:cNvPr>
                <p14:cNvContentPartPr/>
                <p14:nvPr/>
              </p14:nvContentPartPr>
              <p14:xfrm>
                <a:off x="8715388" y="3962659"/>
                <a:ext cx="826560" cy="631800"/>
              </p14:xfrm>
            </p:contentPart>
          </mc:Choice>
          <mc:Fallback xmlns="">
            <p:pic>
              <p:nvPicPr>
                <p:cNvPr id="236" name="Рукописный ввод 235">
                  <a:extLst>
                    <a:ext uri="{FF2B5EF4-FFF2-40B4-BE49-F238E27FC236}">
                      <a16:creationId xmlns:a16="http://schemas.microsoft.com/office/drawing/2014/main" id="{D9E96EB1-1BBB-BB11-0BB7-B70527D6613E}"/>
                    </a:ext>
                  </a:extLst>
                </p:cNvPr>
                <p:cNvPicPr/>
                <p:nvPr/>
              </p:nvPicPr>
              <p:blipFill>
                <a:blip r:embed="rId29"/>
                <a:stretch>
                  <a:fillRect/>
                </a:stretch>
              </p:blipFill>
              <p:spPr>
                <a:xfrm>
                  <a:off x="8713588" y="3960499"/>
                  <a:ext cx="830880" cy="635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237" name="Рукописный ввод 236">
                  <a:extLst>
                    <a:ext uri="{FF2B5EF4-FFF2-40B4-BE49-F238E27FC236}">
                      <a16:creationId xmlns:a16="http://schemas.microsoft.com/office/drawing/2014/main" id="{7E22871C-F7C2-82A3-3287-7E8B25EDA7EA}"/>
                    </a:ext>
                  </a:extLst>
                </p14:cNvPr>
                <p14:cNvContentPartPr/>
                <p14:nvPr/>
              </p14:nvContentPartPr>
              <p14:xfrm>
                <a:off x="8914828" y="3929899"/>
                <a:ext cx="912240" cy="709920"/>
              </p14:xfrm>
            </p:contentPart>
          </mc:Choice>
          <mc:Fallback xmlns="">
            <p:pic>
              <p:nvPicPr>
                <p:cNvPr id="237" name="Рукописный ввод 236">
                  <a:extLst>
                    <a:ext uri="{FF2B5EF4-FFF2-40B4-BE49-F238E27FC236}">
                      <a16:creationId xmlns:a16="http://schemas.microsoft.com/office/drawing/2014/main" id="{7E22871C-F7C2-82A3-3287-7E8B25EDA7EA}"/>
                    </a:ext>
                  </a:extLst>
                </p:cNvPr>
                <p:cNvPicPr/>
                <p:nvPr/>
              </p:nvPicPr>
              <p:blipFill>
                <a:blip r:embed="rId31"/>
                <a:stretch>
                  <a:fillRect/>
                </a:stretch>
              </p:blipFill>
              <p:spPr>
                <a:xfrm>
                  <a:off x="8912668" y="3927739"/>
                  <a:ext cx="916200" cy="713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38" name="Рукописный ввод 237">
                  <a:extLst>
                    <a:ext uri="{FF2B5EF4-FFF2-40B4-BE49-F238E27FC236}">
                      <a16:creationId xmlns:a16="http://schemas.microsoft.com/office/drawing/2014/main" id="{72BC8C50-9975-5ABC-C904-240EFA3383CD}"/>
                    </a:ext>
                  </a:extLst>
                </p14:cNvPr>
                <p14:cNvContentPartPr/>
                <p14:nvPr/>
              </p14:nvContentPartPr>
              <p14:xfrm>
                <a:off x="9052348" y="3960139"/>
                <a:ext cx="1011960" cy="851400"/>
              </p14:xfrm>
            </p:contentPart>
          </mc:Choice>
          <mc:Fallback xmlns="">
            <p:pic>
              <p:nvPicPr>
                <p:cNvPr id="238" name="Рукописный ввод 237">
                  <a:extLst>
                    <a:ext uri="{FF2B5EF4-FFF2-40B4-BE49-F238E27FC236}">
                      <a16:creationId xmlns:a16="http://schemas.microsoft.com/office/drawing/2014/main" id="{72BC8C50-9975-5ABC-C904-240EFA3383CD}"/>
                    </a:ext>
                  </a:extLst>
                </p:cNvPr>
                <p:cNvPicPr/>
                <p:nvPr/>
              </p:nvPicPr>
              <p:blipFill>
                <a:blip r:embed="rId33"/>
                <a:stretch>
                  <a:fillRect/>
                </a:stretch>
              </p:blipFill>
              <p:spPr>
                <a:xfrm>
                  <a:off x="9050188" y="3957979"/>
                  <a:ext cx="1016280" cy="855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39" name="Рукописный ввод 238">
                  <a:extLst>
                    <a:ext uri="{FF2B5EF4-FFF2-40B4-BE49-F238E27FC236}">
                      <a16:creationId xmlns:a16="http://schemas.microsoft.com/office/drawing/2014/main" id="{B0B79858-61D5-4262-57B5-4F7FA35E9C7F}"/>
                    </a:ext>
                  </a:extLst>
                </p14:cNvPr>
                <p14:cNvContentPartPr/>
                <p14:nvPr/>
              </p14:nvContentPartPr>
              <p14:xfrm>
                <a:off x="9235228" y="4083619"/>
                <a:ext cx="1006920" cy="856440"/>
              </p14:xfrm>
            </p:contentPart>
          </mc:Choice>
          <mc:Fallback xmlns="">
            <p:pic>
              <p:nvPicPr>
                <p:cNvPr id="239" name="Рукописный ввод 238">
                  <a:extLst>
                    <a:ext uri="{FF2B5EF4-FFF2-40B4-BE49-F238E27FC236}">
                      <a16:creationId xmlns:a16="http://schemas.microsoft.com/office/drawing/2014/main" id="{B0B79858-61D5-4262-57B5-4F7FA35E9C7F}"/>
                    </a:ext>
                  </a:extLst>
                </p:cNvPr>
                <p:cNvPicPr/>
                <p:nvPr/>
              </p:nvPicPr>
              <p:blipFill>
                <a:blip r:embed="rId35"/>
                <a:stretch>
                  <a:fillRect/>
                </a:stretch>
              </p:blipFill>
              <p:spPr>
                <a:xfrm>
                  <a:off x="9233068" y="4081459"/>
                  <a:ext cx="1011240" cy="86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40" name="Рукописный ввод 239">
                  <a:extLst>
                    <a:ext uri="{FF2B5EF4-FFF2-40B4-BE49-F238E27FC236}">
                      <a16:creationId xmlns:a16="http://schemas.microsoft.com/office/drawing/2014/main" id="{6E450376-9DCC-0851-990D-A594E209B992}"/>
                    </a:ext>
                  </a:extLst>
                </p14:cNvPr>
                <p14:cNvContentPartPr/>
                <p14:nvPr/>
              </p14:nvContentPartPr>
              <p14:xfrm>
                <a:off x="9565708" y="4117459"/>
                <a:ext cx="932760" cy="800640"/>
              </p14:xfrm>
            </p:contentPart>
          </mc:Choice>
          <mc:Fallback xmlns="">
            <p:pic>
              <p:nvPicPr>
                <p:cNvPr id="240" name="Рукописный ввод 239">
                  <a:extLst>
                    <a:ext uri="{FF2B5EF4-FFF2-40B4-BE49-F238E27FC236}">
                      <a16:creationId xmlns:a16="http://schemas.microsoft.com/office/drawing/2014/main" id="{6E450376-9DCC-0851-990D-A594E209B992}"/>
                    </a:ext>
                  </a:extLst>
                </p:cNvPr>
                <p:cNvPicPr/>
                <p:nvPr/>
              </p:nvPicPr>
              <p:blipFill>
                <a:blip r:embed="rId37"/>
                <a:stretch>
                  <a:fillRect/>
                </a:stretch>
              </p:blipFill>
              <p:spPr>
                <a:xfrm>
                  <a:off x="9563548" y="4115299"/>
                  <a:ext cx="936720" cy="804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241" name="Рукописный ввод 240">
                  <a:extLst>
                    <a:ext uri="{FF2B5EF4-FFF2-40B4-BE49-F238E27FC236}">
                      <a16:creationId xmlns:a16="http://schemas.microsoft.com/office/drawing/2014/main" id="{DA789D5A-3752-760E-86DB-63A23EC263A6}"/>
                    </a:ext>
                  </a:extLst>
                </p14:cNvPr>
                <p14:cNvContentPartPr/>
                <p14:nvPr/>
              </p14:nvContentPartPr>
              <p14:xfrm>
                <a:off x="9883948" y="4218619"/>
                <a:ext cx="716760" cy="612000"/>
              </p14:xfrm>
            </p:contentPart>
          </mc:Choice>
          <mc:Fallback xmlns="">
            <p:pic>
              <p:nvPicPr>
                <p:cNvPr id="241" name="Рукописный ввод 240">
                  <a:extLst>
                    <a:ext uri="{FF2B5EF4-FFF2-40B4-BE49-F238E27FC236}">
                      <a16:creationId xmlns:a16="http://schemas.microsoft.com/office/drawing/2014/main" id="{DA789D5A-3752-760E-86DB-63A23EC263A6}"/>
                    </a:ext>
                  </a:extLst>
                </p:cNvPr>
                <p:cNvPicPr/>
                <p:nvPr/>
              </p:nvPicPr>
              <p:blipFill>
                <a:blip r:embed="rId39"/>
                <a:stretch>
                  <a:fillRect/>
                </a:stretch>
              </p:blipFill>
              <p:spPr>
                <a:xfrm>
                  <a:off x="9881788" y="4216459"/>
                  <a:ext cx="721080" cy="616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242" name="Рукописный ввод 241">
                  <a:extLst>
                    <a:ext uri="{FF2B5EF4-FFF2-40B4-BE49-F238E27FC236}">
                      <a16:creationId xmlns:a16="http://schemas.microsoft.com/office/drawing/2014/main" id="{D8CC309E-674F-5D3D-85C9-31CA0BB3E542}"/>
                    </a:ext>
                  </a:extLst>
                </p14:cNvPr>
                <p14:cNvContentPartPr/>
                <p14:nvPr/>
              </p14:nvContentPartPr>
              <p14:xfrm>
                <a:off x="10075828" y="4243819"/>
                <a:ext cx="885240" cy="749880"/>
              </p14:xfrm>
            </p:contentPart>
          </mc:Choice>
          <mc:Fallback xmlns="">
            <p:pic>
              <p:nvPicPr>
                <p:cNvPr id="242" name="Рукописный ввод 241">
                  <a:extLst>
                    <a:ext uri="{FF2B5EF4-FFF2-40B4-BE49-F238E27FC236}">
                      <a16:creationId xmlns:a16="http://schemas.microsoft.com/office/drawing/2014/main" id="{D8CC309E-674F-5D3D-85C9-31CA0BB3E542}"/>
                    </a:ext>
                  </a:extLst>
                </p:cNvPr>
                <p:cNvPicPr/>
                <p:nvPr/>
              </p:nvPicPr>
              <p:blipFill>
                <a:blip r:embed="rId41"/>
                <a:stretch>
                  <a:fillRect/>
                </a:stretch>
              </p:blipFill>
              <p:spPr>
                <a:xfrm>
                  <a:off x="10073668" y="4242019"/>
                  <a:ext cx="889560" cy="753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243" name="Рукописный ввод 242">
                  <a:extLst>
                    <a:ext uri="{FF2B5EF4-FFF2-40B4-BE49-F238E27FC236}">
                      <a16:creationId xmlns:a16="http://schemas.microsoft.com/office/drawing/2014/main" id="{9E125CA2-8BCC-1996-50C3-A62B05B57819}"/>
                    </a:ext>
                  </a:extLst>
                </p14:cNvPr>
                <p14:cNvContentPartPr/>
                <p14:nvPr/>
              </p14:nvContentPartPr>
              <p14:xfrm>
                <a:off x="10241788" y="4478539"/>
                <a:ext cx="652680" cy="554760"/>
              </p14:xfrm>
            </p:contentPart>
          </mc:Choice>
          <mc:Fallback xmlns="">
            <p:pic>
              <p:nvPicPr>
                <p:cNvPr id="243" name="Рукописный ввод 242">
                  <a:extLst>
                    <a:ext uri="{FF2B5EF4-FFF2-40B4-BE49-F238E27FC236}">
                      <a16:creationId xmlns:a16="http://schemas.microsoft.com/office/drawing/2014/main" id="{9E125CA2-8BCC-1996-50C3-A62B05B57819}"/>
                    </a:ext>
                  </a:extLst>
                </p:cNvPr>
                <p:cNvPicPr/>
                <p:nvPr/>
              </p:nvPicPr>
              <p:blipFill>
                <a:blip r:embed="rId43"/>
                <a:stretch>
                  <a:fillRect/>
                </a:stretch>
              </p:blipFill>
              <p:spPr>
                <a:xfrm>
                  <a:off x="10239628" y="4476379"/>
                  <a:ext cx="657000" cy="558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244" name="Рукописный ввод 243">
                  <a:extLst>
                    <a:ext uri="{FF2B5EF4-FFF2-40B4-BE49-F238E27FC236}">
                      <a16:creationId xmlns:a16="http://schemas.microsoft.com/office/drawing/2014/main" id="{C977EA35-8B5D-31D4-A737-20A6285954C1}"/>
                    </a:ext>
                  </a:extLst>
                </p14:cNvPr>
                <p14:cNvContentPartPr/>
                <p14:nvPr/>
              </p14:nvContentPartPr>
              <p14:xfrm>
                <a:off x="10545988" y="4500139"/>
                <a:ext cx="630000" cy="552960"/>
              </p14:xfrm>
            </p:contentPart>
          </mc:Choice>
          <mc:Fallback xmlns="">
            <p:pic>
              <p:nvPicPr>
                <p:cNvPr id="244" name="Рукописный ввод 243">
                  <a:extLst>
                    <a:ext uri="{FF2B5EF4-FFF2-40B4-BE49-F238E27FC236}">
                      <a16:creationId xmlns:a16="http://schemas.microsoft.com/office/drawing/2014/main" id="{C977EA35-8B5D-31D4-A737-20A6285954C1}"/>
                    </a:ext>
                  </a:extLst>
                </p:cNvPr>
                <p:cNvPicPr/>
                <p:nvPr/>
              </p:nvPicPr>
              <p:blipFill>
                <a:blip r:embed="rId45"/>
                <a:stretch>
                  <a:fillRect/>
                </a:stretch>
              </p:blipFill>
              <p:spPr>
                <a:xfrm>
                  <a:off x="10543828" y="4497979"/>
                  <a:ext cx="634320" cy="557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245" name="Рукописный ввод 244">
                  <a:extLst>
                    <a:ext uri="{FF2B5EF4-FFF2-40B4-BE49-F238E27FC236}">
                      <a16:creationId xmlns:a16="http://schemas.microsoft.com/office/drawing/2014/main" id="{39C75392-3FB3-2B4E-F98C-5A33289028CB}"/>
                    </a:ext>
                  </a:extLst>
                </p14:cNvPr>
                <p14:cNvContentPartPr/>
                <p14:nvPr/>
              </p14:nvContentPartPr>
              <p14:xfrm>
                <a:off x="10858468" y="4678339"/>
                <a:ext cx="459720" cy="392040"/>
              </p14:xfrm>
            </p:contentPart>
          </mc:Choice>
          <mc:Fallback xmlns="">
            <p:pic>
              <p:nvPicPr>
                <p:cNvPr id="245" name="Рукописный ввод 244">
                  <a:extLst>
                    <a:ext uri="{FF2B5EF4-FFF2-40B4-BE49-F238E27FC236}">
                      <a16:creationId xmlns:a16="http://schemas.microsoft.com/office/drawing/2014/main" id="{39C75392-3FB3-2B4E-F98C-5A33289028CB}"/>
                    </a:ext>
                  </a:extLst>
                </p:cNvPr>
                <p:cNvPicPr/>
                <p:nvPr/>
              </p:nvPicPr>
              <p:blipFill>
                <a:blip r:embed="rId47"/>
                <a:stretch>
                  <a:fillRect/>
                </a:stretch>
              </p:blipFill>
              <p:spPr>
                <a:xfrm>
                  <a:off x="10856308" y="4676539"/>
                  <a:ext cx="464040" cy="39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246" name="Рукописный ввод 245">
                  <a:extLst>
                    <a:ext uri="{FF2B5EF4-FFF2-40B4-BE49-F238E27FC236}">
                      <a16:creationId xmlns:a16="http://schemas.microsoft.com/office/drawing/2014/main" id="{9E58D927-615F-FCAE-C75C-B50601F24CFC}"/>
                    </a:ext>
                  </a:extLst>
                </p14:cNvPr>
                <p14:cNvContentPartPr/>
                <p14:nvPr/>
              </p14:nvContentPartPr>
              <p14:xfrm>
                <a:off x="11031268" y="4738819"/>
                <a:ext cx="408600" cy="491400"/>
              </p14:xfrm>
            </p:contentPart>
          </mc:Choice>
          <mc:Fallback xmlns="">
            <p:pic>
              <p:nvPicPr>
                <p:cNvPr id="246" name="Рукописный ввод 245">
                  <a:extLst>
                    <a:ext uri="{FF2B5EF4-FFF2-40B4-BE49-F238E27FC236}">
                      <a16:creationId xmlns:a16="http://schemas.microsoft.com/office/drawing/2014/main" id="{9E58D927-615F-FCAE-C75C-B50601F24CFC}"/>
                    </a:ext>
                  </a:extLst>
                </p:cNvPr>
                <p:cNvPicPr/>
                <p:nvPr/>
              </p:nvPicPr>
              <p:blipFill>
                <a:blip r:embed="rId49"/>
                <a:stretch>
                  <a:fillRect/>
                </a:stretch>
              </p:blipFill>
              <p:spPr>
                <a:xfrm>
                  <a:off x="11029108" y="4736659"/>
                  <a:ext cx="412560" cy="495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247" name="Рукописный ввод 246">
                  <a:extLst>
                    <a:ext uri="{FF2B5EF4-FFF2-40B4-BE49-F238E27FC236}">
                      <a16:creationId xmlns:a16="http://schemas.microsoft.com/office/drawing/2014/main" id="{3A4B24E7-5BA8-17D9-4BE3-BF4E5B9B7523}"/>
                    </a:ext>
                  </a:extLst>
                </p14:cNvPr>
                <p14:cNvContentPartPr/>
                <p14:nvPr/>
              </p14:nvContentPartPr>
              <p14:xfrm>
                <a:off x="8169268" y="3752779"/>
                <a:ext cx="909720" cy="520560"/>
              </p14:xfrm>
            </p:contentPart>
          </mc:Choice>
          <mc:Fallback xmlns="">
            <p:pic>
              <p:nvPicPr>
                <p:cNvPr id="247" name="Рукописный ввод 246">
                  <a:extLst>
                    <a:ext uri="{FF2B5EF4-FFF2-40B4-BE49-F238E27FC236}">
                      <a16:creationId xmlns:a16="http://schemas.microsoft.com/office/drawing/2014/main" id="{3A4B24E7-5BA8-17D9-4BE3-BF4E5B9B7523}"/>
                    </a:ext>
                  </a:extLst>
                </p:cNvPr>
                <p:cNvPicPr/>
                <p:nvPr/>
              </p:nvPicPr>
              <p:blipFill>
                <a:blip r:embed="rId51"/>
                <a:stretch>
                  <a:fillRect/>
                </a:stretch>
              </p:blipFill>
              <p:spPr>
                <a:xfrm>
                  <a:off x="8167108" y="3750619"/>
                  <a:ext cx="913680" cy="524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248" name="Рукописный ввод 247">
                  <a:extLst>
                    <a:ext uri="{FF2B5EF4-FFF2-40B4-BE49-F238E27FC236}">
                      <a16:creationId xmlns:a16="http://schemas.microsoft.com/office/drawing/2014/main" id="{94A629D4-A897-561D-29C1-74F627013732}"/>
                    </a:ext>
                  </a:extLst>
                </p14:cNvPr>
                <p14:cNvContentPartPr/>
                <p14:nvPr/>
              </p14:nvContentPartPr>
              <p14:xfrm>
                <a:off x="8062348" y="3748099"/>
                <a:ext cx="801360" cy="489600"/>
              </p14:xfrm>
            </p:contentPart>
          </mc:Choice>
          <mc:Fallback xmlns="">
            <p:pic>
              <p:nvPicPr>
                <p:cNvPr id="248" name="Рукописный ввод 247">
                  <a:extLst>
                    <a:ext uri="{FF2B5EF4-FFF2-40B4-BE49-F238E27FC236}">
                      <a16:creationId xmlns:a16="http://schemas.microsoft.com/office/drawing/2014/main" id="{94A629D4-A897-561D-29C1-74F627013732}"/>
                    </a:ext>
                  </a:extLst>
                </p:cNvPr>
                <p:cNvPicPr/>
                <p:nvPr/>
              </p:nvPicPr>
              <p:blipFill>
                <a:blip r:embed="rId53"/>
                <a:stretch>
                  <a:fillRect/>
                </a:stretch>
              </p:blipFill>
              <p:spPr>
                <a:xfrm>
                  <a:off x="8060188" y="3745939"/>
                  <a:ext cx="805680" cy="493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249" name="Рукописный ввод 248">
                  <a:extLst>
                    <a:ext uri="{FF2B5EF4-FFF2-40B4-BE49-F238E27FC236}">
                      <a16:creationId xmlns:a16="http://schemas.microsoft.com/office/drawing/2014/main" id="{AE2CDED0-2AF4-3BB3-3043-6A9CAA61E46D}"/>
                    </a:ext>
                  </a:extLst>
                </p14:cNvPr>
                <p14:cNvContentPartPr/>
                <p14:nvPr/>
              </p14:nvContentPartPr>
              <p14:xfrm>
                <a:off x="7982428" y="3768619"/>
                <a:ext cx="643680" cy="457560"/>
              </p14:xfrm>
            </p:contentPart>
          </mc:Choice>
          <mc:Fallback xmlns="">
            <p:pic>
              <p:nvPicPr>
                <p:cNvPr id="249" name="Рукописный ввод 248">
                  <a:extLst>
                    <a:ext uri="{FF2B5EF4-FFF2-40B4-BE49-F238E27FC236}">
                      <a16:creationId xmlns:a16="http://schemas.microsoft.com/office/drawing/2014/main" id="{AE2CDED0-2AF4-3BB3-3043-6A9CAA61E46D}"/>
                    </a:ext>
                  </a:extLst>
                </p:cNvPr>
                <p:cNvPicPr/>
                <p:nvPr/>
              </p:nvPicPr>
              <p:blipFill>
                <a:blip r:embed="rId55"/>
                <a:stretch>
                  <a:fillRect/>
                </a:stretch>
              </p:blipFill>
              <p:spPr>
                <a:xfrm>
                  <a:off x="7980268" y="3766459"/>
                  <a:ext cx="648000" cy="461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250" name="Рукописный ввод 249">
                  <a:extLst>
                    <a:ext uri="{FF2B5EF4-FFF2-40B4-BE49-F238E27FC236}">
                      <a16:creationId xmlns:a16="http://schemas.microsoft.com/office/drawing/2014/main" id="{57FBF5EC-1A8E-2E67-8858-55ECF85C978C}"/>
                    </a:ext>
                  </a:extLst>
                </p14:cNvPr>
                <p14:cNvContentPartPr/>
                <p14:nvPr/>
              </p14:nvContentPartPr>
              <p14:xfrm>
                <a:off x="9436468" y="4016659"/>
                <a:ext cx="982080" cy="849600"/>
              </p14:xfrm>
            </p:contentPart>
          </mc:Choice>
          <mc:Fallback xmlns="">
            <p:pic>
              <p:nvPicPr>
                <p:cNvPr id="250" name="Рукописный ввод 249">
                  <a:extLst>
                    <a:ext uri="{FF2B5EF4-FFF2-40B4-BE49-F238E27FC236}">
                      <a16:creationId xmlns:a16="http://schemas.microsoft.com/office/drawing/2014/main" id="{57FBF5EC-1A8E-2E67-8858-55ECF85C978C}"/>
                    </a:ext>
                  </a:extLst>
                </p:cNvPr>
                <p:cNvPicPr/>
                <p:nvPr/>
              </p:nvPicPr>
              <p:blipFill>
                <a:blip r:embed="rId57"/>
                <a:stretch>
                  <a:fillRect/>
                </a:stretch>
              </p:blipFill>
              <p:spPr>
                <a:xfrm>
                  <a:off x="9434308" y="4014859"/>
                  <a:ext cx="986040" cy="853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251" name="Рукописный ввод 250">
                  <a:extLst>
                    <a:ext uri="{FF2B5EF4-FFF2-40B4-BE49-F238E27FC236}">
                      <a16:creationId xmlns:a16="http://schemas.microsoft.com/office/drawing/2014/main" id="{43DCAA87-AF46-6757-EC70-8D665537FC50}"/>
                    </a:ext>
                  </a:extLst>
                </p14:cNvPr>
                <p14:cNvContentPartPr/>
                <p14:nvPr/>
              </p14:nvContentPartPr>
              <p14:xfrm>
                <a:off x="9925708" y="4195219"/>
                <a:ext cx="730440" cy="663840"/>
              </p14:xfrm>
            </p:contentPart>
          </mc:Choice>
          <mc:Fallback xmlns="">
            <p:pic>
              <p:nvPicPr>
                <p:cNvPr id="251" name="Рукописный ввод 250">
                  <a:extLst>
                    <a:ext uri="{FF2B5EF4-FFF2-40B4-BE49-F238E27FC236}">
                      <a16:creationId xmlns:a16="http://schemas.microsoft.com/office/drawing/2014/main" id="{43DCAA87-AF46-6757-EC70-8D665537FC50}"/>
                    </a:ext>
                  </a:extLst>
                </p:cNvPr>
                <p:cNvPicPr/>
                <p:nvPr/>
              </p:nvPicPr>
              <p:blipFill>
                <a:blip r:embed="rId59"/>
                <a:stretch>
                  <a:fillRect/>
                </a:stretch>
              </p:blipFill>
              <p:spPr>
                <a:xfrm>
                  <a:off x="9923548" y="4193059"/>
                  <a:ext cx="734760" cy="66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252" name="Рукописный ввод 251">
                  <a:extLst>
                    <a:ext uri="{FF2B5EF4-FFF2-40B4-BE49-F238E27FC236}">
                      <a16:creationId xmlns:a16="http://schemas.microsoft.com/office/drawing/2014/main" id="{C4D7146D-CE49-51D7-651C-7D04A6EE19D1}"/>
                    </a:ext>
                  </a:extLst>
                </p14:cNvPr>
                <p14:cNvContentPartPr/>
                <p14:nvPr/>
              </p14:nvContentPartPr>
              <p14:xfrm>
                <a:off x="10342228" y="4458019"/>
                <a:ext cx="576720" cy="511200"/>
              </p14:xfrm>
            </p:contentPart>
          </mc:Choice>
          <mc:Fallback xmlns="">
            <p:pic>
              <p:nvPicPr>
                <p:cNvPr id="252" name="Рукописный ввод 251">
                  <a:extLst>
                    <a:ext uri="{FF2B5EF4-FFF2-40B4-BE49-F238E27FC236}">
                      <a16:creationId xmlns:a16="http://schemas.microsoft.com/office/drawing/2014/main" id="{C4D7146D-CE49-51D7-651C-7D04A6EE19D1}"/>
                    </a:ext>
                  </a:extLst>
                </p:cNvPr>
                <p:cNvPicPr/>
                <p:nvPr/>
              </p:nvPicPr>
              <p:blipFill>
                <a:blip r:embed="rId61"/>
                <a:stretch>
                  <a:fillRect/>
                </a:stretch>
              </p:blipFill>
              <p:spPr>
                <a:xfrm>
                  <a:off x="10340068" y="4455859"/>
                  <a:ext cx="581040" cy="515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253" name="Рукописный ввод 252">
                  <a:extLst>
                    <a:ext uri="{FF2B5EF4-FFF2-40B4-BE49-F238E27FC236}">
                      <a16:creationId xmlns:a16="http://schemas.microsoft.com/office/drawing/2014/main" id="{A5F9D059-0F69-0717-45EF-F3F323444246}"/>
                    </a:ext>
                  </a:extLst>
                </p14:cNvPr>
                <p14:cNvContentPartPr/>
                <p14:nvPr/>
              </p14:nvContentPartPr>
              <p14:xfrm>
                <a:off x="10592428" y="4711819"/>
                <a:ext cx="471960" cy="438120"/>
              </p14:xfrm>
            </p:contentPart>
          </mc:Choice>
          <mc:Fallback xmlns="">
            <p:pic>
              <p:nvPicPr>
                <p:cNvPr id="253" name="Рукописный ввод 252">
                  <a:extLst>
                    <a:ext uri="{FF2B5EF4-FFF2-40B4-BE49-F238E27FC236}">
                      <a16:creationId xmlns:a16="http://schemas.microsoft.com/office/drawing/2014/main" id="{A5F9D059-0F69-0717-45EF-F3F323444246}"/>
                    </a:ext>
                  </a:extLst>
                </p:cNvPr>
                <p:cNvPicPr/>
                <p:nvPr/>
              </p:nvPicPr>
              <p:blipFill>
                <a:blip r:embed="rId63"/>
                <a:stretch>
                  <a:fillRect/>
                </a:stretch>
              </p:blipFill>
              <p:spPr>
                <a:xfrm>
                  <a:off x="10590268" y="4709659"/>
                  <a:ext cx="475920" cy="442440"/>
                </a:xfrm>
                <a:prstGeom prst="rect">
                  <a:avLst/>
                </a:prstGeom>
              </p:spPr>
            </p:pic>
          </mc:Fallback>
        </mc:AlternateContent>
        <p:grpSp>
          <p:nvGrpSpPr>
            <p:cNvPr id="261" name="Группа 260">
              <a:extLst>
                <a:ext uri="{FF2B5EF4-FFF2-40B4-BE49-F238E27FC236}">
                  <a16:creationId xmlns:a16="http://schemas.microsoft.com/office/drawing/2014/main" id="{A3B59ED1-3915-1ABB-62E7-B4D7221B1156}"/>
                </a:ext>
              </a:extLst>
            </p:cNvPr>
            <p:cNvGrpSpPr/>
            <p:nvPr/>
          </p:nvGrpSpPr>
          <p:grpSpPr>
            <a:xfrm>
              <a:off x="8812948" y="4215379"/>
              <a:ext cx="949680" cy="1122840"/>
              <a:chOff x="8394614" y="4236619"/>
              <a:chExt cx="949680" cy="1122840"/>
            </a:xfrm>
          </p:grpSpPr>
          <mc:AlternateContent xmlns:mc="http://schemas.openxmlformats.org/markup-compatibility/2006" xmlns:p14="http://schemas.microsoft.com/office/powerpoint/2010/main">
            <mc:Choice Requires="p14">
              <p:contentPart p14:bwMode="auto" r:id="rId64">
                <p14:nvContentPartPr>
                  <p14:cNvPr id="256" name="Рукописный ввод 255">
                    <a:extLst>
                      <a:ext uri="{FF2B5EF4-FFF2-40B4-BE49-F238E27FC236}">
                        <a16:creationId xmlns:a16="http://schemas.microsoft.com/office/drawing/2014/main" id="{C52AAB3D-87B7-7855-6D59-144C079109B1}"/>
                      </a:ext>
                    </a:extLst>
                  </p14:cNvPr>
                  <p14:cNvContentPartPr/>
                  <p14:nvPr/>
                </p14:nvContentPartPr>
                <p14:xfrm>
                  <a:off x="8409734" y="4236619"/>
                  <a:ext cx="934560" cy="784440"/>
                </p14:xfrm>
              </p:contentPart>
            </mc:Choice>
            <mc:Fallback xmlns="">
              <p:pic>
                <p:nvPicPr>
                  <p:cNvPr id="256" name="Рукописный ввод 255">
                    <a:extLst>
                      <a:ext uri="{FF2B5EF4-FFF2-40B4-BE49-F238E27FC236}">
                        <a16:creationId xmlns:a16="http://schemas.microsoft.com/office/drawing/2014/main" id="{C52AAB3D-87B7-7855-6D59-144C079109B1}"/>
                      </a:ext>
                    </a:extLst>
                  </p:cNvPr>
                  <p:cNvPicPr/>
                  <p:nvPr/>
                </p:nvPicPr>
                <p:blipFill>
                  <a:blip r:embed="rId65"/>
                  <a:stretch>
                    <a:fillRect/>
                  </a:stretch>
                </p:blipFill>
                <p:spPr>
                  <a:xfrm>
                    <a:off x="8400734" y="4227619"/>
                    <a:ext cx="952200" cy="8020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57" name="Рукописный ввод 256">
                    <a:extLst>
                      <a:ext uri="{FF2B5EF4-FFF2-40B4-BE49-F238E27FC236}">
                        <a16:creationId xmlns:a16="http://schemas.microsoft.com/office/drawing/2014/main" id="{0426807D-785C-98B4-0A9A-A8E415C4FAEB}"/>
                      </a:ext>
                    </a:extLst>
                  </p14:cNvPr>
                  <p14:cNvContentPartPr/>
                  <p14:nvPr/>
                </p14:nvContentPartPr>
                <p14:xfrm>
                  <a:off x="8394614" y="4886059"/>
                  <a:ext cx="179640" cy="159840"/>
                </p14:xfrm>
              </p:contentPart>
            </mc:Choice>
            <mc:Fallback xmlns="">
              <p:pic>
                <p:nvPicPr>
                  <p:cNvPr id="257" name="Рукописный ввод 256">
                    <a:extLst>
                      <a:ext uri="{FF2B5EF4-FFF2-40B4-BE49-F238E27FC236}">
                        <a16:creationId xmlns:a16="http://schemas.microsoft.com/office/drawing/2014/main" id="{0426807D-785C-98B4-0A9A-A8E415C4FAEB}"/>
                      </a:ext>
                    </a:extLst>
                  </p:cNvPr>
                  <p:cNvPicPr/>
                  <p:nvPr/>
                </p:nvPicPr>
                <p:blipFill>
                  <a:blip r:embed="rId67"/>
                  <a:stretch>
                    <a:fillRect/>
                  </a:stretch>
                </p:blipFill>
                <p:spPr>
                  <a:xfrm>
                    <a:off x="8385974" y="4877059"/>
                    <a:ext cx="19728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58" name="Рукописный ввод 257">
                    <a:extLst>
                      <a:ext uri="{FF2B5EF4-FFF2-40B4-BE49-F238E27FC236}">
                        <a16:creationId xmlns:a16="http://schemas.microsoft.com/office/drawing/2014/main" id="{A1FA3BD1-40DA-C790-887D-512EF407C9AB}"/>
                      </a:ext>
                    </a:extLst>
                  </p14:cNvPr>
                  <p14:cNvContentPartPr/>
                  <p14:nvPr/>
                </p14:nvContentPartPr>
                <p14:xfrm>
                  <a:off x="8623214" y="4978219"/>
                  <a:ext cx="245520" cy="381240"/>
                </p14:xfrm>
              </p:contentPart>
            </mc:Choice>
            <mc:Fallback xmlns="">
              <p:pic>
                <p:nvPicPr>
                  <p:cNvPr id="258" name="Рукописный ввод 257">
                    <a:extLst>
                      <a:ext uri="{FF2B5EF4-FFF2-40B4-BE49-F238E27FC236}">
                        <a16:creationId xmlns:a16="http://schemas.microsoft.com/office/drawing/2014/main" id="{A1FA3BD1-40DA-C790-887D-512EF407C9AB}"/>
                      </a:ext>
                    </a:extLst>
                  </p:cNvPr>
                  <p:cNvPicPr/>
                  <p:nvPr/>
                </p:nvPicPr>
                <p:blipFill>
                  <a:blip r:embed="rId69"/>
                  <a:stretch>
                    <a:fillRect/>
                  </a:stretch>
                </p:blipFill>
                <p:spPr>
                  <a:xfrm>
                    <a:off x="8614214" y="4969219"/>
                    <a:ext cx="26316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60" name="Рукописный ввод 259">
                    <a:extLst>
                      <a:ext uri="{FF2B5EF4-FFF2-40B4-BE49-F238E27FC236}">
                        <a16:creationId xmlns:a16="http://schemas.microsoft.com/office/drawing/2014/main" id="{F6D14E34-BB0F-4BF1-0B11-83ED9BEF4DCD}"/>
                      </a:ext>
                    </a:extLst>
                  </p14:cNvPr>
                  <p14:cNvContentPartPr/>
                  <p14:nvPr/>
                </p14:nvContentPartPr>
                <p14:xfrm>
                  <a:off x="8882774" y="4896859"/>
                  <a:ext cx="38880" cy="120240"/>
                </p14:xfrm>
              </p:contentPart>
            </mc:Choice>
            <mc:Fallback xmlns="">
              <p:pic>
                <p:nvPicPr>
                  <p:cNvPr id="260" name="Рукописный ввод 259">
                    <a:extLst>
                      <a:ext uri="{FF2B5EF4-FFF2-40B4-BE49-F238E27FC236}">
                        <a16:creationId xmlns:a16="http://schemas.microsoft.com/office/drawing/2014/main" id="{F6D14E34-BB0F-4BF1-0B11-83ED9BEF4DCD}"/>
                      </a:ext>
                    </a:extLst>
                  </p:cNvPr>
                  <p:cNvPicPr/>
                  <p:nvPr/>
                </p:nvPicPr>
                <p:blipFill>
                  <a:blip r:embed="rId71"/>
                  <a:stretch>
                    <a:fillRect/>
                  </a:stretch>
                </p:blipFill>
                <p:spPr>
                  <a:xfrm>
                    <a:off x="8873774" y="4887859"/>
                    <a:ext cx="56520" cy="137880"/>
                  </a:xfrm>
                  <a:prstGeom prst="rect">
                    <a:avLst/>
                  </a:prstGeom>
                </p:spPr>
              </p:pic>
            </mc:Fallback>
          </mc:AlternateContent>
        </p:grpSp>
        <p:grpSp>
          <p:nvGrpSpPr>
            <p:cNvPr id="269" name="Группа 268">
              <a:extLst>
                <a:ext uri="{FF2B5EF4-FFF2-40B4-BE49-F238E27FC236}">
                  <a16:creationId xmlns:a16="http://schemas.microsoft.com/office/drawing/2014/main" id="{8C5E6398-07B2-DD40-3AC6-2CD41669CD4F}"/>
                </a:ext>
              </a:extLst>
            </p:cNvPr>
            <p:cNvGrpSpPr/>
            <p:nvPr/>
          </p:nvGrpSpPr>
          <p:grpSpPr>
            <a:xfrm>
              <a:off x="8114908" y="3277219"/>
              <a:ext cx="1775880" cy="1013400"/>
              <a:chOff x="7696574" y="3298459"/>
              <a:chExt cx="1775880" cy="1013400"/>
            </a:xfrm>
          </p:grpSpPr>
          <mc:AlternateContent xmlns:mc="http://schemas.openxmlformats.org/markup-compatibility/2006" xmlns:p14="http://schemas.microsoft.com/office/powerpoint/2010/main">
            <mc:Choice Requires="p14">
              <p:contentPart p14:bwMode="auto" r:id="rId72">
                <p14:nvContentPartPr>
                  <p14:cNvPr id="262" name="Рукописный ввод 261">
                    <a:extLst>
                      <a:ext uri="{FF2B5EF4-FFF2-40B4-BE49-F238E27FC236}">
                        <a16:creationId xmlns:a16="http://schemas.microsoft.com/office/drawing/2014/main" id="{53BB302E-9DB6-ADAF-B394-A4AB8E841807}"/>
                      </a:ext>
                    </a:extLst>
                  </p14:cNvPr>
                  <p14:cNvContentPartPr/>
                  <p14:nvPr/>
                </p14:nvContentPartPr>
                <p14:xfrm>
                  <a:off x="7709174" y="3563059"/>
                  <a:ext cx="1763280" cy="748800"/>
                </p14:xfrm>
              </p:contentPart>
            </mc:Choice>
            <mc:Fallback xmlns="">
              <p:pic>
                <p:nvPicPr>
                  <p:cNvPr id="262" name="Рукописный ввод 261">
                    <a:extLst>
                      <a:ext uri="{FF2B5EF4-FFF2-40B4-BE49-F238E27FC236}">
                        <a16:creationId xmlns:a16="http://schemas.microsoft.com/office/drawing/2014/main" id="{53BB302E-9DB6-ADAF-B394-A4AB8E841807}"/>
                      </a:ext>
                    </a:extLst>
                  </p:cNvPr>
                  <p:cNvPicPr/>
                  <p:nvPr/>
                </p:nvPicPr>
                <p:blipFill>
                  <a:blip r:embed="rId73"/>
                  <a:stretch>
                    <a:fillRect/>
                  </a:stretch>
                </p:blipFill>
                <p:spPr>
                  <a:xfrm>
                    <a:off x="7700534" y="3554059"/>
                    <a:ext cx="1780920" cy="7664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63" name="Рукописный ввод 262">
                    <a:extLst>
                      <a:ext uri="{FF2B5EF4-FFF2-40B4-BE49-F238E27FC236}">
                        <a16:creationId xmlns:a16="http://schemas.microsoft.com/office/drawing/2014/main" id="{FBB8704A-4D5F-39D8-6893-94A406DFCC90}"/>
                      </a:ext>
                    </a:extLst>
                  </p14:cNvPr>
                  <p14:cNvContentPartPr/>
                  <p14:nvPr/>
                </p14:nvContentPartPr>
                <p14:xfrm>
                  <a:off x="7696574" y="3511219"/>
                  <a:ext cx="235440" cy="162360"/>
                </p14:xfrm>
              </p:contentPart>
            </mc:Choice>
            <mc:Fallback xmlns="">
              <p:pic>
                <p:nvPicPr>
                  <p:cNvPr id="263" name="Рукописный ввод 262">
                    <a:extLst>
                      <a:ext uri="{FF2B5EF4-FFF2-40B4-BE49-F238E27FC236}">
                        <a16:creationId xmlns:a16="http://schemas.microsoft.com/office/drawing/2014/main" id="{FBB8704A-4D5F-39D8-6893-94A406DFCC90}"/>
                      </a:ext>
                    </a:extLst>
                  </p:cNvPr>
                  <p:cNvPicPr/>
                  <p:nvPr/>
                </p:nvPicPr>
                <p:blipFill>
                  <a:blip r:embed="rId75"/>
                  <a:stretch>
                    <a:fillRect/>
                  </a:stretch>
                </p:blipFill>
                <p:spPr>
                  <a:xfrm>
                    <a:off x="7687934" y="3502579"/>
                    <a:ext cx="2530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64" name="Рукописный ввод 263">
                    <a:extLst>
                      <a:ext uri="{FF2B5EF4-FFF2-40B4-BE49-F238E27FC236}">
                        <a16:creationId xmlns:a16="http://schemas.microsoft.com/office/drawing/2014/main" id="{82C6CCD0-2E58-1353-5D11-C8AF47DE303D}"/>
                      </a:ext>
                    </a:extLst>
                  </p14:cNvPr>
                  <p14:cNvContentPartPr/>
                  <p14:nvPr/>
                </p14:nvContentPartPr>
                <p14:xfrm>
                  <a:off x="8081774" y="3444259"/>
                  <a:ext cx="189360" cy="133560"/>
                </p14:xfrm>
              </p:contentPart>
            </mc:Choice>
            <mc:Fallback xmlns="">
              <p:pic>
                <p:nvPicPr>
                  <p:cNvPr id="264" name="Рукописный ввод 263">
                    <a:extLst>
                      <a:ext uri="{FF2B5EF4-FFF2-40B4-BE49-F238E27FC236}">
                        <a16:creationId xmlns:a16="http://schemas.microsoft.com/office/drawing/2014/main" id="{82C6CCD0-2E58-1353-5D11-C8AF47DE303D}"/>
                      </a:ext>
                    </a:extLst>
                  </p:cNvPr>
                  <p:cNvPicPr/>
                  <p:nvPr/>
                </p:nvPicPr>
                <p:blipFill>
                  <a:blip r:embed="rId77"/>
                  <a:stretch>
                    <a:fillRect/>
                  </a:stretch>
                </p:blipFill>
                <p:spPr>
                  <a:xfrm>
                    <a:off x="8072774" y="3435619"/>
                    <a:ext cx="2070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65" name="Рукописный ввод 264">
                    <a:extLst>
                      <a:ext uri="{FF2B5EF4-FFF2-40B4-BE49-F238E27FC236}">
                        <a16:creationId xmlns:a16="http://schemas.microsoft.com/office/drawing/2014/main" id="{0018C1DC-6DD9-E5FD-1453-C3C66E4BFD80}"/>
                      </a:ext>
                    </a:extLst>
                  </p14:cNvPr>
                  <p14:cNvContentPartPr/>
                  <p14:nvPr/>
                </p14:nvContentPartPr>
                <p14:xfrm>
                  <a:off x="8134694" y="3451099"/>
                  <a:ext cx="140760" cy="167400"/>
                </p14:xfrm>
              </p:contentPart>
            </mc:Choice>
            <mc:Fallback xmlns="">
              <p:pic>
                <p:nvPicPr>
                  <p:cNvPr id="265" name="Рукописный ввод 264">
                    <a:extLst>
                      <a:ext uri="{FF2B5EF4-FFF2-40B4-BE49-F238E27FC236}">
                        <a16:creationId xmlns:a16="http://schemas.microsoft.com/office/drawing/2014/main" id="{0018C1DC-6DD9-E5FD-1453-C3C66E4BFD80}"/>
                      </a:ext>
                    </a:extLst>
                  </p:cNvPr>
                  <p:cNvPicPr/>
                  <p:nvPr/>
                </p:nvPicPr>
                <p:blipFill>
                  <a:blip r:embed="rId79"/>
                  <a:stretch>
                    <a:fillRect/>
                  </a:stretch>
                </p:blipFill>
                <p:spPr>
                  <a:xfrm>
                    <a:off x="8126054" y="3442099"/>
                    <a:ext cx="15840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66" name="Рукописный ввод 265">
                    <a:extLst>
                      <a:ext uri="{FF2B5EF4-FFF2-40B4-BE49-F238E27FC236}">
                        <a16:creationId xmlns:a16="http://schemas.microsoft.com/office/drawing/2014/main" id="{78389E8F-50A8-0B2E-EB7F-F334C63060A6}"/>
                      </a:ext>
                    </a:extLst>
                  </p14:cNvPr>
                  <p14:cNvContentPartPr/>
                  <p14:nvPr/>
                </p14:nvContentPartPr>
                <p14:xfrm>
                  <a:off x="8447534" y="3298459"/>
                  <a:ext cx="10080" cy="54720"/>
                </p14:xfrm>
              </p:contentPart>
            </mc:Choice>
            <mc:Fallback xmlns="">
              <p:pic>
                <p:nvPicPr>
                  <p:cNvPr id="266" name="Рукописный ввод 265">
                    <a:extLst>
                      <a:ext uri="{FF2B5EF4-FFF2-40B4-BE49-F238E27FC236}">
                        <a16:creationId xmlns:a16="http://schemas.microsoft.com/office/drawing/2014/main" id="{78389E8F-50A8-0B2E-EB7F-F334C63060A6}"/>
                      </a:ext>
                    </a:extLst>
                  </p:cNvPr>
                  <p:cNvPicPr/>
                  <p:nvPr/>
                </p:nvPicPr>
                <p:blipFill>
                  <a:blip r:embed="rId81"/>
                  <a:stretch>
                    <a:fillRect/>
                  </a:stretch>
                </p:blipFill>
                <p:spPr>
                  <a:xfrm>
                    <a:off x="8438894" y="3289819"/>
                    <a:ext cx="2772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68" name="Рукописный ввод 267">
                    <a:extLst>
                      <a:ext uri="{FF2B5EF4-FFF2-40B4-BE49-F238E27FC236}">
                        <a16:creationId xmlns:a16="http://schemas.microsoft.com/office/drawing/2014/main" id="{564D077B-5E30-93D7-FA5D-4E50E69178E8}"/>
                      </a:ext>
                    </a:extLst>
                  </p14:cNvPr>
                  <p14:cNvContentPartPr/>
                  <p14:nvPr/>
                </p14:nvContentPartPr>
                <p14:xfrm>
                  <a:off x="8404694" y="3303499"/>
                  <a:ext cx="66240" cy="129600"/>
                </p14:xfrm>
              </p:contentPart>
            </mc:Choice>
            <mc:Fallback xmlns="">
              <p:pic>
                <p:nvPicPr>
                  <p:cNvPr id="268" name="Рукописный ввод 267">
                    <a:extLst>
                      <a:ext uri="{FF2B5EF4-FFF2-40B4-BE49-F238E27FC236}">
                        <a16:creationId xmlns:a16="http://schemas.microsoft.com/office/drawing/2014/main" id="{564D077B-5E30-93D7-FA5D-4E50E69178E8}"/>
                      </a:ext>
                    </a:extLst>
                  </p:cNvPr>
                  <p:cNvPicPr/>
                  <p:nvPr/>
                </p:nvPicPr>
                <p:blipFill>
                  <a:blip r:embed="rId83"/>
                  <a:stretch>
                    <a:fillRect/>
                  </a:stretch>
                </p:blipFill>
                <p:spPr>
                  <a:xfrm>
                    <a:off x="8395694" y="3294499"/>
                    <a:ext cx="83880" cy="147240"/>
                  </a:xfrm>
                  <a:prstGeom prst="rect">
                    <a:avLst/>
                  </a:prstGeom>
                </p:spPr>
              </p:pic>
            </mc:Fallback>
          </mc:AlternateContent>
        </p:grpSp>
        <p:grpSp>
          <p:nvGrpSpPr>
            <p:cNvPr id="275" name="Группа 274">
              <a:extLst>
                <a:ext uri="{FF2B5EF4-FFF2-40B4-BE49-F238E27FC236}">
                  <a16:creationId xmlns:a16="http://schemas.microsoft.com/office/drawing/2014/main" id="{21C0FD97-4211-381B-2B94-3325A65ED622}"/>
                </a:ext>
              </a:extLst>
            </p:cNvPr>
            <p:cNvGrpSpPr/>
            <p:nvPr/>
          </p:nvGrpSpPr>
          <p:grpSpPr>
            <a:xfrm>
              <a:off x="10515388" y="4201699"/>
              <a:ext cx="419040" cy="418320"/>
              <a:chOff x="10097054" y="4222939"/>
              <a:chExt cx="419040" cy="418320"/>
            </a:xfrm>
          </p:grpSpPr>
          <mc:AlternateContent xmlns:mc="http://schemas.openxmlformats.org/markup-compatibility/2006" xmlns:p14="http://schemas.microsoft.com/office/powerpoint/2010/main">
            <mc:Choice Requires="p14">
              <p:contentPart p14:bwMode="auto" r:id="rId84">
                <p14:nvContentPartPr>
                  <p14:cNvPr id="206" name="Рукописный ввод 205">
                    <a:extLst>
                      <a:ext uri="{FF2B5EF4-FFF2-40B4-BE49-F238E27FC236}">
                        <a16:creationId xmlns:a16="http://schemas.microsoft.com/office/drawing/2014/main" id="{70E42250-C49D-5A93-5610-574F71A9DBDB}"/>
                      </a:ext>
                    </a:extLst>
                  </p14:cNvPr>
                  <p14:cNvContentPartPr/>
                  <p14:nvPr/>
                </p14:nvContentPartPr>
                <p14:xfrm>
                  <a:off x="10097054" y="4354339"/>
                  <a:ext cx="233280" cy="171000"/>
                </p14:xfrm>
              </p:contentPart>
            </mc:Choice>
            <mc:Fallback xmlns="">
              <p:pic>
                <p:nvPicPr>
                  <p:cNvPr id="206" name="Рукописный ввод 205">
                    <a:extLst>
                      <a:ext uri="{FF2B5EF4-FFF2-40B4-BE49-F238E27FC236}">
                        <a16:creationId xmlns:a16="http://schemas.microsoft.com/office/drawing/2014/main" id="{70E42250-C49D-5A93-5610-574F71A9DBDB}"/>
                      </a:ext>
                    </a:extLst>
                  </p:cNvPr>
                  <p:cNvPicPr/>
                  <p:nvPr/>
                </p:nvPicPr>
                <p:blipFill>
                  <a:blip r:embed="rId85"/>
                  <a:stretch>
                    <a:fillRect/>
                  </a:stretch>
                </p:blipFill>
                <p:spPr>
                  <a:xfrm>
                    <a:off x="10088414" y="4345699"/>
                    <a:ext cx="25092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07" name="Рукописный ввод 206">
                    <a:extLst>
                      <a:ext uri="{FF2B5EF4-FFF2-40B4-BE49-F238E27FC236}">
                        <a16:creationId xmlns:a16="http://schemas.microsoft.com/office/drawing/2014/main" id="{B7DF1D98-8F45-2470-8AA4-7FD3BCE19314}"/>
                      </a:ext>
                    </a:extLst>
                  </p14:cNvPr>
                  <p14:cNvContentPartPr/>
                  <p14:nvPr/>
                </p14:nvContentPartPr>
                <p14:xfrm>
                  <a:off x="10177334" y="4405459"/>
                  <a:ext cx="132840" cy="81000"/>
                </p14:xfrm>
              </p:contentPart>
            </mc:Choice>
            <mc:Fallback xmlns="">
              <p:pic>
                <p:nvPicPr>
                  <p:cNvPr id="207" name="Рукописный ввод 206">
                    <a:extLst>
                      <a:ext uri="{FF2B5EF4-FFF2-40B4-BE49-F238E27FC236}">
                        <a16:creationId xmlns:a16="http://schemas.microsoft.com/office/drawing/2014/main" id="{B7DF1D98-8F45-2470-8AA4-7FD3BCE19314}"/>
                      </a:ext>
                    </a:extLst>
                  </p:cNvPr>
                  <p:cNvPicPr/>
                  <p:nvPr/>
                </p:nvPicPr>
                <p:blipFill>
                  <a:blip r:embed="rId87"/>
                  <a:stretch>
                    <a:fillRect/>
                  </a:stretch>
                </p:blipFill>
                <p:spPr>
                  <a:xfrm>
                    <a:off x="10168334" y="4396819"/>
                    <a:ext cx="1504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09" name="Рукописный ввод 208">
                    <a:extLst>
                      <a:ext uri="{FF2B5EF4-FFF2-40B4-BE49-F238E27FC236}">
                        <a16:creationId xmlns:a16="http://schemas.microsoft.com/office/drawing/2014/main" id="{4476841C-B6C3-E00E-CDE8-34F7D38469AA}"/>
                      </a:ext>
                    </a:extLst>
                  </p14:cNvPr>
                  <p14:cNvContentPartPr/>
                  <p14:nvPr/>
                </p14:nvContentPartPr>
                <p14:xfrm>
                  <a:off x="10401254" y="4222939"/>
                  <a:ext cx="102600" cy="149760"/>
                </p14:xfrm>
              </p:contentPart>
            </mc:Choice>
            <mc:Fallback xmlns="">
              <p:pic>
                <p:nvPicPr>
                  <p:cNvPr id="209" name="Рукописный ввод 208">
                    <a:extLst>
                      <a:ext uri="{FF2B5EF4-FFF2-40B4-BE49-F238E27FC236}">
                        <a16:creationId xmlns:a16="http://schemas.microsoft.com/office/drawing/2014/main" id="{4476841C-B6C3-E00E-CDE8-34F7D38469AA}"/>
                      </a:ext>
                    </a:extLst>
                  </p:cNvPr>
                  <p:cNvPicPr/>
                  <p:nvPr/>
                </p:nvPicPr>
                <p:blipFill>
                  <a:blip r:embed="rId89"/>
                  <a:stretch>
                    <a:fillRect/>
                  </a:stretch>
                </p:blipFill>
                <p:spPr>
                  <a:xfrm>
                    <a:off x="10392254" y="4214299"/>
                    <a:ext cx="12024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70" name="Рукописный ввод 269">
                    <a:extLst>
                      <a:ext uri="{FF2B5EF4-FFF2-40B4-BE49-F238E27FC236}">
                        <a16:creationId xmlns:a16="http://schemas.microsoft.com/office/drawing/2014/main" id="{95F290F9-23A8-9A98-D65C-7CB6F8C76AE9}"/>
                      </a:ext>
                    </a:extLst>
                  </p14:cNvPr>
                  <p14:cNvContentPartPr/>
                  <p14:nvPr/>
                </p14:nvContentPartPr>
                <p14:xfrm>
                  <a:off x="10111454" y="4269379"/>
                  <a:ext cx="168120" cy="371880"/>
                </p14:xfrm>
              </p:contentPart>
            </mc:Choice>
            <mc:Fallback xmlns="">
              <p:pic>
                <p:nvPicPr>
                  <p:cNvPr id="270" name="Рукописный ввод 269">
                    <a:extLst>
                      <a:ext uri="{FF2B5EF4-FFF2-40B4-BE49-F238E27FC236}">
                        <a16:creationId xmlns:a16="http://schemas.microsoft.com/office/drawing/2014/main" id="{95F290F9-23A8-9A98-D65C-7CB6F8C76AE9}"/>
                      </a:ext>
                    </a:extLst>
                  </p:cNvPr>
                  <p:cNvPicPr/>
                  <p:nvPr/>
                </p:nvPicPr>
                <p:blipFill>
                  <a:blip r:embed="rId91"/>
                  <a:stretch>
                    <a:fillRect/>
                  </a:stretch>
                </p:blipFill>
                <p:spPr>
                  <a:xfrm>
                    <a:off x="10102814" y="4260739"/>
                    <a:ext cx="185760"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71" name="Рукописный ввод 270">
                    <a:extLst>
                      <a:ext uri="{FF2B5EF4-FFF2-40B4-BE49-F238E27FC236}">
                        <a16:creationId xmlns:a16="http://schemas.microsoft.com/office/drawing/2014/main" id="{55034797-64B9-A7DD-3F2D-094FC5A53005}"/>
                      </a:ext>
                    </a:extLst>
                  </p14:cNvPr>
                  <p14:cNvContentPartPr/>
                  <p14:nvPr/>
                </p14:nvContentPartPr>
                <p14:xfrm>
                  <a:off x="10221254" y="4354339"/>
                  <a:ext cx="360" cy="360"/>
                </p14:xfrm>
              </p:contentPart>
            </mc:Choice>
            <mc:Fallback xmlns="">
              <p:pic>
                <p:nvPicPr>
                  <p:cNvPr id="271" name="Рукописный ввод 270">
                    <a:extLst>
                      <a:ext uri="{FF2B5EF4-FFF2-40B4-BE49-F238E27FC236}">
                        <a16:creationId xmlns:a16="http://schemas.microsoft.com/office/drawing/2014/main" id="{55034797-64B9-A7DD-3F2D-094FC5A53005}"/>
                      </a:ext>
                    </a:extLst>
                  </p:cNvPr>
                  <p:cNvPicPr/>
                  <p:nvPr/>
                </p:nvPicPr>
                <p:blipFill>
                  <a:blip r:embed="rId93"/>
                  <a:stretch>
                    <a:fillRect/>
                  </a:stretch>
                </p:blipFill>
                <p:spPr>
                  <a:xfrm>
                    <a:off x="10212254" y="434569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72" name="Рукописный ввод 271">
                    <a:extLst>
                      <a:ext uri="{FF2B5EF4-FFF2-40B4-BE49-F238E27FC236}">
                        <a16:creationId xmlns:a16="http://schemas.microsoft.com/office/drawing/2014/main" id="{BB879110-203B-FB89-9E19-DC0392227A8B}"/>
                      </a:ext>
                    </a:extLst>
                  </p14:cNvPr>
                  <p14:cNvContentPartPr/>
                  <p14:nvPr/>
                </p14:nvContentPartPr>
                <p14:xfrm>
                  <a:off x="10124774" y="4258219"/>
                  <a:ext cx="232200" cy="345960"/>
                </p14:xfrm>
              </p:contentPart>
            </mc:Choice>
            <mc:Fallback xmlns="">
              <p:pic>
                <p:nvPicPr>
                  <p:cNvPr id="272" name="Рукописный ввод 271">
                    <a:extLst>
                      <a:ext uri="{FF2B5EF4-FFF2-40B4-BE49-F238E27FC236}">
                        <a16:creationId xmlns:a16="http://schemas.microsoft.com/office/drawing/2014/main" id="{BB879110-203B-FB89-9E19-DC0392227A8B}"/>
                      </a:ext>
                    </a:extLst>
                  </p:cNvPr>
                  <p:cNvPicPr/>
                  <p:nvPr/>
                </p:nvPicPr>
                <p:blipFill>
                  <a:blip r:embed="rId95"/>
                  <a:stretch>
                    <a:fillRect/>
                  </a:stretch>
                </p:blipFill>
                <p:spPr>
                  <a:xfrm>
                    <a:off x="10116134" y="4249219"/>
                    <a:ext cx="24984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74" name="Рукописный ввод 273">
                    <a:extLst>
                      <a:ext uri="{FF2B5EF4-FFF2-40B4-BE49-F238E27FC236}">
                        <a16:creationId xmlns:a16="http://schemas.microsoft.com/office/drawing/2014/main" id="{C658ADB6-9E32-5091-5F0A-73E2B8BC57E0}"/>
                      </a:ext>
                    </a:extLst>
                  </p14:cNvPr>
                  <p14:cNvContentPartPr/>
                  <p14:nvPr/>
                </p14:nvContentPartPr>
                <p14:xfrm>
                  <a:off x="10401254" y="4231579"/>
                  <a:ext cx="114840" cy="151200"/>
                </p14:xfrm>
              </p:contentPart>
            </mc:Choice>
            <mc:Fallback xmlns="">
              <p:pic>
                <p:nvPicPr>
                  <p:cNvPr id="274" name="Рукописный ввод 273">
                    <a:extLst>
                      <a:ext uri="{FF2B5EF4-FFF2-40B4-BE49-F238E27FC236}">
                        <a16:creationId xmlns:a16="http://schemas.microsoft.com/office/drawing/2014/main" id="{C658ADB6-9E32-5091-5F0A-73E2B8BC57E0}"/>
                      </a:ext>
                    </a:extLst>
                  </p:cNvPr>
                  <p:cNvPicPr/>
                  <p:nvPr/>
                </p:nvPicPr>
                <p:blipFill>
                  <a:blip r:embed="rId97"/>
                  <a:stretch>
                    <a:fillRect/>
                  </a:stretch>
                </p:blipFill>
                <p:spPr>
                  <a:xfrm>
                    <a:off x="10392614" y="4222939"/>
                    <a:ext cx="132480" cy="168840"/>
                  </a:xfrm>
                  <a:prstGeom prst="rect">
                    <a:avLst/>
                  </a:prstGeom>
                </p:spPr>
              </p:pic>
            </mc:Fallback>
          </mc:AlternateContent>
        </p:grpSp>
        <p:grpSp>
          <p:nvGrpSpPr>
            <p:cNvPr id="279" name="Группа 278">
              <a:extLst>
                <a:ext uri="{FF2B5EF4-FFF2-40B4-BE49-F238E27FC236}">
                  <a16:creationId xmlns:a16="http://schemas.microsoft.com/office/drawing/2014/main" id="{3A6A141C-BC67-5B22-CA6F-CE646FA920A7}"/>
                </a:ext>
              </a:extLst>
            </p:cNvPr>
            <p:cNvGrpSpPr/>
            <p:nvPr/>
          </p:nvGrpSpPr>
          <p:grpSpPr>
            <a:xfrm>
              <a:off x="7874068" y="4106659"/>
              <a:ext cx="1909440" cy="515880"/>
              <a:chOff x="7455734" y="4127899"/>
              <a:chExt cx="1909440" cy="515880"/>
            </a:xfrm>
          </p:grpSpPr>
          <mc:AlternateContent xmlns:mc="http://schemas.openxmlformats.org/markup-compatibility/2006" xmlns:p14="http://schemas.microsoft.com/office/powerpoint/2010/main">
            <mc:Choice Requires="p14">
              <p:contentPart p14:bwMode="auto" r:id="rId98">
                <p14:nvContentPartPr>
                  <p14:cNvPr id="219" name="Рукописный ввод 218">
                    <a:extLst>
                      <a:ext uri="{FF2B5EF4-FFF2-40B4-BE49-F238E27FC236}">
                        <a16:creationId xmlns:a16="http://schemas.microsoft.com/office/drawing/2014/main" id="{74728F3E-0EC7-E828-685B-48A472ABC130}"/>
                      </a:ext>
                    </a:extLst>
                  </p14:cNvPr>
                  <p14:cNvContentPartPr/>
                  <p14:nvPr/>
                </p14:nvContentPartPr>
                <p14:xfrm>
                  <a:off x="7519094" y="4247419"/>
                  <a:ext cx="1846080" cy="360"/>
                </p14:xfrm>
              </p:contentPart>
            </mc:Choice>
            <mc:Fallback xmlns="">
              <p:pic>
                <p:nvPicPr>
                  <p:cNvPr id="219" name="Рукописный ввод 218">
                    <a:extLst>
                      <a:ext uri="{FF2B5EF4-FFF2-40B4-BE49-F238E27FC236}">
                        <a16:creationId xmlns:a16="http://schemas.microsoft.com/office/drawing/2014/main" id="{74728F3E-0EC7-E828-685B-48A472ABC130}"/>
                      </a:ext>
                    </a:extLst>
                  </p:cNvPr>
                  <p:cNvPicPr/>
                  <p:nvPr/>
                </p:nvPicPr>
                <p:blipFill>
                  <a:blip r:embed="rId99"/>
                  <a:stretch>
                    <a:fillRect/>
                  </a:stretch>
                </p:blipFill>
                <p:spPr>
                  <a:xfrm>
                    <a:off x="7510094" y="4238779"/>
                    <a:ext cx="1863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20" name="Рукописный ввод 219">
                    <a:extLst>
                      <a:ext uri="{FF2B5EF4-FFF2-40B4-BE49-F238E27FC236}">
                        <a16:creationId xmlns:a16="http://schemas.microsoft.com/office/drawing/2014/main" id="{5E6838E7-1EA6-7D1F-C120-DD1A4DB7483F}"/>
                      </a:ext>
                    </a:extLst>
                  </p14:cNvPr>
                  <p14:cNvContentPartPr/>
                  <p14:nvPr/>
                </p14:nvContentPartPr>
                <p14:xfrm>
                  <a:off x="7455734" y="4127899"/>
                  <a:ext cx="159840" cy="258840"/>
                </p14:xfrm>
              </p:contentPart>
            </mc:Choice>
            <mc:Fallback xmlns="">
              <p:pic>
                <p:nvPicPr>
                  <p:cNvPr id="220" name="Рукописный ввод 219">
                    <a:extLst>
                      <a:ext uri="{FF2B5EF4-FFF2-40B4-BE49-F238E27FC236}">
                        <a16:creationId xmlns:a16="http://schemas.microsoft.com/office/drawing/2014/main" id="{5E6838E7-1EA6-7D1F-C120-DD1A4DB7483F}"/>
                      </a:ext>
                    </a:extLst>
                  </p:cNvPr>
                  <p:cNvPicPr/>
                  <p:nvPr/>
                </p:nvPicPr>
                <p:blipFill>
                  <a:blip r:embed="rId101"/>
                  <a:stretch>
                    <a:fillRect/>
                  </a:stretch>
                </p:blipFill>
                <p:spPr>
                  <a:xfrm>
                    <a:off x="7447094" y="4118899"/>
                    <a:ext cx="17748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77" name="Рукописный ввод 276">
                    <a:extLst>
                      <a:ext uri="{FF2B5EF4-FFF2-40B4-BE49-F238E27FC236}">
                        <a16:creationId xmlns:a16="http://schemas.microsoft.com/office/drawing/2014/main" id="{602051FA-92A2-8444-313C-DF19DFE22A91}"/>
                      </a:ext>
                    </a:extLst>
                  </p14:cNvPr>
                  <p14:cNvContentPartPr/>
                  <p14:nvPr/>
                </p14:nvContentPartPr>
                <p14:xfrm>
                  <a:off x="7685774" y="4399699"/>
                  <a:ext cx="126000" cy="244080"/>
                </p14:xfrm>
              </p:contentPart>
            </mc:Choice>
            <mc:Fallback xmlns="">
              <p:pic>
                <p:nvPicPr>
                  <p:cNvPr id="277" name="Рукописный ввод 276">
                    <a:extLst>
                      <a:ext uri="{FF2B5EF4-FFF2-40B4-BE49-F238E27FC236}">
                        <a16:creationId xmlns:a16="http://schemas.microsoft.com/office/drawing/2014/main" id="{602051FA-92A2-8444-313C-DF19DFE22A91}"/>
                      </a:ext>
                    </a:extLst>
                  </p:cNvPr>
                  <p:cNvPicPr/>
                  <p:nvPr/>
                </p:nvPicPr>
                <p:blipFill>
                  <a:blip r:embed="rId103"/>
                  <a:stretch>
                    <a:fillRect/>
                  </a:stretch>
                </p:blipFill>
                <p:spPr>
                  <a:xfrm>
                    <a:off x="7676774" y="4390699"/>
                    <a:ext cx="14364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78" name="Рукописный ввод 277">
                    <a:extLst>
                      <a:ext uri="{FF2B5EF4-FFF2-40B4-BE49-F238E27FC236}">
                        <a16:creationId xmlns:a16="http://schemas.microsoft.com/office/drawing/2014/main" id="{D9A9F596-BA67-1ADC-C4EF-8EE3F9FEA3B3}"/>
                      </a:ext>
                    </a:extLst>
                  </p14:cNvPr>
                  <p14:cNvContentPartPr/>
                  <p14:nvPr/>
                </p14:nvContentPartPr>
                <p14:xfrm>
                  <a:off x="7956494" y="4363339"/>
                  <a:ext cx="19080" cy="155880"/>
                </p14:xfrm>
              </p:contentPart>
            </mc:Choice>
            <mc:Fallback xmlns="">
              <p:pic>
                <p:nvPicPr>
                  <p:cNvPr id="278" name="Рукописный ввод 277">
                    <a:extLst>
                      <a:ext uri="{FF2B5EF4-FFF2-40B4-BE49-F238E27FC236}">
                        <a16:creationId xmlns:a16="http://schemas.microsoft.com/office/drawing/2014/main" id="{D9A9F596-BA67-1ADC-C4EF-8EE3F9FEA3B3}"/>
                      </a:ext>
                    </a:extLst>
                  </p:cNvPr>
                  <p:cNvPicPr/>
                  <p:nvPr/>
                </p:nvPicPr>
                <p:blipFill>
                  <a:blip r:embed="rId105"/>
                  <a:stretch>
                    <a:fillRect/>
                  </a:stretch>
                </p:blipFill>
                <p:spPr>
                  <a:xfrm>
                    <a:off x="7947854" y="4354699"/>
                    <a:ext cx="36720" cy="173520"/>
                  </a:xfrm>
                  <a:prstGeom prst="rect">
                    <a:avLst/>
                  </a:prstGeom>
                </p:spPr>
              </p:pic>
            </mc:Fallback>
          </mc:AlternateContent>
        </p:grpSp>
        <p:grpSp>
          <p:nvGrpSpPr>
            <p:cNvPr id="285" name="Группа 284">
              <a:extLst>
                <a:ext uri="{FF2B5EF4-FFF2-40B4-BE49-F238E27FC236}">
                  <a16:creationId xmlns:a16="http://schemas.microsoft.com/office/drawing/2014/main" id="{A6ABF2BA-1889-8D26-6A56-9B5A031D1DEB}"/>
                </a:ext>
              </a:extLst>
            </p:cNvPr>
            <p:cNvGrpSpPr/>
            <p:nvPr/>
          </p:nvGrpSpPr>
          <p:grpSpPr>
            <a:xfrm>
              <a:off x="8568508" y="3843139"/>
              <a:ext cx="570240" cy="389880"/>
              <a:chOff x="8150174" y="3864379"/>
              <a:chExt cx="570240" cy="389880"/>
            </a:xfrm>
          </p:grpSpPr>
          <mc:AlternateContent xmlns:mc="http://schemas.openxmlformats.org/markup-compatibility/2006" xmlns:p14="http://schemas.microsoft.com/office/powerpoint/2010/main">
            <mc:Choice Requires="p14">
              <p:contentPart p14:bwMode="auto" r:id="rId106">
                <p14:nvContentPartPr>
                  <p14:cNvPr id="280" name="Рукописный ввод 279">
                    <a:extLst>
                      <a:ext uri="{FF2B5EF4-FFF2-40B4-BE49-F238E27FC236}">
                        <a16:creationId xmlns:a16="http://schemas.microsoft.com/office/drawing/2014/main" id="{34A09BA6-4276-23AF-80D5-17BF372A35BD}"/>
                      </a:ext>
                    </a:extLst>
                  </p14:cNvPr>
                  <p14:cNvContentPartPr/>
                  <p14:nvPr/>
                </p14:nvContentPartPr>
                <p14:xfrm>
                  <a:off x="8619254" y="4009819"/>
                  <a:ext cx="101160" cy="244440"/>
                </p14:xfrm>
              </p:contentPart>
            </mc:Choice>
            <mc:Fallback xmlns="">
              <p:pic>
                <p:nvPicPr>
                  <p:cNvPr id="280" name="Рукописный ввод 279">
                    <a:extLst>
                      <a:ext uri="{FF2B5EF4-FFF2-40B4-BE49-F238E27FC236}">
                        <a16:creationId xmlns:a16="http://schemas.microsoft.com/office/drawing/2014/main" id="{34A09BA6-4276-23AF-80D5-17BF372A35BD}"/>
                      </a:ext>
                    </a:extLst>
                  </p:cNvPr>
                  <p:cNvPicPr/>
                  <p:nvPr/>
                </p:nvPicPr>
                <p:blipFill>
                  <a:blip r:embed="rId107"/>
                  <a:stretch>
                    <a:fillRect/>
                  </a:stretch>
                </p:blipFill>
                <p:spPr>
                  <a:xfrm>
                    <a:off x="8610614" y="4001179"/>
                    <a:ext cx="11880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81" name="Рукописный ввод 280">
                    <a:extLst>
                      <a:ext uri="{FF2B5EF4-FFF2-40B4-BE49-F238E27FC236}">
                        <a16:creationId xmlns:a16="http://schemas.microsoft.com/office/drawing/2014/main" id="{9540BF7F-5841-6AEF-6CCB-F4F3DC64FD5F}"/>
                      </a:ext>
                    </a:extLst>
                  </p14:cNvPr>
                  <p14:cNvContentPartPr/>
                  <p14:nvPr/>
                </p14:nvContentPartPr>
                <p14:xfrm>
                  <a:off x="8181494" y="3924499"/>
                  <a:ext cx="135360" cy="213120"/>
                </p14:xfrm>
              </p:contentPart>
            </mc:Choice>
            <mc:Fallback xmlns="">
              <p:pic>
                <p:nvPicPr>
                  <p:cNvPr id="281" name="Рукописный ввод 280">
                    <a:extLst>
                      <a:ext uri="{FF2B5EF4-FFF2-40B4-BE49-F238E27FC236}">
                        <a16:creationId xmlns:a16="http://schemas.microsoft.com/office/drawing/2014/main" id="{9540BF7F-5841-6AEF-6CCB-F4F3DC64FD5F}"/>
                      </a:ext>
                    </a:extLst>
                  </p:cNvPr>
                  <p:cNvPicPr/>
                  <p:nvPr/>
                </p:nvPicPr>
                <p:blipFill>
                  <a:blip r:embed="rId109"/>
                  <a:stretch>
                    <a:fillRect/>
                  </a:stretch>
                </p:blipFill>
                <p:spPr>
                  <a:xfrm>
                    <a:off x="8172494" y="3915859"/>
                    <a:ext cx="15300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82" name="Рукописный ввод 281">
                    <a:extLst>
                      <a:ext uri="{FF2B5EF4-FFF2-40B4-BE49-F238E27FC236}">
                        <a16:creationId xmlns:a16="http://schemas.microsoft.com/office/drawing/2014/main" id="{2AE2B789-B5C6-576B-808A-82A7EA00D336}"/>
                      </a:ext>
                    </a:extLst>
                  </p14:cNvPr>
                  <p14:cNvContentPartPr/>
                  <p14:nvPr/>
                </p14:nvContentPartPr>
                <p14:xfrm>
                  <a:off x="8150174" y="3864379"/>
                  <a:ext cx="31320" cy="132480"/>
                </p14:xfrm>
              </p:contentPart>
            </mc:Choice>
            <mc:Fallback xmlns="">
              <p:pic>
                <p:nvPicPr>
                  <p:cNvPr id="282" name="Рукописный ввод 281">
                    <a:extLst>
                      <a:ext uri="{FF2B5EF4-FFF2-40B4-BE49-F238E27FC236}">
                        <a16:creationId xmlns:a16="http://schemas.microsoft.com/office/drawing/2014/main" id="{2AE2B789-B5C6-576B-808A-82A7EA00D336}"/>
                      </a:ext>
                    </a:extLst>
                  </p:cNvPr>
                  <p:cNvPicPr/>
                  <p:nvPr/>
                </p:nvPicPr>
                <p:blipFill>
                  <a:blip r:embed="rId111"/>
                  <a:stretch>
                    <a:fillRect/>
                  </a:stretch>
                </p:blipFill>
                <p:spPr>
                  <a:xfrm>
                    <a:off x="8141174" y="3855739"/>
                    <a:ext cx="489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83" name="Рукописный ввод 282">
                    <a:extLst>
                      <a:ext uri="{FF2B5EF4-FFF2-40B4-BE49-F238E27FC236}">
                        <a16:creationId xmlns:a16="http://schemas.microsoft.com/office/drawing/2014/main" id="{E573060B-C68E-3254-5D0B-9F6763B6D414}"/>
                      </a:ext>
                    </a:extLst>
                  </p14:cNvPr>
                  <p14:cNvContentPartPr/>
                  <p14:nvPr/>
                </p14:nvContentPartPr>
                <p14:xfrm>
                  <a:off x="8281934" y="4013779"/>
                  <a:ext cx="51840" cy="175680"/>
                </p14:xfrm>
              </p:contentPart>
            </mc:Choice>
            <mc:Fallback xmlns="">
              <p:pic>
                <p:nvPicPr>
                  <p:cNvPr id="283" name="Рукописный ввод 282">
                    <a:extLst>
                      <a:ext uri="{FF2B5EF4-FFF2-40B4-BE49-F238E27FC236}">
                        <a16:creationId xmlns:a16="http://schemas.microsoft.com/office/drawing/2014/main" id="{E573060B-C68E-3254-5D0B-9F6763B6D414}"/>
                      </a:ext>
                    </a:extLst>
                  </p:cNvPr>
                  <p:cNvPicPr/>
                  <p:nvPr/>
                </p:nvPicPr>
                <p:blipFill>
                  <a:blip r:embed="rId113"/>
                  <a:stretch>
                    <a:fillRect/>
                  </a:stretch>
                </p:blipFill>
                <p:spPr>
                  <a:xfrm>
                    <a:off x="8272934" y="4005139"/>
                    <a:ext cx="6948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84" name="Рукописный ввод 283">
                    <a:extLst>
                      <a:ext uri="{FF2B5EF4-FFF2-40B4-BE49-F238E27FC236}">
                        <a16:creationId xmlns:a16="http://schemas.microsoft.com/office/drawing/2014/main" id="{FD4CF2EF-528D-7C25-4D2A-9C601E099F79}"/>
                      </a:ext>
                    </a:extLst>
                  </p14:cNvPr>
                  <p14:cNvContentPartPr/>
                  <p14:nvPr/>
                </p14:nvContentPartPr>
                <p14:xfrm>
                  <a:off x="8236574" y="4024579"/>
                  <a:ext cx="164520" cy="126000"/>
                </p14:xfrm>
              </p:contentPart>
            </mc:Choice>
            <mc:Fallback xmlns="">
              <p:pic>
                <p:nvPicPr>
                  <p:cNvPr id="284" name="Рукописный ввод 283">
                    <a:extLst>
                      <a:ext uri="{FF2B5EF4-FFF2-40B4-BE49-F238E27FC236}">
                        <a16:creationId xmlns:a16="http://schemas.microsoft.com/office/drawing/2014/main" id="{FD4CF2EF-528D-7C25-4D2A-9C601E099F79}"/>
                      </a:ext>
                    </a:extLst>
                  </p:cNvPr>
                  <p:cNvPicPr/>
                  <p:nvPr/>
                </p:nvPicPr>
                <p:blipFill>
                  <a:blip r:embed="rId115"/>
                  <a:stretch>
                    <a:fillRect/>
                  </a:stretch>
                </p:blipFill>
                <p:spPr>
                  <a:xfrm>
                    <a:off x="8227574" y="4015579"/>
                    <a:ext cx="182160" cy="143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6">
              <p14:nvContentPartPr>
                <p14:cNvPr id="286" name="Рукописный ввод 285">
                  <a:extLst>
                    <a:ext uri="{FF2B5EF4-FFF2-40B4-BE49-F238E27FC236}">
                      <a16:creationId xmlns:a16="http://schemas.microsoft.com/office/drawing/2014/main" id="{9D432A61-449D-418C-D749-2E87CC8C55A4}"/>
                    </a:ext>
                  </a:extLst>
                </p14:cNvPr>
                <p14:cNvContentPartPr/>
                <p14:nvPr/>
              </p14:nvContentPartPr>
              <p14:xfrm>
                <a:off x="9856588" y="4127539"/>
                <a:ext cx="360" cy="360"/>
              </p14:xfrm>
            </p:contentPart>
          </mc:Choice>
          <mc:Fallback xmlns="">
            <p:pic>
              <p:nvPicPr>
                <p:cNvPr id="286" name="Рукописный ввод 285">
                  <a:extLst>
                    <a:ext uri="{FF2B5EF4-FFF2-40B4-BE49-F238E27FC236}">
                      <a16:creationId xmlns:a16="http://schemas.microsoft.com/office/drawing/2014/main" id="{9D432A61-449D-418C-D749-2E87CC8C55A4}"/>
                    </a:ext>
                  </a:extLst>
                </p:cNvPr>
                <p:cNvPicPr/>
                <p:nvPr/>
              </p:nvPicPr>
              <p:blipFill>
                <a:blip r:embed="rId117"/>
                <a:stretch>
                  <a:fillRect/>
                </a:stretch>
              </p:blipFill>
              <p:spPr>
                <a:xfrm>
                  <a:off x="9847588" y="411853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88" name="Рукописный ввод 287">
                  <a:extLst>
                    <a:ext uri="{FF2B5EF4-FFF2-40B4-BE49-F238E27FC236}">
                      <a16:creationId xmlns:a16="http://schemas.microsoft.com/office/drawing/2014/main" id="{086209DA-FC3A-A557-8AC9-20B9D6C678D7}"/>
                    </a:ext>
                  </a:extLst>
                </p14:cNvPr>
                <p14:cNvContentPartPr/>
                <p14:nvPr/>
              </p14:nvContentPartPr>
              <p14:xfrm>
                <a:off x="9752548" y="2597539"/>
                <a:ext cx="1388520" cy="1597320"/>
              </p14:xfrm>
            </p:contentPart>
          </mc:Choice>
          <mc:Fallback xmlns="">
            <p:pic>
              <p:nvPicPr>
                <p:cNvPr id="288" name="Рукописный ввод 287">
                  <a:extLst>
                    <a:ext uri="{FF2B5EF4-FFF2-40B4-BE49-F238E27FC236}">
                      <a16:creationId xmlns:a16="http://schemas.microsoft.com/office/drawing/2014/main" id="{086209DA-FC3A-A557-8AC9-20B9D6C678D7}"/>
                    </a:ext>
                  </a:extLst>
                </p:cNvPr>
                <p:cNvPicPr/>
                <p:nvPr/>
              </p:nvPicPr>
              <p:blipFill>
                <a:blip r:embed="rId119"/>
                <a:stretch>
                  <a:fillRect/>
                </a:stretch>
              </p:blipFill>
              <p:spPr>
                <a:xfrm>
                  <a:off x="9734908" y="2579539"/>
                  <a:ext cx="1424160" cy="1632960"/>
                </a:xfrm>
                <a:prstGeom prst="rect">
                  <a:avLst/>
                </a:prstGeom>
              </p:spPr>
            </p:pic>
          </mc:Fallback>
        </mc:AlternateContent>
        <p:grpSp>
          <p:nvGrpSpPr>
            <p:cNvPr id="295" name="Группа 294">
              <a:extLst>
                <a:ext uri="{FF2B5EF4-FFF2-40B4-BE49-F238E27FC236}">
                  <a16:creationId xmlns:a16="http://schemas.microsoft.com/office/drawing/2014/main" id="{6DD2B0A0-168D-8B88-1A15-5FB3844BBF30}"/>
                </a:ext>
              </a:extLst>
            </p:cNvPr>
            <p:cNvGrpSpPr/>
            <p:nvPr/>
          </p:nvGrpSpPr>
          <p:grpSpPr>
            <a:xfrm>
              <a:off x="10901668" y="2590339"/>
              <a:ext cx="609480" cy="393480"/>
              <a:chOff x="10483334" y="2611579"/>
              <a:chExt cx="609480" cy="393480"/>
            </a:xfrm>
          </p:grpSpPr>
          <mc:AlternateContent xmlns:mc="http://schemas.openxmlformats.org/markup-compatibility/2006" xmlns:p14="http://schemas.microsoft.com/office/powerpoint/2010/main">
            <mc:Choice Requires="p14">
              <p:contentPart p14:bwMode="auto" r:id="rId120">
                <p14:nvContentPartPr>
                  <p14:cNvPr id="292" name="Рукописный ввод 291">
                    <a:extLst>
                      <a:ext uri="{FF2B5EF4-FFF2-40B4-BE49-F238E27FC236}">
                        <a16:creationId xmlns:a16="http://schemas.microsoft.com/office/drawing/2014/main" id="{68A5D146-C974-93A1-144D-1CA1A4663C4E}"/>
                      </a:ext>
                    </a:extLst>
                  </p14:cNvPr>
                  <p14:cNvContentPartPr/>
                  <p14:nvPr/>
                </p14:nvContentPartPr>
                <p14:xfrm>
                  <a:off x="10679894" y="2623459"/>
                  <a:ext cx="27360" cy="3960"/>
                </p14:xfrm>
              </p:contentPart>
            </mc:Choice>
            <mc:Fallback xmlns="">
              <p:pic>
                <p:nvPicPr>
                  <p:cNvPr id="292" name="Рукописный ввод 291">
                    <a:extLst>
                      <a:ext uri="{FF2B5EF4-FFF2-40B4-BE49-F238E27FC236}">
                        <a16:creationId xmlns:a16="http://schemas.microsoft.com/office/drawing/2014/main" id="{68A5D146-C974-93A1-144D-1CA1A4663C4E}"/>
                      </a:ext>
                    </a:extLst>
                  </p:cNvPr>
                  <p:cNvPicPr/>
                  <p:nvPr/>
                </p:nvPicPr>
                <p:blipFill>
                  <a:blip r:embed="rId121"/>
                  <a:stretch>
                    <a:fillRect/>
                  </a:stretch>
                </p:blipFill>
                <p:spPr>
                  <a:xfrm>
                    <a:off x="10661894" y="2605819"/>
                    <a:ext cx="630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93" name="Рукописный ввод 292">
                    <a:extLst>
                      <a:ext uri="{FF2B5EF4-FFF2-40B4-BE49-F238E27FC236}">
                        <a16:creationId xmlns:a16="http://schemas.microsoft.com/office/drawing/2014/main" id="{A5A04878-4AD8-E42B-A723-F619E2B55CBD}"/>
                      </a:ext>
                    </a:extLst>
                  </p14:cNvPr>
                  <p14:cNvContentPartPr/>
                  <p14:nvPr/>
                </p14:nvContentPartPr>
                <p14:xfrm>
                  <a:off x="10483334" y="2611579"/>
                  <a:ext cx="252720" cy="198720"/>
                </p14:xfrm>
              </p:contentPart>
            </mc:Choice>
            <mc:Fallback xmlns="">
              <p:pic>
                <p:nvPicPr>
                  <p:cNvPr id="293" name="Рукописный ввод 292">
                    <a:extLst>
                      <a:ext uri="{FF2B5EF4-FFF2-40B4-BE49-F238E27FC236}">
                        <a16:creationId xmlns:a16="http://schemas.microsoft.com/office/drawing/2014/main" id="{A5A04878-4AD8-E42B-A723-F619E2B55CBD}"/>
                      </a:ext>
                    </a:extLst>
                  </p:cNvPr>
                  <p:cNvPicPr/>
                  <p:nvPr/>
                </p:nvPicPr>
                <p:blipFill>
                  <a:blip r:embed="rId123"/>
                  <a:stretch>
                    <a:fillRect/>
                  </a:stretch>
                </p:blipFill>
                <p:spPr>
                  <a:xfrm>
                    <a:off x="10465334" y="2593939"/>
                    <a:ext cx="28836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94" name="Рукописный ввод 293">
                    <a:extLst>
                      <a:ext uri="{FF2B5EF4-FFF2-40B4-BE49-F238E27FC236}">
                        <a16:creationId xmlns:a16="http://schemas.microsoft.com/office/drawing/2014/main" id="{71F8977F-C979-AA77-2354-0EC9E20FA066}"/>
                      </a:ext>
                    </a:extLst>
                  </p14:cNvPr>
                  <p14:cNvContentPartPr/>
                  <p14:nvPr/>
                </p14:nvContentPartPr>
                <p14:xfrm>
                  <a:off x="10819934" y="2730379"/>
                  <a:ext cx="272880" cy="274680"/>
                </p14:xfrm>
              </p:contentPart>
            </mc:Choice>
            <mc:Fallback xmlns="">
              <p:pic>
                <p:nvPicPr>
                  <p:cNvPr id="294" name="Рукописный ввод 293">
                    <a:extLst>
                      <a:ext uri="{FF2B5EF4-FFF2-40B4-BE49-F238E27FC236}">
                        <a16:creationId xmlns:a16="http://schemas.microsoft.com/office/drawing/2014/main" id="{71F8977F-C979-AA77-2354-0EC9E20FA066}"/>
                      </a:ext>
                    </a:extLst>
                  </p:cNvPr>
                  <p:cNvPicPr/>
                  <p:nvPr/>
                </p:nvPicPr>
                <p:blipFill>
                  <a:blip r:embed="rId125"/>
                  <a:stretch>
                    <a:fillRect/>
                  </a:stretch>
                </p:blipFill>
                <p:spPr>
                  <a:xfrm>
                    <a:off x="10802294" y="2712379"/>
                    <a:ext cx="308520" cy="310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6">
              <p14:nvContentPartPr>
                <p14:cNvPr id="301" name="Рукописный ввод 300">
                  <a:extLst>
                    <a:ext uri="{FF2B5EF4-FFF2-40B4-BE49-F238E27FC236}">
                      <a16:creationId xmlns:a16="http://schemas.microsoft.com/office/drawing/2014/main" id="{154CC183-8A20-80E0-8B5F-48C71ACEA043}"/>
                    </a:ext>
                  </a:extLst>
                </p14:cNvPr>
                <p14:cNvContentPartPr/>
                <p14:nvPr/>
              </p14:nvContentPartPr>
              <p14:xfrm>
                <a:off x="11034148" y="2663419"/>
                <a:ext cx="23400" cy="218520"/>
              </p14:xfrm>
            </p:contentPart>
          </mc:Choice>
          <mc:Fallback xmlns="">
            <p:pic>
              <p:nvPicPr>
                <p:cNvPr id="301" name="Рукописный ввод 300">
                  <a:extLst>
                    <a:ext uri="{FF2B5EF4-FFF2-40B4-BE49-F238E27FC236}">
                      <a16:creationId xmlns:a16="http://schemas.microsoft.com/office/drawing/2014/main" id="{154CC183-8A20-80E0-8B5F-48C71ACEA043}"/>
                    </a:ext>
                  </a:extLst>
                </p:cNvPr>
                <p:cNvPicPr/>
                <p:nvPr/>
              </p:nvPicPr>
              <p:blipFill>
                <a:blip r:embed="rId127"/>
                <a:stretch>
                  <a:fillRect/>
                </a:stretch>
              </p:blipFill>
              <p:spPr>
                <a:xfrm>
                  <a:off x="11025148" y="2654779"/>
                  <a:ext cx="4104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302" name="Рукописный ввод 301">
                  <a:extLst>
                    <a:ext uri="{FF2B5EF4-FFF2-40B4-BE49-F238E27FC236}">
                      <a16:creationId xmlns:a16="http://schemas.microsoft.com/office/drawing/2014/main" id="{214916E1-8285-43E9-9A50-56BAD6DF502A}"/>
                    </a:ext>
                  </a:extLst>
                </p14:cNvPr>
                <p14:cNvContentPartPr/>
                <p14:nvPr/>
              </p14:nvContentPartPr>
              <p14:xfrm>
                <a:off x="10990948" y="3011899"/>
                <a:ext cx="29880" cy="281160"/>
              </p14:xfrm>
            </p:contentPart>
          </mc:Choice>
          <mc:Fallback xmlns="">
            <p:pic>
              <p:nvPicPr>
                <p:cNvPr id="302" name="Рукописный ввод 301">
                  <a:extLst>
                    <a:ext uri="{FF2B5EF4-FFF2-40B4-BE49-F238E27FC236}">
                      <a16:creationId xmlns:a16="http://schemas.microsoft.com/office/drawing/2014/main" id="{214916E1-8285-43E9-9A50-56BAD6DF502A}"/>
                    </a:ext>
                  </a:extLst>
                </p:cNvPr>
                <p:cNvPicPr/>
                <p:nvPr/>
              </p:nvPicPr>
              <p:blipFill>
                <a:blip r:embed="rId129"/>
                <a:stretch>
                  <a:fillRect/>
                </a:stretch>
              </p:blipFill>
              <p:spPr>
                <a:xfrm>
                  <a:off x="10981948" y="3003259"/>
                  <a:ext cx="4752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303" name="Рукописный ввод 302">
                  <a:extLst>
                    <a:ext uri="{FF2B5EF4-FFF2-40B4-BE49-F238E27FC236}">
                      <a16:creationId xmlns:a16="http://schemas.microsoft.com/office/drawing/2014/main" id="{41B43F2A-91FF-3658-01D2-E9E2C3A9B554}"/>
                    </a:ext>
                  </a:extLst>
                </p14:cNvPr>
                <p14:cNvContentPartPr/>
                <p14:nvPr/>
              </p14:nvContentPartPr>
              <p14:xfrm>
                <a:off x="10928668" y="3431659"/>
                <a:ext cx="47880" cy="452520"/>
              </p14:xfrm>
            </p:contentPart>
          </mc:Choice>
          <mc:Fallback xmlns="">
            <p:pic>
              <p:nvPicPr>
                <p:cNvPr id="303" name="Рукописный ввод 302">
                  <a:extLst>
                    <a:ext uri="{FF2B5EF4-FFF2-40B4-BE49-F238E27FC236}">
                      <a16:creationId xmlns:a16="http://schemas.microsoft.com/office/drawing/2014/main" id="{41B43F2A-91FF-3658-01D2-E9E2C3A9B554}"/>
                    </a:ext>
                  </a:extLst>
                </p:cNvPr>
                <p:cNvPicPr/>
                <p:nvPr/>
              </p:nvPicPr>
              <p:blipFill>
                <a:blip r:embed="rId131"/>
                <a:stretch>
                  <a:fillRect/>
                </a:stretch>
              </p:blipFill>
              <p:spPr>
                <a:xfrm>
                  <a:off x="10920028" y="3423019"/>
                  <a:ext cx="65520" cy="470160"/>
                </a:xfrm>
                <a:prstGeom prst="rect">
                  <a:avLst/>
                </a:prstGeom>
              </p:spPr>
            </p:pic>
          </mc:Fallback>
        </mc:AlternateContent>
        <p:grpSp>
          <p:nvGrpSpPr>
            <p:cNvPr id="325" name="Группа 324">
              <a:extLst>
                <a:ext uri="{FF2B5EF4-FFF2-40B4-BE49-F238E27FC236}">
                  <a16:creationId xmlns:a16="http://schemas.microsoft.com/office/drawing/2014/main" id="{102D9B69-9E13-8C74-5454-F0FEA1A43CE2}"/>
                </a:ext>
              </a:extLst>
            </p:cNvPr>
            <p:cNvGrpSpPr/>
            <p:nvPr/>
          </p:nvGrpSpPr>
          <p:grpSpPr>
            <a:xfrm>
              <a:off x="9789628" y="3074539"/>
              <a:ext cx="445680" cy="694080"/>
              <a:chOff x="9371294" y="3095779"/>
              <a:chExt cx="445680" cy="694080"/>
            </a:xfrm>
          </p:grpSpPr>
          <mc:AlternateContent xmlns:mc="http://schemas.openxmlformats.org/markup-compatibility/2006" xmlns:p14="http://schemas.microsoft.com/office/powerpoint/2010/main">
            <mc:Choice Requires="p14">
              <p:contentPart p14:bwMode="auto" r:id="rId132">
                <p14:nvContentPartPr>
                  <p14:cNvPr id="296" name="Рукописный ввод 295">
                    <a:extLst>
                      <a:ext uri="{FF2B5EF4-FFF2-40B4-BE49-F238E27FC236}">
                        <a16:creationId xmlns:a16="http://schemas.microsoft.com/office/drawing/2014/main" id="{774A157E-5604-7FA9-529D-6CCA29A42792}"/>
                      </a:ext>
                    </a:extLst>
                  </p14:cNvPr>
                  <p14:cNvContentPartPr/>
                  <p14:nvPr/>
                </p14:nvContentPartPr>
                <p14:xfrm>
                  <a:off x="9371294" y="3556579"/>
                  <a:ext cx="372600" cy="123840"/>
                </p14:xfrm>
              </p:contentPart>
            </mc:Choice>
            <mc:Fallback xmlns="">
              <p:pic>
                <p:nvPicPr>
                  <p:cNvPr id="296" name="Рукописный ввод 295">
                    <a:extLst>
                      <a:ext uri="{FF2B5EF4-FFF2-40B4-BE49-F238E27FC236}">
                        <a16:creationId xmlns:a16="http://schemas.microsoft.com/office/drawing/2014/main" id="{774A157E-5604-7FA9-529D-6CCA29A42792}"/>
                      </a:ext>
                    </a:extLst>
                  </p:cNvPr>
                  <p:cNvPicPr/>
                  <p:nvPr/>
                </p:nvPicPr>
                <p:blipFill>
                  <a:blip r:embed="rId133"/>
                  <a:stretch>
                    <a:fillRect/>
                  </a:stretch>
                </p:blipFill>
                <p:spPr>
                  <a:xfrm>
                    <a:off x="9362654" y="3547579"/>
                    <a:ext cx="39024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97" name="Рукописный ввод 296">
                    <a:extLst>
                      <a:ext uri="{FF2B5EF4-FFF2-40B4-BE49-F238E27FC236}">
                        <a16:creationId xmlns:a16="http://schemas.microsoft.com/office/drawing/2014/main" id="{F67122E0-0418-9AD4-C4D2-0EBE62EC85B4}"/>
                      </a:ext>
                    </a:extLst>
                  </p14:cNvPr>
                  <p14:cNvContentPartPr/>
                  <p14:nvPr/>
                </p14:nvContentPartPr>
                <p14:xfrm>
                  <a:off x="9517814" y="3095779"/>
                  <a:ext cx="182880" cy="241920"/>
                </p14:xfrm>
              </p:contentPart>
            </mc:Choice>
            <mc:Fallback xmlns="">
              <p:pic>
                <p:nvPicPr>
                  <p:cNvPr id="297" name="Рукописный ввод 296">
                    <a:extLst>
                      <a:ext uri="{FF2B5EF4-FFF2-40B4-BE49-F238E27FC236}">
                        <a16:creationId xmlns:a16="http://schemas.microsoft.com/office/drawing/2014/main" id="{F67122E0-0418-9AD4-C4D2-0EBE62EC85B4}"/>
                      </a:ext>
                    </a:extLst>
                  </p:cNvPr>
                  <p:cNvPicPr/>
                  <p:nvPr/>
                </p:nvPicPr>
                <p:blipFill>
                  <a:blip r:embed="rId135"/>
                  <a:stretch>
                    <a:fillRect/>
                  </a:stretch>
                </p:blipFill>
                <p:spPr>
                  <a:xfrm>
                    <a:off x="9508814" y="3087139"/>
                    <a:ext cx="2005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98" name="Рукописный ввод 297">
                    <a:extLst>
                      <a:ext uri="{FF2B5EF4-FFF2-40B4-BE49-F238E27FC236}">
                        <a16:creationId xmlns:a16="http://schemas.microsoft.com/office/drawing/2014/main" id="{2BA138A8-483E-8CCD-B17B-5E7741DF773C}"/>
                      </a:ext>
                    </a:extLst>
                  </p14:cNvPr>
                  <p14:cNvContentPartPr/>
                  <p14:nvPr/>
                </p14:nvContentPartPr>
                <p14:xfrm>
                  <a:off x="9662174" y="3266779"/>
                  <a:ext cx="154800" cy="180720"/>
                </p14:xfrm>
              </p:contentPart>
            </mc:Choice>
            <mc:Fallback xmlns="">
              <p:pic>
                <p:nvPicPr>
                  <p:cNvPr id="298" name="Рукописный ввод 297">
                    <a:extLst>
                      <a:ext uri="{FF2B5EF4-FFF2-40B4-BE49-F238E27FC236}">
                        <a16:creationId xmlns:a16="http://schemas.microsoft.com/office/drawing/2014/main" id="{2BA138A8-483E-8CCD-B17B-5E7741DF773C}"/>
                      </a:ext>
                    </a:extLst>
                  </p:cNvPr>
                  <p:cNvPicPr/>
                  <p:nvPr/>
                </p:nvPicPr>
                <p:blipFill>
                  <a:blip r:embed="rId137"/>
                  <a:stretch>
                    <a:fillRect/>
                  </a:stretch>
                </p:blipFill>
                <p:spPr>
                  <a:xfrm>
                    <a:off x="9653534" y="3257779"/>
                    <a:ext cx="17244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299" name="Рукописный ввод 298">
                    <a:extLst>
                      <a:ext uri="{FF2B5EF4-FFF2-40B4-BE49-F238E27FC236}">
                        <a16:creationId xmlns:a16="http://schemas.microsoft.com/office/drawing/2014/main" id="{08B97865-5DE0-7F12-7F46-B6147E0810E5}"/>
                      </a:ext>
                    </a:extLst>
                  </p14:cNvPr>
                  <p14:cNvContentPartPr/>
                  <p14:nvPr/>
                </p14:nvContentPartPr>
                <p14:xfrm>
                  <a:off x="9630134" y="3208099"/>
                  <a:ext cx="3240" cy="1440"/>
                </p14:xfrm>
              </p:contentPart>
            </mc:Choice>
            <mc:Fallback xmlns="">
              <p:pic>
                <p:nvPicPr>
                  <p:cNvPr id="299" name="Рукописный ввод 298">
                    <a:extLst>
                      <a:ext uri="{FF2B5EF4-FFF2-40B4-BE49-F238E27FC236}">
                        <a16:creationId xmlns:a16="http://schemas.microsoft.com/office/drawing/2014/main" id="{08B97865-5DE0-7F12-7F46-B6147E0810E5}"/>
                      </a:ext>
                    </a:extLst>
                  </p:cNvPr>
                  <p:cNvPicPr/>
                  <p:nvPr/>
                </p:nvPicPr>
                <p:blipFill>
                  <a:blip r:embed="rId139"/>
                  <a:stretch>
                    <a:fillRect/>
                  </a:stretch>
                </p:blipFill>
                <p:spPr>
                  <a:xfrm>
                    <a:off x="9621494" y="3199459"/>
                    <a:ext cx="208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319" name="Рукописный ввод 318">
                    <a:extLst>
                      <a:ext uri="{FF2B5EF4-FFF2-40B4-BE49-F238E27FC236}">
                        <a16:creationId xmlns:a16="http://schemas.microsoft.com/office/drawing/2014/main" id="{186BAA74-8C42-20A0-EBB8-35DB460B4A55}"/>
                      </a:ext>
                    </a:extLst>
                  </p14:cNvPr>
                  <p14:cNvContentPartPr/>
                  <p14:nvPr/>
                </p14:nvContentPartPr>
                <p14:xfrm>
                  <a:off x="9393254" y="3615619"/>
                  <a:ext cx="262080" cy="83880"/>
                </p14:xfrm>
              </p:contentPart>
            </mc:Choice>
            <mc:Fallback xmlns="">
              <p:pic>
                <p:nvPicPr>
                  <p:cNvPr id="319" name="Рукописный ввод 318">
                    <a:extLst>
                      <a:ext uri="{FF2B5EF4-FFF2-40B4-BE49-F238E27FC236}">
                        <a16:creationId xmlns:a16="http://schemas.microsoft.com/office/drawing/2014/main" id="{186BAA74-8C42-20A0-EBB8-35DB460B4A55}"/>
                      </a:ext>
                    </a:extLst>
                  </p:cNvPr>
                  <p:cNvPicPr/>
                  <p:nvPr/>
                </p:nvPicPr>
                <p:blipFill>
                  <a:blip r:embed="rId141"/>
                  <a:stretch>
                    <a:fillRect/>
                  </a:stretch>
                </p:blipFill>
                <p:spPr>
                  <a:xfrm>
                    <a:off x="9384254" y="3606979"/>
                    <a:ext cx="27972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321" name="Рукописный ввод 320">
                    <a:extLst>
                      <a:ext uri="{FF2B5EF4-FFF2-40B4-BE49-F238E27FC236}">
                        <a16:creationId xmlns:a16="http://schemas.microsoft.com/office/drawing/2014/main" id="{474B441D-B0E9-1368-10AF-B27AD9B531BE}"/>
                      </a:ext>
                    </a:extLst>
                  </p14:cNvPr>
                  <p14:cNvContentPartPr/>
                  <p14:nvPr/>
                </p14:nvContentPartPr>
                <p14:xfrm>
                  <a:off x="9415934" y="3710299"/>
                  <a:ext cx="225360" cy="79560"/>
                </p14:xfrm>
              </p:contentPart>
            </mc:Choice>
            <mc:Fallback xmlns="">
              <p:pic>
                <p:nvPicPr>
                  <p:cNvPr id="321" name="Рукописный ввод 320">
                    <a:extLst>
                      <a:ext uri="{FF2B5EF4-FFF2-40B4-BE49-F238E27FC236}">
                        <a16:creationId xmlns:a16="http://schemas.microsoft.com/office/drawing/2014/main" id="{474B441D-B0E9-1368-10AF-B27AD9B531BE}"/>
                      </a:ext>
                    </a:extLst>
                  </p:cNvPr>
                  <p:cNvPicPr/>
                  <p:nvPr/>
                </p:nvPicPr>
                <p:blipFill>
                  <a:blip r:embed="rId143"/>
                  <a:stretch>
                    <a:fillRect/>
                  </a:stretch>
                </p:blipFill>
                <p:spPr>
                  <a:xfrm>
                    <a:off x="9407294" y="3701659"/>
                    <a:ext cx="243000" cy="97200"/>
                  </a:xfrm>
                  <a:prstGeom prst="rect">
                    <a:avLst/>
                  </a:prstGeom>
                </p:spPr>
              </p:pic>
            </mc:Fallback>
          </mc:AlternateContent>
        </p:grpSp>
        <p:grpSp>
          <p:nvGrpSpPr>
            <p:cNvPr id="324" name="Группа 323">
              <a:extLst>
                <a:ext uri="{FF2B5EF4-FFF2-40B4-BE49-F238E27FC236}">
                  <a16:creationId xmlns:a16="http://schemas.microsoft.com/office/drawing/2014/main" id="{3485BFE0-CD6A-D727-44D3-8E44931C8560}"/>
                </a:ext>
              </a:extLst>
            </p:cNvPr>
            <p:cNvGrpSpPr/>
            <p:nvPr/>
          </p:nvGrpSpPr>
          <p:grpSpPr>
            <a:xfrm>
              <a:off x="9428908" y="4021339"/>
              <a:ext cx="1485720" cy="1178640"/>
              <a:chOff x="9010574" y="4042579"/>
              <a:chExt cx="1485720" cy="1178640"/>
            </a:xfrm>
          </p:grpSpPr>
          <mc:AlternateContent xmlns:mc="http://schemas.openxmlformats.org/markup-compatibility/2006" xmlns:p14="http://schemas.microsoft.com/office/powerpoint/2010/main">
            <mc:Choice Requires="p14">
              <p:contentPart p14:bwMode="auto" r:id="rId144">
                <p14:nvContentPartPr>
                  <p14:cNvPr id="304" name="Рукописный ввод 303">
                    <a:extLst>
                      <a:ext uri="{FF2B5EF4-FFF2-40B4-BE49-F238E27FC236}">
                        <a16:creationId xmlns:a16="http://schemas.microsoft.com/office/drawing/2014/main" id="{D7551101-785A-8A2F-814D-D3221328A854}"/>
                      </a:ext>
                    </a:extLst>
                  </p14:cNvPr>
                  <p14:cNvContentPartPr/>
                  <p14:nvPr/>
                </p14:nvContentPartPr>
                <p14:xfrm>
                  <a:off x="10457774" y="4042579"/>
                  <a:ext cx="38520" cy="362880"/>
                </p14:xfrm>
              </p:contentPart>
            </mc:Choice>
            <mc:Fallback xmlns="">
              <p:pic>
                <p:nvPicPr>
                  <p:cNvPr id="304" name="Рукописный ввод 303">
                    <a:extLst>
                      <a:ext uri="{FF2B5EF4-FFF2-40B4-BE49-F238E27FC236}">
                        <a16:creationId xmlns:a16="http://schemas.microsoft.com/office/drawing/2014/main" id="{D7551101-785A-8A2F-814D-D3221328A854}"/>
                      </a:ext>
                    </a:extLst>
                  </p:cNvPr>
                  <p:cNvPicPr/>
                  <p:nvPr/>
                </p:nvPicPr>
                <p:blipFill>
                  <a:blip r:embed="rId145"/>
                  <a:stretch>
                    <a:fillRect/>
                  </a:stretch>
                </p:blipFill>
                <p:spPr>
                  <a:xfrm>
                    <a:off x="10449134" y="4033579"/>
                    <a:ext cx="5616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306" name="Рукописный ввод 305">
                    <a:extLst>
                      <a:ext uri="{FF2B5EF4-FFF2-40B4-BE49-F238E27FC236}">
                        <a16:creationId xmlns:a16="http://schemas.microsoft.com/office/drawing/2014/main" id="{DF149D29-ABE5-7534-298B-0FAB660BB4EE}"/>
                      </a:ext>
                    </a:extLst>
                  </p14:cNvPr>
                  <p14:cNvContentPartPr/>
                  <p14:nvPr/>
                </p14:nvContentPartPr>
                <p14:xfrm>
                  <a:off x="10435814" y="4325179"/>
                  <a:ext cx="28080" cy="264240"/>
                </p14:xfrm>
              </p:contentPart>
            </mc:Choice>
            <mc:Fallback xmlns="">
              <p:pic>
                <p:nvPicPr>
                  <p:cNvPr id="306" name="Рукописный ввод 305">
                    <a:extLst>
                      <a:ext uri="{FF2B5EF4-FFF2-40B4-BE49-F238E27FC236}">
                        <a16:creationId xmlns:a16="http://schemas.microsoft.com/office/drawing/2014/main" id="{DF149D29-ABE5-7534-298B-0FAB660BB4EE}"/>
                      </a:ext>
                    </a:extLst>
                  </p:cNvPr>
                  <p:cNvPicPr/>
                  <p:nvPr/>
                </p:nvPicPr>
                <p:blipFill>
                  <a:blip r:embed="rId147"/>
                  <a:stretch>
                    <a:fillRect/>
                  </a:stretch>
                </p:blipFill>
                <p:spPr>
                  <a:xfrm>
                    <a:off x="10426814" y="4316539"/>
                    <a:ext cx="4572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307" name="Рукописный ввод 306">
                    <a:extLst>
                      <a:ext uri="{FF2B5EF4-FFF2-40B4-BE49-F238E27FC236}">
                        <a16:creationId xmlns:a16="http://schemas.microsoft.com/office/drawing/2014/main" id="{D47F01BE-B1C8-D41B-C6A5-2095D98FBCEF}"/>
                      </a:ext>
                    </a:extLst>
                  </p14:cNvPr>
                  <p14:cNvContentPartPr/>
                  <p14:nvPr/>
                </p14:nvContentPartPr>
                <p14:xfrm>
                  <a:off x="10394774" y="4778779"/>
                  <a:ext cx="21240" cy="200160"/>
                </p14:xfrm>
              </p:contentPart>
            </mc:Choice>
            <mc:Fallback xmlns="">
              <p:pic>
                <p:nvPicPr>
                  <p:cNvPr id="307" name="Рукописный ввод 306">
                    <a:extLst>
                      <a:ext uri="{FF2B5EF4-FFF2-40B4-BE49-F238E27FC236}">
                        <a16:creationId xmlns:a16="http://schemas.microsoft.com/office/drawing/2014/main" id="{D47F01BE-B1C8-D41B-C6A5-2095D98FBCEF}"/>
                      </a:ext>
                    </a:extLst>
                  </p:cNvPr>
                  <p:cNvPicPr/>
                  <p:nvPr/>
                </p:nvPicPr>
                <p:blipFill>
                  <a:blip r:embed="rId149"/>
                  <a:stretch>
                    <a:fillRect/>
                  </a:stretch>
                </p:blipFill>
                <p:spPr>
                  <a:xfrm>
                    <a:off x="10385774" y="4770139"/>
                    <a:ext cx="3888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308" name="Рукописный ввод 307">
                    <a:extLst>
                      <a:ext uri="{FF2B5EF4-FFF2-40B4-BE49-F238E27FC236}">
                        <a16:creationId xmlns:a16="http://schemas.microsoft.com/office/drawing/2014/main" id="{F2EE861B-A3A0-5E69-3423-249F58C239C3}"/>
                      </a:ext>
                    </a:extLst>
                  </p14:cNvPr>
                  <p14:cNvContentPartPr/>
                  <p14:nvPr/>
                </p14:nvContentPartPr>
                <p14:xfrm>
                  <a:off x="10369214" y="5116819"/>
                  <a:ext cx="11160" cy="104400"/>
                </p14:xfrm>
              </p:contentPart>
            </mc:Choice>
            <mc:Fallback xmlns="">
              <p:pic>
                <p:nvPicPr>
                  <p:cNvPr id="308" name="Рукописный ввод 307">
                    <a:extLst>
                      <a:ext uri="{FF2B5EF4-FFF2-40B4-BE49-F238E27FC236}">
                        <a16:creationId xmlns:a16="http://schemas.microsoft.com/office/drawing/2014/main" id="{F2EE861B-A3A0-5E69-3423-249F58C239C3}"/>
                      </a:ext>
                    </a:extLst>
                  </p:cNvPr>
                  <p:cNvPicPr/>
                  <p:nvPr/>
                </p:nvPicPr>
                <p:blipFill>
                  <a:blip r:embed="rId151"/>
                  <a:stretch>
                    <a:fillRect/>
                  </a:stretch>
                </p:blipFill>
                <p:spPr>
                  <a:xfrm>
                    <a:off x="10360574" y="5107819"/>
                    <a:ext cx="2880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311" name="Рукописный ввод 310">
                    <a:extLst>
                      <a:ext uri="{FF2B5EF4-FFF2-40B4-BE49-F238E27FC236}">
                        <a16:creationId xmlns:a16="http://schemas.microsoft.com/office/drawing/2014/main" id="{86F1A330-C88A-52B3-5878-29F7A58F37A5}"/>
                      </a:ext>
                    </a:extLst>
                  </p14:cNvPr>
                  <p14:cNvContentPartPr/>
                  <p14:nvPr/>
                </p14:nvContentPartPr>
                <p14:xfrm>
                  <a:off x="9353654" y="4287379"/>
                  <a:ext cx="109440" cy="101880"/>
                </p14:xfrm>
              </p:contentPart>
            </mc:Choice>
            <mc:Fallback xmlns="">
              <p:pic>
                <p:nvPicPr>
                  <p:cNvPr id="311" name="Рукописный ввод 310">
                    <a:extLst>
                      <a:ext uri="{FF2B5EF4-FFF2-40B4-BE49-F238E27FC236}">
                        <a16:creationId xmlns:a16="http://schemas.microsoft.com/office/drawing/2014/main" id="{86F1A330-C88A-52B3-5878-29F7A58F37A5}"/>
                      </a:ext>
                    </a:extLst>
                  </p:cNvPr>
                  <p:cNvPicPr/>
                  <p:nvPr/>
                </p:nvPicPr>
                <p:blipFill>
                  <a:blip r:embed="rId153"/>
                  <a:stretch>
                    <a:fillRect/>
                  </a:stretch>
                </p:blipFill>
                <p:spPr>
                  <a:xfrm>
                    <a:off x="9344654" y="4278379"/>
                    <a:ext cx="12708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312" name="Рукописный ввод 311">
                    <a:extLst>
                      <a:ext uri="{FF2B5EF4-FFF2-40B4-BE49-F238E27FC236}">
                        <a16:creationId xmlns:a16="http://schemas.microsoft.com/office/drawing/2014/main" id="{EE8343C1-0AB1-E02E-559D-3310C2E55DDD}"/>
                      </a:ext>
                    </a:extLst>
                  </p14:cNvPr>
                  <p14:cNvContentPartPr/>
                  <p14:nvPr/>
                </p14:nvContentPartPr>
                <p14:xfrm>
                  <a:off x="9573614" y="4492219"/>
                  <a:ext cx="248040" cy="231120"/>
                </p14:xfrm>
              </p:contentPart>
            </mc:Choice>
            <mc:Fallback xmlns="">
              <p:pic>
                <p:nvPicPr>
                  <p:cNvPr id="312" name="Рукописный ввод 311">
                    <a:extLst>
                      <a:ext uri="{FF2B5EF4-FFF2-40B4-BE49-F238E27FC236}">
                        <a16:creationId xmlns:a16="http://schemas.microsoft.com/office/drawing/2014/main" id="{EE8343C1-0AB1-E02E-559D-3310C2E55DDD}"/>
                      </a:ext>
                    </a:extLst>
                  </p:cNvPr>
                  <p:cNvPicPr/>
                  <p:nvPr/>
                </p:nvPicPr>
                <p:blipFill>
                  <a:blip r:embed="rId155"/>
                  <a:stretch>
                    <a:fillRect/>
                  </a:stretch>
                </p:blipFill>
                <p:spPr>
                  <a:xfrm>
                    <a:off x="9564614" y="4483579"/>
                    <a:ext cx="26568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313" name="Рукописный ввод 312">
                    <a:extLst>
                      <a:ext uri="{FF2B5EF4-FFF2-40B4-BE49-F238E27FC236}">
                        <a16:creationId xmlns:a16="http://schemas.microsoft.com/office/drawing/2014/main" id="{4386FEBA-46F6-EF07-BC3D-15235B9D0E09}"/>
                      </a:ext>
                    </a:extLst>
                  </p14:cNvPr>
                  <p14:cNvContentPartPr/>
                  <p14:nvPr/>
                </p14:nvContentPartPr>
                <p14:xfrm>
                  <a:off x="9881054" y="4779139"/>
                  <a:ext cx="222120" cy="207360"/>
                </p14:xfrm>
              </p:contentPart>
            </mc:Choice>
            <mc:Fallback xmlns="">
              <p:pic>
                <p:nvPicPr>
                  <p:cNvPr id="313" name="Рукописный ввод 312">
                    <a:extLst>
                      <a:ext uri="{FF2B5EF4-FFF2-40B4-BE49-F238E27FC236}">
                        <a16:creationId xmlns:a16="http://schemas.microsoft.com/office/drawing/2014/main" id="{4386FEBA-46F6-EF07-BC3D-15235B9D0E09}"/>
                      </a:ext>
                    </a:extLst>
                  </p:cNvPr>
                  <p:cNvPicPr/>
                  <p:nvPr/>
                </p:nvPicPr>
                <p:blipFill>
                  <a:blip r:embed="rId157"/>
                  <a:stretch>
                    <a:fillRect/>
                  </a:stretch>
                </p:blipFill>
                <p:spPr>
                  <a:xfrm>
                    <a:off x="9872054" y="4770139"/>
                    <a:ext cx="23976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314" name="Рукописный ввод 313">
                    <a:extLst>
                      <a:ext uri="{FF2B5EF4-FFF2-40B4-BE49-F238E27FC236}">
                        <a16:creationId xmlns:a16="http://schemas.microsoft.com/office/drawing/2014/main" id="{F99BBD5A-154F-A60A-0142-7A45F6EF02DA}"/>
                      </a:ext>
                    </a:extLst>
                  </p14:cNvPr>
                  <p14:cNvContentPartPr/>
                  <p14:nvPr/>
                </p14:nvContentPartPr>
                <p14:xfrm>
                  <a:off x="10197854" y="5074699"/>
                  <a:ext cx="150120" cy="140040"/>
                </p14:xfrm>
              </p:contentPart>
            </mc:Choice>
            <mc:Fallback xmlns="">
              <p:pic>
                <p:nvPicPr>
                  <p:cNvPr id="314" name="Рукописный ввод 313">
                    <a:extLst>
                      <a:ext uri="{FF2B5EF4-FFF2-40B4-BE49-F238E27FC236}">
                        <a16:creationId xmlns:a16="http://schemas.microsoft.com/office/drawing/2014/main" id="{F99BBD5A-154F-A60A-0142-7A45F6EF02DA}"/>
                      </a:ext>
                    </a:extLst>
                  </p:cNvPr>
                  <p:cNvPicPr/>
                  <p:nvPr/>
                </p:nvPicPr>
                <p:blipFill>
                  <a:blip r:embed="rId159"/>
                  <a:stretch>
                    <a:fillRect/>
                  </a:stretch>
                </p:blipFill>
                <p:spPr>
                  <a:xfrm>
                    <a:off x="10189214" y="5065699"/>
                    <a:ext cx="16776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316" name="Рукописный ввод 315">
                    <a:extLst>
                      <a:ext uri="{FF2B5EF4-FFF2-40B4-BE49-F238E27FC236}">
                        <a16:creationId xmlns:a16="http://schemas.microsoft.com/office/drawing/2014/main" id="{0CF2FDF1-96B5-70C4-2C9A-DD236DFEFE39}"/>
                      </a:ext>
                    </a:extLst>
                  </p14:cNvPr>
                  <p14:cNvContentPartPr/>
                  <p14:nvPr/>
                </p14:nvContentPartPr>
                <p14:xfrm>
                  <a:off x="9010574" y="4126459"/>
                  <a:ext cx="437400" cy="421560"/>
                </p14:xfrm>
              </p:contentPart>
            </mc:Choice>
            <mc:Fallback xmlns="">
              <p:pic>
                <p:nvPicPr>
                  <p:cNvPr id="316" name="Рукописный ввод 315">
                    <a:extLst>
                      <a:ext uri="{FF2B5EF4-FFF2-40B4-BE49-F238E27FC236}">
                        <a16:creationId xmlns:a16="http://schemas.microsoft.com/office/drawing/2014/main" id="{0CF2FDF1-96B5-70C4-2C9A-DD236DFEFE39}"/>
                      </a:ext>
                    </a:extLst>
                  </p:cNvPr>
                  <p:cNvPicPr/>
                  <p:nvPr/>
                </p:nvPicPr>
                <p:blipFill>
                  <a:blip r:embed="rId161"/>
                  <a:stretch>
                    <a:fillRect/>
                  </a:stretch>
                </p:blipFill>
                <p:spPr>
                  <a:xfrm>
                    <a:off x="9001574" y="4117819"/>
                    <a:ext cx="45504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317" name="Рукописный ввод 316">
                    <a:extLst>
                      <a:ext uri="{FF2B5EF4-FFF2-40B4-BE49-F238E27FC236}">
                        <a16:creationId xmlns:a16="http://schemas.microsoft.com/office/drawing/2014/main" id="{834A6244-8373-1E31-50A6-799AD464338E}"/>
                      </a:ext>
                    </a:extLst>
                  </p14:cNvPr>
                  <p14:cNvContentPartPr/>
                  <p14:nvPr/>
                </p14:nvContentPartPr>
                <p14:xfrm>
                  <a:off x="9100574" y="4205299"/>
                  <a:ext cx="369720" cy="270000"/>
                </p14:xfrm>
              </p:contentPart>
            </mc:Choice>
            <mc:Fallback xmlns="">
              <p:pic>
                <p:nvPicPr>
                  <p:cNvPr id="317" name="Рукописный ввод 316">
                    <a:extLst>
                      <a:ext uri="{FF2B5EF4-FFF2-40B4-BE49-F238E27FC236}">
                        <a16:creationId xmlns:a16="http://schemas.microsoft.com/office/drawing/2014/main" id="{834A6244-8373-1E31-50A6-799AD464338E}"/>
                      </a:ext>
                    </a:extLst>
                  </p:cNvPr>
                  <p:cNvPicPr/>
                  <p:nvPr/>
                </p:nvPicPr>
                <p:blipFill>
                  <a:blip r:embed="rId163"/>
                  <a:stretch>
                    <a:fillRect/>
                  </a:stretch>
                </p:blipFill>
                <p:spPr>
                  <a:xfrm>
                    <a:off x="9091574" y="4196299"/>
                    <a:ext cx="38736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322" name="Рукописный ввод 321">
                    <a:extLst>
                      <a:ext uri="{FF2B5EF4-FFF2-40B4-BE49-F238E27FC236}">
                        <a16:creationId xmlns:a16="http://schemas.microsoft.com/office/drawing/2014/main" id="{51344ABE-2CE1-EBA9-8034-1755A561DECD}"/>
                      </a:ext>
                    </a:extLst>
                  </p14:cNvPr>
                  <p14:cNvContentPartPr/>
                  <p14:nvPr/>
                </p14:nvContentPartPr>
                <p14:xfrm>
                  <a:off x="9200294" y="4607419"/>
                  <a:ext cx="210600" cy="307800"/>
                </p14:xfrm>
              </p:contentPart>
            </mc:Choice>
            <mc:Fallback xmlns="">
              <p:pic>
                <p:nvPicPr>
                  <p:cNvPr id="322" name="Рукописный ввод 321">
                    <a:extLst>
                      <a:ext uri="{FF2B5EF4-FFF2-40B4-BE49-F238E27FC236}">
                        <a16:creationId xmlns:a16="http://schemas.microsoft.com/office/drawing/2014/main" id="{51344ABE-2CE1-EBA9-8034-1755A561DECD}"/>
                      </a:ext>
                    </a:extLst>
                  </p:cNvPr>
                  <p:cNvPicPr/>
                  <p:nvPr/>
                </p:nvPicPr>
                <p:blipFill>
                  <a:blip r:embed="rId165"/>
                  <a:stretch>
                    <a:fillRect/>
                  </a:stretch>
                </p:blipFill>
                <p:spPr>
                  <a:xfrm>
                    <a:off x="9191654" y="4598779"/>
                    <a:ext cx="22824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323" name="Рукописный ввод 322">
                    <a:extLst>
                      <a:ext uri="{FF2B5EF4-FFF2-40B4-BE49-F238E27FC236}">
                        <a16:creationId xmlns:a16="http://schemas.microsoft.com/office/drawing/2014/main" id="{50CCDE8D-D820-0489-EE77-1B581484F1E7}"/>
                      </a:ext>
                    </a:extLst>
                  </p14:cNvPr>
                  <p14:cNvContentPartPr/>
                  <p14:nvPr/>
                </p14:nvContentPartPr>
                <p14:xfrm>
                  <a:off x="9418814" y="4760419"/>
                  <a:ext cx="252000" cy="212760"/>
                </p14:xfrm>
              </p:contentPart>
            </mc:Choice>
            <mc:Fallback xmlns="">
              <p:pic>
                <p:nvPicPr>
                  <p:cNvPr id="323" name="Рукописный ввод 322">
                    <a:extLst>
                      <a:ext uri="{FF2B5EF4-FFF2-40B4-BE49-F238E27FC236}">
                        <a16:creationId xmlns:a16="http://schemas.microsoft.com/office/drawing/2014/main" id="{50CCDE8D-D820-0489-EE77-1B581484F1E7}"/>
                      </a:ext>
                    </a:extLst>
                  </p:cNvPr>
                  <p:cNvPicPr/>
                  <p:nvPr/>
                </p:nvPicPr>
                <p:blipFill>
                  <a:blip r:embed="rId167"/>
                  <a:stretch>
                    <a:fillRect/>
                  </a:stretch>
                </p:blipFill>
                <p:spPr>
                  <a:xfrm>
                    <a:off x="9410174" y="4751779"/>
                    <a:ext cx="269640" cy="230400"/>
                  </a:xfrm>
                  <a:prstGeom prst="rect">
                    <a:avLst/>
                  </a:prstGeom>
                </p:spPr>
              </p:pic>
            </mc:Fallback>
          </mc:AlternateContent>
        </p:grpSp>
      </p:grpSp>
      <p:grpSp>
        <p:nvGrpSpPr>
          <p:cNvPr id="341" name="Группа 340">
            <a:extLst>
              <a:ext uri="{FF2B5EF4-FFF2-40B4-BE49-F238E27FC236}">
                <a16:creationId xmlns:a16="http://schemas.microsoft.com/office/drawing/2014/main" id="{9C960DDB-4D70-5C81-BD23-F8D79C6D9440}"/>
              </a:ext>
            </a:extLst>
          </p:cNvPr>
          <p:cNvGrpSpPr/>
          <p:nvPr/>
        </p:nvGrpSpPr>
        <p:grpSpPr>
          <a:xfrm>
            <a:off x="1458896" y="552562"/>
            <a:ext cx="4017604" cy="2964955"/>
            <a:chOff x="1467854" y="452569"/>
            <a:chExt cx="5981400" cy="4204530"/>
          </a:xfrm>
        </p:grpSpPr>
        <p:grpSp>
          <p:nvGrpSpPr>
            <p:cNvPr id="45" name="Группа 44">
              <a:extLst>
                <a:ext uri="{FF2B5EF4-FFF2-40B4-BE49-F238E27FC236}">
                  <a16:creationId xmlns:a16="http://schemas.microsoft.com/office/drawing/2014/main" id="{7400C98F-0D0E-C674-807F-85EECEE75F0B}"/>
                </a:ext>
              </a:extLst>
            </p:cNvPr>
            <p:cNvGrpSpPr/>
            <p:nvPr/>
          </p:nvGrpSpPr>
          <p:grpSpPr>
            <a:xfrm>
              <a:off x="4444334" y="2821459"/>
              <a:ext cx="1464480" cy="1655640"/>
              <a:chOff x="4444334" y="2821459"/>
              <a:chExt cx="1464480" cy="1655640"/>
            </a:xfrm>
          </p:grpSpPr>
          <mc:AlternateContent xmlns:mc="http://schemas.openxmlformats.org/markup-compatibility/2006" xmlns:p14="http://schemas.microsoft.com/office/powerpoint/2010/main">
            <mc:Choice Requires="p14">
              <p:contentPart p14:bwMode="auto" r:id="rId168">
                <p14:nvContentPartPr>
                  <p14:cNvPr id="34" name="Рукописный ввод 33">
                    <a:extLst>
                      <a:ext uri="{FF2B5EF4-FFF2-40B4-BE49-F238E27FC236}">
                        <a16:creationId xmlns:a16="http://schemas.microsoft.com/office/drawing/2014/main" id="{313608F5-A2CE-7EA3-8E5D-852E44A843FD}"/>
                      </a:ext>
                    </a:extLst>
                  </p14:cNvPr>
                  <p14:cNvContentPartPr/>
                  <p14:nvPr/>
                </p14:nvContentPartPr>
                <p14:xfrm>
                  <a:off x="4535774" y="2853139"/>
                  <a:ext cx="1348200" cy="558360"/>
                </p14:xfrm>
              </p:contentPart>
            </mc:Choice>
            <mc:Fallback xmlns="">
              <p:pic>
                <p:nvPicPr>
                  <p:cNvPr id="34" name="Рукописный ввод 33">
                    <a:extLst>
                      <a:ext uri="{FF2B5EF4-FFF2-40B4-BE49-F238E27FC236}">
                        <a16:creationId xmlns:a16="http://schemas.microsoft.com/office/drawing/2014/main" id="{313608F5-A2CE-7EA3-8E5D-852E44A843FD}"/>
                      </a:ext>
                    </a:extLst>
                  </p:cNvPr>
                  <p:cNvPicPr/>
                  <p:nvPr/>
                </p:nvPicPr>
                <p:blipFill>
                  <a:blip r:embed="rId169"/>
                  <a:stretch>
                    <a:fillRect/>
                  </a:stretch>
                </p:blipFill>
                <p:spPr>
                  <a:xfrm>
                    <a:off x="4518134" y="2835499"/>
                    <a:ext cx="1383840" cy="5940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35" name="Рукописный ввод 34">
                    <a:extLst>
                      <a:ext uri="{FF2B5EF4-FFF2-40B4-BE49-F238E27FC236}">
                        <a16:creationId xmlns:a16="http://schemas.microsoft.com/office/drawing/2014/main" id="{FD3E522C-FDA6-4E55-0A23-4DEBD2D26348}"/>
                      </a:ext>
                    </a:extLst>
                  </p14:cNvPr>
                  <p14:cNvContentPartPr/>
                  <p14:nvPr/>
                </p14:nvContentPartPr>
                <p14:xfrm>
                  <a:off x="4556294" y="3424819"/>
                  <a:ext cx="56880" cy="907200"/>
                </p14:xfrm>
              </p:contentPart>
            </mc:Choice>
            <mc:Fallback xmlns="">
              <p:pic>
                <p:nvPicPr>
                  <p:cNvPr id="35" name="Рукописный ввод 34">
                    <a:extLst>
                      <a:ext uri="{FF2B5EF4-FFF2-40B4-BE49-F238E27FC236}">
                        <a16:creationId xmlns:a16="http://schemas.microsoft.com/office/drawing/2014/main" id="{FD3E522C-FDA6-4E55-0A23-4DEBD2D26348}"/>
                      </a:ext>
                    </a:extLst>
                  </p:cNvPr>
                  <p:cNvPicPr/>
                  <p:nvPr/>
                </p:nvPicPr>
                <p:blipFill>
                  <a:blip r:embed="rId171"/>
                  <a:stretch>
                    <a:fillRect/>
                  </a:stretch>
                </p:blipFill>
                <p:spPr>
                  <a:xfrm>
                    <a:off x="4538654" y="3407179"/>
                    <a:ext cx="92520" cy="9428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36" name="Рукописный ввод 35">
                    <a:extLst>
                      <a:ext uri="{FF2B5EF4-FFF2-40B4-BE49-F238E27FC236}">
                        <a16:creationId xmlns:a16="http://schemas.microsoft.com/office/drawing/2014/main" id="{60D3800A-66A4-40CF-E08D-3409871A7939}"/>
                      </a:ext>
                    </a:extLst>
                  </p14:cNvPr>
                  <p14:cNvContentPartPr/>
                  <p14:nvPr/>
                </p14:nvContentPartPr>
                <p14:xfrm>
                  <a:off x="4628654" y="3915499"/>
                  <a:ext cx="993960" cy="561600"/>
                </p14:xfrm>
              </p:contentPart>
            </mc:Choice>
            <mc:Fallback xmlns="">
              <p:pic>
                <p:nvPicPr>
                  <p:cNvPr id="36" name="Рукописный ввод 35">
                    <a:extLst>
                      <a:ext uri="{FF2B5EF4-FFF2-40B4-BE49-F238E27FC236}">
                        <a16:creationId xmlns:a16="http://schemas.microsoft.com/office/drawing/2014/main" id="{60D3800A-66A4-40CF-E08D-3409871A7939}"/>
                      </a:ext>
                    </a:extLst>
                  </p:cNvPr>
                  <p:cNvPicPr/>
                  <p:nvPr/>
                </p:nvPicPr>
                <p:blipFill>
                  <a:blip r:embed="rId173"/>
                  <a:stretch>
                    <a:fillRect/>
                  </a:stretch>
                </p:blipFill>
                <p:spPr>
                  <a:xfrm>
                    <a:off x="4610654" y="3897859"/>
                    <a:ext cx="1029600" cy="59724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37" name="Рукописный ввод 36">
                    <a:extLst>
                      <a:ext uri="{FF2B5EF4-FFF2-40B4-BE49-F238E27FC236}">
                        <a16:creationId xmlns:a16="http://schemas.microsoft.com/office/drawing/2014/main" id="{06302CF2-F5A1-C9E2-6E92-E9AE30E56679}"/>
                      </a:ext>
                    </a:extLst>
                  </p14:cNvPr>
                  <p14:cNvContentPartPr/>
                  <p14:nvPr/>
                </p14:nvContentPartPr>
                <p14:xfrm>
                  <a:off x="5865974" y="2834419"/>
                  <a:ext cx="42840" cy="921960"/>
                </p14:xfrm>
              </p:contentPart>
            </mc:Choice>
            <mc:Fallback xmlns="">
              <p:pic>
                <p:nvPicPr>
                  <p:cNvPr id="37" name="Рукописный ввод 36">
                    <a:extLst>
                      <a:ext uri="{FF2B5EF4-FFF2-40B4-BE49-F238E27FC236}">
                        <a16:creationId xmlns:a16="http://schemas.microsoft.com/office/drawing/2014/main" id="{06302CF2-F5A1-C9E2-6E92-E9AE30E56679}"/>
                      </a:ext>
                    </a:extLst>
                  </p:cNvPr>
                  <p:cNvPicPr/>
                  <p:nvPr/>
                </p:nvPicPr>
                <p:blipFill>
                  <a:blip r:embed="rId175"/>
                  <a:stretch>
                    <a:fillRect/>
                  </a:stretch>
                </p:blipFill>
                <p:spPr>
                  <a:xfrm>
                    <a:off x="5848334" y="2816779"/>
                    <a:ext cx="78480" cy="9576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38" name="Рукописный ввод 37">
                    <a:extLst>
                      <a:ext uri="{FF2B5EF4-FFF2-40B4-BE49-F238E27FC236}">
                        <a16:creationId xmlns:a16="http://schemas.microsoft.com/office/drawing/2014/main" id="{45369D65-F212-9548-7206-3BC2F5B0965A}"/>
                      </a:ext>
                    </a:extLst>
                  </p14:cNvPr>
                  <p14:cNvContentPartPr/>
                  <p14:nvPr/>
                </p14:nvContentPartPr>
                <p14:xfrm>
                  <a:off x="5511374" y="3766819"/>
                  <a:ext cx="372600" cy="220320"/>
                </p14:xfrm>
              </p:contentPart>
            </mc:Choice>
            <mc:Fallback xmlns="">
              <p:pic>
                <p:nvPicPr>
                  <p:cNvPr id="38" name="Рукописный ввод 37">
                    <a:extLst>
                      <a:ext uri="{FF2B5EF4-FFF2-40B4-BE49-F238E27FC236}">
                        <a16:creationId xmlns:a16="http://schemas.microsoft.com/office/drawing/2014/main" id="{45369D65-F212-9548-7206-3BC2F5B0965A}"/>
                      </a:ext>
                    </a:extLst>
                  </p:cNvPr>
                  <p:cNvPicPr/>
                  <p:nvPr/>
                </p:nvPicPr>
                <p:blipFill>
                  <a:blip r:embed="rId177"/>
                  <a:stretch>
                    <a:fillRect/>
                  </a:stretch>
                </p:blipFill>
                <p:spPr>
                  <a:xfrm>
                    <a:off x="5493734" y="3748819"/>
                    <a:ext cx="40824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40" name="Рукописный ввод 39">
                    <a:extLst>
                      <a:ext uri="{FF2B5EF4-FFF2-40B4-BE49-F238E27FC236}">
                        <a16:creationId xmlns:a16="http://schemas.microsoft.com/office/drawing/2014/main" id="{FD59321B-C5EF-F343-D8CE-B6CADC24AF81}"/>
                      </a:ext>
                    </a:extLst>
                  </p14:cNvPr>
                  <p14:cNvContentPartPr/>
                  <p14:nvPr/>
                </p14:nvContentPartPr>
                <p14:xfrm>
                  <a:off x="4447574" y="3356779"/>
                  <a:ext cx="144360" cy="49680"/>
                </p14:xfrm>
              </p:contentPart>
            </mc:Choice>
            <mc:Fallback xmlns="">
              <p:pic>
                <p:nvPicPr>
                  <p:cNvPr id="40" name="Рукописный ввод 39">
                    <a:extLst>
                      <a:ext uri="{FF2B5EF4-FFF2-40B4-BE49-F238E27FC236}">
                        <a16:creationId xmlns:a16="http://schemas.microsoft.com/office/drawing/2014/main" id="{FD59321B-C5EF-F343-D8CE-B6CADC24AF81}"/>
                      </a:ext>
                    </a:extLst>
                  </p:cNvPr>
                  <p:cNvPicPr/>
                  <p:nvPr/>
                </p:nvPicPr>
                <p:blipFill>
                  <a:blip r:embed="rId179"/>
                  <a:stretch>
                    <a:fillRect/>
                  </a:stretch>
                </p:blipFill>
                <p:spPr>
                  <a:xfrm>
                    <a:off x="4429574" y="3338779"/>
                    <a:ext cx="18000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41" name="Рукописный ввод 40">
                    <a:extLst>
                      <a:ext uri="{FF2B5EF4-FFF2-40B4-BE49-F238E27FC236}">
                        <a16:creationId xmlns:a16="http://schemas.microsoft.com/office/drawing/2014/main" id="{E912B661-C8A5-FEB7-B8D1-0AE659EAC21F}"/>
                      </a:ext>
                    </a:extLst>
                  </p14:cNvPr>
                  <p14:cNvContentPartPr/>
                  <p14:nvPr/>
                </p14:nvContentPartPr>
                <p14:xfrm>
                  <a:off x="4444334" y="2821459"/>
                  <a:ext cx="1377720" cy="535320"/>
                </p14:xfrm>
              </p:contentPart>
            </mc:Choice>
            <mc:Fallback xmlns="">
              <p:pic>
                <p:nvPicPr>
                  <p:cNvPr id="41" name="Рукописный ввод 40">
                    <a:extLst>
                      <a:ext uri="{FF2B5EF4-FFF2-40B4-BE49-F238E27FC236}">
                        <a16:creationId xmlns:a16="http://schemas.microsoft.com/office/drawing/2014/main" id="{E912B661-C8A5-FEB7-B8D1-0AE659EAC21F}"/>
                      </a:ext>
                    </a:extLst>
                  </p:cNvPr>
                  <p:cNvPicPr/>
                  <p:nvPr/>
                </p:nvPicPr>
                <p:blipFill>
                  <a:blip r:embed="rId181"/>
                  <a:stretch>
                    <a:fillRect/>
                  </a:stretch>
                </p:blipFill>
                <p:spPr>
                  <a:xfrm>
                    <a:off x="4426694" y="2803459"/>
                    <a:ext cx="1413360" cy="57096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42" name="Рукописный ввод 41">
                    <a:extLst>
                      <a:ext uri="{FF2B5EF4-FFF2-40B4-BE49-F238E27FC236}">
                        <a16:creationId xmlns:a16="http://schemas.microsoft.com/office/drawing/2014/main" id="{B945F345-852C-A753-F677-6B2ACD9BB91F}"/>
                      </a:ext>
                    </a:extLst>
                  </p14:cNvPr>
                  <p14:cNvContentPartPr/>
                  <p14:nvPr/>
                </p14:nvContentPartPr>
                <p14:xfrm>
                  <a:off x="4456574" y="3364699"/>
                  <a:ext cx="85320" cy="1037520"/>
                </p14:xfrm>
              </p:contentPart>
            </mc:Choice>
            <mc:Fallback xmlns="">
              <p:pic>
                <p:nvPicPr>
                  <p:cNvPr id="42" name="Рукописный ввод 41">
                    <a:extLst>
                      <a:ext uri="{FF2B5EF4-FFF2-40B4-BE49-F238E27FC236}">
                        <a16:creationId xmlns:a16="http://schemas.microsoft.com/office/drawing/2014/main" id="{B945F345-852C-A753-F677-6B2ACD9BB91F}"/>
                      </a:ext>
                    </a:extLst>
                  </p:cNvPr>
                  <p:cNvPicPr/>
                  <p:nvPr/>
                </p:nvPicPr>
                <p:blipFill>
                  <a:blip r:embed="rId183"/>
                  <a:stretch>
                    <a:fillRect/>
                  </a:stretch>
                </p:blipFill>
                <p:spPr>
                  <a:xfrm>
                    <a:off x="4438574" y="3347059"/>
                    <a:ext cx="120960" cy="107316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44" name="Рукописный ввод 43">
                    <a:extLst>
                      <a:ext uri="{FF2B5EF4-FFF2-40B4-BE49-F238E27FC236}">
                        <a16:creationId xmlns:a16="http://schemas.microsoft.com/office/drawing/2014/main" id="{5A030399-F8A2-1FA3-0E4D-6845EC23E72B}"/>
                      </a:ext>
                    </a:extLst>
                  </p14:cNvPr>
                  <p14:cNvContentPartPr/>
                  <p14:nvPr/>
                </p14:nvContentPartPr>
                <p14:xfrm>
                  <a:off x="4527134" y="4339939"/>
                  <a:ext cx="91440" cy="64800"/>
                </p14:xfrm>
              </p:contentPart>
            </mc:Choice>
            <mc:Fallback xmlns="">
              <p:pic>
                <p:nvPicPr>
                  <p:cNvPr id="44" name="Рукописный ввод 43">
                    <a:extLst>
                      <a:ext uri="{FF2B5EF4-FFF2-40B4-BE49-F238E27FC236}">
                        <a16:creationId xmlns:a16="http://schemas.microsoft.com/office/drawing/2014/main" id="{5A030399-F8A2-1FA3-0E4D-6845EC23E72B}"/>
                      </a:ext>
                    </a:extLst>
                  </p:cNvPr>
                  <p:cNvPicPr/>
                  <p:nvPr/>
                </p:nvPicPr>
                <p:blipFill>
                  <a:blip r:embed="rId185"/>
                  <a:stretch>
                    <a:fillRect/>
                  </a:stretch>
                </p:blipFill>
                <p:spPr>
                  <a:xfrm>
                    <a:off x="4509134" y="4322299"/>
                    <a:ext cx="127080" cy="100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6">
              <p14:nvContentPartPr>
                <p14:cNvPr id="46" name="Рукописный ввод 45">
                  <a:extLst>
                    <a:ext uri="{FF2B5EF4-FFF2-40B4-BE49-F238E27FC236}">
                      <a16:creationId xmlns:a16="http://schemas.microsoft.com/office/drawing/2014/main" id="{7F79C947-0F37-103A-772F-332E7AE2C408}"/>
                    </a:ext>
                  </a:extLst>
                </p14:cNvPr>
                <p14:cNvContentPartPr/>
                <p14:nvPr/>
              </p14:nvContentPartPr>
              <p14:xfrm>
                <a:off x="5273774" y="2658019"/>
                <a:ext cx="360" cy="5040"/>
              </p14:xfrm>
            </p:contentPart>
          </mc:Choice>
          <mc:Fallback xmlns="">
            <p:pic>
              <p:nvPicPr>
                <p:cNvPr id="46" name="Рукописный ввод 45">
                  <a:extLst>
                    <a:ext uri="{FF2B5EF4-FFF2-40B4-BE49-F238E27FC236}">
                      <a16:creationId xmlns:a16="http://schemas.microsoft.com/office/drawing/2014/main" id="{7F79C947-0F37-103A-772F-332E7AE2C408}"/>
                    </a:ext>
                  </a:extLst>
                </p:cNvPr>
                <p:cNvPicPr/>
                <p:nvPr/>
              </p:nvPicPr>
              <p:blipFill>
                <a:blip r:embed="rId187"/>
                <a:stretch>
                  <a:fillRect/>
                </a:stretch>
              </p:blipFill>
              <p:spPr>
                <a:xfrm>
                  <a:off x="5255774" y="2640019"/>
                  <a:ext cx="36000" cy="40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8">
              <p14:nvContentPartPr>
                <p14:cNvPr id="114" name="Рукописный ввод 113">
                  <a:extLst>
                    <a:ext uri="{FF2B5EF4-FFF2-40B4-BE49-F238E27FC236}">
                      <a16:creationId xmlns:a16="http://schemas.microsoft.com/office/drawing/2014/main" id="{6329F611-D868-34AB-89C4-25E97C549015}"/>
                    </a:ext>
                  </a:extLst>
                </p14:cNvPr>
                <p14:cNvContentPartPr/>
                <p14:nvPr/>
              </p14:nvContentPartPr>
              <p14:xfrm>
                <a:off x="5230214" y="2530939"/>
                <a:ext cx="360" cy="1905480"/>
              </p14:xfrm>
            </p:contentPart>
          </mc:Choice>
          <mc:Fallback xmlns="">
            <p:pic>
              <p:nvPicPr>
                <p:cNvPr id="114" name="Рукописный ввод 113">
                  <a:extLst>
                    <a:ext uri="{FF2B5EF4-FFF2-40B4-BE49-F238E27FC236}">
                      <a16:creationId xmlns:a16="http://schemas.microsoft.com/office/drawing/2014/main" id="{6329F611-D868-34AB-89C4-25E97C549015}"/>
                    </a:ext>
                  </a:extLst>
                </p:cNvPr>
                <p:cNvPicPr/>
                <p:nvPr/>
              </p:nvPicPr>
              <p:blipFill>
                <a:blip r:embed="rId189"/>
                <a:stretch>
                  <a:fillRect/>
                </a:stretch>
              </p:blipFill>
              <p:spPr>
                <a:xfrm>
                  <a:off x="5225894" y="2526619"/>
                  <a:ext cx="9000" cy="1914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0">
              <p14:nvContentPartPr>
                <p14:cNvPr id="49" name="Рукописный ввод 48">
                  <a:extLst>
                    <a:ext uri="{FF2B5EF4-FFF2-40B4-BE49-F238E27FC236}">
                      <a16:creationId xmlns:a16="http://schemas.microsoft.com/office/drawing/2014/main" id="{5FED524D-7D44-7875-239E-603A939B21EB}"/>
                    </a:ext>
                  </a:extLst>
                </p14:cNvPr>
                <p14:cNvContentPartPr/>
                <p14:nvPr/>
              </p14:nvContentPartPr>
              <p14:xfrm>
                <a:off x="4419494" y="2998579"/>
                <a:ext cx="2143800" cy="1000080"/>
              </p14:xfrm>
            </p:contentPart>
          </mc:Choice>
          <mc:Fallback xmlns="">
            <p:pic>
              <p:nvPicPr>
                <p:cNvPr id="49" name="Рукописный ввод 48">
                  <a:extLst>
                    <a:ext uri="{FF2B5EF4-FFF2-40B4-BE49-F238E27FC236}">
                      <a16:creationId xmlns:a16="http://schemas.microsoft.com/office/drawing/2014/main" id="{5FED524D-7D44-7875-239E-603A939B21EB}"/>
                    </a:ext>
                  </a:extLst>
                </p:cNvPr>
                <p:cNvPicPr/>
                <p:nvPr/>
              </p:nvPicPr>
              <p:blipFill>
                <a:blip r:embed="rId191"/>
                <a:stretch>
                  <a:fillRect/>
                </a:stretch>
              </p:blipFill>
              <p:spPr>
                <a:xfrm>
                  <a:off x="4415174" y="2994259"/>
                  <a:ext cx="2152440" cy="1008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2">
              <p14:nvContentPartPr>
                <p14:cNvPr id="117" name="Рукописный ввод 116">
                  <a:extLst>
                    <a:ext uri="{FF2B5EF4-FFF2-40B4-BE49-F238E27FC236}">
                      <a16:creationId xmlns:a16="http://schemas.microsoft.com/office/drawing/2014/main" id="{E9FB0B47-91A1-97F5-331F-E4F1EC2D1755}"/>
                    </a:ext>
                  </a:extLst>
                </p14:cNvPr>
                <p14:cNvContentPartPr/>
                <p14:nvPr/>
              </p14:nvContentPartPr>
              <p14:xfrm>
                <a:off x="3841334" y="2857819"/>
                <a:ext cx="2844720" cy="1512720"/>
              </p14:xfrm>
            </p:contentPart>
          </mc:Choice>
          <mc:Fallback xmlns="">
            <p:pic>
              <p:nvPicPr>
                <p:cNvPr id="117" name="Рукописный ввод 116">
                  <a:extLst>
                    <a:ext uri="{FF2B5EF4-FFF2-40B4-BE49-F238E27FC236}">
                      <a16:creationId xmlns:a16="http://schemas.microsoft.com/office/drawing/2014/main" id="{E9FB0B47-91A1-97F5-331F-E4F1EC2D1755}"/>
                    </a:ext>
                  </a:extLst>
                </p:cNvPr>
                <p:cNvPicPr/>
                <p:nvPr/>
              </p:nvPicPr>
              <p:blipFill>
                <a:blip r:embed="rId193"/>
                <a:stretch>
                  <a:fillRect/>
                </a:stretch>
              </p:blipFill>
              <p:spPr>
                <a:xfrm>
                  <a:off x="3837014" y="2853499"/>
                  <a:ext cx="2853360" cy="1521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4">
              <p14:nvContentPartPr>
                <p14:cNvPr id="52" name="Рукописный ввод 51">
                  <a:extLst>
                    <a:ext uri="{FF2B5EF4-FFF2-40B4-BE49-F238E27FC236}">
                      <a16:creationId xmlns:a16="http://schemas.microsoft.com/office/drawing/2014/main" id="{2107C90A-F310-1C56-EB93-682927D4A17E}"/>
                    </a:ext>
                  </a:extLst>
                </p14:cNvPr>
                <p14:cNvContentPartPr/>
                <p14:nvPr/>
              </p14:nvContentPartPr>
              <p14:xfrm>
                <a:off x="5246774" y="2495209"/>
                <a:ext cx="360" cy="360"/>
              </p14:xfrm>
            </p:contentPart>
          </mc:Choice>
          <mc:Fallback xmlns="">
            <p:pic>
              <p:nvPicPr>
                <p:cNvPr id="52" name="Рукописный ввод 51">
                  <a:extLst>
                    <a:ext uri="{FF2B5EF4-FFF2-40B4-BE49-F238E27FC236}">
                      <a16:creationId xmlns:a16="http://schemas.microsoft.com/office/drawing/2014/main" id="{2107C90A-F310-1C56-EB93-682927D4A17E}"/>
                    </a:ext>
                  </a:extLst>
                </p:cNvPr>
                <p:cNvPicPr/>
                <p:nvPr/>
              </p:nvPicPr>
              <p:blipFill>
                <a:blip r:embed="rId195"/>
                <a:stretch>
                  <a:fillRect/>
                </a:stretch>
              </p:blipFill>
              <p:spPr>
                <a:xfrm>
                  <a:off x="5242454" y="2490889"/>
                  <a:ext cx="90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6">
              <p14:nvContentPartPr>
                <p14:cNvPr id="55" name="Рукописный ввод 54">
                  <a:extLst>
                    <a:ext uri="{FF2B5EF4-FFF2-40B4-BE49-F238E27FC236}">
                      <a16:creationId xmlns:a16="http://schemas.microsoft.com/office/drawing/2014/main" id="{F88F4FE2-65B9-6850-A988-1100BBE6F9AD}"/>
                    </a:ext>
                  </a:extLst>
                </p14:cNvPr>
                <p14:cNvContentPartPr/>
                <p14:nvPr/>
              </p14:nvContentPartPr>
              <p14:xfrm>
                <a:off x="5165414" y="2518699"/>
                <a:ext cx="184320" cy="145440"/>
              </p14:xfrm>
            </p:contentPart>
          </mc:Choice>
          <mc:Fallback xmlns="">
            <p:pic>
              <p:nvPicPr>
                <p:cNvPr id="55" name="Рукописный ввод 54">
                  <a:extLst>
                    <a:ext uri="{FF2B5EF4-FFF2-40B4-BE49-F238E27FC236}">
                      <a16:creationId xmlns:a16="http://schemas.microsoft.com/office/drawing/2014/main" id="{F88F4FE2-65B9-6850-A988-1100BBE6F9AD}"/>
                    </a:ext>
                  </a:extLst>
                </p:cNvPr>
                <p:cNvPicPr/>
                <p:nvPr/>
              </p:nvPicPr>
              <p:blipFill>
                <a:blip r:embed="rId197"/>
                <a:stretch>
                  <a:fillRect/>
                </a:stretch>
              </p:blipFill>
              <p:spPr>
                <a:xfrm>
                  <a:off x="5161094" y="2514379"/>
                  <a:ext cx="192960" cy="154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8">
              <p14:nvContentPartPr>
                <p14:cNvPr id="56" name="Рукописный ввод 55">
                  <a:extLst>
                    <a:ext uri="{FF2B5EF4-FFF2-40B4-BE49-F238E27FC236}">
                      <a16:creationId xmlns:a16="http://schemas.microsoft.com/office/drawing/2014/main" id="{50C9AD9F-19FC-EDA1-4B85-E90767CE4E3A}"/>
                    </a:ext>
                  </a:extLst>
                </p14:cNvPr>
                <p14:cNvContentPartPr/>
                <p14:nvPr/>
              </p14:nvContentPartPr>
              <p14:xfrm>
                <a:off x="3857534" y="2853859"/>
                <a:ext cx="326160" cy="199080"/>
              </p14:xfrm>
            </p:contentPart>
          </mc:Choice>
          <mc:Fallback xmlns="">
            <p:pic>
              <p:nvPicPr>
                <p:cNvPr id="56" name="Рукописный ввод 55">
                  <a:extLst>
                    <a:ext uri="{FF2B5EF4-FFF2-40B4-BE49-F238E27FC236}">
                      <a16:creationId xmlns:a16="http://schemas.microsoft.com/office/drawing/2014/main" id="{50C9AD9F-19FC-EDA1-4B85-E90767CE4E3A}"/>
                    </a:ext>
                  </a:extLst>
                </p:cNvPr>
                <p:cNvPicPr/>
                <p:nvPr/>
              </p:nvPicPr>
              <p:blipFill>
                <a:blip r:embed="rId199"/>
                <a:stretch>
                  <a:fillRect/>
                </a:stretch>
              </p:blipFill>
              <p:spPr>
                <a:xfrm>
                  <a:off x="3853214" y="2849539"/>
                  <a:ext cx="334800" cy="20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0">
              <p14:nvContentPartPr>
                <p14:cNvPr id="57" name="Рукописный ввод 56">
                  <a:extLst>
                    <a:ext uri="{FF2B5EF4-FFF2-40B4-BE49-F238E27FC236}">
                      <a16:creationId xmlns:a16="http://schemas.microsoft.com/office/drawing/2014/main" id="{0AB649F5-8F29-C1CA-AED9-C8AF73C492BE}"/>
                    </a:ext>
                  </a:extLst>
                </p14:cNvPr>
                <p14:cNvContentPartPr/>
                <p14:nvPr/>
              </p14:nvContentPartPr>
              <p14:xfrm>
                <a:off x="6258734" y="2979139"/>
                <a:ext cx="326520" cy="295920"/>
              </p14:xfrm>
            </p:contentPart>
          </mc:Choice>
          <mc:Fallback xmlns="">
            <p:pic>
              <p:nvPicPr>
                <p:cNvPr id="57" name="Рукописный ввод 56">
                  <a:extLst>
                    <a:ext uri="{FF2B5EF4-FFF2-40B4-BE49-F238E27FC236}">
                      <a16:creationId xmlns:a16="http://schemas.microsoft.com/office/drawing/2014/main" id="{0AB649F5-8F29-C1CA-AED9-C8AF73C492BE}"/>
                    </a:ext>
                  </a:extLst>
                </p:cNvPr>
                <p:cNvPicPr/>
                <p:nvPr/>
              </p:nvPicPr>
              <p:blipFill>
                <a:blip r:embed="rId201"/>
                <a:stretch>
                  <a:fillRect/>
                </a:stretch>
              </p:blipFill>
              <p:spPr>
                <a:xfrm>
                  <a:off x="6254414" y="2974819"/>
                  <a:ext cx="335160" cy="304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2">
              <p14:nvContentPartPr>
                <p14:cNvPr id="79" name="Рукописный ввод 78">
                  <a:extLst>
                    <a:ext uri="{FF2B5EF4-FFF2-40B4-BE49-F238E27FC236}">
                      <a16:creationId xmlns:a16="http://schemas.microsoft.com/office/drawing/2014/main" id="{50E56719-4F61-CCBA-1623-9D25D19281A6}"/>
                    </a:ext>
                  </a:extLst>
                </p14:cNvPr>
                <p14:cNvContentPartPr/>
                <p14:nvPr/>
              </p14:nvContentPartPr>
              <p14:xfrm>
                <a:off x="5102414" y="3204499"/>
                <a:ext cx="360" cy="959760"/>
              </p14:xfrm>
            </p:contentPart>
          </mc:Choice>
          <mc:Fallback xmlns="">
            <p:pic>
              <p:nvPicPr>
                <p:cNvPr id="79" name="Рукописный ввод 78">
                  <a:extLst>
                    <a:ext uri="{FF2B5EF4-FFF2-40B4-BE49-F238E27FC236}">
                      <a16:creationId xmlns:a16="http://schemas.microsoft.com/office/drawing/2014/main" id="{50E56719-4F61-CCBA-1623-9D25D19281A6}"/>
                    </a:ext>
                  </a:extLst>
                </p:cNvPr>
                <p:cNvPicPr/>
                <p:nvPr/>
              </p:nvPicPr>
              <p:blipFill>
                <a:blip r:embed="rId203"/>
                <a:stretch>
                  <a:fillRect/>
                </a:stretch>
              </p:blipFill>
              <p:spPr>
                <a:xfrm>
                  <a:off x="5098094" y="3200179"/>
                  <a:ext cx="9000" cy="968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4">
              <p14:nvContentPartPr>
                <p14:cNvPr id="89" name="Рукописный ввод 88">
                  <a:extLst>
                    <a:ext uri="{FF2B5EF4-FFF2-40B4-BE49-F238E27FC236}">
                      <a16:creationId xmlns:a16="http://schemas.microsoft.com/office/drawing/2014/main" id="{FD06FDC7-8DF3-3C9B-4936-13E5D5DD6ADC}"/>
                    </a:ext>
                  </a:extLst>
                </p14:cNvPr>
                <p14:cNvContentPartPr/>
                <p14:nvPr/>
              </p14:nvContentPartPr>
              <p14:xfrm>
                <a:off x="4604894" y="2973019"/>
                <a:ext cx="1424520" cy="604800"/>
              </p14:xfrm>
            </p:contentPart>
          </mc:Choice>
          <mc:Fallback xmlns="">
            <p:pic>
              <p:nvPicPr>
                <p:cNvPr id="89" name="Рукописный ввод 88">
                  <a:extLst>
                    <a:ext uri="{FF2B5EF4-FFF2-40B4-BE49-F238E27FC236}">
                      <a16:creationId xmlns:a16="http://schemas.microsoft.com/office/drawing/2014/main" id="{FD06FDC7-8DF3-3C9B-4936-13E5D5DD6ADC}"/>
                    </a:ext>
                  </a:extLst>
                </p:cNvPr>
                <p:cNvPicPr/>
                <p:nvPr/>
              </p:nvPicPr>
              <p:blipFill>
                <a:blip r:embed="rId205"/>
                <a:stretch>
                  <a:fillRect/>
                </a:stretch>
              </p:blipFill>
              <p:spPr>
                <a:xfrm>
                  <a:off x="4600574" y="2968699"/>
                  <a:ext cx="1433160" cy="61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6">
              <p14:nvContentPartPr>
                <p14:cNvPr id="91" name="Рукописный ввод 90">
                  <a:extLst>
                    <a:ext uri="{FF2B5EF4-FFF2-40B4-BE49-F238E27FC236}">
                      <a16:creationId xmlns:a16="http://schemas.microsoft.com/office/drawing/2014/main" id="{44F76E9D-B53C-B4C3-9C0D-2161D782CBC2}"/>
                    </a:ext>
                  </a:extLst>
                </p14:cNvPr>
                <p14:cNvContentPartPr/>
                <p14:nvPr/>
              </p14:nvContentPartPr>
              <p14:xfrm>
                <a:off x="4594094" y="3172459"/>
                <a:ext cx="1258920" cy="534600"/>
              </p14:xfrm>
            </p:contentPart>
          </mc:Choice>
          <mc:Fallback xmlns="">
            <p:pic>
              <p:nvPicPr>
                <p:cNvPr id="91" name="Рукописный ввод 90">
                  <a:extLst>
                    <a:ext uri="{FF2B5EF4-FFF2-40B4-BE49-F238E27FC236}">
                      <a16:creationId xmlns:a16="http://schemas.microsoft.com/office/drawing/2014/main" id="{44F76E9D-B53C-B4C3-9C0D-2161D782CBC2}"/>
                    </a:ext>
                  </a:extLst>
                </p:cNvPr>
                <p:cNvPicPr/>
                <p:nvPr/>
              </p:nvPicPr>
              <p:blipFill>
                <a:blip r:embed="rId207"/>
                <a:stretch>
                  <a:fillRect/>
                </a:stretch>
              </p:blipFill>
              <p:spPr>
                <a:xfrm>
                  <a:off x="4589774" y="3168139"/>
                  <a:ext cx="1267560" cy="543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8">
              <p14:nvContentPartPr>
                <p14:cNvPr id="99" name="Рукописный ввод 98">
                  <a:extLst>
                    <a:ext uri="{FF2B5EF4-FFF2-40B4-BE49-F238E27FC236}">
                      <a16:creationId xmlns:a16="http://schemas.microsoft.com/office/drawing/2014/main" id="{44A00A73-86AD-F000-4AEF-17A21CEA0C71}"/>
                    </a:ext>
                  </a:extLst>
                </p14:cNvPr>
                <p14:cNvContentPartPr/>
                <p14:nvPr/>
              </p14:nvContentPartPr>
              <p14:xfrm>
                <a:off x="4607414" y="3451099"/>
                <a:ext cx="1184760" cy="578160"/>
              </p14:xfrm>
            </p:contentPart>
          </mc:Choice>
          <mc:Fallback xmlns="">
            <p:pic>
              <p:nvPicPr>
                <p:cNvPr id="99" name="Рукописный ввод 98">
                  <a:extLst>
                    <a:ext uri="{FF2B5EF4-FFF2-40B4-BE49-F238E27FC236}">
                      <a16:creationId xmlns:a16="http://schemas.microsoft.com/office/drawing/2014/main" id="{44A00A73-86AD-F000-4AEF-17A21CEA0C71}"/>
                    </a:ext>
                  </a:extLst>
                </p:cNvPr>
                <p:cNvPicPr/>
                <p:nvPr/>
              </p:nvPicPr>
              <p:blipFill>
                <a:blip r:embed="rId209"/>
                <a:stretch>
                  <a:fillRect/>
                </a:stretch>
              </p:blipFill>
              <p:spPr>
                <a:xfrm>
                  <a:off x="4603094" y="3446779"/>
                  <a:ext cx="1193400" cy="586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0">
              <p14:nvContentPartPr>
                <p14:cNvPr id="101" name="Рукописный ввод 100">
                  <a:extLst>
                    <a:ext uri="{FF2B5EF4-FFF2-40B4-BE49-F238E27FC236}">
                      <a16:creationId xmlns:a16="http://schemas.microsoft.com/office/drawing/2014/main" id="{2BDEED16-2354-AA3A-0238-AEAE2D54B2BC}"/>
                    </a:ext>
                  </a:extLst>
                </p14:cNvPr>
                <p14:cNvContentPartPr/>
                <p14:nvPr/>
              </p14:nvContentPartPr>
              <p14:xfrm>
                <a:off x="4667894" y="3606619"/>
                <a:ext cx="1179000" cy="575280"/>
              </p14:xfrm>
            </p:contentPart>
          </mc:Choice>
          <mc:Fallback xmlns="">
            <p:pic>
              <p:nvPicPr>
                <p:cNvPr id="101" name="Рукописный ввод 100">
                  <a:extLst>
                    <a:ext uri="{FF2B5EF4-FFF2-40B4-BE49-F238E27FC236}">
                      <a16:creationId xmlns:a16="http://schemas.microsoft.com/office/drawing/2014/main" id="{2BDEED16-2354-AA3A-0238-AEAE2D54B2BC}"/>
                    </a:ext>
                  </a:extLst>
                </p:cNvPr>
                <p:cNvPicPr/>
                <p:nvPr/>
              </p:nvPicPr>
              <p:blipFill>
                <a:blip r:embed="rId211"/>
                <a:stretch>
                  <a:fillRect/>
                </a:stretch>
              </p:blipFill>
              <p:spPr>
                <a:xfrm>
                  <a:off x="4663574" y="3602299"/>
                  <a:ext cx="1187640" cy="583920"/>
                </a:xfrm>
                <a:prstGeom prst="rect">
                  <a:avLst/>
                </a:prstGeom>
              </p:spPr>
            </p:pic>
          </mc:Fallback>
        </mc:AlternateContent>
        <p:grpSp>
          <p:nvGrpSpPr>
            <p:cNvPr id="104" name="Группа 103">
              <a:extLst>
                <a:ext uri="{FF2B5EF4-FFF2-40B4-BE49-F238E27FC236}">
                  <a16:creationId xmlns:a16="http://schemas.microsoft.com/office/drawing/2014/main" id="{E7ECD09B-ED4D-D7CB-3B8C-A6A2CFBC1B0C}"/>
                </a:ext>
              </a:extLst>
            </p:cNvPr>
            <p:cNvGrpSpPr/>
            <p:nvPr/>
          </p:nvGrpSpPr>
          <p:grpSpPr>
            <a:xfrm>
              <a:off x="4722974" y="2953219"/>
              <a:ext cx="1164600" cy="1333440"/>
              <a:chOff x="4722974" y="2953219"/>
              <a:chExt cx="1164600" cy="1333440"/>
            </a:xfrm>
          </p:grpSpPr>
          <mc:AlternateContent xmlns:mc="http://schemas.openxmlformats.org/markup-compatibility/2006" xmlns:p14="http://schemas.microsoft.com/office/powerpoint/2010/main" xmlns:aink="http://schemas.microsoft.com/office/drawing/2016/ink">
            <mc:Choice Requires="p14 aink">
              <p:contentPart p14:bwMode="auto" r:id="rId212">
                <p14:nvContentPartPr>
                  <p14:cNvPr id="80" name="Рукописный ввод 79">
                    <a:extLst>
                      <a:ext uri="{FF2B5EF4-FFF2-40B4-BE49-F238E27FC236}">
                        <a16:creationId xmlns:a16="http://schemas.microsoft.com/office/drawing/2014/main" id="{C10C18E9-B326-02C6-F5FD-4CF3702368DC}"/>
                      </a:ext>
                    </a:extLst>
                  </p14:cNvPr>
                  <p14:cNvContentPartPr/>
                  <p14:nvPr/>
                </p14:nvContentPartPr>
                <p14:xfrm>
                  <a:off x="4968134" y="3279379"/>
                  <a:ext cx="360" cy="961920"/>
                </p14:xfrm>
              </p:contentPart>
            </mc:Choice>
            <mc:Fallback xmlns="">
              <p:pic>
                <p:nvPicPr>
                  <p:cNvPr id="80" name="Рукописный ввод 79">
                    <a:extLst>
                      <a:ext uri="{FF2B5EF4-FFF2-40B4-BE49-F238E27FC236}">
                        <a16:creationId xmlns:a16="http://schemas.microsoft.com/office/drawing/2014/main" id="{C10C18E9-B326-02C6-F5FD-4CF3702368DC}"/>
                      </a:ext>
                    </a:extLst>
                  </p:cNvPr>
                  <p:cNvPicPr/>
                  <p:nvPr/>
                </p:nvPicPr>
                <p:blipFill>
                  <a:blip r:embed="rId213"/>
                  <a:stretch>
                    <a:fillRect/>
                  </a:stretch>
                </p:blipFill>
                <p:spPr>
                  <a:xfrm>
                    <a:off x="4963814" y="3275059"/>
                    <a:ext cx="9000" cy="970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4">
                <p14:nvContentPartPr>
                  <p14:cNvPr id="81" name="Рукописный ввод 80">
                    <a:extLst>
                      <a:ext uri="{FF2B5EF4-FFF2-40B4-BE49-F238E27FC236}">
                        <a16:creationId xmlns:a16="http://schemas.microsoft.com/office/drawing/2014/main" id="{5D25EBA0-0470-EEFB-6130-901E00410D53}"/>
                      </a:ext>
                    </a:extLst>
                  </p14:cNvPr>
                  <p14:cNvContentPartPr/>
                  <p14:nvPr/>
                </p14:nvContentPartPr>
                <p14:xfrm>
                  <a:off x="4835654" y="3333379"/>
                  <a:ext cx="360" cy="930960"/>
                </p14:xfrm>
              </p:contentPart>
            </mc:Choice>
            <mc:Fallback xmlns="">
              <p:pic>
                <p:nvPicPr>
                  <p:cNvPr id="81" name="Рукописный ввод 80">
                    <a:extLst>
                      <a:ext uri="{FF2B5EF4-FFF2-40B4-BE49-F238E27FC236}">
                        <a16:creationId xmlns:a16="http://schemas.microsoft.com/office/drawing/2014/main" id="{5D25EBA0-0470-EEFB-6130-901E00410D53}"/>
                      </a:ext>
                    </a:extLst>
                  </p:cNvPr>
                  <p:cNvPicPr/>
                  <p:nvPr/>
                </p:nvPicPr>
                <p:blipFill>
                  <a:blip r:embed="rId215"/>
                  <a:stretch>
                    <a:fillRect/>
                  </a:stretch>
                </p:blipFill>
                <p:spPr>
                  <a:xfrm>
                    <a:off x="4831334" y="3329059"/>
                    <a:ext cx="9000" cy="939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6">
                <p14:nvContentPartPr>
                  <p14:cNvPr id="83" name="Рукописный ввод 82">
                    <a:extLst>
                      <a:ext uri="{FF2B5EF4-FFF2-40B4-BE49-F238E27FC236}">
                        <a16:creationId xmlns:a16="http://schemas.microsoft.com/office/drawing/2014/main" id="{56B2C38A-287F-9D26-6385-EC3DD0303636}"/>
                      </a:ext>
                    </a:extLst>
                  </p14:cNvPr>
                  <p14:cNvContentPartPr/>
                  <p14:nvPr/>
                </p14:nvContentPartPr>
                <p14:xfrm>
                  <a:off x="5387174" y="3097939"/>
                  <a:ext cx="360" cy="920160"/>
                </p14:xfrm>
              </p:contentPart>
            </mc:Choice>
            <mc:Fallback xmlns="">
              <p:pic>
                <p:nvPicPr>
                  <p:cNvPr id="83" name="Рукописный ввод 82">
                    <a:extLst>
                      <a:ext uri="{FF2B5EF4-FFF2-40B4-BE49-F238E27FC236}">
                        <a16:creationId xmlns:a16="http://schemas.microsoft.com/office/drawing/2014/main" id="{56B2C38A-287F-9D26-6385-EC3DD0303636}"/>
                      </a:ext>
                    </a:extLst>
                  </p:cNvPr>
                  <p:cNvPicPr/>
                  <p:nvPr/>
                </p:nvPicPr>
                <p:blipFill>
                  <a:blip r:embed="rId217"/>
                  <a:stretch>
                    <a:fillRect/>
                  </a:stretch>
                </p:blipFill>
                <p:spPr>
                  <a:xfrm>
                    <a:off x="5382854" y="3093619"/>
                    <a:ext cx="9000" cy="92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8">
                <p14:nvContentPartPr>
                  <p14:cNvPr id="85" name="Рукописный ввод 84">
                    <a:extLst>
                      <a:ext uri="{FF2B5EF4-FFF2-40B4-BE49-F238E27FC236}">
                        <a16:creationId xmlns:a16="http://schemas.microsoft.com/office/drawing/2014/main" id="{AFF714BF-115F-C1DD-3475-057650EEB494}"/>
                      </a:ext>
                    </a:extLst>
                  </p14:cNvPr>
                  <p14:cNvContentPartPr/>
                  <p14:nvPr/>
                </p14:nvContentPartPr>
                <p14:xfrm>
                  <a:off x="5556374" y="3013339"/>
                  <a:ext cx="360" cy="920160"/>
                </p14:xfrm>
              </p:contentPart>
            </mc:Choice>
            <mc:Fallback xmlns="">
              <p:pic>
                <p:nvPicPr>
                  <p:cNvPr id="85" name="Рукописный ввод 84">
                    <a:extLst>
                      <a:ext uri="{FF2B5EF4-FFF2-40B4-BE49-F238E27FC236}">
                        <a16:creationId xmlns:a16="http://schemas.microsoft.com/office/drawing/2014/main" id="{AFF714BF-115F-C1DD-3475-057650EEB494}"/>
                      </a:ext>
                    </a:extLst>
                  </p:cNvPr>
                  <p:cNvPicPr/>
                  <p:nvPr/>
                </p:nvPicPr>
                <p:blipFill>
                  <a:blip r:embed="rId219"/>
                  <a:stretch>
                    <a:fillRect/>
                  </a:stretch>
                </p:blipFill>
                <p:spPr>
                  <a:xfrm>
                    <a:off x="5552054" y="3009019"/>
                    <a:ext cx="9000" cy="92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0">
                <p14:nvContentPartPr>
                  <p14:cNvPr id="87" name="Рукописный ввод 86">
                    <a:extLst>
                      <a:ext uri="{FF2B5EF4-FFF2-40B4-BE49-F238E27FC236}">
                        <a16:creationId xmlns:a16="http://schemas.microsoft.com/office/drawing/2014/main" id="{9D6A02F0-7CCD-1E8B-000C-3C4B1E3EB713}"/>
                      </a:ext>
                    </a:extLst>
                  </p14:cNvPr>
                  <p14:cNvContentPartPr/>
                  <p14:nvPr/>
                </p14:nvContentPartPr>
                <p14:xfrm>
                  <a:off x="5707214" y="2953219"/>
                  <a:ext cx="360" cy="877680"/>
                </p14:xfrm>
              </p:contentPart>
            </mc:Choice>
            <mc:Fallback xmlns="">
              <p:pic>
                <p:nvPicPr>
                  <p:cNvPr id="87" name="Рукописный ввод 86">
                    <a:extLst>
                      <a:ext uri="{FF2B5EF4-FFF2-40B4-BE49-F238E27FC236}">
                        <a16:creationId xmlns:a16="http://schemas.microsoft.com/office/drawing/2014/main" id="{9D6A02F0-7CCD-1E8B-000C-3C4B1E3EB713}"/>
                      </a:ext>
                    </a:extLst>
                  </p:cNvPr>
                  <p:cNvPicPr/>
                  <p:nvPr/>
                </p:nvPicPr>
                <p:blipFill>
                  <a:blip r:embed="rId221"/>
                  <a:stretch>
                    <a:fillRect/>
                  </a:stretch>
                </p:blipFill>
                <p:spPr>
                  <a:xfrm>
                    <a:off x="5702894" y="2948899"/>
                    <a:ext cx="9000" cy="886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2">
                <p14:nvContentPartPr>
                  <p14:cNvPr id="103" name="Рукописный ввод 102">
                    <a:extLst>
                      <a:ext uri="{FF2B5EF4-FFF2-40B4-BE49-F238E27FC236}">
                        <a16:creationId xmlns:a16="http://schemas.microsoft.com/office/drawing/2014/main" id="{30A53C47-4C9E-2BFD-FD7F-2245C322A441}"/>
                      </a:ext>
                    </a:extLst>
                  </p14:cNvPr>
                  <p14:cNvContentPartPr/>
                  <p14:nvPr/>
                </p14:nvContentPartPr>
                <p14:xfrm>
                  <a:off x="4722974" y="3718579"/>
                  <a:ext cx="1164600" cy="568080"/>
                </p14:xfrm>
              </p:contentPart>
            </mc:Choice>
            <mc:Fallback xmlns="">
              <p:pic>
                <p:nvPicPr>
                  <p:cNvPr id="103" name="Рукописный ввод 102">
                    <a:extLst>
                      <a:ext uri="{FF2B5EF4-FFF2-40B4-BE49-F238E27FC236}">
                        <a16:creationId xmlns:a16="http://schemas.microsoft.com/office/drawing/2014/main" id="{30A53C47-4C9E-2BFD-FD7F-2245C322A441}"/>
                      </a:ext>
                    </a:extLst>
                  </p:cNvPr>
                  <p:cNvPicPr/>
                  <p:nvPr/>
                </p:nvPicPr>
                <p:blipFill>
                  <a:blip r:embed="rId223"/>
                  <a:stretch>
                    <a:fillRect/>
                  </a:stretch>
                </p:blipFill>
                <p:spPr>
                  <a:xfrm>
                    <a:off x="4718654" y="3714259"/>
                    <a:ext cx="1173240" cy="576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4">
              <p14:nvContentPartPr>
                <p14:cNvPr id="109" name="Рукописный ввод 108">
                  <a:extLst>
                    <a:ext uri="{FF2B5EF4-FFF2-40B4-BE49-F238E27FC236}">
                      <a16:creationId xmlns:a16="http://schemas.microsoft.com/office/drawing/2014/main" id="{94632C0B-96F7-7FEC-C2FE-E5678773E5EB}"/>
                    </a:ext>
                  </a:extLst>
                </p14:cNvPr>
                <p14:cNvContentPartPr/>
                <p14:nvPr/>
              </p14:nvContentPartPr>
              <p14:xfrm>
                <a:off x="4568894" y="2926939"/>
                <a:ext cx="1259640" cy="1398960"/>
              </p14:xfrm>
            </p:contentPart>
          </mc:Choice>
          <mc:Fallback xmlns="">
            <p:pic>
              <p:nvPicPr>
                <p:cNvPr id="109" name="Рукописный ввод 108">
                  <a:extLst>
                    <a:ext uri="{FF2B5EF4-FFF2-40B4-BE49-F238E27FC236}">
                      <a16:creationId xmlns:a16="http://schemas.microsoft.com/office/drawing/2014/main" id="{94632C0B-96F7-7FEC-C2FE-E5678773E5EB}"/>
                    </a:ext>
                  </a:extLst>
                </p:cNvPr>
                <p:cNvPicPr/>
                <p:nvPr/>
              </p:nvPicPr>
              <p:blipFill>
                <a:blip r:embed="rId225"/>
                <a:stretch>
                  <a:fillRect/>
                </a:stretch>
              </p:blipFill>
              <p:spPr>
                <a:xfrm>
                  <a:off x="4515254" y="2819299"/>
                  <a:ext cx="1367280" cy="16146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18" name="Рукописный ввод 117">
                  <a:extLst>
                    <a:ext uri="{FF2B5EF4-FFF2-40B4-BE49-F238E27FC236}">
                      <a16:creationId xmlns:a16="http://schemas.microsoft.com/office/drawing/2014/main" id="{880845CC-E71E-0351-9CA7-2AA034A1D74E}"/>
                    </a:ext>
                  </a:extLst>
                </p14:cNvPr>
                <p14:cNvContentPartPr/>
                <p14:nvPr/>
              </p14:nvContentPartPr>
              <p14:xfrm>
                <a:off x="4972454" y="3552259"/>
                <a:ext cx="107280" cy="129960"/>
              </p14:xfrm>
            </p:contentPart>
          </mc:Choice>
          <mc:Fallback xmlns="">
            <p:pic>
              <p:nvPicPr>
                <p:cNvPr id="118" name="Рукописный ввод 117">
                  <a:extLst>
                    <a:ext uri="{FF2B5EF4-FFF2-40B4-BE49-F238E27FC236}">
                      <a16:creationId xmlns:a16="http://schemas.microsoft.com/office/drawing/2014/main" id="{880845CC-E71E-0351-9CA7-2AA034A1D74E}"/>
                    </a:ext>
                  </a:extLst>
                </p:cNvPr>
                <p:cNvPicPr/>
                <p:nvPr/>
              </p:nvPicPr>
              <p:blipFill>
                <a:blip r:embed="rId227"/>
                <a:stretch>
                  <a:fillRect/>
                </a:stretch>
              </p:blipFill>
              <p:spPr>
                <a:xfrm>
                  <a:off x="4918454" y="3444619"/>
                  <a:ext cx="214920" cy="345600"/>
                </a:xfrm>
                <a:prstGeom prst="rect">
                  <a:avLst/>
                </a:prstGeom>
              </p:spPr>
            </p:pic>
          </mc:Fallback>
        </mc:AlternateContent>
        <p:grpSp>
          <p:nvGrpSpPr>
            <p:cNvPr id="123" name="Группа 122">
              <a:extLst>
                <a:ext uri="{FF2B5EF4-FFF2-40B4-BE49-F238E27FC236}">
                  <a16:creationId xmlns:a16="http://schemas.microsoft.com/office/drawing/2014/main" id="{A22F536C-C7B1-54A6-3750-8FF96E1AC61E}"/>
                </a:ext>
              </a:extLst>
            </p:cNvPr>
            <p:cNvGrpSpPr/>
            <p:nvPr/>
          </p:nvGrpSpPr>
          <p:grpSpPr>
            <a:xfrm>
              <a:off x="5003774" y="3614179"/>
              <a:ext cx="2367000" cy="1042920"/>
              <a:chOff x="5003774" y="3614179"/>
              <a:chExt cx="2367000" cy="1042920"/>
            </a:xfrm>
          </p:grpSpPr>
          <mc:AlternateContent xmlns:mc="http://schemas.openxmlformats.org/markup-compatibility/2006" xmlns:p14="http://schemas.microsoft.com/office/powerpoint/2010/main">
            <mc:Choice Requires="p14">
              <p:contentPart p14:bwMode="auto" r:id="rId228">
                <p14:nvContentPartPr>
                  <p14:cNvPr id="120" name="Рукописный ввод 119">
                    <a:extLst>
                      <a:ext uri="{FF2B5EF4-FFF2-40B4-BE49-F238E27FC236}">
                        <a16:creationId xmlns:a16="http://schemas.microsoft.com/office/drawing/2014/main" id="{5191CE20-C29C-A40F-1EB3-0B4B22621AC2}"/>
                      </a:ext>
                    </a:extLst>
                  </p14:cNvPr>
                  <p14:cNvContentPartPr/>
                  <p14:nvPr/>
                </p14:nvContentPartPr>
                <p14:xfrm>
                  <a:off x="5035454" y="3665659"/>
                  <a:ext cx="2335320" cy="991440"/>
                </p14:xfrm>
              </p:contentPart>
            </mc:Choice>
            <mc:Fallback xmlns="">
              <p:pic>
                <p:nvPicPr>
                  <p:cNvPr id="120" name="Рукописный ввод 119">
                    <a:extLst>
                      <a:ext uri="{FF2B5EF4-FFF2-40B4-BE49-F238E27FC236}">
                        <a16:creationId xmlns:a16="http://schemas.microsoft.com/office/drawing/2014/main" id="{5191CE20-C29C-A40F-1EB3-0B4B22621AC2}"/>
                      </a:ext>
                    </a:extLst>
                  </p:cNvPr>
                  <p:cNvPicPr/>
                  <p:nvPr/>
                </p:nvPicPr>
                <p:blipFill>
                  <a:blip r:embed="rId229"/>
                  <a:stretch>
                    <a:fillRect/>
                  </a:stretch>
                </p:blipFill>
                <p:spPr>
                  <a:xfrm>
                    <a:off x="5026454" y="3657019"/>
                    <a:ext cx="2352960" cy="100908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21" name="Рукописный ввод 120">
                    <a:extLst>
                      <a:ext uri="{FF2B5EF4-FFF2-40B4-BE49-F238E27FC236}">
                        <a16:creationId xmlns:a16="http://schemas.microsoft.com/office/drawing/2014/main" id="{E4E3858F-05D6-4D4F-0257-BAAD65644581}"/>
                      </a:ext>
                    </a:extLst>
                  </p14:cNvPr>
                  <p14:cNvContentPartPr/>
                  <p14:nvPr/>
                </p14:nvContentPartPr>
                <p14:xfrm>
                  <a:off x="5087654" y="3670339"/>
                  <a:ext cx="360" cy="360"/>
                </p14:xfrm>
              </p:contentPart>
            </mc:Choice>
            <mc:Fallback xmlns="">
              <p:pic>
                <p:nvPicPr>
                  <p:cNvPr id="121" name="Рукописный ввод 120">
                    <a:extLst>
                      <a:ext uri="{FF2B5EF4-FFF2-40B4-BE49-F238E27FC236}">
                        <a16:creationId xmlns:a16="http://schemas.microsoft.com/office/drawing/2014/main" id="{E4E3858F-05D6-4D4F-0257-BAAD65644581}"/>
                      </a:ext>
                    </a:extLst>
                  </p:cNvPr>
                  <p:cNvPicPr/>
                  <p:nvPr/>
                </p:nvPicPr>
                <p:blipFill>
                  <a:blip r:embed="rId93"/>
                  <a:stretch>
                    <a:fillRect/>
                  </a:stretch>
                </p:blipFill>
                <p:spPr>
                  <a:xfrm>
                    <a:off x="5079014" y="366169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22" name="Рукописный ввод 121">
                    <a:extLst>
                      <a:ext uri="{FF2B5EF4-FFF2-40B4-BE49-F238E27FC236}">
                        <a16:creationId xmlns:a16="http://schemas.microsoft.com/office/drawing/2014/main" id="{3DDFD7C8-0F98-0B5E-D694-F192F4681DF3}"/>
                      </a:ext>
                    </a:extLst>
                  </p14:cNvPr>
                  <p14:cNvContentPartPr/>
                  <p14:nvPr/>
                </p14:nvContentPartPr>
                <p14:xfrm>
                  <a:off x="5003774" y="3614179"/>
                  <a:ext cx="191520" cy="137160"/>
                </p14:xfrm>
              </p:contentPart>
            </mc:Choice>
            <mc:Fallback xmlns="">
              <p:pic>
                <p:nvPicPr>
                  <p:cNvPr id="122" name="Рукописный ввод 121">
                    <a:extLst>
                      <a:ext uri="{FF2B5EF4-FFF2-40B4-BE49-F238E27FC236}">
                        <a16:creationId xmlns:a16="http://schemas.microsoft.com/office/drawing/2014/main" id="{3DDFD7C8-0F98-0B5E-D694-F192F4681DF3}"/>
                      </a:ext>
                    </a:extLst>
                  </p:cNvPr>
                  <p:cNvPicPr/>
                  <p:nvPr/>
                </p:nvPicPr>
                <p:blipFill>
                  <a:blip r:embed="rId232"/>
                  <a:stretch>
                    <a:fillRect/>
                  </a:stretch>
                </p:blipFill>
                <p:spPr>
                  <a:xfrm>
                    <a:off x="4994774" y="3605539"/>
                    <a:ext cx="209160" cy="154800"/>
                  </a:xfrm>
                  <a:prstGeom prst="rect">
                    <a:avLst/>
                  </a:prstGeom>
                </p:spPr>
              </p:pic>
            </mc:Fallback>
          </mc:AlternateContent>
        </p:grpSp>
        <p:grpSp>
          <p:nvGrpSpPr>
            <p:cNvPr id="127" name="Группа 126">
              <a:extLst>
                <a:ext uri="{FF2B5EF4-FFF2-40B4-BE49-F238E27FC236}">
                  <a16:creationId xmlns:a16="http://schemas.microsoft.com/office/drawing/2014/main" id="{0E82F651-3922-A14C-ED30-BA93BC25AFEC}"/>
                </a:ext>
              </a:extLst>
            </p:cNvPr>
            <p:cNvGrpSpPr/>
            <p:nvPr/>
          </p:nvGrpSpPr>
          <p:grpSpPr>
            <a:xfrm>
              <a:off x="6035174" y="4168939"/>
              <a:ext cx="402840" cy="347760"/>
              <a:chOff x="6035174" y="4168939"/>
              <a:chExt cx="402840" cy="347760"/>
            </a:xfrm>
          </p:grpSpPr>
          <mc:AlternateContent xmlns:mc="http://schemas.openxmlformats.org/markup-compatibility/2006" xmlns:p14="http://schemas.microsoft.com/office/powerpoint/2010/main">
            <mc:Choice Requires="p14">
              <p:contentPart p14:bwMode="auto" r:id="rId233">
                <p14:nvContentPartPr>
                  <p14:cNvPr id="124" name="Рукописный ввод 123">
                    <a:extLst>
                      <a:ext uri="{FF2B5EF4-FFF2-40B4-BE49-F238E27FC236}">
                        <a16:creationId xmlns:a16="http://schemas.microsoft.com/office/drawing/2014/main" id="{E5DE5D8B-2880-E141-B5F0-759053EC1584}"/>
                      </a:ext>
                    </a:extLst>
                  </p14:cNvPr>
                  <p14:cNvContentPartPr/>
                  <p14:nvPr/>
                </p14:nvContentPartPr>
                <p14:xfrm>
                  <a:off x="6153614" y="4233739"/>
                  <a:ext cx="142560" cy="214920"/>
                </p14:xfrm>
              </p:contentPart>
            </mc:Choice>
            <mc:Fallback xmlns="">
              <p:pic>
                <p:nvPicPr>
                  <p:cNvPr id="124" name="Рукописный ввод 123">
                    <a:extLst>
                      <a:ext uri="{FF2B5EF4-FFF2-40B4-BE49-F238E27FC236}">
                        <a16:creationId xmlns:a16="http://schemas.microsoft.com/office/drawing/2014/main" id="{E5DE5D8B-2880-E141-B5F0-759053EC1584}"/>
                      </a:ext>
                    </a:extLst>
                  </p:cNvPr>
                  <p:cNvPicPr/>
                  <p:nvPr/>
                </p:nvPicPr>
                <p:blipFill>
                  <a:blip r:embed="rId234"/>
                  <a:stretch>
                    <a:fillRect/>
                  </a:stretch>
                </p:blipFill>
                <p:spPr>
                  <a:xfrm>
                    <a:off x="6144614" y="4225099"/>
                    <a:ext cx="16020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25" name="Рукописный ввод 124">
                    <a:extLst>
                      <a:ext uri="{FF2B5EF4-FFF2-40B4-BE49-F238E27FC236}">
                        <a16:creationId xmlns:a16="http://schemas.microsoft.com/office/drawing/2014/main" id="{4D954F86-96D9-DA34-8AB0-25C876A902D2}"/>
                      </a:ext>
                    </a:extLst>
                  </p14:cNvPr>
                  <p14:cNvContentPartPr/>
                  <p14:nvPr/>
                </p14:nvContentPartPr>
                <p14:xfrm>
                  <a:off x="6348734" y="4436779"/>
                  <a:ext cx="89280" cy="79920"/>
                </p14:xfrm>
              </p:contentPart>
            </mc:Choice>
            <mc:Fallback xmlns="">
              <p:pic>
                <p:nvPicPr>
                  <p:cNvPr id="125" name="Рукописный ввод 124">
                    <a:extLst>
                      <a:ext uri="{FF2B5EF4-FFF2-40B4-BE49-F238E27FC236}">
                        <a16:creationId xmlns:a16="http://schemas.microsoft.com/office/drawing/2014/main" id="{4D954F86-96D9-DA34-8AB0-25C876A902D2}"/>
                      </a:ext>
                    </a:extLst>
                  </p:cNvPr>
                  <p:cNvPicPr/>
                  <p:nvPr/>
                </p:nvPicPr>
                <p:blipFill>
                  <a:blip r:embed="rId236"/>
                  <a:stretch>
                    <a:fillRect/>
                  </a:stretch>
                </p:blipFill>
                <p:spPr>
                  <a:xfrm>
                    <a:off x="6340094" y="4428139"/>
                    <a:ext cx="10692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26" name="Рукописный ввод 125">
                    <a:extLst>
                      <a:ext uri="{FF2B5EF4-FFF2-40B4-BE49-F238E27FC236}">
                        <a16:creationId xmlns:a16="http://schemas.microsoft.com/office/drawing/2014/main" id="{AD923D91-5E2E-6868-01B9-5A008A87E7C8}"/>
                      </a:ext>
                    </a:extLst>
                  </p14:cNvPr>
                  <p14:cNvContentPartPr/>
                  <p14:nvPr/>
                </p14:nvContentPartPr>
                <p14:xfrm>
                  <a:off x="6035174" y="4168939"/>
                  <a:ext cx="318240" cy="111960"/>
                </p14:xfrm>
              </p:contentPart>
            </mc:Choice>
            <mc:Fallback xmlns="">
              <p:pic>
                <p:nvPicPr>
                  <p:cNvPr id="126" name="Рукописный ввод 125">
                    <a:extLst>
                      <a:ext uri="{FF2B5EF4-FFF2-40B4-BE49-F238E27FC236}">
                        <a16:creationId xmlns:a16="http://schemas.microsoft.com/office/drawing/2014/main" id="{AD923D91-5E2E-6868-01B9-5A008A87E7C8}"/>
                      </a:ext>
                    </a:extLst>
                  </p:cNvPr>
                  <p:cNvPicPr/>
                  <p:nvPr/>
                </p:nvPicPr>
                <p:blipFill>
                  <a:blip r:embed="rId238"/>
                  <a:stretch>
                    <a:fillRect/>
                  </a:stretch>
                </p:blipFill>
                <p:spPr>
                  <a:xfrm>
                    <a:off x="6026174" y="4159939"/>
                    <a:ext cx="335880" cy="1296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39">
              <p14:nvContentPartPr>
                <p14:cNvPr id="128" name="Рукописный ввод 127">
                  <a:extLst>
                    <a:ext uri="{FF2B5EF4-FFF2-40B4-BE49-F238E27FC236}">
                      <a16:creationId xmlns:a16="http://schemas.microsoft.com/office/drawing/2014/main" id="{9989464B-118D-0D8C-1B1E-93F1A6C00C57}"/>
                    </a:ext>
                  </a:extLst>
                </p14:cNvPr>
                <p14:cNvContentPartPr/>
                <p14:nvPr/>
              </p14:nvContentPartPr>
              <p14:xfrm>
                <a:off x="5292494" y="3644059"/>
                <a:ext cx="720" cy="360"/>
              </p14:xfrm>
            </p:contentPart>
          </mc:Choice>
          <mc:Fallback xmlns="">
            <p:pic>
              <p:nvPicPr>
                <p:cNvPr id="128" name="Рукописный ввод 127">
                  <a:extLst>
                    <a:ext uri="{FF2B5EF4-FFF2-40B4-BE49-F238E27FC236}">
                      <a16:creationId xmlns:a16="http://schemas.microsoft.com/office/drawing/2014/main" id="{9989464B-118D-0D8C-1B1E-93F1A6C00C57}"/>
                    </a:ext>
                  </a:extLst>
                </p:cNvPr>
                <p:cNvPicPr/>
                <p:nvPr/>
              </p:nvPicPr>
              <p:blipFill>
                <a:blip r:embed="rId240"/>
                <a:stretch>
                  <a:fillRect/>
                </a:stretch>
              </p:blipFill>
              <p:spPr>
                <a:xfrm>
                  <a:off x="5288174" y="3639739"/>
                  <a:ext cx="936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1">
              <p14:nvContentPartPr>
                <p14:cNvPr id="58" name="Рукописный ввод 57">
                  <a:extLst>
                    <a:ext uri="{FF2B5EF4-FFF2-40B4-BE49-F238E27FC236}">
                      <a16:creationId xmlns:a16="http://schemas.microsoft.com/office/drawing/2014/main" id="{683BF8F8-16AF-F0B0-C2CA-2213E0A26A78}"/>
                    </a:ext>
                  </a:extLst>
                </p14:cNvPr>
                <p14:cNvContentPartPr/>
                <p14:nvPr/>
              </p14:nvContentPartPr>
              <p14:xfrm>
                <a:off x="4231574" y="2665579"/>
                <a:ext cx="312120" cy="172440"/>
              </p14:xfrm>
            </p:contentPart>
          </mc:Choice>
          <mc:Fallback xmlns="">
            <p:pic>
              <p:nvPicPr>
                <p:cNvPr id="58" name="Рукописный ввод 57">
                  <a:extLst>
                    <a:ext uri="{FF2B5EF4-FFF2-40B4-BE49-F238E27FC236}">
                      <a16:creationId xmlns:a16="http://schemas.microsoft.com/office/drawing/2014/main" id="{683BF8F8-16AF-F0B0-C2CA-2213E0A26A78}"/>
                    </a:ext>
                  </a:extLst>
                </p:cNvPr>
                <p:cNvPicPr/>
                <p:nvPr/>
              </p:nvPicPr>
              <p:blipFill>
                <a:blip r:embed="rId242"/>
                <a:stretch>
                  <a:fillRect/>
                </a:stretch>
              </p:blipFill>
              <p:spPr>
                <a:xfrm>
                  <a:off x="4227254" y="2661259"/>
                  <a:ext cx="320760" cy="181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3">
              <p14:nvContentPartPr>
                <p14:cNvPr id="59" name="Рукописный ввод 58">
                  <a:extLst>
                    <a:ext uri="{FF2B5EF4-FFF2-40B4-BE49-F238E27FC236}">
                      <a16:creationId xmlns:a16="http://schemas.microsoft.com/office/drawing/2014/main" id="{9F46FDE0-3225-3237-3FA5-D34BBE736791}"/>
                    </a:ext>
                  </a:extLst>
                </p14:cNvPr>
                <p14:cNvContentPartPr/>
                <p14:nvPr/>
              </p14:nvContentPartPr>
              <p14:xfrm>
                <a:off x="4274054" y="2721379"/>
                <a:ext cx="228960" cy="37800"/>
              </p14:xfrm>
            </p:contentPart>
          </mc:Choice>
          <mc:Fallback xmlns="">
            <p:pic>
              <p:nvPicPr>
                <p:cNvPr id="59" name="Рукописный ввод 58">
                  <a:extLst>
                    <a:ext uri="{FF2B5EF4-FFF2-40B4-BE49-F238E27FC236}">
                      <a16:creationId xmlns:a16="http://schemas.microsoft.com/office/drawing/2014/main" id="{9F46FDE0-3225-3237-3FA5-D34BBE736791}"/>
                    </a:ext>
                  </a:extLst>
                </p:cNvPr>
                <p:cNvPicPr/>
                <p:nvPr/>
              </p:nvPicPr>
              <p:blipFill>
                <a:blip r:embed="rId244"/>
                <a:stretch>
                  <a:fillRect/>
                </a:stretch>
              </p:blipFill>
              <p:spPr>
                <a:xfrm>
                  <a:off x="4269734" y="2717059"/>
                  <a:ext cx="23760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5">
              <p14:nvContentPartPr>
                <p14:cNvPr id="134" name="Рукописный ввод 133">
                  <a:extLst>
                    <a:ext uri="{FF2B5EF4-FFF2-40B4-BE49-F238E27FC236}">
                      <a16:creationId xmlns:a16="http://schemas.microsoft.com/office/drawing/2014/main" id="{61ECE9E6-DB35-64DB-BB10-2BA3AAF9FDB7}"/>
                    </a:ext>
                  </a:extLst>
                </p14:cNvPr>
                <p14:cNvContentPartPr/>
                <p14:nvPr/>
              </p14:nvContentPartPr>
              <p14:xfrm>
                <a:off x="1825694" y="2964379"/>
                <a:ext cx="3451680" cy="671040"/>
              </p14:xfrm>
            </p:contentPart>
          </mc:Choice>
          <mc:Fallback xmlns="">
            <p:pic>
              <p:nvPicPr>
                <p:cNvPr id="134" name="Рукописный ввод 133">
                  <a:extLst>
                    <a:ext uri="{FF2B5EF4-FFF2-40B4-BE49-F238E27FC236}">
                      <a16:creationId xmlns:a16="http://schemas.microsoft.com/office/drawing/2014/main" id="{61ECE9E6-DB35-64DB-BB10-2BA3AAF9FDB7}"/>
                    </a:ext>
                  </a:extLst>
                </p:cNvPr>
                <p:cNvPicPr/>
                <p:nvPr/>
              </p:nvPicPr>
              <p:blipFill>
                <a:blip r:embed="rId246"/>
                <a:stretch>
                  <a:fillRect/>
                </a:stretch>
              </p:blipFill>
              <p:spPr>
                <a:xfrm>
                  <a:off x="1821374" y="2960059"/>
                  <a:ext cx="3460320" cy="679680"/>
                </a:xfrm>
                <a:prstGeom prst="rect">
                  <a:avLst/>
                </a:prstGeom>
              </p:spPr>
            </p:pic>
          </mc:Fallback>
        </mc:AlternateContent>
        <p:grpSp>
          <p:nvGrpSpPr>
            <p:cNvPr id="143" name="Группа 142">
              <a:extLst>
                <a:ext uri="{FF2B5EF4-FFF2-40B4-BE49-F238E27FC236}">
                  <a16:creationId xmlns:a16="http://schemas.microsoft.com/office/drawing/2014/main" id="{E81BF2CE-8769-23C8-E2D9-D4E23B215875}"/>
                </a:ext>
              </a:extLst>
            </p:cNvPr>
            <p:cNvGrpSpPr/>
            <p:nvPr/>
          </p:nvGrpSpPr>
          <p:grpSpPr>
            <a:xfrm>
              <a:off x="5112854" y="2141419"/>
              <a:ext cx="2025720" cy="1497960"/>
              <a:chOff x="5112854" y="2141419"/>
              <a:chExt cx="2025720" cy="1497960"/>
            </a:xfrm>
          </p:grpSpPr>
          <mc:AlternateContent xmlns:mc="http://schemas.openxmlformats.org/markup-compatibility/2006" xmlns:p14="http://schemas.microsoft.com/office/powerpoint/2010/main" xmlns:aink="http://schemas.microsoft.com/office/drawing/2016/ink">
            <mc:Choice Requires="p14 aink">
              <p:contentPart p14:bwMode="auto" r:id="rId247">
                <p14:nvContentPartPr>
                  <p14:cNvPr id="63" name="Рукописный ввод 62">
                    <a:extLst>
                      <a:ext uri="{FF2B5EF4-FFF2-40B4-BE49-F238E27FC236}">
                        <a16:creationId xmlns:a16="http://schemas.microsoft.com/office/drawing/2014/main" id="{4797AF7B-B428-2620-2EE1-64712E380DDE}"/>
                      </a:ext>
                    </a:extLst>
                  </p14:cNvPr>
                  <p14:cNvContentPartPr/>
                  <p14:nvPr/>
                </p14:nvContentPartPr>
                <p14:xfrm>
                  <a:off x="6598934" y="3120259"/>
                  <a:ext cx="281160" cy="353520"/>
                </p14:xfrm>
              </p:contentPart>
            </mc:Choice>
            <mc:Fallback xmlns="">
              <p:pic>
                <p:nvPicPr>
                  <p:cNvPr id="63" name="Рукописный ввод 62">
                    <a:extLst>
                      <a:ext uri="{FF2B5EF4-FFF2-40B4-BE49-F238E27FC236}">
                        <a16:creationId xmlns:a16="http://schemas.microsoft.com/office/drawing/2014/main" id="{4797AF7B-B428-2620-2EE1-64712E380DDE}"/>
                      </a:ext>
                    </a:extLst>
                  </p:cNvPr>
                  <p:cNvPicPr/>
                  <p:nvPr/>
                </p:nvPicPr>
                <p:blipFill>
                  <a:blip r:embed="rId248"/>
                  <a:stretch>
                    <a:fillRect/>
                  </a:stretch>
                </p:blipFill>
                <p:spPr>
                  <a:xfrm>
                    <a:off x="6594614" y="3115939"/>
                    <a:ext cx="289800" cy="362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9">
                <p14:nvContentPartPr>
                  <p14:cNvPr id="61" name="Рукописный ввод 60">
                    <a:extLst>
                      <a:ext uri="{FF2B5EF4-FFF2-40B4-BE49-F238E27FC236}">
                        <a16:creationId xmlns:a16="http://schemas.microsoft.com/office/drawing/2014/main" id="{BC0975C8-7502-72DA-4CE1-760D3A66CD8D}"/>
                      </a:ext>
                    </a:extLst>
                  </p14:cNvPr>
                  <p14:cNvContentPartPr/>
                  <p14:nvPr/>
                </p14:nvContentPartPr>
                <p14:xfrm>
                  <a:off x="5341094" y="2375779"/>
                  <a:ext cx="182880" cy="194040"/>
                </p14:xfrm>
              </p:contentPart>
            </mc:Choice>
            <mc:Fallback xmlns="">
              <p:pic>
                <p:nvPicPr>
                  <p:cNvPr id="61" name="Рукописный ввод 60">
                    <a:extLst>
                      <a:ext uri="{FF2B5EF4-FFF2-40B4-BE49-F238E27FC236}">
                        <a16:creationId xmlns:a16="http://schemas.microsoft.com/office/drawing/2014/main" id="{BC0975C8-7502-72DA-4CE1-760D3A66CD8D}"/>
                      </a:ext>
                    </a:extLst>
                  </p:cNvPr>
                  <p:cNvPicPr/>
                  <p:nvPr/>
                </p:nvPicPr>
                <p:blipFill>
                  <a:blip r:embed="rId250"/>
                  <a:stretch>
                    <a:fillRect/>
                  </a:stretch>
                </p:blipFill>
                <p:spPr>
                  <a:xfrm>
                    <a:off x="5336774" y="2371459"/>
                    <a:ext cx="191520" cy="202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1">
                <p14:nvContentPartPr>
                  <p14:cNvPr id="131" name="Рукописный ввод 130">
                    <a:extLst>
                      <a:ext uri="{FF2B5EF4-FFF2-40B4-BE49-F238E27FC236}">
                        <a16:creationId xmlns:a16="http://schemas.microsoft.com/office/drawing/2014/main" id="{35D57E94-E4A7-3A61-7558-60A6416CD0D9}"/>
                      </a:ext>
                    </a:extLst>
                  </p14:cNvPr>
                  <p14:cNvContentPartPr/>
                  <p14:nvPr/>
                </p14:nvContentPartPr>
                <p14:xfrm>
                  <a:off x="5296094" y="3639019"/>
                  <a:ext cx="720" cy="360"/>
                </p14:xfrm>
              </p:contentPart>
            </mc:Choice>
            <mc:Fallback xmlns="">
              <p:pic>
                <p:nvPicPr>
                  <p:cNvPr id="131" name="Рукописный ввод 130">
                    <a:extLst>
                      <a:ext uri="{FF2B5EF4-FFF2-40B4-BE49-F238E27FC236}">
                        <a16:creationId xmlns:a16="http://schemas.microsoft.com/office/drawing/2014/main" id="{35D57E94-E4A7-3A61-7558-60A6416CD0D9}"/>
                      </a:ext>
                    </a:extLst>
                  </p:cNvPr>
                  <p:cNvPicPr/>
                  <p:nvPr/>
                </p:nvPicPr>
                <p:blipFill>
                  <a:blip r:embed="rId252"/>
                  <a:stretch>
                    <a:fillRect/>
                  </a:stretch>
                </p:blipFill>
                <p:spPr>
                  <a:xfrm>
                    <a:off x="5291774" y="3634699"/>
                    <a:ext cx="936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3">
                <p14:nvContentPartPr>
                  <p14:cNvPr id="132" name="Рукописный ввод 131">
                    <a:extLst>
                      <a:ext uri="{FF2B5EF4-FFF2-40B4-BE49-F238E27FC236}">
                        <a16:creationId xmlns:a16="http://schemas.microsoft.com/office/drawing/2014/main" id="{C6D8BDBB-1FA2-FBAC-ECD9-50FF95419C12}"/>
                      </a:ext>
                    </a:extLst>
                  </p14:cNvPr>
                  <p14:cNvContentPartPr/>
                  <p14:nvPr/>
                </p14:nvContentPartPr>
                <p14:xfrm>
                  <a:off x="5112854" y="3603379"/>
                  <a:ext cx="145080" cy="28440"/>
                </p14:xfrm>
              </p:contentPart>
            </mc:Choice>
            <mc:Fallback xmlns="">
              <p:pic>
                <p:nvPicPr>
                  <p:cNvPr id="132" name="Рукописный ввод 131">
                    <a:extLst>
                      <a:ext uri="{FF2B5EF4-FFF2-40B4-BE49-F238E27FC236}">
                        <a16:creationId xmlns:a16="http://schemas.microsoft.com/office/drawing/2014/main" id="{C6D8BDBB-1FA2-FBAC-ECD9-50FF95419C12}"/>
                      </a:ext>
                    </a:extLst>
                  </p:cNvPr>
                  <p:cNvPicPr/>
                  <p:nvPr/>
                </p:nvPicPr>
                <p:blipFill>
                  <a:blip r:embed="rId254"/>
                  <a:stretch>
                    <a:fillRect/>
                  </a:stretch>
                </p:blipFill>
                <p:spPr>
                  <a:xfrm>
                    <a:off x="5108534" y="3599059"/>
                    <a:ext cx="153720" cy="3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5">
                <p14:nvContentPartPr>
                  <p14:cNvPr id="142" name="Рукописный ввод 141">
                    <a:extLst>
                      <a:ext uri="{FF2B5EF4-FFF2-40B4-BE49-F238E27FC236}">
                        <a16:creationId xmlns:a16="http://schemas.microsoft.com/office/drawing/2014/main" id="{28E20995-C937-02CF-3521-3481F1590C87}"/>
                      </a:ext>
                    </a:extLst>
                  </p14:cNvPr>
                  <p14:cNvContentPartPr/>
                  <p14:nvPr/>
                </p14:nvContentPartPr>
                <p14:xfrm>
                  <a:off x="5227334" y="2141419"/>
                  <a:ext cx="1911240" cy="1493280"/>
                </p14:xfrm>
              </p:contentPart>
            </mc:Choice>
            <mc:Fallback xmlns="">
              <p:pic>
                <p:nvPicPr>
                  <p:cNvPr id="142" name="Рукописный ввод 141">
                    <a:extLst>
                      <a:ext uri="{FF2B5EF4-FFF2-40B4-BE49-F238E27FC236}">
                        <a16:creationId xmlns:a16="http://schemas.microsoft.com/office/drawing/2014/main" id="{28E20995-C937-02CF-3521-3481F1590C87}"/>
                      </a:ext>
                    </a:extLst>
                  </p:cNvPr>
                  <p:cNvPicPr/>
                  <p:nvPr/>
                </p:nvPicPr>
                <p:blipFill>
                  <a:blip r:embed="rId256"/>
                  <a:stretch>
                    <a:fillRect/>
                  </a:stretch>
                </p:blipFill>
                <p:spPr>
                  <a:xfrm>
                    <a:off x="5223014" y="2137099"/>
                    <a:ext cx="1919880" cy="1501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7">
              <p14:nvContentPartPr>
                <p14:cNvPr id="148" name="Рукописный ввод 147">
                  <a:extLst>
                    <a:ext uri="{FF2B5EF4-FFF2-40B4-BE49-F238E27FC236}">
                      <a16:creationId xmlns:a16="http://schemas.microsoft.com/office/drawing/2014/main" id="{C57BBE68-A136-A4CA-1F3A-00416DF96662}"/>
                    </a:ext>
                  </a:extLst>
                </p14:cNvPr>
                <p14:cNvContentPartPr/>
                <p14:nvPr/>
              </p14:nvContentPartPr>
              <p14:xfrm>
                <a:off x="1597814" y="1768459"/>
                <a:ext cx="360" cy="2291040"/>
              </p14:xfrm>
            </p:contentPart>
          </mc:Choice>
          <mc:Fallback xmlns="">
            <p:pic>
              <p:nvPicPr>
                <p:cNvPr id="148" name="Рукописный ввод 147">
                  <a:extLst>
                    <a:ext uri="{FF2B5EF4-FFF2-40B4-BE49-F238E27FC236}">
                      <a16:creationId xmlns:a16="http://schemas.microsoft.com/office/drawing/2014/main" id="{C57BBE68-A136-A4CA-1F3A-00416DF96662}"/>
                    </a:ext>
                  </a:extLst>
                </p:cNvPr>
                <p:cNvPicPr/>
                <p:nvPr/>
              </p:nvPicPr>
              <p:blipFill>
                <a:blip r:embed="rId258"/>
                <a:stretch>
                  <a:fillRect/>
                </a:stretch>
              </p:blipFill>
              <p:spPr>
                <a:xfrm>
                  <a:off x="1589174" y="1759819"/>
                  <a:ext cx="18000" cy="2308680"/>
                </a:xfrm>
                <a:prstGeom prst="rect">
                  <a:avLst/>
                </a:prstGeom>
              </p:spPr>
            </p:pic>
          </mc:Fallback>
        </mc:AlternateContent>
        <p:grpSp>
          <p:nvGrpSpPr>
            <p:cNvPr id="159" name="Группа 158">
              <a:extLst>
                <a:ext uri="{FF2B5EF4-FFF2-40B4-BE49-F238E27FC236}">
                  <a16:creationId xmlns:a16="http://schemas.microsoft.com/office/drawing/2014/main" id="{7669631F-7C96-AF8B-1388-30B0F48CE785}"/>
                </a:ext>
              </a:extLst>
            </p:cNvPr>
            <p:cNvGrpSpPr/>
            <p:nvPr/>
          </p:nvGrpSpPr>
          <p:grpSpPr>
            <a:xfrm>
              <a:off x="1467854" y="1738939"/>
              <a:ext cx="504360" cy="2333160"/>
              <a:chOff x="1467854" y="1738939"/>
              <a:chExt cx="504360" cy="2333160"/>
            </a:xfrm>
          </p:grpSpPr>
          <mc:AlternateContent xmlns:mc="http://schemas.openxmlformats.org/markup-compatibility/2006" xmlns:p14="http://schemas.microsoft.com/office/powerpoint/2010/main">
            <mc:Choice Requires="p14">
              <p:contentPart p14:bwMode="auto" r:id="rId259">
                <p14:nvContentPartPr>
                  <p14:cNvPr id="149" name="Рукописный ввод 148">
                    <a:extLst>
                      <a:ext uri="{FF2B5EF4-FFF2-40B4-BE49-F238E27FC236}">
                        <a16:creationId xmlns:a16="http://schemas.microsoft.com/office/drawing/2014/main" id="{B6E52662-BD53-BC92-10F0-C3C47AA19B8C}"/>
                      </a:ext>
                    </a:extLst>
                  </p14:cNvPr>
                  <p14:cNvContentPartPr/>
                  <p14:nvPr/>
                </p14:nvContentPartPr>
                <p14:xfrm>
                  <a:off x="1971854" y="1787899"/>
                  <a:ext cx="360" cy="2189520"/>
                </p14:xfrm>
              </p:contentPart>
            </mc:Choice>
            <mc:Fallback xmlns="">
              <p:pic>
                <p:nvPicPr>
                  <p:cNvPr id="149" name="Рукописный ввод 148">
                    <a:extLst>
                      <a:ext uri="{FF2B5EF4-FFF2-40B4-BE49-F238E27FC236}">
                        <a16:creationId xmlns:a16="http://schemas.microsoft.com/office/drawing/2014/main" id="{B6E52662-BD53-BC92-10F0-C3C47AA19B8C}"/>
                      </a:ext>
                    </a:extLst>
                  </p:cNvPr>
                  <p:cNvPicPr/>
                  <p:nvPr/>
                </p:nvPicPr>
                <p:blipFill>
                  <a:blip r:embed="rId260"/>
                  <a:stretch>
                    <a:fillRect/>
                  </a:stretch>
                </p:blipFill>
                <p:spPr>
                  <a:xfrm>
                    <a:off x="1962854" y="1778899"/>
                    <a:ext cx="18000" cy="220716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50" name="Рукописный ввод 149">
                    <a:extLst>
                      <a:ext uri="{FF2B5EF4-FFF2-40B4-BE49-F238E27FC236}">
                        <a16:creationId xmlns:a16="http://schemas.microsoft.com/office/drawing/2014/main" id="{F11E7924-E17B-1DAA-CCD6-78296FDF2C07}"/>
                      </a:ext>
                    </a:extLst>
                  </p14:cNvPr>
                  <p14:cNvContentPartPr/>
                  <p14:nvPr/>
                </p14:nvContentPartPr>
                <p14:xfrm>
                  <a:off x="1620134" y="3932059"/>
                  <a:ext cx="331920" cy="140040"/>
                </p14:xfrm>
              </p:contentPart>
            </mc:Choice>
            <mc:Fallback xmlns="">
              <p:pic>
                <p:nvPicPr>
                  <p:cNvPr id="150" name="Рукописный ввод 149">
                    <a:extLst>
                      <a:ext uri="{FF2B5EF4-FFF2-40B4-BE49-F238E27FC236}">
                        <a16:creationId xmlns:a16="http://schemas.microsoft.com/office/drawing/2014/main" id="{F11E7924-E17B-1DAA-CCD6-78296FDF2C07}"/>
                      </a:ext>
                    </a:extLst>
                  </p:cNvPr>
                  <p:cNvPicPr/>
                  <p:nvPr/>
                </p:nvPicPr>
                <p:blipFill>
                  <a:blip r:embed="rId262"/>
                  <a:stretch>
                    <a:fillRect/>
                  </a:stretch>
                </p:blipFill>
                <p:spPr>
                  <a:xfrm>
                    <a:off x="1611494" y="3923059"/>
                    <a:ext cx="34956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52" name="Рукописный ввод 151">
                    <a:extLst>
                      <a:ext uri="{FF2B5EF4-FFF2-40B4-BE49-F238E27FC236}">
                        <a16:creationId xmlns:a16="http://schemas.microsoft.com/office/drawing/2014/main" id="{A97034C5-DF56-42C5-A3E6-2CD978CA113C}"/>
                      </a:ext>
                    </a:extLst>
                  </p14:cNvPr>
                  <p14:cNvContentPartPr/>
                  <p14:nvPr/>
                </p14:nvContentPartPr>
                <p14:xfrm>
                  <a:off x="1585214" y="1738939"/>
                  <a:ext cx="365400" cy="39600"/>
                </p14:xfrm>
              </p:contentPart>
            </mc:Choice>
            <mc:Fallback xmlns="">
              <p:pic>
                <p:nvPicPr>
                  <p:cNvPr id="152" name="Рукописный ввод 151">
                    <a:extLst>
                      <a:ext uri="{FF2B5EF4-FFF2-40B4-BE49-F238E27FC236}">
                        <a16:creationId xmlns:a16="http://schemas.microsoft.com/office/drawing/2014/main" id="{A97034C5-DF56-42C5-A3E6-2CD978CA113C}"/>
                      </a:ext>
                    </a:extLst>
                  </p:cNvPr>
                  <p:cNvPicPr/>
                  <p:nvPr/>
                </p:nvPicPr>
                <p:blipFill>
                  <a:blip r:embed="rId264"/>
                  <a:stretch>
                    <a:fillRect/>
                  </a:stretch>
                </p:blipFill>
                <p:spPr>
                  <a:xfrm>
                    <a:off x="1576574" y="1730299"/>
                    <a:ext cx="3830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53" name="Рукописный ввод 152">
                    <a:extLst>
                      <a:ext uri="{FF2B5EF4-FFF2-40B4-BE49-F238E27FC236}">
                        <a16:creationId xmlns:a16="http://schemas.microsoft.com/office/drawing/2014/main" id="{22EFDFDA-EBFB-1A9C-4C30-505774EC0364}"/>
                      </a:ext>
                    </a:extLst>
                  </p14:cNvPr>
                  <p14:cNvContentPartPr/>
                  <p14:nvPr/>
                </p14:nvContentPartPr>
                <p14:xfrm>
                  <a:off x="1537694" y="4002259"/>
                  <a:ext cx="360" cy="360"/>
                </p14:xfrm>
              </p:contentPart>
            </mc:Choice>
            <mc:Fallback xmlns="">
              <p:pic>
                <p:nvPicPr>
                  <p:cNvPr id="153" name="Рукописный ввод 152">
                    <a:extLst>
                      <a:ext uri="{FF2B5EF4-FFF2-40B4-BE49-F238E27FC236}">
                        <a16:creationId xmlns:a16="http://schemas.microsoft.com/office/drawing/2014/main" id="{22EFDFDA-EBFB-1A9C-4C30-505774EC0364}"/>
                      </a:ext>
                    </a:extLst>
                  </p:cNvPr>
                  <p:cNvPicPr/>
                  <p:nvPr/>
                </p:nvPicPr>
                <p:blipFill>
                  <a:blip r:embed="rId266"/>
                  <a:stretch>
                    <a:fillRect/>
                  </a:stretch>
                </p:blipFill>
                <p:spPr>
                  <a:xfrm>
                    <a:off x="1529054" y="399361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54" name="Рукописный ввод 153">
                    <a:extLst>
                      <a:ext uri="{FF2B5EF4-FFF2-40B4-BE49-F238E27FC236}">
                        <a16:creationId xmlns:a16="http://schemas.microsoft.com/office/drawing/2014/main" id="{CB71FC45-CAD5-EA3D-E7B4-D4BB0828CAB6}"/>
                      </a:ext>
                    </a:extLst>
                  </p14:cNvPr>
                  <p14:cNvContentPartPr/>
                  <p14:nvPr/>
                </p14:nvContentPartPr>
                <p14:xfrm>
                  <a:off x="1521134" y="3969139"/>
                  <a:ext cx="93600" cy="22680"/>
                </p14:xfrm>
              </p:contentPart>
            </mc:Choice>
            <mc:Fallback xmlns="">
              <p:pic>
                <p:nvPicPr>
                  <p:cNvPr id="154" name="Рукописный ввод 153">
                    <a:extLst>
                      <a:ext uri="{FF2B5EF4-FFF2-40B4-BE49-F238E27FC236}">
                        <a16:creationId xmlns:a16="http://schemas.microsoft.com/office/drawing/2014/main" id="{CB71FC45-CAD5-EA3D-E7B4-D4BB0828CAB6}"/>
                      </a:ext>
                    </a:extLst>
                  </p:cNvPr>
                  <p:cNvPicPr/>
                  <p:nvPr/>
                </p:nvPicPr>
                <p:blipFill>
                  <a:blip r:embed="rId268"/>
                  <a:stretch>
                    <a:fillRect/>
                  </a:stretch>
                </p:blipFill>
                <p:spPr>
                  <a:xfrm>
                    <a:off x="1512134" y="3960499"/>
                    <a:ext cx="1112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56" name="Рукописный ввод 155">
                    <a:extLst>
                      <a:ext uri="{FF2B5EF4-FFF2-40B4-BE49-F238E27FC236}">
                        <a16:creationId xmlns:a16="http://schemas.microsoft.com/office/drawing/2014/main" id="{9B51925B-363B-527C-02CF-2C3FE579E7EF}"/>
                      </a:ext>
                    </a:extLst>
                  </p14:cNvPr>
                  <p14:cNvContentPartPr/>
                  <p14:nvPr/>
                </p14:nvContentPartPr>
                <p14:xfrm>
                  <a:off x="1467854" y="1785379"/>
                  <a:ext cx="56880" cy="2105640"/>
                </p14:xfrm>
              </p:contentPart>
            </mc:Choice>
            <mc:Fallback xmlns="">
              <p:pic>
                <p:nvPicPr>
                  <p:cNvPr id="156" name="Рукописный ввод 155">
                    <a:extLst>
                      <a:ext uri="{FF2B5EF4-FFF2-40B4-BE49-F238E27FC236}">
                        <a16:creationId xmlns:a16="http://schemas.microsoft.com/office/drawing/2014/main" id="{9B51925B-363B-527C-02CF-2C3FE579E7EF}"/>
                      </a:ext>
                    </a:extLst>
                  </p:cNvPr>
                  <p:cNvPicPr/>
                  <p:nvPr/>
                </p:nvPicPr>
                <p:blipFill>
                  <a:blip r:embed="rId270"/>
                  <a:stretch>
                    <a:fillRect/>
                  </a:stretch>
                </p:blipFill>
                <p:spPr>
                  <a:xfrm>
                    <a:off x="1459214" y="1776379"/>
                    <a:ext cx="74520" cy="212328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58" name="Рукописный ввод 157">
                    <a:extLst>
                      <a:ext uri="{FF2B5EF4-FFF2-40B4-BE49-F238E27FC236}">
                        <a16:creationId xmlns:a16="http://schemas.microsoft.com/office/drawing/2014/main" id="{D7F5CF78-2586-11AD-B30B-9DDA782898D0}"/>
                      </a:ext>
                    </a:extLst>
                  </p14:cNvPr>
                  <p14:cNvContentPartPr/>
                  <p14:nvPr/>
                </p14:nvContentPartPr>
                <p14:xfrm>
                  <a:off x="1526894" y="1755859"/>
                  <a:ext cx="118800" cy="38160"/>
                </p14:xfrm>
              </p:contentPart>
            </mc:Choice>
            <mc:Fallback xmlns="">
              <p:pic>
                <p:nvPicPr>
                  <p:cNvPr id="158" name="Рукописный ввод 157">
                    <a:extLst>
                      <a:ext uri="{FF2B5EF4-FFF2-40B4-BE49-F238E27FC236}">
                        <a16:creationId xmlns:a16="http://schemas.microsoft.com/office/drawing/2014/main" id="{D7F5CF78-2586-11AD-B30B-9DDA782898D0}"/>
                      </a:ext>
                    </a:extLst>
                  </p:cNvPr>
                  <p:cNvPicPr/>
                  <p:nvPr/>
                </p:nvPicPr>
                <p:blipFill>
                  <a:blip r:embed="rId272"/>
                  <a:stretch>
                    <a:fillRect/>
                  </a:stretch>
                </p:blipFill>
                <p:spPr>
                  <a:xfrm>
                    <a:off x="1518254" y="1747219"/>
                    <a:ext cx="136440" cy="55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3">
              <p14:nvContentPartPr>
                <p14:cNvPr id="161" name="Рукописный ввод 160">
                  <a:extLst>
                    <a:ext uri="{FF2B5EF4-FFF2-40B4-BE49-F238E27FC236}">
                      <a16:creationId xmlns:a16="http://schemas.microsoft.com/office/drawing/2014/main" id="{73668F19-3CD6-0309-0DB4-2BC676A7ECA6}"/>
                    </a:ext>
                  </a:extLst>
                </p14:cNvPr>
                <p14:cNvContentPartPr/>
                <p14:nvPr/>
              </p14:nvContentPartPr>
              <p14:xfrm>
                <a:off x="6873254" y="1036506"/>
                <a:ext cx="360" cy="2379600"/>
              </p14:xfrm>
            </p:contentPart>
          </mc:Choice>
          <mc:Fallback xmlns="">
            <p:pic>
              <p:nvPicPr>
                <p:cNvPr id="161" name="Рукописный ввод 160">
                  <a:extLst>
                    <a:ext uri="{FF2B5EF4-FFF2-40B4-BE49-F238E27FC236}">
                      <a16:creationId xmlns:a16="http://schemas.microsoft.com/office/drawing/2014/main" id="{73668F19-3CD6-0309-0DB4-2BC676A7ECA6}"/>
                    </a:ext>
                  </a:extLst>
                </p:cNvPr>
                <p:cNvPicPr/>
                <p:nvPr/>
              </p:nvPicPr>
              <p:blipFill>
                <a:blip r:embed="rId274"/>
                <a:stretch>
                  <a:fillRect/>
                </a:stretch>
              </p:blipFill>
              <p:spPr>
                <a:xfrm>
                  <a:off x="6864254" y="1027866"/>
                  <a:ext cx="18000" cy="2397240"/>
                </a:xfrm>
                <a:prstGeom prst="rect">
                  <a:avLst/>
                </a:prstGeom>
              </p:spPr>
            </p:pic>
          </mc:Fallback>
        </mc:AlternateContent>
        <p:grpSp>
          <p:nvGrpSpPr>
            <p:cNvPr id="179" name="Группа 178">
              <a:extLst>
                <a:ext uri="{FF2B5EF4-FFF2-40B4-BE49-F238E27FC236}">
                  <a16:creationId xmlns:a16="http://schemas.microsoft.com/office/drawing/2014/main" id="{F4AF07FC-D92A-D3CC-7031-B628997845E8}"/>
                </a:ext>
              </a:extLst>
            </p:cNvPr>
            <p:cNvGrpSpPr/>
            <p:nvPr/>
          </p:nvGrpSpPr>
          <p:grpSpPr>
            <a:xfrm>
              <a:off x="6850574" y="905466"/>
              <a:ext cx="598680" cy="2567233"/>
              <a:chOff x="6850574" y="905466"/>
              <a:chExt cx="598680" cy="2567233"/>
            </a:xfrm>
          </p:grpSpPr>
          <mc:AlternateContent xmlns:mc="http://schemas.openxmlformats.org/markup-compatibility/2006" xmlns:p14="http://schemas.microsoft.com/office/powerpoint/2010/main">
            <mc:Choice Requires="p14">
              <p:contentPart p14:bwMode="auto" r:id="rId275">
                <p14:nvContentPartPr>
                  <p14:cNvPr id="162" name="Рукописный ввод 161">
                    <a:extLst>
                      <a:ext uri="{FF2B5EF4-FFF2-40B4-BE49-F238E27FC236}">
                        <a16:creationId xmlns:a16="http://schemas.microsoft.com/office/drawing/2014/main" id="{1D3D53F9-4102-742F-72E0-E8BFB066F985}"/>
                      </a:ext>
                    </a:extLst>
                  </p14:cNvPr>
                  <p14:cNvContentPartPr/>
                  <p14:nvPr/>
                </p14:nvContentPartPr>
                <p14:xfrm>
                  <a:off x="7309574" y="1117146"/>
                  <a:ext cx="360" cy="360"/>
                </p14:xfrm>
              </p:contentPart>
            </mc:Choice>
            <mc:Fallback xmlns="">
              <p:pic>
                <p:nvPicPr>
                  <p:cNvPr id="162" name="Рукописный ввод 161">
                    <a:extLst>
                      <a:ext uri="{FF2B5EF4-FFF2-40B4-BE49-F238E27FC236}">
                        <a16:creationId xmlns:a16="http://schemas.microsoft.com/office/drawing/2014/main" id="{1D3D53F9-4102-742F-72E0-E8BFB066F985}"/>
                      </a:ext>
                    </a:extLst>
                  </p:cNvPr>
                  <p:cNvPicPr/>
                  <p:nvPr/>
                </p:nvPicPr>
                <p:blipFill>
                  <a:blip r:embed="rId266"/>
                  <a:stretch>
                    <a:fillRect/>
                  </a:stretch>
                </p:blipFill>
                <p:spPr>
                  <a:xfrm>
                    <a:off x="7300574" y="11081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63" name="Рукописный ввод 162">
                    <a:extLst>
                      <a:ext uri="{FF2B5EF4-FFF2-40B4-BE49-F238E27FC236}">
                        <a16:creationId xmlns:a16="http://schemas.microsoft.com/office/drawing/2014/main" id="{B162BCDE-EC8F-28D3-05B0-77683C18EBC2}"/>
                      </a:ext>
                    </a:extLst>
                  </p14:cNvPr>
                  <p14:cNvContentPartPr/>
                  <p14:nvPr/>
                </p14:nvContentPartPr>
                <p14:xfrm>
                  <a:off x="7309574" y="1024266"/>
                  <a:ext cx="360" cy="2397960"/>
                </p14:xfrm>
              </p:contentPart>
            </mc:Choice>
            <mc:Fallback xmlns="">
              <p:pic>
                <p:nvPicPr>
                  <p:cNvPr id="163" name="Рукописный ввод 162">
                    <a:extLst>
                      <a:ext uri="{FF2B5EF4-FFF2-40B4-BE49-F238E27FC236}">
                        <a16:creationId xmlns:a16="http://schemas.microsoft.com/office/drawing/2014/main" id="{B162BCDE-EC8F-28D3-05B0-77683C18EBC2}"/>
                      </a:ext>
                    </a:extLst>
                  </p:cNvPr>
                  <p:cNvPicPr/>
                  <p:nvPr/>
                </p:nvPicPr>
                <p:blipFill>
                  <a:blip r:embed="rId277"/>
                  <a:stretch>
                    <a:fillRect/>
                  </a:stretch>
                </p:blipFill>
                <p:spPr>
                  <a:xfrm>
                    <a:off x="7300574" y="1015626"/>
                    <a:ext cx="18000" cy="241560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64" name="Рукописный ввод 163">
                    <a:extLst>
                      <a:ext uri="{FF2B5EF4-FFF2-40B4-BE49-F238E27FC236}">
                        <a16:creationId xmlns:a16="http://schemas.microsoft.com/office/drawing/2014/main" id="{096453C2-FDCB-E312-28B0-9C0695DCA6C8}"/>
                      </a:ext>
                    </a:extLst>
                  </p14:cNvPr>
                  <p14:cNvContentPartPr/>
                  <p14:nvPr/>
                </p14:nvContentPartPr>
                <p14:xfrm>
                  <a:off x="6850574" y="3403579"/>
                  <a:ext cx="460440" cy="69120"/>
                </p14:xfrm>
              </p:contentPart>
            </mc:Choice>
            <mc:Fallback xmlns="">
              <p:pic>
                <p:nvPicPr>
                  <p:cNvPr id="164" name="Рукописный ввод 163">
                    <a:extLst>
                      <a:ext uri="{FF2B5EF4-FFF2-40B4-BE49-F238E27FC236}">
                        <a16:creationId xmlns:a16="http://schemas.microsoft.com/office/drawing/2014/main" id="{096453C2-FDCB-E312-28B0-9C0695DCA6C8}"/>
                      </a:ext>
                    </a:extLst>
                  </p:cNvPr>
                  <p:cNvPicPr/>
                  <p:nvPr/>
                </p:nvPicPr>
                <p:blipFill>
                  <a:blip r:embed="rId279"/>
                  <a:stretch>
                    <a:fillRect/>
                  </a:stretch>
                </p:blipFill>
                <p:spPr>
                  <a:xfrm>
                    <a:off x="6841574" y="3394579"/>
                    <a:ext cx="4780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65" name="Рукописный ввод 164">
                    <a:extLst>
                      <a:ext uri="{FF2B5EF4-FFF2-40B4-BE49-F238E27FC236}">
                        <a16:creationId xmlns:a16="http://schemas.microsoft.com/office/drawing/2014/main" id="{119B6F80-FC47-2B03-6B7E-3E5B6B5A018C}"/>
                      </a:ext>
                    </a:extLst>
                  </p14:cNvPr>
                  <p14:cNvContentPartPr/>
                  <p14:nvPr/>
                </p14:nvContentPartPr>
                <p14:xfrm>
                  <a:off x="6894494" y="974946"/>
                  <a:ext cx="389880" cy="48960"/>
                </p14:xfrm>
              </p:contentPart>
            </mc:Choice>
            <mc:Fallback xmlns="">
              <p:pic>
                <p:nvPicPr>
                  <p:cNvPr id="165" name="Рукописный ввод 164">
                    <a:extLst>
                      <a:ext uri="{FF2B5EF4-FFF2-40B4-BE49-F238E27FC236}">
                        <a16:creationId xmlns:a16="http://schemas.microsoft.com/office/drawing/2014/main" id="{119B6F80-FC47-2B03-6B7E-3E5B6B5A018C}"/>
                      </a:ext>
                    </a:extLst>
                  </p:cNvPr>
                  <p:cNvPicPr/>
                  <p:nvPr/>
                </p:nvPicPr>
                <p:blipFill>
                  <a:blip r:embed="rId281"/>
                  <a:stretch>
                    <a:fillRect/>
                  </a:stretch>
                </p:blipFill>
                <p:spPr>
                  <a:xfrm>
                    <a:off x="6885494" y="965946"/>
                    <a:ext cx="40752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67" name="Рукописный ввод 166">
                    <a:extLst>
                      <a:ext uri="{FF2B5EF4-FFF2-40B4-BE49-F238E27FC236}">
                        <a16:creationId xmlns:a16="http://schemas.microsoft.com/office/drawing/2014/main" id="{8B23D2E4-C610-DDA0-2B74-5AA9391BC4A9}"/>
                      </a:ext>
                    </a:extLst>
                  </p14:cNvPr>
                  <p14:cNvContentPartPr/>
                  <p14:nvPr/>
                </p14:nvContentPartPr>
                <p14:xfrm>
                  <a:off x="7316414" y="3374419"/>
                  <a:ext cx="132840" cy="95400"/>
                </p14:xfrm>
              </p:contentPart>
            </mc:Choice>
            <mc:Fallback xmlns="">
              <p:pic>
                <p:nvPicPr>
                  <p:cNvPr id="167" name="Рукописный ввод 166">
                    <a:extLst>
                      <a:ext uri="{FF2B5EF4-FFF2-40B4-BE49-F238E27FC236}">
                        <a16:creationId xmlns:a16="http://schemas.microsoft.com/office/drawing/2014/main" id="{8B23D2E4-C610-DDA0-2B74-5AA9391BC4A9}"/>
                      </a:ext>
                    </a:extLst>
                  </p:cNvPr>
                  <p:cNvPicPr/>
                  <p:nvPr/>
                </p:nvPicPr>
                <p:blipFill>
                  <a:blip r:embed="rId283"/>
                  <a:stretch>
                    <a:fillRect/>
                  </a:stretch>
                </p:blipFill>
                <p:spPr>
                  <a:xfrm>
                    <a:off x="7307414" y="3365779"/>
                    <a:ext cx="15048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70" name="Рукописный ввод 169">
                    <a:extLst>
                      <a:ext uri="{FF2B5EF4-FFF2-40B4-BE49-F238E27FC236}">
                        <a16:creationId xmlns:a16="http://schemas.microsoft.com/office/drawing/2014/main" id="{257A5863-1ECE-51F6-433C-A753CA7DA1EA}"/>
                      </a:ext>
                    </a:extLst>
                  </p14:cNvPr>
                  <p14:cNvContentPartPr/>
                  <p14:nvPr/>
                </p14:nvContentPartPr>
                <p14:xfrm>
                  <a:off x="7434494" y="1004179"/>
                  <a:ext cx="360" cy="2358720"/>
                </p14:xfrm>
              </p:contentPart>
            </mc:Choice>
            <mc:Fallback xmlns="">
              <p:pic>
                <p:nvPicPr>
                  <p:cNvPr id="170" name="Рукописный ввод 169">
                    <a:extLst>
                      <a:ext uri="{FF2B5EF4-FFF2-40B4-BE49-F238E27FC236}">
                        <a16:creationId xmlns:a16="http://schemas.microsoft.com/office/drawing/2014/main" id="{257A5863-1ECE-51F6-433C-A753CA7DA1EA}"/>
                      </a:ext>
                    </a:extLst>
                  </p:cNvPr>
                  <p:cNvPicPr/>
                  <p:nvPr/>
                </p:nvPicPr>
                <p:blipFill>
                  <a:blip r:embed="rId285"/>
                  <a:stretch>
                    <a:fillRect/>
                  </a:stretch>
                </p:blipFill>
                <p:spPr>
                  <a:xfrm>
                    <a:off x="7425854" y="995539"/>
                    <a:ext cx="18000" cy="23763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71" name="Рукописный ввод 170">
                    <a:extLst>
                      <a:ext uri="{FF2B5EF4-FFF2-40B4-BE49-F238E27FC236}">
                        <a16:creationId xmlns:a16="http://schemas.microsoft.com/office/drawing/2014/main" id="{8623B48D-3FC5-06A5-CAF8-BD0804647FD5}"/>
                      </a:ext>
                    </a:extLst>
                  </p14:cNvPr>
                  <p14:cNvContentPartPr/>
                  <p14:nvPr/>
                </p14:nvContentPartPr>
                <p14:xfrm>
                  <a:off x="7434494" y="943626"/>
                  <a:ext cx="360" cy="71640"/>
                </p14:xfrm>
              </p:contentPart>
            </mc:Choice>
            <mc:Fallback xmlns="">
              <p:pic>
                <p:nvPicPr>
                  <p:cNvPr id="171" name="Рукописный ввод 170">
                    <a:extLst>
                      <a:ext uri="{FF2B5EF4-FFF2-40B4-BE49-F238E27FC236}">
                        <a16:creationId xmlns:a16="http://schemas.microsoft.com/office/drawing/2014/main" id="{8623B48D-3FC5-06A5-CAF8-BD0804647FD5}"/>
                      </a:ext>
                    </a:extLst>
                  </p:cNvPr>
                  <p:cNvPicPr/>
                  <p:nvPr/>
                </p:nvPicPr>
                <p:blipFill>
                  <a:blip r:embed="rId287"/>
                  <a:stretch>
                    <a:fillRect/>
                  </a:stretch>
                </p:blipFill>
                <p:spPr>
                  <a:xfrm>
                    <a:off x="7425854" y="934626"/>
                    <a:ext cx="180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172" name="Рукописный ввод 171">
                    <a:extLst>
                      <a:ext uri="{FF2B5EF4-FFF2-40B4-BE49-F238E27FC236}">
                        <a16:creationId xmlns:a16="http://schemas.microsoft.com/office/drawing/2014/main" id="{8664E0AC-57C0-17D2-D0FD-1D9D09ACDDB3}"/>
                      </a:ext>
                    </a:extLst>
                  </p14:cNvPr>
                  <p14:cNvContentPartPr/>
                  <p14:nvPr/>
                </p14:nvContentPartPr>
                <p14:xfrm>
                  <a:off x="7434494" y="989346"/>
                  <a:ext cx="360" cy="48960"/>
                </p14:xfrm>
              </p:contentPart>
            </mc:Choice>
            <mc:Fallback xmlns="">
              <p:pic>
                <p:nvPicPr>
                  <p:cNvPr id="172" name="Рукописный ввод 171">
                    <a:extLst>
                      <a:ext uri="{FF2B5EF4-FFF2-40B4-BE49-F238E27FC236}">
                        <a16:creationId xmlns:a16="http://schemas.microsoft.com/office/drawing/2014/main" id="{8664E0AC-57C0-17D2-D0FD-1D9D09ACDDB3}"/>
                      </a:ext>
                    </a:extLst>
                  </p:cNvPr>
                  <p:cNvPicPr/>
                  <p:nvPr/>
                </p:nvPicPr>
                <p:blipFill>
                  <a:blip r:embed="rId289"/>
                  <a:stretch>
                    <a:fillRect/>
                  </a:stretch>
                </p:blipFill>
                <p:spPr>
                  <a:xfrm>
                    <a:off x="7425854" y="980706"/>
                    <a:ext cx="1800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173" name="Рукописный ввод 172">
                    <a:extLst>
                      <a:ext uri="{FF2B5EF4-FFF2-40B4-BE49-F238E27FC236}">
                        <a16:creationId xmlns:a16="http://schemas.microsoft.com/office/drawing/2014/main" id="{D2FE379A-F23B-964C-29DB-0F6FBAB802F6}"/>
                      </a:ext>
                    </a:extLst>
                  </p14:cNvPr>
                  <p14:cNvContentPartPr/>
                  <p14:nvPr/>
                </p14:nvContentPartPr>
                <p14:xfrm>
                  <a:off x="7434494" y="983586"/>
                  <a:ext cx="360" cy="63360"/>
                </p14:xfrm>
              </p:contentPart>
            </mc:Choice>
            <mc:Fallback xmlns="">
              <p:pic>
                <p:nvPicPr>
                  <p:cNvPr id="173" name="Рукописный ввод 172">
                    <a:extLst>
                      <a:ext uri="{FF2B5EF4-FFF2-40B4-BE49-F238E27FC236}">
                        <a16:creationId xmlns:a16="http://schemas.microsoft.com/office/drawing/2014/main" id="{D2FE379A-F23B-964C-29DB-0F6FBAB802F6}"/>
                      </a:ext>
                    </a:extLst>
                  </p:cNvPr>
                  <p:cNvPicPr/>
                  <p:nvPr/>
                </p:nvPicPr>
                <p:blipFill>
                  <a:blip r:embed="rId291"/>
                  <a:stretch>
                    <a:fillRect/>
                  </a:stretch>
                </p:blipFill>
                <p:spPr>
                  <a:xfrm>
                    <a:off x="7425854" y="974586"/>
                    <a:ext cx="1800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174" name="Рукописный ввод 173">
                    <a:extLst>
                      <a:ext uri="{FF2B5EF4-FFF2-40B4-BE49-F238E27FC236}">
                        <a16:creationId xmlns:a16="http://schemas.microsoft.com/office/drawing/2014/main" id="{17C9CB88-E95A-CFB1-0A5B-B95091F958BE}"/>
                      </a:ext>
                    </a:extLst>
                  </p14:cNvPr>
                  <p14:cNvContentPartPr/>
                  <p14:nvPr/>
                </p14:nvContentPartPr>
                <p14:xfrm>
                  <a:off x="7434494" y="1031106"/>
                  <a:ext cx="360" cy="16560"/>
                </p14:xfrm>
              </p:contentPart>
            </mc:Choice>
            <mc:Fallback xmlns="">
              <p:pic>
                <p:nvPicPr>
                  <p:cNvPr id="174" name="Рукописный ввод 173">
                    <a:extLst>
                      <a:ext uri="{FF2B5EF4-FFF2-40B4-BE49-F238E27FC236}">
                        <a16:creationId xmlns:a16="http://schemas.microsoft.com/office/drawing/2014/main" id="{17C9CB88-E95A-CFB1-0A5B-B95091F958BE}"/>
                      </a:ext>
                    </a:extLst>
                  </p:cNvPr>
                  <p:cNvPicPr/>
                  <p:nvPr/>
                </p:nvPicPr>
                <p:blipFill>
                  <a:blip r:embed="rId293"/>
                  <a:stretch>
                    <a:fillRect/>
                  </a:stretch>
                </p:blipFill>
                <p:spPr>
                  <a:xfrm>
                    <a:off x="7425854" y="1022106"/>
                    <a:ext cx="1800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176" name="Рукописный ввод 175">
                    <a:extLst>
                      <a:ext uri="{FF2B5EF4-FFF2-40B4-BE49-F238E27FC236}">
                        <a16:creationId xmlns:a16="http://schemas.microsoft.com/office/drawing/2014/main" id="{365CFFB1-CC64-28A1-4E2F-DE3A14CA8BB9}"/>
                      </a:ext>
                    </a:extLst>
                  </p14:cNvPr>
                  <p14:cNvContentPartPr/>
                  <p14:nvPr/>
                </p14:nvContentPartPr>
                <p14:xfrm>
                  <a:off x="7366094" y="960546"/>
                  <a:ext cx="360" cy="360"/>
                </p14:xfrm>
              </p:contentPart>
            </mc:Choice>
            <mc:Fallback xmlns="">
              <p:pic>
                <p:nvPicPr>
                  <p:cNvPr id="176" name="Рукописный ввод 175">
                    <a:extLst>
                      <a:ext uri="{FF2B5EF4-FFF2-40B4-BE49-F238E27FC236}">
                        <a16:creationId xmlns:a16="http://schemas.microsoft.com/office/drawing/2014/main" id="{365CFFB1-CC64-28A1-4E2F-DE3A14CA8BB9}"/>
                      </a:ext>
                    </a:extLst>
                  </p:cNvPr>
                  <p:cNvPicPr/>
                  <p:nvPr/>
                </p:nvPicPr>
                <p:blipFill>
                  <a:blip r:embed="rId266"/>
                  <a:stretch>
                    <a:fillRect/>
                  </a:stretch>
                </p:blipFill>
                <p:spPr>
                  <a:xfrm>
                    <a:off x="7357454" y="9515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77" name="Рукописный ввод 176">
                    <a:extLst>
                      <a:ext uri="{FF2B5EF4-FFF2-40B4-BE49-F238E27FC236}">
                        <a16:creationId xmlns:a16="http://schemas.microsoft.com/office/drawing/2014/main" id="{1DB74F10-3F91-DD68-DFC5-A0026B6C814B}"/>
                      </a:ext>
                    </a:extLst>
                  </p14:cNvPr>
                  <p14:cNvContentPartPr/>
                  <p14:nvPr/>
                </p14:nvContentPartPr>
                <p14:xfrm>
                  <a:off x="7287254" y="943986"/>
                  <a:ext cx="132840" cy="81000"/>
                </p14:xfrm>
              </p:contentPart>
            </mc:Choice>
            <mc:Fallback xmlns="">
              <p:pic>
                <p:nvPicPr>
                  <p:cNvPr id="177" name="Рукописный ввод 176">
                    <a:extLst>
                      <a:ext uri="{FF2B5EF4-FFF2-40B4-BE49-F238E27FC236}">
                        <a16:creationId xmlns:a16="http://schemas.microsoft.com/office/drawing/2014/main" id="{1DB74F10-3F91-DD68-DFC5-A0026B6C814B}"/>
                      </a:ext>
                    </a:extLst>
                  </p:cNvPr>
                  <p:cNvPicPr/>
                  <p:nvPr/>
                </p:nvPicPr>
                <p:blipFill>
                  <a:blip r:embed="rId296"/>
                  <a:stretch>
                    <a:fillRect/>
                  </a:stretch>
                </p:blipFill>
                <p:spPr>
                  <a:xfrm>
                    <a:off x="7278614" y="935346"/>
                    <a:ext cx="1504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78" name="Рукописный ввод 177">
                    <a:extLst>
                      <a:ext uri="{FF2B5EF4-FFF2-40B4-BE49-F238E27FC236}">
                        <a16:creationId xmlns:a16="http://schemas.microsoft.com/office/drawing/2014/main" id="{01C1F8C0-ADEA-501A-0247-EB683452B745}"/>
                      </a:ext>
                    </a:extLst>
                  </p14:cNvPr>
                  <p14:cNvContentPartPr/>
                  <p14:nvPr/>
                </p14:nvContentPartPr>
                <p14:xfrm>
                  <a:off x="6887294" y="905466"/>
                  <a:ext cx="502560" cy="85320"/>
                </p14:xfrm>
              </p:contentPart>
            </mc:Choice>
            <mc:Fallback xmlns="">
              <p:pic>
                <p:nvPicPr>
                  <p:cNvPr id="178" name="Рукописный ввод 177">
                    <a:extLst>
                      <a:ext uri="{FF2B5EF4-FFF2-40B4-BE49-F238E27FC236}">
                        <a16:creationId xmlns:a16="http://schemas.microsoft.com/office/drawing/2014/main" id="{01C1F8C0-ADEA-501A-0247-EB683452B745}"/>
                      </a:ext>
                    </a:extLst>
                  </p:cNvPr>
                  <p:cNvPicPr/>
                  <p:nvPr/>
                </p:nvPicPr>
                <p:blipFill>
                  <a:blip r:embed="rId298"/>
                  <a:stretch>
                    <a:fillRect/>
                  </a:stretch>
                </p:blipFill>
                <p:spPr>
                  <a:xfrm>
                    <a:off x="6878294" y="896826"/>
                    <a:ext cx="520200" cy="102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9">
              <p14:nvContentPartPr>
                <p14:cNvPr id="183" name="Рукописный ввод 182">
                  <a:extLst>
                    <a:ext uri="{FF2B5EF4-FFF2-40B4-BE49-F238E27FC236}">
                      <a16:creationId xmlns:a16="http://schemas.microsoft.com/office/drawing/2014/main" id="{3F29058F-E020-CA92-9EC1-F55480EFFFF4}"/>
                    </a:ext>
                  </a:extLst>
                </p14:cNvPr>
                <p14:cNvContentPartPr/>
                <p14:nvPr/>
              </p14:nvContentPartPr>
              <p14:xfrm>
                <a:off x="4970294" y="1385419"/>
                <a:ext cx="2040840" cy="2347560"/>
              </p14:xfrm>
            </p:contentPart>
          </mc:Choice>
          <mc:Fallback xmlns="">
            <p:pic>
              <p:nvPicPr>
                <p:cNvPr id="183" name="Рукописный ввод 182">
                  <a:extLst>
                    <a:ext uri="{FF2B5EF4-FFF2-40B4-BE49-F238E27FC236}">
                      <a16:creationId xmlns:a16="http://schemas.microsoft.com/office/drawing/2014/main" id="{3F29058F-E020-CA92-9EC1-F55480EFFFF4}"/>
                    </a:ext>
                  </a:extLst>
                </p:cNvPr>
                <p:cNvPicPr/>
                <p:nvPr/>
              </p:nvPicPr>
              <p:blipFill>
                <a:blip r:embed="rId300"/>
                <a:stretch>
                  <a:fillRect/>
                </a:stretch>
              </p:blipFill>
              <p:spPr>
                <a:xfrm>
                  <a:off x="4961654" y="1376419"/>
                  <a:ext cx="2058480" cy="236520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185" name="Рукописный ввод 184">
                  <a:extLst>
                    <a:ext uri="{FF2B5EF4-FFF2-40B4-BE49-F238E27FC236}">
                      <a16:creationId xmlns:a16="http://schemas.microsoft.com/office/drawing/2014/main" id="{9E7BC96F-BFDF-3D45-2D01-986A5BA4A282}"/>
                    </a:ext>
                  </a:extLst>
                </p14:cNvPr>
                <p14:cNvContentPartPr/>
                <p14:nvPr/>
              </p14:nvContentPartPr>
              <p14:xfrm>
                <a:off x="6911414" y="1352569"/>
                <a:ext cx="204840" cy="143280"/>
              </p14:xfrm>
            </p:contentPart>
          </mc:Choice>
          <mc:Fallback xmlns="">
            <p:pic>
              <p:nvPicPr>
                <p:cNvPr id="185" name="Рукописный ввод 184">
                  <a:extLst>
                    <a:ext uri="{FF2B5EF4-FFF2-40B4-BE49-F238E27FC236}">
                      <a16:creationId xmlns:a16="http://schemas.microsoft.com/office/drawing/2014/main" id="{9E7BC96F-BFDF-3D45-2D01-986A5BA4A282}"/>
                    </a:ext>
                  </a:extLst>
                </p:cNvPr>
                <p:cNvPicPr/>
                <p:nvPr/>
              </p:nvPicPr>
              <p:blipFill>
                <a:blip r:embed="rId302"/>
                <a:stretch>
                  <a:fillRect/>
                </a:stretch>
              </p:blipFill>
              <p:spPr>
                <a:xfrm>
                  <a:off x="6902774" y="1343929"/>
                  <a:ext cx="22248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87" name="Рукописный ввод 186">
                  <a:extLst>
                    <a:ext uri="{FF2B5EF4-FFF2-40B4-BE49-F238E27FC236}">
                      <a16:creationId xmlns:a16="http://schemas.microsoft.com/office/drawing/2014/main" id="{37E343E6-6B55-2C9D-A817-75AEE4300F3B}"/>
                    </a:ext>
                  </a:extLst>
                </p14:cNvPr>
                <p14:cNvContentPartPr/>
                <p14:nvPr/>
              </p14:nvContentPartPr>
              <p14:xfrm>
                <a:off x="6158294" y="1771339"/>
                <a:ext cx="256680" cy="236880"/>
              </p14:xfrm>
            </p:contentPart>
          </mc:Choice>
          <mc:Fallback xmlns="">
            <p:pic>
              <p:nvPicPr>
                <p:cNvPr id="187" name="Рукописный ввод 186">
                  <a:extLst>
                    <a:ext uri="{FF2B5EF4-FFF2-40B4-BE49-F238E27FC236}">
                      <a16:creationId xmlns:a16="http://schemas.microsoft.com/office/drawing/2014/main" id="{37E343E6-6B55-2C9D-A817-75AEE4300F3B}"/>
                    </a:ext>
                  </a:extLst>
                </p:cNvPr>
                <p:cNvPicPr/>
                <p:nvPr/>
              </p:nvPicPr>
              <p:blipFill>
                <a:blip r:embed="rId304"/>
                <a:stretch>
                  <a:fillRect/>
                </a:stretch>
              </p:blipFill>
              <p:spPr>
                <a:xfrm>
                  <a:off x="6149654" y="1762699"/>
                  <a:ext cx="274320" cy="254520"/>
                </a:xfrm>
                <a:prstGeom prst="rect">
                  <a:avLst/>
                </a:prstGeom>
              </p:spPr>
            </p:pic>
          </mc:Fallback>
        </mc:AlternateContent>
        <p:grpSp>
          <p:nvGrpSpPr>
            <p:cNvPr id="218" name="Группа 217">
              <a:extLst>
                <a:ext uri="{FF2B5EF4-FFF2-40B4-BE49-F238E27FC236}">
                  <a16:creationId xmlns:a16="http://schemas.microsoft.com/office/drawing/2014/main" id="{19925124-8722-621B-8088-6D539416082F}"/>
                </a:ext>
              </a:extLst>
            </p:cNvPr>
            <p:cNvGrpSpPr/>
            <p:nvPr/>
          </p:nvGrpSpPr>
          <p:grpSpPr>
            <a:xfrm>
              <a:off x="1841894" y="3589699"/>
              <a:ext cx="3187080" cy="527760"/>
              <a:chOff x="1841894" y="3589699"/>
              <a:chExt cx="3187080" cy="527760"/>
            </a:xfrm>
          </p:grpSpPr>
          <mc:AlternateContent xmlns:mc="http://schemas.openxmlformats.org/markup-compatibility/2006" xmlns:p14="http://schemas.microsoft.com/office/powerpoint/2010/main">
            <mc:Choice Requires="p14">
              <p:contentPart p14:bwMode="auto" r:id="rId305">
                <p14:nvContentPartPr>
                  <p14:cNvPr id="214" name="Рукописный ввод 213">
                    <a:extLst>
                      <a:ext uri="{FF2B5EF4-FFF2-40B4-BE49-F238E27FC236}">
                        <a16:creationId xmlns:a16="http://schemas.microsoft.com/office/drawing/2014/main" id="{BF293545-B066-BD11-50A4-0A5E6AFE16ED}"/>
                      </a:ext>
                    </a:extLst>
                  </p14:cNvPr>
                  <p14:cNvContentPartPr/>
                  <p14:nvPr/>
                </p14:nvContentPartPr>
                <p14:xfrm>
                  <a:off x="1870334" y="3713899"/>
                  <a:ext cx="3158640" cy="360"/>
                </p14:xfrm>
              </p:contentPart>
            </mc:Choice>
            <mc:Fallback xmlns="">
              <p:pic>
                <p:nvPicPr>
                  <p:cNvPr id="214" name="Рукописный ввод 213">
                    <a:extLst>
                      <a:ext uri="{FF2B5EF4-FFF2-40B4-BE49-F238E27FC236}">
                        <a16:creationId xmlns:a16="http://schemas.microsoft.com/office/drawing/2014/main" id="{BF293545-B066-BD11-50A4-0A5E6AFE16ED}"/>
                      </a:ext>
                    </a:extLst>
                  </p:cNvPr>
                  <p:cNvPicPr/>
                  <p:nvPr/>
                </p:nvPicPr>
                <p:blipFill>
                  <a:blip r:embed="rId306"/>
                  <a:stretch>
                    <a:fillRect/>
                  </a:stretch>
                </p:blipFill>
                <p:spPr>
                  <a:xfrm>
                    <a:off x="1861694" y="3705259"/>
                    <a:ext cx="3176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15" name="Рукописный ввод 214">
                    <a:extLst>
                      <a:ext uri="{FF2B5EF4-FFF2-40B4-BE49-F238E27FC236}">
                        <a16:creationId xmlns:a16="http://schemas.microsoft.com/office/drawing/2014/main" id="{9F59979A-8432-8735-CFC3-F7CDACD84C51}"/>
                      </a:ext>
                    </a:extLst>
                  </p14:cNvPr>
                  <p14:cNvContentPartPr/>
                  <p14:nvPr/>
                </p14:nvContentPartPr>
                <p14:xfrm>
                  <a:off x="1841894" y="3589699"/>
                  <a:ext cx="169200" cy="238320"/>
                </p14:xfrm>
              </p:contentPart>
            </mc:Choice>
            <mc:Fallback xmlns="">
              <p:pic>
                <p:nvPicPr>
                  <p:cNvPr id="215" name="Рукописный ввод 214">
                    <a:extLst>
                      <a:ext uri="{FF2B5EF4-FFF2-40B4-BE49-F238E27FC236}">
                        <a16:creationId xmlns:a16="http://schemas.microsoft.com/office/drawing/2014/main" id="{9F59979A-8432-8735-CFC3-F7CDACD84C51}"/>
                      </a:ext>
                    </a:extLst>
                  </p:cNvPr>
                  <p:cNvPicPr/>
                  <p:nvPr/>
                </p:nvPicPr>
                <p:blipFill>
                  <a:blip r:embed="rId308"/>
                  <a:stretch>
                    <a:fillRect/>
                  </a:stretch>
                </p:blipFill>
                <p:spPr>
                  <a:xfrm>
                    <a:off x="1832894" y="3581059"/>
                    <a:ext cx="18684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16" name="Рукописный ввод 215">
                    <a:extLst>
                      <a:ext uri="{FF2B5EF4-FFF2-40B4-BE49-F238E27FC236}">
                        <a16:creationId xmlns:a16="http://schemas.microsoft.com/office/drawing/2014/main" id="{B30F4CA2-E504-B856-AFF2-47DC121DC299}"/>
                      </a:ext>
                    </a:extLst>
                  </p14:cNvPr>
                  <p14:cNvContentPartPr/>
                  <p14:nvPr/>
                </p14:nvContentPartPr>
                <p14:xfrm>
                  <a:off x="2211614" y="3819739"/>
                  <a:ext cx="152640" cy="297720"/>
                </p14:xfrm>
              </p:contentPart>
            </mc:Choice>
            <mc:Fallback xmlns="">
              <p:pic>
                <p:nvPicPr>
                  <p:cNvPr id="216" name="Рукописный ввод 215">
                    <a:extLst>
                      <a:ext uri="{FF2B5EF4-FFF2-40B4-BE49-F238E27FC236}">
                        <a16:creationId xmlns:a16="http://schemas.microsoft.com/office/drawing/2014/main" id="{B30F4CA2-E504-B856-AFF2-47DC121DC299}"/>
                      </a:ext>
                    </a:extLst>
                  </p:cNvPr>
                  <p:cNvPicPr/>
                  <p:nvPr/>
                </p:nvPicPr>
                <p:blipFill>
                  <a:blip r:embed="rId310"/>
                  <a:stretch>
                    <a:fillRect/>
                  </a:stretch>
                </p:blipFill>
                <p:spPr>
                  <a:xfrm>
                    <a:off x="2202974" y="3811099"/>
                    <a:ext cx="17028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217" name="Рукописный ввод 216">
                    <a:extLst>
                      <a:ext uri="{FF2B5EF4-FFF2-40B4-BE49-F238E27FC236}">
                        <a16:creationId xmlns:a16="http://schemas.microsoft.com/office/drawing/2014/main" id="{F94C6DAF-D788-B47A-D478-59CFE58E1450}"/>
                      </a:ext>
                    </a:extLst>
                  </p14:cNvPr>
                  <p14:cNvContentPartPr/>
                  <p14:nvPr/>
                </p14:nvContentPartPr>
                <p14:xfrm>
                  <a:off x="2475494" y="3830539"/>
                  <a:ext cx="27360" cy="120960"/>
                </p14:xfrm>
              </p:contentPart>
            </mc:Choice>
            <mc:Fallback xmlns="">
              <p:pic>
                <p:nvPicPr>
                  <p:cNvPr id="217" name="Рукописный ввод 216">
                    <a:extLst>
                      <a:ext uri="{FF2B5EF4-FFF2-40B4-BE49-F238E27FC236}">
                        <a16:creationId xmlns:a16="http://schemas.microsoft.com/office/drawing/2014/main" id="{F94C6DAF-D788-B47A-D478-59CFE58E1450}"/>
                      </a:ext>
                    </a:extLst>
                  </p:cNvPr>
                  <p:cNvPicPr/>
                  <p:nvPr/>
                </p:nvPicPr>
                <p:blipFill>
                  <a:blip r:embed="rId312"/>
                  <a:stretch>
                    <a:fillRect/>
                  </a:stretch>
                </p:blipFill>
                <p:spPr>
                  <a:xfrm>
                    <a:off x="2466494" y="3821899"/>
                    <a:ext cx="45000" cy="1386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313">
              <p14:nvContentPartPr>
                <p14:cNvPr id="326" name="Рукописный ввод 325">
                  <a:extLst>
                    <a:ext uri="{FF2B5EF4-FFF2-40B4-BE49-F238E27FC236}">
                      <a16:creationId xmlns:a16="http://schemas.microsoft.com/office/drawing/2014/main" id="{90A9AFA7-8ED5-BE18-835E-4E502DD6D538}"/>
                    </a:ext>
                  </a:extLst>
                </p14:cNvPr>
                <p14:cNvContentPartPr/>
                <p14:nvPr/>
              </p14:nvContentPartPr>
              <p14:xfrm>
                <a:off x="1827134" y="1756939"/>
                <a:ext cx="360" cy="3600"/>
              </p14:xfrm>
            </p:contentPart>
          </mc:Choice>
          <mc:Fallback xmlns="">
            <p:pic>
              <p:nvPicPr>
                <p:cNvPr id="326" name="Рукописный ввод 325">
                  <a:extLst>
                    <a:ext uri="{FF2B5EF4-FFF2-40B4-BE49-F238E27FC236}">
                      <a16:creationId xmlns:a16="http://schemas.microsoft.com/office/drawing/2014/main" id="{90A9AFA7-8ED5-BE18-835E-4E502DD6D538}"/>
                    </a:ext>
                  </a:extLst>
                </p:cNvPr>
                <p:cNvPicPr/>
                <p:nvPr/>
              </p:nvPicPr>
              <p:blipFill>
                <a:blip r:embed="rId314"/>
                <a:stretch>
                  <a:fillRect/>
                </a:stretch>
              </p:blipFill>
              <p:spPr>
                <a:xfrm>
                  <a:off x="1824974" y="1754779"/>
                  <a:ext cx="4680" cy="7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5">
              <p14:nvContentPartPr>
                <p14:cNvPr id="332" name="Рукописный ввод 331">
                  <a:extLst>
                    <a:ext uri="{FF2B5EF4-FFF2-40B4-BE49-F238E27FC236}">
                      <a16:creationId xmlns:a16="http://schemas.microsoft.com/office/drawing/2014/main" id="{4644642D-9A08-B576-8531-71A1B0D7AAB1}"/>
                    </a:ext>
                  </a:extLst>
                </p14:cNvPr>
                <p14:cNvContentPartPr/>
                <p14:nvPr/>
              </p14:nvContentPartPr>
              <p14:xfrm>
                <a:off x="1798334" y="1756939"/>
                <a:ext cx="360" cy="2256840"/>
              </p14:xfrm>
            </p:contentPart>
          </mc:Choice>
          <mc:Fallback xmlns="">
            <p:pic>
              <p:nvPicPr>
                <p:cNvPr id="332" name="Рукописный ввод 331">
                  <a:extLst>
                    <a:ext uri="{FF2B5EF4-FFF2-40B4-BE49-F238E27FC236}">
                      <a16:creationId xmlns:a16="http://schemas.microsoft.com/office/drawing/2014/main" id="{4644642D-9A08-B576-8531-71A1B0D7AAB1}"/>
                    </a:ext>
                  </a:extLst>
                </p:cNvPr>
                <p:cNvPicPr/>
                <p:nvPr/>
              </p:nvPicPr>
              <p:blipFill>
                <a:blip r:embed="rId316"/>
                <a:stretch>
                  <a:fillRect/>
                </a:stretch>
              </p:blipFill>
              <p:spPr>
                <a:xfrm>
                  <a:off x="1796174" y="1754779"/>
                  <a:ext cx="4680" cy="2261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7">
              <p14:nvContentPartPr>
                <p14:cNvPr id="333" name="Рукописный ввод 332">
                  <a:extLst>
                    <a:ext uri="{FF2B5EF4-FFF2-40B4-BE49-F238E27FC236}">
                      <a16:creationId xmlns:a16="http://schemas.microsoft.com/office/drawing/2014/main" id="{1FE68A53-3253-A192-755D-B33AA14827BC}"/>
                    </a:ext>
                  </a:extLst>
                </p14:cNvPr>
                <p14:cNvContentPartPr/>
                <p14:nvPr/>
              </p14:nvContentPartPr>
              <p14:xfrm>
                <a:off x="1590254" y="2930179"/>
                <a:ext cx="440640" cy="110160"/>
              </p14:xfrm>
            </p:contentPart>
          </mc:Choice>
          <mc:Fallback xmlns="">
            <p:pic>
              <p:nvPicPr>
                <p:cNvPr id="333" name="Рукописный ввод 332">
                  <a:extLst>
                    <a:ext uri="{FF2B5EF4-FFF2-40B4-BE49-F238E27FC236}">
                      <a16:creationId xmlns:a16="http://schemas.microsoft.com/office/drawing/2014/main" id="{1FE68A53-3253-A192-755D-B33AA14827BC}"/>
                    </a:ext>
                  </a:extLst>
                </p:cNvPr>
                <p:cNvPicPr/>
                <p:nvPr/>
              </p:nvPicPr>
              <p:blipFill>
                <a:blip r:embed="rId318"/>
                <a:stretch>
                  <a:fillRect/>
                </a:stretch>
              </p:blipFill>
              <p:spPr>
                <a:xfrm>
                  <a:off x="1588094" y="2928379"/>
                  <a:ext cx="444600" cy="114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9">
              <p14:nvContentPartPr>
                <p14:cNvPr id="334" name="Рукописный ввод 333">
                  <a:extLst>
                    <a:ext uri="{FF2B5EF4-FFF2-40B4-BE49-F238E27FC236}">
                      <a16:creationId xmlns:a16="http://schemas.microsoft.com/office/drawing/2014/main" id="{4794A0C9-BD28-C722-C86E-D34AF7503530}"/>
                    </a:ext>
                  </a:extLst>
                </p14:cNvPr>
                <p14:cNvContentPartPr/>
                <p14:nvPr/>
              </p14:nvContentPartPr>
              <p14:xfrm>
                <a:off x="6895574" y="2133139"/>
                <a:ext cx="441360" cy="46800"/>
              </p14:xfrm>
            </p:contentPart>
          </mc:Choice>
          <mc:Fallback xmlns="">
            <p:pic>
              <p:nvPicPr>
                <p:cNvPr id="334" name="Рукописный ввод 333">
                  <a:extLst>
                    <a:ext uri="{FF2B5EF4-FFF2-40B4-BE49-F238E27FC236}">
                      <a16:creationId xmlns:a16="http://schemas.microsoft.com/office/drawing/2014/main" id="{4794A0C9-BD28-C722-C86E-D34AF7503530}"/>
                    </a:ext>
                  </a:extLst>
                </p:cNvPr>
                <p:cNvPicPr/>
                <p:nvPr/>
              </p:nvPicPr>
              <p:blipFill>
                <a:blip r:embed="rId320"/>
                <a:stretch>
                  <a:fillRect/>
                </a:stretch>
              </p:blipFill>
              <p:spPr>
                <a:xfrm>
                  <a:off x="6893414" y="2131339"/>
                  <a:ext cx="445320" cy="50760"/>
                </a:xfrm>
                <a:prstGeom prst="rect">
                  <a:avLst/>
                </a:prstGeom>
              </p:spPr>
            </p:pic>
          </mc:Fallback>
        </mc:AlternateContent>
        <p:grpSp>
          <p:nvGrpSpPr>
            <p:cNvPr id="337" name="Группа 336">
              <a:extLst>
                <a:ext uri="{FF2B5EF4-FFF2-40B4-BE49-F238E27FC236}">
                  <a16:creationId xmlns:a16="http://schemas.microsoft.com/office/drawing/2014/main" id="{89D65842-F112-A106-8B9C-D9254069FE0C}"/>
                </a:ext>
              </a:extLst>
            </p:cNvPr>
            <p:cNvGrpSpPr/>
            <p:nvPr/>
          </p:nvGrpSpPr>
          <p:grpSpPr>
            <a:xfrm>
              <a:off x="7097534" y="452569"/>
              <a:ext cx="360" cy="3208320"/>
              <a:chOff x="7097534" y="452569"/>
              <a:chExt cx="360" cy="3208320"/>
            </a:xfrm>
          </p:grpSpPr>
          <mc:AlternateContent xmlns:mc="http://schemas.openxmlformats.org/markup-compatibility/2006" xmlns:p14="http://schemas.microsoft.com/office/powerpoint/2010/main" xmlns:aink="http://schemas.microsoft.com/office/drawing/2016/ink">
            <mc:Choice Requires="p14 aink">
              <p:contentPart p14:bwMode="auto" r:id="rId321">
                <p14:nvContentPartPr>
                  <p14:cNvPr id="335" name="Рукописный ввод 334">
                    <a:extLst>
                      <a:ext uri="{FF2B5EF4-FFF2-40B4-BE49-F238E27FC236}">
                        <a16:creationId xmlns:a16="http://schemas.microsoft.com/office/drawing/2014/main" id="{19FDC373-9FD5-39D3-FBE8-C619E56A2C3D}"/>
                      </a:ext>
                    </a:extLst>
                  </p14:cNvPr>
                  <p14:cNvContentPartPr/>
                  <p14:nvPr/>
                </p14:nvContentPartPr>
                <p14:xfrm>
                  <a:off x="7097534" y="452569"/>
                  <a:ext cx="360" cy="511560"/>
                </p14:xfrm>
              </p:contentPart>
            </mc:Choice>
            <mc:Fallback xmlns="">
              <p:pic>
                <p:nvPicPr>
                  <p:cNvPr id="335" name="Рукописный ввод 334">
                    <a:extLst>
                      <a:ext uri="{FF2B5EF4-FFF2-40B4-BE49-F238E27FC236}">
                        <a16:creationId xmlns:a16="http://schemas.microsoft.com/office/drawing/2014/main" id="{19FDC373-9FD5-39D3-FBE8-C619E56A2C3D}"/>
                      </a:ext>
                    </a:extLst>
                  </p:cNvPr>
                  <p:cNvPicPr/>
                  <p:nvPr/>
                </p:nvPicPr>
                <p:blipFill>
                  <a:blip r:embed="rId322"/>
                  <a:stretch>
                    <a:fillRect/>
                  </a:stretch>
                </p:blipFill>
                <p:spPr>
                  <a:xfrm>
                    <a:off x="7095374" y="450769"/>
                    <a:ext cx="4680" cy="515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3">
                <p14:nvContentPartPr>
                  <p14:cNvPr id="336" name="Рукописный ввод 335">
                    <a:extLst>
                      <a:ext uri="{FF2B5EF4-FFF2-40B4-BE49-F238E27FC236}">
                        <a16:creationId xmlns:a16="http://schemas.microsoft.com/office/drawing/2014/main" id="{7E6FD1EB-7E93-48E0-3D0F-98A87461D96D}"/>
                      </a:ext>
                    </a:extLst>
                  </p14:cNvPr>
                  <p14:cNvContentPartPr/>
                  <p14:nvPr/>
                </p14:nvContentPartPr>
                <p14:xfrm>
                  <a:off x="7097534" y="841729"/>
                  <a:ext cx="360" cy="2819160"/>
                </p14:xfrm>
              </p:contentPart>
            </mc:Choice>
            <mc:Fallback xmlns="">
              <p:pic>
                <p:nvPicPr>
                  <p:cNvPr id="336" name="Рукописный ввод 335">
                    <a:extLst>
                      <a:ext uri="{FF2B5EF4-FFF2-40B4-BE49-F238E27FC236}">
                        <a16:creationId xmlns:a16="http://schemas.microsoft.com/office/drawing/2014/main" id="{7E6FD1EB-7E93-48E0-3D0F-98A87461D96D}"/>
                      </a:ext>
                    </a:extLst>
                  </p:cNvPr>
                  <p:cNvPicPr/>
                  <p:nvPr/>
                </p:nvPicPr>
                <p:blipFill>
                  <a:blip r:embed="rId324"/>
                  <a:stretch>
                    <a:fillRect/>
                  </a:stretch>
                </p:blipFill>
                <p:spPr>
                  <a:xfrm>
                    <a:off x="7095374" y="839569"/>
                    <a:ext cx="4680" cy="2823480"/>
                  </a:xfrm>
                  <a:prstGeom prst="rect">
                    <a:avLst/>
                  </a:prstGeom>
                </p:spPr>
              </p:pic>
            </mc:Fallback>
          </mc:AlternateContent>
        </p:grpSp>
      </p:grpSp>
      <mc:AlternateContent xmlns:mc="http://schemas.openxmlformats.org/markup-compatibility/2006" xmlns:p14="http://schemas.microsoft.com/office/powerpoint/2010/main" xmlns:aink="http://schemas.microsoft.com/office/drawing/2016/ink">
        <mc:Choice Requires="p14 aink">
          <p:contentPart p14:bwMode="auto" r:id="rId325">
            <p14:nvContentPartPr>
              <p14:cNvPr id="338" name="Рукописный ввод 337">
                <a:extLst>
                  <a:ext uri="{FF2B5EF4-FFF2-40B4-BE49-F238E27FC236}">
                    <a16:creationId xmlns:a16="http://schemas.microsoft.com/office/drawing/2014/main" id="{1D7DC375-8147-A57E-9718-2885E22B3BAB}"/>
                  </a:ext>
                </a:extLst>
              </p14:cNvPr>
              <p14:cNvContentPartPr/>
              <p14:nvPr/>
            </p14:nvContentPartPr>
            <p14:xfrm>
              <a:off x="2648654" y="5413369"/>
              <a:ext cx="2520" cy="3960"/>
            </p14:xfrm>
          </p:contentPart>
        </mc:Choice>
        <mc:Fallback xmlns="">
          <p:pic>
            <p:nvPicPr>
              <p:cNvPr id="338" name="Рукописный ввод 337">
                <a:extLst>
                  <a:ext uri="{FF2B5EF4-FFF2-40B4-BE49-F238E27FC236}">
                    <a16:creationId xmlns:a16="http://schemas.microsoft.com/office/drawing/2014/main" id="{1D7DC375-8147-A57E-9718-2885E22B3BAB}"/>
                  </a:ext>
                </a:extLst>
              </p:cNvPr>
              <p:cNvPicPr/>
              <p:nvPr/>
            </p:nvPicPr>
            <p:blipFill>
              <a:blip r:embed="rId326"/>
              <a:stretch>
                <a:fillRect/>
              </a:stretch>
            </p:blipFill>
            <p:spPr>
              <a:xfrm>
                <a:off x="2646494" y="5411209"/>
                <a:ext cx="6840" cy="8280"/>
              </a:xfrm>
              <a:prstGeom prst="rect">
                <a:avLst/>
              </a:prstGeom>
            </p:spPr>
          </p:pic>
        </mc:Fallback>
      </mc:AlternateContent>
      <p:sp>
        <p:nvSpPr>
          <p:cNvPr id="339" name="TextBox 338">
            <a:extLst>
              <a:ext uri="{FF2B5EF4-FFF2-40B4-BE49-F238E27FC236}">
                <a16:creationId xmlns:a16="http://schemas.microsoft.com/office/drawing/2014/main" id="{5BE1A50B-0407-FC3E-5684-8793EF2E2E23}"/>
              </a:ext>
            </a:extLst>
          </p:cNvPr>
          <p:cNvSpPr txBox="1"/>
          <p:nvPr/>
        </p:nvSpPr>
        <p:spPr>
          <a:xfrm>
            <a:off x="2538145" y="891541"/>
            <a:ext cx="1972335" cy="646331"/>
          </a:xfrm>
          <a:prstGeom prst="rect">
            <a:avLst/>
          </a:prstGeom>
          <a:noFill/>
        </p:spPr>
        <p:txBody>
          <a:bodyPr wrap="none" rtlCol="0">
            <a:spAutoFit/>
          </a:bodyPr>
          <a:lstStyle/>
          <a:p>
            <a:pPr algn="ctr"/>
            <a:r>
              <a:rPr lang="en-US" dirty="0"/>
              <a:t>16×16 = 256 pixels</a:t>
            </a:r>
            <a:br>
              <a:rPr lang="en-US" dirty="0"/>
            </a:br>
            <a:r>
              <a:rPr lang="en-US" dirty="0"/>
              <a:t>16 strips</a:t>
            </a:r>
            <a:endParaRPr lang="ru-RU" dirty="0"/>
          </a:p>
        </p:txBody>
      </p:sp>
      <p:grpSp>
        <p:nvGrpSpPr>
          <p:cNvPr id="2" name="Группа 1">
            <a:extLst>
              <a:ext uri="{FF2B5EF4-FFF2-40B4-BE49-F238E27FC236}">
                <a16:creationId xmlns:a16="http://schemas.microsoft.com/office/drawing/2014/main" id="{2EBFDE6C-A9D8-8B9C-DB0A-179F56258486}"/>
              </a:ext>
            </a:extLst>
          </p:cNvPr>
          <p:cNvGrpSpPr/>
          <p:nvPr/>
        </p:nvGrpSpPr>
        <p:grpSpPr>
          <a:xfrm>
            <a:off x="6259297" y="3971453"/>
            <a:ext cx="5311440" cy="2103840"/>
            <a:chOff x="5485094" y="4005932"/>
            <a:chExt cx="5311440" cy="2103840"/>
          </a:xfrm>
        </p:grpSpPr>
        <mc:AlternateContent xmlns:mc="http://schemas.openxmlformats.org/markup-compatibility/2006" xmlns:p14="http://schemas.microsoft.com/office/powerpoint/2010/main">
          <mc:Choice Requires="p14">
            <p:contentPart p14:bwMode="auto" r:id="rId327">
              <p14:nvContentPartPr>
                <p14:cNvPr id="3" name="Рукописный ввод 2">
                  <a:extLst>
                    <a:ext uri="{FF2B5EF4-FFF2-40B4-BE49-F238E27FC236}">
                      <a16:creationId xmlns:a16="http://schemas.microsoft.com/office/drawing/2014/main" id="{5C737060-5705-AD62-282A-0F4832D0DB99}"/>
                    </a:ext>
                  </a:extLst>
                </p14:cNvPr>
                <p14:cNvContentPartPr/>
                <p14:nvPr/>
              </p14:nvContentPartPr>
              <p14:xfrm>
                <a:off x="7446374" y="4359452"/>
                <a:ext cx="2598480" cy="1687680"/>
              </p14:xfrm>
            </p:contentPart>
          </mc:Choice>
          <mc:Fallback xmlns="">
            <p:pic>
              <p:nvPicPr>
                <p:cNvPr id="3" name="Рукописный ввод 2">
                  <a:extLst>
                    <a:ext uri="{FF2B5EF4-FFF2-40B4-BE49-F238E27FC236}">
                      <a16:creationId xmlns:a16="http://schemas.microsoft.com/office/drawing/2014/main" id="{5C737060-5705-AD62-282A-0F4832D0DB99}"/>
                    </a:ext>
                  </a:extLst>
                </p:cNvPr>
                <p:cNvPicPr/>
                <p:nvPr/>
              </p:nvPicPr>
              <p:blipFill>
                <a:blip r:embed="rId328"/>
                <a:stretch>
                  <a:fillRect/>
                </a:stretch>
              </p:blipFill>
              <p:spPr>
                <a:xfrm>
                  <a:off x="7440254" y="4353332"/>
                  <a:ext cx="2610720" cy="169992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5" name="Рукописный ввод 4">
                  <a:extLst>
                    <a:ext uri="{FF2B5EF4-FFF2-40B4-BE49-F238E27FC236}">
                      <a16:creationId xmlns:a16="http://schemas.microsoft.com/office/drawing/2014/main" id="{47763E85-98F7-6D55-562A-49CF803D8C22}"/>
                    </a:ext>
                  </a:extLst>
                </p14:cNvPr>
                <p14:cNvContentPartPr/>
                <p14:nvPr/>
              </p14:nvContentPartPr>
              <p14:xfrm>
                <a:off x="7399214" y="4268732"/>
                <a:ext cx="194760" cy="254160"/>
              </p14:xfrm>
            </p:contentPart>
          </mc:Choice>
          <mc:Fallback xmlns="">
            <p:pic>
              <p:nvPicPr>
                <p:cNvPr id="5" name="Рукописный ввод 4">
                  <a:extLst>
                    <a:ext uri="{FF2B5EF4-FFF2-40B4-BE49-F238E27FC236}">
                      <a16:creationId xmlns:a16="http://schemas.microsoft.com/office/drawing/2014/main" id="{47763E85-98F7-6D55-562A-49CF803D8C22}"/>
                    </a:ext>
                  </a:extLst>
                </p:cNvPr>
                <p:cNvPicPr/>
                <p:nvPr/>
              </p:nvPicPr>
              <p:blipFill>
                <a:blip r:embed="rId330"/>
                <a:stretch>
                  <a:fillRect/>
                </a:stretch>
              </p:blipFill>
              <p:spPr>
                <a:xfrm>
                  <a:off x="7393094" y="4262612"/>
                  <a:ext cx="20700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6" name="Рукописный ввод 5">
                  <a:extLst>
                    <a:ext uri="{FF2B5EF4-FFF2-40B4-BE49-F238E27FC236}">
                      <a16:creationId xmlns:a16="http://schemas.microsoft.com/office/drawing/2014/main" id="{DB58D346-8FC2-FEC6-1E4B-04637575633A}"/>
                    </a:ext>
                  </a:extLst>
                </p14:cNvPr>
                <p14:cNvContentPartPr/>
                <p14:nvPr/>
              </p14:nvContentPartPr>
              <p14:xfrm>
                <a:off x="5694254" y="4868492"/>
                <a:ext cx="3297960" cy="463680"/>
              </p14:xfrm>
            </p:contentPart>
          </mc:Choice>
          <mc:Fallback xmlns="">
            <p:pic>
              <p:nvPicPr>
                <p:cNvPr id="6" name="Рукописный ввод 5">
                  <a:extLst>
                    <a:ext uri="{FF2B5EF4-FFF2-40B4-BE49-F238E27FC236}">
                      <a16:creationId xmlns:a16="http://schemas.microsoft.com/office/drawing/2014/main" id="{DB58D346-8FC2-FEC6-1E4B-04637575633A}"/>
                    </a:ext>
                  </a:extLst>
                </p:cNvPr>
                <p:cNvPicPr/>
                <p:nvPr/>
              </p:nvPicPr>
              <p:blipFill>
                <a:blip r:embed="rId332"/>
                <a:stretch>
                  <a:fillRect/>
                </a:stretch>
              </p:blipFill>
              <p:spPr>
                <a:xfrm>
                  <a:off x="5688133" y="4862377"/>
                  <a:ext cx="3310201" cy="475911"/>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7" name="Рукописный ввод 6">
                  <a:extLst>
                    <a:ext uri="{FF2B5EF4-FFF2-40B4-BE49-F238E27FC236}">
                      <a16:creationId xmlns:a16="http://schemas.microsoft.com/office/drawing/2014/main" id="{E2631054-A581-F5D2-914F-D9A6252E8FDF}"/>
                    </a:ext>
                  </a:extLst>
                </p14:cNvPr>
                <p14:cNvContentPartPr/>
                <p14:nvPr/>
              </p14:nvContentPartPr>
              <p14:xfrm>
                <a:off x="8932814" y="4440452"/>
                <a:ext cx="1472040" cy="849960"/>
              </p14:xfrm>
            </p:contentPart>
          </mc:Choice>
          <mc:Fallback xmlns="">
            <p:pic>
              <p:nvPicPr>
                <p:cNvPr id="7" name="Рукописный ввод 6">
                  <a:extLst>
                    <a:ext uri="{FF2B5EF4-FFF2-40B4-BE49-F238E27FC236}">
                      <a16:creationId xmlns:a16="http://schemas.microsoft.com/office/drawing/2014/main" id="{E2631054-A581-F5D2-914F-D9A6252E8FDF}"/>
                    </a:ext>
                  </a:extLst>
                </p:cNvPr>
                <p:cNvPicPr/>
                <p:nvPr/>
              </p:nvPicPr>
              <p:blipFill>
                <a:blip r:embed="rId334"/>
                <a:stretch>
                  <a:fillRect/>
                </a:stretch>
              </p:blipFill>
              <p:spPr>
                <a:xfrm>
                  <a:off x="8926694" y="4434332"/>
                  <a:ext cx="1484280" cy="86220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8" name="Рукописный ввод 7">
                  <a:extLst>
                    <a:ext uri="{FF2B5EF4-FFF2-40B4-BE49-F238E27FC236}">
                      <a16:creationId xmlns:a16="http://schemas.microsoft.com/office/drawing/2014/main" id="{6B044039-6A3D-1FAB-16AF-706779890A7A}"/>
                    </a:ext>
                  </a:extLst>
                </p14:cNvPr>
                <p14:cNvContentPartPr/>
                <p14:nvPr/>
              </p14:nvContentPartPr>
              <p14:xfrm>
                <a:off x="5702894" y="4814492"/>
                <a:ext cx="258480" cy="144000"/>
              </p14:xfrm>
            </p:contentPart>
          </mc:Choice>
          <mc:Fallback xmlns="">
            <p:pic>
              <p:nvPicPr>
                <p:cNvPr id="8" name="Рукописный ввод 7">
                  <a:extLst>
                    <a:ext uri="{FF2B5EF4-FFF2-40B4-BE49-F238E27FC236}">
                      <a16:creationId xmlns:a16="http://schemas.microsoft.com/office/drawing/2014/main" id="{6B044039-6A3D-1FAB-16AF-706779890A7A}"/>
                    </a:ext>
                  </a:extLst>
                </p:cNvPr>
                <p:cNvPicPr/>
                <p:nvPr/>
              </p:nvPicPr>
              <p:blipFill>
                <a:blip r:embed="rId336"/>
                <a:stretch>
                  <a:fillRect/>
                </a:stretch>
              </p:blipFill>
              <p:spPr>
                <a:xfrm>
                  <a:off x="5696765" y="4808372"/>
                  <a:ext cx="270737" cy="156240"/>
                </a:xfrm>
                <a:prstGeom prst="rect">
                  <a:avLst/>
                </a:prstGeom>
              </p:spPr>
            </p:pic>
          </mc:Fallback>
        </mc:AlternateContent>
        <p:grpSp>
          <p:nvGrpSpPr>
            <p:cNvPr id="9" name="Группа 8">
              <a:extLst>
                <a:ext uri="{FF2B5EF4-FFF2-40B4-BE49-F238E27FC236}">
                  <a16:creationId xmlns:a16="http://schemas.microsoft.com/office/drawing/2014/main" id="{B33374B4-36E6-47DB-51F2-B1F90669C662}"/>
                </a:ext>
              </a:extLst>
            </p:cNvPr>
            <p:cNvGrpSpPr/>
            <p:nvPr/>
          </p:nvGrpSpPr>
          <p:grpSpPr>
            <a:xfrm>
              <a:off x="5849774" y="4931132"/>
              <a:ext cx="443160" cy="677160"/>
              <a:chOff x="5849774" y="4931132"/>
              <a:chExt cx="443160" cy="677160"/>
            </a:xfrm>
          </p:grpSpPr>
          <mc:AlternateContent xmlns:mc="http://schemas.openxmlformats.org/markup-compatibility/2006" xmlns:p14="http://schemas.microsoft.com/office/powerpoint/2010/main">
            <mc:Choice Requires="p14">
              <p:contentPart p14:bwMode="auto" r:id="rId337">
                <p14:nvContentPartPr>
                  <p14:cNvPr id="78" name="Рукописный ввод 77">
                    <a:extLst>
                      <a:ext uri="{FF2B5EF4-FFF2-40B4-BE49-F238E27FC236}">
                        <a16:creationId xmlns:a16="http://schemas.microsoft.com/office/drawing/2014/main" id="{A5CE2C99-3253-D41E-9F61-4FD04EFD3BAE}"/>
                      </a:ext>
                    </a:extLst>
                  </p14:cNvPr>
                  <p14:cNvContentPartPr/>
                  <p14:nvPr/>
                </p14:nvContentPartPr>
                <p14:xfrm>
                  <a:off x="5905574" y="5055692"/>
                  <a:ext cx="144000" cy="199800"/>
                </p14:xfrm>
              </p:contentPart>
            </mc:Choice>
            <mc:Fallback xmlns="">
              <p:pic>
                <p:nvPicPr>
                  <p:cNvPr id="120" name="Рукописный ввод 119">
                    <a:extLst>
                      <a:ext uri="{FF2B5EF4-FFF2-40B4-BE49-F238E27FC236}">
                        <a16:creationId xmlns:a16="http://schemas.microsoft.com/office/drawing/2014/main" id="{D31A0CC6-5A8D-BBAB-159C-E9518D25EA10}"/>
                      </a:ext>
                    </a:extLst>
                  </p:cNvPr>
                  <p:cNvPicPr/>
                  <p:nvPr/>
                </p:nvPicPr>
                <p:blipFill>
                  <a:blip r:embed="rId338"/>
                  <a:stretch>
                    <a:fillRect/>
                  </a:stretch>
                </p:blipFill>
                <p:spPr>
                  <a:xfrm>
                    <a:off x="5899454" y="5049572"/>
                    <a:ext cx="15624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82" name="Рукописный ввод 81">
                    <a:extLst>
                      <a:ext uri="{FF2B5EF4-FFF2-40B4-BE49-F238E27FC236}">
                        <a16:creationId xmlns:a16="http://schemas.microsoft.com/office/drawing/2014/main" id="{2E087015-6FAA-BE8D-BE6B-69E364673FAF}"/>
                      </a:ext>
                    </a:extLst>
                  </p14:cNvPr>
                  <p14:cNvContentPartPr/>
                  <p14:nvPr/>
                </p14:nvContentPartPr>
                <p14:xfrm>
                  <a:off x="6107534" y="5249732"/>
                  <a:ext cx="185400" cy="358560"/>
                </p14:xfrm>
              </p:contentPart>
            </mc:Choice>
            <mc:Fallback xmlns="">
              <p:pic>
                <p:nvPicPr>
                  <p:cNvPr id="121" name="Рукописный ввод 120">
                    <a:extLst>
                      <a:ext uri="{FF2B5EF4-FFF2-40B4-BE49-F238E27FC236}">
                        <a16:creationId xmlns:a16="http://schemas.microsoft.com/office/drawing/2014/main" id="{755B8595-8AA2-95F9-69C9-60D80C6087E3}"/>
                      </a:ext>
                    </a:extLst>
                  </p:cNvPr>
                  <p:cNvPicPr/>
                  <p:nvPr/>
                </p:nvPicPr>
                <p:blipFill>
                  <a:blip r:embed="rId340"/>
                  <a:stretch>
                    <a:fillRect/>
                  </a:stretch>
                </p:blipFill>
                <p:spPr>
                  <a:xfrm>
                    <a:off x="6101414" y="5243612"/>
                    <a:ext cx="197640" cy="37080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84" name="Рукописный ввод 83">
                    <a:extLst>
                      <a:ext uri="{FF2B5EF4-FFF2-40B4-BE49-F238E27FC236}">
                        <a16:creationId xmlns:a16="http://schemas.microsoft.com/office/drawing/2014/main" id="{64F68A1B-556B-B3D1-719D-791175244AD9}"/>
                      </a:ext>
                    </a:extLst>
                  </p14:cNvPr>
                  <p14:cNvContentPartPr/>
                  <p14:nvPr/>
                </p14:nvContentPartPr>
                <p14:xfrm>
                  <a:off x="5849774" y="4931132"/>
                  <a:ext cx="298080" cy="83880"/>
                </p14:xfrm>
              </p:contentPart>
            </mc:Choice>
            <mc:Fallback xmlns="">
              <p:pic>
                <p:nvPicPr>
                  <p:cNvPr id="122" name="Рукописный ввод 121">
                    <a:extLst>
                      <a:ext uri="{FF2B5EF4-FFF2-40B4-BE49-F238E27FC236}">
                        <a16:creationId xmlns:a16="http://schemas.microsoft.com/office/drawing/2014/main" id="{A85DFCD9-9AFA-694D-D53E-F28662075A13}"/>
                      </a:ext>
                    </a:extLst>
                  </p:cNvPr>
                  <p:cNvPicPr/>
                  <p:nvPr/>
                </p:nvPicPr>
                <p:blipFill>
                  <a:blip r:embed="rId342"/>
                  <a:stretch>
                    <a:fillRect/>
                  </a:stretch>
                </p:blipFill>
                <p:spPr>
                  <a:xfrm>
                    <a:off x="5843654" y="4925012"/>
                    <a:ext cx="310320" cy="96120"/>
                  </a:xfrm>
                  <a:prstGeom prst="rect">
                    <a:avLst/>
                  </a:prstGeom>
                </p:spPr>
              </p:pic>
            </mc:Fallback>
          </mc:AlternateContent>
        </p:grpSp>
        <p:grpSp>
          <p:nvGrpSpPr>
            <p:cNvPr id="10" name="Группа 9">
              <a:extLst>
                <a:ext uri="{FF2B5EF4-FFF2-40B4-BE49-F238E27FC236}">
                  <a16:creationId xmlns:a16="http://schemas.microsoft.com/office/drawing/2014/main" id="{ADDC3EAB-8CED-19B2-EA5F-7291785AE712}"/>
                </a:ext>
              </a:extLst>
            </p:cNvPr>
            <p:cNvGrpSpPr/>
            <p:nvPr/>
          </p:nvGrpSpPr>
          <p:grpSpPr>
            <a:xfrm>
              <a:off x="10331414" y="4448732"/>
              <a:ext cx="465120" cy="521280"/>
              <a:chOff x="10331414" y="4448732"/>
              <a:chExt cx="465120" cy="521280"/>
            </a:xfrm>
          </p:grpSpPr>
          <mc:AlternateContent xmlns:mc="http://schemas.openxmlformats.org/markup-compatibility/2006" xmlns:p14="http://schemas.microsoft.com/office/powerpoint/2010/main">
            <mc:Choice Requires="p14">
              <p:contentPart p14:bwMode="auto" r:id="rId343">
                <p14:nvContentPartPr>
                  <p14:cNvPr id="75" name="Рукописный ввод 74">
                    <a:extLst>
                      <a:ext uri="{FF2B5EF4-FFF2-40B4-BE49-F238E27FC236}">
                        <a16:creationId xmlns:a16="http://schemas.microsoft.com/office/drawing/2014/main" id="{B94A48E6-A9F6-9568-A3F7-C7B710EA3861}"/>
                      </a:ext>
                    </a:extLst>
                  </p14:cNvPr>
                  <p14:cNvContentPartPr/>
                  <p14:nvPr/>
                </p14:nvContentPartPr>
                <p14:xfrm>
                  <a:off x="10374614" y="4571492"/>
                  <a:ext cx="161640" cy="174240"/>
                </p14:xfrm>
              </p:contentPart>
            </mc:Choice>
            <mc:Fallback xmlns="">
              <p:pic>
                <p:nvPicPr>
                  <p:cNvPr id="124" name="Рукописный ввод 123">
                    <a:extLst>
                      <a:ext uri="{FF2B5EF4-FFF2-40B4-BE49-F238E27FC236}">
                        <a16:creationId xmlns:a16="http://schemas.microsoft.com/office/drawing/2014/main" id="{B890B0DC-0A07-8240-7098-82CD366D0946}"/>
                      </a:ext>
                    </a:extLst>
                  </p:cNvPr>
                  <p:cNvPicPr/>
                  <p:nvPr/>
                </p:nvPicPr>
                <p:blipFill>
                  <a:blip r:embed="rId344"/>
                  <a:stretch>
                    <a:fillRect/>
                  </a:stretch>
                </p:blipFill>
                <p:spPr>
                  <a:xfrm>
                    <a:off x="10368494" y="4565372"/>
                    <a:ext cx="17388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76" name="Рукописный ввод 75">
                    <a:extLst>
                      <a:ext uri="{FF2B5EF4-FFF2-40B4-BE49-F238E27FC236}">
                        <a16:creationId xmlns:a16="http://schemas.microsoft.com/office/drawing/2014/main" id="{717890AC-D79A-37FF-882E-3A5A20DD897E}"/>
                      </a:ext>
                    </a:extLst>
                  </p14:cNvPr>
                  <p14:cNvContentPartPr/>
                  <p14:nvPr/>
                </p14:nvContentPartPr>
                <p14:xfrm>
                  <a:off x="10585574" y="4714772"/>
                  <a:ext cx="210960" cy="255240"/>
                </p14:xfrm>
              </p:contentPart>
            </mc:Choice>
            <mc:Fallback xmlns="">
              <p:pic>
                <p:nvPicPr>
                  <p:cNvPr id="125" name="Рукописный ввод 124">
                    <a:extLst>
                      <a:ext uri="{FF2B5EF4-FFF2-40B4-BE49-F238E27FC236}">
                        <a16:creationId xmlns:a16="http://schemas.microsoft.com/office/drawing/2014/main" id="{731A95BE-4689-F588-7E05-9DCD6B438B8F}"/>
                      </a:ext>
                    </a:extLst>
                  </p:cNvPr>
                  <p:cNvPicPr/>
                  <p:nvPr/>
                </p:nvPicPr>
                <p:blipFill>
                  <a:blip r:embed="rId346"/>
                  <a:stretch>
                    <a:fillRect/>
                  </a:stretch>
                </p:blipFill>
                <p:spPr>
                  <a:xfrm>
                    <a:off x="10579454" y="4708652"/>
                    <a:ext cx="22320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77" name="Рукописный ввод 76">
                    <a:extLst>
                      <a:ext uri="{FF2B5EF4-FFF2-40B4-BE49-F238E27FC236}">
                        <a16:creationId xmlns:a16="http://schemas.microsoft.com/office/drawing/2014/main" id="{38B75BDE-65E6-8E44-46AF-05FD56A2AC87}"/>
                      </a:ext>
                    </a:extLst>
                  </p14:cNvPr>
                  <p14:cNvContentPartPr/>
                  <p14:nvPr/>
                </p14:nvContentPartPr>
                <p14:xfrm>
                  <a:off x="10331414" y="4448732"/>
                  <a:ext cx="273600" cy="116640"/>
                </p14:xfrm>
              </p:contentPart>
            </mc:Choice>
            <mc:Fallback xmlns="">
              <p:pic>
                <p:nvPicPr>
                  <p:cNvPr id="126" name="Рукописный ввод 125">
                    <a:extLst>
                      <a:ext uri="{FF2B5EF4-FFF2-40B4-BE49-F238E27FC236}">
                        <a16:creationId xmlns:a16="http://schemas.microsoft.com/office/drawing/2014/main" id="{4C0597FC-94C6-2183-1EA6-3043B2189366}"/>
                      </a:ext>
                    </a:extLst>
                  </p:cNvPr>
                  <p:cNvPicPr/>
                  <p:nvPr/>
                </p:nvPicPr>
                <p:blipFill>
                  <a:blip r:embed="rId348"/>
                  <a:stretch>
                    <a:fillRect/>
                  </a:stretch>
                </p:blipFill>
                <p:spPr>
                  <a:xfrm>
                    <a:off x="10325294" y="4442612"/>
                    <a:ext cx="285840" cy="128880"/>
                  </a:xfrm>
                  <a:prstGeom prst="rect">
                    <a:avLst/>
                  </a:prstGeom>
                </p:spPr>
              </p:pic>
            </mc:Fallback>
          </mc:AlternateContent>
        </p:grpSp>
        <p:grpSp>
          <p:nvGrpSpPr>
            <p:cNvPr id="11" name="Группа 10">
              <a:extLst>
                <a:ext uri="{FF2B5EF4-FFF2-40B4-BE49-F238E27FC236}">
                  <a16:creationId xmlns:a16="http://schemas.microsoft.com/office/drawing/2014/main" id="{7A51B4C8-53F9-5533-1317-8A73A1B06C57}"/>
                </a:ext>
              </a:extLst>
            </p:cNvPr>
            <p:cNvGrpSpPr/>
            <p:nvPr/>
          </p:nvGrpSpPr>
          <p:grpSpPr>
            <a:xfrm>
              <a:off x="5485094" y="4117172"/>
              <a:ext cx="416160" cy="1749240"/>
              <a:chOff x="5485094" y="4117172"/>
              <a:chExt cx="416160" cy="1749240"/>
            </a:xfrm>
          </p:grpSpPr>
          <mc:AlternateContent xmlns:mc="http://schemas.openxmlformats.org/markup-compatibility/2006" xmlns:p14="http://schemas.microsoft.com/office/powerpoint/2010/main">
            <mc:Choice Requires="p14">
              <p:contentPart p14:bwMode="auto" r:id="rId349">
                <p14:nvContentPartPr>
                  <p14:cNvPr id="72" name="Рукописный ввод 71">
                    <a:extLst>
                      <a:ext uri="{FF2B5EF4-FFF2-40B4-BE49-F238E27FC236}">
                        <a16:creationId xmlns:a16="http://schemas.microsoft.com/office/drawing/2014/main" id="{3765B6FD-4C3A-E1ED-0063-FDCAC2AB855E}"/>
                      </a:ext>
                    </a:extLst>
                  </p14:cNvPr>
                  <p14:cNvContentPartPr/>
                  <p14:nvPr/>
                </p14:nvContentPartPr>
                <p14:xfrm>
                  <a:off x="5485094" y="4198892"/>
                  <a:ext cx="93600" cy="1667520"/>
                </p14:xfrm>
              </p:contentPart>
            </mc:Choice>
            <mc:Fallback xmlns="">
              <p:pic>
                <p:nvPicPr>
                  <p:cNvPr id="128" name="Рукописный ввод 127">
                    <a:extLst>
                      <a:ext uri="{FF2B5EF4-FFF2-40B4-BE49-F238E27FC236}">
                        <a16:creationId xmlns:a16="http://schemas.microsoft.com/office/drawing/2014/main" id="{680529A6-C69F-555A-B07E-9C8F7DF9F080}"/>
                      </a:ext>
                    </a:extLst>
                  </p:cNvPr>
                  <p:cNvPicPr/>
                  <p:nvPr/>
                </p:nvPicPr>
                <p:blipFill>
                  <a:blip r:embed="rId350"/>
                  <a:stretch>
                    <a:fillRect/>
                  </a:stretch>
                </p:blipFill>
                <p:spPr>
                  <a:xfrm>
                    <a:off x="5478974" y="4192772"/>
                    <a:ext cx="105840" cy="167976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73" name="Рукописный ввод 72">
                    <a:extLst>
                      <a:ext uri="{FF2B5EF4-FFF2-40B4-BE49-F238E27FC236}">
                        <a16:creationId xmlns:a16="http://schemas.microsoft.com/office/drawing/2014/main" id="{3714B6C4-9653-C76C-1252-B1B436C5401C}"/>
                      </a:ext>
                    </a:extLst>
                  </p14:cNvPr>
                  <p14:cNvContentPartPr/>
                  <p14:nvPr/>
                </p14:nvContentPartPr>
                <p14:xfrm>
                  <a:off x="5500934" y="4117172"/>
                  <a:ext cx="389880" cy="1555920"/>
                </p14:xfrm>
              </p:contentPart>
            </mc:Choice>
            <mc:Fallback xmlns="">
              <p:pic>
                <p:nvPicPr>
                  <p:cNvPr id="129" name="Рукописный ввод 128">
                    <a:extLst>
                      <a:ext uri="{FF2B5EF4-FFF2-40B4-BE49-F238E27FC236}">
                        <a16:creationId xmlns:a16="http://schemas.microsoft.com/office/drawing/2014/main" id="{3AE5AC27-6C5A-8143-3853-6F3C433B8F5F}"/>
                      </a:ext>
                    </a:extLst>
                  </p:cNvPr>
                  <p:cNvPicPr/>
                  <p:nvPr/>
                </p:nvPicPr>
                <p:blipFill>
                  <a:blip r:embed="rId352"/>
                  <a:stretch>
                    <a:fillRect/>
                  </a:stretch>
                </p:blipFill>
                <p:spPr>
                  <a:xfrm>
                    <a:off x="5494814" y="4111052"/>
                    <a:ext cx="402120" cy="156816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74" name="Рукописный ввод 73">
                    <a:extLst>
                      <a:ext uri="{FF2B5EF4-FFF2-40B4-BE49-F238E27FC236}">
                        <a16:creationId xmlns:a16="http://schemas.microsoft.com/office/drawing/2014/main" id="{F2F8474F-FB61-93EE-04F7-5D5171D01A5F}"/>
                      </a:ext>
                    </a:extLst>
                  </p14:cNvPr>
                  <p14:cNvContentPartPr/>
                  <p14:nvPr/>
                </p14:nvContentPartPr>
                <p14:xfrm>
                  <a:off x="5578334" y="5701172"/>
                  <a:ext cx="322920" cy="83520"/>
                </p14:xfrm>
              </p:contentPart>
            </mc:Choice>
            <mc:Fallback xmlns="">
              <p:pic>
                <p:nvPicPr>
                  <p:cNvPr id="130" name="Рукописный ввод 129">
                    <a:extLst>
                      <a:ext uri="{FF2B5EF4-FFF2-40B4-BE49-F238E27FC236}">
                        <a16:creationId xmlns:a16="http://schemas.microsoft.com/office/drawing/2014/main" id="{D8699D09-8755-6AC7-20E9-D67DFEBF787D}"/>
                      </a:ext>
                    </a:extLst>
                  </p:cNvPr>
                  <p:cNvPicPr/>
                  <p:nvPr/>
                </p:nvPicPr>
                <p:blipFill>
                  <a:blip r:embed="rId354"/>
                  <a:stretch>
                    <a:fillRect/>
                  </a:stretch>
                </p:blipFill>
                <p:spPr>
                  <a:xfrm>
                    <a:off x="5572214" y="5695052"/>
                    <a:ext cx="335160" cy="95760"/>
                  </a:xfrm>
                  <a:prstGeom prst="rect">
                    <a:avLst/>
                  </a:prstGeom>
                </p:spPr>
              </p:pic>
            </mc:Fallback>
          </mc:AlternateContent>
        </p:grpSp>
        <p:grpSp>
          <p:nvGrpSpPr>
            <p:cNvPr id="12" name="Группа 11">
              <a:extLst>
                <a:ext uri="{FF2B5EF4-FFF2-40B4-BE49-F238E27FC236}">
                  <a16:creationId xmlns:a16="http://schemas.microsoft.com/office/drawing/2014/main" id="{4394F494-DE31-5784-7633-E2DEE3483DDC}"/>
                </a:ext>
              </a:extLst>
            </p:cNvPr>
            <p:cNvGrpSpPr/>
            <p:nvPr/>
          </p:nvGrpSpPr>
          <p:grpSpPr>
            <a:xfrm>
              <a:off x="8342414" y="4543052"/>
              <a:ext cx="964800" cy="1256040"/>
              <a:chOff x="8342414" y="4543052"/>
              <a:chExt cx="964800" cy="1256040"/>
            </a:xfrm>
          </p:grpSpPr>
          <mc:AlternateContent xmlns:mc="http://schemas.openxmlformats.org/markup-compatibility/2006" xmlns:p14="http://schemas.microsoft.com/office/powerpoint/2010/main">
            <mc:Choice Requires="p14">
              <p:contentPart p14:bwMode="auto" r:id="rId355">
                <p14:nvContentPartPr>
                  <p14:cNvPr id="68" name="Рукописный ввод 67">
                    <a:extLst>
                      <a:ext uri="{FF2B5EF4-FFF2-40B4-BE49-F238E27FC236}">
                        <a16:creationId xmlns:a16="http://schemas.microsoft.com/office/drawing/2014/main" id="{A077B9EC-7F8E-835F-2C94-A6734F06764A}"/>
                      </a:ext>
                    </a:extLst>
                  </p14:cNvPr>
                  <p14:cNvContentPartPr/>
                  <p14:nvPr/>
                </p14:nvContentPartPr>
                <p14:xfrm>
                  <a:off x="8342414" y="4734572"/>
                  <a:ext cx="151560" cy="1028160"/>
                </p14:xfrm>
              </p:contentPart>
            </mc:Choice>
            <mc:Fallback xmlns="">
              <p:pic>
                <p:nvPicPr>
                  <p:cNvPr id="148" name="Рукописный ввод 147">
                    <a:extLst>
                      <a:ext uri="{FF2B5EF4-FFF2-40B4-BE49-F238E27FC236}">
                        <a16:creationId xmlns:a16="http://schemas.microsoft.com/office/drawing/2014/main" id="{24B553D0-3EEE-5AD3-1710-9B384FD24A9D}"/>
                      </a:ext>
                    </a:extLst>
                  </p:cNvPr>
                  <p:cNvPicPr/>
                  <p:nvPr/>
                </p:nvPicPr>
                <p:blipFill>
                  <a:blip r:embed="rId356"/>
                  <a:stretch>
                    <a:fillRect/>
                  </a:stretch>
                </p:blipFill>
                <p:spPr>
                  <a:xfrm>
                    <a:off x="8324414" y="4716572"/>
                    <a:ext cx="187200" cy="106380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69" name="Рукописный ввод 68">
                    <a:extLst>
                      <a:ext uri="{FF2B5EF4-FFF2-40B4-BE49-F238E27FC236}">
                        <a16:creationId xmlns:a16="http://schemas.microsoft.com/office/drawing/2014/main" id="{22288D02-F6F2-7F11-0C5F-2EA88DFAFC46}"/>
                      </a:ext>
                    </a:extLst>
                  </p14:cNvPr>
                  <p14:cNvContentPartPr/>
                  <p14:nvPr/>
                </p14:nvContentPartPr>
                <p14:xfrm>
                  <a:off x="8389214" y="4543052"/>
                  <a:ext cx="914400" cy="784440"/>
                </p14:xfrm>
              </p:contentPart>
            </mc:Choice>
            <mc:Fallback xmlns="">
              <p:pic>
                <p:nvPicPr>
                  <p:cNvPr id="149" name="Рукописный ввод 148">
                    <a:extLst>
                      <a:ext uri="{FF2B5EF4-FFF2-40B4-BE49-F238E27FC236}">
                        <a16:creationId xmlns:a16="http://schemas.microsoft.com/office/drawing/2014/main" id="{C8DDD71E-6F50-C72A-5828-36F67AF0A8B4}"/>
                      </a:ext>
                    </a:extLst>
                  </p:cNvPr>
                  <p:cNvPicPr/>
                  <p:nvPr/>
                </p:nvPicPr>
                <p:blipFill>
                  <a:blip r:embed="rId358"/>
                  <a:stretch>
                    <a:fillRect/>
                  </a:stretch>
                </p:blipFill>
                <p:spPr>
                  <a:xfrm>
                    <a:off x="8371574" y="4525052"/>
                    <a:ext cx="950040" cy="820080"/>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70" name="Рукописный ввод 69">
                    <a:extLst>
                      <a:ext uri="{FF2B5EF4-FFF2-40B4-BE49-F238E27FC236}">
                        <a16:creationId xmlns:a16="http://schemas.microsoft.com/office/drawing/2014/main" id="{E276203B-F537-4DA7-BF9F-B1FD2B664E56}"/>
                      </a:ext>
                    </a:extLst>
                  </p14:cNvPr>
                  <p14:cNvContentPartPr/>
                  <p14:nvPr/>
                </p14:nvContentPartPr>
                <p14:xfrm>
                  <a:off x="8430614" y="5549972"/>
                  <a:ext cx="838800" cy="249120"/>
                </p14:xfrm>
              </p:contentPart>
            </mc:Choice>
            <mc:Fallback xmlns="">
              <p:pic>
                <p:nvPicPr>
                  <p:cNvPr id="150" name="Рукописный ввод 149">
                    <a:extLst>
                      <a:ext uri="{FF2B5EF4-FFF2-40B4-BE49-F238E27FC236}">
                        <a16:creationId xmlns:a16="http://schemas.microsoft.com/office/drawing/2014/main" id="{2F346690-FD1F-7172-3E8D-4EEB74A404C8}"/>
                      </a:ext>
                    </a:extLst>
                  </p:cNvPr>
                  <p:cNvPicPr/>
                  <p:nvPr/>
                </p:nvPicPr>
                <p:blipFill>
                  <a:blip r:embed="rId360"/>
                  <a:stretch>
                    <a:fillRect/>
                  </a:stretch>
                </p:blipFill>
                <p:spPr>
                  <a:xfrm>
                    <a:off x="8412614" y="5532332"/>
                    <a:ext cx="87444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361">
                <p14:nvContentPartPr>
                  <p14:cNvPr id="71" name="Рукописный ввод 70">
                    <a:extLst>
                      <a:ext uri="{FF2B5EF4-FFF2-40B4-BE49-F238E27FC236}">
                        <a16:creationId xmlns:a16="http://schemas.microsoft.com/office/drawing/2014/main" id="{3A76E5C5-99DE-E337-C2CD-C0AA2A53BDC0}"/>
                      </a:ext>
                    </a:extLst>
                  </p14:cNvPr>
                  <p14:cNvContentPartPr/>
                  <p14:nvPr/>
                </p14:nvContentPartPr>
                <p14:xfrm>
                  <a:off x="9288494" y="5241812"/>
                  <a:ext cx="18720" cy="322920"/>
                </p14:xfrm>
              </p:contentPart>
            </mc:Choice>
            <mc:Fallback xmlns="">
              <p:pic>
                <p:nvPicPr>
                  <p:cNvPr id="151" name="Рукописный ввод 150">
                    <a:extLst>
                      <a:ext uri="{FF2B5EF4-FFF2-40B4-BE49-F238E27FC236}">
                        <a16:creationId xmlns:a16="http://schemas.microsoft.com/office/drawing/2014/main" id="{4D05F3CD-C095-3720-2BBB-B559D5BBBE96}"/>
                      </a:ext>
                    </a:extLst>
                  </p:cNvPr>
                  <p:cNvPicPr/>
                  <p:nvPr/>
                </p:nvPicPr>
                <p:blipFill>
                  <a:blip r:embed="rId362"/>
                  <a:stretch>
                    <a:fillRect/>
                  </a:stretch>
                </p:blipFill>
                <p:spPr>
                  <a:xfrm>
                    <a:off x="9270494" y="5224172"/>
                    <a:ext cx="54360" cy="358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3">
              <p14:nvContentPartPr>
                <p14:cNvPr id="13" name="Рукописный ввод 12">
                  <a:extLst>
                    <a:ext uri="{FF2B5EF4-FFF2-40B4-BE49-F238E27FC236}">
                      <a16:creationId xmlns:a16="http://schemas.microsoft.com/office/drawing/2014/main" id="{2124366E-48CC-6E4C-5BA1-4FC79CA47AC6}"/>
                    </a:ext>
                  </a:extLst>
                </p14:cNvPr>
                <p14:cNvContentPartPr/>
                <p14:nvPr/>
              </p14:nvContentPartPr>
              <p14:xfrm>
                <a:off x="8460854" y="4633052"/>
                <a:ext cx="768240" cy="949320"/>
              </p14:xfrm>
            </p:contentPart>
          </mc:Choice>
          <mc:Fallback xmlns="">
            <p:pic>
              <p:nvPicPr>
                <p:cNvPr id="13" name="Рукописный ввод 12">
                  <a:extLst>
                    <a:ext uri="{FF2B5EF4-FFF2-40B4-BE49-F238E27FC236}">
                      <a16:creationId xmlns:a16="http://schemas.microsoft.com/office/drawing/2014/main" id="{2124366E-48CC-6E4C-5BA1-4FC79CA47AC6}"/>
                    </a:ext>
                  </a:extLst>
                </p:cNvPr>
                <p:cNvPicPr/>
                <p:nvPr/>
              </p:nvPicPr>
              <p:blipFill>
                <a:blip r:embed="rId364"/>
                <a:stretch>
                  <a:fillRect/>
                </a:stretch>
              </p:blipFill>
              <p:spPr>
                <a:xfrm>
                  <a:off x="8406854" y="4525052"/>
                  <a:ext cx="875880" cy="116496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14" name="Рукописный ввод 13">
                  <a:extLst>
                    <a:ext uri="{FF2B5EF4-FFF2-40B4-BE49-F238E27FC236}">
                      <a16:creationId xmlns:a16="http://schemas.microsoft.com/office/drawing/2014/main" id="{78363750-A960-AFA5-39C6-E9BBE310F5AD}"/>
                    </a:ext>
                  </a:extLst>
                </p14:cNvPr>
                <p14:cNvContentPartPr/>
                <p14:nvPr/>
              </p14:nvContentPartPr>
              <p14:xfrm>
                <a:off x="5570054" y="4180532"/>
                <a:ext cx="322560" cy="1534680"/>
              </p14:xfrm>
            </p:contentPart>
          </mc:Choice>
          <mc:Fallback xmlns="">
            <p:pic>
              <p:nvPicPr>
                <p:cNvPr id="14" name="Рукописный ввод 13">
                  <a:extLst>
                    <a:ext uri="{FF2B5EF4-FFF2-40B4-BE49-F238E27FC236}">
                      <a16:creationId xmlns:a16="http://schemas.microsoft.com/office/drawing/2014/main" id="{78363750-A960-AFA5-39C6-E9BBE310F5AD}"/>
                    </a:ext>
                  </a:extLst>
                </p:cNvPr>
                <p:cNvPicPr/>
                <p:nvPr/>
              </p:nvPicPr>
              <p:blipFill>
                <a:blip r:embed="rId366"/>
                <a:stretch>
                  <a:fillRect/>
                </a:stretch>
              </p:blipFill>
              <p:spPr>
                <a:xfrm>
                  <a:off x="5516114" y="4072532"/>
                  <a:ext cx="430080" cy="175032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15" name="Рукописный ввод 14">
                  <a:extLst>
                    <a:ext uri="{FF2B5EF4-FFF2-40B4-BE49-F238E27FC236}">
                      <a16:creationId xmlns:a16="http://schemas.microsoft.com/office/drawing/2014/main" id="{46AD5EDE-A329-C93B-12BF-D4B3C10E4B13}"/>
                    </a:ext>
                  </a:extLst>
                </p14:cNvPr>
                <p14:cNvContentPartPr/>
                <p14:nvPr/>
              </p14:nvContentPartPr>
              <p14:xfrm>
                <a:off x="10233854" y="4119332"/>
                <a:ext cx="289080" cy="1024560"/>
              </p14:xfrm>
            </p:contentPart>
          </mc:Choice>
          <mc:Fallback xmlns="">
            <p:pic>
              <p:nvPicPr>
                <p:cNvPr id="15" name="Рукописный ввод 14">
                  <a:extLst>
                    <a:ext uri="{FF2B5EF4-FFF2-40B4-BE49-F238E27FC236}">
                      <a16:creationId xmlns:a16="http://schemas.microsoft.com/office/drawing/2014/main" id="{46AD5EDE-A329-C93B-12BF-D4B3C10E4B13}"/>
                    </a:ext>
                  </a:extLst>
                </p:cNvPr>
                <p:cNvPicPr/>
                <p:nvPr/>
              </p:nvPicPr>
              <p:blipFill>
                <a:blip r:embed="rId368"/>
                <a:stretch>
                  <a:fillRect/>
                </a:stretch>
              </p:blipFill>
              <p:spPr>
                <a:xfrm>
                  <a:off x="10179854" y="4011294"/>
                  <a:ext cx="396720" cy="1240276"/>
                </a:xfrm>
                <a:prstGeom prst="rect">
                  <a:avLst/>
                </a:prstGeom>
              </p:spPr>
            </p:pic>
          </mc:Fallback>
        </mc:AlternateContent>
        <p:grpSp>
          <p:nvGrpSpPr>
            <p:cNvPr id="16" name="Группа 15">
              <a:extLst>
                <a:ext uri="{FF2B5EF4-FFF2-40B4-BE49-F238E27FC236}">
                  <a16:creationId xmlns:a16="http://schemas.microsoft.com/office/drawing/2014/main" id="{0DFEF6F2-D2EA-49FC-FE15-530030980D34}"/>
                </a:ext>
              </a:extLst>
            </p:cNvPr>
            <p:cNvGrpSpPr/>
            <p:nvPr/>
          </p:nvGrpSpPr>
          <p:grpSpPr>
            <a:xfrm>
              <a:off x="8934974" y="4005932"/>
              <a:ext cx="1828440" cy="1299240"/>
              <a:chOff x="8934974" y="4005932"/>
              <a:chExt cx="1828440" cy="1299240"/>
            </a:xfrm>
          </p:grpSpPr>
          <mc:AlternateContent xmlns:mc="http://schemas.openxmlformats.org/markup-compatibility/2006" xmlns:p14="http://schemas.microsoft.com/office/powerpoint/2010/main">
            <mc:Choice Requires="p14">
              <p:contentPart p14:bwMode="auto" r:id="rId369">
                <p14:nvContentPartPr>
                  <p14:cNvPr id="53" name="Рукописный ввод 52">
                    <a:extLst>
                      <a:ext uri="{FF2B5EF4-FFF2-40B4-BE49-F238E27FC236}">
                        <a16:creationId xmlns:a16="http://schemas.microsoft.com/office/drawing/2014/main" id="{DEF221C9-FEAF-AD9A-A6B8-CAAD3A4156A8}"/>
                      </a:ext>
                    </a:extLst>
                  </p14:cNvPr>
                  <p14:cNvContentPartPr/>
                  <p14:nvPr/>
                </p14:nvContentPartPr>
                <p14:xfrm>
                  <a:off x="10216214" y="4080812"/>
                  <a:ext cx="91080" cy="1116000"/>
                </p14:xfrm>
              </p:contentPart>
            </mc:Choice>
            <mc:Fallback xmlns="">
              <p:pic>
                <p:nvPicPr>
                  <p:cNvPr id="132" name="Рукописный ввод 131">
                    <a:extLst>
                      <a:ext uri="{FF2B5EF4-FFF2-40B4-BE49-F238E27FC236}">
                        <a16:creationId xmlns:a16="http://schemas.microsoft.com/office/drawing/2014/main" id="{D7AB6EEF-3829-6B9F-48FE-4945F963709D}"/>
                      </a:ext>
                    </a:extLst>
                  </p:cNvPr>
                  <p:cNvPicPr/>
                  <p:nvPr/>
                </p:nvPicPr>
                <p:blipFill>
                  <a:blip r:embed="rId370"/>
                  <a:stretch>
                    <a:fillRect/>
                  </a:stretch>
                </p:blipFill>
                <p:spPr>
                  <a:xfrm>
                    <a:off x="10210094" y="4074692"/>
                    <a:ext cx="103320" cy="112824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54" name="Рукописный ввод 53">
                    <a:extLst>
                      <a:ext uri="{FF2B5EF4-FFF2-40B4-BE49-F238E27FC236}">
                        <a16:creationId xmlns:a16="http://schemas.microsoft.com/office/drawing/2014/main" id="{2B28EDB3-3C6C-A293-71E6-B193592DD477}"/>
                      </a:ext>
                    </a:extLst>
                  </p14:cNvPr>
                  <p14:cNvContentPartPr/>
                  <p14:nvPr/>
                </p14:nvContentPartPr>
                <p14:xfrm>
                  <a:off x="10273094" y="4005932"/>
                  <a:ext cx="347760" cy="1299240"/>
                </p14:xfrm>
              </p:contentPart>
            </mc:Choice>
            <mc:Fallback xmlns="">
              <p:pic>
                <p:nvPicPr>
                  <p:cNvPr id="133" name="Рукописный ввод 132">
                    <a:extLst>
                      <a:ext uri="{FF2B5EF4-FFF2-40B4-BE49-F238E27FC236}">
                        <a16:creationId xmlns:a16="http://schemas.microsoft.com/office/drawing/2014/main" id="{1580390A-A114-43DF-822A-23C8325DFBF9}"/>
                      </a:ext>
                    </a:extLst>
                  </p:cNvPr>
                  <p:cNvPicPr/>
                  <p:nvPr/>
                </p:nvPicPr>
                <p:blipFill>
                  <a:blip r:embed="rId372"/>
                  <a:stretch>
                    <a:fillRect/>
                  </a:stretch>
                </p:blipFill>
                <p:spPr>
                  <a:xfrm>
                    <a:off x="10266974" y="3999812"/>
                    <a:ext cx="360000" cy="131148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60" name="Рукописный ввод 59">
                    <a:extLst>
                      <a:ext uri="{FF2B5EF4-FFF2-40B4-BE49-F238E27FC236}">
                        <a16:creationId xmlns:a16="http://schemas.microsoft.com/office/drawing/2014/main" id="{A4F0B14A-C6E6-3662-E5AB-0073A6AE4E6B}"/>
                      </a:ext>
                    </a:extLst>
                  </p14:cNvPr>
                  <p14:cNvContentPartPr/>
                  <p14:nvPr/>
                </p14:nvContentPartPr>
                <p14:xfrm>
                  <a:off x="10206854" y="5191412"/>
                  <a:ext cx="398160" cy="39960"/>
                </p14:xfrm>
              </p:contentPart>
            </mc:Choice>
            <mc:Fallback xmlns="">
              <p:pic>
                <p:nvPicPr>
                  <p:cNvPr id="134" name="Рукописный ввод 133">
                    <a:extLst>
                      <a:ext uri="{FF2B5EF4-FFF2-40B4-BE49-F238E27FC236}">
                        <a16:creationId xmlns:a16="http://schemas.microsoft.com/office/drawing/2014/main" id="{8BD9A62C-9466-C522-ED8B-D092C674AF5C}"/>
                      </a:ext>
                    </a:extLst>
                  </p:cNvPr>
                  <p:cNvPicPr/>
                  <p:nvPr/>
                </p:nvPicPr>
                <p:blipFill>
                  <a:blip r:embed="rId374"/>
                  <a:stretch>
                    <a:fillRect/>
                  </a:stretch>
                </p:blipFill>
                <p:spPr>
                  <a:xfrm>
                    <a:off x="10200734" y="5185292"/>
                    <a:ext cx="4104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62" name="Рукописный ввод 61">
                    <a:extLst>
                      <a:ext uri="{FF2B5EF4-FFF2-40B4-BE49-F238E27FC236}">
                        <a16:creationId xmlns:a16="http://schemas.microsoft.com/office/drawing/2014/main" id="{BDBB44E0-8949-B0EF-344C-8718CDAAD2F2}"/>
                      </a:ext>
                    </a:extLst>
                  </p14:cNvPr>
                  <p14:cNvContentPartPr/>
                  <p14:nvPr/>
                </p14:nvContentPartPr>
                <p14:xfrm>
                  <a:off x="10289294" y="4419572"/>
                  <a:ext cx="107640" cy="91080"/>
                </p14:xfrm>
              </p:contentPart>
            </mc:Choice>
            <mc:Fallback xmlns="">
              <p:pic>
                <p:nvPicPr>
                  <p:cNvPr id="158" name="Рукописный ввод 157">
                    <a:extLst>
                      <a:ext uri="{FF2B5EF4-FFF2-40B4-BE49-F238E27FC236}">
                        <a16:creationId xmlns:a16="http://schemas.microsoft.com/office/drawing/2014/main" id="{4434726F-49E8-172A-95B3-53BFF7DED487}"/>
                      </a:ext>
                    </a:extLst>
                  </p:cNvPr>
                  <p:cNvPicPr/>
                  <p:nvPr/>
                </p:nvPicPr>
                <p:blipFill>
                  <a:blip r:embed="rId376"/>
                  <a:stretch>
                    <a:fillRect/>
                  </a:stretch>
                </p:blipFill>
                <p:spPr>
                  <a:xfrm>
                    <a:off x="10271294" y="4401932"/>
                    <a:ext cx="14328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64" name="Рукописный ввод 63">
                    <a:extLst>
                      <a:ext uri="{FF2B5EF4-FFF2-40B4-BE49-F238E27FC236}">
                        <a16:creationId xmlns:a16="http://schemas.microsoft.com/office/drawing/2014/main" id="{633DBAC1-B5D5-7BA0-04CC-FB356B72D082}"/>
                      </a:ext>
                    </a:extLst>
                  </p14:cNvPr>
                  <p14:cNvContentPartPr/>
                  <p14:nvPr/>
                </p14:nvContentPartPr>
                <p14:xfrm>
                  <a:off x="10373534" y="4549172"/>
                  <a:ext cx="138600" cy="190440"/>
                </p14:xfrm>
              </p:contentPart>
            </mc:Choice>
            <mc:Fallback xmlns="">
              <p:pic>
                <p:nvPicPr>
                  <p:cNvPr id="160" name="Рукописный ввод 159">
                    <a:extLst>
                      <a:ext uri="{FF2B5EF4-FFF2-40B4-BE49-F238E27FC236}">
                        <a16:creationId xmlns:a16="http://schemas.microsoft.com/office/drawing/2014/main" id="{6C1F8A09-45CE-5809-48DC-CBA55836E1DB}"/>
                      </a:ext>
                    </a:extLst>
                  </p:cNvPr>
                  <p:cNvPicPr/>
                  <p:nvPr/>
                </p:nvPicPr>
                <p:blipFill>
                  <a:blip r:embed="rId378"/>
                  <a:stretch>
                    <a:fillRect/>
                  </a:stretch>
                </p:blipFill>
                <p:spPr>
                  <a:xfrm>
                    <a:off x="10355534" y="4531172"/>
                    <a:ext cx="1742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65" name="Рукописный ввод 64">
                    <a:extLst>
                      <a:ext uri="{FF2B5EF4-FFF2-40B4-BE49-F238E27FC236}">
                        <a16:creationId xmlns:a16="http://schemas.microsoft.com/office/drawing/2014/main" id="{18E8B64D-92FF-349D-0671-6C2A4E93D408}"/>
                      </a:ext>
                    </a:extLst>
                  </p14:cNvPr>
                  <p14:cNvContentPartPr/>
                  <p14:nvPr/>
                </p14:nvContentPartPr>
                <p14:xfrm>
                  <a:off x="10587014" y="4721252"/>
                  <a:ext cx="176400" cy="202680"/>
                </p14:xfrm>
              </p:contentPart>
            </mc:Choice>
            <mc:Fallback xmlns="">
              <p:pic>
                <p:nvPicPr>
                  <p:cNvPr id="161" name="Рукописный ввод 160">
                    <a:extLst>
                      <a:ext uri="{FF2B5EF4-FFF2-40B4-BE49-F238E27FC236}">
                        <a16:creationId xmlns:a16="http://schemas.microsoft.com/office/drawing/2014/main" id="{BC78ADCB-8F53-AF88-0179-7B503A4ACE3F}"/>
                      </a:ext>
                    </a:extLst>
                  </p:cNvPr>
                  <p:cNvPicPr/>
                  <p:nvPr/>
                </p:nvPicPr>
                <p:blipFill>
                  <a:blip r:embed="rId380"/>
                  <a:stretch>
                    <a:fillRect/>
                  </a:stretch>
                </p:blipFill>
                <p:spPr>
                  <a:xfrm>
                    <a:off x="10569014" y="4703252"/>
                    <a:ext cx="2120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66" name="Рукописный ввод 65">
                    <a:extLst>
                      <a:ext uri="{FF2B5EF4-FFF2-40B4-BE49-F238E27FC236}">
                        <a16:creationId xmlns:a16="http://schemas.microsoft.com/office/drawing/2014/main" id="{3B8A3AFF-686F-754E-934A-DA344CDA35FC}"/>
                      </a:ext>
                    </a:extLst>
                  </p14:cNvPr>
                  <p14:cNvContentPartPr/>
                  <p14:nvPr/>
                </p14:nvContentPartPr>
                <p14:xfrm>
                  <a:off x="10412054" y="4462772"/>
                  <a:ext cx="198000" cy="81720"/>
                </p14:xfrm>
              </p:contentPart>
            </mc:Choice>
            <mc:Fallback xmlns="">
              <p:pic>
                <p:nvPicPr>
                  <p:cNvPr id="162" name="Рукописный ввод 161">
                    <a:extLst>
                      <a:ext uri="{FF2B5EF4-FFF2-40B4-BE49-F238E27FC236}">
                        <a16:creationId xmlns:a16="http://schemas.microsoft.com/office/drawing/2014/main" id="{1017E7F7-F2FF-4797-6614-5A0DA38ACE47}"/>
                      </a:ext>
                    </a:extLst>
                  </p:cNvPr>
                  <p:cNvPicPr/>
                  <p:nvPr/>
                </p:nvPicPr>
                <p:blipFill>
                  <a:blip r:embed="rId382"/>
                  <a:stretch>
                    <a:fillRect/>
                  </a:stretch>
                </p:blipFill>
                <p:spPr>
                  <a:xfrm>
                    <a:off x="10394054" y="4445132"/>
                    <a:ext cx="23364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383">
                <p14:nvContentPartPr>
                  <p14:cNvPr id="67" name="Рукописный ввод 66">
                    <a:extLst>
                      <a:ext uri="{FF2B5EF4-FFF2-40B4-BE49-F238E27FC236}">
                        <a16:creationId xmlns:a16="http://schemas.microsoft.com/office/drawing/2014/main" id="{9B8CBFD0-13E4-26EC-5F15-8480EA289325}"/>
                      </a:ext>
                    </a:extLst>
                  </p14:cNvPr>
                  <p14:cNvContentPartPr/>
                  <p14:nvPr/>
                </p14:nvContentPartPr>
                <p14:xfrm>
                  <a:off x="8934974" y="4498412"/>
                  <a:ext cx="1411560" cy="771480"/>
                </p14:xfrm>
              </p:contentPart>
            </mc:Choice>
            <mc:Fallback xmlns="">
              <p:pic>
                <p:nvPicPr>
                  <p:cNvPr id="164" name="Рукописный ввод 163">
                    <a:extLst>
                      <a:ext uri="{FF2B5EF4-FFF2-40B4-BE49-F238E27FC236}">
                        <a16:creationId xmlns:a16="http://schemas.microsoft.com/office/drawing/2014/main" id="{812827D9-4F64-F2A7-6FFB-8103C94F6B02}"/>
                      </a:ext>
                    </a:extLst>
                  </p:cNvPr>
                  <p:cNvPicPr/>
                  <p:nvPr/>
                </p:nvPicPr>
                <p:blipFill>
                  <a:blip r:embed="rId384"/>
                  <a:stretch>
                    <a:fillRect/>
                  </a:stretch>
                </p:blipFill>
                <p:spPr>
                  <a:xfrm>
                    <a:off x="8917334" y="4480412"/>
                    <a:ext cx="1447200" cy="807120"/>
                  </a:xfrm>
                  <a:prstGeom prst="rect">
                    <a:avLst/>
                  </a:prstGeom>
                </p:spPr>
              </p:pic>
            </mc:Fallback>
          </mc:AlternateContent>
        </p:grpSp>
        <p:grpSp>
          <p:nvGrpSpPr>
            <p:cNvPr id="17" name="Группа 16">
              <a:extLst>
                <a:ext uri="{FF2B5EF4-FFF2-40B4-BE49-F238E27FC236}">
                  <a16:creationId xmlns:a16="http://schemas.microsoft.com/office/drawing/2014/main" id="{31138F53-6003-DEAA-7DD2-F7953D9A1F16}"/>
                </a:ext>
              </a:extLst>
            </p:cNvPr>
            <p:cNvGrpSpPr/>
            <p:nvPr/>
          </p:nvGrpSpPr>
          <p:grpSpPr>
            <a:xfrm>
              <a:off x="5740694" y="4795772"/>
              <a:ext cx="3168720" cy="853920"/>
              <a:chOff x="5740694" y="4795772"/>
              <a:chExt cx="3168720" cy="853920"/>
            </a:xfrm>
          </p:grpSpPr>
          <mc:AlternateContent xmlns:mc="http://schemas.openxmlformats.org/markup-compatibility/2006" xmlns:p14="http://schemas.microsoft.com/office/powerpoint/2010/main">
            <mc:Choice Requires="p14">
              <p:contentPart p14:bwMode="auto" r:id="rId385">
                <p14:nvContentPartPr>
                  <p14:cNvPr id="33" name="Рукописный ввод 32">
                    <a:extLst>
                      <a:ext uri="{FF2B5EF4-FFF2-40B4-BE49-F238E27FC236}">
                        <a16:creationId xmlns:a16="http://schemas.microsoft.com/office/drawing/2014/main" id="{F33CC282-51E9-41DE-F19D-2EAB8DF43322}"/>
                      </a:ext>
                    </a:extLst>
                  </p14:cNvPr>
                  <p14:cNvContentPartPr/>
                  <p14:nvPr/>
                </p14:nvContentPartPr>
                <p14:xfrm>
                  <a:off x="5871734" y="4859132"/>
                  <a:ext cx="1080" cy="1080"/>
                </p14:xfrm>
              </p:contentPart>
            </mc:Choice>
            <mc:Fallback xmlns="">
              <p:pic>
                <p:nvPicPr>
                  <p:cNvPr id="166" name="Рукописный ввод 165">
                    <a:extLst>
                      <a:ext uri="{FF2B5EF4-FFF2-40B4-BE49-F238E27FC236}">
                        <a16:creationId xmlns:a16="http://schemas.microsoft.com/office/drawing/2014/main" id="{77F8A311-15D2-5AEF-25B9-042F84FCE509}"/>
                      </a:ext>
                    </a:extLst>
                  </p:cNvPr>
                  <p:cNvPicPr/>
                  <p:nvPr/>
                </p:nvPicPr>
                <p:blipFill>
                  <a:blip r:embed="rId386"/>
                  <a:stretch>
                    <a:fillRect/>
                  </a:stretch>
                </p:blipFill>
                <p:spPr>
                  <a:xfrm>
                    <a:off x="5854094" y="4841492"/>
                    <a:ext cx="367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387">
                <p14:nvContentPartPr>
                  <p14:cNvPr id="39" name="Рукописный ввод 38">
                    <a:extLst>
                      <a:ext uri="{FF2B5EF4-FFF2-40B4-BE49-F238E27FC236}">
                        <a16:creationId xmlns:a16="http://schemas.microsoft.com/office/drawing/2014/main" id="{65217E2F-6FE5-358D-232F-B087BDE9FAEA}"/>
                      </a:ext>
                    </a:extLst>
                  </p14:cNvPr>
                  <p14:cNvContentPartPr/>
                  <p14:nvPr/>
                </p14:nvContentPartPr>
                <p14:xfrm>
                  <a:off x="5784614" y="4847252"/>
                  <a:ext cx="3124800" cy="432360"/>
                </p14:xfrm>
              </p:contentPart>
            </mc:Choice>
            <mc:Fallback xmlns="">
              <p:pic>
                <p:nvPicPr>
                  <p:cNvPr id="167" name="Рукописный ввод 166">
                    <a:extLst>
                      <a:ext uri="{FF2B5EF4-FFF2-40B4-BE49-F238E27FC236}">
                        <a16:creationId xmlns:a16="http://schemas.microsoft.com/office/drawing/2014/main" id="{81A75AC7-2C65-CFC0-1A57-735B08DB356B}"/>
                      </a:ext>
                    </a:extLst>
                  </p:cNvPr>
                  <p:cNvPicPr/>
                  <p:nvPr/>
                </p:nvPicPr>
                <p:blipFill>
                  <a:blip r:embed="rId388"/>
                  <a:stretch>
                    <a:fillRect/>
                  </a:stretch>
                </p:blipFill>
                <p:spPr>
                  <a:xfrm>
                    <a:off x="5766974" y="4829252"/>
                    <a:ext cx="3160440" cy="468000"/>
                  </a:xfrm>
                  <a:prstGeom prst="rect">
                    <a:avLst/>
                  </a:prstGeom>
                </p:spPr>
              </p:pic>
            </mc:Fallback>
          </mc:AlternateContent>
          <mc:AlternateContent xmlns:mc="http://schemas.openxmlformats.org/markup-compatibility/2006" xmlns:p14="http://schemas.microsoft.com/office/powerpoint/2010/main">
            <mc:Choice Requires="p14">
              <p:contentPart p14:bwMode="auto" r:id="rId389">
                <p14:nvContentPartPr>
                  <p14:cNvPr id="43" name="Рукописный ввод 42">
                    <a:extLst>
                      <a:ext uri="{FF2B5EF4-FFF2-40B4-BE49-F238E27FC236}">
                        <a16:creationId xmlns:a16="http://schemas.microsoft.com/office/drawing/2014/main" id="{7A4AA316-678E-61D2-1BF0-F0E1800E9437}"/>
                      </a:ext>
                    </a:extLst>
                  </p14:cNvPr>
                  <p14:cNvContentPartPr/>
                  <p14:nvPr/>
                </p14:nvContentPartPr>
                <p14:xfrm>
                  <a:off x="5740694" y="4795772"/>
                  <a:ext cx="214920" cy="185760"/>
                </p14:xfrm>
              </p:contentPart>
            </mc:Choice>
            <mc:Fallback xmlns="">
              <p:pic>
                <p:nvPicPr>
                  <p:cNvPr id="168" name="Рукописный ввод 167">
                    <a:extLst>
                      <a:ext uri="{FF2B5EF4-FFF2-40B4-BE49-F238E27FC236}">
                        <a16:creationId xmlns:a16="http://schemas.microsoft.com/office/drawing/2014/main" id="{A5D9ADB9-47DA-AE92-CC4B-639144A515E7}"/>
                      </a:ext>
                    </a:extLst>
                  </p:cNvPr>
                  <p:cNvPicPr/>
                  <p:nvPr/>
                </p:nvPicPr>
                <p:blipFill>
                  <a:blip r:embed="rId390"/>
                  <a:stretch>
                    <a:fillRect/>
                  </a:stretch>
                </p:blipFill>
                <p:spPr>
                  <a:xfrm>
                    <a:off x="5723054" y="4778132"/>
                    <a:ext cx="25056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47" name="Рукописный ввод 46">
                    <a:extLst>
                      <a:ext uri="{FF2B5EF4-FFF2-40B4-BE49-F238E27FC236}">
                        <a16:creationId xmlns:a16="http://schemas.microsoft.com/office/drawing/2014/main" id="{D9CBF9BC-94B4-EAE6-D3F9-7EB81759A767}"/>
                      </a:ext>
                    </a:extLst>
                  </p14:cNvPr>
                  <p14:cNvContentPartPr/>
                  <p14:nvPr/>
                </p14:nvContentPartPr>
                <p14:xfrm>
                  <a:off x="5905574" y="5080532"/>
                  <a:ext cx="151920" cy="234000"/>
                </p14:xfrm>
              </p:contentPart>
            </mc:Choice>
            <mc:Fallback xmlns="">
              <p:pic>
                <p:nvPicPr>
                  <p:cNvPr id="179" name="Рукописный ввод 178">
                    <a:extLst>
                      <a:ext uri="{FF2B5EF4-FFF2-40B4-BE49-F238E27FC236}">
                        <a16:creationId xmlns:a16="http://schemas.microsoft.com/office/drawing/2014/main" id="{FE2F4D3F-A7C0-492E-A53A-32DA96CAD88C}"/>
                      </a:ext>
                    </a:extLst>
                  </p:cNvPr>
                  <p:cNvPicPr/>
                  <p:nvPr/>
                </p:nvPicPr>
                <p:blipFill>
                  <a:blip r:embed="rId392"/>
                  <a:stretch>
                    <a:fillRect/>
                  </a:stretch>
                </p:blipFill>
                <p:spPr>
                  <a:xfrm>
                    <a:off x="5887934" y="5062532"/>
                    <a:ext cx="18756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48" name="Рукописный ввод 47">
                    <a:extLst>
                      <a:ext uri="{FF2B5EF4-FFF2-40B4-BE49-F238E27FC236}">
                        <a16:creationId xmlns:a16="http://schemas.microsoft.com/office/drawing/2014/main" id="{42B23395-666C-478D-93C8-A3E0D6C6F419}"/>
                      </a:ext>
                    </a:extLst>
                  </p14:cNvPr>
                  <p14:cNvContentPartPr/>
                  <p14:nvPr/>
                </p14:nvContentPartPr>
                <p14:xfrm>
                  <a:off x="6061094" y="5211212"/>
                  <a:ext cx="110880" cy="438480"/>
                </p14:xfrm>
              </p:contentPart>
            </mc:Choice>
            <mc:Fallback xmlns="">
              <p:pic>
                <p:nvPicPr>
                  <p:cNvPr id="180" name="Рукописный ввод 179">
                    <a:extLst>
                      <a:ext uri="{FF2B5EF4-FFF2-40B4-BE49-F238E27FC236}">
                        <a16:creationId xmlns:a16="http://schemas.microsoft.com/office/drawing/2014/main" id="{70534214-00EB-39D6-5CBF-D1FCFFD5532D}"/>
                      </a:ext>
                    </a:extLst>
                  </p:cNvPr>
                  <p:cNvPicPr/>
                  <p:nvPr/>
                </p:nvPicPr>
                <p:blipFill>
                  <a:blip r:embed="rId394"/>
                  <a:stretch>
                    <a:fillRect/>
                  </a:stretch>
                </p:blipFill>
                <p:spPr>
                  <a:xfrm>
                    <a:off x="6043454" y="5193572"/>
                    <a:ext cx="146520" cy="47412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50" name="Рукописный ввод 49">
                    <a:extLst>
                      <a:ext uri="{FF2B5EF4-FFF2-40B4-BE49-F238E27FC236}">
                        <a16:creationId xmlns:a16="http://schemas.microsoft.com/office/drawing/2014/main" id="{BC5E45A2-D1B1-EAF1-CA13-D91075A4FA75}"/>
                      </a:ext>
                    </a:extLst>
                  </p14:cNvPr>
                  <p14:cNvContentPartPr/>
                  <p14:nvPr/>
                </p14:nvContentPartPr>
                <p14:xfrm>
                  <a:off x="6164774" y="5228492"/>
                  <a:ext cx="160920" cy="202320"/>
                </p14:xfrm>
              </p:contentPart>
            </mc:Choice>
            <mc:Fallback xmlns="">
              <p:pic>
                <p:nvPicPr>
                  <p:cNvPr id="181" name="Рукописный ввод 180">
                    <a:extLst>
                      <a:ext uri="{FF2B5EF4-FFF2-40B4-BE49-F238E27FC236}">
                        <a16:creationId xmlns:a16="http://schemas.microsoft.com/office/drawing/2014/main" id="{8B2F82CF-45B5-DFF6-FB6F-2A223D1ADE20}"/>
                      </a:ext>
                    </a:extLst>
                  </p:cNvPr>
                  <p:cNvPicPr/>
                  <p:nvPr/>
                </p:nvPicPr>
                <p:blipFill>
                  <a:blip r:embed="rId396"/>
                  <a:stretch>
                    <a:fillRect/>
                  </a:stretch>
                </p:blipFill>
                <p:spPr>
                  <a:xfrm>
                    <a:off x="6146774" y="5210852"/>
                    <a:ext cx="1965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51" name="Рукописный ввод 50">
                    <a:extLst>
                      <a:ext uri="{FF2B5EF4-FFF2-40B4-BE49-F238E27FC236}">
                        <a16:creationId xmlns:a16="http://schemas.microsoft.com/office/drawing/2014/main" id="{833F5040-11C5-2069-C32A-6E3BDE9DD5A7}"/>
                      </a:ext>
                    </a:extLst>
                  </p14:cNvPr>
                  <p14:cNvContentPartPr/>
                  <p14:nvPr/>
                </p14:nvContentPartPr>
                <p14:xfrm>
                  <a:off x="5928974" y="4956332"/>
                  <a:ext cx="236160" cy="99000"/>
                </p14:xfrm>
              </p:contentPart>
            </mc:Choice>
            <mc:Fallback xmlns="">
              <p:pic>
                <p:nvPicPr>
                  <p:cNvPr id="182" name="Рукописный ввод 181">
                    <a:extLst>
                      <a:ext uri="{FF2B5EF4-FFF2-40B4-BE49-F238E27FC236}">
                        <a16:creationId xmlns:a16="http://schemas.microsoft.com/office/drawing/2014/main" id="{D84E4690-53A4-2426-EA1B-8958CA399BCF}"/>
                      </a:ext>
                    </a:extLst>
                  </p:cNvPr>
                  <p:cNvPicPr/>
                  <p:nvPr/>
                </p:nvPicPr>
                <p:blipFill>
                  <a:blip r:embed="rId398"/>
                  <a:stretch>
                    <a:fillRect/>
                  </a:stretch>
                </p:blipFill>
                <p:spPr>
                  <a:xfrm>
                    <a:off x="5911334" y="4938332"/>
                    <a:ext cx="271800" cy="134640"/>
                  </a:xfrm>
                  <a:prstGeom prst="rect">
                    <a:avLst/>
                  </a:prstGeom>
                </p:spPr>
              </p:pic>
            </mc:Fallback>
          </mc:AlternateContent>
        </p:grpSp>
        <p:grpSp>
          <p:nvGrpSpPr>
            <p:cNvPr id="18" name="Группа 17">
              <a:extLst>
                <a:ext uri="{FF2B5EF4-FFF2-40B4-BE49-F238E27FC236}">
                  <a16:creationId xmlns:a16="http://schemas.microsoft.com/office/drawing/2014/main" id="{1F1A02AA-D302-D19E-14F0-C86FD51DBA5B}"/>
                </a:ext>
              </a:extLst>
            </p:cNvPr>
            <p:cNvGrpSpPr/>
            <p:nvPr/>
          </p:nvGrpSpPr>
          <p:grpSpPr>
            <a:xfrm>
              <a:off x="8880974" y="5242532"/>
              <a:ext cx="1347480" cy="867240"/>
              <a:chOff x="8880974" y="5242532"/>
              <a:chExt cx="1347480" cy="867240"/>
            </a:xfrm>
          </p:grpSpPr>
          <mc:AlternateContent xmlns:mc="http://schemas.openxmlformats.org/markup-compatibility/2006" xmlns:p14="http://schemas.microsoft.com/office/powerpoint/2010/main">
            <mc:Choice Requires="p14">
              <p:contentPart p14:bwMode="auto" r:id="rId399">
                <p14:nvContentPartPr>
                  <p14:cNvPr id="28" name="Рукописный ввод 27">
                    <a:extLst>
                      <a:ext uri="{FF2B5EF4-FFF2-40B4-BE49-F238E27FC236}">
                        <a16:creationId xmlns:a16="http://schemas.microsoft.com/office/drawing/2014/main" id="{E017F923-3A36-F121-DDA5-94D5CBC6B5AF}"/>
                      </a:ext>
                    </a:extLst>
                  </p14:cNvPr>
                  <p14:cNvContentPartPr/>
                  <p14:nvPr/>
                </p14:nvContentPartPr>
                <p14:xfrm>
                  <a:off x="8880974" y="5265572"/>
                  <a:ext cx="183240" cy="129240"/>
                </p14:xfrm>
              </p:contentPart>
            </mc:Choice>
            <mc:Fallback xmlns="">
              <p:pic>
                <p:nvPicPr>
                  <p:cNvPr id="187" name="Рукописный ввод 186">
                    <a:extLst>
                      <a:ext uri="{FF2B5EF4-FFF2-40B4-BE49-F238E27FC236}">
                        <a16:creationId xmlns:a16="http://schemas.microsoft.com/office/drawing/2014/main" id="{406D3C5E-6406-8F4C-DA15-94C8234C89C1}"/>
                      </a:ext>
                    </a:extLst>
                  </p:cNvPr>
                  <p:cNvPicPr/>
                  <p:nvPr/>
                </p:nvPicPr>
                <p:blipFill>
                  <a:blip r:embed="rId400"/>
                  <a:stretch>
                    <a:fillRect/>
                  </a:stretch>
                </p:blipFill>
                <p:spPr>
                  <a:xfrm>
                    <a:off x="8862974" y="5247572"/>
                    <a:ext cx="21888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29" name="Рукописный ввод 28">
                    <a:extLst>
                      <a:ext uri="{FF2B5EF4-FFF2-40B4-BE49-F238E27FC236}">
                        <a16:creationId xmlns:a16="http://schemas.microsoft.com/office/drawing/2014/main" id="{A1D2F509-84F4-E5B2-AB7D-FD31A33096A1}"/>
                      </a:ext>
                    </a:extLst>
                  </p14:cNvPr>
                  <p14:cNvContentPartPr/>
                  <p14:nvPr/>
                </p14:nvContentPartPr>
                <p14:xfrm>
                  <a:off x="8915174" y="5315612"/>
                  <a:ext cx="1313280" cy="794160"/>
                </p14:xfrm>
              </p:contentPart>
            </mc:Choice>
            <mc:Fallback xmlns="">
              <p:pic>
                <p:nvPicPr>
                  <p:cNvPr id="188" name="Рукописный ввод 187">
                    <a:extLst>
                      <a:ext uri="{FF2B5EF4-FFF2-40B4-BE49-F238E27FC236}">
                        <a16:creationId xmlns:a16="http://schemas.microsoft.com/office/drawing/2014/main" id="{EF406FC1-EFD2-D07D-0935-BE3B3D8E6380}"/>
                      </a:ext>
                    </a:extLst>
                  </p:cNvPr>
                  <p:cNvPicPr/>
                  <p:nvPr/>
                </p:nvPicPr>
                <p:blipFill>
                  <a:blip r:embed="rId402"/>
                  <a:stretch>
                    <a:fillRect/>
                  </a:stretch>
                </p:blipFill>
                <p:spPr>
                  <a:xfrm>
                    <a:off x="8897534" y="5297972"/>
                    <a:ext cx="1348920" cy="829800"/>
                  </a:xfrm>
                  <a:prstGeom prst="rect">
                    <a:avLst/>
                  </a:prstGeom>
                </p:spPr>
              </p:pic>
            </mc:Fallback>
          </mc:AlternateContent>
          <mc:AlternateContent xmlns:mc="http://schemas.openxmlformats.org/markup-compatibility/2006" xmlns:p14="http://schemas.microsoft.com/office/powerpoint/2010/main">
            <mc:Choice Requires="p14">
              <p:contentPart p14:bwMode="auto" r:id="rId403">
                <p14:nvContentPartPr>
                  <p14:cNvPr id="30" name="Рукописный ввод 29">
                    <a:extLst>
                      <a:ext uri="{FF2B5EF4-FFF2-40B4-BE49-F238E27FC236}">
                        <a16:creationId xmlns:a16="http://schemas.microsoft.com/office/drawing/2014/main" id="{8696A751-C3A5-78A3-6BE6-3FD6716AEE94}"/>
                      </a:ext>
                    </a:extLst>
                  </p14:cNvPr>
                  <p14:cNvContentPartPr/>
                  <p14:nvPr/>
                </p14:nvContentPartPr>
                <p14:xfrm>
                  <a:off x="9501974" y="5382212"/>
                  <a:ext cx="144720" cy="160560"/>
                </p14:xfrm>
              </p:contentPart>
            </mc:Choice>
            <mc:Fallback xmlns="">
              <p:pic>
                <p:nvPicPr>
                  <p:cNvPr id="189" name="Рукописный ввод 188">
                    <a:extLst>
                      <a:ext uri="{FF2B5EF4-FFF2-40B4-BE49-F238E27FC236}">
                        <a16:creationId xmlns:a16="http://schemas.microsoft.com/office/drawing/2014/main" id="{3E503350-12DC-3F03-5583-8461983FD5E0}"/>
                      </a:ext>
                    </a:extLst>
                  </p:cNvPr>
                  <p:cNvPicPr/>
                  <p:nvPr/>
                </p:nvPicPr>
                <p:blipFill>
                  <a:blip r:embed="rId404"/>
                  <a:stretch>
                    <a:fillRect/>
                  </a:stretch>
                </p:blipFill>
                <p:spPr>
                  <a:xfrm>
                    <a:off x="9484334" y="5364572"/>
                    <a:ext cx="18036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405">
                <p14:nvContentPartPr>
                  <p14:cNvPr id="31" name="Рукописный ввод 30">
                    <a:extLst>
                      <a:ext uri="{FF2B5EF4-FFF2-40B4-BE49-F238E27FC236}">
                        <a16:creationId xmlns:a16="http://schemas.microsoft.com/office/drawing/2014/main" id="{95AFBA83-EC16-76CF-C87E-2E1532EB4D29}"/>
                      </a:ext>
                    </a:extLst>
                  </p14:cNvPr>
                  <p14:cNvContentPartPr/>
                  <p14:nvPr/>
                </p14:nvContentPartPr>
                <p14:xfrm>
                  <a:off x="9733094" y="5586332"/>
                  <a:ext cx="116280" cy="71280"/>
                </p14:xfrm>
              </p:contentPart>
            </mc:Choice>
            <mc:Fallback xmlns="">
              <p:pic>
                <p:nvPicPr>
                  <p:cNvPr id="190" name="Рукописный ввод 189">
                    <a:extLst>
                      <a:ext uri="{FF2B5EF4-FFF2-40B4-BE49-F238E27FC236}">
                        <a16:creationId xmlns:a16="http://schemas.microsoft.com/office/drawing/2014/main" id="{88E56CE1-1DC5-5192-F252-3042378934BC}"/>
                      </a:ext>
                    </a:extLst>
                  </p:cNvPr>
                  <p:cNvPicPr/>
                  <p:nvPr/>
                </p:nvPicPr>
                <p:blipFill>
                  <a:blip r:embed="rId406"/>
                  <a:stretch>
                    <a:fillRect/>
                  </a:stretch>
                </p:blipFill>
                <p:spPr>
                  <a:xfrm>
                    <a:off x="9715454" y="5568332"/>
                    <a:ext cx="15192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32" name="Рукописный ввод 31">
                    <a:extLst>
                      <a:ext uri="{FF2B5EF4-FFF2-40B4-BE49-F238E27FC236}">
                        <a16:creationId xmlns:a16="http://schemas.microsoft.com/office/drawing/2014/main" id="{38BE895C-3A81-D88D-656A-2932B68753DA}"/>
                      </a:ext>
                    </a:extLst>
                  </p14:cNvPr>
                  <p14:cNvContentPartPr/>
                  <p14:nvPr/>
                </p14:nvContentPartPr>
                <p14:xfrm>
                  <a:off x="9453734" y="5242532"/>
                  <a:ext cx="375840" cy="130320"/>
                </p14:xfrm>
              </p:contentPart>
            </mc:Choice>
            <mc:Fallback xmlns="">
              <p:pic>
                <p:nvPicPr>
                  <p:cNvPr id="191" name="Рукописный ввод 190">
                    <a:extLst>
                      <a:ext uri="{FF2B5EF4-FFF2-40B4-BE49-F238E27FC236}">
                        <a16:creationId xmlns:a16="http://schemas.microsoft.com/office/drawing/2014/main" id="{D75CF472-E7A0-00C1-CFEC-3D00B0DDBB5E}"/>
                      </a:ext>
                    </a:extLst>
                  </p:cNvPr>
                  <p:cNvPicPr/>
                  <p:nvPr/>
                </p:nvPicPr>
                <p:blipFill>
                  <a:blip r:embed="rId408"/>
                  <a:stretch>
                    <a:fillRect/>
                  </a:stretch>
                </p:blipFill>
                <p:spPr>
                  <a:xfrm>
                    <a:off x="9435734" y="5224892"/>
                    <a:ext cx="411480" cy="165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9">
              <p14:nvContentPartPr>
                <p14:cNvPr id="19" name="Рукописный ввод 18">
                  <a:extLst>
                    <a:ext uri="{FF2B5EF4-FFF2-40B4-BE49-F238E27FC236}">
                      <a16:creationId xmlns:a16="http://schemas.microsoft.com/office/drawing/2014/main" id="{44FE8ED7-42C3-DA4A-1180-31E177CAF746}"/>
                    </a:ext>
                  </a:extLst>
                </p14:cNvPr>
                <p14:cNvContentPartPr/>
                <p14:nvPr/>
              </p14:nvContentPartPr>
              <p14:xfrm>
                <a:off x="8058014" y="4846892"/>
                <a:ext cx="110520" cy="312840"/>
              </p14:xfrm>
            </p:contentPart>
          </mc:Choice>
          <mc:Fallback xmlns="">
            <p:pic>
              <p:nvPicPr>
                <p:cNvPr id="19" name="Рукописный ввод 18">
                  <a:extLst>
                    <a:ext uri="{FF2B5EF4-FFF2-40B4-BE49-F238E27FC236}">
                      <a16:creationId xmlns:a16="http://schemas.microsoft.com/office/drawing/2014/main" id="{44FE8ED7-42C3-DA4A-1180-31E177CAF746}"/>
                    </a:ext>
                  </a:extLst>
                </p:cNvPr>
                <p:cNvPicPr/>
                <p:nvPr/>
              </p:nvPicPr>
              <p:blipFill>
                <a:blip r:embed="rId410"/>
                <a:stretch>
                  <a:fillRect/>
                </a:stretch>
              </p:blipFill>
              <p:spPr>
                <a:xfrm>
                  <a:off x="8040014" y="4828913"/>
                  <a:ext cx="146160" cy="348439"/>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20" name="Рукописный ввод 19">
                  <a:extLst>
                    <a:ext uri="{FF2B5EF4-FFF2-40B4-BE49-F238E27FC236}">
                      <a16:creationId xmlns:a16="http://schemas.microsoft.com/office/drawing/2014/main" id="{206D846B-CDD5-530F-C106-89F80BAD7B17}"/>
                    </a:ext>
                  </a:extLst>
                </p14:cNvPr>
                <p14:cNvContentPartPr/>
                <p14:nvPr/>
              </p14:nvContentPartPr>
              <p14:xfrm>
                <a:off x="7492814" y="4622612"/>
                <a:ext cx="248040" cy="339480"/>
              </p14:xfrm>
            </p:contentPart>
          </mc:Choice>
          <mc:Fallback xmlns="">
            <p:pic>
              <p:nvPicPr>
                <p:cNvPr id="20" name="Рукописный ввод 19">
                  <a:extLst>
                    <a:ext uri="{FF2B5EF4-FFF2-40B4-BE49-F238E27FC236}">
                      <a16:creationId xmlns:a16="http://schemas.microsoft.com/office/drawing/2014/main" id="{206D846B-CDD5-530F-C106-89F80BAD7B17}"/>
                    </a:ext>
                  </a:extLst>
                </p:cNvPr>
                <p:cNvPicPr/>
                <p:nvPr/>
              </p:nvPicPr>
              <p:blipFill>
                <a:blip r:embed="rId412"/>
                <a:stretch>
                  <a:fillRect/>
                </a:stretch>
              </p:blipFill>
              <p:spPr>
                <a:xfrm>
                  <a:off x="7474814" y="4604612"/>
                  <a:ext cx="28368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21" name="Рукописный ввод 20">
                  <a:extLst>
                    <a:ext uri="{FF2B5EF4-FFF2-40B4-BE49-F238E27FC236}">
                      <a16:creationId xmlns:a16="http://schemas.microsoft.com/office/drawing/2014/main" id="{C0362828-0F39-95CB-B17F-88472EA8B0FD}"/>
                    </a:ext>
                  </a:extLst>
                </p14:cNvPr>
                <p14:cNvContentPartPr/>
                <p14:nvPr/>
              </p14:nvContentPartPr>
              <p14:xfrm>
                <a:off x="7717814" y="4800812"/>
                <a:ext cx="169200" cy="239040"/>
              </p14:xfrm>
            </p:contentPart>
          </mc:Choice>
          <mc:Fallback xmlns="">
            <p:pic>
              <p:nvPicPr>
                <p:cNvPr id="21" name="Рукописный ввод 20">
                  <a:extLst>
                    <a:ext uri="{FF2B5EF4-FFF2-40B4-BE49-F238E27FC236}">
                      <a16:creationId xmlns:a16="http://schemas.microsoft.com/office/drawing/2014/main" id="{C0362828-0F39-95CB-B17F-88472EA8B0FD}"/>
                    </a:ext>
                  </a:extLst>
                </p:cNvPr>
                <p:cNvPicPr/>
                <p:nvPr/>
              </p:nvPicPr>
              <p:blipFill>
                <a:blip r:embed="rId414"/>
                <a:stretch>
                  <a:fillRect/>
                </a:stretch>
              </p:blipFill>
              <p:spPr>
                <a:xfrm>
                  <a:off x="7699814" y="4782785"/>
                  <a:ext cx="204840" cy="274734"/>
                </a:xfrm>
                <a:prstGeom prst="rect">
                  <a:avLst/>
                </a:prstGeom>
              </p:spPr>
            </p:pic>
          </mc:Fallback>
        </mc:AlternateContent>
        <p:grpSp>
          <p:nvGrpSpPr>
            <p:cNvPr id="22" name="Группа 21">
              <a:extLst>
                <a:ext uri="{FF2B5EF4-FFF2-40B4-BE49-F238E27FC236}">
                  <a16:creationId xmlns:a16="http://schemas.microsoft.com/office/drawing/2014/main" id="{D48FDE7E-2C99-38AC-84A1-6BB99AB29DFF}"/>
                </a:ext>
              </a:extLst>
            </p:cNvPr>
            <p:cNvGrpSpPr/>
            <p:nvPr/>
          </p:nvGrpSpPr>
          <p:grpSpPr>
            <a:xfrm>
              <a:off x="8519174" y="4480052"/>
              <a:ext cx="1200960" cy="581040"/>
              <a:chOff x="8519174" y="4480052"/>
              <a:chExt cx="1200960" cy="581040"/>
            </a:xfrm>
          </p:grpSpPr>
          <mc:AlternateContent xmlns:mc="http://schemas.openxmlformats.org/markup-compatibility/2006" xmlns:p14="http://schemas.microsoft.com/office/powerpoint/2010/main">
            <mc:Choice Requires="p14">
              <p:contentPart p14:bwMode="auto" r:id="rId415">
                <p14:nvContentPartPr>
                  <p14:cNvPr id="23" name="Рукописный ввод 22">
                    <a:extLst>
                      <a:ext uri="{FF2B5EF4-FFF2-40B4-BE49-F238E27FC236}">
                        <a16:creationId xmlns:a16="http://schemas.microsoft.com/office/drawing/2014/main" id="{51266BB8-7610-E83F-3DA1-374ED7B6B2EB}"/>
                      </a:ext>
                    </a:extLst>
                  </p14:cNvPr>
                  <p14:cNvContentPartPr/>
                  <p14:nvPr/>
                </p14:nvContentPartPr>
                <p14:xfrm>
                  <a:off x="8603054" y="4942292"/>
                  <a:ext cx="496080" cy="118800"/>
                </p14:xfrm>
              </p:contentPart>
            </mc:Choice>
            <mc:Fallback xmlns="">
              <p:pic>
                <p:nvPicPr>
                  <p:cNvPr id="200" name="Рукописный ввод 199">
                    <a:extLst>
                      <a:ext uri="{FF2B5EF4-FFF2-40B4-BE49-F238E27FC236}">
                        <a16:creationId xmlns:a16="http://schemas.microsoft.com/office/drawing/2014/main" id="{97B0C315-E578-651C-A535-659140202AA4}"/>
                      </a:ext>
                    </a:extLst>
                  </p:cNvPr>
                  <p:cNvPicPr/>
                  <p:nvPr/>
                </p:nvPicPr>
                <p:blipFill>
                  <a:blip r:embed="rId416"/>
                  <a:stretch>
                    <a:fillRect/>
                  </a:stretch>
                </p:blipFill>
                <p:spPr>
                  <a:xfrm>
                    <a:off x="8585054" y="4924292"/>
                    <a:ext cx="5317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24" name="Рукописный ввод 23">
                    <a:extLst>
                      <a:ext uri="{FF2B5EF4-FFF2-40B4-BE49-F238E27FC236}">
                        <a16:creationId xmlns:a16="http://schemas.microsoft.com/office/drawing/2014/main" id="{E9BF96CD-A6C1-72B5-AD78-44F18A277D04}"/>
                      </a:ext>
                    </a:extLst>
                  </p14:cNvPr>
                  <p14:cNvContentPartPr/>
                  <p14:nvPr/>
                </p14:nvContentPartPr>
                <p14:xfrm>
                  <a:off x="8519174" y="4865252"/>
                  <a:ext cx="663120" cy="119160"/>
                </p14:xfrm>
              </p:contentPart>
            </mc:Choice>
            <mc:Fallback xmlns="">
              <p:pic>
                <p:nvPicPr>
                  <p:cNvPr id="201" name="Рукописный ввод 200">
                    <a:extLst>
                      <a:ext uri="{FF2B5EF4-FFF2-40B4-BE49-F238E27FC236}">
                        <a16:creationId xmlns:a16="http://schemas.microsoft.com/office/drawing/2014/main" id="{6B0E0F05-D0C5-3D1F-B7E9-1F4E4F583DAA}"/>
                      </a:ext>
                    </a:extLst>
                  </p:cNvPr>
                  <p:cNvPicPr/>
                  <p:nvPr/>
                </p:nvPicPr>
                <p:blipFill>
                  <a:blip r:embed="rId418"/>
                  <a:stretch>
                    <a:fillRect/>
                  </a:stretch>
                </p:blipFill>
                <p:spPr>
                  <a:xfrm>
                    <a:off x="8501534" y="4847612"/>
                    <a:ext cx="69876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25" name="Рукописный ввод 24">
                    <a:extLst>
                      <a:ext uri="{FF2B5EF4-FFF2-40B4-BE49-F238E27FC236}">
                        <a16:creationId xmlns:a16="http://schemas.microsoft.com/office/drawing/2014/main" id="{703526D8-E573-ACFB-42E8-C97D75D4BF2E}"/>
                      </a:ext>
                    </a:extLst>
                  </p14:cNvPr>
                  <p14:cNvContentPartPr/>
                  <p14:nvPr/>
                </p14:nvContentPartPr>
                <p14:xfrm>
                  <a:off x="9396854" y="4480052"/>
                  <a:ext cx="246960" cy="292680"/>
                </p14:xfrm>
              </p:contentPart>
            </mc:Choice>
            <mc:Fallback xmlns="">
              <p:pic>
                <p:nvPicPr>
                  <p:cNvPr id="208" name="Рукописный ввод 207">
                    <a:extLst>
                      <a:ext uri="{FF2B5EF4-FFF2-40B4-BE49-F238E27FC236}">
                        <a16:creationId xmlns:a16="http://schemas.microsoft.com/office/drawing/2014/main" id="{B9E73270-9CAE-D6D8-A591-BDE2BF2B9002}"/>
                      </a:ext>
                    </a:extLst>
                  </p:cNvPr>
                  <p:cNvPicPr/>
                  <p:nvPr/>
                </p:nvPicPr>
                <p:blipFill>
                  <a:blip r:embed="rId420"/>
                  <a:stretch>
                    <a:fillRect/>
                  </a:stretch>
                </p:blipFill>
                <p:spPr>
                  <a:xfrm>
                    <a:off x="9378854" y="4462412"/>
                    <a:ext cx="28260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26" name="Рукописный ввод 25">
                    <a:extLst>
                      <a:ext uri="{FF2B5EF4-FFF2-40B4-BE49-F238E27FC236}">
                        <a16:creationId xmlns:a16="http://schemas.microsoft.com/office/drawing/2014/main" id="{046621DE-154F-2EF0-07DB-D81325905D2E}"/>
                      </a:ext>
                    </a:extLst>
                  </p14:cNvPr>
                  <p14:cNvContentPartPr/>
                  <p14:nvPr/>
                </p14:nvContentPartPr>
                <p14:xfrm>
                  <a:off x="9414854" y="4571852"/>
                  <a:ext cx="240120" cy="37080"/>
                </p14:xfrm>
              </p:contentPart>
            </mc:Choice>
            <mc:Fallback xmlns="">
              <p:pic>
                <p:nvPicPr>
                  <p:cNvPr id="209" name="Рукописный ввод 208">
                    <a:extLst>
                      <a:ext uri="{FF2B5EF4-FFF2-40B4-BE49-F238E27FC236}">
                        <a16:creationId xmlns:a16="http://schemas.microsoft.com/office/drawing/2014/main" id="{A5FED1DC-46CF-6E4B-3600-C8BA406E52C1}"/>
                      </a:ext>
                    </a:extLst>
                  </p:cNvPr>
                  <p:cNvPicPr/>
                  <p:nvPr/>
                </p:nvPicPr>
                <p:blipFill>
                  <a:blip r:embed="rId422"/>
                  <a:stretch>
                    <a:fillRect/>
                  </a:stretch>
                </p:blipFill>
                <p:spPr>
                  <a:xfrm>
                    <a:off x="9396854" y="4554212"/>
                    <a:ext cx="2757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27" name="Рукописный ввод 26">
                    <a:extLst>
                      <a:ext uri="{FF2B5EF4-FFF2-40B4-BE49-F238E27FC236}">
                        <a16:creationId xmlns:a16="http://schemas.microsoft.com/office/drawing/2014/main" id="{13275C1E-E333-8BAF-967B-E39987F0F44F}"/>
                      </a:ext>
                    </a:extLst>
                  </p14:cNvPr>
                  <p14:cNvContentPartPr/>
                  <p14:nvPr/>
                </p14:nvContentPartPr>
                <p14:xfrm>
                  <a:off x="9604214" y="4674452"/>
                  <a:ext cx="115920" cy="138960"/>
                </p14:xfrm>
              </p:contentPart>
            </mc:Choice>
            <mc:Fallback xmlns="">
              <p:pic>
                <p:nvPicPr>
                  <p:cNvPr id="210" name="Рукописный ввод 209">
                    <a:extLst>
                      <a:ext uri="{FF2B5EF4-FFF2-40B4-BE49-F238E27FC236}">
                        <a16:creationId xmlns:a16="http://schemas.microsoft.com/office/drawing/2014/main" id="{7B8019B1-B59F-BC11-1DE5-5D4DFDA6E77F}"/>
                      </a:ext>
                    </a:extLst>
                  </p:cNvPr>
                  <p:cNvPicPr/>
                  <p:nvPr/>
                </p:nvPicPr>
                <p:blipFill>
                  <a:blip r:embed="rId424"/>
                  <a:stretch>
                    <a:fillRect/>
                  </a:stretch>
                </p:blipFill>
                <p:spPr>
                  <a:xfrm>
                    <a:off x="9586574" y="4656452"/>
                    <a:ext cx="151560" cy="174600"/>
                  </a:xfrm>
                  <a:prstGeom prst="rect">
                    <a:avLst/>
                  </a:prstGeom>
                </p:spPr>
              </p:pic>
            </mc:Fallback>
          </mc:AlternateContent>
        </p:grpSp>
      </p:grpSp>
      <p:sp>
        <p:nvSpPr>
          <p:cNvPr id="88" name="Заголовок 1">
            <a:extLst>
              <a:ext uri="{FF2B5EF4-FFF2-40B4-BE49-F238E27FC236}">
                <a16:creationId xmlns:a16="http://schemas.microsoft.com/office/drawing/2014/main" id="{6FCB9E36-8C01-9E11-5632-415CDCA862F7}"/>
              </a:ext>
            </a:extLst>
          </p:cNvPr>
          <p:cNvSpPr>
            <a:spLocks noGrp="1"/>
          </p:cNvSpPr>
          <p:nvPr>
            <p:ph type="title"/>
          </p:nvPr>
        </p:nvSpPr>
        <p:spPr>
          <a:xfrm>
            <a:off x="54257" y="-5437"/>
            <a:ext cx="6031821" cy="762112"/>
          </a:xfrm>
        </p:spPr>
        <p:txBody>
          <a:bodyPr/>
          <a:lstStyle/>
          <a:p>
            <a:pPr algn="ctr"/>
            <a:r>
              <a:rPr lang="en-US" b="1" dirty="0">
                <a:solidFill>
                  <a:srgbClr val="C00000"/>
                </a:solidFill>
              </a:rPr>
              <a:t>How to choose angles?</a:t>
            </a:r>
            <a:endParaRPr lang="ru-RU" b="1" dirty="0">
              <a:solidFill>
                <a:srgbClr val="C00000"/>
              </a:solidFill>
            </a:endParaRPr>
          </a:p>
        </p:txBody>
      </p:sp>
      <p:sp>
        <p:nvSpPr>
          <p:cNvPr id="90" name="TextBox 89">
            <a:extLst>
              <a:ext uri="{FF2B5EF4-FFF2-40B4-BE49-F238E27FC236}">
                <a16:creationId xmlns:a16="http://schemas.microsoft.com/office/drawing/2014/main" id="{E4301D2A-DBEE-2E30-7005-DC10A6C8D364}"/>
              </a:ext>
            </a:extLst>
          </p:cNvPr>
          <p:cNvSpPr txBox="1"/>
          <p:nvPr/>
        </p:nvSpPr>
        <p:spPr>
          <a:xfrm>
            <a:off x="9778792" y="1494670"/>
            <a:ext cx="1776640" cy="369332"/>
          </a:xfrm>
          <a:prstGeom prst="rect">
            <a:avLst/>
          </a:prstGeom>
          <a:noFill/>
        </p:spPr>
        <p:txBody>
          <a:bodyPr wrap="none" rtlCol="0">
            <a:spAutoFit/>
          </a:bodyPr>
          <a:lstStyle/>
          <a:p>
            <a:r>
              <a:rPr lang="en-US" dirty="0"/>
              <a:t>Plane of reaction</a:t>
            </a:r>
            <a:endParaRPr lang="ru-RU" dirty="0"/>
          </a:p>
        </p:txBody>
      </p:sp>
      <p:pic>
        <p:nvPicPr>
          <p:cNvPr id="93" name="Рисунок 92">
            <a:extLst>
              <a:ext uri="{FF2B5EF4-FFF2-40B4-BE49-F238E27FC236}">
                <a16:creationId xmlns:a16="http://schemas.microsoft.com/office/drawing/2014/main" id="{A97D9B27-8227-D5A2-0146-60DB9DAFB81F}"/>
              </a:ext>
            </a:extLst>
          </p:cNvPr>
          <p:cNvPicPr>
            <a:picLocks noChangeAspect="1"/>
          </p:cNvPicPr>
          <p:nvPr/>
        </p:nvPicPr>
        <p:blipFill>
          <a:blip r:embed="rId425"/>
          <a:stretch>
            <a:fillRect/>
          </a:stretch>
        </p:blipFill>
        <p:spPr>
          <a:xfrm>
            <a:off x="1408093" y="3651816"/>
            <a:ext cx="3072421" cy="2977132"/>
          </a:xfrm>
          <a:prstGeom prst="rect">
            <a:avLst/>
          </a:prstGeom>
        </p:spPr>
      </p:pic>
      <p:grpSp>
        <p:nvGrpSpPr>
          <p:cNvPr id="97" name="Группа 96">
            <a:extLst>
              <a:ext uri="{FF2B5EF4-FFF2-40B4-BE49-F238E27FC236}">
                <a16:creationId xmlns:a16="http://schemas.microsoft.com/office/drawing/2014/main" id="{E48CD97A-E699-510E-ED09-E0240BE55F4E}"/>
              </a:ext>
            </a:extLst>
          </p:cNvPr>
          <p:cNvGrpSpPr/>
          <p:nvPr/>
        </p:nvGrpSpPr>
        <p:grpSpPr>
          <a:xfrm>
            <a:off x="5365574" y="4766539"/>
            <a:ext cx="563760" cy="616680"/>
            <a:chOff x="5365574" y="4766539"/>
            <a:chExt cx="563760" cy="616680"/>
          </a:xfrm>
        </p:grpSpPr>
        <mc:AlternateContent xmlns:mc="http://schemas.openxmlformats.org/markup-compatibility/2006" xmlns:p14="http://schemas.microsoft.com/office/powerpoint/2010/main">
          <mc:Choice Requires="p14">
            <p:contentPart p14:bwMode="auto" r:id="rId426">
              <p14:nvContentPartPr>
                <p14:cNvPr id="95" name="Рукописный ввод 94">
                  <a:extLst>
                    <a:ext uri="{FF2B5EF4-FFF2-40B4-BE49-F238E27FC236}">
                      <a16:creationId xmlns:a16="http://schemas.microsoft.com/office/drawing/2014/main" id="{9DEF4203-D194-7D3D-A0D3-10F657B39CC7}"/>
                    </a:ext>
                  </a:extLst>
                </p14:cNvPr>
                <p14:cNvContentPartPr/>
                <p14:nvPr/>
              </p14:nvContentPartPr>
              <p14:xfrm>
                <a:off x="5461334" y="4850419"/>
                <a:ext cx="334080" cy="426240"/>
              </p14:xfrm>
            </p:contentPart>
          </mc:Choice>
          <mc:Fallback xmlns="">
            <p:pic>
              <p:nvPicPr>
                <p:cNvPr id="95" name="Рукописный ввод 94">
                  <a:extLst>
                    <a:ext uri="{FF2B5EF4-FFF2-40B4-BE49-F238E27FC236}">
                      <a16:creationId xmlns:a16="http://schemas.microsoft.com/office/drawing/2014/main" id="{9DEF4203-D194-7D3D-A0D3-10F657B39CC7}"/>
                    </a:ext>
                  </a:extLst>
                </p:cNvPr>
                <p:cNvPicPr/>
                <p:nvPr/>
              </p:nvPicPr>
              <p:blipFill>
                <a:blip r:embed="rId427"/>
                <a:stretch>
                  <a:fillRect/>
                </a:stretch>
              </p:blipFill>
              <p:spPr>
                <a:xfrm>
                  <a:off x="5455214" y="4844299"/>
                  <a:ext cx="346320" cy="43848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96" name="Рукописный ввод 95">
                  <a:extLst>
                    <a:ext uri="{FF2B5EF4-FFF2-40B4-BE49-F238E27FC236}">
                      <a16:creationId xmlns:a16="http://schemas.microsoft.com/office/drawing/2014/main" id="{FA7BB0B8-91BF-1BF1-D0B7-22A66B17BE16}"/>
                    </a:ext>
                  </a:extLst>
                </p14:cNvPr>
                <p14:cNvContentPartPr/>
                <p14:nvPr/>
              </p14:nvContentPartPr>
              <p14:xfrm>
                <a:off x="5365574" y="4766539"/>
                <a:ext cx="563760" cy="616680"/>
              </p14:xfrm>
            </p:contentPart>
          </mc:Choice>
          <mc:Fallback xmlns="">
            <p:pic>
              <p:nvPicPr>
                <p:cNvPr id="96" name="Рукописный ввод 95">
                  <a:extLst>
                    <a:ext uri="{FF2B5EF4-FFF2-40B4-BE49-F238E27FC236}">
                      <a16:creationId xmlns:a16="http://schemas.microsoft.com/office/drawing/2014/main" id="{FA7BB0B8-91BF-1BF1-D0B7-22A66B17BE16}"/>
                    </a:ext>
                  </a:extLst>
                </p:cNvPr>
                <p:cNvPicPr/>
                <p:nvPr/>
              </p:nvPicPr>
              <p:blipFill>
                <a:blip r:embed="rId429"/>
                <a:stretch>
                  <a:fillRect/>
                </a:stretch>
              </p:blipFill>
              <p:spPr>
                <a:xfrm>
                  <a:off x="5359454" y="4760419"/>
                  <a:ext cx="576000" cy="628920"/>
                </a:xfrm>
                <a:prstGeom prst="rect">
                  <a:avLst/>
                </a:prstGeom>
              </p:spPr>
            </p:pic>
          </mc:Fallback>
        </mc:AlternateContent>
      </p:grpSp>
      <p:grpSp>
        <p:nvGrpSpPr>
          <p:cNvPr id="107" name="Группа 106">
            <a:extLst>
              <a:ext uri="{FF2B5EF4-FFF2-40B4-BE49-F238E27FC236}">
                <a16:creationId xmlns:a16="http://schemas.microsoft.com/office/drawing/2014/main" id="{91D1CD37-B5AA-2AF9-24EA-B485B44B9C1C}"/>
              </a:ext>
            </a:extLst>
          </p:cNvPr>
          <p:cNvGrpSpPr/>
          <p:nvPr/>
        </p:nvGrpSpPr>
        <p:grpSpPr>
          <a:xfrm>
            <a:off x="378494" y="4674019"/>
            <a:ext cx="648720" cy="723960"/>
            <a:chOff x="378494" y="4674019"/>
            <a:chExt cx="648720" cy="723960"/>
          </a:xfrm>
        </p:grpSpPr>
        <mc:AlternateContent xmlns:mc="http://schemas.openxmlformats.org/markup-compatibility/2006" xmlns:p14="http://schemas.microsoft.com/office/powerpoint/2010/main">
          <mc:Choice Requires="p14">
            <p:contentPart p14:bwMode="auto" r:id="rId430">
              <p14:nvContentPartPr>
                <p14:cNvPr id="98" name="Рукописный ввод 97">
                  <a:extLst>
                    <a:ext uri="{FF2B5EF4-FFF2-40B4-BE49-F238E27FC236}">
                      <a16:creationId xmlns:a16="http://schemas.microsoft.com/office/drawing/2014/main" id="{2B2ABC8F-10AA-CCB6-AEC2-737007E43A50}"/>
                    </a:ext>
                  </a:extLst>
                </p14:cNvPr>
                <p14:cNvContentPartPr/>
                <p14:nvPr/>
              </p14:nvContentPartPr>
              <p14:xfrm>
                <a:off x="494414" y="4886059"/>
                <a:ext cx="297720" cy="321840"/>
              </p14:xfrm>
            </p:contentPart>
          </mc:Choice>
          <mc:Fallback xmlns="">
            <p:pic>
              <p:nvPicPr>
                <p:cNvPr id="98" name="Рукописный ввод 97">
                  <a:extLst>
                    <a:ext uri="{FF2B5EF4-FFF2-40B4-BE49-F238E27FC236}">
                      <a16:creationId xmlns:a16="http://schemas.microsoft.com/office/drawing/2014/main" id="{2B2ABC8F-10AA-CCB6-AEC2-737007E43A50}"/>
                    </a:ext>
                  </a:extLst>
                </p:cNvPr>
                <p:cNvPicPr/>
                <p:nvPr/>
              </p:nvPicPr>
              <p:blipFill>
                <a:blip r:embed="rId431"/>
                <a:stretch>
                  <a:fillRect/>
                </a:stretch>
              </p:blipFill>
              <p:spPr>
                <a:xfrm>
                  <a:off x="488294" y="4879939"/>
                  <a:ext cx="30996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100" name="Рукописный ввод 99">
                  <a:extLst>
                    <a:ext uri="{FF2B5EF4-FFF2-40B4-BE49-F238E27FC236}">
                      <a16:creationId xmlns:a16="http://schemas.microsoft.com/office/drawing/2014/main" id="{F966F12F-38E7-466B-F3D8-506337824BE5}"/>
                    </a:ext>
                  </a:extLst>
                </p14:cNvPr>
                <p14:cNvContentPartPr/>
                <p14:nvPr/>
              </p14:nvContentPartPr>
              <p14:xfrm>
                <a:off x="774494" y="4844299"/>
                <a:ext cx="1080" cy="2880"/>
              </p14:xfrm>
            </p:contentPart>
          </mc:Choice>
          <mc:Fallback xmlns="">
            <p:pic>
              <p:nvPicPr>
                <p:cNvPr id="100" name="Рукописный ввод 99">
                  <a:extLst>
                    <a:ext uri="{FF2B5EF4-FFF2-40B4-BE49-F238E27FC236}">
                      <a16:creationId xmlns:a16="http://schemas.microsoft.com/office/drawing/2014/main" id="{F966F12F-38E7-466B-F3D8-506337824BE5}"/>
                    </a:ext>
                  </a:extLst>
                </p:cNvPr>
                <p:cNvPicPr/>
                <p:nvPr/>
              </p:nvPicPr>
              <p:blipFill>
                <a:blip r:embed="rId433"/>
                <a:stretch>
                  <a:fillRect/>
                </a:stretch>
              </p:blipFill>
              <p:spPr>
                <a:xfrm>
                  <a:off x="768374" y="4838179"/>
                  <a:ext cx="13320" cy="1512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106" name="Рукописный ввод 105">
                  <a:extLst>
                    <a:ext uri="{FF2B5EF4-FFF2-40B4-BE49-F238E27FC236}">
                      <a16:creationId xmlns:a16="http://schemas.microsoft.com/office/drawing/2014/main" id="{AF9048BC-098B-7BF8-C455-0DDBE8F97B71}"/>
                    </a:ext>
                  </a:extLst>
                </p14:cNvPr>
                <p14:cNvContentPartPr/>
                <p14:nvPr/>
              </p14:nvContentPartPr>
              <p14:xfrm>
                <a:off x="378494" y="4674019"/>
                <a:ext cx="648720" cy="723960"/>
              </p14:xfrm>
            </p:contentPart>
          </mc:Choice>
          <mc:Fallback xmlns="">
            <p:pic>
              <p:nvPicPr>
                <p:cNvPr id="106" name="Рукописный ввод 105">
                  <a:extLst>
                    <a:ext uri="{FF2B5EF4-FFF2-40B4-BE49-F238E27FC236}">
                      <a16:creationId xmlns:a16="http://schemas.microsoft.com/office/drawing/2014/main" id="{AF9048BC-098B-7BF8-C455-0DDBE8F97B71}"/>
                    </a:ext>
                  </a:extLst>
                </p:cNvPr>
                <p:cNvPicPr/>
                <p:nvPr/>
              </p:nvPicPr>
              <p:blipFill>
                <a:blip r:embed="rId435"/>
                <a:stretch>
                  <a:fillRect/>
                </a:stretch>
              </p:blipFill>
              <p:spPr>
                <a:xfrm>
                  <a:off x="372374" y="4667899"/>
                  <a:ext cx="660960" cy="736200"/>
                </a:xfrm>
                <a:prstGeom prst="rect">
                  <a:avLst/>
                </a:prstGeom>
              </p:spPr>
            </p:pic>
          </mc:Fallback>
        </mc:AlternateContent>
      </p:grpSp>
      <p:grpSp>
        <p:nvGrpSpPr>
          <p:cNvPr id="112" name="Группа 111">
            <a:extLst>
              <a:ext uri="{FF2B5EF4-FFF2-40B4-BE49-F238E27FC236}">
                <a16:creationId xmlns:a16="http://schemas.microsoft.com/office/drawing/2014/main" id="{315E1ED4-3239-869F-E71A-D65568AFC021}"/>
              </a:ext>
            </a:extLst>
          </p:cNvPr>
          <p:cNvGrpSpPr/>
          <p:nvPr/>
        </p:nvGrpSpPr>
        <p:grpSpPr>
          <a:xfrm>
            <a:off x="403334" y="1667299"/>
            <a:ext cx="705600" cy="600480"/>
            <a:chOff x="403334" y="1667299"/>
            <a:chExt cx="705600" cy="600480"/>
          </a:xfrm>
        </p:grpSpPr>
        <mc:AlternateContent xmlns:mc="http://schemas.openxmlformats.org/markup-compatibility/2006" xmlns:p14="http://schemas.microsoft.com/office/powerpoint/2010/main">
          <mc:Choice Requires="p14">
            <p:contentPart p14:bwMode="auto" r:id="rId436">
              <p14:nvContentPartPr>
                <p14:cNvPr id="108" name="Рукописный ввод 107">
                  <a:extLst>
                    <a:ext uri="{FF2B5EF4-FFF2-40B4-BE49-F238E27FC236}">
                      <a16:creationId xmlns:a16="http://schemas.microsoft.com/office/drawing/2014/main" id="{8E3060CF-9738-65F9-DD01-1DF297705BC6}"/>
                    </a:ext>
                  </a:extLst>
                </p14:cNvPr>
                <p14:cNvContentPartPr/>
                <p14:nvPr/>
              </p14:nvContentPartPr>
              <p14:xfrm>
                <a:off x="641654" y="1791139"/>
                <a:ext cx="293040" cy="377280"/>
              </p14:xfrm>
            </p:contentPart>
          </mc:Choice>
          <mc:Fallback xmlns="">
            <p:pic>
              <p:nvPicPr>
                <p:cNvPr id="108" name="Рукописный ввод 107">
                  <a:extLst>
                    <a:ext uri="{FF2B5EF4-FFF2-40B4-BE49-F238E27FC236}">
                      <a16:creationId xmlns:a16="http://schemas.microsoft.com/office/drawing/2014/main" id="{8E3060CF-9738-65F9-DD01-1DF297705BC6}"/>
                    </a:ext>
                  </a:extLst>
                </p:cNvPr>
                <p:cNvPicPr/>
                <p:nvPr/>
              </p:nvPicPr>
              <p:blipFill>
                <a:blip r:embed="rId437"/>
                <a:stretch>
                  <a:fillRect/>
                </a:stretch>
              </p:blipFill>
              <p:spPr>
                <a:xfrm>
                  <a:off x="635534" y="1785019"/>
                  <a:ext cx="305280"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110" name="Рукописный ввод 109">
                  <a:extLst>
                    <a:ext uri="{FF2B5EF4-FFF2-40B4-BE49-F238E27FC236}">
                      <a16:creationId xmlns:a16="http://schemas.microsoft.com/office/drawing/2014/main" id="{C71EE86E-0A4E-20ED-8B24-850DFAA229F8}"/>
                    </a:ext>
                  </a:extLst>
                </p14:cNvPr>
                <p14:cNvContentPartPr/>
                <p14:nvPr/>
              </p14:nvContentPartPr>
              <p14:xfrm>
                <a:off x="964934" y="1667299"/>
                <a:ext cx="360" cy="360"/>
              </p14:xfrm>
            </p:contentPart>
          </mc:Choice>
          <mc:Fallback xmlns="">
            <p:pic>
              <p:nvPicPr>
                <p:cNvPr id="110" name="Рукописный ввод 109">
                  <a:extLst>
                    <a:ext uri="{FF2B5EF4-FFF2-40B4-BE49-F238E27FC236}">
                      <a16:creationId xmlns:a16="http://schemas.microsoft.com/office/drawing/2014/main" id="{C71EE86E-0A4E-20ED-8B24-850DFAA229F8}"/>
                    </a:ext>
                  </a:extLst>
                </p:cNvPr>
                <p:cNvPicPr/>
                <p:nvPr/>
              </p:nvPicPr>
              <p:blipFill>
                <a:blip r:embed="rId433"/>
                <a:stretch>
                  <a:fillRect/>
                </a:stretch>
              </p:blipFill>
              <p:spPr>
                <a:xfrm>
                  <a:off x="958814" y="166117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39">
              <p14:nvContentPartPr>
                <p14:cNvPr id="111" name="Рукописный ввод 110">
                  <a:extLst>
                    <a:ext uri="{FF2B5EF4-FFF2-40B4-BE49-F238E27FC236}">
                      <a16:creationId xmlns:a16="http://schemas.microsoft.com/office/drawing/2014/main" id="{8D74B4E3-D6B3-3ABE-7607-10E2971194B1}"/>
                    </a:ext>
                  </a:extLst>
                </p14:cNvPr>
                <p14:cNvContentPartPr/>
                <p14:nvPr/>
              </p14:nvContentPartPr>
              <p14:xfrm>
                <a:off x="403334" y="1675219"/>
                <a:ext cx="705600" cy="592560"/>
              </p14:xfrm>
            </p:contentPart>
          </mc:Choice>
          <mc:Fallback xmlns="">
            <p:pic>
              <p:nvPicPr>
                <p:cNvPr id="111" name="Рукописный ввод 110">
                  <a:extLst>
                    <a:ext uri="{FF2B5EF4-FFF2-40B4-BE49-F238E27FC236}">
                      <a16:creationId xmlns:a16="http://schemas.microsoft.com/office/drawing/2014/main" id="{8D74B4E3-D6B3-3ABE-7607-10E2971194B1}"/>
                    </a:ext>
                  </a:extLst>
                </p:cNvPr>
                <p:cNvPicPr/>
                <p:nvPr/>
              </p:nvPicPr>
              <p:blipFill>
                <a:blip r:embed="rId440"/>
                <a:stretch>
                  <a:fillRect/>
                </a:stretch>
              </p:blipFill>
              <p:spPr>
                <a:xfrm>
                  <a:off x="397214" y="1669099"/>
                  <a:ext cx="717840" cy="604800"/>
                </a:xfrm>
                <a:prstGeom prst="rect">
                  <a:avLst/>
                </a:prstGeom>
              </p:spPr>
            </p:pic>
          </mc:Fallback>
        </mc:AlternateContent>
      </p:grpSp>
      <p:sp>
        <p:nvSpPr>
          <p:cNvPr id="86" name="Нижний колонтитул 85">
            <a:extLst>
              <a:ext uri="{FF2B5EF4-FFF2-40B4-BE49-F238E27FC236}">
                <a16:creationId xmlns:a16="http://schemas.microsoft.com/office/drawing/2014/main" id="{DB5CB740-6040-FEE4-ABAA-5990ECC0E206}"/>
              </a:ext>
            </a:extLst>
          </p:cNvPr>
          <p:cNvSpPr>
            <a:spLocks noGrp="1"/>
          </p:cNvSpPr>
          <p:nvPr>
            <p:ph type="ftr" sz="quarter" idx="11"/>
          </p:nvPr>
        </p:nvSpPr>
        <p:spPr/>
        <p:txBody>
          <a:bodyPr/>
          <a:lstStyle/>
          <a:p>
            <a:r>
              <a:rPr lang="en-US"/>
              <a:t>AYSS-2024</a:t>
            </a:r>
            <a:endParaRPr lang="ru-RU"/>
          </a:p>
        </p:txBody>
      </p:sp>
      <p:sp>
        <p:nvSpPr>
          <p:cNvPr id="92" name="Номер слайда 91">
            <a:extLst>
              <a:ext uri="{FF2B5EF4-FFF2-40B4-BE49-F238E27FC236}">
                <a16:creationId xmlns:a16="http://schemas.microsoft.com/office/drawing/2014/main" id="{AA18CC00-8077-8283-725B-67EAFE15B00F}"/>
              </a:ext>
            </a:extLst>
          </p:cNvPr>
          <p:cNvSpPr>
            <a:spLocks noGrp="1"/>
          </p:cNvSpPr>
          <p:nvPr>
            <p:ph type="sldNum" sz="quarter" idx="12"/>
          </p:nvPr>
        </p:nvSpPr>
        <p:spPr/>
        <p:txBody>
          <a:bodyPr/>
          <a:lstStyle/>
          <a:p>
            <a:fld id="{3B000970-D035-4636-865D-A209ACB0C698}" type="slidenum">
              <a:rPr lang="ru-RU" smtClean="0"/>
              <a:t>16</a:t>
            </a:fld>
            <a:endParaRPr lang="ru-RU"/>
          </a:p>
        </p:txBody>
      </p:sp>
    </p:spTree>
    <p:extLst>
      <p:ext uri="{BB962C8B-B14F-4D97-AF65-F5344CB8AC3E}">
        <p14:creationId xmlns:p14="http://schemas.microsoft.com/office/powerpoint/2010/main" val="1756064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557C09-4672-6917-3F39-91DBE416519A}"/>
              </a:ext>
            </a:extLst>
          </p:cNvPr>
          <p:cNvSpPr>
            <a:spLocks noGrp="1"/>
          </p:cNvSpPr>
          <p:nvPr>
            <p:ph type="title"/>
          </p:nvPr>
        </p:nvSpPr>
        <p:spPr>
          <a:xfrm>
            <a:off x="838200" y="365125"/>
            <a:ext cx="10515600" cy="690309"/>
          </a:xfrm>
        </p:spPr>
        <p:txBody>
          <a:bodyPr>
            <a:normAutofit fontScale="90000"/>
          </a:bodyPr>
          <a:lstStyle/>
          <a:p>
            <a:pPr algn="ctr"/>
            <a:r>
              <a:rPr lang="en-US" b="1" dirty="0"/>
              <a:t>Neutron scattering</a:t>
            </a:r>
            <a:endParaRPr lang="ru-RU" b="1" dirty="0"/>
          </a:p>
        </p:txBody>
      </p:sp>
      <mc:AlternateContent xmlns:mc="http://schemas.openxmlformats.org/markup-compatibility/2006" xmlns:p14="http://schemas.microsoft.com/office/powerpoint/2010/main">
        <mc:Choice Requires="p14">
          <p:contentPart p14:bwMode="auto" r:id="rId2">
            <p14:nvContentPartPr>
              <p14:cNvPr id="9" name="Рукописный ввод 8">
                <a:extLst>
                  <a:ext uri="{FF2B5EF4-FFF2-40B4-BE49-F238E27FC236}">
                    <a16:creationId xmlns:a16="http://schemas.microsoft.com/office/drawing/2014/main" id="{C2903AD9-69DC-C686-7A89-502CD25C0F6E}"/>
                  </a:ext>
                </a:extLst>
              </p14:cNvPr>
              <p14:cNvContentPartPr/>
              <p14:nvPr/>
            </p14:nvContentPartPr>
            <p14:xfrm>
              <a:off x="3028540" y="2068008"/>
              <a:ext cx="360" cy="407520"/>
            </p14:xfrm>
          </p:contentPart>
        </mc:Choice>
        <mc:Fallback xmlns="">
          <p:pic>
            <p:nvPicPr>
              <p:cNvPr id="9" name="Рукописный ввод 8">
                <a:extLst>
                  <a:ext uri="{FF2B5EF4-FFF2-40B4-BE49-F238E27FC236}">
                    <a16:creationId xmlns:a16="http://schemas.microsoft.com/office/drawing/2014/main" id="{C2903AD9-69DC-C686-7A89-502CD25C0F6E}"/>
                  </a:ext>
                </a:extLst>
              </p:cNvPr>
              <p:cNvPicPr/>
              <p:nvPr/>
            </p:nvPicPr>
            <p:blipFill>
              <a:blip r:embed="rId3"/>
              <a:stretch>
                <a:fillRect/>
              </a:stretch>
            </p:blipFill>
            <p:spPr>
              <a:xfrm>
                <a:off x="3022420" y="2061888"/>
                <a:ext cx="12600" cy="4197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Рукописный ввод 9">
                <a:extLst>
                  <a:ext uri="{FF2B5EF4-FFF2-40B4-BE49-F238E27FC236}">
                    <a16:creationId xmlns:a16="http://schemas.microsoft.com/office/drawing/2014/main" id="{A55F57E4-9719-387F-534F-08C2777F6FAE}"/>
                  </a:ext>
                </a:extLst>
              </p14:cNvPr>
              <p14:cNvContentPartPr/>
              <p14:nvPr/>
            </p14:nvContentPartPr>
            <p14:xfrm>
              <a:off x="3037540" y="2797368"/>
              <a:ext cx="360" cy="453240"/>
            </p14:xfrm>
          </p:contentPart>
        </mc:Choice>
        <mc:Fallback xmlns="">
          <p:pic>
            <p:nvPicPr>
              <p:cNvPr id="10" name="Рукописный ввод 9">
                <a:extLst>
                  <a:ext uri="{FF2B5EF4-FFF2-40B4-BE49-F238E27FC236}">
                    <a16:creationId xmlns:a16="http://schemas.microsoft.com/office/drawing/2014/main" id="{A55F57E4-9719-387F-534F-08C2777F6FAE}"/>
                  </a:ext>
                </a:extLst>
              </p:cNvPr>
              <p:cNvPicPr/>
              <p:nvPr/>
            </p:nvPicPr>
            <p:blipFill>
              <a:blip r:embed="rId5"/>
              <a:stretch>
                <a:fillRect/>
              </a:stretch>
            </p:blipFill>
            <p:spPr>
              <a:xfrm>
                <a:off x="3031420" y="2791248"/>
                <a:ext cx="12600" cy="465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Рукописный ввод 10">
                <a:extLst>
                  <a:ext uri="{FF2B5EF4-FFF2-40B4-BE49-F238E27FC236}">
                    <a16:creationId xmlns:a16="http://schemas.microsoft.com/office/drawing/2014/main" id="{F5AF89CE-5456-FC60-7166-0FA403EC7D11}"/>
                  </a:ext>
                </a:extLst>
              </p14:cNvPr>
              <p14:cNvContentPartPr/>
              <p14:nvPr/>
            </p14:nvContentPartPr>
            <p14:xfrm>
              <a:off x="3037540" y="3546888"/>
              <a:ext cx="360" cy="606240"/>
            </p14:xfrm>
          </p:contentPart>
        </mc:Choice>
        <mc:Fallback xmlns="">
          <p:pic>
            <p:nvPicPr>
              <p:cNvPr id="11" name="Рукописный ввод 10">
                <a:extLst>
                  <a:ext uri="{FF2B5EF4-FFF2-40B4-BE49-F238E27FC236}">
                    <a16:creationId xmlns:a16="http://schemas.microsoft.com/office/drawing/2014/main" id="{F5AF89CE-5456-FC60-7166-0FA403EC7D11}"/>
                  </a:ext>
                </a:extLst>
              </p:cNvPr>
              <p:cNvPicPr/>
              <p:nvPr/>
            </p:nvPicPr>
            <p:blipFill>
              <a:blip r:embed="rId7"/>
              <a:stretch>
                <a:fillRect/>
              </a:stretch>
            </p:blipFill>
            <p:spPr>
              <a:xfrm>
                <a:off x="3031420" y="3540768"/>
                <a:ext cx="12600" cy="618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Рукописный ввод 11">
                <a:extLst>
                  <a:ext uri="{FF2B5EF4-FFF2-40B4-BE49-F238E27FC236}">
                    <a16:creationId xmlns:a16="http://schemas.microsoft.com/office/drawing/2014/main" id="{055BFE9B-DFDD-4545-7C40-23EA65021830}"/>
                  </a:ext>
                </a:extLst>
              </p14:cNvPr>
              <p14:cNvContentPartPr/>
              <p14:nvPr/>
            </p14:nvContentPartPr>
            <p14:xfrm>
              <a:off x="3037540" y="4626528"/>
              <a:ext cx="360" cy="556200"/>
            </p14:xfrm>
          </p:contentPart>
        </mc:Choice>
        <mc:Fallback xmlns="">
          <p:pic>
            <p:nvPicPr>
              <p:cNvPr id="12" name="Рукописный ввод 11">
                <a:extLst>
                  <a:ext uri="{FF2B5EF4-FFF2-40B4-BE49-F238E27FC236}">
                    <a16:creationId xmlns:a16="http://schemas.microsoft.com/office/drawing/2014/main" id="{055BFE9B-DFDD-4545-7C40-23EA65021830}"/>
                  </a:ext>
                </a:extLst>
              </p:cNvPr>
              <p:cNvPicPr/>
              <p:nvPr/>
            </p:nvPicPr>
            <p:blipFill>
              <a:blip r:embed="rId9"/>
              <a:stretch>
                <a:fillRect/>
              </a:stretch>
            </p:blipFill>
            <p:spPr>
              <a:xfrm>
                <a:off x="3031420" y="4620408"/>
                <a:ext cx="12600" cy="568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Рукописный ввод 12">
                <a:extLst>
                  <a:ext uri="{FF2B5EF4-FFF2-40B4-BE49-F238E27FC236}">
                    <a16:creationId xmlns:a16="http://schemas.microsoft.com/office/drawing/2014/main" id="{897FDA7D-A1FD-FBEF-E7AA-4C711ED066DA}"/>
                  </a:ext>
                </a:extLst>
              </p14:cNvPr>
              <p14:cNvContentPartPr/>
              <p14:nvPr/>
            </p14:nvContentPartPr>
            <p14:xfrm>
              <a:off x="3037540" y="5590608"/>
              <a:ext cx="360" cy="537480"/>
            </p14:xfrm>
          </p:contentPart>
        </mc:Choice>
        <mc:Fallback xmlns="">
          <p:pic>
            <p:nvPicPr>
              <p:cNvPr id="13" name="Рукописный ввод 12">
                <a:extLst>
                  <a:ext uri="{FF2B5EF4-FFF2-40B4-BE49-F238E27FC236}">
                    <a16:creationId xmlns:a16="http://schemas.microsoft.com/office/drawing/2014/main" id="{897FDA7D-A1FD-FBEF-E7AA-4C711ED066DA}"/>
                  </a:ext>
                </a:extLst>
              </p:cNvPr>
              <p:cNvPicPr/>
              <p:nvPr/>
            </p:nvPicPr>
            <p:blipFill>
              <a:blip r:embed="rId11"/>
              <a:stretch>
                <a:fillRect/>
              </a:stretch>
            </p:blipFill>
            <p:spPr>
              <a:xfrm>
                <a:off x="3031420" y="5584488"/>
                <a:ext cx="12600" cy="549720"/>
              </a:xfrm>
              <a:prstGeom prst="rect">
                <a:avLst/>
              </a:prstGeom>
            </p:spPr>
          </p:pic>
        </mc:Fallback>
      </mc:AlternateContent>
      <p:grpSp>
        <p:nvGrpSpPr>
          <p:cNvPr id="23" name="Группа 22">
            <a:extLst>
              <a:ext uri="{FF2B5EF4-FFF2-40B4-BE49-F238E27FC236}">
                <a16:creationId xmlns:a16="http://schemas.microsoft.com/office/drawing/2014/main" id="{58A323CD-FFC3-AB30-4F13-850A2228EF1A}"/>
              </a:ext>
            </a:extLst>
          </p:cNvPr>
          <p:cNvGrpSpPr/>
          <p:nvPr/>
        </p:nvGrpSpPr>
        <p:grpSpPr>
          <a:xfrm>
            <a:off x="9062860" y="1926528"/>
            <a:ext cx="360" cy="2393280"/>
            <a:chOff x="9062860" y="1926528"/>
            <a:chExt cx="360" cy="2393280"/>
          </a:xfrm>
        </p:grpSpPr>
        <mc:AlternateContent xmlns:mc="http://schemas.openxmlformats.org/markup-compatibility/2006" xmlns:p14="http://schemas.microsoft.com/office/powerpoint/2010/main">
          <mc:Choice Requires="p14">
            <p:contentPart p14:bwMode="auto" r:id="rId12">
              <p14:nvContentPartPr>
                <p14:cNvPr id="18" name="Рукописный ввод 17">
                  <a:extLst>
                    <a:ext uri="{FF2B5EF4-FFF2-40B4-BE49-F238E27FC236}">
                      <a16:creationId xmlns:a16="http://schemas.microsoft.com/office/drawing/2014/main" id="{CF39BA15-6063-17A7-E440-6E8C167D6DB2}"/>
                    </a:ext>
                  </a:extLst>
                </p14:cNvPr>
                <p14:cNvContentPartPr/>
                <p14:nvPr/>
              </p14:nvContentPartPr>
              <p14:xfrm>
                <a:off x="9062860" y="1926528"/>
                <a:ext cx="360" cy="572400"/>
              </p14:xfrm>
            </p:contentPart>
          </mc:Choice>
          <mc:Fallback xmlns="">
            <p:pic>
              <p:nvPicPr>
                <p:cNvPr id="18" name="Рукописный ввод 17">
                  <a:extLst>
                    <a:ext uri="{FF2B5EF4-FFF2-40B4-BE49-F238E27FC236}">
                      <a16:creationId xmlns:a16="http://schemas.microsoft.com/office/drawing/2014/main" id="{CF39BA15-6063-17A7-E440-6E8C167D6DB2}"/>
                    </a:ext>
                  </a:extLst>
                </p:cNvPr>
                <p:cNvPicPr/>
                <p:nvPr/>
              </p:nvPicPr>
              <p:blipFill>
                <a:blip r:embed="rId13"/>
                <a:stretch>
                  <a:fillRect/>
                </a:stretch>
              </p:blipFill>
              <p:spPr>
                <a:xfrm>
                  <a:off x="9056740" y="1920408"/>
                  <a:ext cx="12600" cy="584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Рукописный ввод 18">
                  <a:extLst>
                    <a:ext uri="{FF2B5EF4-FFF2-40B4-BE49-F238E27FC236}">
                      <a16:creationId xmlns:a16="http://schemas.microsoft.com/office/drawing/2014/main" id="{40725AC4-CFFA-16AC-15A1-BEAD70F170E6}"/>
                    </a:ext>
                  </a:extLst>
                </p14:cNvPr>
                <p14:cNvContentPartPr/>
                <p14:nvPr/>
              </p14:nvContentPartPr>
              <p14:xfrm>
                <a:off x="9062860" y="2808168"/>
                <a:ext cx="360" cy="621000"/>
              </p14:xfrm>
            </p:contentPart>
          </mc:Choice>
          <mc:Fallback xmlns="">
            <p:pic>
              <p:nvPicPr>
                <p:cNvPr id="19" name="Рукописный ввод 18">
                  <a:extLst>
                    <a:ext uri="{FF2B5EF4-FFF2-40B4-BE49-F238E27FC236}">
                      <a16:creationId xmlns:a16="http://schemas.microsoft.com/office/drawing/2014/main" id="{40725AC4-CFFA-16AC-15A1-BEAD70F170E6}"/>
                    </a:ext>
                  </a:extLst>
                </p:cNvPr>
                <p:cNvPicPr/>
                <p:nvPr/>
              </p:nvPicPr>
              <p:blipFill>
                <a:blip r:embed="rId15"/>
                <a:stretch>
                  <a:fillRect/>
                </a:stretch>
              </p:blipFill>
              <p:spPr>
                <a:xfrm>
                  <a:off x="9056740" y="2802048"/>
                  <a:ext cx="12600" cy="633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Рукописный ввод 19">
                  <a:extLst>
                    <a:ext uri="{FF2B5EF4-FFF2-40B4-BE49-F238E27FC236}">
                      <a16:creationId xmlns:a16="http://schemas.microsoft.com/office/drawing/2014/main" id="{959A7292-7B02-3236-322F-BC019100EA5B}"/>
                    </a:ext>
                  </a:extLst>
                </p14:cNvPr>
                <p14:cNvContentPartPr/>
                <p14:nvPr/>
              </p14:nvContentPartPr>
              <p14:xfrm>
                <a:off x="9062860" y="3723288"/>
                <a:ext cx="360" cy="596520"/>
              </p14:xfrm>
            </p:contentPart>
          </mc:Choice>
          <mc:Fallback xmlns="">
            <p:pic>
              <p:nvPicPr>
                <p:cNvPr id="20" name="Рукописный ввод 19">
                  <a:extLst>
                    <a:ext uri="{FF2B5EF4-FFF2-40B4-BE49-F238E27FC236}">
                      <a16:creationId xmlns:a16="http://schemas.microsoft.com/office/drawing/2014/main" id="{959A7292-7B02-3236-322F-BC019100EA5B}"/>
                    </a:ext>
                  </a:extLst>
                </p:cNvPr>
                <p:cNvPicPr/>
                <p:nvPr/>
              </p:nvPicPr>
              <p:blipFill>
                <a:blip r:embed="rId17"/>
                <a:stretch>
                  <a:fillRect/>
                </a:stretch>
              </p:blipFill>
              <p:spPr>
                <a:xfrm>
                  <a:off x="9056740" y="3717168"/>
                  <a:ext cx="12600" cy="608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21" name="Рукописный ввод 20">
                <a:extLst>
                  <a:ext uri="{FF2B5EF4-FFF2-40B4-BE49-F238E27FC236}">
                    <a16:creationId xmlns:a16="http://schemas.microsoft.com/office/drawing/2014/main" id="{7EBE8EF7-1E4B-016B-3E30-F2B9C12C48CB}"/>
                  </a:ext>
                </a:extLst>
              </p14:cNvPr>
              <p14:cNvContentPartPr/>
              <p14:nvPr/>
            </p14:nvContentPartPr>
            <p14:xfrm>
              <a:off x="9062860" y="4679088"/>
              <a:ext cx="360" cy="647640"/>
            </p14:xfrm>
          </p:contentPart>
        </mc:Choice>
        <mc:Fallback xmlns="">
          <p:pic>
            <p:nvPicPr>
              <p:cNvPr id="21" name="Рукописный ввод 20">
                <a:extLst>
                  <a:ext uri="{FF2B5EF4-FFF2-40B4-BE49-F238E27FC236}">
                    <a16:creationId xmlns:a16="http://schemas.microsoft.com/office/drawing/2014/main" id="{7EBE8EF7-1E4B-016B-3E30-F2B9C12C48CB}"/>
                  </a:ext>
                </a:extLst>
              </p:cNvPr>
              <p:cNvPicPr/>
              <p:nvPr/>
            </p:nvPicPr>
            <p:blipFill>
              <a:blip r:embed="rId19"/>
              <a:stretch>
                <a:fillRect/>
              </a:stretch>
            </p:blipFill>
            <p:spPr>
              <a:xfrm>
                <a:off x="9056740" y="4672968"/>
                <a:ext cx="12600" cy="659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Рукописный ввод 21">
                <a:extLst>
                  <a:ext uri="{FF2B5EF4-FFF2-40B4-BE49-F238E27FC236}">
                    <a16:creationId xmlns:a16="http://schemas.microsoft.com/office/drawing/2014/main" id="{1C7D1261-2563-494D-CEAB-10E91BB655A8}"/>
                  </a:ext>
                </a:extLst>
              </p14:cNvPr>
              <p14:cNvContentPartPr/>
              <p14:nvPr/>
            </p14:nvContentPartPr>
            <p14:xfrm>
              <a:off x="9062860" y="5660448"/>
              <a:ext cx="360" cy="631440"/>
            </p14:xfrm>
          </p:contentPart>
        </mc:Choice>
        <mc:Fallback xmlns="">
          <p:pic>
            <p:nvPicPr>
              <p:cNvPr id="22" name="Рукописный ввод 21">
                <a:extLst>
                  <a:ext uri="{FF2B5EF4-FFF2-40B4-BE49-F238E27FC236}">
                    <a16:creationId xmlns:a16="http://schemas.microsoft.com/office/drawing/2014/main" id="{1C7D1261-2563-494D-CEAB-10E91BB655A8}"/>
                  </a:ext>
                </a:extLst>
              </p:cNvPr>
              <p:cNvPicPr/>
              <p:nvPr/>
            </p:nvPicPr>
            <p:blipFill>
              <a:blip r:embed="rId21"/>
              <a:stretch>
                <a:fillRect/>
              </a:stretch>
            </p:blipFill>
            <p:spPr>
              <a:xfrm>
                <a:off x="9056740" y="5654328"/>
                <a:ext cx="12600" cy="643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0" name="Рукописный ввод 29">
                <a:extLst>
                  <a:ext uri="{FF2B5EF4-FFF2-40B4-BE49-F238E27FC236}">
                    <a16:creationId xmlns:a16="http://schemas.microsoft.com/office/drawing/2014/main" id="{423975CC-FAA8-B9E6-72C4-76A9600CB165}"/>
                  </a:ext>
                </a:extLst>
              </p14:cNvPr>
              <p14:cNvContentPartPr/>
              <p14:nvPr/>
            </p14:nvContentPartPr>
            <p14:xfrm>
              <a:off x="6165580" y="1361916"/>
              <a:ext cx="360" cy="5482572"/>
            </p14:xfrm>
          </p:contentPart>
        </mc:Choice>
        <mc:Fallback xmlns="">
          <p:pic>
            <p:nvPicPr>
              <p:cNvPr id="30" name="Рукописный ввод 29">
                <a:extLst>
                  <a:ext uri="{FF2B5EF4-FFF2-40B4-BE49-F238E27FC236}">
                    <a16:creationId xmlns:a16="http://schemas.microsoft.com/office/drawing/2014/main" id="{423975CC-FAA8-B9E6-72C4-76A9600CB165}"/>
                  </a:ext>
                </a:extLst>
              </p:cNvPr>
              <p:cNvPicPr/>
              <p:nvPr/>
            </p:nvPicPr>
            <p:blipFill>
              <a:blip r:embed="rId23"/>
              <a:stretch>
                <a:fillRect/>
              </a:stretch>
            </p:blipFill>
            <p:spPr>
              <a:xfrm>
                <a:off x="6159460" y="1355796"/>
                <a:ext cx="12600" cy="5494811"/>
              </a:xfrm>
              <a:prstGeom prst="rect">
                <a:avLst/>
              </a:prstGeom>
            </p:spPr>
          </p:pic>
        </mc:Fallback>
      </mc:AlternateContent>
      <p:grpSp>
        <p:nvGrpSpPr>
          <p:cNvPr id="72" name="Группа 71">
            <a:extLst>
              <a:ext uri="{FF2B5EF4-FFF2-40B4-BE49-F238E27FC236}">
                <a16:creationId xmlns:a16="http://schemas.microsoft.com/office/drawing/2014/main" id="{1AB39787-CF0F-B616-0118-F5E8598C797E}"/>
              </a:ext>
            </a:extLst>
          </p:cNvPr>
          <p:cNvGrpSpPr/>
          <p:nvPr/>
        </p:nvGrpSpPr>
        <p:grpSpPr>
          <a:xfrm>
            <a:off x="62500" y="4015608"/>
            <a:ext cx="11722680" cy="360"/>
            <a:chOff x="62500" y="4015608"/>
            <a:chExt cx="11722680" cy="360"/>
          </a:xfrm>
        </p:grpSpPr>
        <mc:AlternateContent xmlns:mc="http://schemas.openxmlformats.org/markup-compatibility/2006" xmlns:p14="http://schemas.microsoft.com/office/powerpoint/2010/main">
          <mc:Choice Requires="p14">
            <p:contentPart p14:bwMode="auto" r:id="rId24">
              <p14:nvContentPartPr>
                <p14:cNvPr id="70" name="Рукописный ввод 69">
                  <a:extLst>
                    <a:ext uri="{FF2B5EF4-FFF2-40B4-BE49-F238E27FC236}">
                      <a16:creationId xmlns:a16="http://schemas.microsoft.com/office/drawing/2014/main" id="{FF78436F-3629-C69C-23CF-6026C752BF83}"/>
                    </a:ext>
                  </a:extLst>
                </p14:cNvPr>
                <p14:cNvContentPartPr/>
                <p14:nvPr/>
              </p14:nvContentPartPr>
              <p14:xfrm>
                <a:off x="62500" y="4015608"/>
                <a:ext cx="5646600" cy="360"/>
              </p14:xfrm>
            </p:contentPart>
          </mc:Choice>
          <mc:Fallback xmlns="">
            <p:pic>
              <p:nvPicPr>
                <p:cNvPr id="70" name="Рукописный ввод 69">
                  <a:extLst>
                    <a:ext uri="{FF2B5EF4-FFF2-40B4-BE49-F238E27FC236}">
                      <a16:creationId xmlns:a16="http://schemas.microsoft.com/office/drawing/2014/main" id="{FF78436F-3629-C69C-23CF-6026C752BF83}"/>
                    </a:ext>
                  </a:extLst>
                </p:cNvPr>
                <p:cNvPicPr/>
                <p:nvPr/>
              </p:nvPicPr>
              <p:blipFill>
                <a:blip r:embed="rId25"/>
                <a:stretch>
                  <a:fillRect/>
                </a:stretch>
              </p:blipFill>
              <p:spPr>
                <a:xfrm>
                  <a:off x="56380" y="4009488"/>
                  <a:ext cx="565884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1" name="Рукописный ввод 70">
                  <a:extLst>
                    <a:ext uri="{FF2B5EF4-FFF2-40B4-BE49-F238E27FC236}">
                      <a16:creationId xmlns:a16="http://schemas.microsoft.com/office/drawing/2014/main" id="{3C621469-648E-8369-4846-55BF7DBFDEEB}"/>
                    </a:ext>
                  </a:extLst>
                </p14:cNvPr>
                <p14:cNvContentPartPr/>
                <p14:nvPr/>
              </p14:nvContentPartPr>
              <p14:xfrm>
                <a:off x="6360340" y="4015608"/>
                <a:ext cx="5424840" cy="360"/>
              </p14:xfrm>
            </p:contentPart>
          </mc:Choice>
          <mc:Fallback xmlns="">
            <p:pic>
              <p:nvPicPr>
                <p:cNvPr id="71" name="Рукописный ввод 70">
                  <a:extLst>
                    <a:ext uri="{FF2B5EF4-FFF2-40B4-BE49-F238E27FC236}">
                      <a16:creationId xmlns:a16="http://schemas.microsoft.com/office/drawing/2014/main" id="{3C621469-648E-8369-4846-55BF7DBFDEEB}"/>
                    </a:ext>
                  </a:extLst>
                </p:cNvPr>
                <p:cNvPicPr/>
                <p:nvPr/>
              </p:nvPicPr>
              <p:blipFill>
                <a:blip r:embed="rId27"/>
                <a:stretch>
                  <a:fillRect/>
                </a:stretch>
              </p:blipFill>
              <p:spPr>
                <a:xfrm>
                  <a:off x="6354220" y="4009488"/>
                  <a:ext cx="543708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73" name="Рукописный ввод 72">
                <a:extLst>
                  <a:ext uri="{FF2B5EF4-FFF2-40B4-BE49-F238E27FC236}">
                    <a16:creationId xmlns:a16="http://schemas.microsoft.com/office/drawing/2014/main" id="{EA3A7E5C-EE0F-00C6-EFD0-BF9A2B138E04}"/>
                  </a:ext>
                </a:extLst>
              </p14:cNvPr>
              <p14:cNvContentPartPr/>
              <p14:nvPr/>
            </p14:nvContentPartPr>
            <p14:xfrm>
              <a:off x="2334820" y="3863328"/>
              <a:ext cx="378000" cy="398880"/>
            </p14:xfrm>
          </p:contentPart>
        </mc:Choice>
        <mc:Fallback xmlns="">
          <p:pic>
            <p:nvPicPr>
              <p:cNvPr id="73" name="Рукописный ввод 72">
                <a:extLst>
                  <a:ext uri="{FF2B5EF4-FFF2-40B4-BE49-F238E27FC236}">
                    <a16:creationId xmlns:a16="http://schemas.microsoft.com/office/drawing/2014/main" id="{EA3A7E5C-EE0F-00C6-EFD0-BF9A2B138E04}"/>
                  </a:ext>
                </a:extLst>
              </p:cNvPr>
              <p:cNvPicPr/>
              <p:nvPr/>
            </p:nvPicPr>
            <p:blipFill>
              <a:blip r:embed="rId29"/>
              <a:stretch>
                <a:fillRect/>
              </a:stretch>
            </p:blipFill>
            <p:spPr>
              <a:xfrm>
                <a:off x="2271820" y="3800328"/>
                <a:ext cx="503640" cy="524520"/>
              </a:xfrm>
              <a:prstGeom prst="rect">
                <a:avLst/>
              </a:prstGeom>
            </p:spPr>
          </p:pic>
        </mc:Fallback>
      </mc:AlternateContent>
      <p:grpSp>
        <p:nvGrpSpPr>
          <p:cNvPr id="76" name="Группа 75">
            <a:extLst>
              <a:ext uri="{FF2B5EF4-FFF2-40B4-BE49-F238E27FC236}">
                <a16:creationId xmlns:a16="http://schemas.microsoft.com/office/drawing/2014/main" id="{D4F0E0EE-F5A7-AF10-B002-7CD249332D42}"/>
              </a:ext>
            </a:extLst>
          </p:cNvPr>
          <p:cNvGrpSpPr/>
          <p:nvPr/>
        </p:nvGrpSpPr>
        <p:grpSpPr>
          <a:xfrm>
            <a:off x="306580" y="3945048"/>
            <a:ext cx="156240" cy="136440"/>
            <a:chOff x="306580" y="3945048"/>
            <a:chExt cx="156240" cy="136440"/>
          </a:xfrm>
        </p:grpSpPr>
        <mc:AlternateContent xmlns:mc="http://schemas.openxmlformats.org/markup-compatibility/2006" xmlns:p14="http://schemas.microsoft.com/office/powerpoint/2010/main">
          <mc:Choice Requires="p14">
            <p:contentPart p14:bwMode="auto" r:id="rId30">
              <p14:nvContentPartPr>
                <p14:cNvPr id="74" name="Рукописный ввод 73">
                  <a:extLst>
                    <a:ext uri="{FF2B5EF4-FFF2-40B4-BE49-F238E27FC236}">
                      <a16:creationId xmlns:a16="http://schemas.microsoft.com/office/drawing/2014/main" id="{D21A0FE1-57F9-B18A-A062-EF66601E7D0B}"/>
                    </a:ext>
                  </a:extLst>
                </p14:cNvPr>
                <p14:cNvContentPartPr/>
                <p14:nvPr/>
              </p14:nvContentPartPr>
              <p14:xfrm>
                <a:off x="398740" y="3965208"/>
                <a:ext cx="360" cy="360"/>
              </p14:xfrm>
            </p:contentPart>
          </mc:Choice>
          <mc:Fallback xmlns="">
            <p:pic>
              <p:nvPicPr>
                <p:cNvPr id="74" name="Рукописный ввод 73">
                  <a:extLst>
                    <a:ext uri="{FF2B5EF4-FFF2-40B4-BE49-F238E27FC236}">
                      <a16:creationId xmlns:a16="http://schemas.microsoft.com/office/drawing/2014/main" id="{D21A0FE1-57F9-B18A-A062-EF66601E7D0B}"/>
                    </a:ext>
                  </a:extLst>
                </p:cNvPr>
                <p:cNvPicPr/>
                <p:nvPr/>
              </p:nvPicPr>
              <p:blipFill>
                <a:blip r:embed="rId31"/>
                <a:stretch>
                  <a:fillRect/>
                </a:stretch>
              </p:blipFill>
              <p:spPr>
                <a:xfrm>
                  <a:off x="335740" y="390220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5" name="Рукописный ввод 74">
                  <a:extLst>
                    <a:ext uri="{FF2B5EF4-FFF2-40B4-BE49-F238E27FC236}">
                      <a16:creationId xmlns:a16="http://schemas.microsoft.com/office/drawing/2014/main" id="{6B7A58CC-B707-CDD7-5E73-5C320939DFED}"/>
                    </a:ext>
                  </a:extLst>
                </p14:cNvPr>
                <p14:cNvContentPartPr/>
                <p14:nvPr/>
              </p14:nvContentPartPr>
              <p14:xfrm>
                <a:off x="306580" y="3945048"/>
                <a:ext cx="156240" cy="136440"/>
              </p14:xfrm>
            </p:contentPart>
          </mc:Choice>
          <mc:Fallback xmlns="">
            <p:pic>
              <p:nvPicPr>
                <p:cNvPr id="75" name="Рукописный ввод 74">
                  <a:extLst>
                    <a:ext uri="{FF2B5EF4-FFF2-40B4-BE49-F238E27FC236}">
                      <a16:creationId xmlns:a16="http://schemas.microsoft.com/office/drawing/2014/main" id="{6B7A58CC-B707-CDD7-5E73-5C320939DFED}"/>
                    </a:ext>
                  </a:extLst>
                </p:cNvPr>
                <p:cNvPicPr/>
                <p:nvPr/>
              </p:nvPicPr>
              <p:blipFill>
                <a:blip r:embed="rId33"/>
                <a:stretch>
                  <a:fillRect/>
                </a:stretch>
              </p:blipFill>
              <p:spPr>
                <a:xfrm>
                  <a:off x="243940" y="3882048"/>
                  <a:ext cx="281880" cy="262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
            <p14:nvContentPartPr>
              <p14:cNvPr id="77" name="Рукописный ввод 76">
                <a:extLst>
                  <a:ext uri="{FF2B5EF4-FFF2-40B4-BE49-F238E27FC236}">
                    <a16:creationId xmlns:a16="http://schemas.microsoft.com/office/drawing/2014/main" id="{2E1CADF2-E664-AE29-4D0B-A42275CC171A}"/>
                  </a:ext>
                </a:extLst>
              </p14:cNvPr>
              <p14:cNvContentPartPr/>
              <p14:nvPr/>
            </p14:nvContentPartPr>
            <p14:xfrm>
              <a:off x="5374660" y="2421888"/>
              <a:ext cx="202320" cy="197280"/>
            </p14:xfrm>
          </p:contentPart>
        </mc:Choice>
        <mc:Fallback xmlns="">
          <p:pic>
            <p:nvPicPr>
              <p:cNvPr id="77" name="Рукописный ввод 76">
                <a:extLst>
                  <a:ext uri="{FF2B5EF4-FFF2-40B4-BE49-F238E27FC236}">
                    <a16:creationId xmlns:a16="http://schemas.microsoft.com/office/drawing/2014/main" id="{2E1CADF2-E664-AE29-4D0B-A42275CC171A}"/>
                  </a:ext>
                </a:extLst>
              </p:cNvPr>
              <p:cNvPicPr/>
              <p:nvPr/>
            </p:nvPicPr>
            <p:blipFill>
              <a:blip r:embed="rId35"/>
              <a:stretch>
                <a:fillRect/>
              </a:stretch>
            </p:blipFill>
            <p:spPr>
              <a:xfrm>
                <a:off x="5311660" y="2359248"/>
                <a:ext cx="32796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8" name="Рукописный ввод 77">
                <a:extLst>
                  <a:ext uri="{FF2B5EF4-FFF2-40B4-BE49-F238E27FC236}">
                    <a16:creationId xmlns:a16="http://schemas.microsoft.com/office/drawing/2014/main" id="{42076FC8-021C-8B38-0740-48D49FD216FE}"/>
                  </a:ext>
                </a:extLst>
              </p14:cNvPr>
              <p14:cNvContentPartPr/>
              <p14:nvPr/>
            </p14:nvContentPartPr>
            <p14:xfrm>
              <a:off x="4210420" y="4414848"/>
              <a:ext cx="385200" cy="320040"/>
            </p14:xfrm>
          </p:contentPart>
        </mc:Choice>
        <mc:Fallback xmlns="">
          <p:pic>
            <p:nvPicPr>
              <p:cNvPr id="78" name="Рукописный ввод 77">
                <a:extLst>
                  <a:ext uri="{FF2B5EF4-FFF2-40B4-BE49-F238E27FC236}">
                    <a16:creationId xmlns:a16="http://schemas.microsoft.com/office/drawing/2014/main" id="{42076FC8-021C-8B38-0740-48D49FD216FE}"/>
                  </a:ext>
                </a:extLst>
              </p:cNvPr>
              <p:cNvPicPr/>
              <p:nvPr/>
            </p:nvPicPr>
            <p:blipFill>
              <a:blip r:embed="rId37"/>
              <a:stretch>
                <a:fillRect/>
              </a:stretch>
            </p:blipFill>
            <p:spPr>
              <a:xfrm>
                <a:off x="4147780" y="4352208"/>
                <a:ext cx="510840" cy="445680"/>
              </a:xfrm>
              <a:prstGeom prst="rect">
                <a:avLst/>
              </a:prstGeom>
            </p:spPr>
          </p:pic>
        </mc:Fallback>
      </mc:AlternateContent>
      <p:grpSp>
        <p:nvGrpSpPr>
          <p:cNvPr id="81" name="Группа 80">
            <a:extLst>
              <a:ext uri="{FF2B5EF4-FFF2-40B4-BE49-F238E27FC236}">
                <a16:creationId xmlns:a16="http://schemas.microsoft.com/office/drawing/2014/main" id="{704A2C13-6EF1-DD65-EEDF-5BC54E112673}"/>
              </a:ext>
            </a:extLst>
          </p:cNvPr>
          <p:cNvGrpSpPr/>
          <p:nvPr/>
        </p:nvGrpSpPr>
        <p:grpSpPr>
          <a:xfrm>
            <a:off x="2326900" y="3882408"/>
            <a:ext cx="357120" cy="370800"/>
            <a:chOff x="2326900" y="3882408"/>
            <a:chExt cx="357120" cy="370800"/>
          </a:xfrm>
        </p:grpSpPr>
        <mc:AlternateContent xmlns:mc="http://schemas.openxmlformats.org/markup-compatibility/2006" xmlns:p14="http://schemas.microsoft.com/office/powerpoint/2010/main">
          <mc:Choice Requires="p14">
            <p:contentPart p14:bwMode="auto" r:id="rId38">
              <p14:nvContentPartPr>
                <p14:cNvPr id="79" name="Рукописный ввод 78">
                  <a:extLst>
                    <a:ext uri="{FF2B5EF4-FFF2-40B4-BE49-F238E27FC236}">
                      <a16:creationId xmlns:a16="http://schemas.microsoft.com/office/drawing/2014/main" id="{67DBB6E3-1641-6761-316F-BFCF996F5AB3}"/>
                    </a:ext>
                  </a:extLst>
                </p14:cNvPr>
                <p14:cNvContentPartPr/>
                <p14:nvPr/>
              </p14:nvContentPartPr>
              <p14:xfrm>
                <a:off x="2536060" y="3994728"/>
                <a:ext cx="360" cy="360"/>
              </p14:xfrm>
            </p:contentPart>
          </mc:Choice>
          <mc:Fallback xmlns="">
            <p:pic>
              <p:nvPicPr>
                <p:cNvPr id="79" name="Рукописный ввод 78">
                  <a:extLst>
                    <a:ext uri="{FF2B5EF4-FFF2-40B4-BE49-F238E27FC236}">
                      <a16:creationId xmlns:a16="http://schemas.microsoft.com/office/drawing/2014/main" id="{67DBB6E3-1641-6761-316F-BFCF996F5AB3}"/>
                    </a:ext>
                  </a:extLst>
                </p:cNvPr>
                <p:cNvPicPr/>
                <p:nvPr/>
              </p:nvPicPr>
              <p:blipFill>
                <a:blip r:embed="rId39"/>
                <a:stretch>
                  <a:fillRect/>
                </a:stretch>
              </p:blipFill>
              <p:spPr>
                <a:xfrm>
                  <a:off x="2473420" y="393172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0" name="Рукописный ввод 79">
                  <a:extLst>
                    <a:ext uri="{FF2B5EF4-FFF2-40B4-BE49-F238E27FC236}">
                      <a16:creationId xmlns:a16="http://schemas.microsoft.com/office/drawing/2014/main" id="{6589286B-CAF7-DD9B-5FC3-EA7886F44B4A}"/>
                    </a:ext>
                  </a:extLst>
                </p14:cNvPr>
                <p14:cNvContentPartPr/>
                <p14:nvPr/>
              </p14:nvContentPartPr>
              <p14:xfrm>
                <a:off x="2326900" y="3882408"/>
                <a:ext cx="357120" cy="370800"/>
              </p14:xfrm>
            </p:contentPart>
          </mc:Choice>
          <mc:Fallback xmlns="">
            <p:pic>
              <p:nvPicPr>
                <p:cNvPr id="80" name="Рукописный ввод 79">
                  <a:extLst>
                    <a:ext uri="{FF2B5EF4-FFF2-40B4-BE49-F238E27FC236}">
                      <a16:creationId xmlns:a16="http://schemas.microsoft.com/office/drawing/2014/main" id="{6589286B-CAF7-DD9B-5FC3-EA7886F44B4A}"/>
                    </a:ext>
                  </a:extLst>
                </p:cNvPr>
                <p:cNvPicPr/>
                <p:nvPr/>
              </p:nvPicPr>
              <p:blipFill>
                <a:blip r:embed="rId41"/>
                <a:stretch>
                  <a:fillRect/>
                </a:stretch>
              </p:blipFill>
              <p:spPr>
                <a:xfrm>
                  <a:off x="2264260" y="3819408"/>
                  <a:ext cx="482760" cy="496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
            <p14:nvContentPartPr>
              <p14:cNvPr id="82" name="Рукописный ввод 81">
                <a:extLst>
                  <a:ext uri="{FF2B5EF4-FFF2-40B4-BE49-F238E27FC236}">
                    <a16:creationId xmlns:a16="http://schemas.microsoft.com/office/drawing/2014/main" id="{F2E25DCE-BCB2-30DD-8D99-A8F3A29FCD6A}"/>
                  </a:ext>
                </a:extLst>
              </p14:cNvPr>
              <p14:cNvContentPartPr/>
              <p14:nvPr/>
            </p14:nvContentPartPr>
            <p14:xfrm>
              <a:off x="3608860" y="3941088"/>
              <a:ext cx="360" cy="360"/>
            </p14:xfrm>
          </p:contentPart>
        </mc:Choice>
        <mc:Fallback xmlns="">
          <p:pic>
            <p:nvPicPr>
              <p:cNvPr id="82" name="Рукописный ввод 81">
                <a:extLst>
                  <a:ext uri="{FF2B5EF4-FFF2-40B4-BE49-F238E27FC236}">
                    <a16:creationId xmlns:a16="http://schemas.microsoft.com/office/drawing/2014/main" id="{F2E25DCE-BCB2-30DD-8D99-A8F3A29FCD6A}"/>
                  </a:ext>
                </a:extLst>
              </p:cNvPr>
              <p:cNvPicPr/>
              <p:nvPr/>
            </p:nvPicPr>
            <p:blipFill>
              <a:blip r:embed="rId43"/>
              <a:stretch>
                <a:fillRect/>
              </a:stretch>
            </p:blipFill>
            <p:spPr>
              <a:xfrm>
                <a:off x="3554860" y="383308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3" name="Рукописный ввод 82">
                <a:extLst>
                  <a:ext uri="{FF2B5EF4-FFF2-40B4-BE49-F238E27FC236}">
                    <a16:creationId xmlns:a16="http://schemas.microsoft.com/office/drawing/2014/main" id="{22E962AD-86E9-6EC2-9394-086F6672CD33}"/>
                  </a:ext>
                </a:extLst>
              </p14:cNvPr>
              <p14:cNvContentPartPr/>
              <p14:nvPr/>
            </p14:nvContentPartPr>
            <p14:xfrm>
              <a:off x="3351100" y="3887808"/>
              <a:ext cx="284760" cy="244080"/>
            </p14:xfrm>
          </p:contentPart>
        </mc:Choice>
        <mc:Fallback xmlns="">
          <p:pic>
            <p:nvPicPr>
              <p:cNvPr id="83" name="Рукописный ввод 82">
                <a:extLst>
                  <a:ext uri="{FF2B5EF4-FFF2-40B4-BE49-F238E27FC236}">
                    <a16:creationId xmlns:a16="http://schemas.microsoft.com/office/drawing/2014/main" id="{22E962AD-86E9-6EC2-9394-086F6672CD33}"/>
                  </a:ext>
                </a:extLst>
              </p:cNvPr>
              <p:cNvPicPr/>
              <p:nvPr/>
            </p:nvPicPr>
            <p:blipFill>
              <a:blip r:embed="rId45"/>
              <a:stretch>
                <a:fillRect/>
              </a:stretch>
            </p:blipFill>
            <p:spPr>
              <a:xfrm>
                <a:off x="3297460" y="3780168"/>
                <a:ext cx="392400" cy="4597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8" name="Рукописный ввод 87">
                <a:extLst>
                  <a:ext uri="{FF2B5EF4-FFF2-40B4-BE49-F238E27FC236}">
                    <a16:creationId xmlns:a16="http://schemas.microsoft.com/office/drawing/2014/main" id="{2331684C-AF9F-90EE-D9C9-C763BF0D9C3C}"/>
                  </a:ext>
                </a:extLst>
              </p14:cNvPr>
              <p14:cNvContentPartPr/>
              <p14:nvPr/>
            </p14:nvContentPartPr>
            <p14:xfrm>
              <a:off x="3622540" y="3699528"/>
              <a:ext cx="183240" cy="138960"/>
            </p14:xfrm>
          </p:contentPart>
        </mc:Choice>
        <mc:Fallback xmlns="">
          <p:pic>
            <p:nvPicPr>
              <p:cNvPr id="88" name="Рукописный ввод 87">
                <a:extLst>
                  <a:ext uri="{FF2B5EF4-FFF2-40B4-BE49-F238E27FC236}">
                    <a16:creationId xmlns:a16="http://schemas.microsoft.com/office/drawing/2014/main" id="{2331684C-AF9F-90EE-D9C9-C763BF0D9C3C}"/>
                  </a:ext>
                </a:extLst>
              </p:cNvPr>
              <p:cNvPicPr/>
              <p:nvPr/>
            </p:nvPicPr>
            <p:blipFill>
              <a:blip r:embed="rId47"/>
              <a:stretch>
                <a:fillRect/>
              </a:stretch>
            </p:blipFill>
            <p:spPr>
              <a:xfrm>
                <a:off x="3568900" y="3591888"/>
                <a:ext cx="290880" cy="354600"/>
              </a:xfrm>
              <a:prstGeom prst="rect">
                <a:avLst/>
              </a:prstGeom>
            </p:spPr>
          </p:pic>
        </mc:Fallback>
      </mc:AlternateContent>
      <p:sp>
        <p:nvSpPr>
          <p:cNvPr id="89" name="TextBox 88">
            <a:extLst>
              <a:ext uri="{FF2B5EF4-FFF2-40B4-BE49-F238E27FC236}">
                <a16:creationId xmlns:a16="http://schemas.microsoft.com/office/drawing/2014/main" id="{B08B0C40-B9D4-8CAC-20D9-A91377B40170}"/>
              </a:ext>
            </a:extLst>
          </p:cNvPr>
          <p:cNvSpPr txBox="1"/>
          <p:nvPr/>
        </p:nvSpPr>
        <p:spPr>
          <a:xfrm>
            <a:off x="3338003" y="2752077"/>
            <a:ext cx="914400" cy="369332"/>
          </a:xfrm>
          <a:prstGeom prst="rect">
            <a:avLst/>
          </a:prstGeom>
          <a:noFill/>
        </p:spPr>
        <p:txBody>
          <a:bodyPr wrap="square" rtlCol="0">
            <a:spAutoFit/>
          </a:bodyPr>
          <a:lstStyle/>
          <a:p>
            <a:r>
              <a:rPr lang="en-US" dirty="0"/>
              <a:t>/</a:t>
            </a:r>
            <a:endParaRPr lang="ru-RU" dirty="0"/>
          </a:p>
        </p:txBody>
      </p:sp>
      <mc:AlternateContent xmlns:mc="http://schemas.openxmlformats.org/markup-compatibility/2006" xmlns:p14="http://schemas.microsoft.com/office/powerpoint/2010/main">
        <mc:Choice Requires="p14">
          <p:contentPart p14:bwMode="auto" r:id="rId48">
            <p14:nvContentPartPr>
              <p14:cNvPr id="91" name="Рукописный ввод 90">
                <a:extLst>
                  <a:ext uri="{FF2B5EF4-FFF2-40B4-BE49-F238E27FC236}">
                    <a16:creationId xmlns:a16="http://schemas.microsoft.com/office/drawing/2014/main" id="{D357C722-9542-88EE-5F00-A345518A923C}"/>
                  </a:ext>
                </a:extLst>
              </p14:cNvPr>
              <p14:cNvContentPartPr/>
              <p14:nvPr/>
            </p14:nvContentPartPr>
            <p14:xfrm>
              <a:off x="3546940" y="3976368"/>
              <a:ext cx="360" cy="360"/>
            </p14:xfrm>
          </p:contentPart>
        </mc:Choice>
        <mc:Fallback xmlns="">
          <p:pic>
            <p:nvPicPr>
              <p:cNvPr id="91" name="Рукописный ввод 90">
                <a:extLst>
                  <a:ext uri="{FF2B5EF4-FFF2-40B4-BE49-F238E27FC236}">
                    <a16:creationId xmlns:a16="http://schemas.microsoft.com/office/drawing/2014/main" id="{D357C722-9542-88EE-5F00-A345518A923C}"/>
                  </a:ext>
                </a:extLst>
              </p:cNvPr>
              <p:cNvPicPr/>
              <p:nvPr/>
            </p:nvPicPr>
            <p:blipFill>
              <a:blip r:embed="rId49"/>
              <a:stretch>
                <a:fillRect/>
              </a:stretch>
            </p:blipFill>
            <p:spPr>
              <a:xfrm>
                <a:off x="3540820" y="397024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07" name="Рукописный ввод 106">
                <a:extLst>
                  <a:ext uri="{FF2B5EF4-FFF2-40B4-BE49-F238E27FC236}">
                    <a16:creationId xmlns:a16="http://schemas.microsoft.com/office/drawing/2014/main" id="{F9FEA381-5540-D379-3FF4-A5128E01E843}"/>
                  </a:ext>
                </a:extLst>
              </p14:cNvPr>
              <p14:cNvContentPartPr/>
              <p14:nvPr/>
            </p14:nvContentPartPr>
            <p14:xfrm>
              <a:off x="5353060" y="2492448"/>
              <a:ext cx="139680" cy="117720"/>
            </p14:xfrm>
          </p:contentPart>
        </mc:Choice>
        <mc:Fallback xmlns="">
          <p:pic>
            <p:nvPicPr>
              <p:cNvPr id="107" name="Рукописный ввод 106">
                <a:extLst>
                  <a:ext uri="{FF2B5EF4-FFF2-40B4-BE49-F238E27FC236}">
                    <a16:creationId xmlns:a16="http://schemas.microsoft.com/office/drawing/2014/main" id="{F9FEA381-5540-D379-3FF4-A5128E01E843}"/>
                  </a:ext>
                </a:extLst>
              </p:cNvPr>
              <p:cNvPicPr/>
              <p:nvPr/>
            </p:nvPicPr>
            <p:blipFill>
              <a:blip r:embed="rId51"/>
              <a:stretch>
                <a:fillRect/>
              </a:stretch>
            </p:blipFill>
            <p:spPr>
              <a:xfrm>
                <a:off x="5335060" y="2474448"/>
                <a:ext cx="17532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8" name="Рукописный ввод 107">
                <a:extLst>
                  <a:ext uri="{FF2B5EF4-FFF2-40B4-BE49-F238E27FC236}">
                    <a16:creationId xmlns:a16="http://schemas.microsoft.com/office/drawing/2014/main" id="{910D7EA9-3D54-3AEF-F889-D32D3806FDDE}"/>
                  </a:ext>
                </a:extLst>
              </p14:cNvPr>
              <p14:cNvContentPartPr/>
              <p14:nvPr/>
            </p14:nvContentPartPr>
            <p14:xfrm>
              <a:off x="5483380" y="2516568"/>
              <a:ext cx="360" cy="360"/>
            </p14:xfrm>
          </p:contentPart>
        </mc:Choice>
        <mc:Fallback xmlns="">
          <p:pic>
            <p:nvPicPr>
              <p:cNvPr id="108" name="Рукописный ввод 107">
                <a:extLst>
                  <a:ext uri="{FF2B5EF4-FFF2-40B4-BE49-F238E27FC236}">
                    <a16:creationId xmlns:a16="http://schemas.microsoft.com/office/drawing/2014/main" id="{910D7EA9-3D54-3AEF-F889-D32D3806FDDE}"/>
                  </a:ext>
                </a:extLst>
              </p:cNvPr>
              <p:cNvPicPr/>
              <p:nvPr/>
            </p:nvPicPr>
            <p:blipFill>
              <a:blip r:embed="rId53"/>
              <a:stretch>
                <a:fillRect/>
              </a:stretch>
            </p:blipFill>
            <p:spPr>
              <a:xfrm>
                <a:off x="5465740" y="249856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9" name="Рукописный ввод 108">
                <a:extLst>
                  <a:ext uri="{FF2B5EF4-FFF2-40B4-BE49-F238E27FC236}">
                    <a16:creationId xmlns:a16="http://schemas.microsoft.com/office/drawing/2014/main" id="{A0C4EE80-B9E9-13B3-7293-5EB0E8AD5420}"/>
                  </a:ext>
                </a:extLst>
              </p14:cNvPr>
              <p14:cNvContentPartPr/>
              <p14:nvPr/>
            </p14:nvContentPartPr>
            <p14:xfrm>
              <a:off x="5464660" y="2165208"/>
              <a:ext cx="444600" cy="359640"/>
            </p14:xfrm>
          </p:contentPart>
        </mc:Choice>
        <mc:Fallback xmlns="">
          <p:pic>
            <p:nvPicPr>
              <p:cNvPr id="109" name="Рукописный ввод 108">
                <a:extLst>
                  <a:ext uri="{FF2B5EF4-FFF2-40B4-BE49-F238E27FC236}">
                    <a16:creationId xmlns:a16="http://schemas.microsoft.com/office/drawing/2014/main" id="{A0C4EE80-B9E9-13B3-7293-5EB0E8AD5420}"/>
                  </a:ext>
                </a:extLst>
              </p:cNvPr>
              <p:cNvPicPr/>
              <p:nvPr/>
            </p:nvPicPr>
            <p:blipFill>
              <a:blip r:embed="rId55"/>
              <a:stretch>
                <a:fillRect/>
              </a:stretch>
            </p:blipFill>
            <p:spPr>
              <a:xfrm>
                <a:off x="5447020" y="2147568"/>
                <a:ext cx="480240" cy="395280"/>
              </a:xfrm>
              <a:prstGeom prst="rect">
                <a:avLst/>
              </a:prstGeom>
            </p:spPr>
          </p:pic>
        </mc:Fallback>
      </mc:AlternateContent>
      <p:grpSp>
        <p:nvGrpSpPr>
          <p:cNvPr id="131" name="Группа 130">
            <a:extLst>
              <a:ext uri="{FF2B5EF4-FFF2-40B4-BE49-F238E27FC236}">
                <a16:creationId xmlns:a16="http://schemas.microsoft.com/office/drawing/2014/main" id="{283F7E64-08CB-4703-4CF2-8B88F10BF1AE}"/>
              </a:ext>
            </a:extLst>
          </p:cNvPr>
          <p:cNvGrpSpPr/>
          <p:nvPr/>
        </p:nvGrpSpPr>
        <p:grpSpPr>
          <a:xfrm>
            <a:off x="5623780" y="2203728"/>
            <a:ext cx="171360" cy="122400"/>
            <a:chOff x="5623780" y="2203728"/>
            <a:chExt cx="171360" cy="122400"/>
          </a:xfrm>
        </p:grpSpPr>
        <mc:AlternateContent xmlns:mc="http://schemas.openxmlformats.org/markup-compatibility/2006" xmlns:p14="http://schemas.microsoft.com/office/powerpoint/2010/main">
          <mc:Choice Requires="p14">
            <p:contentPart p14:bwMode="auto" r:id="rId56">
              <p14:nvContentPartPr>
                <p14:cNvPr id="128" name="Рукописный ввод 127">
                  <a:extLst>
                    <a:ext uri="{FF2B5EF4-FFF2-40B4-BE49-F238E27FC236}">
                      <a16:creationId xmlns:a16="http://schemas.microsoft.com/office/drawing/2014/main" id="{643288CA-DF24-36E4-354F-D68A741A2173}"/>
                    </a:ext>
                  </a:extLst>
                </p14:cNvPr>
                <p14:cNvContentPartPr/>
                <p14:nvPr/>
              </p14:nvContentPartPr>
              <p14:xfrm>
                <a:off x="5640700" y="2254128"/>
                <a:ext cx="360" cy="360"/>
              </p14:xfrm>
            </p:contentPart>
          </mc:Choice>
          <mc:Fallback xmlns="">
            <p:pic>
              <p:nvPicPr>
                <p:cNvPr id="128" name="Рукописный ввод 127">
                  <a:extLst>
                    <a:ext uri="{FF2B5EF4-FFF2-40B4-BE49-F238E27FC236}">
                      <a16:creationId xmlns:a16="http://schemas.microsoft.com/office/drawing/2014/main" id="{643288CA-DF24-36E4-354F-D68A741A2173}"/>
                    </a:ext>
                  </a:extLst>
                </p:cNvPr>
                <p:cNvPicPr/>
                <p:nvPr/>
              </p:nvPicPr>
              <p:blipFill>
                <a:blip r:embed="rId53"/>
                <a:stretch>
                  <a:fillRect/>
                </a:stretch>
              </p:blipFill>
              <p:spPr>
                <a:xfrm>
                  <a:off x="5623060" y="223648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29" name="Рукописный ввод 128">
                  <a:extLst>
                    <a:ext uri="{FF2B5EF4-FFF2-40B4-BE49-F238E27FC236}">
                      <a16:creationId xmlns:a16="http://schemas.microsoft.com/office/drawing/2014/main" id="{290376BC-CDB7-9DB0-04F1-A2701975D1B3}"/>
                    </a:ext>
                  </a:extLst>
                </p14:cNvPr>
                <p14:cNvContentPartPr/>
                <p14:nvPr/>
              </p14:nvContentPartPr>
              <p14:xfrm>
                <a:off x="5623780" y="2228928"/>
                <a:ext cx="360" cy="360"/>
              </p14:xfrm>
            </p:contentPart>
          </mc:Choice>
          <mc:Fallback xmlns="">
            <p:pic>
              <p:nvPicPr>
                <p:cNvPr id="129" name="Рукописный ввод 128">
                  <a:extLst>
                    <a:ext uri="{FF2B5EF4-FFF2-40B4-BE49-F238E27FC236}">
                      <a16:creationId xmlns:a16="http://schemas.microsoft.com/office/drawing/2014/main" id="{290376BC-CDB7-9DB0-04F1-A2701975D1B3}"/>
                    </a:ext>
                  </a:extLst>
                </p:cNvPr>
                <p:cNvPicPr/>
                <p:nvPr/>
              </p:nvPicPr>
              <p:blipFill>
                <a:blip r:embed="rId53"/>
                <a:stretch>
                  <a:fillRect/>
                </a:stretch>
              </p:blipFill>
              <p:spPr>
                <a:xfrm>
                  <a:off x="5606140" y="221128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30" name="Рукописный ввод 129">
                  <a:extLst>
                    <a:ext uri="{FF2B5EF4-FFF2-40B4-BE49-F238E27FC236}">
                      <a16:creationId xmlns:a16="http://schemas.microsoft.com/office/drawing/2014/main" id="{84779D67-A761-E600-BA83-E190997021BD}"/>
                    </a:ext>
                  </a:extLst>
                </p14:cNvPr>
                <p14:cNvContentPartPr/>
                <p14:nvPr/>
              </p14:nvContentPartPr>
              <p14:xfrm>
                <a:off x="5695420" y="2203728"/>
                <a:ext cx="99720" cy="122400"/>
              </p14:xfrm>
            </p:contentPart>
          </mc:Choice>
          <mc:Fallback xmlns="">
            <p:pic>
              <p:nvPicPr>
                <p:cNvPr id="130" name="Рукописный ввод 129">
                  <a:extLst>
                    <a:ext uri="{FF2B5EF4-FFF2-40B4-BE49-F238E27FC236}">
                      <a16:creationId xmlns:a16="http://schemas.microsoft.com/office/drawing/2014/main" id="{84779D67-A761-E600-BA83-E190997021BD}"/>
                    </a:ext>
                  </a:extLst>
                </p:cNvPr>
                <p:cNvPicPr/>
                <p:nvPr/>
              </p:nvPicPr>
              <p:blipFill>
                <a:blip r:embed="rId59"/>
                <a:stretch>
                  <a:fillRect/>
                </a:stretch>
              </p:blipFill>
              <p:spPr>
                <a:xfrm>
                  <a:off x="5677420" y="2185728"/>
                  <a:ext cx="135360" cy="158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0">
            <p14:nvContentPartPr>
              <p14:cNvPr id="134" name="Рукописный ввод 133">
                <a:extLst>
                  <a:ext uri="{FF2B5EF4-FFF2-40B4-BE49-F238E27FC236}">
                    <a16:creationId xmlns:a16="http://schemas.microsoft.com/office/drawing/2014/main" id="{0242D1C0-A720-6D30-32E5-213C673C8733}"/>
                  </a:ext>
                </a:extLst>
              </p14:cNvPr>
              <p14:cNvContentPartPr/>
              <p14:nvPr/>
            </p14:nvContentPartPr>
            <p14:xfrm>
              <a:off x="5614649" y="2139769"/>
              <a:ext cx="309240" cy="210240"/>
            </p14:xfrm>
          </p:contentPart>
        </mc:Choice>
        <mc:Fallback xmlns="">
          <p:pic>
            <p:nvPicPr>
              <p:cNvPr id="134" name="Рукописный ввод 133">
                <a:extLst>
                  <a:ext uri="{FF2B5EF4-FFF2-40B4-BE49-F238E27FC236}">
                    <a16:creationId xmlns:a16="http://schemas.microsoft.com/office/drawing/2014/main" id="{0242D1C0-A720-6D30-32E5-213C673C8733}"/>
                  </a:ext>
                </a:extLst>
              </p:cNvPr>
              <p:cNvPicPr/>
              <p:nvPr/>
            </p:nvPicPr>
            <p:blipFill>
              <a:blip r:embed="rId61"/>
              <a:stretch>
                <a:fillRect/>
              </a:stretch>
            </p:blipFill>
            <p:spPr>
              <a:xfrm>
                <a:off x="5596649" y="2122129"/>
                <a:ext cx="344880" cy="245880"/>
              </a:xfrm>
              <a:prstGeom prst="rect">
                <a:avLst/>
              </a:prstGeom>
            </p:spPr>
          </p:pic>
        </mc:Fallback>
      </mc:AlternateContent>
      <p:grpSp>
        <p:nvGrpSpPr>
          <p:cNvPr id="139" name="Группа 138">
            <a:extLst>
              <a:ext uri="{FF2B5EF4-FFF2-40B4-BE49-F238E27FC236}">
                <a16:creationId xmlns:a16="http://schemas.microsoft.com/office/drawing/2014/main" id="{BD587C16-3BDD-3F5D-803C-6058D8527E33}"/>
              </a:ext>
            </a:extLst>
          </p:cNvPr>
          <p:cNvGrpSpPr/>
          <p:nvPr/>
        </p:nvGrpSpPr>
        <p:grpSpPr>
          <a:xfrm>
            <a:off x="3470260" y="2799168"/>
            <a:ext cx="1629000" cy="2079841"/>
            <a:chOff x="3470260" y="2799168"/>
            <a:chExt cx="1629000" cy="2079841"/>
          </a:xfrm>
        </p:grpSpPr>
        <mc:AlternateContent xmlns:mc="http://schemas.openxmlformats.org/markup-compatibility/2006" xmlns:p14="http://schemas.microsoft.com/office/powerpoint/2010/main">
          <mc:Choice Requires="p14">
            <p:contentPart p14:bwMode="auto" r:id="rId62">
              <p14:nvContentPartPr>
                <p14:cNvPr id="102" name="Рукописный ввод 101">
                  <a:extLst>
                    <a:ext uri="{FF2B5EF4-FFF2-40B4-BE49-F238E27FC236}">
                      <a16:creationId xmlns:a16="http://schemas.microsoft.com/office/drawing/2014/main" id="{EE075108-819D-5AE5-3C20-63612E00B7E4}"/>
                    </a:ext>
                  </a:extLst>
                </p14:cNvPr>
                <p14:cNvContentPartPr/>
                <p14:nvPr/>
              </p14:nvContentPartPr>
              <p14:xfrm>
                <a:off x="3470260" y="3737688"/>
                <a:ext cx="348120" cy="249840"/>
              </p14:xfrm>
            </p:contentPart>
          </mc:Choice>
          <mc:Fallback xmlns="">
            <p:pic>
              <p:nvPicPr>
                <p:cNvPr id="102" name="Рукописный ввод 101">
                  <a:extLst>
                    <a:ext uri="{FF2B5EF4-FFF2-40B4-BE49-F238E27FC236}">
                      <a16:creationId xmlns:a16="http://schemas.microsoft.com/office/drawing/2014/main" id="{EE075108-819D-5AE5-3C20-63612E00B7E4}"/>
                    </a:ext>
                  </a:extLst>
                </p:cNvPr>
                <p:cNvPicPr/>
                <p:nvPr/>
              </p:nvPicPr>
              <p:blipFill>
                <a:blip r:embed="rId63"/>
                <a:stretch>
                  <a:fillRect/>
                </a:stretch>
              </p:blipFill>
              <p:spPr>
                <a:xfrm>
                  <a:off x="3452620" y="3719688"/>
                  <a:ext cx="38376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3" name="Рукописный ввод 102">
                  <a:extLst>
                    <a:ext uri="{FF2B5EF4-FFF2-40B4-BE49-F238E27FC236}">
                      <a16:creationId xmlns:a16="http://schemas.microsoft.com/office/drawing/2014/main" id="{0A7FDE79-1D26-674A-576B-B6E827D8D77A}"/>
                    </a:ext>
                  </a:extLst>
                </p14:cNvPr>
                <p14:cNvContentPartPr/>
                <p14:nvPr/>
              </p14:nvContentPartPr>
              <p14:xfrm>
                <a:off x="3536500" y="3697008"/>
                <a:ext cx="306360" cy="276480"/>
              </p14:xfrm>
            </p:contentPart>
          </mc:Choice>
          <mc:Fallback xmlns="">
            <p:pic>
              <p:nvPicPr>
                <p:cNvPr id="103" name="Рукописный ввод 102">
                  <a:extLst>
                    <a:ext uri="{FF2B5EF4-FFF2-40B4-BE49-F238E27FC236}">
                      <a16:creationId xmlns:a16="http://schemas.microsoft.com/office/drawing/2014/main" id="{0A7FDE79-1D26-674A-576B-B6E827D8D77A}"/>
                    </a:ext>
                  </a:extLst>
                </p:cNvPr>
                <p:cNvPicPr/>
                <p:nvPr/>
              </p:nvPicPr>
              <p:blipFill>
                <a:blip r:embed="rId65"/>
                <a:stretch>
                  <a:fillRect/>
                </a:stretch>
              </p:blipFill>
              <p:spPr>
                <a:xfrm>
                  <a:off x="3518500" y="3679008"/>
                  <a:ext cx="34200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04" name="Рукописный ввод 103">
                  <a:extLst>
                    <a:ext uri="{FF2B5EF4-FFF2-40B4-BE49-F238E27FC236}">
                      <a16:creationId xmlns:a16="http://schemas.microsoft.com/office/drawing/2014/main" id="{6863C7A3-D641-DA56-7A4A-35288DD84A8E}"/>
                    </a:ext>
                  </a:extLst>
                </p14:cNvPr>
                <p14:cNvContentPartPr/>
                <p14:nvPr/>
              </p14:nvContentPartPr>
              <p14:xfrm>
                <a:off x="4013860" y="3423768"/>
                <a:ext cx="239760" cy="178200"/>
              </p14:xfrm>
            </p:contentPart>
          </mc:Choice>
          <mc:Fallback xmlns="">
            <p:pic>
              <p:nvPicPr>
                <p:cNvPr id="104" name="Рукописный ввод 103">
                  <a:extLst>
                    <a:ext uri="{FF2B5EF4-FFF2-40B4-BE49-F238E27FC236}">
                      <a16:creationId xmlns:a16="http://schemas.microsoft.com/office/drawing/2014/main" id="{6863C7A3-D641-DA56-7A4A-35288DD84A8E}"/>
                    </a:ext>
                  </a:extLst>
                </p:cNvPr>
                <p:cNvPicPr/>
                <p:nvPr/>
              </p:nvPicPr>
              <p:blipFill>
                <a:blip r:embed="rId67"/>
                <a:stretch>
                  <a:fillRect/>
                </a:stretch>
              </p:blipFill>
              <p:spPr>
                <a:xfrm>
                  <a:off x="3995860" y="3405768"/>
                  <a:ext cx="27540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05" name="Рукописный ввод 104">
                  <a:extLst>
                    <a:ext uri="{FF2B5EF4-FFF2-40B4-BE49-F238E27FC236}">
                      <a16:creationId xmlns:a16="http://schemas.microsoft.com/office/drawing/2014/main" id="{7FF058FF-0FD1-101B-B205-F270F991963D}"/>
                    </a:ext>
                  </a:extLst>
                </p14:cNvPr>
                <p14:cNvContentPartPr/>
                <p14:nvPr/>
              </p14:nvContentPartPr>
              <p14:xfrm>
                <a:off x="4411660" y="3107328"/>
                <a:ext cx="271080" cy="216000"/>
              </p14:xfrm>
            </p:contentPart>
          </mc:Choice>
          <mc:Fallback xmlns="">
            <p:pic>
              <p:nvPicPr>
                <p:cNvPr id="105" name="Рукописный ввод 104">
                  <a:extLst>
                    <a:ext uri="{FF2B5EF4-FFF2-40B4-BE49-F238E27FC236}">
                      <a16:creationId xmlns:a16="http://schemas.microsoft.com/office/drawing/2014/main" id="{7FF058FF-0FD1-101B-B205-F270F991963D}"/>
                    </a:ext>
                  </a:extLst>
                </p:cNvPr>
                <p:cNvPicPr/>
                <p:nvPr/>
              </p:nvPicPr>
              <p:blipFill>
                <a:blip r:embed="rId69"/>
                <a:stretch>
                  <a:fillRect/>
                </a:stretch>
              </p:blipFill>
              <p:spPr>
                <a:xfrm>
                  <a:off x="4393660" y="3089328"/>
                  <a:ext cx="30672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06" name="Рукописный ввод 105">
                  <a:extLst>
                    <a:ext uri="{FF2B5EF4-FFF2-40B4-BE49-F238E27FC236}">
                      <a16:creationId xmlns:a16="http://schemas.microsoft.com/office/drawing/2014/main" id="{525293EF-C811-955A-EFE3-C3F663E90518}"/>
                    </a:ext>
                  </a:extLst>
                </p14:cNvPr>
                <p14:cNvContentPartPr/>
                <p14:nvPr/>
              </p14:nvContentPartPr>
              <p14:xfrm>
                <a:off x="4877500" y="2799168"/>
                <a:ext cx="221760" cy="191160"/>
              </p14:xfrm>
            </p:contentPart>
          </mc:Choice>
          <mc:Fallback xmlns="">
            <p:pic>
              <p:nvPicPr>
                <p:cNvPr id="106" name="Рукописный ввод 105">
                  <a:extLst>
                    <a:ext uri="{FF2B5EF4-FFF2-40B4-BE49-F238E27FC236}">
                      <a16:creationId xmlns:a16="http://schemas.microsoft.com/office/drawing/2014/main" id="{525293EF-C811-955A-EFE3-C3F663E90518}"/>
                    </a:ext>
                  </a:extLst>
                </p:cNvPr>
                <p:cNvPicPr/>
                <p:nvPr/>
              </p:nvPicPr>
              <p:blipFill>
                <a:blip r:embed="rId71"/>
                <a:stretch>
                  <a:fillRect/>
                </a:stretch>
              </p:blipFill>
              <p:spPr>
                <a:xfrm>
                  <a:off x="4859500" y="2781528"/>
                  <a:ext cx="25740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11" name="Рукописный ввод 110">
                  <a:extLst>
                    <a:ext uri="{FF2B5EF4-FFF2-40B4-BE49-F238E27FC236}">
                      <a16:creationId xmlns:a16="http://schemas.microsoft.com/office/drawing/2014/main" id="{F805E19A-B86B-A5A5-6134-C7A24C894F96}"/>
                    </a:ext>
                  </a:extLst>
                </p14:cNvPr>
                <p14:cNvContentPartPr/>
                <p14:nvPr/>
              </p14:nvContentPartPr>
              <p14:xfrm>
                <a:off x="3523180" y="3976008"/>
                <a:ext cx="50040" cy="7920"/>
              </p14:xfrm>
            </p:contentPart>
          </mc:Choice>
          <mc:Fallback xmlns="">
            <p:pic>
              <p:nvPicPr>
                <p:cNvPr id="111" name="Рукописный ввод 110">
                  <a:extLst>
                    <a:ext uri="{FF2B5EF4-FFF2-40B4-BE49-F238E27FC236}">
                      <a16:creationId xmlns:a16="http://schemas.microsoft.com/office/drawing/2014/main" id="{F805E19A-B86B-A5A5-6134-C7A24C894F96}"/>
                    </a:ext>
                  </a:extLst>
                </p:cNvPr>
                <p:cNvPicPr/>
                <p:nvPr/>
              </p:nvPicPr>
              <p:blipFill>
                <a:blip r:embed="rId73"/>
                <a:stretch>
                  <a:fillRect/>
                </a:stretch>
              </p:blipFill>
              <p:spPr>
                <a:xfrm>
                  <a:off x="3505180" y="3958368"/>
                  <a:ext cx="8568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12" name="Рукописный ввод 111">
                  <a:extLst>
                    <a:ext uri="{FF2B5EF4-FFF2-40B4-BE49-F238E27FC236}">
                      <a16:creationId xmlns:a16="http://schemas.microsoft.com/office/drawing/2014/main" id="{51439ED2-6CE3-74C3-BE7F-8EF257D8B93E}"/>
                    </a:ext>
                  </a:extLst>
                </p14:cNvPr>
                <p14:cNvContentPartPr/>
                <p14:nvPr/>
              </p14:nvContentPartPr>
              <p14:xfrm>
                <a:off x="3566740" y="3987888"/>
                <a:ext cx="259920" cy="100800"/>
              </p14:xfrm>
            </p:contentPart>
          </mc:Choice>
          <mc:Fallback xmlns="">
            <p:pic>
              <p:nvPicPr>
                <p:cNvPr id="112" name="Рукописный ввод 111">
                  <a:extLst>
                    <a:ext uri="{FF2B5EF4-FFF2-40B4-BE49-F238E27FC236}">
                      <a16:creationId xmlns:a16="http://schemas.microsoft.com/office/drawing/2014/main" id="{51439ED2-6CE3-74C3-BE7F-8EF257D8B93E}"/>
                    </a:ext>
                  </a:extLst>
                </p:cNvPr>
                <p:cNvPicPr/>
                <p:nvPr/>
              </p:nvPicPr>
              <p:blipFill>
                <a:blip r:embed="rId75"/>
                <a:stretch>
                  <a:fillRect/>
                </a:stretch>
              </p:blipFill>
              <p:spPr>
                <a:xfrm>
                  <a:off x="3549100" y="3969888"/>
                  <a:ext cx="2955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16" name="Рукописный ввод 115">
                  <a:extLst>
                    <a:ext uri="{FF2B5EF4-FFF2-40B4-BE49-F238E27FC236}">
                      <a16:creationId xmlns:a16="http://schemas.microsoft.com/office/drawing/2014/main" id="{3DCB2EF3-9275-4EE8-8189-18270E10FA64}"/>
                    </a:ext>
                  </a:extLst>
                </p14:cNvPr>
                <p14:cNvContentPartPr/>
                <p14:nvPr/>
              </p14:nvContentPartPr>
              <p14:xfrm>
                <a:off x="3565300" y="3998328"/>
                <a:ext cx="207360" cy="114480"/>
              </p14:xfrm>
            </p:contentPart>
          </mc:Choice>
          <mc:Fallback xmlns="">
            <p:pic>
              <p:nvPicPr>
                <p:cNvPr id="116" name="Рукописный ввод 115">
                  <a:extLst>
                    <a:ext uri="{FF2B5EF4-FFF2-40B4-BE49-F238E27FC236}">
                      <a16:creationId xmlns:a16="http://schemas.microsoft.com/office/drawing/2014/main" id="{3DCB2EF3-9275-4EE8-8189-18270E10FA64}"/>
                    </a:ext>
                  </a:extLst>
                </p:cNvPr>
                <p:cNvPicPr/>
                <p:nvPr/>
              </p:nvPicPr>
              <p:blipFill>
                <a:blip r:embed="rId77"/>
                <a:stretch>
                  <a:fillRect/>
                </a:stretch>
              </p:blipFill>
              <p:spPr>
                <a:xfrm>
                  <a:off x="3547660" y="3980328"/>
                  <a:ext cx="24300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17" name="Рукописный ввод 116">
                  <a:extLst>
                    <a:ext uri="{FF2B5EF4-FFF2-40B4-BE49-F238E27FC236}">
                      <a16:creationId xmlns:a16="http://schemas.microsoft.com/office/drawing/2014/main" id="{A33D3C65-F766-8F39-4B96-F1B94584BBC3}"/>
                    </a:ext>
                  </a:extLst>
                </p14:cNvPr>
                <p14:cNvContentPartPr/>
                <p14:nvPr/>
              </p14:nvContentPartPr>
              <p14:xfrm>
                <a:off x="3895060" y="4198488"/>
                <a:ext cx="159480" cy="132840"/>
              </p14:xfrm>
            </p:contentPart>
          </mc:Choice>
          <mc:Fallback xmlns="">
            <p:pic>
              <p:nvPicPr>
                <p:cNvPr id="117" name="Рукописный ввод 116">
                  <a:extLst>
                    <a:ext uri="{FF2B5EF4-FFF2-40B4-BE49-F238E27FC236}">
                      <a16:creationId xmlns:a16="http://schemas.microsoft.com/office/drawing/2014/main" id="{A33D3C65-F766-8F39-4B96-F1B94584BBC3}"/>
                    </a:ext>
                  </a:extLst>
                </p:cNvPr>
                <p:cNvPicPr/>
                <p:nvPr/>
              </p:nvPicPr>
              <p:blipFill>
                <a:blip r:embed="rId79"/>
                <a:stretch>
                  <a:fillRect/>
                </a:stretch>
              </p:blipFill>
              <p:spPr>
                <a:xfrm>
                  <a:off x="3877060" y="4180848"/>
                  <a:ext cx="19512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18" name="Рукописный ввод 117">
                  <a:extLst>
                    <a:ext uri="{FF2B5EF4-FFF2-40B4-BE49-F238E27FC236}">
                      <a16:creationId xmlns:a16="http://schemas.microsoft.com/office/drawing/2014/main" id="{BFB4D04E-DDD1-2CD0-D740-FAEAA13559CA}"/>
                    </a:ext>
                  </a:extLst>
                </p14:cNvPr>
                <p14:cNvContentPartPr/>
                <p14:nvPr/>
              </p14:nvContentPartPr>
              <p14:xfrm>
                <a:off x="4147780" y="4437528"/>
                <a:ext cx="128520" cy="110880"/>
              </p14:xfrm>
            </p:contentPart>
          </mc:Choice>
          <mc:Fallback xmlns="">
            <p:pic>
              <p:nvPicPr>
                <p:cNvPr id="118" name="Рукописный ввод 117">
                  <a:extLst>
                    <a:ext uri="{FF2B5EF4-FFF2-40B4-BE49-F238E27FC236}">
                      <a16:creationId xmlns:a16="http://schemas.microsoft.com/office/drawing/2014/main" id="{BFB4D04E-DDD1-2CD0-D740-FAEAA13559CA}"/>
                    </a:ext>
                  </a:extLst>
                </p:cNvPr>
                <p:cNvPicPr/>
                <p:nvPr/>
              </p:nvPicPr>
              <p:blipFill>
                <a:blip r:embed="rId81"/>
                <a:stretch>
                  <a:fillRect/>
                </a:stretch>
              </p:blipFill>
              <p:spPr>
                <a:xfrm>
                  <a:off x="4130140" y="4419528"/>
                  <a:ext cx="16416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19" name="Рукописный ввод 118">
                  <a:extLst>
                    <a:ext uri="{FF2B5EF4-FFF2-40B4-BE49-F238E27FC236}">
                      <a16:creationId xmlns:a16="http://schemas.microsoft.com/office/drawing/2014/main" id="{57BD60E4-F40E-6AE3-6FCE-137A93CABD0B}"/>
                    </a:ext>
                  </a:extLst>
                </p14:cNvPr>
                <p14:cNvContentPartPr/>
                <p14:nvPr/>
              </p14:nvContentPartPr>
              <p14:xfrm>
                <a:off x="4389340" y="4602048"/>
                <a:ext cx="18360" cy="360"/>
              </p14:xfrm>
            </p:contentPart>
          </mc:Choice>
          <mc:Fallback xmlns="">
            <p:pic>
              <p:nvPicPr>
                <p:cNvPr id="119" name="Рукописный ввод 118">
                  <a:extLst>
                    <a:ext uri="{FF2B5EF4-FFF2-40B4-BE49-F238E27FC236}">
                      <a16:creationId xmlns:a16="http://schemas.microsoft.com/office/drawing/2014/main" id="{57BD60E4-F40E-6AE3-6FCE-137A93CABD0B}"/>
                    </a:ext>
                  </a:extLst>
                </p:cNvPr>
                <p:cNvPicPr/>
                <p:nvPr/>
              </p:nvPicPr>
              <p:blipFill>
                <a:blip r:embed="rId83"/>
                <a:stretch>
                  <a:fillRect/>
                </a:stretch>
              </p:blipFill>
              <p:spPr>
                <a:xfrm>
                  <a:off x="4371340" y="4584408"/>
                  <a:ext cx="54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20" name="Рукописный ввод 119">
                  <a:extLst>
                    <a:ext uri="{FF2B5EF4-FFF2-40B4-BE49-F238E27FC236}">
                      <a16:creationId xmlns:a16="http://schemas.microsoft.com/office/drawing/2014/main" id="{906A9467-A888-3884-083C-27DDAB0F4585}"/>
                    </a:ext>
                  </a:extLst>
                </p14:cNvPr>
                <p14:cNvContentPartPr/>
                <p14:nvPr/>
              </p14:nvContentPartPr>
              <p14:xfrm>
                <a:off x="4384660" y="4613928"/>
                <a:ext cx="360" cy="360"/>
              </p14:xfrm>
            </p:contentPart>
          </mc:Choice>
          <mc:Fallback xmlns="">
            <p:pic>
              <p:nvPicPr>
                <p:cNvPr id="120" name="Рукописный ввод 119">
                  <a:extLst>
                    <a:ext uri="{FF2B5EF4-FFF2-40B4-BE49-F238E27FC236}">
                      <a16:creationId xmlns:a16="http://schemas.microsoft.com/office/drawing/2014/main" id="{906A9467-A888-3884-083C-27DDAB0F4585}"/>
                    </a:ext>
                  </a:extLst>
                </p:cNvPr>
                <p:cNvPicPr/>
                <p:nvPr/>
              </p:nvPicPr>
              <p:blipFill>
                <a:blip r:embed="rId53"/>
                <a:stretch>
                  <a:fillRect/>
                </a:stretch>
              </p:blipFill>
              <p:spPr>
                <a:xfrm>
                  <a:off x="4367020" y="459592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21" name="Рукописный ввод 120">
                  <a:extLst>
                    <a:ext uri="{FF2B5EF4-FFF2-40B4-BE49-F238E27FC236}">
                      <a16:creationId xmlns:a16="http://schemas.microsoft.com/office/drawing/2014/main" id="{03BA4811-F8EA-F4AF-023D-2C437EA9AD4A}"/>
                    </a:ext>
                  </a:extLst>
                </p14:cNvPr>
                <p14:cNvContentPartPr/>
                <p14:nvPr/>
              </p14:nvContentPartPr>
              <p14:xfrm>
                <a:off x="4342180" y="4577928"/>
                <a:ext cx="23400" cy="17280"/>
              </p14:xfrm>
            </p:contentPart>
          </mc:Choice>
          <mc:Fallback xmlns="">
            <p:pic>
              <p:nvPicPr>
                <p:cNvPr id="121" name="Рукописный ввод 120">
                  <a:extLst>
                    <a:ext uri="{FF2B5EF4-FFF2-40B4-BE49-F238E27FC236}">
                      <a16:creationId xmlns:a16="http://schemas.microsoft.com/office/drawing/2014/main" id="{03BA4811-F8EA-F4AF-023D-2C437EA9AD4A}"/>
                    </a:ext>
                  </a:extLst>
                </p:cNvPr>
                <p:cNvPicPr/>
                <p:nvPr/>
              </p:nvPicPr>
              <p:blipFill>
                <a:blip r:embed="rId86"/>
                <a:stretch>
                  <a:fillRect/>
                </a:stretch>
              </p:blipFill>
              <p:spPr>
                <a:xfrm>
                  <a:off x="4324540" y="4560288"/>
                  <a:ext cx="5904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22" name="Рукописный ввод 121">
                  <a:extLst>
                    <a:ext uri="{FF2B5EF4-FFF2-40B4-BE49-F238E27FC236}">
                      <a16:creationId xmlns:a16="http://schemas.microsoft.com/office/drawing/2014/main" id="{6AA7384E-184F-2014-0B3D-F8BCCF635412}"/>
                    </a:ext>
                  </a:extLst>
                </p14:cNvPr>
                <p14:cNvContentPartPr/>
                <p14:nvPr/>
              </p14:nvContentPartPr>
              <p14:xfrm>
                <a:off x="4491220" y="4640568"/>
                <a:ext cx="33840" cy="43560"/>
              </p14:xfrm>
            </p:contentPart>
          </mc:Choice>
          <mc:Fallback xmlns="">
            <p:pic>
              <p:nvPicPr>
                <p:cNvPr id="122" name="Рукописный ввод 121">
                  <a:extLst>
                    <a:ext uri="{FF2B5EF4-FFF2-40B4-BE49-F238E27FC236}">
                      <a16:creationId xmlns:a16="http://schemas.microsoft.com/office/drawing/2014/main" id="{6AA7384E-184F-2014-0B3D-F8BCCF635412}"/>
                    </a:ext>
                  </a:extLst>
                </p:cNvPr>
                <p:cNvPicPr/>
                <p:nvPr/>
              </p:nvPicPr>
              <p:blipFill>
                <a:blip r:embed="rId88"/>
                <a:stretch>
                  <a:fillRect/>
                </a:stretch>
              </p:blipFill>
              <p:spPr>
                <a:xfrm>
                  <a:off x="4473220" y="4622928"/>
                  <a:ext cx="6948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24" name="Рукописный ввод 123">
                  <a:extLst>
                    <a:ext uri="{FF2B5EF4-FFF2-40B4-BE49-F238E27FC236}">
                      <a16:creationId xmlns:a16="http://schemas.microsoft.com/office/drawing/2014/main" id="{B42BE28F-140A-CA8F-9039-0AF1BB6AD057}"/>
                    </a:ext>
                  </a:extLst>
                </p14:cNvPr>
                <p14:cNvContentPartPr/>
                <p14:nvPr/>
              </p14:nvContentPartPr>
              <p14:xfrm>
                <a:off x="4458100" y="4656048"/>
                <a:ext cx="350640" cy="209880"/>
              </p14:xfrm>
            </p:contentPart>
          </mc:Choice>
          <mc:Fallback xmlns="">
            <p:pic>
              <p:nvPicPr>
                <p:cNvPr id="124" name="Рукописный ввод 123">
                  <a:extLst>
                    <a:ext uri="{FF2B5EF4-FFF2-40B4-BE49-F238E27FC236}">
                      <a16:creationId xmlns:a16="http://schemas.microsoft.com/office/drawing/2014/main" id="{B42BE28F-140A-CA8F-9039-0AF1BB6AD057}"/>
                    </a:ext>
                  </a:extLst>
                </p:cNvPr>
                <p:cNvPicPr/>
                <p:nvPr/>
              </p:nvPicPr>
              <p:blipFill>
                <a:blip r:embed="rId90"/>
                <a:stretch>
                  <a:fillRect/>
                </a:stretch>
              </p:blipFill>
              <p:spPr>
                <a:xfrm>
                  <a:off x="4440100" y="4638048"/>
                  <a:ext cx="3862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38" name="Рукописный ввод 137">
                  <a:extLst>
                    <a:ext uri="{FF2B5EF4-FFF2-40B4-BE49-F238E27FC236}">
                      <a16:creationId xmlns:a16="http://schemas.microsoft.com/office/drawing/2014/main" id="{3FF08025-96F0-75DF-9893-8E632FF505A5}"/>
                    </a:ext>
                  </a:extLst>
                </p14:cNvPr>
                <p14:cNvContentPartPr/>
                <p14:nvPr/>
              </p14:nvContentPartPr>
              <p14:xfrm>
                <a:off x="4613489" y="4707289"/>
                <a:ext cx="187200" cy="171720"/>
              </p14:xfrm>
            </p:contentPart>
          </mc:Choice>
          <mc:Fallback xmlns="">
            <p:pic>
              <p:nvPicPr>
                <p:cNvPr id="138" name="Рукописный ввод 137">
                  <a:extLst>
                    <a:ext uri="{FF2B5EF4-FFF2-40B4-BE49-F238E27FC236}">
                      <a16:creationId xmlns:a16="http://schemas.microsoft.com/office/drawing/2014/main" id="{3FF08025-96F0-75DF-9893-8E632FF505A5}"/>
                    </a:ext>
                  </a:extLst>
                </p:cNvPr>
                <p:cNvPicPr/>
                <p:nvPr/>
              </p:nvPicPr>
              <p:blipFill>
                <a:blip r:embed="rId92"/>
                <a:stretch>
                  <a:fillRect/>
                </a:stretch>
              </p:blipFill>
              <p:spPr>
                <a:xfrm>
                  <a:off x="4595489" y="4689289"/>
                  <a:ext cx="222840" cy="207360"/>
                </a:xfrm>
                <a:prstGeom prst="rect">
                  <a:avLst/>
                </a:prstGeom>
              </p:spPr>
            </p:pic>
          </mc:Fallback>
        </mc:AlternateContent>
      </p:grpSp>
      <p:grpSp>
        <p:nvGrpSpPr>
          <p:cNvPr id="145" name="Группа 144">
            <a:extLst>
              <a:ext uri="{FF2B5EF4-FFF2-40B4-BE49-F238E27FC236}">
                <a16:creationId xmlns:a16="http://schemas.microsoft.com/office/drawing/2014/main" id="{03D97CCD-C331-D498-A0A4-9D02F038D64B}"/>
              </a:ext>
            </a:extLst>
          </p:cNvPr>
          <p:cNvGrpSpPr/>
          <p:nvPr/>
        </p:nvGrpSpPr>
        <p:grpSpPr>
          <a:xfrm>
            <a:off x="385456" y="3938812"/>
            <a:ext cx="832320" cy="228240"/>
            <a:chOff x="385456" y="3938812"/>
            <a:chExt cx="832320" cy="228240"/>
          </a:xfrm>
        </p:grpSpPr>
        <mc:AlternateContent xmlns:mc="http://schemas.openxmlformats.org/markup-compatibility/2006" xmlns:p14="http://schemas.microsoft.com/office/powerpoint/2010/main">
          <mc:Choice Requires="p14">
            <p:contentPart p14:bwMode="auto" r:id="rId93">
              <p14:nvContentPartPr>
                <p14:cNvPr id="142" name="Рукописный ввод 141">
                  <a:extLst>
                    <a:ext uri="{FF2B5EF4-FFF2-40B4-BE49-F238E27FC236}">
                      <a16:creationId xmlns:a16="http://schemas.microsoft.com/office/drawing/2014/main" id="{9EBFC2C2-66EE-177A-F5E9-786D75D4E53A}"/>
                    </a:ext>
                  </a:extLst>
                </p14:cNvPr>
                <p14:cNvContentPartPr/>
                <p14:nvPr/>
              </p14:nvContentPartPr>
              <p14:xfrm>
                <a:off x="392296" y="4001092"/>
                <a:ext cx="360" cy="360"/>
              </p14:xfrm>
            </p:contentPart>
          </mc:Choice>
          <mc:Fallback xmlns="">
            <p:pic>
              <p:nvPicPr>
                <p:cNvPr id="142" name="Рукописный ввод 141">
                  <a:extLst>
                    <a:ext uri="{FF2B5EF4-FFF2-40B4-BE49-F238E27FC236}">
                      <a16:creationId xmlns:a16="http://schemas.microsoft.com/office/drawing/2014/main" id="{9EBFC2C2-66EE-177A-F5E9-786D75D4E53A}"/>
                    </a:ext>
                  </a:extLst>
                </p:cNvPr>
                <p:cNvPicPr/>
                <p:nvPr/>
              </p:nvPicPr>
              <p:blipFill>
                <a:blip r:embed="rId53"/>
                <a:stretch>
                  <a:fillRect/>
                </a:stretch>
              </p:blipFill>
              <p:spPr>
                <a:xfrm>
                  <a:off x="374296" y="398309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3" name="Рукописный ввод 142">
                  <a:extLst>
                    <a:ext uri="{FF2B5EF4-FFF2-40B4-BE49-F238E27FC236}">
                      <a16:creationId xmlns:a16="http://schemas.microsoft.com/office/drawing/2014/main" id="{6FA043D5-BAA6-7377-D624-F7C8D9ED48E0}"/>
                    </a:ext>
                  </a:extLst>
                </p14:cNvPr>
                <p14:cNvContentPartPr/>
                <p14:nvPr/>
              </p14:nvContentPartPr>
              <p14:xfrm>
                <a:off x="385456" y="3985612"/>
                <a:ext cx="817920" cy="181440"/>
              </p14:xfrm>
            </p:contentPart>
          </mc:Choice>
          <mc:Fallback xmlns="">
            <p:pic>
              <p:nvPicPr>
                <p:cNvPr id="143" name="Рукописный ввод 142">
                  <a:extLst>
                    <a:ext uri="{FF2B5EF4-FFF2-40B4-BE49-F238E27FC236}">
                      <a16:creationId xmlns:a16="http://schemas.microsoft.com/office/drawing/2014/main" id="{6FA043D5-BAA6-7377-D624-F7C8D9ED48E0}"/>
                    </a:ext>
                  </a:extLst>
                </p:cNvPr>
                <p:cNvPicPr/>
                <p:nvPr/>
              </p:nvPicPr>
              <p:blipFill>
                <a:blip r:embed="rId95"/>
                <a:stretch>
                  <a:fillRect/>
                </a:stretch>
              </p:blipFill>
              <p:spPr>
                <a:xfrm>
                  <a:off x="367816" y="3967612"/>
                  <a:ext cx="85356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44" name="Рукописный ввод 143">
                  <a:extLst>
                    <a:ext uri="{FF2B5EF4-FFF2-40B4-BE49-F238E27FC236}">
                      <a16:creationId xmlns:a16="http://schemas.microsoft.com/office/drawing/2014/main" id="{000B8EEA-950B-7278-EF54-92B3111D18B5}"/>
                    </a:ext>
                  </a:extLst>
                </p14:cNvPr>
                <p14:cNvContentPartPr/>
                <p14:nvPr/>
              </p14:nvContentPartPr>
              <p14:xfrm>
                <a:off x="1041376" y="3938812"/>
                <a:ext cx="176400" cy="145800"/>
              </p14:xfrm>
            </p:contentPart>
          </mc:Choice>
          <mc:Fallback xmlns="">
            <p:pic>
              <p:nvPicPr>
                <p:cNvPr id="144" name="Рукописный ввод 143">
                  <a:extLst>
                    <a:ext uri="{FF2B5EF4-FFF2-40B4-BE49-F238E27FC236}">
                      <a16:creationId xmlns:a16="http://schemas.microsoft.com/office/drawing/2014/main" id="{000B8EEA-950B-7278-EF54-92B3111D18B5}"/>
                    </a:ext>
                  </a:extLst>
                </p:cNvPr>
                <p:cNvPicPr/>
                <p:nvPr/>
              </p:nvPicPr>
              <p:blipFill>
                <a:blip r:embed="rId97"/>
                <a:stretch>
                  <a:fillRect/>
                </a:stretch>
              </p:blipFill>
              <p:spPr>
                <a:xfrm>
                  <a:off x="1023736" y="3920812"/>
                  <a:ext cx="212040" cy="181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8">
            <p14:nvContentPartPr>
              <p14:cNvPr id="146" name="Рукописный ввод 145">
                <a:extLst>
                  <a:ext uri="{FF2B5EF4-FFF2-40B4-BE49-F238E27FC236}">
                    <a16:creationId xmlns:a16="http://schemas.microsoft.com/office/drawing/2014/main" id="{381C4609-EB83-8830-5C5B-F88A490ADE83}"/>
                  </a:ext>
                </a:extLst>
              </p14:cNvPr>
              <p14:cNvContentPartPr/>
              <p14:nvPr/>
            </p14:nvContentPartPr>
            <p14:xfrm>
              <a:off x="4168696" y="3549292"/>
              <a:ext cx="162000" cy="408600"/>
            </p14:xfrm>
          </p:contentPart>
        </mc:Choice>
        <mc:Fallback xmlns="">
          <p:pic>
            <p:nvPicPr>
              <p:cNvPr id="146" name="Рукописный ввод 145">
                <a:extLst>
                  <a:ext uri="{FF2B5EF4-FFF2-40B4-BE49-F238E27FC236}">
                    <a16:creationId xmlns:a16="http://schemas.microsoft.com/office/drawing/2014/main" id="{381C4609-EB83-8830-5C5B-F88A490ADE83}"/>
                  </a:ext>
                </a:extLst>
              </p:cNvPr>
              <p:cNvPicPr/>
              <p:nvPr/>
            </p:nvPicPr>
            <p:blipFill>
              <a:blip r:embed="rId99"/>
              <a:stretch>
                <a:fillRect/>
              </a:stretch>
            </p:blipFill>
            <p:spPr>
              <a:xfrm>
                <a:off x="4159696" y="3540292"/>
                <a:ext cx="179640" cy="426240"/>
              </a:xfrm>
              <a:prstGeom prst="rect">
                <a:avLst/>
              </a:prstGeom>
            </p:spPr>
          </p:pic>
        </mc:Fallback>
      </mc:AlternateContent>
      <p:grpSp>
        <p:nvGrpSpPr>
          <p:cNvPr id="153" name="Группа 152">
            <a:extLst>
              <a:ext uri="{FF2B5EF4-FFF2-40B4-BE49-F238E27FC236}">
                <a16:creationId xmlns:a16="http://schemas.microsoft.com/office/drawing/2014/main" id="{A8413852-260D-6EB4-C918-3569DB3A5147}"/>
              </a:ext>
            </a:extLst>
          </p:cNvPr>
          <p:cNvGrpSpPr/>
          <p:nvPr/>
        </p:nvGrpSpPr>
        <p:grpSpPr>
          <a:xfrm>
            <a:off x="4509616" y="3451732"/>
            <a:ext cx="579960" cy="408600"/>
            <a:chOff x="4509616" y="3451732"/>
            <a:chExt cx="579960" cy="408600"/>
          </a:xfrm>
        </p:grpSpPr>
        <mc:AlternateContent xmlns:mc="http://schemas.openxmlformats.org/markup-compatibility/2006" xmlns:p14="http://schemas.microsoft.com/office/powerpoint/2010/main">
          <mc:Choice Requires="p14">
            <p:contentPart p14:bwMode="auto" r:id="rId100">
              <p14:nvContentPartPr>
                <p14:cNvPr id="150" name="Рукописный ввод 149">
                  <a:extLst>
                    <a:ext uri="{FF2B5EF4-FFF2-40B4-BE49-F238E27FC236}">
                      <a16:creationId xmlns:a16="http://schemas.microsoft.com/office/drawing/2014/main" id="{B25D8B6E-BCB0-62F6-4396-D055DFA98E58}"/>
                    </a:ext>
                  </a:extLst>
                </p14:cNvPr>
                <p14:cNvContentPartPr/>
                <p14:nvPr/>
              </p14:nvContentPartPr>
              <p14:xfrm>
                <a:off x="4509616" y="3451732"/>
                <a:ext cx="293760" cy="376200"/>
              </p14:xfrm>
            </p:contentPart>
          </mc:Choice>
          <mc:Fallback xmlns="">
            <p:pic>
              <p:nvPicPr>
                <p:cNvPr id="150" name="Рукописный ввод 149">
                  <a:extLst>
                    <a:ext uri="{FF2B5EF4-FFF2-40B4-BE49-F238E27FC236}">
                      <a16:creationId xmlns:a16="http://schemas.microsoft.com/office/drawing/2014/main" id="{B25D8B6E-BCB0-62F6-4396-D055DFA98E58}"/>
                    </a:ext>
                  </a:extLst>
                </p:cNvPr>
                <p:cNvPicPr/>
                <p:nvPr/>
              </p:nvPicPr>
              <p:blipFill>
                <a:blip r:embed="rId101"/>
                <a:stretch>
                  <a:fillRect/>
                </a:stretch>
              </p:blipFill>
              <p:spPr>
                <a:xfrm>
                  <a:off x="4500976" y="3443092"/>
                  <a:ext cx="311400" cy="3938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51" name="Рукописный ввод 150">
                  <a:extLst>
                    <a:ext uri="{FF2B5EF4-FFF2-40B4-BE49-F238E27FC236}">
                      <a16:creationId xmlns:a16="http://schemas.microsoft.com/office/drawing/2014/main" id="{639DCA29-E066-A903-7BBE-7B734E5437D0}"/>
                    </a:ext>
                  </a:extLst>
                </p14:cNvPr>
                <p14:cNvContentPartPr/>
                <p14:nvPr/>
              </p14:nvContentPartPr>
              <p14:xfrm>
                <a:off x="4548856" y="3634612"/>
                <a:ext cx="194040" cy="20880"/>
              </p14:xfrm>
            </p:contentPart>
          </mc:Choice>
          <mc:Fallback xmlns="">
            <p:pic>
              <p:nvPicPr>
                <p:cNvPr id="151" name="Рукописный ввод 150">
                  <a:extLst>
                    <a:ext uri="{FF2B5EF4-FFF2-40B4-BE49-F238E27FC236}">
                      <a16:creationId xmlns:a16="http://schemas.microsoft.com/office/drawing/2014/main" id="{639DCA29-E066-A903-7BBE-7B734E5437D0}"/>
                    </a:ext>
                  </a:extLst>
                </p:cNvPr>
                <p:cNvPicPr/>
                <p:nvPr/>
              </p:nvPicPr>
              <p:blipFill>
                <a:blip r:embed="rId103"/>
                <a:stretch>
                  <a:fillRect/>
                </a:stretch>
              </p:blipFill>
              <p:spPr>
                <a:xfrm>
                  <a:off x="4540216" y="3625612"/>
                  <a:ext cx="21168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52" name="Рукописный ввод 151">
                  <a:extLst>
                    <a:ext uri="{FF2B5EF4-FFF2-40B4-BE49-F238E27FC236}">
                      <a16:creationId xmlns:a16="http://schemas.microsoft.com/office/drawing/2014/main" id="{329D0583-0597-8A34-FC50-D4F0595AC418}"/>
                    </a:ext>
                  </a:extLst>
                </p14:cNvPr>
                <p14:cNvContentPartPr/>
                <p14:nvPr/>
              </p14:nvContentPartPr>
              <p14:xfrm>
                <a:off x="4853776" y="3716332"/>
                <a:ext cx="235800" cy="144000"/>
              </p14:xfrm>
            </p:contentPart>
          </mc:Choice>
          <mc:Fallback xmlns="">
            <p:pic>
              <p:nvPicPr>
                <p:cNvPr id="152" name="Рукописный ввод 151">
                  <a:extLst>
                    <a:ext uri="{FF2B5EF4-FFF2-40B4-BE49-F238E27FC236}">
                      <a16:creationId xmlns:a16="http://schemas.microsoft.com/office/drawing/2014/main" id="{329D0583-0597-8A34-FC50-D4F0595AC418}"/>
                    </a:ext>
                  </a:extLst>
                </p:cNvPr>
                <p:cNvPicPr/>
                <p:nvPr/>
              </p:nvPicPr>
              <p:blipFill>
                <a:blip r:embed="rId105"/>
                <a:stretch>
                  <a:fillRect/>
                </a:stretch>
              </p:blipFill>
              <p:spPr>
                <a:xfrm>
                  <a:off x="4845136" y="3707332"/>
                  <a:ext cx="253440" cy="161640"/>
                </a:xfrm>
                <a:prstGeom prst="rect">
                  <a:avLst/>
                </a:prstGeom>
              </p:spPr>
            </p:pic>
          </mc:Fallback>
        </mc:AlternateContent>
      </p:grpSp>
      <p:grpSp>
        <p:nvGrpSpPr>
          <p:cNvPr id="158" name="Группа 157">
            <a:extLst>
              <a:ext uri="{FF2B5EF4-FFF2-40B4-BE49-F238E27FC236}">
                <a16:creationId xmlns:a16="http://schemas.microsoft.com/office/drawing/2014/main" id="{A115D32C-F8F2-6569-A660-BAE185E8E9F6}"/>
              </a:ext>
            </a:extLst>
          </p:cNvPr>
          <p:cNvGrpSpPr/>
          <p:nvPr/>
        </p:nvGrpSpPr>
        <p:grpSpPr>
          <a:xfrm>
            <a:off x="2017696" y="2973292"/>
            <a:ext cx="626040" cy="604440"/>
            <a:chOff x="2017696" y="2973292"/>
            <a:chExt cx="626040" cy="604440"/>
          </a:xfrm>
        </p:grpSpPr>
        <mc:AlternateContent xmlns:mc="http://schemas.openxmlformats.org/markup-compatibility/2006" xmlns:p14="http://schemas.microsoft.com/office/powerpoint/2010/main">
          <mc:Choice Requires="p14">
            <p:contentPart p14:bwMode="auto" r:id="rId106">
              <p14:nvContentPartPr>
                <p14:cNvPr id="155" name="Рукописный ввод 154">
                  <a:extLst>
                    <a:ext uri="{FF2B5EF4-FFF2-40B4-BE49-F238E27FC236}">
                      <a16:creationId xmlns:a16="http://schemas.microsoft.com/office/drawing/2014/main" id="{AB72CA1D-578B-11F3-6F43-65D3AA0C1F6D}"/>
                    </a:ext>
                  </a:extLst>
                </p14:cNvPr>
                <p14:cNvContentPartPr/>
                <p14:nvPr/>
              </p14:nvContentPartPr>
              <p14:xfrm>
                <a:off x="2349976" y="3146452"/>
                <a:ext cx="293760" cy="431280"/>
              </p14:xfrm>
            </p:contentPart>
          </mc:Choice>
          <mc:Fallback xmlns="">
            <p:pic>
              <p:nvPicPr>
                <p:cNvPr id="155" name="Рукописный ввод 154">
                  <a:extLst>
                    <a:ext uri="{FF2B5EF4-FFF2-40B4-BE49-F238E27FC236}">
                      <a16:creationId xmlns:a16="http://schemas.microsoft.com/office/drawing/2014/main" id="{AB72CA1D-578B-11F3-6F43-65D3AA0C1F6D}"/>
                    </a:ext>
                  </a:extLst>
                </p:cNvPr>
                <p:cNvPicPr/>
                <p:nvPr/>
              </p:nvPicPr>
              <p:blipFill>
                <a:blip r:embed="rId107"/>
                <a:stretch>
                  <a:fillRect/>
                </a:stretch>
              </p:blipFill>
              <p:spPr>
                <a:xfrm>
                  <a:off x="2331976" y="3128452"/>
                  <a:ext cx="329400" cy="4669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56" name="Рукописный ввод 155">
                  <a:extLst>
                    <a:ext uri="{FF2B5EF4-FFF2-40B4-BE49-F238E27FC236}">
                      <a16:creationId xmlns:a16="http://schemas.microsoft.com/office/drawing/2014/main" id="{FFD81639-BED0-4651-7E94-D0894F289AA9}"/>
                    </a:ext>
                  </a:extLst>
                </p14:cNvPr>
                <p14:cNvContentPartPr/>
                <p14:nvPr/>
              </p14:nvContentPartPr>
              <p14:xfrm>
                <a:off x="2017696" y="2973292"/>
                <a:ext cx="34920" cy="254160"/>
              </p14:xfrm>
            </p:contentPart>
          </mc:Choice>
          <mc:Fallback xmlns="">
            <p:pic>
              <p:nvPicPr>
                <p:cNvPr id="156" name="Рукописный ввод 155">
                  <a:extLst>
                    <a:ext uri="{FF2B5EF4-FFF2-40B4-BE49-F238E27FC236}">
                      <a16:creationId xmlns:a16="http://schemas.microsoft.com/office/drawing/2014/main" id="{FFD81639-BED0-4651-7E94-D0894F289AA9}"/>
                    </a:ext>
                  </a:extLst>
                </p:cNvPr>
                <p:cNvPicPr/>
                <p:nvPr/>
              </p:nvPicPr>
              <p:blipFill>
                <a:blip r:embed="rId109"/>
                <a:stretch>
                  <a:fillRect/>
                </a:stretch>
              </p:blipFill>
              <p:spPr>
                <a:xfrm>
                  <a:off x="1999696" y="2955652"/>
                  <a:ext cx="7056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57" name="Рукописный ввод 156">
                  <a:extLst>
                    <a:ext uri="{FF2B5EF4-FFF2-40B4-BE49-F238E27FC236}">
                      <a16:creationId xmlns:a16="http://schemas.microsoft.com/office/drawing/2014/main" id="{C4A1ADBC-1373-E9C5-1543-D2C224C2E5D3}"/>
                    </a:ext>
                  </a:extLst>
                </p14:cNvPr>
                <p14:cNvContentPartPr/>
                <p14:nvPr/>
              </p14:nvContentPartPr>
              <p14:xfrm>
                <a:off x="2120296" y="2976892"/>
                <a:ext cx="225000" cy="181440"/>
              </p14:xfrm>
            </p:contentPart>
          </mc:Choice>
          <mc:Fallback xmlns="">
            <p:pic>
              <p:nvPicPr>
                <p:cNvPr id="157" name="Рукописный ввод 156">
                  <a:extLst>
                    <a:ext uri="{FF2B5EF4-FFF2-40B4-BE49-F238E27FC236}">
                      <a16:creationId xmlns:a16="http://schemas.microsoft.com/office/drawing/2014/main" id="{C4A1ADBC-1373-E9C5-1543-D2C224C2E5D3}"/>
                    </a:ext>
                  </a:extLst>
                </p:cNvPr>
                <p:cNvPicPr/>
                <p:nvPr/>
              </p:nvPicPr>
              <p:blipFill>
                <a:blip r:embed="rId111"/>
                <a:stretch>
                  <a:fillRect/>
                </a:stretch>
              </p:blipFill>
              <p:spPr>
                <a:xfrm>
                  <a:off x="2102656" y="2958892"/>
                  <a:ext cx="260640" cy="217080"/>
                </a:xfrm>
                <a:prstGeom prst="rect">
                  <a:avLst/>
                </a:prstGeom>
              </p:spPr>
            </p:pic>
          </mc:Fallback>
        </mc:AlternateContent>
      </p:grpSp>
      <p:grpSp>
        <p:nvGrpSpPr>
          <p:cNvPr id="162" name="Группа 161">
            <a:extLst>
              <a:ext uri="{FF2B5EF4-FFF2-40B4-BE49-F238E27FC236}">
                <a16:creationId xmlns:a16="http://schemas.microsoft.com/office/drawing/2014/main" id="{A699C7CF-1019-6736-399D-3076836543E4}"/>
              </a:ext>
            </a:extLst>
          </p:cNvPr>
          <p:cNvGrpSpPr/>
          <p:nvPr/>
        </p:nvGrpSpPr>
        <p:grpSpPr>
          <a:xfrm>
            <a:off x="3973216" y="4935292"/>
            <a:ext cx="765000" cy="471600"/>
            <a:chOff x="3973216" y="4935292"/>
            <a:chExt cx="765000" cy="471600"/>
          </a:xfrm>
        </p:grpSpPr>
        <mc:AlternateContent xmlns:mc="http://schemas.openxmlformats.org/markup-compatibility/2006" xmlns:p14="http://schemas.microsoft.com/office/powerpoint/2010/main">
          <mc:Choice Requires="p14">
            <p:contentPart p14:bwMode="auto" r:id="rId112">
              <p14:nvContentPartPr>
                <p14:cNvPr id="159" name="Рукописный ввод 158">
                  <a:extLst>
                    <a:ext uri="{FF2B5EF4-FFF2-40B4-BE49-F238E27FC236}">
                      <a16:creationId xmlns:a16="http://schemas.microsoft.com/office/drawing/2014/main" id="{C0411017-923D-6040-916C-B1632876EA5C}"/>
                    </a:ext>
                  </a:extLst>
                </p14:cNvPr>
                <p14:cNvContentPartPr/>
                <p14:nvPr/>
              </p14:nvContentPartPr>
              <p14:xfrm>
                <a:off x="3973216" y="4947892"/>
                <a:ext cx="20880" cy="138600"/>
              </p14:xfrm>
            </p:contentPart>
          </mc:Choice>
          <mc:Fallback xmlns="">
            <p:pic>
              <p:nvPicPr>
                <p:cNvPr id="159" name="Рукописный ввод 158">
                  <a:extLst>
                    <a:ext uri="{FF2B5EF4-FFF2-40B4-BE49-F238E27FC236}">
                      <a16:creationId xmlns:a16="http://schemas.microsoft.com/office/drawing/2014/main" id="{C0411017-923D-6040-916C-B1632876EA5C}"/>
                    </a:ext>
                  </a:extLst>
                </p:cNvPr>
                <p:cNvPicPr/>
                <p:nvPr/>
              </p:nvPicPr>
              <p:blipFill>
                <a:blip r:embed="rId113"/>
                <a:stretch>
                  <a:fillRect/>
                </a:stretch>
              </p:blipFill>
              <p:spPr>
                <a:xfrm>
                  <a:off x="3955216" y="4929892"/>
                  <a:ext cx="5652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60" name="Рукописный ввод 159">
                  <a:extLst>
                    <a:ext uri="{FF2B5EF4-FFF2-40B4-BE49-F238E27FC236}">
                      <a16:creationId xmlns:a16="http://schemas.microsoft.com/office/drawing/2014/main" id="{74BBF5B3-F993-047B-36A5-26F89433BF06}"/>
                    </a:ext>
                  </a:extLst>
                </p14:cNvPr>
                <p14:cNvContentPartPr/>
                <p14:nvPr/>
              </p14:nvContentPartPr>
              <p14:xfrm>
                <a:off x="4086616" y="4935292"/>
                <a:ext cx="163800" cy="163440"/>
              </p14:xfrm>
            </p:contentPart>
          </mc:Choice>
          <mc:Fallback xmlns="">
            <p:pic>
              <p:nvPicPr>
                <p:cNvPr id="160" name="Рукописный ввод 159">
                  <a:extLst>
                    <a:ext uri="{FF2B5EF4-FFF2-40B4-BE49-F238E27FC236}">
                      <a16:creationId xmlns:a16="http://schemas.microsoft.com/office/drawing/2014/main" id="{74BBF5B3-F993-047B-36A5-26F89433BF06}"/>
                    </a:ext>
                  </a:extLst>
                </p:cNvPr>
                <p:cNvPicPr/>
                <p:nvPr/>
              </p:nvPicPr>
              <p:blipFill>
                <a:blip r:embed="rId115"/>
                <a:stretch>
                  <a:fillRect/>
                </a:stretch>
              </p:blipFill>
              <p:spPr>
                <a:xfrm>
                  <a:off x="4068616" y="4917652"/>
                  <a:ext cx="19944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61" name="Рукописный ввод 160">
                  <a:extLst>
                    <a:ext uri="{FF2B5EF4-FFF2-40B4-BE49-F238E27FC236}">
                      <a16:creationId xmlns:a16="http://schemas.microsoft.com/office/drawing/2014/main" id="{4B56238D-4519-6D09-B7EC-445D2A2C2A2B}"/>
                    </a:ext>
                  </a:extLst>
                </p14:cNvPr>
                <p14:cNvContentPartPr/>
                <p14:nvPr/>
              </p14:nvContentPartPr>
              <p14:xfrm>
                <a:off x="4293976" y="4990732"/>
                <a:ext cx="444240" cy="416160"/>
              </p14:xfrm>
            </p:contentPart>
          </mc:Choice>
          <mc:Fallback xmlns="">
            <p:pic>
              <p:nvPicPr>
                <p:cNvPr id="161" name="Рукописный ввод 160">
                  <a:extLst>
                    <a:ext uri="{FF2B5EF4-FFF2-40B4-BE49-F238E27FC236}">
                      <a16:creationId xmlns:a16="http://schemas.microsoft.com/office/drawing/2014/main" id="{4B56238D-4519-6D09-B7EC-445D2A2C2A2B}"/>
                    </a:ext>
                  </a:extLst>
                </p:cNvPr>
                <p:cNvPicPr/>
                <p:nvPr/>
              </p:nvPicPr>
              <p:blipFill>
                <a:blip r:embed="rId117"/>
                <a:stretch>
                  <a:fillRect/>
                </a:stretch>
              </p:blipFill>
              <p:spPr>
                <a:xfrm>
                  <a:off x="4275976" y="4972732"/>
                  <a:ext cx="479880" cy="451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8">
            <p14:nvContentPartPr>
              <p14:cNvPr id="163" name="Рукописный ввод 162">
                <a:extLst>
                  <a:ext uri="{FF2B5EF4-FFF2-40B4-BE49-F238E27FC236}">
                    <a16:creationId xmlns:a16="http://schemas.microsoft.com/office/drawing/2014/main" id="{CE299006-7286-F9ED-056F-AD198CF476F6}"/>
                  </a:ext>
                </a:extLst>
              </p14:cNvPr>
              <p14:cNvContentPartPr/>
              <p14:nvPr/>
            </p14:nvContentPartPr>
            <p14:xfrm>
              <a:off x="210136" y="3398452"/>
              <a:ext cx="343440" cy="345960"/>
            </p14:xfrm>
          </p:contentPart>
        </mc:Choice>
        <mc:Fallback xmlns="">
          <p:pic>
            <p:nvPicPr>
              <p:cNvPr id="163" name="Рукописный ввод 162">
                <a:extLst>
                  <a:ext uri="{FF2B5EF4-FFF2-40B4-BE49-F238E27FC236}">
                    <a16:creationId xmlns:a16="http://schemas.microsoft.com/office/drawing/2014/main" id="{CE299006-7286-F9ED-056F-AD198CF476F6}"/>
                  </a:ext>
                </a:extLst>
              </p:cNvPr>
              <p:cNvPicPr/>
              <p:nvPr/>
            </p:nvPicPr>
            <p:blipFill>
              <a:blip r:embed="rId119"/>
              <a:stretch>
                <a:fillRect/>
              </a:stretch>
            </p:blipFill>
            <p:spPr>
              <a:xfrm>
                <a:off x="192136" y="3380452"/>
                <a:ext cx="379080" cy="381600"/>
              </a:xfrm>
              <a:prstGeom prst="rect">
                <a:avLst/>
              </a:prstGeom>
            </p:spPr>
          </p:pic>
        </mc:Fallback>
      </mc:AlternateContent>
      <p:grpSp>
        <p:nvGrpSpPr>
          <p:cNvPr id="171" name="Группа 170">
            <a:extLst>
              <a:ext uri="{FF2B5EF4-FFF2-40B4-BE49-F238E27FC236}">
                <a16:creationId xmlns:a16="http://schemas.microsoft.com/office/drawing/2014/main" id="{A8B33C25-93EE-A476-B1A6-DD74E00C5048}"/>
              </a:ext>
            </a:extLst>
          </p:cNvPr>
          <p:cNvGrpSpPr/>
          <p:nvPr/>
        </p:nvGrpSpPr>
        <p:grpSpPr>
          <a:xfrm>
            <a:off x="4991296" y="1800052"/>
            <a:ext cx="470160" cy="400320"/>
            <a:chOff x="4991296" y="1800052"/>
            <a:chExt cx="470160" cy="400320"/>
          </a:xfrm>
        </p:grpSpPr>
        <mc:AlternateContent xmlns:mc="http://schemas.openxmlformats.org/markup-compatibility/2006" xmlns:p14="http://schemas.microsoft.com/office/powerpoint/2010/main">
          <mc:Choice Requires="p14">
            <p:contentPart p14:bwMode="auto" r:id="rId120">
              <p14:nvContentPartPr>
                <p14:cNvPr id="168" name="Рукописный ввод 167">
                  <a:extLst>
                    <a:ext uri="{FF2B5EF4-FFF2-40B4-BE49-F238E27FC236}">
                      <a16:creationId xmlns:a16="http://schemas.microsoft.com/office/drawing/2014/main" id="{8288D2C8-C3E4-FBDE-1851-EAEA80D39985}"/>
                    </a:ext>
                  </a:extLst>
                </p14:cNvPr>
                <p14:cNvContentPartPr/>
                <p14:nvPr/>
              </p14:nvContentPartPr>
              <p14:xfrm>
                <a:off x="4991296" y="1800052"/>
                <a:ext cx="294480" cy="360720"/>
              </p14:xfrm>
            </p:contentPart>
          </mc:Choice>
          <mc:Fallback xmlns="">
            <p:pic>
              <p:nvPicPr>
                <p:cNvPr id="168" name="Рукописный ввод 167">
                  <a:extLst>
                    <a:ext uri="{FF2B5EF4-FFF2-40B4-BE49-F238E27FC236}">
                      <a16:creationId xmlns:a16="http://schemas.microsoft.com/office/drawing/2014/main" id="{8288D2C8-C3E4-FBDE-1851-EAEA80D39985}"/>
                    </a:ext>
                  </a:extLst>
                </p:cNvPr>
                <p:cNvPicPr/>
                <p:nvPr/>
              </p:nvPicPr>
              <p:blipFill>
                <a:blip r:embed="rId121"/>
                <a:stretch>
                  <a:fillRect/>
                </a:stretch>
              </p:blipFill>
              <p:spPr>
                <a:xfrm>
                  <a:off x="4973656" y="1782412"/>
                  <a:ext cx="330120" cy="3963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69" name="Рукописный ввод 168">
                  <a:extLst>
                    <a:ext uri="{FF2B5EF4-FFF2-40B4-BE49-F238E27FC236}">
                      <a16:creationId xmlns:a16="http://schemas.microsoft.com/office/drawing/2014/main" id="{EAC78FEE-9D23-795F-C4D8-288F2567B01A}"/>
                    </a:ext>
                  </a:extLst>
                </p14:cNvPr>
                <p14:cNvContentPartPr/>
                <p14:nvPr/>
              </p14:nvContentPartPr>
              <p14:xfrm>
                <a:off x="5370376" y="2041972"/>
                <a:ext cx="360" cy="360"/>
              </p14:xfrm>
            </p:contentPart>
          </mc:Choice>
          <mc:Fallback xmlns="">
            <p:pic>
              <p:nvPicPr>
                <p:cNvPr id="169" name="Рукописный ввод 168">
                  <a:extLst>
                    <a:ext uri="{FF2B5EF4-FFF2-40B4-BE49-F238E27FC236}">
                      <a16:creationId xmlns:a16="http://schemas.microsoft.com/office/drawing/2014/main" id="{EAC78FEE-9D23-795F-C4D8-288F2567B01A}"/>
                    </a:ext>
                  </a:extLst>
                </p:cNvPr>
                <p:cNvPicPr/>
                <p:nvPr/>
              </p:nvPicPr>
              <p:blipFill>
                <a:blip r:embed="rId123"/>
                <a:stretch>
                  <a:fillRect/>
                </a:stretch>
              </p:blipFill>
              <p:spPr>
                <a:xfrm>
                  <a:off x="5352376" y="202433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70" name="Рукописный ввод 169">
                  <a:extLst>
                    <a:ext uri="{FF2B5EF4-FFF2-40B4-BE49-F238E27FC236}">
                      <a16:creationId xmlns:a16="http://schemas.microsoft.com/office/drawing/2014/main" id="{4FC07FE8-1F01-DD94-6FF2-9CB58A991B72}"/>
                    </a:ext>
                  </a:extLst>
                </p14:cNvPr>
                <p14:cNvContentPartPr/>
                <p14:nvPr/>
              </p14:nvContentPartPr>
              <p14:xfrm>
                <a:off x="5323936" y="2016772"/>
                <a:ext cx="137520" cy="183600"/>
              </p14:xfrm>
            </p:contentPart>
          </mc:Choice>
          <mc:Fallback xmlns="">
            <p:pic>
              <p:nvPicPr>
                <p:cNvPr id="170" name="Рукописный ввод 169">
                  <a:extLst>
                    <a:ext uri="{FF2B5EF4-FFF2-40B4-BE49-F238E27FC236}">
                      <a16:creationId xmlns:a16="http://schemas.microsoft.com/office/drawing/2014/main" id="{4FC07FE8-1F01-DD94-6FF2-9CB58A991B72}"/>
                    </a:ext>
                  </a:extLst>
                </p:cNvPr>
                <p:cNvPicPr/>
                <p:nvPr/>
              </p:nvPicPr>
              <p:blipFill>
                <a:blip r:embed="rId125"/>
                <a:stretch>
                  <a:fillRect/>
                </a:stretch>
              </p:blipFill>
              <p:spPr>
                <a:xfrm>
                  <a:off x="5306296" y="1999132"/>
                  <a:ext cx="173160" cy="219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6">
            <p14:nvContentPartPr>
              <p14:cNvPr id="172" name="Рукописный ввод 171">
                <a:extLst>
                  <a:ext uri="{FF2B5EF4-FFF2-40B4-BE49-F238E27FC236}">
                    <a16:creationId xmlns:a16="http://schemas.microsoft.com/office/drawing/2014/main" id="{8CD7F21C-34B4-2CDB-8C3E-DE4D3F44311B}"/>
                  </a:ext>
                </a:extLst>
              </p14:cNvPr>
              <p14:cNvContentPartPr/>
              <p14:nvPr/>
            </p14:nvContentPartPr>
            <p14:xfrm>
              <a:off x="6468016" y="3929092"/>
              <a:ext cx="147960" cy="169560"/>
            </p14:xfrm>
          </p:contentPart>
        </mc:Choice>
        <mc:Fallback xmlns="">
          <p:pic>
            <p:nvPicPr>
              <p:cNvPr id="172" name="Рукописный ввод 171">
                <a:extLst>
                  <a:ext uri="{FF2B5EF4-FFF2-40B4-BE49-F238E27FC236}">
                    <a16:creationId xmlns:a16="http://schemas.microsoft.com/office/drawing/2014/main" id="{8CD7F21C-34B4-2CDB-8C3E-DE4D3F44311B}"/>
                  </a:ext>
                </a:extLst>
              </p:cNvPr>
              <p:cNvPicPr/>
              <p:nvPr/>
            </p:nvPicPr>
            <p:blipFill>
              <a:blip r:embed="rId127"/>
              <a:stretch>
                <a:fillRect/>
              </a:stretch>
            </p:blipFill>
            <p:spPr>
              <a:xfrm>
                <a:off x="6432016" y="3893452"/>
                <a:ext cx="21960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73" name="Рукописный ввод 172">
                <a:extLst>
                  <a:ext uri="{FF2B5EF4-FFF2-40B4-BE49-F238E27FC236}">
                    <a16:creationId xmlns:a16="http://schemas.microsoft.com/office/drawing/2014/main" id="{8361851A-5B36-5FF0-359A-BECB74144A61}"/>
                  </a:ext>
                </a:extLst>
              </p14:cNvPr>
              <p14:cNvContentPartPr/>
              <p14:nvPr/>
            </p14:nvContentPartPr>
            <p14:xfrm>
              <a:off x="8414896" y="3837292"/>
              <a:ext cx="316080" cy="311760"/>
            </p14:xfrm>
          </p:contentPart>
        </mc:Choice>
        <mc:Fallback xmlns="">
          <p:pic>
            <p:nvPicPr>
              <p:cNvPr id="173" name="Рукописный ввод 172">
                <a:extLst>
                  <a:ext uri="{FF2B5EF4-FFF2-40B4-BE49-F238E27FC236}">
                    <a16:creationId xmlns:a16="http://schemas.microsoft.com/office/drawing/2014/main" id="{8361851A-5B36-5FF0-359A-BECB74144A61}"/>
                  </a:ext>
                </a:extLst>
              </p:cNvPr>
              <p:cNvPicPr/>
              <p:nvPr/>
            </p:nvPicPr>
            <p:blipFill>
              <a:blip r:embed="rId129"/>
              <a:stretch>
                <a:fillRect/>
              </a:stretch>
            </p:blipFill>
            <p:spPr>
              <a:xfrm>
                <a:off x="8378896" y="3801292"/>
                <a:ext cx="387720" cy="383400"/>
              </a:xfrm>
              <a:prstGeom prst="rect">
                <a:avLst/>
              </a:prstGeom>
            </p:spPr>
          </p:pic>
        </mc:Fallback>
      </mc:AlternateContent>
      <p:grpSp>
        <p:nvGrpSpPr>
          <p:cNvPr id="177" name="Группа 176">
            <a:extLst>
              <a:ext uri="{FF2B5EF4-FFF2-40B4-BE49-F238E27FC236}">
                <a16:creationId xmlns:a16="http://schemas.microsoft.com/office/drawing/2014/main" id="{7B886973-F638-8814-70B3-9E951A2633E1}"/>
              </a:ext>
            </a:extLst>
          </p:cNvPr>
          <p:cNvGrpSpPr/>
          <p:nvPr/>
        </p:nvGrpSpPr>
        <p:grpSpPr>
          <a:xfrm>
            <a:off x="10232096" y="3323328"/>
            <a:ext cx="369720" cy="326160"/>
            <a:chOff x="9450256" y="4336972"/>
            <a:chExt cx="369720" cy="326160"/>
          </a:xfrm>
        </p:grpSpPr>
        <mc:AlternateContent xmlns:mc="http://schemas.openxmlformats.org/markup-compatibility/2006" xmlns:p14="http://schemas.microsoft.com/office/powerpoint/2010/main">
          <mc:Choice Requires="p14">
            <p:contentPart p14:bwMode="auto" r:id="rId130">
              <p14:nvContentPartPr>
                <p14:cNvPr id="175" name="Рукописный ввод 174">
                  <a:extLst>
                    <a:ext uri="{FF2B5EF4-FFF2-40B4-BE49-F238E27FC236}">
                      <a16:creationId xmlns:a16="http://schemas.microsoft.com/office/drawing/2014/main" id="{0990E904-479E-9DB2-3385-99C7C2BF6938}"/>
                    </a:ext>
                  </a:extLst>
                </p14:cNvPr>
                <p14:cNvContentPartPr/>
                <p14:nvPr/>
              </p14:nvContentPartPr>
              <p14:xfrm>
                <a:off x="9450256" y="4336972"/>
                <a:ext cx="369720" cy="326160"/>
              </p14:xfrm>
            </p:contentPart>
          </mc:Choice>
          <mc:Fallback xmlns="">
            <p:pic>
              <p:nvPicPr>
                <p:cNvPr id="175" name="Рукописный ввод 174">
                  <a:extLst>
                    <a:ext uri="{FF2B5EF4-FFF2-40B4-BE49-F238E27FC236}">
                      <a16:creationId xmlns:a16="http://schemas.microsoft.com/office/drawing/2014/main" id="{0990E904-479E-9DB2-3385-99C7C2BF6938}"/>
                    </a:ext>
                  </a:extLst>
                </p:cNvPr>
                <p:cNvPicPr/>
                <p:nvPr/>
              </p:nvPicPr>
              <p:blipFill>
                <a:blip r:embed="rId131"/>
                <a:stretch>
                  <a:fillRect/>
                </a:stretch>
              </p:blipFill>
              <p:spPr>
                <a:xfrm>
                  <a:off x="9414256" y="4300972"/>
                  <a:ext cx="44136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76" name="Рукописный ввод 175">
                  <a:extLst>
                    <a:ext uri="{FF2B5EF4-FFF2-40B4-BE49-F238E27FC236}">
                      <a16:creationId xmlns:a16="http://schemas.microsoft.com/office/drawing/2014/main" id="{C6CFE582-2578-A0E6-9FD8-DCCBFD7509FA}"/>
                    </a:ext>
                  </a:extLst>
                </p14:cNvPr>
                <p14:cNvContentPartPr/>
                <p14:nvPr/>
              </p14:nvContentPartPr>
              <p14:xfrm>
                <a:off x="9541696" y="4340212"/>
                <a:ext cx="200520" cy="99000"/>
              </p14:xfrm>
            </p:contentPart>
          </mc:Choice>
          <mc:Fallback xmlns="">
            <p:pic>
              <p:nvPicPr>
                <p:cNvPr id="176" name="Рукописный ввод 175">
                  <a:extLst>
                    <a:ext uri="{FF2B5EF4-FFF2-40B4-BE49-F238E27FC236}">
                      <a16:creationId xmlns:a16="http://schemas.microsoft.com/office/drawing/2014/main" id="{C6CFE582-2578-A0E6-9FD8-DCCBFD7509FA}"/>
                    </a:ext>
                  </a:extLst>
                </p:cNvPr>
                <p:cNvPicPr/>
                <p:nvPr/>
              </p:nvPicPr>
              <p:blipFill>
                <a:blip r:embed="rId133"/>
                <a:stretch>
                  <a:fillRect/>
                </a:stretch>
              </p:blipFill>
              <p:spPr>
                <a:xfrm>
                  <a:off x="9506056" y="4304572"/>
                  <a:ext cx="272160" cy="170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4">
            <p14:nvContentPartPr>
              <p14:cNvPr id="179" name="Рукописный ввод 178">
                <a:extLst>
                  <a:ext uri="{FF2B5EF4-FFF2-40B4-BE49-F238E27FC236}">
                    <a16:creationId xmlns:a16="http://schemas.microsoft.com/office/drawing/2014/main" id="{4DD59892-35D4-558B-51AA-2CB55E22F0B2}"/>
                  </a:ext>
                </a:extLst>
              </p14:cNvPr>
              <p14:cNvContentPartPr/>
              <p14:nvPr/>
            </p14:nvContentPartPr>
            <p14:xfrm>
              <a:off x="11558906" y="4829028"/>
              <a:ext cx="169560" cy="151200"/>
            </p14:xfrm>
          </p:contentPart>
        </mc:Choice>
        <mc:Fallback xmlns="">
          <p:pic>
            <p:nvPicPr>
              <p:cNvPr id="179" name="Рукописный ввод 178">
                <a:extLst>
                  <a:ext uri="{FF2B5EF4-FFF2-40B4-BE49-F238E27FC236}">
                    <a16:creationId xmlns:a16="http://schemas.microsoft.com/office/drawing/2014/main" id="{4DD59892-35D4-558B-51AA-2CB55E22F0B2}"/>
                  </a:ext>
                </a:extLst>
              </p:cNvPr>
              <p:cNvPicPr/>
              <p:nvPr/>
            </p:nvPicPr>
            <p:blipFill>
              <a:blip r:embed="rId135"/>
              <a:stretch>
                <a:fillRect/>
              </a:stretch>
            </p:blipFill>
            <p:spPr>
              <a:xfrm>
                <a:off x="11523266" y="4793388"/>
                <a:ext cx="24120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80" name="Рукописный ввод 179">
                <a:extLst>
                  <a:ext uri="{FF2B5EF4-FFF2-40B4-BE49-F238E27FC236}">
                    <a16:creationId xmlns:a16="http://schemas.microsoft.com/office/drawing/2014/main" id="{1D162C2D-5E30-8AA7-782E-110E3A992EDA}"/>
                  </a:ext>
                </a:extLst>
              </p14:cNvPr>
              <p14:cNvContentPartPr/>
              <p14:nvPr/>
            </p14:nvContentPartPr>
            <p14:xfrm>
              <a:off x="6569896" y="3921532"/>
              <a:ext cx="759960" cy="147600"/>
            </p14:xfrm>
          </p:contentPart>
        </mc:Choice>
        <mc:Fallback xmlns="">
          <p:pic>
            <p:nvPicPr>
              <p:cNvPr id="180" name="Рукописный ввод 179">
                <a:extLst>
                  <a:ext uri="{FF2B5EF4-FFF2-40B4-BE49-F238E27FC236}">
                    <a16:creationId xmlns:a16="http://schemas.microsoft.com/office/drawing/2014/main" id="{1D162C2D-5E30-8AA7-782E-110E3A992EDA}"/>
                  </a:ext>
                </a:extLst>
              </p:cNvPr>
              <p:cNvPicPr/>
              <p:nvPr/>
            </p:nvPicPr>
            <p:blipFill>
              <a:blip r:embed="rId137"/>
              <a:stretch>
                <a:fillRect/>
              </a:stretch>
            </p:blipFill>
            <p:spPr>
              <a:xfrm>
                <a:off x="6551896" y="3903892"/>
                <a:ext cx="795600" cy="183240"/>
              </a:xfrm>
              <a:prstGeom prst="rect">
                <a:avLst/>
              </a:prstGeom>
            </p:spPr>
          </p:pic>
        </mc:Fallback>
      </mc:AlternateContent>
      <p:grpSp>
        <p:nvGrpSpPr>
          <p:cNvPr id="191" name="Группа 190">
            <a:extLst>
              <a:ext uri="{FF2B5EF4-FFF2-40B4-BE49-F238E27FC236}">
                <a16:creationId xmlns:a16="http://schemas.microsoft.com/office/drawing/2014/main" id="{D3A266BA-0BDC-5C7A-239C-43E89A8FB64F}"/>
              </a:ext>
            </a:extLst>
          </p:cNvPr>
          <p:cNvGrpSpPr/>
          <p:nvPr/>
        </p:nvGrpSpPr>
        <p:grpSpPr>
          <a:xfrm>
            <a:off x="9165496" y="3751252"/>
            <a:ext cx="552240" cy="460080"/>
            <a:chOff x="9165496" y="3751252"/>
            <a:chExt cx="552240" cy="460080"/>
          </a:xfrm>
        </p:grpSpPr>
        <mc:AlternateContent xmlns:mc="http://schemas.openxmlformats.org/markup-compatibility/2006" xmlns:p14="http://schemas.microsoft.com/office/powerpoint/2010/main">
          <mc:Choice Requires="p14">
            <p:contentPart p14:bwMode="auto" r:id="rId138">
              <p14:nvContentPartPr>
                <p14:cNvPr id="187" name="Рукописный ввод 186">
                  <a:extLst>
                    <a:ext uri="{FF2B5EF4-FFF2-40B4-BE49-F238E27FC236}">
                      <a16:creationId xmlns:a16="http://schemas.microsoft.com/office/drawing/2014/main" id="{B8CA0B79-1B35-7718-B66C-E24C9B7C27E8}"/>
                    </a:ext>
                  </a:extLst>
                </p14:cNvPr>
                <p14:cNvContentPartPr/>
                <p14:nvPr/>
              </p14:nvContentPartPr>
              <p14:xfrm>
                <a:off x="9165496" y="3855652"/>
                <a:ext cx="438840" cy="313560"/>
              </p14:xfrm>
            </p:contentPart>
          </mc:Choice>
          <mc:Fallback xmlns="">
            <p:pic>
              <p:nvPicPr>
                <p:cNvPr id="187" name="Рукописный ввод 186">
                  <a:extLst>
                    <a:ext uri="{FF2B5EF4-FFF2-40B4-BE49-F238E27FC236}">
                      <a16:creationId xmlns:a16="http://schemas.microsoft.com/office/drawing/2014/main" id="{B8CA0B79-1B35-7718-B66C-E24C9B7C27E8}"/>
                    </a:ext>
                  </a:extLst>
                </p:cNvPr>
                <p:cNvPicPr/>
                <p:nvPr/>
              </p:nvPicPr>
              <p:blipFill>
                <a:blip r:embed="rId139"/>
                <a:stretch>
                  <a:fillRect/>
                </a:stretch>
              </p:blipFill>
              <p:spPr>
                <a:xfrm>
                  <a:off x="9102856" y="3792652"/>
                  <a:ext cx="56448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88" name="Рукописный ввод 187">
                  <a:extLst>
                    <a:ext uri="{FF2B5EF4-FFF2-40B4-BE49-F238E27FC236}">
                      <a16:creationId xmlns:a16="http://schemas.microsoft.com/office/drawing/2014/main" id="{098CA7D1-C14F-D9BB-864E-2D223C94AA10}"/>
                    </a:ext>
                  </a:extLst>
                </p14:cNvPr>
                <p14:cNvContentPartPr/>
                <p14:nvPr/>
              </p14:nvContentPartPr>
              <p14:xfrm>
                <a:off x="9171616" y="3932332"/>
                <a:ext cx="546120" cy="243360"/>
              </p14:xfrm>
            </p:contentPart>
          </mc:Choice>
          <mc:Fallback xmlns="">
            <p:pic>
              <p:nvPicPr>
                <p:cNvPr id="188" name="Рукописный ввод 187">
                  <a:extLst>
                    <a:ext uri="{FF2B5EF4-FFF2-40B4-BE49-F238E27FC236}">
                      <a16:creationId xmlns:a16="http://schemas.microsoft.com/office/drawing/2014/main" id="{098CA7D1-C14F-D9BB-864E-2D223C94AA10}"/>
                    </a:ext>
                  </a:extLst>
                </p:cNvPr>
                <p:cNvPicPr/>
                <p:nvPr/>
              </p:nvPicPr>
              <p:blipFill>
                <a:blip r:embed="rId141"/>
                <a:stretch>
                  <a:fillRect/>
                </a:stretch>
              </p:blipFill>
              <p:spPr>
                <a:xfrm>
                  <a:off x="9108616" y="3869692"/>
                  <a:ext cx="67176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89" name="Рукописный ввод 188">
                  <a:extLst>
                    <a:ext uri="{FF2B5EF4-FFF2-40B4-BE49-F238E27FC236}">
                      <a16:creationId xmlns:a16="http://schemas.microsoft.com/office/drawing/2014/main" id="{71EECE68-26FC-6345-011E-6A8F2989CE5B}"/>
                    </a:ext>
                  </a:extLst>
                </p14:cNvPr>
                <p14:cNvContentPartPr/>
                <p14:nvPr/>
              </p14:nvContentPartPr>
              <p14:xfrm>
                <a:off x="9503176" y="3780412"/>
                <a:ext cx="10440" cy="50400"/>
              </p14:xfrm>
            </p:contentPart>
          </mc:Choice>
          <mc:Fallback xmlns="">
            <p:pic>
              <p:nvPicPr>
                <p:cNvPr id="189" name="Рукописный ввод 188">
                  <a:extLst>
                    <a:ext uri="{FF2B5EF4-FFF2-40B4-BE49-F238E27FC236}">
                      <a16:creationId xmlns:a16="http://schemas.microsoft.com/office/drawing/2014/main" id="{71EECE68-26FC-6345-011E-6A8F2989CE5B}"/>
                    </a:ext>
                  </a:extLst>
                </p:cNvPr>
                <p:cNvPicPr/>
                <p:nvPr/>
              </p:nvPicPr>
              <p:blipFill>
                <a:blip r:embed="rId143"/>
                <a:stretch>
                  <a:fillRect/>
                </a:stretch>
              </p:blipFill>
              <p:spPr>
                <a:xfrm>
                  <a:off x="9440176" y="3717772"/>
                  <a:ext cx="13608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90" name="Рукописный ввод 189">
                  <a:extLst>
                    <a:ext uri="{FF2B5EF4-FFF2-40B4-BE49-F238E27FC236}">
                      <a16:creationId xmlns:a16="http://schemas.microsoft.com/office/drawing/2014/main" id="{7CECC38F-74E1-E3CF-7D09-A0F8C7D81CAC}"/>
                    </a:ext>
                  </a:extLst>
                </p14:cNvPr>
                <p14:cNvContentPartPr/>
                <p14:nvPr/>
              </p14:nvContentPartPr>
              <p14:xfrm>
                <a:off x="9222376" y="3751252"/>
                <a:ext cx="412560" cy="460080"/>
              </p14:xfrm>
            </p:contentPart>
          </mc:Choice>
          <mc:Fallback xmlns="">
            <p:pic>
              <p:nvPicPr>
                <p:cNvPr id="190" name="Рукописный ввод 189">
                  <a:extLst>
                    <a:ext uri="{FF2B5EF4-FFF2-40B4-BE49-F238E27FC236}">
                      <a16:creationId xmlns:a16="http://schemas.microsoft.com/office/drawing/2014/main" id="{7CECC38F-74E1-E3CF-7D09-A0F8C7D81CAC}"/>
                    </a:ext>
                  </a:extLst>
                </p:cNvPr>
                <p:cNvPicPr/>
                <p:nvPr/>
              </p:nvPicPr>
              <p:blipFill>
                <a:blip r:embed="rId145"/>
                <a:stretch>
                  <a:fillRect/>
                </a:stretch>
              </p:blipFill>
              <p:spPr>
                <a:xfrm>
                  <a:off x="9159376" y="3688252"/>
                  <a:ext cx="538200" cy="585720"/>
                </a:xfrm>
                <a:prstGeom prst="rect">
                  <a:avLst/>
                </a:prstGeom>
              </p:spPr>
            </p:pic>
          </mc:Fallback>
        </mc:AlternateContent>
      </p:grpSp>
      <p:grpSp>
        <p:nvGrpSpPr>
          <p:cNvPr id="197" name="Группа 196">
            <a:extLst>
              <a:ext uri="{FF2B5EF4-FFF2-40B4-BE49-F238E27FC236}">
                <a16:creationId xmlns:a16="http://schemas.microsoft.com/office/drawing/2014/main" id="{5CB9F163-AC02-980E-3B67-90FC6DB2821A}"/>
              </a:ext>
            </a:extLst>
          </p:cNvPr>
          <p:cNvGrpSpPr/>
          <p:nvPr/>
        </p:nvGrpSpPr>
        <p:grpSpPr>
          <a:xfrm>
            <a:off x="7995136" y="3060772"/>
            <a:ext cx="810720" cy="567000"/>
            <a:chOff x="7995136" y="3060772"/>
            <a:chExt cx="810720" cy="567000"/>
          </a:xfrm>
        </p:grpSpPr>
        <mc:AlternateContent xmlns:mc="http://schemas.openxmlformats.org/markup-compatibility/2006" xmlns:p14="http://schemas.microsoft.com/office/powerpoint/2010/main">
          <mc:Choice Requires="p14">
            <p:contentPart p14:bwMode="auto" r:id="rId146">
              <p14:nvContentPartPr>
                <p14:cNvPr id="193" name="Рукописный ввод 192">
                  <a:extLst>
                    <a:ext uri="{FF2B5EF4-FFF2-40B4-BE49-F238E27FC236}">
                      <a16:creationId xmlns:a16="http://schemas.microsoft.com/office/drawing/2014/main" id="{E673ADBE-33DC-42B5-E981-CA3E0C546786}"/>
                    </a:ext>
                  </a:extLst>
                </p14:cNvPr>
                <p14:cNvContentPartPr/>
                <p14:nvPr/>
              </p14:nvContentPartPr>
              <p14:xfrm>
                <a:off x="7995136" y="3060772"/>
                <a:ext cx="38160" cy="376200"/>
              </p14:xfrm>
            </p:contentPart>
          </mc:Choice>
          <mc:Fallback xmlns="">
            <p:pic>
              <p:nvPicPr>
                <p:cNvPr id="193" name="Рукописный ввод 192">
                  <a:extLst>
                    <a:ext uri="{FF2B5EF4-FFF2-40B4-BE49-F238E27FC236}">
                      <a16:creationId xmlns:a16="http://schemas.microsoft.com/office/drawing/2014/main" id="{E673ADBE-33DC-42B5-E981-CA3E0C546786}"/>
                    </a:ext>
                  </a:extLst>
                </p:cNvPr>
                <p:cNvPicPr/>
                <p:nvPr/>
              </p:nvPicPr>
              <p:blipFill>
                <a:blip r:embed="rId147"/>
                <a:stretch>
                  <a:fillRect/>
                </a:stretch>
              </p:blipFill>
              <p:spPr>
                <a:xfrm>
                  <a:off x="7977496" y="3043132"/>
                  <a:ext cx="7380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94" name="Рукописный ввод 193">
                  <a:extLst>
                    <a:ext uri="{FF2B5EF4-FFF2-40B4-BE49-F238E27FC236}">
                      <a16:creationId xmlns:a16="http://schemas.microsoft.com/office/drawing/2014/main" id="{60B614F9-7A8B-E13D-A22D-3380A1E4FFAC}"/>
                    </a:ext>
                  </a:extLst>
                </p14:cNvPr>
                <p14:cNvContentPartPr/>
                <p14:nvPr/>
              </p14:nvContentPartPr>
              <p14:xfrm>
                <a:off x="8124016" y="3166612"/>
                <a:ext cx="360" cy="360"/>
              </p14:xfrm>
            </p:contentPart>
          </mc:Choice>
          <mc:Fallback xmlns="">
            <p:pic>
              <p:nvPicPr>
                <p:cNvPr id="194" name="Рукописный ввод 193">
                  <a:extLst>
                    <a:ext uri="{FF2B5EF4-FFF2-40B4-BE49-F238E27FC236}">
                      <a16:creationId xmlns:a16="http://schemas.microsoft.com/office/drawing/2014/main" id="{60B614F9-7A8B-E13D-A22D-3380A1E4FFAC}"/>
                    </a:ext>
                  </a:extLst>
                </p:cNvPr>
                <p:cNvPicPr/>
                <p:nvPr/>
              </p:nvPicPr>
              <p:blipFill>
                <a:blip r:embed="rId149"/>
                <a:stretch>
                  <a:fillRect/>
                </a:stretch>
              </p:blipFill>
              <p:spPr>
                <a:xfrm>
                  <a:off x="8106016" y="31486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95" name="Рукописный ввод 194">
                  <a:extLst>
                    <a:ext uri="{FF2B5EF4-FFF2-40B4-BE49-F238E27FC236}">
                      <a16:creationId xmlns:a16="http://schemas.microsoft.com/office/drawing/2014/main" id="{C8CC4923-A8FB-5BCC-07C7-CB4C43A1007B}"/>
                    </a:ext>
                  </a:extLst>
                </p14:cNvPr>
                <p14:cNvContentPartPr/>
                <p14:nvPr/>
              </p14:nvContentPartPr>
              <p14:xfrm>
                <a:off x="8079376" y="3117652"/>
                <a:ext cx="264960" cy="318600"/>
              </p14:xfrm>
            </p:contentPart>
          </mc:Choice>
          <mc:Fallback xmlns="">
            <p:pic>
              <p:nvPicPr>
                <p:cNvPr id="195" name="Рукописный ввод 194">
                  <a:extLst>
                    <a:ext uri="{FF2B5EF4-FFF2-40B4-BE49-F238E27FC236}">
                      <a16:creationId xmlns:a16="http://schemas.microsoft.com/office/drawing/2014/main" id="{C8CC4923-A8FB-5BCC-07C7-CB4C43A1007B}"/>
                    </a:ext>
                  </a:extLst>
                </p:cNvPr>
                <p:cNvPicPr/>
                <p:nvPr/>
              </p:nvPicPr>
              <p:blipFill>
                <a:blip r:embed="rId151"/>
                <a:stretch>
                  <a:fillRect/>
                </a:stretch>
              </p:blipFill>
              <p:spPr>
                <a:xfrm>
                  <a:off x="8061736" y="3100012"/>
                  <a:ext cx="30060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96" name="Рукописный ввод 195">
                  <a:extLst>
                    <a:ext uri="{FF2B5EF4-FFF2-40B4-BE49-F238E27FC236}">
                      <a16:creationId xmlns:a16="http://schemas.microsoft.com/office/drawing/2014/main" id="{F59EF0D2-14D6-904A-54A7-96F60163D205}"/>
                    </a:ext>
                  </a:extLst>
                </p14:cNvPr>
                <p14:cNvContentPartPr/>
                <p14:nvPr/>
              </p14:nvContentPartPr>
              <p14:xfrm>
                <a:off x="8478976" y="3281092"/>
                <a:ext cx="326880" cy="346680"/>
              </p14:xfrm>
            </p:contentPart>
          </mc:Choice>
          <mc:Fallback xmlns="">
            <p:pic>
              <p:nvPicPr>
                <p:cNvPr id="196" name="Рукописный ввод 195">
                  <a:extLst>
                    <a:ext uri="{FF2B5EF4-FFF2-40B4-BE49-F238E27FC236}">
                      <a16:creationId xmlns:a16="http://schemas.microsoft.com/office/drawing/2014/main" id="{F59EF0D2-14D6-904A-54A7-96F60163D205}"/>
                    </a:ext>
                  </a:extLst>
                </p:cNvPr>
                <p:cNvPicPr/>
                <p:nvPr/>
              </p:nvPicPr>
              <p:blipFill>
                <a:blip r:embed="rId153"/>
                <a:stretch>
                  <a:fillRect/>
                </a:stretch>
              </p:blipFill>
              <p:spPr>
                <a:xfrm>
                  <a:off x="8461336" y="3263452"/>
                  <a:ext cx="362520" cy="382320"/>
                </a:xfrm>
                <a:prstGeom prst="rect">
                  <a:avLst/>
                </a:prstGeom>
              </p:spPr>
            </p:pic>
          </mc:Fallback>
        </mc:AlternateContent>
      </p:grpSp>
      <p:grpSp>
        <p:nvGrpSpPr>
          <p:cNvPr id="204" name="Группа 203">
            <a:extLst>
              <a:ext uri="{FF2B5EF4-FFF2-40B4-BE49-F238E27FC236}">
                <a16:creationId xmlns:a16="http://schemas.microsoft.com/office/drawing/2014/main" id="{F6C2734D-CEEC-56E1-80D0-AACD7FA3864B}"/>
              </a:ext>
            </a:extLst>
          </p:cNvPr>
          <p:cNvGrpSpPr/>
          <p:nvPr/>
        </p:nvGrpSpPr>
        <p:grpSpPr>
          <a:xfrm>
            <a:off x="9819256" y="2416372"/>
            <a:ext cx="1064520" cy="606600"/>
            <a:chOff x="9819256" y="2416372"/>
            <a:chExt cx="1064520" cy="606600"/>
          </a:xfrm>
        </p:grpSpPr>
        <mc:AlternateContent xmlns:mc="http://schemas.openxmlformats.org/markup-compatibility/2006" xmlns:p14="http://schemas.microsoft.com/office/powerpoint/2010/main">
          <mc:Choice Requires="p14">
            <p:contentPart p14:bwMode="auto" r:id="rId154">
              <p14:nvContentPartPr>
                <p14:cNvPr id="198" name="Рукописный ввод 197">
                  <a:extLst>
                    <a:ext uri="{FF2B5EF4-FFF2-40B4-BE49-F238E27FC236}">
                      <a16:creationId xmlns:a16="http://schemas.microsoft.com/office/drawing/2014/main" id="{99AA2962-5F29-A46C-2D39-1B2EF10BA661}"/>
                    </a:ext>
                  </a:extLst>
                </p14:cNvPr>
                <p14:cNvContentPartPr/>
                <p14:nvPr/>
              </p14:nvContentPartPr>
              <p14:xfrm>
                <a:off x="9819256" y="2416372"/>
                <a:ext cx="23760" cy="338400"/>
              </p14:xfrm>
            </p:contentPart>
          </mc:Choice>
          <mc:Fallback xmlns="">
            <p:pic>
              <p:nvPicPr>
                <p:cNvPr id="198" name="Рукописный ввод 197">
                  <a:extLst>
                    <a:ext uri="{FF2B5EF4-FFF2-40B4-BE49-F238E27FC236}">
                      <a16:creationId xmlns:a16="http://schemas.microsoft.com/office/drawing/2014/main" id="{99AA2962-5F29-A46C-2D39-1B2EF10BA661}"/>
                    </a:ext>
                  </a:extLst>
                </p:cNvPr>
                <p:cNvPicPr/>
                <p:nvPr/>
              </p:nvPicPr>
              <p:blipFill>
                <a:blip r:embed="rId155"/>
                <a:stretch>
                  <a:fillRect/>
                </a:stretch>
              </p:blipFill>
              <p:spPr>
                <a:xfrm>
                  <a:off x="9801616" y="2398372"/>
                  <a:ext cx="5940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99" name="Рукописный ввод 198">
                  <a:extLst>
                    <a:ext uri="{FF2B5EF4-FFF2-40B4-BE49-F238E27FC236}">
                      <a16:creationId xmlns:a16="http://schemas.microsoft.com/office/drawing/2014/main" id="{47F1B7A8-EF2B-DE50-7CAC-ACEF4D66D7B8}"/>
                    </a:ext>
                  </a:extLst>
                </p14:cNvPr>
                <p14:cNvContentPartPr/>
                <p14:nvPr/>
              </p14:nvContentPartPr>
              <p14:xfrm>
                <a:off x="9913576" y="2472892"/>
                <a:ext cx="174960" cy="272160"/>
              </p14:xfrm>
            </p:contentPart>
          </mc:Choice>
          <mc:Fallback xmlns="">
            <p:pic>
              <p:nvPicPr>
                <p:cNvPr id="199" name="Рукописный ввод 198">
                  <a:extLst>
                    <a:ext uri="{FF2B5EF4-FFF2-40B4-BE49-F238E27FC236}">
                      <a16:creationId xmlns:a16="http://schemas.microsoft.com/office/drawing/2014/main" id="{47F1B7A8-EF2B-DE50-7CAC-ACEF4D66D7B8}"/>
                    </a:ext>
                  </a:extLst>
                </p:cNvPr>
                <p:cNvPicPr/>
                <p:nvPr/>
              </p:nvPicPr>
              <p:blipFill>
                <a:blip r:embed="rId157"/>
                <a:stretch>
                  <a:fillRect/>
                </a:stretch>
              </p:blipFill>
              <p:spPr>
                <a:xfrm>
                  <a:off x="9895576" y="2454892"/>
                  <a:ext cx="21060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00" name="Рукописный ввод 199">
                  <a:extLst>
                    <a:ext uri="{FF2B5EF4-FFF2-40B4-BE49-F238E27FC236}">
                      <a16:creationId xmlns:a16="http://schemas.microsoft.com/office/drawing/2014/main" id="{14161D6E-6058-E958-593A-2AE401D11B6B}"/>
                    </a:ext>
                  </a:extLst>
                </p14:cNvPr>
                <p14:cNvContentPartPr/>
                <p14:nvPr/>
              </p14:nvContentPartPr>
              <p14:xfrm>
                <a:off x="10226416" y="2689252"/>
                <a:ext cx="348480" cy="333720"/>
              </p14:xfrm>
            </p:contentPart>
          </mc:Choice>
          <mc:Fallback xmlns="">
            <p:pic>
              <p:nvPicPr>
                <p:cNvPr id="200" name="Рукописный ввод 199">
                  <a:extLst>
                    <a:ext uri="{FF2B5EF4-FFF2-40B4-BE49-F238E27FC236}">
                      <a16:creationId xmlns:a16="http://schemas.microsoft.com/office/drawing/2014/main" id="{14161D6E-6058-E958-593A-2AE401D11B6B}"/>
                    </a:ext>
                  </a:extLst>
                </p:cNvPr>
                <p:cNvPicPr/>
                <p:nvPr/>
              </p:nvPicPr>
              <p:blipFill>
                <a:blip r:embed="rId159"/>
                <a:stretch>
                  <a:fillRect/>
                </a:stretch>
              </p:blipFill>
              <p:spPr>
                <a:xfrm>
                  <a:off x="10208776" y="2671612"/>
                  <a:ext cx="38412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01" name="Рукописный ввод 200">
                  <a:extLst>
                    <a:ext uri="{FF2B5EF4-FFF2-40B4-BE49-F238E27FC236}">
                      <a16:creationId xmlns:a16="http://schemas.microsoft.com/office/drawing/2014/main" id="{989EE286-09A3-F6AA-CB07-BA724BB208C0}"/>
                    </a:ext>
                  </a:extLst>
                </p14:cNvPr>
                <p14:cNvContentPartPr/>
                <p14:nvPr/>
              </p14:nvContentPartPr>
              <p14:xfrm>
                <a:off x="10639696" y="2497012"/>
                <a:ext cx="244080" cy="198000"/>
              </p14:xfrm>
            </p:contentPart>
          </mc:Choice>
          <mc:Fallback xmlns="">
            <p:pic>
              <p:nvPicPr>
                <p:cNvPr id="201" name="Рукописный ввод 200">
                  <a:extLst>
                    <a:ext uri="{FF2B5EF4-FFF2-40B4-BE49-F238E27FC236}">
                      <a16:creationId xmlns:a16="http://schemas.microsoft.com/office/drawing/2014/main" id="{989EE286-09A3-F6AA-CB07-BA724BB208C0}"/>
                    </a:ext>
                  </a:extLst>
                </p:cNvPr>
                <p:cNvPicPr/>
                <p:nvPr/>
              </p:nvPicPr>
              <p:blipFill>
                <a:blip r:embed="rId161"/>
                <a:stretch>
                  <a:fillRect/>
                </a:stretch>
              </p:blipFill>
              <p:spPr>
                <a:xfrm>
                  <a:off x="10622056" y="2479012"/>
                  <a:ext cx="27972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03" name="Рукописный ввод 202">
                  <a:extLst>
                    <a:ext uri="{FF2B5EF4-FFF2-40B4-BE49-F238E27FC236}">
                      <a16:creationId xmlns:a16="http://schemas.microsoft.com/office/drawing/2014/main" id="{E4AF87F5-E5F2-C67C-FDB2-F1ACA54E3D1E}"/>
                    </a:ext>
                  </a:extLst>
                </p14:cNvPr>
                <p14:cNvContentPartPr/>
                <p14:nvPr/>
              </p14:nvContentPartPr>
              <p14:xfrm>
                <a:off x="10757056" y="2525812"/>
                <a:ext cx="90000" cy="238320"/>
              </p14:xfrm>
            </p:contentPart>
          </mc:Choice>
          <mc:Fallback xmlns="">
            <p:pic>
              <p:nvPicPr>
                <p:cNvPr id="203" name="Рукописный ввод 202">
                  <a:extLst>
                    <a:ext uri="{FF2B5EF4-FFF2-40B4-BE49-F238E27FC236}">
                      <a16:creationId xmlns:a16="http://schemas.microsoft.com/office/drawing/2014/main" id="{E4AF87F5-E5F2-C67C-FDB2-F1ACA54E3D1E}"/>
                    </a:ext>
                  </a:extLst>
                </p:cNvPr>
                <p:cNvPicPr/>
                <p:nvPr/>
              </p:nvPicPr>
              <p:blipFill>
                <a:blip r:embed="rId163"/>
                <a:stretch>
                  <a:fillRect/>
                </a:stretch>
              </p:blipFill>
              <p:spPr>
                <a:xfrm>
                  <a:off x="10739056" y="2507812"/>
                  <a:ext cx="125640" cy="273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4">
            <p14:nvContentPartPr>
              <p14:cNvPr id="205" name="Рукописный ввод 204">
                <a:extLst>
                  <a:ext uri="{FF2B5EF4-FFF2-40B4-BE49-F238E27FC236}">
                    <a16:creationId xmlns:a16="http://schemas.microsoft.com/office/drawing/2014/main" id="{0D4E3584-A446-2786-AD94-484A2C9E8F29}"/>
                  </a:ext>
                </a:extLst>
              </p14:cNvPr>
              <p14:cNvContentPartPr/>
              <p14:nvPr/>
            </p14:nvContentPartPr>
            <p14:xfrm>
              <a:off x="11414776" y="5284492"/>
              <a:ext cx="360" cy="360"/>
            </p14:xfrm>
          </p:contentPart>
        </mc:Choice>
        <mc:Fallback xmlns="">
          <p:pic>
            <p:nvPicPr>
              <p:cNvPr id="205" name="Рукописный ввод 204">
                <a:extLst>
                  <a:ext uri="{FF2B5EF4-FFF2-40B4-BE49-F238E27FC236}">
                    <a16:creationId xmlns:a16="http://schemas.microsoft.com/office/drawing/2014/main" id="{0D4E3584-A446-2786-AD94-484A2C9E8F29}"/>
                  </a:ext>
                </a:extLst>
              </p:cNvPr>
              <p:cNvPicPr/>
              <p:nvPr/>
            </p:nvPicPr>
            <p:blipFill>
              <a:blip r:embed="rId165"/>
              <a:stretch>
                <a:fillRect/>
              </a:stretch>
            </p:blipFill>
            <p:spPr>
              <a:xfrm>
                <a:off x="11396776" y="5266492"/>
                <a:ext cx="36000" cy="36000"/>
              </a:xfrm>
              <a:prstGeom prst="rect">
                <a:avLst/>
              </a:prstGeom>
            </p:spPr>
          </p:pic>
        </mc:Fallback>
      </mc:AlternateContent>
      <p:grpSp>
        <p:nvGrpSpPr>
          <p:cNvPr id="208" name="Группа 207">
            <a:extLst>
              <a:ext uri="{FF2B5EF4-FFF2-40B4-BE49-F238E27FC236}">
                <a16:creationId xmlns:a16="http://schemas.microsoft.com/office/drawing/2014/main" id="{16D16BBF-C9A2-55FF-BC20-3F1CE9C09A7C}"/>
              </a:ext>
            </a:extLst>
          </p:cNvPr>
          <p:cNvGrpSpPr/>
          <p:nvPr/>
        </p:nvGrpSpPr>
        <p:grpSpPr>
          <a:xfrm>
            <a:off x="11416576" y="5217532"/>
            <a:ext cx="375120" cy="417960"/>
            <a:chOff x="11416576" y="5217532"/>
            <a:chExt cx="375120" cy="417960"/>
          </a:xfrm>
        </p:grpSpPr>
        <mc:AlternateContent xmlns:mc="http://schemas.openxmlformats.org/markup-compatibility/2006" xmlns:p14="http://schemas.microsoft.com/office/powerpoint/2010/main">
          <mc:Choice Requires="p14">
            <p:contentPart p14:bwMode="auto" r:id="rId166">
              <p14:nvContentPartPr>
                <p14:cNvPr id="206" name="Рукописный ввод 205">
                  <a:extLst>
                    <a:ext uri="{FF2B5EF4-FFF2-40B4-BE49-F238E27FC236}">
                      <a16:creationId xmlns:a16="http://schemas.microsoft.com/office/drawing/2014/main" id="{7A2198E9-5F21-15D7-0880-C5476E8FEB3A}"/>
                    </a:ext>
                  </a:extLst>
                </p14:cNvPr>
                <p14:cNvContentPartPr/>
                <p14:nvPr/>
              </p14:nvContentPartPr>
              <p14:xfrm>
                <a:off x="11416576" y="5244532"/>
                <a:ext cx="248040" cy="390960"/>
              </p14:xfrm>
            </p:contentPart>
          </mc:Choice>
          <mc:Fallback xmlns="">
            <p:pic>
              <p:nvPicPr>
                <p:cNvPr id="206" name="Рукописный ввод 205">
                  <a:extLst>
                    <a:ext uri="{FF2B5EF4-FFF2-40B4-BE49-F238E27FC236}">
                      <a16:creationId xmlns:a16="http://schemas.microsoft.com/office/drawing/2014/main" id="{7A2198E9-5F21-15D7-0880-C5476E8FEB3A}"/>
                    </a:ext>
                  </a:extLst>
                </p:cNvPr>
                <p:cNvPicPr/>
                <p:nvPr/>
              </p:nvPicPr>
              <p:blipFill>
                <a:blip r:embed="rId167"/>
                <a:stretch>
                  <a:fillRect/>
                </a:stretch>
              </p:blipFill>
              <p:spPr>
                <a:xfrm>
                  <a:off x="11398936" y="5226532"/>
                  <a:ext cx="283680" cy="4266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07" name="Рукописный ввод 206">
                  <a:extLst>
                    <a:ext uri="{FF2B5EF4-FFF2-40B4-BE49-F238E27FC236}">
                      <a16:creationId xmlns:a16="http://schemas.microsoft.com/office/drawing/2014/main" id="{666AECAB-AD74-B4C8-76E0-1A7B76A2BD8E}"/>
                    </a:ext>
                  </a:extLst>
                </p14:cNvPr>
                <p14:cNvContentPartPr/>
                <p14:nvPr/>
              </p14:nvContentPartPr>
              <p14:xfrm>
                <a:off x="11786296" y="5217532"/>
                <a:ext cx="5400" cy="144360"/>
              </p14:xfrm>
            </p:contentPart>
          </mc:Choice>
          <mc:Fallback xmlns="">
            <p:pic>
              <p:nvPicPr>
                <p:cNvPr id="207" name="Рукописный ввод 206">
                  <a:extLst>
                    <a:ext uri="{FF2B5EF4-FFF2-40B4-BE49-F238E27FC236}">
                      <a16:creationId xmlns:a16="http://schemas.microsoft.com/office/drawing/2014/main" id="{666AECAB-AD74-B4C8-76E0-1A7B76A2BD8E}"/>
                    </a:ext>
                  </a:extLst>
                </p:cNvPr>
                <p:cNvPicPr/>
                <p:nvPr/>
              </p:nvPicPr>
              <p:blipFill>
                <a:blip r:embed="rId169"/>
                <a:stretch>
                  <a:fillRect/>
                </a:stretch>
              </p:blipFill>
              <p:spPr>
                <a:xfrm>
                  <a:off x="11768296" y="5199892"/>
                  <a:ext cx="41040" cy="180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0">
            <p14:nvContentPartPr>
              <p14:cNvPr id="210" name="Рукописный ввод 209">
                <a:extLst>
                  <a:ext uri="{FF2B5EF4-FFF2-40B4-BE49-F238E27FC236}">
                    <a16:creationId xmlns:a16="http://schemas.microsoft.com/office/drawing/2014/main" id="{07DF74AB-47F1-4320-D777-2787C2804499}"/>
                  </a:ext>
                </a:extLst>
              </p14:cNvPr>
              <p14:cNvContentPartPr/>
              <p14:nvPr/>
            </p14:nvContentPartPr>
            <p14:xfrm>
              <a:off x="6377296" y="3455692"/>
              <a:ext cx="432720" cy="276120"/>
            </p14:xfrm>
          </p:contentPart>
        </mc:Choice>
        <mc:Fallback xmlns="">
          <p:pic>
            <p:nvPicPr>
              <p:cNvPr id="210" name="Рукописный ввод 209">
                <a:extLst>
                  <a:ext uri="{FF2B5EF4-FFF2-40B4-BE49-F238E27FC236}">
                    <a16:creationId xmlns:a16="http://schemas.microsoft.com/office/drawing/2014/main" id="{07DF74AB-47F1-4320-D777-2787C2804499}"/>
                  </a:ext>
                </a:extLst>
              </p:cNvPr>
              <p:cNvPicPr/>
              <p:nvPr/>
            </p:nvPicPr>
            <p:blipFill>
              <a:blip r:embed="rId171"/>
              <a:stretch>
                <a:fillRect/>
              </a:stretch>
            </p:blipFill>
            <p:spPr>
              <a:xfrm>
                <a:off x="6359296" y="3438052"/>
                <a:ext cx="468360" cy="311760"/>
              </a:xfrm>
              <a:prstGeom prst="rect">
                <a:avLst/>
              </a:prstGeom>
            </p:spPr>
          </p:pic>
        </mc:Fallback>
      </mc:AlternateContent>
      <p:grpSp>
        <p:nvGrpSpPr>
          <p:cNvPr id="220" name="Группа 219">
            <a:extLst>
              <a:ext uri="{FF2B5EF4-FFF2-40B4-BE49-F238E27FC236}">
                <a16:creationId xmlns:a16="http://schemas.microsoft.com/office/drawing/2014/main" id="{592E67E6-4AEB-3CD3-CD4D-95ED89BF5954}"/>
              </a:ext>
            </a:extLst>
          </p:cNvPr>
          <p:cNvGrpSpPr/>
          <p:nvPr/>
        </p:nvGrpSpPr>
        <p:grpSpPr>
          <a:xfrm>
            <a:off x="9493096" y="4079212"/>
            <a:ext cx="2541600" cy="1033200"/>
            <a:chOff x="9493096" y="4079212"/>
            <a:chExt cx="2541600" cy="1033200"/>
          </a:xfrm>
        </p:grpSpPr>
        <mc:AlternateContent xmlns:mc="http://schemas.openxmlformats.org/markup-compatibility/2006" xmlns:p14="http://schemas.microsoft.com/office/powerpoint/2010/main">
          <mc:Choice Requires="p14">
            <p:contentPart p14:bwMode="auto" r:id="rId172">
              <p14:nvContentPartPr>
                <p14:cNvPr id="215" name="Рукописный ввод 214">
                  <a:extLst>
                    <a:ext uri="{FF2B5EF4-FFF2-40B4-BE49-F238E27FC236}">
                      <a16:creationId xmlns:a16="http://schemas.microsoft.com/office/drawing/2014/main" id="{11478815-2139-F047-462E-389E7E677DF4}"/>
                    </a:ext>
                  </a:extLst>
                </p14:cNvPr>
                <p14:cNvContentPartPr/>
                <p14:nvPr/>
              </p14:nvContentPartPr>
              <p14:xfrm>
                <a:off x="9493096" y="4079212"/>
                <a:ext cx="348480" cy="115200"/>
              </p14:xfrm>
            </p:contentPart>
          </mc:Choice>
          <mc:Fallback xmlns="">
            <p:pic>
              <p:nvPicPr>
                <p:cNvPr id="215" name="Рукописный ввод 214">
                  <a:extLst>
                    <a:ext uri="{FF2B5EF4-FFF2-40B4-BE49-F238E27FC236}">
                      <a16:creationId xmlns:a16="http://schemas.microsoft.com/office/drawing/2014/main" id="{11478815-2139-F047-462E-389E7E677DF4}"/>
                    </a:ext>
                  </a:extLst>
                </p:cNvPr>
                <p:cNvPicPr/>
                <p:nvPr/>
              </p:nvPicPr>
              <p:blipFill>
                <a:blip r:embed="rId173"/>
                <a:stretch>
                  <a:fillRect/>
                </a:stretch>
              </p:blipFill>
              <p:spPr>
                <a:xfrm>
                  <a:off x="9475096" y="4061212"/>
                  <a:ext cx="38412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16" name="Рукописный ввод 215">
                  <a:extLst>
                    <a:ext uri="{FF2B5EF4-FFF2-40B4-BE49-F238E27FC236}">
                      <a16:creationId xmlns:a16="http://schemas.microsoft.com/office/drawing/2014/main" id="{36E0650F-8EC0-C2A8-4987-CA894ABC9E54}"/>
                    </a:ext>
                  </a:extLst>
                </p14:cNvPr>
                <p14:cNvContentPartPr/>
                <p14:nvPr/>
              </p14:nvContentPartPr>
              <p14:xfrm>
                <a:off x="10034176" y="4297732"/>
                <a:ext cx="309960" cy="156600"/>
              </p14:xfrm>
            </p:contentPart>
          </mc:Choice>
          <mc:Fallback xmlns="">
            <p:pic>
              <p:nvPicPr>
                <p:cNvPr id="216" name="Рукописный ввод 215">
                  <a:extLst>
                    <a:ext uri="{FF2B5EF4-FFF2-40B4-BE49-F238E27FC236}">
                      <a16:creationId xmlns:a16="http://schemas.microsoft.com/office/drawing/2014/main" id="{36E0650F-8EC0-C2A8-4987-CA894ABC9E54}"/>
                    </a:ext>
                  </a:extLst>
                </p:cNvPr>
                <p:cNvPicPr/>
                <p:nvPr/>
              </p:nvPicPr>
              <p:blipFill>
                <a:blip r:embed="rId175"/>
                <a:stretch>
                  <a:fillRect/>
                </a:stretch>
              </p:blipFill>
              <p:spPr>
                <a:xfrm>
                  <a:off x="10016536" y="4279732"/>
                  <a:ext cx="3456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17" name="Рукописный ввод 216">
                  <a:extLst>
                    <a:ext uri="{FF2B5EF4-FFF2-40B4-BE49-F238E27FC236}">
                      <a16:creationId xmlns:a16="http://schemas.microsoft.com/office/drawing/2014/main" id="{505DF716-4D36-6378-C9C2-FA88FC0F8C24}"/>
                    </a:ext>
                  </a:extLst>
                </p14:cNvPr>
                <p14:cNvContentPartPr/>
                <p14:nvPr/>
              </p14:nvContentPartPr>
              <p14:xfrm>
                <a:off x="10615936" y="4543612"/>
                <a:ext cx="274680" cy="114480"/>
              </p14:xfrm>
            </p:contentPart>
          </mc:Choice>
          <mc:Fallback xmlns="">
            <p:pic>
              <p:nvPicPr>
                <p:cNvPr id="217" name="Рукописный ввод 216">
                  <a:extLst>
                    <a:ext uri="{FF2B5EF4-FFF2-40B4-BE49-F238E27FC236}">
                      <a16:creationId xmlns:a16="http://schemas.microsoft.com/office/drawing/2014/main" id="{505DF716-4D36-6378-C9C2-FA88FC0F8C24}"/>
                    </a:ext>
                  </a:extLst>
                </p:cNvPr>
                <p:cNvPicPr/>
                <p:nvPr/>
              </p:nvPicPr>
              <p:blipFill>
                <a:blip r:embed="rId177"/>
                <a:stretch>
                  <a:fillRect/>
                </a:stretch>
              </p:blipFill>
              <p:spPr>
                <a:xfrm>
                  <a:off x="10598296" y="4525612"/>
                  <a:ext cx="31032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18" name="Рукописный ввод 217">
                  <a:extLst>
                    <a:ext uri="{FF2B5EF4-FFF2-40B4-BE49-F238E27FC236}">
                      <a16:creationId xmlns:a16="http://schemas.microsoft.com/office/drawing/2014/main" id="{760D349A-8DA5-F216-EDB7-C21B7F9959B1}"/>
                    </a:ext>
                  </a:extLst>
                </p14:cNvPr>
                <p14:cNvContentPartPr/>
                <p14:nvPr/>
              </p14:nvContentPartPr>
              <p14:xfrm>
                <a:off x="11186536" y="4743412"/>
                <a:ext cx="235800" cy="101160"/>
              </p14:xfrm>
            </p:contentPart>
          </mc:Choice>
          <mc:Fallback xmlns="">
            <p:pic>
              <p:nvPicPr>
                <p:cNvPr id="218" name="Рукописный ввод 217">
                  <a:extLst>
                    <a:ext uri="{FF2B5EF4-FFF2-40B4-BE49-F238E27FC236}">
                      <a16:creationId xmlns:a16="http://schemas.microsoft.com/office/drawing/2014/main" id="{760D349A-8DA5-F216-EDB7-C21B7F9959B1}"/>
                    </a:ext>
                  </a:extLst>
                </p:cNvPr>
                <p:cNvPicPr/>
                <p:nvPr/>
              </p:nvPicPr>
              <p:blipFill>
                <a:blip r:embed="rId179"/>
                <a:stretch>
                  <a:fillRect/>
                </a:stretch>
              </p:blipFill>
              <p:spPr>
                <a:xfrm>
                  <a:off x="11168536" y="4725412"/>
                  <a:ext cx="27144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19" name="Рукописный ввод 218">
                  <a:extLst>
                    <a:ext uri="{FF2B5EF4-FFF2-40B4-BE49-F238E27FC236}">
                      <a16:creationId xmlns:a16="http://schemas.microsoft.com/office/drawing/2014/main" id="{B1305FE0-6F65-4A02-834B-E99C32F61E6D}"/>
                    </a:ext>
                  </a:extLst>
                </p14:cNvPr>
                <p14:cNvContentPartPr/>
                <p14:nvPr/>
              </p14:nvContentPartPr>
              <p14:xfrm>
                <a:off x="11615656" y="4925932"/>
                <a:ext cx="419040" cy="186480"/>
              </p14:xfrm>
            </p:contentPart>
          </mc:Choice>
          <mc:Fallback xmlns="">
            <p:pic>
              <p:nvPicPr>
                <p:cNvPr id="219" name="Рукописный ввод 218">
                  <a:extLst>
                    <a:ext uri="{FF2B5EF4-FFF2-40B4-BE49-F238E27FC236}">
                      <a16:creationId xmlns:a16="http://schemas.microsoft.com/office/drawing/2014/main" id="{B1305FE0-6F65-4A02-834B-E99C32F61E6D}"/>
                    </a:ext>
                  </a:extLst>
                </p:cNvPr>
                <p:cNvPicPr/>
                <p:nvPr/>
              </p:nvPicPr>
              <p:blipFill>
                <a:blip r:embed="rId181"/>
                <a:stretch>
                  <a:fillRect/>
                </a:stretch>
              </p:blipFill>
              <p:spPr>
                <a:xfrm>
                  <a:off x="11597656" y="4907932"/>
                  <a:ext cx="454680" cy="222120"/>
                </a:xfrm>
                <a:prstGeom prst="rect">
                  <a:avLst/>
                </a:prstGeom>
              </p:spPr>
            </p:pic>
          </mc:Fallback>
        </mc:AlternateContent>
      </p:grpSp>
      <p:grpSp>
        <p:nvGrpSpPr>
          <p:cNvPr id="226" name="Группа 225">
            <a:extLst>
              <a:ext uri="{FF2B5EF4-FFF2-40B4-BE49-F238E27FC236}">
                <a16:creationId xmlns:a16="http://schemas.microsoft.com/office/drawing/2014/main" id="{1CCDBFE8-2212-33AB-59A7-7895D76D0D71}"/>
              </a:ext>
            </a:extLst>
          </p:cNvPr>
          <p:cNvGrpSpPr/>
          <p:nvPr/>
        </p:nvGrpSpPr>
        <p:grpSpPr>
          <a:xfrm>
            <a:off x="10282216" y="4006132"/>
            <a:ext cx="936000" cy="491040"/>
            <a:chOff x="10282216" y="4006132"/>
            <a:chExt cx="936000" cy="491040"/>
          </a:xfrm>
        </p:grpSpPr>
        <mc:AlternateContent xmlns:mc="http://schemas.openxmlformats.org/markup-compatibility/2006" xmlns:p14="http://schemas.microsoft.com/office/powerpoint/2010/main">
          <mc:Choice Requires="p14">
            <p:contentPart p14:bwMode="auto" r:id="rId182">
              <p14:nvContentPartPr>
                <p14:cNvPr id="222" name="Рукописный ввод 221">
                  <a:extLst>
                    <a:ext uri="{FF2B5EF4-FFF2-40B4-BE49-F238E27FC236}">
                      <a16:creationId xmlns:a16="http://schemas.microsoft.com/office/drawing/2014/main" id="{05C84B00-8834-29E1-C4E0-83BEBE408ABA}"/>
                    </a:ext>
                  </a:extLst>
                </p14:cNvPr>
                <p14:cNvContentPartPr/>
                <p14:nvPr/>
              </p14:nvContentPartPr>
              <p14:xfrm>
                <a:off x="10282216" y="4006132"/>
                <a:ext cx="129960" cy="421200"/>
              </p14:xfrm>
            </p:contentPart>
          </mc:Choice>
          <mc:Fallback xmlns="">
            <p:pic>
              <p:nvPicPr>
                <p:cNvPr id="222" name="Рукописный ввод 221">
                  <a:extLst>
                    <a:ext uri="{FF2B5EF4-FFF2-40B4-BE49-F238E27FC236}">
                      <a16:creationId xmlns:a16="http://schemas.microsoft.com/office/drawing/2014/main" id="{05C84B00-8834-29E1-C4E0-83BEBE408ABA}"/>
                    </a:ext>
                  </a:extLst>
                </p:cNvPr>
                <p:cNvPicPr/>
                <p:nvPr/>
              </p:nvPicPr>
              <p:blipFill>
                <a:blip r:embed="rId183"/>
                <a:stretch>
                  <a:fillRect/>
                </a:stretch>
              </p:blipFill>
              <p:spPr>
                <a:xfrm>
                  <a:off x="10264216" y="3988132"/>
                  <a:ext cx="165600" cy="4568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23" name="Рукописный ввод 222">
                  <a:extLst>
                    <a:ext uri="{FF2B5EF4-FFF2-40B4-BE49-F238E27FC236}">
                      <a16:creationId xmlns:a16="http://schemas.microsoft.com/office/drawing/2014/main" id="{7E12CC99-33E5-AEE4-38CD-9F6EED450D07}"/>
                    </a:ext>
                  </a:extLst>
                </p14:cNvPr>
                <p14:cNvContentPartPr/>
                <p14:nvPr/>
              </p14:nvContentPartPr>
              <p14:xfrm>
                <a:off x="10640056" y="4098292"/>
                <a:ext cx="286560" cy="282240"/>
              </p14:xfrm>
            </p:contentPart>
          </mc:Choice>
          <mc:Fallback xmlns="">
            <p:pic>
              <p:nvPicPr>
                <p:cNvPr id="223" name="Рукописный ввод 222">
                  <a:extLst>
                    <a:ext uri="{FF2B5EF4-FFF2-40B4-BE49-F238E27FC236}">
                      <a16:creationId xmlns:a16="http://schemas.microsoft.com/office/drawing/2014/main" id="{7E12CC99-33E5-AEE4-38CD-9F6EED450D07}"/>
                    </a:ext>
                  </a:extLst>
                </p:cNvPr>
                <p:cNvPicPr/>
                <p:nvPr/>
              </p:nvPicPr>
              <p:blipFill>
                <a:blip r:embed="rId185"/>
                <a:stretch>
                  <a:fillRect/>
                </a:stretch>
              </p:blipFill>
              <p:spPr>
                <a:xfrm>
                  <a:off x="10622416" y="4080292"/>
                  <a:ext cx="32220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24" name="Рукописный ввод 223">
                  <a:extLst>
                    <a:ext uri="{FF2B5EF4-FFF2-40B4-BE49-F238E27FC236}">
                      <a16:creationId xmlns:a16="http://schemas.microsoft.com/office/drawing/2014/main" id="{B4BE4A76-7F6E-CF78-2F0C-3500ADB96BF8}"/>
                    </a:ext>
                  </a:extLst>
                </p14:cNvPr>
                <p14:cNvContentPartPr/>
                <p14:nvPr/>
              </p14:nvContentPartPr>
              <p14:xfrm>
                <a:off x="10938856" y="4361452"/>
                <a:ext cx="213480" cy="135720"/>
              </p14:xfrm>
            </p:contentPart>
          </mc:Choice>
          <mc:Fallback xmlns="">
            <p:pic>
              <p:nvPicPr>
                <p:cNvPr id="224" name="Рукописный ввод 223">
                  <a:extLst>
                    <a:ext uri="{FF2B5EF4-FFF2-40B4-BE49-F238E27FC236}">
                      <a16:creationId xmlns:a16="http://schemas.microsoft.com/office/drawing/2014/main" id="{B4BE4A76-7F6E-CF78-2F0C-3500ADB96BF8}"/>
                    </a:ext>
                  </a:extLst>
                </p:cNvPr>
                <p:cNvPicPr/>
                <p:nvPr/>
              </p:nvPicPr>
              <p:blipFill>
                <a:blip r:embed="rId187"/>
                <a:stretch>
                  <a:fillRect/>
                </a:stretch>
              </p:blipFill>
              <p:spPr>
                <a:xfrm>
                  <a:off x="10921216" y="4343812"/>
                  <a:ext cx="24912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25" name="Рукописный ввод 224">
                  <a:extLst>
                    <a:ext uri="{FF2B5EF4-FFF2-40B4-BE49-F238E27FC236}">
                      <a16:creationId xmlns:a16="http://schemas.microsoft.com/office/drawing/2014/main" id="{0DD1BCE9-E3D5-B1E1-FFB4-F4FC1218D4D3}"/>
                    </a:ext>
                  </a:extLst>
                </p14:cNvPr>
                <p14:cNvContentPartPr/>
                <p14:nvPr/>
              </p14:nvContentPartPr>
              <p14:xfrm>
                <a:off x="11176096" y="4265692"/>
                <a:ext cx="42120" cy="97560"/>
              </p14:xfrm>
            </p:contentPart>
          </mc:Choice>
          <mc:Fallback xmlns="">
            <p:pic>
              <p:nvPicPr>
                <p:cNvPr id="225" name="Рукописный ввод 224">
                  <a:extLst>
                    <a:ext uri="{FF2B5EF4-FFF2-40B4-BE49-F238E27FC236}">
                      <a16:creationId xmlns:a16="http://schemas.microsoft.com/office/drawing/2014/main" id="{0DD1BCE9-E3D5-B1E1-FFB4-F4FC1218D4D3}"/>
                    </a:ext>
                  </a:extLst>
                </p:cNvPr>
                <p:cNvPicPr/>
                <p:nvPr/>
              </p:nvPicPr>
              <p:blipFill>
                <a:blip r:embed="rId189"/>
                <a:stretch>
                  <a:fillRect/>
                </a:stretch>
              </p:blipFill>
              <p:spPr>
                <a:xfrm>
                  <a:off x="11158456" y="4247692"/>
                  <a:ext cx="77760" cy="133200"/>
                </a:xfrm>
                <a:prstGeom prst="rect">
                  <a:avLst/>
                </a:prstGeom>
              </p:spPr>
            </p:pic>
          </mc:Fallback>
        </mc:AlternateContent>
      </p:grpSp>
      <p:grpSp>
        <p:nvGrpSpPr>
          <p:cNvPr id="238" name="Группа 237">
            <a:extLst>
              <a:ext uri="{FF2B5EF4-FFF2-40B4-BE49-F238E27FC236}">
                <a16:creationId xmlns:a16="http://schemas.microsoft.com/office/drawing/2014/main" id="{4AB14BFC-4152-9AD3-8226-395A959E6BCD}"/>
              </a:ext>
            </a:extLst>
          </p:cNvPr>
          <p:cNvGrpSpPr/>
          <p:nvPr/>
        </p:nvGrpSpPr>
        <p:grpSpPr>
          <a:xfrm>
            <a:off x="9420376" y="3204412"/>
            <a:ext cx="1437480" cy="838440"/>
            <a:chOff x="9420376" y="3204412"/>
            <a:chExt cx="1437480" cy="838440"/>
          </a:xfrm>
        </p:grpSpPr>
        <mc:AlternateContent xmlns:mc="http://schemas.openxmlformats.org/markup-compatibility/2006" xmlns:p14="http://schemas.microsoft.com/office/powerpoint/2010/main">
          <mc:Choice Requires="p14">
            <p:contentPart p14:bwMode="auto" r:id="rId190">
              <p14:nvContentPartPr>
                <p14:cNvPr id="227" name="Рукописный ввод 226">
                  <a:extLst>
                    <a:ext uri="{FF2B5EF4-FFF2-40B4-BE49-F238E27FC236}">
                      <a16:creationId xmlns:a16="http://schemas.microsoft.com/office/drawing/2014/main" id="{A1F5878A-3A5B-ECF4-A1FE-E7225792135F}"/>
                    </a:ext>
                  </a:extLst>
                </p14:cNvPr>
                <p14:cNvContentPartPr/>
                <p14:nvPr/>
              </p14:nvContentPartPr>
              <p14:xfrm>
                <a:off x="9420376" y="3912172"/>
                <a:ext cx="275760" cy="130680"/>
              </p14:xfrm>
            </p:contentPart>
          </mc:Choice>
          <mc:Fallback xmlns="">
            <p:pic>
              <p:nvPicPr>
                <p:cNvPr id="227" name="Рукописный ввод 226">
                  <a:extLst>
                    <a:ext uri="{FF2B5EF4-FFF2-40B4-BE49-F238E27FC236}">
                      <a16:creationId xmlns:a16="http://schemas.microsoft.com/office/drawing/2014/main" id="{A1F5878A-3A5B-ECF4-A1FE-E7225792135F}"/>
                    </a:ext>
                  </a:extLst>
                </p:cNvPr>
                <p:cNvPicPr/>
                <p:nvPr/>
              </p:nvPicPr>
              <p:blipFill>
                <a:blip r:embed="rId191"/>
                <a:stretch>
                  <a:fillRect/>
                </a:stretch>
              </p:blipFill>
              <p:spPr>
                <a:xfrm>
                  <a:off x="9402376" y="3894172"/>
                  <a:ext cx="3114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228" name="Рукописный ввод 227">
                  <a:extLst>
                    <a:ext uri="{FF2B5EF4-FFF2-40B4-BE49-F238E27FC236}">
                      <a16:creationId xmlns:a16="http://schemas.microsoft.com/office/drawing/2014/main" id="{229553F9-C501-C32D-EB75-60BDF2C3CD8E}"/>
                    </a:ext>
                  </a:extLst>
                </p14:cNvPr>
                <p14:cNvContentPartPr/>
                <p14:nvPr/>
              </p14:nvContentPartPr>
              <p14:xfrm>
                <a:off x="9848056" y="3694372"/>
                <a:ext cx="207360" cy="138600"/>
              </p14:xfrm>
            </p:contentPart>
          </mc:Choice>
          <mc:Fallback xmlns="">
            <p:pic>
              <p:nvPicPr>
                <p:cNvPr id="228" name="Рукописный ввод 227">
                  <a:extLst>
                    <a:ext uri="{FF2B5EF4-FFF2-40B4-BE49-F238E27FC236}">
                      <a16:creationId xmlns:a16="http://schemas.microsoft.com/office/drawing/2014/main" id="{229553F9-C501-C32D-EB75-60BDF2C3CD8E}"/>
                    </a:ext>
                  </a:extLst>
                </p:cNvPr>
                <p:cNvPicPr/>
                <p:nvPr/>
              </p:nvPicPr>
              <p:blipFill>
                <a:blip r:embed="rId193"/>
                <a:stretch>
                  <a:fillRect/>
                </a:stretch>
              </p:blipFill>
              <p:spPr>
                <a:xfrm>
                  <a:off x="9830056" y="3676372"/>
                  <a:ext cx="24300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229" name="Рукописный ввод 228">
                  <a:extLst>
                    <a:ext uri="{FF2B5EF4-FFF2-40B4-BE49-F238E27FC236}">
                      <a16:creationId xmlns:a16="http://schemas.microsoft.com/office/drawing/2014/main" id="{F6EEF21D-6726-4C31-7D61-8B4CBF890DEF}"/>
                    </a:ext>
                  </a:extLst>
                </p14:cNvPr>
                <p14:cNvContentPartPr/>
                <p14:nvPr/>
              </p14:nvContentPartPr>
              <p14:xfrm>
                <a:off x="10309216" y="3510052"/>
                <a:ext cx="153000" cy="77760"/>
              </p14:xfrm>
            </p:contentPart>
          </mc:Choice>
          <mc:Fallback xmlns="">
            <p:pic>
              <p:nvPicPr>
                <p:cNvPr id="229" name="Рукописный ввод 228">
                  <a:extLst>
                    <a:ext uri="{FF2B5EF4-FFF2-40B4-BE49-F238E27FC236}">
                      <a16:creationId xmlns:a16="http://schemas.microsoft.com/office/drawing/2014/main" id="{F6EEF21D-6726-4C31-7D61-8B4CBF890DEF}"/>
                    </a:ext>
                  </a:extLst>
                </p:cNvPr>
                <p:cNvPicPr/>
                <p:nvPr/>
              </p:nvPicPr>
              <p:blipFill>
                <a:blip r:embed="rId195"/>
                <a:stretch>
                  <a:fillRect/>
                </a:stretch>
              </p:blipFill>
              <p:spPr>
                <a:xfrm>
                  <a:off x="10291216" y="3492052"/>
                  <a:ext cx="1886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31" name="Рукописный ввод 230">
                  <a:extLst>
                    <a:ext uri="{FF2B5EF4-FFF2-40B4-BE49-F238E27FC236}">
                      <a16:creationId xmlns:a16="http://schemas.microsoft.com/office/drawing/2014/main" id="{05274A2C-36F5-22F5-5F11-95FCD83CB5DE}"/>
                    </a:ext>
                  </a:extLst>
                </p14:cNvPr>
                <p14:cNvContentPartPr/>
                <p14:nvPr/>
              </p14:nvContentPartPr>
              <p14:xfrm>
                <a:off x="10523416" y="3205852"/>
                <a:ext cx="334440" cy="235440"/>
              </p14:xfrm>
            </p:contentPart>
          </mc:Choice>
          <mc:Fallback xmlns="">
            <p:pic>
              <p:nvPicPr>
                <p:cNvPr id="231" name="Рукописный ввод 230">
                  <a:extLst>
                    <a:ext uri="{FF2B5EF4-FFF2-40B4-BE49-F238E27FC236}">
                      <a16:creationId xmlns:a16="http://schemas.microsoft.com/office/drawing/2014/main" id="{05274A2C-36F5-22F5-5F11-95FCD83CB5DE}"/>
                    </a:ext>
                  </a:extLst>
                </p:cNvPr>
                <p:cNvPicPr/>
                <p:nvPr/>
              </p:nvPicPr>
              <p:blipFill>
                <a:blip r:embed="rId197"/>
                <a:stretch>
                  <a:fillRect/>
                </a:stretch>
              </p:blipFill>
              <p:spPr>
                <a:xfrm>
                  <a:off x="10505416" y="3187852"/>
                  <a:ext cx="37008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33" name="Рукописный ввод 232">
                  <a:extLst>
                    <a:ext uri="{FF2B5EF4-FFF2-40B4-BE49-F238E27FC236}">
                      <a16:creationId xmlns:a16="http://schemas.microsoft.com/office/drawing/2014/main" id="{FA100D74-60DD-DE52-F53D-DD0B5B7D97D2}"/>
                    </a:ext>
                  </a:extLst>
                </p14:cNvPr>
                <p14:cNvContentPartPr/>
                <p14:nvPr/>
              </p14:nvContentPartPr>
              <p14:xfrm>
                <a:off x="10719616" y="3221332"/>
                <a:ext cx="102960" cy="107280"/>
              </p14:xfrm>
            </p:contentPart>
          </mc:Choice>
          <mc:Fallback xmlns="">
            <p:pic>
              <p:nvPicPr>
                <p:cNvPr id="233" name="Рукописный ввод 232">
                  <a:extLst>
                    <a:ext uri="{FF2B5EF4-FFF2-40B4-BE49-F238E27FC236}">
                      <a16:creationId xmlns:a16="http://schemas.microsoft.com/office/drawing/2014/main" id="{FA100D74-60DD-DE52-F53D-DD0B5B7D97D2}"/>
                    </a:ext>
                  </a:extLst>
                </p:cNvPr>
                <p:cNvPicPr/>
                <p:nvPr/>
              </p:nvPicPr>
              <p:blipFill>
                <a:blip r:embed="rId199"/>
                <a:stretch>
                  <a:fillRect/>
                </a:stretch>
              </p:blipFill>
              <p:spPr>
                <a:xfrm>
                  <a:off x="10701976" y="3203332"/>
                  <a:ext cx="13860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234" name="Рукописный ввод 233">
                  <a:extLst>
                    <a:ext uri="{FF2B5EF4-FFF2-40B4-BE49-F238E27FC236}">
                      <a16:creationId xmlns:a16="http://schemas.microsoft.com/office/drawing/2014/main" id="{B336E362-AC87-D063-F043-3BFB4C13D470}"/>
                    </a:ext>
                  </a:extLst>
                </p14:cNvPr>
                <p14:cNvContentPartPr/>
                <p14:nvPr/>
              </p14:nvContentPartPr>
              <p14:xfrm>
                <a:off x="10767496" y="3215932"/>
                <a:ext cx="87120" cy="56880"/>
              </p14:xfrm>
            </p:contentPart>
          </mc:Choice>
          <mc:Fallback xmlns="">
            <p:pic>
              <p:nvPicPr>
                <p:cNvPr id="234" name="Рукописный ввод 233">
                  <a:extLst>
                    <a:ext uri="{FF2B5EF4-FFF2-40B4-BE49-F238E27FC236}">
                      <a16:creationId xmlns:a16="http://schemas.microsoft.com/office/drawing/2014/main" id="{B336E362-AC87-D063-F043-3BFB4C13D470}"/>
                    </a:ext>
                  </a:extLst>
                </p:cNvPr>
                <p:cNvPicPr/>
                <p:nvPr/>
              </p:nvPicPr>
              <p:blipFill>
                <a:blip r:embed="rId201"/>
                <a:stretch>
                  <a:fillRect/>
                </a:stretch>
              </p:blipFill>
              <p:spPr>
                <a:xfrm>
                  <a:off x="10749496" y="3198292"/>
                  <a:ext cx="12276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35" name="Рукописный ввод 234">
                  <a:extLst>
                    <a:ext uri="{FF2B5EF4-FFF2-40B4-BE49-F238E27FC236}">
                      <a16:creationId xmlns:a16="http://schemas.microsoft.com/office/drawing/2014/main" id="{F1823271-EF36-4574-E8D7-F84159EB59BD}"/>
                    </a:ext>
                  </a:extLst>
                </p14:cNvPr>
                <p14:cNvContentPartPr/>
                <p14:nvPr/>
              </p14:nvContentPartPr>
              <p14:xfrm>
                <a:off x="10848856" y="3204412"/>
                <a:ext cx="360" cy="360"/>
              </p14:xfrm>
            </p:contentPart>
          </mc:Choice>
          <mc:Fallback xmlns="">
            <p:pic>
              <p:nvPicPr>
                <p:cNvPr id="235" name="Рукописный ввод 234">
                  <a:extLst>
                    <a:ext uri="{FF2B5EF4-FFF2-40B4-BE49-F238E27FC236}">
                      <a16:creationId xmlns:a16="http://schemas.microsoft.com/office/drawing/2014/main" id="{F1823271-EF36-4574-E8D7-F84159EB59BD}"/>
                    </a:ext>
                  </a:extLst>
                </p:cNvPr>
                <p:cNvPicPr/>
                <p:nvPr/>
              </p:nvPicPr>
              <p:blipFill>
                <a:blip r:embed="rId53"/>
                <a:stretch>
                  <a:fillRect/>
                </a:stretch>
              </p:blipFill>
              <p:spPr>
                <a:xfrm>
                  <a:off x="10831216" y="318677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236" name="Рукописный ввод 235">
                  <a:extLst>
                    <a:ext uri="{FF2B5EF4-FFF2-40B4-BE49-F238E27FC236}">
                      <a16:creationId xmlns:a16="http://schemas.microsoft.com/office/drawing/2014/main" id="{3C5587A2-DBF1-A129-D622-84FB153D3F73}"/>
                    </a:ext>
                  </a:extLst>
                </p14:cNvPr>
                <p14:cNvContentPartPr/>
                <p14:nvPr/>
              </p14:nvContentPartPr>
              <p14:xfrm>
                <a:off x="10794136" y="3236092"/>
                <a:ext cx="30960" cy="3600"/>
              </p14:xfrm>
            </p:contentPart>
          </mc:Choice>
          <mc:Fallback xmlns="">
            <p:pic>
              <p:nvPicPr>
                <p:cNvPr id="236" name="Рукописный ввод 235">
                  <a:extLst>
                    <a:ext uri="{FF2B5EF4-FFF2-40B4-BE49-F238E27FC236}">
                      <a16:creationId xmlns:a16="http://schemas.microsoft.com/office/drawing/2014/main" id="{3C5587A2-DBF1-A129-D622-84FB153D3F73}"/>
                    </a:ext>
                  </a:extLst>
                </p:cNvPr>
                <p:cNvPicPr/>
                <p:nvPr/>
              </p:nvPicPr>
              <p:blipFill>
                <a:blip r:embed="rId204"/>
                <a:stretch>
                  <a:fillRect/>
                </a:stretch>
              </p:blipFill>
              <p:spPr>
                <a:xfrm>
                  <a:off x="10776496" y="3218092"/>
                  <a:ext cx="66600" cy="39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5">
            <p14:nvContentPartPr>
              <p14:cNvPr id="237" name="Рукописный ввод 236">
                <a:extLst>
                  <a:ext uri="{FF2B5EF4-FFF2-40B4-BE49-F238E27FC236}">
                    <a16:creationId xmlns:a16="http://schemas.microsoft.com/office/drawing/2014/main" id="{E4A5244A-CCF0-5574-5812-11114EFD03BF}"/>
                  </a:ext>
                </a:extLst>
              </p14:cNvPr>
              <p14:cNvContentPartPr/>
              <p14:nvPr/>
            </p14:nvContentPartPr>
            <p14:xfrm>
              <a:off x="11891776" y="4930972"/>
              <a:ext cx="131760" cy="177840"/>
            </p14:xfrm>
          </p:contentPart>
        </mc:Choice>
        <mc:Fallback xmlns="">
          <p:pic>
            <p:nvPicPr>
              <p:cNvPr id="237" name="Рукописный ввод 236">
                <a:extLst>
                  <a:ext uri="{FF2B5EF4-FFF2-40B4-BE49-F238E27FC236}">
                    <a16:creationId xmlns:a16="http://schemas.microsoft.com/office/drawing/2014/main" id="{E4A5244A-CCF0-5574-5812-11114EFD03BF}"/>
                  </a:ext>
                </a:extLst>
              </p:cNvPr>
              <p:cNvPicPr/>
              <p:nvPr/>
            </p:nvPicPr>
            <p:blipFill>
              <a:blip r:embed="rId206"/>
              <a:stretch>
                <a:fillRect/>
              </a:stretch>
            </p:blipFill>
            <p:spPr>
              <a:xfrm>
                <a:off x="11873776" y="4912972"/>
                <a:ext cx="167400" cy="213480"/>
              </a:xfrm>
              <a:prstGeom prst="rect">
                <a:avLst/>
              </a:prstGeom>
            </p:spPr>
          </p:pic>
        </mc:Fallback>
      </mc:AlternateContent>
      <p:sp>
        <p:nvSpPr>
          <p:cNvPr id="239" name="Заголовок 1">
            <a:extLst>
              <a:ext uri="{FF2B5EF4-FFF2-40B4-BE49-F238E27FC236}">
                <a16:creationId xmlns:a16="http://schemas.microsoft.com/office/drawing/2014/main" id="{58B64FB2-8CE8-2352-2E3E-B45DAAC08478}"/>
              </a:ext>
            </a:extLst>
          </p:cNvPr>
          <p:cNvSpPr txBox="1">
            <a:spLocks/>
          </p:cNvSpPr>
          <p:nvPr/>
        </p:nvSpPr>
        <p:spPr>
          <a:xfrm>
            <a:off x="1023736" y="1172697"/>
            <a:ext cx="4075524" cy="69030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Elastic</a:t>
            </a:r>
            <a:endParaRPr lang="ru-RU" dirty="0"/>
          </a:p>
        </p:txBody>
      </p:sp>
      <p:sp>
        <p:nvSpPr>
          <p:cNvPr id="240" name="Заголовок 1">
            <a:extLst>
              <a:ext uri="{FF2B5EF4-FFF2-40B4-BE49-F238E27FC236}">
                <a16:creationId xmlns:a16="http://schemas.microsoft.com/office/drawing/2014/main" id="{57AD35B8-0F31-55A2-18BB-15EBEF904647}"/>
              </a:ext>
            </a:extLst>
          </p:cNvPr>
          <p:cNvSpPr txBox="1">
            <a:spLocks/>
          </p:cNvSpPr>
          <p:nvPr/>
        </p:nvSpPr>
        <p:spPr>
          <a:xfrm>
            <a:off x="6934144" y="1199859"/>
            <a:ext cx="4075524" cy="69030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Inelastic</a:t>
            </a:r>
            <a:endParaRPr lang="ru-RU"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6DEA367-FCEB-8590-7317-E75409D1B004}"/>
                  </a:ext>
                </a:extLst>
              </p:cNvPr>
              <p:cNvSpPr txBox="1"/>
              <p:nvPr/>
            </p:nvSpPr>
            <p:spPr>
              <a:xfrm>
                <a:off x="1855942" y="6233026"/>
                <a:ext cx="23944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baseline="30000" smtClean="0">
                          <a:latin typeface="Cambria Math" panose="02040503050406030204" pitchFamily="18" charset="0"/>
                        </a:rPr>
                        <m:t>1</m:t>
                      </m:r>
                      <m:r>
                        <a:rPr lang="en-US" sz="2400" b="0" i="1" baseline="30000" smtClean="0">
                          <a:latin typeface="Cambria Math" panose="02040503050406030204" pitchFamily="18" charset="0"/>
                        </a:rPr>
                        <m:t>2</m:t>
                      </m:r>
                      <m:r>
                        <m:rPr>
                          <m:sty m:val="p"/>
                        </m:rPr>
                        <a:rPr lang="en-US" sz="2400" b="0" i="0" smtClean="0">
                          <a:latin typeface="Cambria Math" panose="02040503050406030204" pitchFamily="18" charset="0"/>
                        </a:rPr>
                        <m:t>C</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0</m:t>
                              </m:r>
                            </m:sub>
                          </m:sSub>
                        </m:e>
                      </m:d>
                      <m:r>
                        <a:rPr lang="en-US" sz="2400" b="0" i="0" baseline="30000" smtClean="0">
                          <a:latin typeface="Cambria Math" panose="02040503050406030204" pitchFamily="18" charset="0"/>
                        </a:rPr>
                        <m:t>12</m:t>
                      </m:r>
                      <m:r>
                        <m:rPr>
                          <m:sty m:val="p"/>
                        </m:rPr>
                        <a:rPr lang="en-US" sz="2400" b="0" i="0" smtClean="0">
                          <a:latin typeface="Cambria Math" panose="02040503050406030204" pitchFamily="18" charset="0"/>
                        </a:rPr>
                        <m:t>C</m:t>
                      </m:r>
                    </m:oMath>
                  </m:oMathPara>
                </a14:m>
                <a:endParaRPr lang="ru-RU" sz="2400" dirty="0"/>
              </a:p>
            </p:txBody>
          </p:sp>
        </mc:Choice>
        <mc:Fallback xmlns="">
          <p:sp>
            <p:nvSpPr>
              <p:cNvPr id="5" name="TextBox 4">
                <a:extLst>
                  <a:ext uri="{FF2B5EF4-FFF2-40B4-BE49-F238E27FC236}">
                    <a16:creationId xmlns:a16="http://schemas.microsoft.com/office/drawing/2014/main" id="{A6DEA367-FCEB-8590-7317-E75409D1B004}"/>
                  </a:ext>
                </a:extLst>
              </p:cNvPr>
              <p:cNvSpPr txBox="1">
                <a:spLocks noRot="1" noChangeAspect="1" noMove="1" noResize="1" noEditPoints="1" noAdjustHandles="1" noChangeArrowheads="1" noChangeShapeType="1" noTextEdit="1"/>
              </p:cNvSpPr>
              <p:nvPr/>
            </p:nvSpPr>
            <p:spPr>
              <a:xfrm>
                <a:off x="1855942" y="6233026"/>
                <a:ext cx="2394473" cy="369332"/>
              </a:xfrm>
              <a:prstGeom prst="rect">
                <a:avLst/>
              </a:prstGeom>
              <a:blipFill>
                <a:blip r:embed="rId207"/>
                <a:stretch>
                  <a:fillRect b="-1311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F480697-7849-9AEE-8FF1-C5B200A1D62D}"/>
                  </a:ext>
                </a:extLst>
              </p:cNvPr>
              <p:cNvSpPr txBox="1"/>
              <p:nvPr/>
            </p:nvSpPr>
            <p:spPr>
              <a:xfrm>
                <a:off x="7941585" y="6279208"/>
                <a:ext cx="23944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baseline="30000" smtClean="0">
                          <a:latin typeface="Cambria Math" panose="02040503050406030204" pitchFamily="18" charset="0"/>
                        </a:rPr>
                        <m:t>1</m:t>
                      </m:r>
                      <m:r>
                        <a:rPr lang="en-US" sz="2400" b="0" i="1" baseline="30000" smtClean="0">
                          <a:latin typeface="Cambria Math" panose="02040503050406030204" pitchFamily="18" charset="0"/>
                        </a:rPr>
                        <m:t>2</m:t>
                      </m:r>
                      <m:r>
                        <m:rPr>
                          <m:sty m:val="p"/>
                        </m:rPr>
                        <a:rPr lang="en-US" sz="2400" b="0" i="0" smtClean="0">
                          <a:latin typeface="Cambria Math" panose="02040503050406030204" pitchFamily="18" charset="0"/>
                        </a:rPr>
                        <m:t>C</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𝑛</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 </m:t>
                          </m:r>
                        </m:e>
                      </m:d>
                      <m:r>
                        <a:rPr lang="en-US" sz="2400" b="0" i="0" baseline="30000" smtClean="0">
                          <a:latin typeface="Cambria Math" panose="02040503050406030204" pitchFamily="18" charset="0"/>
                        </a:rPr>
                        <m:t>12</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C</m:t>
                          </m:r>
                        </m:e>
                        <m:sup>
                          <m:r>
                            <a:rPr lang="en-US" sz="2400" b="0" i="0" smtClean="0">
                              <a:latin typeface="Cambria Math" panose="02040503050406030204" pitchFamily="18" charset="0"/>
                            </a:rPr>
                            <m:t>∗</m:t>
                          </m:r>
                        </m:sup>
                      </m:sSup>
                      <m:r>
                        <a:rPr lang="en-US" sz="2400" b="0" i="0" smtClean="0">
                          <a:latin typeface="Cambria Math" panose="02040503050406030204" pitchFamily="18" charset="0"/>
                        </a:rPr>
                        <m:t> </m:t>
                      </m:r>
                    </m:oMath>
                  </m:oMathPara>
                </a14:m>
                <a:endParaRPr lang="ru-RU" sz="2400" dirty="0"/>
              </a:p>
            </p:txBody>
          </p:sp>
        </mc:Choice>
        <mc:Fallback xmlns="">
          <p:sp>
            <p:nvSpPr>
              <p:cNvPr id="6" name="TextBox 5">
                <a:extLst>
                  <a:ext uri="{FF2B5EF4-FFF2-40B4-BE49-F238E27FC236}">
                    <a16:creationId xmlns:a16="http://schemas.microsoft.com/office/drawing/2014/main" id="{AF480697-7849-9AEE-8FF1-C5B200A1D62D}"/>
                  </a:ext>
                </a:extLst>
              </p:cNvPr>
              <p:cNvSpPr txBox="1">
                <a:spLocks noRot="1" noChangeAspect="1" noMove="1" noResize="1" noEditPoints="1" noAdjustHandles="1" noChangeArrowheads="1" noChangeShapeType="1" noTextEdit="1"/>
              </p:cNvSpPr>
              <p:nvPr/>
            </p:nvSpPr>
            <p:spPr>
              <a:xfrm>
                <a:off x="7941585" y="6279208"/>
                <a:ext cx="2394473" cy="369332"/>
              </a:xfrm>
              <a:prstGeom prst="rect">
                <a:avLst/>
              </a:prstGeom>
              <a:blipFill>
                <a:blip r:embed="rId208"/>
                <a:stretch>
                  <a:fillRect b="-6557"/>
                </a:stretch>
              </a:blipFill>
            </p:spPr>
            <p:txBody>
              <a:bodyPr/>
              <a:lstStyle/>
              <a:p>
                <a:r>
                  <a:rPr lang="ru-RU">
                    <a:noFill/>
                  </a:rPr>
                  <a:t> </a:t>
                </a:r>
              </a:p>
            </p:txBody>
          </p:sp>
        </mc:Fallback>
      </mc:AlternateContent>
      <p:sp>
        <p:nvSpPr>
          <p:cNvPr id="7" name="Нижний колонтитул 6">
            <a:extLst>
              <a:ext uri="{FF2B5EF4-FFF2-40B4-BE49-F238E27FC236}">
                <a16:creationId xmlns:a16="http://schemas.microsoft.com/office/drawing/2014/main" id="{423D7EDF-7580-A60F-503D-B08654074A27}"/>
              </a:ext>
            </a:extLst>
          </p:cNvPr>
          <p:cNvSpPr>
            <a:spLocks noGrp="1"/>
          </p:cNvSpPr>
          <p:nvPr>
            <p:ph type="ftr" sz="quarter" idx="11"/>
          </p:nvPr>
        </p:nvSpPr>
        <p:spPr/>
        <p:txBody>
          <a:bodyPr/>
          <a:lstStyle/>
          <a:p>
            <a:r>
              <a:rPr lang="en-US"/>
              <a:t>AYSS-2024</a:t>
            </a:r>
            <a:endParaRPr lang="ru-RU"/>
          </a:p>
        </p:txBody>
      </p:sp>
      <p:sp>
        <p:nvSpPr>
          <p:cNvPr id="8" name="Номер слайда 7">
            <a:extLst>
              <a:ext uri="{FF2B5EF4-FFF2-40B4-BE49-F238E27FC236}">
                <a16:creationId xmlns:a16="http://schemas.microsoft.com/office/drawing/2014/main" id="{4A215931-113A-7606-F284-74B43EF95E79}"/>
              </a:ext>
            </a:extLst>
          </p:cNvPr>
          <p:cNvSpPr>
            <a:spLocks noGrp="1"/>
          </p:cNvSpPr>
          <p:nvPr>
            <p:ph type="sldNum" sz="quarter" idx="12"/>
          </p:nvPr>
        </p:nvSpPr>
        <p:spPr/>
        <p:txBody>
          <a:bodyPr/>
          <a:lstStyle/>
          <a:p>
            <a:fld id="{3B000970-D035-4636-865D-A209ACB0C698}" type="slidenum">
              <a:rPr lang="ru-RU" smtClean="0"/>
              <a:t>17</a:t>
            </a:fld>
            <a:endParaRPr lang="ru-RU"/>
          </a:p>
        </p:txBody>
      </p:sp>
    </p:spTree>
    <p:extLst>
      <p:ext uri="{BB962C8B-B14F-4D97-AF65-F5344CB8AC3E}">
        <p14:creationId xmlns:p14="http://schemas.microsoft.com/office/powerpoint/2010/main" val="4140162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6" name="Rectangle 2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CD892A8B-FA13-2E24-57F0-5ADDB26698C8}"/>
              </a:ext>
            </a:extLst>
          </p:cNvPr>
          <p:cNvSpPr>
            <a:spLocks noGrp="1"/>
          </p:cNvSpPr>
          <p:nvPr>
            <p:ph type="title"/>
          </p:nvPr>
        </p:nvSpPr>
        <p:spPr>
          <a:xfrm>
            <a:off x="761803" y="350196"/>
            <a:ext cx="4646904" cy="1624520"/>
          </a:xfrm>
        </p:spPr>
        <p:txBody>
          <a:bodyPr anchor="ctr">
            <a:normAutofit/>
          </a:bodyPr>
          <a:lstStyle/>
          <a:p>
            <a:r>
              <a:rPr lang="en-US" sz="4000" b="1" dirty="0">
                <a:solidFill>
                  <a:srgbClr val="C00000"/>
                </a:solidFill>
                <a:latin typeface="Abadi" panose="020B0604020104020204" pitchFamily="34" charset="0"/>
              </a:rPr>
              <a:t>Outline</a:t>
            </a:r>
            <a:endParaRPr lang="ru-RU" sz="4000" b="1" dirty="0">
              <a:solidFill>
                <a:srgbClr val="C00000"/>
              </a:solidFill>
            </a:endParaRPr>
          </a:p>
        </p:txBody>
      </p:sp>
      <mc:AlternateContent xmlns:mc="http://schemas.openxmlformats.org/markup-compatibility/2006" xmlns:a14="http://schemas.microsoft.com/office/drawing/2010/main">
        <mc:Choice Requires="a14">
          <p:sp>
            <p:nvSpPr>
              <p:cNvPr id="3" name="Объект 2">
                <a:extLst>
                  <a:ext uri="{FF2B5EF4-FFF2-40B4-BE49-F238E27FC236}">
                    <a16:creationId xmlns:a16="http://schemas.microsoft.com/office/drawing/2014/main" id="{50B00D47-CEE8-1352-5D3D-95E9A813FB7B}"/>
                  </a:ext>
                </a:extLst>
              </p:cNvPr>
              <p:cNvSpPr>
                <a:spLocks noGrp="1"/>
              </p:cNvSpPr>
              <p:nvPr>
                <p:ph idx="1"/>
              </p:nvPr>
            </p:nvSpPr>
            <p:spPr>
              <a:xfrm>
                <a:off x="761802" y="2774515"/>
                <a:ext cx="6703710" cy="3876806"/>
              </a:xfrm>
            </p:spPr>
            <p:txBody>
              <a:bodyPr anchor="ctr">
                <a:noAutofit/>
              </a:bodyPr>
              <a:lstStyle/>
              <a:p>
                <a:pPr marL="514350" indent="-514350">
                  <a:buAutoNum type="arabicPeriod"/>
                </a:pPr>
                <a:r>
                  <a:rPr lang="en-US" sz="2400" dirty="0">
                    <a:latin typeface="Abadi" panose="020B0604020104020204" pitchFamily="34" charset="0"/>
                  </a:rPr>
                  <a:t>Motivations of studying </a:t>
                </a:r>
                <a14:m>
                  <m:oMath xmlns:m="http://schemas.openxmlformats.org/officeDocument/2006/math">
                    <m:d>
                      <m:dPr>
                        <m:ctrlPr>
                          <a:rPr lang="en-US" sz="2400" b="0" i="1">
                            <a:latin typeface="Cambria Math" panose="02040503050406030204" pitchFamily="18" charset="0"/>
                          </a:rPr>
                        </m:ctrlPr>
                      </m:dPr>
                      <m:e>
                        <m:sSup>
                          <m:sSupPr>
                            <m:ctrlPr>
                              <a:rPr lang="en-US" sz="2400" b="0" i="1">
                                <a:latin typeface="Cambria Math" panose="02040503050406030204" pitchFamily="18" charset="0"/>
                              </a:rPr>
                            </m:ctrlPr>
                          </m:sSupPr>
                          <m:e>
                            <m:r>
                              <a:rPr lang="en-US" sz="2400" b="0" i="1">
                                <a:latin typeface="Cambria Math" panose="02040503050406030204" pitchFamily="18" charset="0"/>
                              </a:rPr>
                              <m:t>𝑛</m:t>
                            </m:r>
                          </m:e>
                          <m:sup>
                            <m:r>
                              <a:rPr lang="en-US" sz="2400" b="0" i="1">
                                <a:latin typeface="Cambria Math" panose="02040503050406030204" pitchFamily="18" charset="0"/>
                              </a:rPr>
                              <m:t>′</m:t>
                            </m:r>
                          </m:sup>
                        </m:sSup>
                        <m:r>
                          <a:rPr lang="en-US" sz="2400" b="0" i="1">
                            <a:latin typeface="Cambria Math" panose="02040503050406030204" pitchFamily="18" charset="0"/>
                          </a:rPr>
                          <m:t>,</m:t>
                        </m:r>
                        <m:r>
                          <a:rPr lang="en-US" sz="2400" b="0" i="1">
                            <a:latin typeface="Cambria Math" panose="02040503050406030204" pitchFamily="18" charset="0"/>
                          </a:rPr>
                          <m:t>𝛾</m:t>
                        </m:r>
                      </m:e>
                    </m:d>
                  </m:oMath>
                </a14:m>
                <a:r>
                  <a:rPr lang="ru-RU" sz="2400" dirty="0"/>
                  <a:t>-</a:t>
                </a:r>
                <a:r>
                  <a:rPr lang="en-US" sz="2400" dirty="0">
                    <a:latin typeface="Abadi" panose="020B0604020104020204" pitchFamily="34" charset="0"/>
                  </a:rPr>
                  <a:t>correlations</a:t>
                </a:r>
              </a:p>
              <a:p>
                <a:pPr marL="514350" indent="-514350">
                  <a:buFont typeface="Arial" panose="020B0604020202020204" pitchFamily="34" charset="0"/>
                  <a:buAutoNum type="arabicPeriod"/>
                </a:pPr>
                <a:r>
                  <a:rPr lang="en-US" sz="2400" dirty="0">
                    <a:latin typeface="Abadi" panose="020B0604020104020204" pitchFamily="34" charset="0"/>
                  </a:rPr>
                  <a:t>Theory</a:t>
                </a:r>
              </a:p>
              <a:p>
                <a:pPr marL="514350" indent="-514350">
                  <a:buFont typeface="Arial" panose="020B0604020202020204" pitchFamily="34" charset="0"/>
                  <a:buAutoNum type="arabicPeriod"/>
                </a:pPr>
                <a:r>
                  <a:rPr lang="en-US" sz="2400" dirty="0">
                    <a:latin typeface="Abadi" panose="020B0604020104020204" pitchFamily="34" charset="0"/>
                  </a:rPr>
                  <a:t>Experiment</a:t>
                </a:r>
              </a:p>
              <a:p>
                <a:pPr marL="971550" lvl="1" indent="-514350">
                  <a:buFont typeface="Arial" panose="020B0604020202020204" pitchFamily="34" charset="0"/>
                  <a:buAutoNum type="arabicPeriod"/>
                </a:pPr>
                <a:r>
                  <a:rPr lang="en-US" dirty="0">
                    <a:latin typeface="Abadi" panose="020B0604020104020204" pitchFamily="34" charset="0"/>
                  </a:rPr>
                  <a:t>Tagged Neutron Method (TNM)</a:t>
                </a:r>
              </a:p>
              <a:p>
                <a:pPr marL="971550" lvl="1" indent="-514350">
                  <a:buAutoNum type="arabicPeriod"/>
                </a:pPr>
                <a:r>
                  <a:rPr lang="en-US" dirty="0">
                    <a:latin typeface="Abadi" panose="020B0604020104020204" pitchFamily="34" charset="0"/>
                  </a:rPr>
                  <a:t>Setup</a:t>
                </a:r>
              </a:p>
              <a:p>
                <a:pPr marL="971550" lvl="1" indent="-514350">
                  <a:buAutoNum type="arabicPeriod"/>
                </a:pPr>
                <a:r>
                  <a:rPr lang="en-US" dirty="0">
                    <a:latin typeface="Abadi" panose="020B0604020104020204" pitchFamily="34" charset="0"/>
                  </a:rPr>
                  <a:t>Calibration</a:t>
                </a:r>
              </a:p>
              <a:p>
                <a:pPr marL="971550" lvl="1" indent="-514350">
                  <a:buAutoNum type="arabicPeriod"/>
                </a:pPr>
                <a:r>
                  <a:rPr lang="en-US" dirty="0">
                    <a:latin typeface="Abadi" panose="020B0604020104020204" pitchFamily="34" charset="0"/>
                  </a:rPr>
                  <a:t>Experiment</a:t>
                </a:r>
              </a:p>
              <a:p>
                <a:pPr marL="971550" lvl="1" indent="-514350">
                  <a:buAutoNum type="arabicPeriod"/>
                </a:pPr>
                <a:r>
                  <a:rPr lang="en-US" dirty="0">
                    <a:latin typeface="Abadi" panose="020B0604020104020204" pitchFamily="34" charset="0"/>
                  </a:rPr>
                  <a:t>Comparison with other works</a:t>
                </a:r>
              </a:p>
              <a:p>
                <a:pPr marL="514350" indent="-514350">
                  <a:buAutoNum type="arabicPeriod"/>
                </a:pPr>
                <a:r>
                  <a:rPr lang="en-US" sz="2400" dirty="0">
                    <a:latin typeface="Abadi" panose="020B0604020104020204" pitchFamily="34" charset="0"/>
                  </a:rPr>
                  <a:t>Conclusions and plans</a:t>
                </a:r>
              </a:p>
              <a:p>
                <a:pPr marL="457200" lvl="1" indent="0">
                  <a:buNone/>
                </a:pPr>
                <a:endParaRPr lang="en-US" dirty="0">
                  <a:latin typeface="Abadi" panose="020B0604020104020204" pitchFamily="34" charset="0"/>
                </a:endParaRPr>
              </a:p>
            </p:txBody>
          </p:sp>
        </mc:Choice>
        <mc:Fallback xmlns="">
          <p:sp>
            <p:nvSpPr>
              <p:cNvPr id="3" name="Объект 2">
                <a:extLst>
                  <a:ext uri="{FF2B5EF4-FFF2-40B4-BE49-F238E27FC236}">
                    <a16:creationId xmlns:a16="http://schemas.microsoft.com/office/drawing/2014/main" id="{50B00D47-CEE8-1352-5D3D-95E9A813FB7B}"/>
                  </a:ext>
                </a:extLst>
              </p:cNvPr>
              <p:cNvSpPr>
                <a:spLocks noGrp="1" noRot="1" noChangeAspect="1" noMove="1" noResize="1" noEditPoints="1" noAdjustHandles="1" noChangeArrowheads="1" noChangeShapeType="1" noTextEdit="1"/>
              </p:cNvSpPr>
              <p:nvPr>
                <p:ph idx="1"/>
              </p:nvPr>
            </p:nvSpPr>
            <p:spPr>
              <a:xfrm>
                <a:off x="761802" y="2774515"/>
                <a:ext cx="6703710" cy="3876806"/>
              </a:xfrm>
              <a:blipFill>
                <a:blip r:embed="rId3"/>
                <a:stretch>
                  <a:fillRect l="-1273" t="-5660"/>
                </a:stretch>
              </a:blipFill>
            </p:spPr>
            <p:txBody>
              <a:bodyPr/>
              <a:lstStyle/>
              <a:p>
                <a:r>
                  <a:rPr lang="ru-RU">
                    <a:noFill/>
                  </a:rPr>
                  <a:t> </a:t>
                </a:r>
              </a:p>
            </p:txBody>
          </p:sp>
        </mc:Fallback>
      </mc:AlternateContent>
      <p:sp>
        <p:nvSpPr>
          <p:cNvPr id="5" name="Нижний колонтитул 4">
            <a:extLst>
              <a:ext uri="{FF2B5EF4-FFF2-40B4-BE49-F238E27FC236}">
                <a16:creationId xmlns:a16="http://schemas.microsoft.com/office/drawing/2014/main" id="{3EECA65F-5586-9E57-D80C-BB69B746E27F}"/>
              </a:ext>
            </a:extLst>
          </p:cNvPr>
          <p:cNvSpPr>
            <a:spLocks noGrp="1"/>
          </p:cNvSpPr>
          <p:nvPr>
            <p:ph type="ftr" sz="quarter" idx="11"/>
          </p:nvPr>
        </p:nvSpPr>
        <p:spPr>
          <a:xfrm>
            <a:off x="6478073" y="6356350"/>
            <a:ext cx="3303431" cy="365125"/>
          </a:xfrm>
        </p:spPr>
        <p:txBody>
          <a:bodyPr>
            <a:normAutofit/>
          </a:bodyPr>
          <a:lstStyle/>
          <a:p>
            <a:pPr algn="l">
              <a:spcAft>
                <a:spcPts val="600"/>
              </a:spcAft>
            </a:pPr>
            <a:r>
              <a:rPr lang="en-US">
                <a:solidFill>
                  <a:srgbClr val="FFFFFF"/>
                </a:solidFill>
              </a:rPr>
              <a:t>AYSS-2024</a:t>
            </a:r>
            <a:endParaRPr lang="ru-RU">
              <a:solidFill>
                <a:srgbClr val="FFFFFF"/>
              </a:solidFill>
            </a:endParaRPr>
          </a:p>
        </p:txBody>
      </p:sp>
      <p:sp>
        <p:nvSpPr>
          <p:cNvPr id="6" name="Номер слайда 5">
            <a:extLst>
              <a:ext uri="{FF2B5EF4-FFF2-40B4-BE49-F238E27FC236}">
                <a16:creationId xmlns:a16="http://schemas.microsoft.com/office/drawing/2014/main" id="{3A9E9542-267B-2AC0-2682-38C46A592B35}"/>
              </a:ext>
            </a:extLst>
          </p:cNvPr>
          <p:cNvSpPr>
            <a:spLocks noGrp="1"/>
          </p:cNvSpPr>
          <p:nvPr>
            <p:ph type="sldNum" sz="quarter" idx="12"/>
          </p:nvPr>
        </p:nvSpPr>
        <p:spPr>
          <a:xfrm>
            <a:off x="8732520" y="6356350"/>
            <a:ext cx="3200400" cy="365125"/>
          </a:xfrm>
        </p:spPr>
        <p:txBody>
          <a:bodyPr>
            <a:normAutofit/>
          </a:bodyPr>
          <a:lstStyle/>
          <a:p>
            <a:pPr>
              <a:spcAft>
                <a:spcPts val="600"/>
              </a:spcAft>
            </a:pPr>
            <a:fld id="{3B000970-D035-4636-865D-A209ACB0C698}" type="slidenum">
              <a:rPr lang="ru-RU">
                <a:solidFill>
                  <a:srgbClr val="FFFFFF"/>
                </a:solidFill>
              </a:rPr>
              <a:pPr>
                <a:spcAft>
                  <a:spcPts val="600"/>
                </a:spcAft>
              </a:pPr>
              <a:t>2</a:t>
            </a:fld>
            <a:endParaRPr lang="ru-RU">
              <a:solidFill>
                <a:srgbClr val="FFFFFF"/>
              </a:solidFill>
            </a:endParaRPr>
          </a:p>
        </p:txBody>
      </p:sp>
      <p:pic>
        <p:nvPicPr>
          <p:cNvPr id="21" name="Рисунок 20">
            <a:extLst>
              <a:ext uri="{FF2B5EF4-FFF2-40B4-BE49-F238E27FC236}">
                <a16:creationId xmlns:a16="http://schemas.microsoft.com/office/drawing/2014/main" id="{F405040F-402B-F167-5E82-5A703B15D109}"/>
              </a:ext>
            </a:extLst>
          </p:cNvPr>
          <p:cNvPicPr>
            <a:picLocks noChangeAspect="1"/>
          </p:cNvPicPr>
          <p:nvPr/>
        </p:nvPicPr>
        <p:blipFill>
          <a:blip r:embed="rId4"/>
          <a:stretch>
            <a:fillRect/>
          </a:stretch>
        </p:blipFill>
        <p:spPr>
          <a:xfrm>
            <a:off x="7533282" y="136525"/>
            <a:ext cx="4658716" cy="5480137"/>
          </a:xfrm>
          <a:prstGeom prst="rect">
            <a:avLst/>
          </a:prstGeom>
        </p:spPr>
      </p:pic>
      <p:sp>
        <p:nvSpPr>
          <p:cNvPr id="23" name="TextBox 22">
            <a:extLst>
              <a:ext uri="{FF2B5EF4-FFF2-40B4-BE49-F238E27FC236}">
                <a16:creationId xmlns:a16="http://schemas.microsoft.com/office/drawing/2014/main" id="{F22F32E1-97A8-8218-30F6-CC9517C940D8}"/>
              </a:ext>
            </a:extLst>
          </p:cNvPr>
          <p:cNvSpPr txBox="1"/>
          <p:nvPr/>
        </p:nvSpPr>
        <p:spPr>
          <a:xfrm>
            <a:off x="7925116" y="6037276"/>
            <a:ext cx="3505082" cy="400110"/>
          </a:xfrm>
          <a:prstGeom prst="rect">
            <a:avLst/>
          </a:prstGeom>
          <a:noFill/>
        </p:spPr>
        <p:txBody>
          <a:bodyPr wrap="square">
            <a:spAutoFit/>
          </a:bodyPr>
          <a:lstStyle/>
          <a:p>
            <a:pPr algn="ctr"/>
            <a:r>
              <a:rPr lang="en-US" sz="2000" i="1" dirty="0"/>
              <a:t>Levels of </a:t>
            </a:r>
            <a:r>
              <a:rPr lang="en-US" sz="2000" i="1" baseline="30000" dirty="0"/>
              <a:t>12</a:t>
            </a:r>
            <a:r>
              <a:rPr lang="en-US" sz="2000" i="1" dirty="0"/>
              <a:t>C</a:t>
            </a:r>
            <a:endParaRPr lang="ru-RU" sz="2000" i="1"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1DD5026-11F1-441C-3907-E5A4CBDD497B}"/>
                  </a:ext>
                </a:extLst>
              </p:cNvPr>
              <p:cNvSpPr txBox="1"/>
              <p:nvPr/>
            </p:nvSpPr>
            <p:spPr>
              <a:xfrm>
                <a:off x="4847639" y="914446"/>
                <a:ext cx="2162451" cy="646331"/>
              </a:xfrm>
              <a:prstGeom prst="rect">
                <a:avLst/>
              </a:prstGeom>
              <a:noFill/>
            </p:spPr>
            <p:txBody>
              <a:bodyPr wrap="none" rtlCol="0">
                <a:spAutoFit/>
              </a:bodyPr>
              <a:lstStyle/>
              <a:p>
                <a:pPr algn="ctr"/>
                <a:r>
                  <a:rPr lang="en-US" b="1" dirty="0"/>
                  <a:t>Considered reaction:</a:t>
                </a:r>
              </a:p>
              <a:p>
                <a:pPr algn="ctr"/>
                <a:r>
                  <a:rPr lang="en-US" b="1" dirty="0"/>
                  <a:t>  </a:t>
                </a:r>
                <a14:m>
                  <m:oMath xmlns:m="http://schemas.openxmlformats.org/officeDocument/2006/math">
                    <m:r>
                      <a:rPr lang="en-US" b="1" i="0" baseline="30000" smtClean="0">
                        <a:latin typeface="Cambria Math" panose="02040503050406030204" pitchFamily="18" charset="0"/>
                      </a:rPr>
                      <m:t>𝟏𝟐</m:t>
                    </m:r>
                    <m:r>
                      <a:rPr lang="en-US" b="1" i="0" smtClean="0">
                        <a:latin typeface="Cambria Math" panose="02040503050406030204" pitchFamily="18" charset="0"/>
                      </a:rPr>
                      <m:t>𝐂</m:t>
                    </m:r>
                    <m:d>
                      <m:dPr>
                        <m:ctrlPr>
                          <a:rPr lang="en-US" b="1" i="1" smtClean="0">
                            <a:latin typeface="Cambria Math" panose="02040503050406030204" pitchFamily="18" charset="0"/>
                          </a:rPr>
                        </m:ctrlPr>
                      </m:dPr>
                      <m:e>
                        <m:r>
                          <a:rPr lang="en-US" b="1" i="0" smtClean="0">
                            <a:latin typeface="Cambria Math" panose="02040503050406030204" pitchFamily="18" charset="0"/>
                          </a:rPr>
                          <m:t>𝐧</m:t>
                        </m:r>
                        <m:r>
                          <a:rPr lang="en-US" b="1" i="0" smtClean="0">
                            <a:latin typeface="Cambria Math" panose="02040503050406030204" pitchFamily="18" charset="0"/>
                          </a:rPr>
                          <m:t>,</m:t>
                        </m:r>
                        <m:sSup>
                          <m:sSupPr>
                            <m:ctrlPr>
                              <a:rPr lang="en-US" b="1" i="1" smtClean="0">
                                <a:latin typeface="Cambria Math" panose="02040503050406030204" pitchFamily="18" charset="0"/>
                              </a:rPr>
                            </m:ctrlPr>
                          </m:sSupPr>
                          <m:e>
                            <m:r>
                              <a:rPr lang="en-US" b="1" i="0" smtClean="0">
                                <a:latin typeface="Cambria Math" panose="02040503050406030204" pitchFamily="18" charset="0"/>
                              </a:rPr>
                              <m:t>𝐧</m:t>
                            </m:r>
                          </m:e>
                          <m:sup>
                            <m:r>
                              <a:rPr lang="en-US" b="1" i="0" smtClean="0">
                                <a:latin typeface="Cambria Math" panose="02040503050406030204" pitchFamily="18" charset="0"/>
                              </a:rPr>
                              <m:t>′</m:t>
                            </m:r>
                          </m:sup>
                        </m:sSup>
                        <m:r>
                          <a:rPr lang="en-US" b="1" i="0" smtClean="0">
                            <a:latin typeface="Cambria Math" panose="02040503050406030204" pitchFamily="18" charset="0"/>
                          </a:rPr>
                          <m:t>𝛄</m:t>
                        </m:r>
                      </m:e>
                    </m:d>
                    <m:r>
                      <a:rPr lang="en-US" b="1" i="0" baseline="30000" smtClean="0">
                        <a:latin typeface="Cambria Math" panose="02040503050406030204" pitchFamily="18" charset="0"/>
                      </a:rPr>
                      <m:t>𝟏𝟐</m:t>
                    </m:r>
                    <m:r>
                      <a:rPr lang="en-US" b="1" i="0" smtClean="0">
                        <a:latin typeface="Cambria Math" panose="02040503050406030204" pitchFamily="18" charset="0"/>
                      </a:rPr>
                      <m:t>𝐂</m:t>
                    </m:r>
                  </m:oMath>
                </a14:m>
                <a:endParaRPr lang="ru-RU" b="1" dirty="0"/>
              </a:p>
            </p:txBody>
          </p:sp>
        </mc:Choice>
        <mc:Fallback xmlns="">
          <p:sp>
            <p:nvSpPr>
              <p:cNvPr id="25" name="TextBox 24">
                <a:extLst>
                  <a:ext uri="{FF2B5EF4-FFF2-40B4-BE49-F238E27FC236}">
                    <a16:creationId xmlns:a16="http://schemas.microsoft.com/office/drawing/2014/main" id="{01DD5026-11F1-441C-3907-E5A4CBDD497B}"/>
                  </a:ext>
                </a:extLst>
              </p:cNvPr>
              <p:cNvSpPr txBox="1">
                <a:spLocks noRot="1" noChangeAspect="1" noMove="1" noResize="1" noEditPoints="1" noAdjustHandles="1" noChangeArrowheads="1" noChangeShapeType="1" noTextEdit="1"/>
              </p:cNvSpPr>
              <p:nvPr/>
            </p:nvSpPr>
            <p:spPr>
              <a:xfrm>
                <a:off x="4847639" y="914446"/>
                <a:ext cx="2162451" cy="646331"/>
              </a:xfrm>
              <a:prstGeom prst="rect">
                <a:avLst/>
              </a:prstGeom>
              <a:blipFill>
                <a:blip r:embed="rId5"/>
                <a:stretch>
                  <a:fillRect l="-2254" t="-4717" r="-1972" b="-1887"/>
                </a:stretch>
              </a:blipFill>
            </p:spPr>
            <p:txBody>
              <a:bodyPr/>
              <a:lstStyle/>
              <a:p>
                <a:r>
                  <a:rPr lang="ru-RU">
                    <a:noFill/>
                  </a:rPr>
                  <a:t> </a:t>
                </a:r>
              </a:p>
            </p:txBody>
          </p:sp>
        </mc:Fallback>
      </mc:AlternateContent>
    </p:spTree>
    <p:extLst>
      <p:ext uri="{BB962C8B-B14F-4D97-AF65-F5344CB8AC3E}">
        <p14:creationId xmlns:p14="http://schemas.microsoft.com/office/powerpoint/2010/main" val="1726134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39971D-A140-722B-FCDA-EA859ABCA1C4}"/>
              </a:ext>
            </a:extLst>
          </p:cNvPr>
          <p:cNvSpPr>
            <a:spLocks noGrp="1"/>
          </p:cNvSpPr>
          <p:nvPr>
            <p:ph type="title"/>
          </p:nvPr>
        </p:nvSpPr>
        <p:spPr>
          <a:xfrm>
            <a:off x="331636" y="88045"/>
            <a:ext cx="6546925" cy="758616"/>
          </a:xfrm>
        </p:spPr>
        <p:txBody>
          <a:bodyPr>
            <a:normAutofit/>
          </a:bodyPr>
          <a:lstStyle/>
          <a:p>
            <a:r>
              <a:rPr lang="en-US" sz="3600" b="1" dirty="0">
                <a:solidFill>
                  <a:srgbClr val="C00000"/>
                </a:solidFill>
                <a:latin typeface="Abadi" panose="020B0604020104020204" pitchFamily="34" charset="0"/>
              </a:rPr>
              <a:t>Types of angular correlations</a:t>
            </a:r>
            <a:endParaRPr lang="ru-RU" sz="3600" b="1" dirty="0">
              <a:solidFill>
                <a:srgbClr val="C00000"/>
              </a:solidFill>
            </a:endParaRPr>
          </a:p>
        </p:txBody>
      </p:sp>
      <p:pic>
        <p:nvPicPr>
          <p:cNvPr id="21" name="Объект 20">
            <a:extLst>
              <a:ext uri="{FF2B5EF4-FFF2-40B4-BE49-F238E27FC236}">
                <a16:creationId xmlns:a16="http://schemas.microsoft.com/office/drawing/2014/main" id="{D5E3F72B-F7C5-7A0B-4A59-586CA172D39C}"/>
              </a:ext>
            </a:extLst>
          </p:cNvPr>
          <p:cNvPicPr>
            <a:picLocks noGrp="1" noChangeAspect="1"/>
          </p:cNvPicPr>
          <p:nvPr>
            <p:ph idx="1"/>
          </p:nvPr>
        </p:nvPicPr>
        <p:blipFill>
          <a:blip r:embed="rId2"/>
          <a:stretch>
            <a:fillRect/>
          </a:stretch>
        </p:blipFill>
        <p:spPr>
          <a:xfrm>
            <a:off x="7127516" y="579789"/>
            <a:ext cx="4490373" cy="5690350"/>
          </a:xfrm>
        </p:spPr>
      </p:pic>
      <p:sp>
        <p:nvSpPr>
          <p:cNvPr id="22" name="TextBox 21">
            <a:extLst>
              <a:ext uri="{FF2B5EF4-FFF2-40B4-BE49-F238E27FC236}">
                <a16:creationId xmlns:a16="http://schemas.microsoft.com/office/drawing/2014/main" id="{A9CD185E-9236-6DF2-90E9-A493CEF293E9}"/>
              </a:ext>
            </a:extLst>
          </p:cNvPr>
          <p:cNvSpPr txBox="1"/>
          <p:nvPr/>
        </p:nvSpPr>
        <p:spPr>
          <a:xfrm>
            <a:off x="8296041" y="210457"/>
            <a:ext cx="2153322" cy="369332"/>
          </a:xfrm>
          <a:prstGeom prst="rect">
            <a:avLst/>
          </a:prstGeom>
          <a:noFill/>
        </p:spPr>
        <p:txBody>
          <a:bodyPr wrap="square" rtlCol="0">
            <a:spAutoFit/>
          </a:bodyPr>
          <a:lstStyle/>
          <a:p>
            <a:pPr algn="ctr"/>
            <a:r>
              <a:rPr lang="en-US" i="1" dirty="0"/>
              <a:t>Kelly at al. 2021</a:t>
            </a:r>
            <a:endParaRPr lang="ru-RU" i="1" dirty="0"/>
          </a:p>
        </p:txBody>
      </p:sp>
      <p:pic>
        <p:nvPicPr>
          <p:cNvPr id="26" name="Рисунок 25">
            <a:extLst>
              <a:ext uri="{FF2B5EF4-FFF2-40B4-BE49-F238E27FC236}">
                <a16:creationId xmlns:a16="http://schemas.microsoft.com/office/drawing/2014/main" id="{95AE0F8A-9929-383C-2195-06F608D28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50" y="3717235"/>
            <a:ext cx="3643050" cy="2596010"/>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5839174-B79A-E1D5-668C-C00E54D5F10D}"/>
                  </a:ext>
                </a:extLst>
              </p:cNvPr>
              <p:cNvSpPr txBox="1"/>
              <p:nvPr/>
            </p:nvSpPr>
            <p:spPr>
              <a:xfrm>
                <a:off x="4249840" y="4787926"/>
                <a:ext cx="2741358" cy="1200329"/>
              </a:xfrm>
              <a:prstGeom prst="rect">
                <a:avLst/>
              </a:prstGeom>
              <a:noFill/>
            </p:spPr>
            <p:txBody>
              <a:bodyPr wrap="square">
                <a:spAutoFit/>
              </a:bodyPr>
              <a:lstStyle/>
              <a:p>
                <a:r>
                  <a:rPr lang="en-US" i="1" dirty="0"/>
                  <a:t>Anisotropy of</a:t>
                </a:r>
                <a:r>
                  <a:rPr lang="ru-RU" i="1" dirty="0"/>
                  <a:t> </a:t>
                </a:r>
                <a14:m>
                  <m:oMath xmlns:m="http://schemas.openxmlformats.org/officeDocument/2006/math">
                    <m:r>
                      <a:rPr lang="ru-RU" b="1" i="1" smtClean="0">
                        <a:latin typeface="Cambria Math" panose="02040503050406030204" pitchFamily="18" charset="0"/>
                      </a:rPr>
                      <m:t>𝜸</m:t>
                    </m:r>
                    <m:r>
                      <a:rPr lang="en-US" b="0" i="1" smtClean="0">
                        <a:latin typeface="Cambria Math" panose="02040503050406030204" pitchFamily="18" charset="0"/>
                      </a:rPr>
                      <m:t> </m:t>
                    </m:r>
                  </m:oMath>
                </a14:m>
                <a:r>
                  <a:rPr lang="en-US" i="1" dirty="0"/>
                  <a:t>with energy</a:t>
                </a:r>
                <a:r>
                  <a:rPr lang="ru-RU" i="1" dirty="0"/>
                  <a:t> 4,43 </a:t>
                </a:r>
                <a:r>
                  <a:rPr lang="en-US" i="1" dirty="0"/>
                  <a:t>MeV in result of neutron inelastic scattering on </a:t>
                </a:r>
                <a:r>
                  <a:rPr lang="ru-RU" i="1" baseline="30000" dirty="0"/>
                  <a:t>12</a:t>
                </a:r>
                <a:r>
                  <a:rPr lang="ru-RU" i="1" dirty="0"/>
                  <a:t>С</a:t>
                </a:r>
              </a:p>
            </p:txBody>
          </p:sp>
        </mc:Choice>
        <mc:Fallback xmlns="">
          <p:sp>
            <p:nvSpPr>
              <p:cNvPr id="29" name="TextBox 28">
                <a:extLst>
                  <a:ext uri="{FF2B5EF4-FFF2-40B4-BE49-F238E27FC236}">
                    <a16:creationId xmlns:a16="http://schemas.microsoft.com/office/drawing/2014/main" id="{45839174-B79A-E1D5-668C-C00E54D5F10D}"/>
                  </a:ext>
                </a:extLst>
              </p:cNvPr>
              <p:cNvSpPr txBox="1">
                <a:spLocks noRot="1" noChangeAspect="1" noMove="1" noResize="1" noEditPoints="1" noAdjustHandles="1" noChangeArrowheads="1" noChangeShapeType="1" noTextEdit="1"/>
              </p:cNvSpPr>
              <p:nvPr/>
            </p:nvSpPr>
            <p:spPr>
              <a:xfrm>
                <a:off x="4249840" y="4787926"/>
                <a:ext cx="2741358" cy="1200329"/>
              </a:xfrm>
              <a:prstGeom prst="rect">
                <a:avLst/>
              </a:prstGeom>
              <a:blipFill>
                <a:blip r:embed="rId4"/>
                <a:stretch>
                  <a:fillRect l="-1778" t="-2538" b="-7107"/>
                </a:stretch>
              </a:blipFill>
            </p:spPr>
            <p:txBody>
              <a:bodyPr/>
              <a:lstStyle/>
              <a:p>
                <a:r>
                  <a:rPr lang="ru-RU">
                    <a:noFill/>
                  </a:rPr>
                  <a:t> </a:t>
                </a:r>
              </a:p>
            </p:txBody>
          </p:sp>
        </mc:Fallback>
      </mc:AlternateContent>
      <p:cxnSp>
        <p:nvCxnSpPr>
          <p:cNvPr id="32" name="Прямая со стрелкой 31">
            <a:extLst>
              <a:ext uri="{FF2B5EF4-FFF2-40B4-BE49-F238E27FC236}">
                <a16:creationId xmlns:a16="http://schemas.microsoft.com/office/drawing/2014/main" id="{695D7081-4080-9DBB-DD35-ABC345787867}"/>
              </a:ext>
            </a:extLst>
          </p:cNvPr>
          <p:cNvCxnSpPr>
            <a:cxnSpLocks/>
            <a:stCxn id="29" idx="1"/>
            <a:endCxn id="26" idx="3"/>
          </p:cNvCxnSpPr>
          <p:nvPr/>
        </p:nvCxnSpPr>
        <p:spPr>
          <a:xfrm flipH="1" flipV="1">
            <a:off x="4038600" y="5015240"/>
            <a:ext cx="211240" cy="372851"/>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pic>
        <p:nvPicPr>
          <p:cNvPr id="3" name="Рисунок 2">
            <a:extLst>
              <a:ext uri="{FF2B5EF4-FFF2-40B4-BE49-F238E27FC236}">
                <a16:creationId xmlns:a16="http://schemas.microsoft.com/office/drawing/2014/main" id="{EB6C21BE-7F33-21FE-D538-83CA07688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761" y="906351"/>
            <a:ext cx="3677839" cy="2578223"/>
          </a:xfrm>
          <a:prstGeom prst="rect">
            <a:avLst/>
          </a:prstGeom>
        </p:spPr>
      </p:pic>
      <p:sp>
        <p:nvSpPr>
          <p:cNvPr id="4" name="TextBox 3">
            <a:extLst>
              <a:ext uri="{FF2B5EF4-FFF2-40B4-BE49-F238E27FC236}">
                <a16:creationId xmlns:a16="http://schemas.microsoft.com/office/drawing/2014/main" id="{741F5AFC-7635-AFA6-25B3-54892E51A437}"/>
              </a:ext>
            </a:extLst>
          </p:cNvPr>
          <p:cNvSpPr txBox="1"/>
          <p:nvPr/>
        </p:nvSpPr>
        <p:spPr>
          <a:xfrm>
            <a:off x="4238989" y="900487"/>
            <a:ext cx="2763060" cy="1015663"/>
          </a:xfrm>
          <a:prstGeom prst="rect">
            <a:avLst/>
          </a:prstGeom>
          <a:noFill/>
        </p:spPr>
        <p:txBody>
          <a:bodyPr wrap="square">
            <a:spAutoFit/>
          </a:bodyPr>
          <a:lstStyle/>
          <a:p>
            <a:r>
              <a:rPr lang="en-US" sz="2000" i="1" dirty="0" err="1"/>
              <a:t>Anysotropy</a:t>
            </a:r>
            <a:r>
              <a:rPr lang="en-US" sz="2000" i="1" dirty="0"/>
              <a:t> of </a:t>
            </a:r>
            <a:r>
              <a:rPr lang="en-US" sz="2000" b="1" i="1" dirty="0"/>
              <a:t>neutrons</a:t>
            </a:r>
            <a:r>
              <a:rPr lang="en-US" sz="2000" i="1" dirty="0"/>
              <a:t> inelastically scattered on 1</a:t>
            </a:r>
            <a:r>
              <a:rPr lang="en-US" sz="2000" i="1" baseline="30000" dirty="0"/>
              <a:t>st</a:t>
            </a:r>
            <a:r>
              <a:rPr lang="en-US" sz="2000" i="1" dirty="0"/>
              <a:t> level of  </a:t>
            </a:r>
            <a:r>
              <a:rPr lang="ru-RU" sz="2000" i="1" baseline="30000" dirty="0"/>
              <a:t>12</a:t>
            </a:r>
            <a:r>
              <a:rPr lang="ru-RU" sz="2000" i="1" dirty="0"/>
              <a:t>С.</a:t>
            </a:r>
          </a:p>
        </p:txBody>
      </p:sp>
      <p:cxnSp>
        <p:nvCxnSpPr>
          <p:cNvPr id="5" name="Прямая со стрелкой 4">
            <a:extLst>
              <a:ext uri="{FF2B5EF4-FFF2-40B4-BE49-F238E27FC236}">
                <a16:creationId xmlns:a16="http://schemas.microsoft.com/office/drawing/2014/main" id="{FBE66D28-53FC-5877-14ED-3DCC386ACA0D}"/>
              </a:ext>
            </a:extLst>
          </p:cNvPr>
          <p:cNvCxnSpPr>
            <a:cxnSpLocks/>
            <a:endCxn id="3" idx="3"/>
          </p:cNvCxnSpPr>
          <p:nvPr/>
        </p:nvCxnSpPr>
        <p:spPr>
          <a:xfrm flipH="1">
            <a:off x="4038600" y="2015425"/>
            <a:ext cx="829868" cy="180038"/>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E97065A-94B6-3F71-DC94-C22CC4F79467}"/>
                  </a:ext>
                </a:extLst>
              </p:cNvPr>
              <p:cNvSpPr txBox="1"/>
              <p:nvPr/>
            </p:nvSpPr>
            <p:spPr>
              <a:xfrm>
                <a:off x="7620161" y="6138802"/>
                <a:ext cx="3505082" cy="400110"/>
              </a:xfrm>
              <a:prstGeom prst="rect">
                <a:avLst/>
              </a:prstGeom>
              <a:noFill/>
            </p:spPr>
            <p:txBody>
              <a:bodyPr wrap="square">
                <a:spAutoFit/>
              </a:bodyPr>
              <a:lstStyle/>
              <a:p>
                <a:pPr algn="ctr"/>
                <a:r>
                  <a:rPr lang="en-US" sz="2000" i="1" dirty="0"/>
                  <a:t>Correlated n’-</a:t>
                </a:r>
                <a14:m>
                  <m:oMath xmlns:m="http://schemas.openxmlformats.org/officeDocument/2006/math">
                    <m:r>
                      <a:rPr lang="en-US" sz="2000" b="0" i="1" smtClean="0">
                        <a:latin typeface="Cambria Math" panose="02040503050406030204" pitchFamily="18" charset="0"/>
                      </a:rPr>
                      <m:t>𝛾</m:t>
                    </m:r>
                  </m:oMath>
                </a14:m>
                <a:r>
                  <a:rPr lang="en-US" sz="2000" i="1" dirty="0"/>
                  <a:t> distribution</a:t>
                </a:r>
                <a:endParaRPr lang="ru-RU" sz="2000" i="1" dirty="0"/>
              </a:p>
            </p:txBody>
          </p:sp>
        </mc:Choice>
        <mc:Fallback xmlns="">
          <p:sp>
            <p:nvSpPr>
              <p:cNvPr id="7" name="TextBox 6">
                <a:extLst>
                  <a:ext uri="{FF2B5EF4-FFF2-40B4-BE49-F238E27FC236}">
                    <a16:creationId xmlns:a16="http://schemas.microsoft.com/office/drawing/2014/main" id="{AE97065A-94B6-3F71-DC94-C22CC4F79467}"/>
                  </a:ext>
                </a:extLst>
              </p:cNvPr>
              <p:cNvSpPr txBox="1">
                <a:spLocks noRot="1" noChangeAspect="1" noMove="1" noResize="1" noEditPoints="1" noAdjustHandles="1" noChangeArrowheads="1" noChangeShapeType="1" noTextEdit="1"/>
              </p:cNvSpPr>
              <p:nvPr/>
            </p:nvSpPr>
            <p:spPr>
              <a:xfrm>
                <a:off x="7620161" y="6138802"/>
                <a:ext cx="3505082" cy="400110"/>
              </a:xfrm>
              <a:prstGeom prst="rect">
                <a:avLst/>
              </a:prstGeom>
              <a:blipFill>
                <a:blip r:embed="rId6"/>
                <a:stretch>
                  <a:fillRect t="-7576" b="-25758"/>
                </a:stretch>
              </a:blipFill>
            </p:spPr>
            <p:txBody>
              <a:bodyPr/>
              <a:lstStyle/>
              <a:p>
                <a:r>
                  <a:rPr lang="ru-RU">
                    <a:noFill/>
                  </a:rPr>
                  <a:t> </a:t>
                </a:r>
              </a:p>
            </p:txBody>
          </p:sp>
        </mc:Fallback>
      </mc:AlternateContent>
      <p:sp>
        <p:nvSpPr>
          <p:cNvPr id="10" name="Нижний колонтитул 9">
            <a:extLst>
              <a:ext uri="{FF2B5EF4-FFF2-40B4-BE49-F238E27FC236}">
                <a16:creationId xmlns:a16="http://schemas.microsoft.com/office/drawing/2014/main" id="{2E934BCE-CA71-4A9E-1FFF-EB29BC9AEA83}"/>
              </a:ext>
            </a:extLst>
          </p:cNvPr>
          <p:cNvSpPr>
            <a:spLocks noGrp="1"/>
          </p:cNvSpPr>
          <p:nvPr>
            <p:ph type="ftr" sz="quarter" idx="11"/>
          </p:nvPr>
        </p:nvSpPr>
        <p:spPr/>
        <p:txBody>
          <a:bodyPr/>
          <a:lstStyle/>
          <a:p>
            <a:r>
              <a:rPr lang="en-US" dirty="0"/>
              <a:t>AYSS-2024</a:t>
            </a:r>
            <a:endParaRPr lang="ru-RU" dirty="0"/>
          </a:p>
        </p:txBody>
      </p:sp>
      <p:sp>
        <p:nvSpPr>
          <p:cNvPr id="11" name="Номер слайда 10">
            <a:extLst>
              <a:ext uri="{FF2B5EF4-FFF2-40B4-BE49-F238E27FC236}">
                <a16:creationId xmlns:a16="http://schemas.microsoft.com/office/drawing/2014/main" id="{6994E571-C749-E7F9-2701-2376AC7BA689}"/>
              </a:ext>
            </a:extLst>
          </p:cNvPr>
          <p:cNvSpPr>
            <a:spLocks noGrp="1"/>
          </p:cNvSpPr>
          <p:nvPr>
            <p:ph type="sldNum" sz="quarter" idx="12"/>
          </p:nvPr>
        </p:nvSpPr>
        <p:spPr/>
        <p:txBody>
          <a:bodyPr/>
          <a:lstStyle/>
          <a:p>
            <a:fld id="{3B000970-D035-4636-865D-A209ACB0C698}" type="slidenum">
              <a:rPr lang="ru-RU" smtClean="0"/>
              <a:t>3</a:t>
            </a:fld>
            <a:endParaRPr lang="ru-RU"/>
          </a:p>
        </p:txBody>
      </p:sp>
      <p:sp>
        <p:nvSpPr>
          <p:cNvPr id="18" name="TextBox 17">
            <a:extLst>
              <a:ext uri="{FF2B5EF4-FFF2-40B4-BE49-F238E27FC236}">
                <a16:creationId xmlns:a16="http://schemas.microsoft.com/office/drawing/2014/main" id="{619737F0-23C8-0168-74B5-6920A2F9990D}"/>
              </a:ext>
            </a:extLst>
          </p:cNvPr>
          <p:cNvSpPr txBox="1"/>
          <p:nvPr/>
        </p:nvSpPr>
        <p:spPr>
          <a:xfrm>
            <a:off x="4784943" y="2772040"/>
            <a:ext cx="2039917" cy="369332"/>
          </a:xfrm>
          <a:prstGeom prst="rect">
            <a:avLst/>
          </a:prstGeom>
          <a:noFill/>
          <a:ln w="28575">
            <a:solidFill>
              <a:srgbClr val="92D050"/>
            </a:solidFill>
          </a:ln>
        </p:spPr>
        <p:txBody>
          <a:bodyPr wrap="none" rtlCol="0">
            <a:spAutoFit/>
          </a:bodyPr>
          <a:lstStyle/>
          <a:p>
            <a:r>
              <a:rPr lang="en-US" b="1" dirty="0"/>
              <a:t>double correlations</a:t>
            </a:r>
            <a:endParaRPr lang="ru-RU" b="1" dirty="0"/>
          </a:p>
        </p:txBody>
      </p:sp>
      <p:sp>
        <p:nvSpPr>
          <p:cNvPr id="19" name="TextBox 18">
            <a:extLst>
              <a:ext uri="{FF2B5EF4-FFF2-40B4-BE49-F238E27FC236}">
                <a16:creationId xmlns:a16="http://schemas.microsoft.com/office/drawing/2014/main" id="{81236CA6-D307-F9FA-97C5-FC13BF12B58E}"/>
              </a:ext>
            </a:extLst>
          </p:cNvPr>
          <p:cNvSpPr txBox="1"/>
          <p:nvPr/>
        </p:nvSpPr>
        <p:spPr>
          <a:xfrm>
            <a:off x="4832417" y="3546982"/>
            <a:ext cx="1887633" cy="369332"/>
          </a:xfrm>
          <a:prstGeom prst="rect">
            <a:avLst/>
          </a:prstGeom>
          <a:noFill/>
          <a:ln w="28575">
            <a:solidFill>
              <a:schemeClr val="accent6">
                <a:lumMod val="60000"/>
                <a:lumOff val="40000"/>
              </a:schemeClr>
            </a:solidFill>
          </a:ln>
        </p:spPr>
        <p:txBody>
          <a:bodyPr wrap="none" rtlCol="0">
            <a:spAutoFit/>
          </a:bodyPr>
          <a:lstStyle/>
          <a:p>
            <a:r>
              <a:rPr lang="en-US" b="1" dirty="0"/>
              <a:t>triple correlations</a:t>
            </a:r>
            <a:endParaRPr lang="ru-RU" b="1" dirty="0"/>
          </a:p>
        </p:txBody>
      </p:sp>
      <p:cxnSp>
        <p:nvCxnSpPr>
          <p:cNvPr id="23" name="Прямая со стрелкой 22">
            <a:extLst>
              <a:ext uri="{FF2B5EF4-FFF2-40B4-BE49-F238E27FC236}">
                <a16:creationId xmlns:a16="http://schemas.microsoft.com/office/drawing/2014/main" id="{B90C1A79-AFC5-1C0C-FF6B-BC71E99FA698}"/>
              </a:ext>
            </a:extLst>
          </p:cNvPr>
          <p:cNvCxnSpPr>
            <a:stCxn id="18" idx="1"/>
          </p:cNvCxnSpPr>
          <p:nvPr/>
        </p:nvCxnSpPr>
        <p:spPr>
          <a:xfrm flipH="1" flipV="1">
            <a:off x="4249840" y="2834074"/>
            <a:ext cx="535103" cy="122632"/>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Прямая со стрелкой 23">
            <a:extLst>
              <a:ext uri="{FF2B5EF4-FFF2-40B4-BE49-F238E27FC236}">
                <a16:creationId xmlns:a16="http://schemas.microsoft.com/office/drawing/2014/main" id="{880B1482-3DDD-4E07-3991-D4767FDED682}"/>
              </a:ext>
            </a:extLst>
          </p:cNvPr>
          <p:cNvCxnSpPr>
            <a:cxnSpLocks/>
            <a:stCxn id="18" idx="1"/>
          </p:cNvCxnSpPr>
          <p:nvPr/>
        </p:nvCxnSpPr>
        <p:spPr>
          <a:xfrm flipH="1">
            <a:off x="4164067" y="2956706"/>
            <a:ext cx="620876" cy="1285775"/>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Прямая со стрелкой 27">
            <a:extLst>
              <a:ext uri="{FF2B5EF4-FFF2-40B4-BE49-F238E27FC236}">
                <a16:creationId xmlns:a16="http://schemas.microsoft.com/office/drawing/2014/main" id="{80663E7E-A1A4-B4E2-5A3B-792DBBCDC610}"/>
              </a:ext>
            </a:extLst>
          </p:cNvPr>
          <p:cNvCxnSpPr>
            <a:cxnSpLocks/>
            <a:stCxn id="19" idx="3"/>
          </p:cNvCxnSpPr>
          <p:nvPr/>
        </p:nvCxnSpPr>
        <p:spPr>
          <a:xfrm flipV="1">
            <a:off x="6720050" y="3364227"/>
            <a:ext cx="565976" cy="367421"/>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71060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Изображение выглядит как текст, рисунок, Детское искусство, Графика&#10;&#10;Автоматически созданное описание">
            <a:extLst>
              <a:ext uri="{FF2B5EF4-FFF2-40B4-BE49-F238E27FC236}">
                <a16:creationId xmlns:a16="http://schemas.microsoft.com/office/drawing/2014/main" id="{3956572F-22BE-D010-9F8E-1CB1F29C5C11}"/>
              </a:ext>
            </a:extLst>
          </p:cNvPr>
          <p:cNvPicPr>
            <a:picLocks noChangeAspect="1"/>
          </p:cNvPicPr>
          <p:nvPr/>
        </p:nvPicPr>
        <p:blipFill rotWithShape="1">
          <a:blip r:embed="rId2">
            <a:extLst>
              <a:ext uri="{28A0092B-C50C-407E-A947-70E740481C1C}">
                <a14:useLocalDpi xmlns:a14="http://schemas.microsoft.com/office/drawing/2010/main" val="0"/>
              </a:ext>
            </a:extLst>
          </a:blip>
          <a:srcRect l="14724" t="21783" r="15211" b="12419"/>
          <a:stretch/>
        </p:blipFill>
        <p:spPr>
          <a:xfrm>
            <a:off x="7076141" y="1648737"/>
            <a:ext cx="4309900" cy="3237983"/>
          </a:xfrm>
          <a:prstGeom prst="rect">
            <a:avLst/>
          </a:prstGeom>
        </p:spPr>
      </p:pic>
      <p:sp>
        <p:nvSpPr>
          <p:cNvPr id="2" name="Заголовок 1">
            <a:extLst>
              <a:ext uri="{FF2B5EF4-FFF2-40B4-BE49-F238E27FC236}">
                <a16:creationId xmlns:a16="http://schemas.microsoft.com/office/drawing/2014/main" id="{A724DBE3-7466-0227-99EF-A6A3ADE13D97}"/>
              </a:ext>
            </a:extLst>
          </p:cNvPr>
          <p:cNvSpPr>
            <a:spLocks noGrp="1"/>
          </p:cNvSpPr>
          <p:nvPr>
            <p:ph type="title"/>
          </p:nvPr>
        </p:nvSpPr>
        <p:spPr>
          <a:xfrm>
            <a:off x="314778" y="383935"/>
            <a:ext cx="11547369" cy="624617"/>
          </a:xfrm>
        </p:spPr>
        <p:txBody>
          <a:bodyPr>
            <a:normAutofit fontScale="90000"/>
          </a:bodyPr>
          <a:lstStyle/>
          <a:p>
            <a:pPr algn="ctr"/>
            <a:r>
              <a:rPr lang="en-US" sz="4000" b="1" dirty="0">
                <a:solidFill>
                  <a:srgbClr val="C00000"/>
                </a:solidFill>
                <a:latin typeface="Abadi" panose="020B0604020104020204" pitchFamily="34" charset="0"/>
              </a:rPr>
              <a:t>Theoretical approach of angular correlations</a:t>
            </a:r>
            <a:endParaRPr lang="ru-RU" sz="4000" b="1" dirty="0">
              <a:solidFill>
                <a:srgbClr val="C00000"/>
              </a:solidFill>
            </a:endParaRPr>
          </a:p>
        </p:txBody>
      </p:sp>
      <p:pic>
        <p:nvPicPr>
          <p:cNvPr id="9" name="Рисунок 8">
            <a:extLst>
              <a:ext uri="{FF2B5EF4-FFF2-40B4-BE49-F238E27FC236}">
                <a16:creationId xmlns:a16="http://schemas.microsoft.com/office/drawing/2014/main" id="{6BAAE698-04FD-3D24-8C5C-F7495E30EEF6}"/>
              </a:ext>
            </a:extLst>
          </p:cNvPr>
          <p:cNvPicPr>
            <a:picLocks noChangeAspect="1"/>
          </p:cNvPicPr>
          <p:nvPr/>
        </p:nvPicPr>
        <p:blipFill>
          <a:blip r:embed="rId3"/>
          <a:stretch>
            <a:fillRect/>
          </a:stretch>
        </p:blipFill>
        <p:spPr>
          <a:xfrm>
            <a:off x="434338" y="4600457"/>
            <a:ext cx="7461001" cy="203364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FAFB4C1A-4D6E-819A-CBEA-1DA389DED2FD}"/>
              </a:ext>
            </a:extLst>
          </p:cNvPr>
          <p:cNvSpPr txBox="1"/>
          <p:nvPr/>
        </p:nvSpPr>
        <p:spPr>
          <a:xfrm>
            <a:off x="8485094" y="5432612"/>
            <a:ext cx="3172600" cy="369332"/>
          </a:xfrm>
          <a:prstGeom prst="rect">
            <a:avLst/>
          </a:prstGeom>
          <a:noFill/>
        </p:spPr>
        <p:txBody>
          <a:bodyPr wrap="none" rtlCol="0">
            <a:spAutoFit/>
          </a:bodyPr>
          <a:lstStyle/>
          <a:p>
            <a:r>
              <a:rPr lang="en-US" dirty="0"/>
              <a:t>S-matrix coefficients from TALYS</a:t>
            </a:r>
            <a:endParaRPr lang="ru-RU" dirty="0"/>
          </a:p>
        </p:txBody>
      </p:sp>
      <p:sp>
        <p:nvSpPr>
          <p:cNvPr id="3" name="Прямоугольник 2">
            <a:extLst>
              <a:ext uri="{FF2B5EF4-FFF2-40B4-BE49-F238E27FC236}">
                <a16:creationId xmlns:a16="http://schemas.microsoft.com/office/drawing/2014/main" id="{1CD326C2-554B-D261-DB13-4197290823B9}"/>
              </a:ext>
            </a:extLst>
          </p:cNvPr>
          <p:cNvSpPr/>
          <p:nvPr/>
        </p:nvSpPr>
        <p:spPr>
          <a:xfrm>
            <a:off x="2969207" y="5285859"/>
            <a:ext cx="2737223" cy="43030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p14="http://schemas.microsoft.com/office/powerpoint/2010/main">
        <mc:Choice Requires="p14">
          <p:contentPart p14:bwMode="auto" r:id="rId4">
            <p14:nvContentPartPr>
              <p14:cNvPr id="4" name="Рукописный ввод 3">
                <a:extLst>
                  <a:ext uri="{FF2B5EF4-FFF2-40B4-BE49-F238E27FC236}">
                    <a16:creationId xmlns:a16="http://schemas.microsoft.com/office/drawing/2014/main" id="{379A4242-0E30-1ABA-B9D5-C4AFD98C880B}"/>
                  </a:ext>
                </a:extLst>
              </p14:cNvPr>
              <p14:cNvContentPartPr/>
              <p14:nvPr/>
            </p14:nvContentPartPr>
            <p14:xfrm>
              <a:off x="5806934" y="4686332"/>
              <a:ext cx="3557520" cy="814680"/>
            </p14:xfrm>
          </p:contentPart>
        </mc:Choice>
        <mc:Fallback xmlns="">
          <p:pic>
            <p:nvPicPr>
              <p:cNvPr id="4" name="Рукописный ввод 3">
                <a:extLst>
                  <a:ext uri="{FF2B5EF4-FFF2-40B4-BE49-F238E27FC236}">
                    <a16:creationId xmlns:a16="http://schemas.microsoft.com/office/drawing/2014/main" id="{379A4242-0E30-1ABA-B9D5-C4AFD98C880B}"/>
                  </a:ext>
                </a:extLst>
              </p:cNvPr>
              <p:cNvPicPr/>
              <p:nvPr/>
            </p:nvPicPr>
            <p:blipFill>
              <a:blip r:embed="rId7"/>
              <a:stretch>
                <a:fillRect/>
              </a:stretch>
            </p:blipFill>
            <p:spPr>
              <a:xfrm>
                <a:off x="5788934" y="4668332"/>
                <a:ext cx="3593160" cy="850320"/>
              </a:xfrm>
              <a:prstGeom prst="rect">
                <a:avLst/>
              </a:prstGeom>
            </p:spPr>
          </p:pic>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DA5072E-D54A-850C-7323-C46DCCEB08C5}"/>
                  </a:ext>
                </a:extLst>
              </p:cNvPr>
              <p:cNvSpPr txBox="1"/>
              <p:nvPr/>
            </p:nvSpPr>
            <p:spPr>
              <a:xfrm>
                <a:off x="541635" y="1198282"/>
                <a:ext cx="10679954" cy="369332"/>
              </a:xfrm>
              <a:prstGeom prst="rect">
                <a:avLst/>
              </a:prstGeom>
              <a:noFill/>
            </p:spPr>
            <p:txBody>
              <a:bodyPr wrap="square" rtlCol="0">
                <a:spAutoFit/>
              </a:bodyPr>
              <a:lstStyle/>
              <a:p>
                <a:r>
                  <a:rPr lang="en-US" b="1" dirty="0">
                    <a:latin typeface="Abadi" panose="020B0604020104020204" pitchFamily="34" charset="0"/>
                  </a:rPr>
                  <a:t>Double differential cross-section depended on direction of inelastically scattered neutron and </a:t>
                </a:r>
                <a14:m>
                  <m:oMath xmlns:m="http://schemas.openxmlformats.org/officeDocument/2006/math">
                    <m:r>
                      <a:rPr lang="en-US" b="1" i="1" smtClean="0">
                        <a:latin typeface="Cambria Math" panose="02040503050406030204" pitchFamily="18" charset="0"/>
                      </a:rPr>
                      <m:t>𝜸</m:t>
                    </m:r>
                  </m:oMath>
                </a14:m>
                <a:r>
                  <a:rPr lang="en-US" b="1" dirty="0"/>
                  <a:t>-quanta</a:t>
                </a:r>
                <a:endParaRPr lang="ru-RU" b="1" dirty="0"/>
              </a:p>
            </p:txBody>
          </p:sp>
        </mc:Choice>
        <mc:Fallback xmlns="">
          <p:sp>
            <p:nvSpPr>
              <p:cNvPr id="14" name="TextBox 13">
                <a:extLst>
                  <a:ext uri="{FF2B5EF4-FFF2-40B4-BE49-F238E27FC236}">
                    <a16:creationId xmlns:a16="http://schemas.microsoft.com/office/drawing/2014/main" id="{4DA5072E-D54A-850C-7323-C46DCCEB08C5}"/>
                  </a:ext>
                </a:extLst>
              </p:cNvPr>
              <p:cNvSpPr txBox="1">
                <a:spLocks noRot="1" noChangeAspect="1" noMove="1" noResize="1" noEditPoints="1" noAdjustHandles="1" noChangeArrowheads="1" noChangeShapeType="1" noTextEdit="1"/>
              </p:cNvSpPr>
              <p:nvPr/>
            </p:nvSpPr>
            <p:spPr>
              <a:xfrm>
                <a:off x="541635" y="1198282"/>
                <a:ext cx="10679954" cy="369332"/>
              </a:xfrm>
              <a:prstGeom prst="rect">
                <a:avLst/>
              </a:prstGeom>
              <a:blipFill>
                <a:blip r:embed="rId8"/>
                <a:stretch>
                  <a:fillRect l="-514" t="-10000"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D11DF95-9EDF-00AC-0A2D-77A1050F42B8}"/>
                  </a:ext>
                </a:extLst>
              </p:cNvPr>
              <p:cNvSpPr txBox="1"/>
              <p:nvPr/>
            </p:nvSpPr>
            <p:spPr>
              <a:xfrm>
                <a:off x="7076141" y="3656560"/>
                <a:ext cx="596171" cy="39408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𝛽</m:t>
                          </m:r>
                        </m:sub>
                      </m:sSub>
                    </m:oMath>
                  </m:oMathPara>
                </a14:m>
                <a:endParaRPr lang="en-US" b="0" dirty="0"/>
              </a:p>
            </p:txBody>
          </p:sp>
        </mc:Choice>
        <mc:Fallback xmlns="">
          <p:sp>
            <p:nvSpPr>
              <p:cNvPr id="12" name="TextBox 11">
                <a:extLst>
                  <a:ext uri="{FF2B5EF4-FFF2-40B4-BE49-F238E27FC236}">
                    <a16:creationId xmlns:a16="http://schemas.microsoft.com/office/drawing/2014/main" id="{2D11DF95-9EDF-00AC-0A2D-77A1050F42B8}"/>
                  </a:ext>
                </a:extLst>
              </p:cNvPr>
              <p:cNvSpPr txBox="1">
                <a:spLocks noRot="1" noChangeAspect="1" noMove="1" noResize="1" noEditPoints="1" noAdjustHandles="1" noChangeArrowheads="1" noChangeShapeType="1" noTextEdit="1"/>
              </p:cNvSpPr>
              <p:nvPr/>
            </p:nvSpPr>
            <p:spPr>
              <a:xfrm>
                <a:off x="7076141" y="3656560"/>
                <a:ext cx="596171" cy="394082"/>
              </a:xfrm>
              <a:prstGeom prst="rect">
                <a:avLst/>
              </a:prstGeom>
              <a:blipFill>
                <a:blip r:embed="rId9"/>
                <a:stretch>
                  <a:fillRect b="-1093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29698B2-DD28-7C56-A06B-41ADC604131E}"/>
                  </a:ext>
                </a:extLst>
              </p:cNvPr>
              <p:cNvSpPr txBox="1"/>
              <p:nvPr/>
            </p:nvSpPr>
            <p:spPr>
              <a:xfrm>
                <a:off x="10880736" y="3959050"/>
                <a:ext cx="596171" cy="3942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𝛾</m:t>
                          </m:r>
                        </m:sub>
                      </m:sSub>
                    </m:oMath>
                  </m:oMathPara>
                </a14:m>
                <a:endParaRPr lang="en-US" b="0" dirty="0"/>
              </a:p>
            </p:txBody>
          </p:sp>
        </mc:Choice>
        <mc:Fallback xmlns="">
          <p:sp>
            <p:nvSpPr>
              <p:cNvPr id="16" name="TextBox 15">
                <a:extLst>
                  <a:ext uri="{FF2B5EF4-FFF2-40B4-BE49-F238E27FC236}">
                    <a16:creationId xmlns:a16="http://schemas.microsoft.com/office/drawing/2014/main" id="{529698B2-DD28-7C56-A06B-41ADC604131E}"/>
                  </a:ext>
                </a:extLst>
              </p:cNvPr>
              <p:cNvSpPr txBox="1">
                <a:spLocks noRot="1" noChangeAspect="1" noMove="1" noResize="1" noEditPoints="1" noAdjustHandles="1" noChangeArrowheads="1" noChangeShapeType="1" noTextEdit="1"/>
              </p:cNvSpPr>
              <p:nvPr/>
            </p:nvSpPr>
            <p:spPr>
              <a:xfrm>
                <a:off x="10880736" y="3959050"/>
                <a:ext cx="596171" cy="394210"/>
              </a:xfrm>
              <a:prstGeom prst="rect">
                <a:avLst/>
              </a:prstGeom>
              <a:blipFill>
                <a:blip r:embed="rId10"/>
                <a:stretch>
                  <a:fillRect b="-6154"/>
                </a:stretch>
              </a:blipFill>
            </p:spPr>
            <p:txBody>
              <a:bodyPr/>
              <a:lstStyle/>
              <a:p>
                <a:r>
                  <a:rPr lang="ru-RU">
                    <a:noFill/>
                  </a:rPr>
                  <a:t> </a:t>
                </a:r>
              </a:p>
            </p:txBody>
          </p:sp>
        </mc:Fallback>
      </mc:AlternateContent>
      <p:sp>
        <p:nvSpPr>
          <p:cNvPr id="5" name="Нижний колонтитул 4">
            <a:extLst>
              <a:ext uri="{FF2B5EF4-FFF2-40B4-BE49-F238E27FC236}">
                <a16:creationId xmlns:a16="http://schemas.microsoft.com/office/drawing/2014/main" id="{9DFE334F-436A-464C-8F6D-7A3C534FF36C}"/>
              </a:ext>
            </a:extLst>
          </p:cNvPr>
          <p:cNvSpPr>
            <a:spLocks noGrp="1"/>
          </p:cNvSpPr>
          <p:nvPr>
            <p:ph type="ftr" sz="quarter" idx="11"/>
          </p:nvPr>
        </p:nvSpPr>
        <p:spPr/>
        <p:txBody>
          <a:bodyPr/>
          <a:lstStyle/>
          <a:p>
            <a:r>
              <a:rPr lang="en-US"/>
              <a:t>AYSS-2024</a:t>
            </a:r>
            <a:endParaRPr lang="ru-RU"/>
          </a:p>
        </p:txBody>
      </p:sp>
      <p:sp>
        <p:nvSpPr>
          <p:cNvPr id="13" name="Номер слайда 12">
            <a:extLst>
              <a:ext uri="{FF2B5EF4-FFF2-40B4-BE49-F238E27FC236}">
                <a16:creationId xmlns:a16="http://schemas.microsoft.com/office/drawing/2014/main" id="{6107F0D4-60D2-EFCB-8D51-0FE414A21582}"/>
              </a:ext>
            </a:extLst>
          </p:cNvPr>
          <p:cNvSpPr>
            <a:spLocks noGrp="1"/>
          </p:cNvSpPr>
          <p:nvPr>
            <p:ph type="sldNum" sz="quarter" idx="12"/>
          </p:nvPr>
        </p:nvSpPr>
        <p:spPr/>
        <p:txBody>
          <a:bodyPr/>
          <a:lstStyle/>
          <a:p>
            <a:fld id="{3B000970-D035-4636-865D-A209ACB0C698}" type="slidenum">
              <a:rPr lang="ru-RU" smtClean="0"/>
              <a:t>4</a:t>
            </a:fld>
            <a:endParaRPr lang="ru-RU"/>
          </a:p>
        </p:txBody>
      </p:sp>
      <p:pic>
        <p:nvPicPr>
          <p:cNvPr id="17" name="Рисунок 16">
            <a:extLst>
              <a:ext uri="{FF2B5EF4-FFF2-40B4-BE49-F238E27FC236}">
                <a16:creationId xmlns:a16="http://schemas.microsoft.com/office/drawing/2014/main" id="{E690839D-5C9C-793A-AD1F-6236A6DBBD4C}"/>
              </a:ext>
            </a:extLst>
          </p:cNvPr>
          <p:cNvPicPr>
            <a:picLocks noChangeAspect="1"/>
          </p:cNvPicPr>
          <p:nvPr/>
        </p:nvPicPr>
        <p:blipFill>
          <a:blip r:embed="rId11"/>
          <a:stretch>
            <a:fillRect/>
          </a:stretch>
        </p:blipFill>
        <p:spPr>
          <a:xfrm>
            <a:off x="582343" y="1836725"/>
            <a:ext cx="6493798" cy="742148"/>
          </a:xfrm>
          <a:prstGeom prst="rect">
            <a:avLst/>
          </a:prstGeom>
        </p:spPr>
      </p:pic>
      <p:pic>
        <p:nvPicPr>
          <p:cNvPr id="19" name="Рисунок 18">
            <a:extLst>
              <a:ext uri="{FF2B5EF4-FFF2-40B4-BE49-F238E27FC236}">
                <a16:creationId xmlns:a16="http://schemas.microsoft.com/office/drawing/2014/main" id="{B24D8A28-28EA-BF92-7744-FAF58A9E4A42}"/>
              </a:ext>
            </a:extLst>
          </p:cNvPr>
          <p:cNvPicPr>
            <a:picLocks noChangeAspect="1"/>
          </p:cNvPicPr>
          <p:nvPr/>
        </p:nvPicPr>
        <p:blipFill>
          <a:blip r:embed="rId12"/>
          <a:stretch>
            <a:fillRect/>
          </a:stretch>
        </p:blipFill>
        <p:spPr>
          <a:xfrm>
            <a:off x="541635" y="3219058"/>
            <a:ext cx="6111592" cy="706365"/>
          </a:xfrm>
          <a:prstGeom prst="rect">
            <a:avLst/>
          </a:prstGeom>
        </p:spPr>
      </p:pic>
    </p:spTree>
    <p:extLst>
      <p:ext uri="{BB962C8B-B14F-4D97-AF65-F5344CB8AC3E}">
        <p14:creationId xmlns:p14="http://schemas.microsoft.com/office/powerpoint/2010/main" val="4251322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264A3C-2FDA-7BEA-7314-A8FA84792AAC}"/>
              </a:ext>
            </a:extLst>
          </p:cNvPr>
          <p:cNvSpPr>
            <a:spLocks noGrp="1"/>
          </p:cNvSpPr>
          <p:nvPr>
            <p:ph type="title"/>
          </p:nvPr>
        </p:nvSpPr>
        <p:spPr>
          <a:xfrm>
            <a:off x="838200" y="280347"/>
            <a:ext cx="10515600" cy="692710"/>
          </a:xfrm>
        </p:spPr>
        <p:txBody>
          <a:bodyPr>
            <a:normAutofit fontScale="90000"/>
          </a:bodyPr>
          <a:lstStyle/>
          <a:p>
            <a:pPr algn="ctr"/>
            <a:r>
              <a:rPr lang="en-US" b="1" dirty="0">
                <a:solidFill>
                  <a:srgbClr val="C00000"/>
                </a:solidFill>
                <a:latin typeface="Abadi" panose="020B0604020104020204" pitchFamily="34" charset="0"/>
              </a:rPr>
              <a:t>TANGRA </a:t>
            </a:r>
            <a:r>
              <a:rPr lang="ru-RU" b="1" dirty="0">
                <a:solidFill>
                  <a:srgbClr val="C00000"/>
                </a:solidFill>
              </a:rPr>
              <a:t>и </a:t>
            </a:r>
            <a:r>
              <a:rPr lang="en-US" b="1" dirty="0">
                <a:solidFill>
                  <a:srgbClr val="C00000"/>
                </a:solidFill>
                <a:latin typeface="Abadi" panose="020B0604020104020204" pitchFamily="34" charset="0"/>
              </a:rPr>
              <a:t>Tagged Neutron Method (TNM)</a:t>
            </a:r>
            <a:endParaRPr lang="ru-RU" b="1" dirty="0">
              <a:solidFill>
                <a:srgbClr val="C00000"/>
              </a:solidFill>
            </a:endParaRPr>
          </a:p>
        </p:txBody>
      </p:sp>
      <p:pic>
        <p:nvPicPr>
          <p:cNvPr id="4" name="Объект 3">
            <a:extLst>
              <a:ext uri="{FF2B5EF4-FFF2-40B4-BE49-F238E27FC236}">
                <a16:creationId xmlns:a16="http://schemas.microsoft.com/office/drawing/2014/main" id="{BA43B300-B235-2E77-91E4-8DBC10C47CB7}"/>
              </a:ext>
            </a:extLst>
          </p:cNvPr>
          <p:cNvPicPr>
            <a:picLocks noGrp="1" noChangeAspect="1"/>
          </p:cNvPicPr>
          <p:nvPr>
            <p:ph idx="1"/>
          </p:nvPr>
        </p:nvPicPr>
        <p:blipFill>
          <a:blip r:embed="rId2"/>
          <a:stretch>
            <a:fillRect/>
          </a:stretch>
        </p:blipFill>
        <p:spPr>
          <a:xfrm>
            <a:off x="2050167" y="1994834"/>
            <a:ext cx="7996516" cy="449804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BF0E570-993F-1F86-D4BC-B3D15041AC29}"/>
              </a:ext>
            </a:extLst>
          </p:cNvPr>
          <p:cNvSpPr txBox="1"/>
          <p:nvPr/>
        </p:nvSpPr>
        <p:spPr>
          <a:xfrm>
            <a:off x="1775715" y="1112481"/>
            <a:ext cx="8640570" cy="461665"/>
          </a:xfrm>
          <a:prstGeom prst="rect">
            <a:avLst/>
          </a:prstGeom>
          <a:noFill/>
        </p:spPr>
        <p:txBody>
          <a:bodyPr wrap="square">
            <a:spAutoFit/>
          </a:bodyPr>
          <a:lstStyle/>
          <a:p>
            <a:pPr algn="ctr"/>
            <a:r>
              <a:rPr lang="de-DE" sz="2400" b="1" i="0" dirty="0" err="1">
                <a:solidFill>
                  <a:srgbClr val="0070C0"/>
                </a:solidFill>
                <a:effectLst/>
                <a:latin typeface="Abadi" panose="020B0604020104020204" pitchFamily="34" charset="0"/>
              </a:rPr>
              <a:t>TAgged</a:t>
            </a:r>
            <a:r>
              <a:rPr lang="de-DE" sz="2400" b="1" i="0" dirty="0">
                <a:solidFill>
                  <a:srgbClr val="0070C0"/>
                </a:solidFill>
                <a:effectLst/>
                <a:latin typeface="Abadi" panose="020B0604020104020204" pitchFamily="34" charset="0"/>
              </a:rPr>
              <a:t> Neutrons and Gamma R</a:t>
            </a:r>
            <a:r>
              <a:rPr lang="ru-RU" sz="2400" b="1" i="0" dirty="0">
                <a:solidFill>
                  <a:srgbClr val="0070C0"/>
                </a:solidFill>
                <a:effectLst/>
              </a:rPr>
              <a:t>А</a:t>
            </a:r>
            <a:r>
              <a:rPr lang="de-DE" sz="2400" b="1" i="0" dirty="0" err="1">
                <a:solidFill>
                  <a:srgbClr val="0070C0"/>
                </a:solidFill>
                <a:effectLst/>
                <a:latin typeface="Abadi" panose="020B0604020104020204" pitchFamily="34" charset="0"/>
              </a:rPr>
              <a:t>ys</a:t>
            </a:r>
            <a:r>
              <a:rPr lang="ru-RU" sz="2400" b="1" i="0" dirty="0">
                <a:solidFill>
                  <a:srgbClr val="0070C0"/>
                </a:solidFill>
                <a:effectLst/>
              </a:rPr>
              <a:t> (</a:t>
            </a:r>
            <a:r>
              <a:rPr lang="en-US" sz="2400" b="1" i="0" dirty="0">
                <a:solidFill>
                  <a:srgbClr val="0070C0"/>
                </a:solidFill>
                <a:effectLst/>
                <a:latin typeface="Abadi" panose="020B0604020104020204" pitchFamily="34" charset="0"/>
              </a:rPr>
              <a:t>TANGRA</a:t>
            </a:r>
            <a:r>
              <a:rPr lang="ru-RU" sz="2400" b="1" i="0" dirty="0">
                <a:solidFill>
                  <a:srgbClr val="0070C0"/>
                </a:solidFill>
                <a:effectLst/>
              </a:rPr>
              <a:t>)</a:t>
            </a:r>
            <a:endParaRPr lang="ru-RU" sz="2400" b="1" dirty="0">
              <a:solidFill>
                <a:srgbClr val="0070C0"/>
              </a:solidFill>
            </a:endParaRPr>
          </a:p>
        </p:txBody>
      </p:sp>
      <p:sp>
        <p:nvSpPr>
          <p:cNvPr id="6" name="Нижний колонтитул 5">
            <a:extLst>
              <a:ext uri="{FF2B5EF4-FFF2-40B4-BE49-F238E27FC236}">
                <a16:creationId xmlns:a16="http://schemas.microsoft.com/office/drawing/2014/main" id="{DC5317EC-4D95-8A32-8A0F-4C9FE6E73209}"/>
              </a:ext>
            </a:extLst>
          </p:cNvPr>
          <p:cNvSpPr>
            <a:spLocks noGrp="1"/>
          </p:cNvSpPr>
          <p:nvPr>
            <p:ph type="ftr" sz="quarter" idx="11"/>
          </p:nvPr>
        </p:nvSpPr>
        <p:spPr/>
        <p:txBody>
          <a:bodyPr/>
          <a:lstStyle/>
          <a:p>
            <a:r>
              <a:rPr lang="en-US"/>
              <a:t>AYSS-2024</a:t>
            </a:r>
            <a:endParaRPr lang="ru-RU"/>
          </a:p>
        </p:txBody>
      </p:sp>
      <p:sp>
        <p:nvSpPr>
          <p:cNvPr id="7" name="Номер слайда 6">
            <a:extLst>
              <a:ext uri="{FF2B5EF4-FFF2-40B4-BE49-F238E27FC236}">
                <a16:creationId xmlns:a16="http://schemas.microsoft.com/office/drawing/2014/main" id="{EB0F7CB0-81FD-A66D-ECD5-AC2B29E88AF8}"/>
              </a:ext>
            </a:extLst>
          </p:cNvPr>
          <p:cNvSpPr>
            <a:spLocks noGrp="1"/>
          </p:cNvSpPr>
          <p:nvPr>
            <p:ph type="sldNum" sz="quarter" idx="12"/>
          </p:nvPr>
        </p:nvSpPr>
        <p:spPr/>
        <p:txBody>
          <a:bodyPr/>
          <a:lstStyle/>
          <a:p>
            <a:fld id="{3B000970-D035-4636-865D-A209ACB0C698}" type="slidenum">
              <a:rPr lang="ru-RU" smtClean="0"/>
              <a:t>5</a:t>
            </a:fld>
            <a:endParaRPr lang="ru-RU"/>
          </a:p>
        </p:txBody>
      </p:sp>
    </p:spTree>
    <p:extLst>
      <p:ext uri="{BB962C8B-B14F-4D97-AF65-F5344CB8AC3E}">
        <p14:creationId xmlns:p14="http://schemas.microsoft.com/office/powerpoint/2010/main" val="82922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E17A1A-0B05-FDFF-0FBA-EC8648A70D71}"/>
              </a:ext>
            </a:extLst>
          </p:cNvPr>
          <p:cNvSpPr>
            <a:spLocks noGrp="1"/>
          </p:cNvSpPr>
          <p:nvPr>
            <p:ph type="title"/>
          </p:nvPr>
        </p:nvSpPr>
        <p:spPr>
          <a:xfrm>
            <a:off x="404184" y="213255"/>
            <a:ext cx="5528982" cy="1232253"/>
          </a:xfrm>
        </p:spPr>
        <p:txBody>
          <a:bodyPr>
            <a:normAutofit fontScale="90000"/>
          </a:bodyPr>
          <a:lstStyle/>
          <a:p>
            <a:r>
              <a:rPr lang="en-US" b="1" dirty="0">
                <a:solidFill>
                  <a:srgbClr val="C00000"/>
                </a:solidFill>
                <a:latin typeface="Abadi" panose="020B0604020104020204" pitchFamily="34" charset="0"/>
              </a:rPr>
              <a:t>Experiment for searching angular correlations </a:t>
            </a:r>
            <a:endParaRPr lang="ru-RU" b="1" dirty="0">
              <a:solidFill>
                <a:srgbClr val="C00000"/>
              </a:solidFill>
            </a:endParaRPr>
          </a:p>
        </p:txBody>
      </p:sp>
      <p:sp>
        <p:nvSpPr>
          <p:cNvPr id="3" name="Объект 2">
            <a:extLst>
              <a:ext uri="{FF2B5EF4-FFF2-40B4-BE49-F238E27FC236}">
                <a16:creationId xmlns:a16="http://schemas.microsoft.com/office/drawing/2014/main" id="{0EE9E016-2A2C-BE69-CE6B-37469A1C4AD7}"/>
              </a:ext>
            </a:extLst>
          </p:cNvPr>
          <p:cNvSpPr>
            <a:spLocks noGrp="1"/>
          </p:cNvSpPr>
          <p:nvPr>
            <p:ph idx="1"/>
          </p:nvPr>
        </p:nvSpPr>
        <p:spPr>
          <a:xfrm>
            <a:off x="567018" y="1518585"/>
            <a:ext cx="5528982" cy="2298525"/>
          </a:xfrm>
        </p:spPr>
        <p:txBody>
          <a:bodyPr>
            <a:normAutofit lnSpcReduction="10000"/>
          </a:bodyPr>
          <a:lstStyle/>
          <a:p>
            <a:r>
              <a:rPr lang="en-US" sz="2400" dirty="0">
                <a:latin typeface="Abadi Extra Light" panose="020B0204020104020204" pitchFamily="34" charset="0"/>
              </a:rPr>
              <a:t>10 long (1 </a:t>
            </a:r>
            <a:r>
              <a:rPr lang="de-DE" sz="2400" dirty="0">
                <a:latin typeface="Abadi Extra Light" panose="020B0204020104020204" pitchFamily="34" charset="0"/>
              </a:rPr>
              <a:t>m</a:t>
            </a:r>
            <a:r>
              <a:rPr lang="en-US" sz="2400" dirty="0">
                <a:latin typeface="Abadi Extra Light" panose="020B0204020104020204" pitchFamily="34" charset="0"/>
              </a:rPr>
              <a:t>) plastic scintillator detectors</a:t>
            </a:r>
            <a:r>
              <a:rPr lang="ru-RU" sz="2400" dirty="0">
                <a:latin typeface="Abadi Extra Light" panose="020B0204020104020204" pitchFamily="34" charset="0"/>
              </a:rPr>
              <a:t> </a:t>
            </a:r>
            <a:r>
              <a:rPr lang="en-US" sz="2400" dirty="0">
                <a:latin typeface="Abadi Extra Light" panose="020B0204020104020204" pitchFamily="34" charset="0"/>
              </a:rPr>
              <a:t>with 2 PMT made by EPIC CRYSTALL</a:t>
            </a:r>
          </a:p>
          <a:p>
            <a:r>
              <a:rPr lang="en-US" sz="2400" dirty="0">
                <a:latin typeface="Abadi Extra Light" panose="020B0204020104020204" pitchFamily="34" charset="0"/>
              </a:rPr>
              <a:t>Detectors are placed at angles from 15° with step 30° (max 135°)</a:t>
            </a:r>
            <a:endParaRPr lang="ru-RU" sz="2400" dirty="0"/>
          </a:p>
          <a:p>
            <a:r>
              <a:rPr lang="ru-RU" sz="2400" dirty="0"/>
              <a:t>2 </a:t>
            </a:r>
            <a:r>
              <a:rPr lang="en-US" sz="2400" dirty="0">
                <a:latin typeface="Abadi Extra Light" panose="020B0204020104020204" pitchFamily="34" charset="0"/>
              </a:rPr>
              <a:t>long detectors above and below of target</a:t>
            </a:r>
          </a:p>
          <a:p>
            <a:endParaRPr lang="ru-RU" sz="2400" dirty="0"/>
          </a:p>
        </p:txBody>
      </p:sp>
      <p:pic>
        <p:nvPicPr>
          <p:cNvPr id="5" name="Объект 4" descr="Изображение выглядит как круг, диаграмма, часы, линия&#10;&#10;Автоматически созданное описание">
            <a:extLst>
              <a:ext uri="{FF2B5EF4-FFF2-40B4-BE49-F238E27FC236}">
                <a16:creationId xmlns:a16="http://schemas.microsoft.com/office/drawing/2014/main" id="{6D1E0494-E2D2-C391-26F6-1F785A7AAB39}"/>
              </a:ext>
            </a:extLst>
          </p:cNvPr>
          <p:cNvPicPr>
            <a:picLocks noChangeAspect="1"/>
          </p:cNvPicPr>
          <p:nvPr/>
        </p:nvPicPr>
        <p:blipFill rotWithShape="1">
          <a:blip r:embed="rId2">
            <a:extLst>
              <a:ext uri="{28A0092B-C50C-407E-A947-70E740481C1C}">
                <a14:useLocalDpi xmlns:a14="http://schemas.microsoft.com/office/drawing/2010/main" val="0"/>
              </a:ext>
            </a:extLst>
          </a:blip>
          <a:srcRect l="8465" r="9041"/>
          <a:stretch/>
        </p:blipFill>
        <p:spPr>
          <a:xfrm>
            <a:off x="6464268" y="1031518"/>
            <a:ext cx="5323548" cy="4895143"/>
          </a:xfrm>
          <a:prstGeom prst="rect">
            <a:avLst/>
          </a:prstGeom>
        </p:spPr>
      </p:pic>
      <p:grpSp>
        <p:nvGrpSpPr>
          <p:cNvPr id="11" name="Группа 10">
            <a:extLst>
              <a:ext uri="{FF2B5EF4-FFF2-40B4-BE49-F238E27FC236}">
                <a16:creationId xmlns:a16="http://schemas.microsoft.com/office/drawing/2014/main" id="{DB64F8EA-FB2C-D73D-1681-C77227522765}"/>
              </a:ext>
            </a:extLst>
          </p:cNvPr>
          <p:cNvGrpSpPr/>
          <p:nvPr/>
        </p:nvGrpSpPr>
        <p:grpSpPr>
          <a:xfrm>
            <a:off x="8990682" y="4725822"/>
            <a:ext cx="135360" cy="273960"/>
            <a:chOff x="8801387" y="4765960"/>
            <a:chExt cx="135360" cy="273960"/>
          </a:xfrm>
        </p:grpSpPr>
        <mc:AlternateContent xmlns:mc="http://schemas.openxmlformats.org/markup-compatibility/2006" xmlns:p14="http://schemas.microsoft.com/office/powerpoint/2010/main">
          <mc:Choice Requires="p14">
            <p:contentPart p14:bwMode="auto" r:id="rId3">
              <p14:nvContentPartPr>
                <p14:cNvPr id="25" name="Рукописный ввод 24">
                  <a:extLst>
                    <a:ext uri="{FF2B5EF4-FFF2-40B4-BE49-F238E27FC236}">
                      <a16:creationId xmlns:a16="http://schemas.microsoft.com/office/drawing/2014/main" id="{32067DD0-8146-F6D1-DF41-E53BE32B10CD}"/>
                    </a:ext>
                  </a:extLst>
                </p14:cNvPr>
                <p14:cNvContentPartPr/>
                <p14:nvPr/>
              </p14:nvContentPartPr>
              <p14:xfrm>
                <a:off x="8801387" y="4787560"/>
                <a:ext cx="102240" cy="252360"/>
              </p14:xfrm>
            </p:contentPart>
          </mc:Choice>
          <mc:Fallback xmlns="">
            <p:pic>
              <p:nvPicPr>
                <p:cNvPr id="23" name="Рукописный ввод 22">
                  <a:extLst>
                    <a:ext uri="{FF2B5EF4-FFF2-40B4-BE49-F238E27FC236}">
                      <a16:creationId xmlns:a16="http://schemas.microsoft.com/office/drawing/2014/main" id="{4B058207-A0DC-B030-70FA-26DE4D312517}"/>
                    </a:ext>
                  </a:extLst>
                </p:cNvPr>
                <p:cNvPicPr/>
                <p:nvPr/>
              </p:nvPicPr>
              <p:blipFill>
                <a:blip r:embed="rId15"/>
                <a:stretch>
                  <a:fillRect/>
                </a:stretch>
              </p:blipFill>
              <p:spPr>
                <a:xfrm>
                  <a:off x="8792747" y="4778560"/>
                  <a:ext cx="11988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Рукописный ввод 25">
                  <a:extLst>
                    <a:ext uri="{FF2B5EF4-FFF2-40B4-BE49-F238E27FC236}">
                      <a16:creationId xmlns:a16="http://schemas.microsoft.com/office/drawing/2014/main" id="{1DFF1D53-7016-8CED-8462-F7A8F99EC00A}"/>
                    </a:ext>
                  </a:extLst>
                </p14:cNvPr>
                <p14:cNvContentPartPr/>
                <p14:nvPr/>
              </p14:nvContentPartPr>
              <p14:xfrm>
                <a:off x="8887067" y="4769920"/>
                <a:ext cx="360" cy="360"/>
              </p14:xfrm>
            </p:contentPart>
          </mc:Choice>
          <mc:Fallback xmlns="">
            <p:pic>
              <p:nvPicPr>
                <p:cNvPr id="24" name="Рукописный ввод 23">
                  <a:extLst>
                    <a:ext uri="{FF2B5EF4-FFF2-40B4-BE49-F238E27FC236}">
                      <a16:creationId xmlns:a16="http://schemas.microsoft.com/office/drawing/2014/main" id="{0DEC8575-7584-2778-5238-9B0F1AB3DB94}"/>
                    </a:ext>
                  </a:extLst>
                </p:cNvPr>
                <p:cNvPicPr/>
                <p:nvPr/>
              </p:nvPicPr>
              <p:blipFill>
                <a:blip r:embed="rId17"/>
                <a:stretch>
                  <a:fillRect/>
                </a:stretch>
              </p:blipFill>
              <p:spPr>
                <a:xfrm>
                  <a:off x="8878427" y="47609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Рукописный ввод 26">
                  <a:extLst>
                    <a:ext uri="{FF2B5EF4-FFF2-40B4-BE49-F238E27FC236}">
                      <a16:creationId xmlns:a16="http://schemas.microsoft.com/office/drawing/2014/main" id="{7B37D527-E652-0848-ECDB-E22472DDBB72}"/>
                    </a:ext>
                  </a:extLst>
                </p14:cNvPr>
                <p14:cNvContentPartPr/>
                <p14:nvPr/>
              </p14:nvContentPartPr>
              <p14:xfrm>
                <a:off x="8816147" y="4765960"/>
                <a:ext cx="120600" cy="91800"/>
              </p14:xfrm>
            </p:contentPart>
          </mc:Choice>
          <mc:Fallback xmlns="">
            <p:pic>
              <p:nvPicPr>
                <p:cNvPr id="25" name="Рукописный ввод 24">
                  <a:extLst>
                    <a:ext uri="{FF2B5EF4-FFF2-40B4-BE49-F238E27FC236}">
                      <a16:creationId xmlns:a16="http://schemas.microsoft.com/office/drawing/2014/main" id="{72A03F37-88EB-5093-6E93-A63F3168C584}"/>
                    </a:ext>
                  </a:extLst>
                </p:cNvPr>
                <p:cNvPicPr/>
                <p:nvPr/>
              </p:nvPicPr>
              <p:blipFill>
                <a:blip r:embed="rId19"/>
                <a:stretch>
                  <a:fillRect/>
                </a:stretch>
              </p:blipFill>
              <p:spPr>
                <a:xfrm>
                  <a:off x="8807507" y="4757320"/>
                  <a:ext cx="138240" cy="109440"/>
                </a:xfrm>
                <a:prstGeom prst="rect">
                  <a:avLst/>
                </a:prstGeom>
              </p:spPr>
            </p:pic>
          </mc:Fallback>
        </mc:AlternateContent>
      </p:grpSp>
      <p:sp>
        <p:nvSpPr>
          <p:cNvPr id="31" name="TextBox 30">
            <a:extLst>
              <a:ext uri="{FF2B5EF4-FFF2-40B4-BE49-F238E27FC236}">
                <a16:creationId xmlns:a16="http://schemas.microsoft.com/office/drawing/2014/main" id="{143E5BEE-5948-9C46-BAF2-99825B0F4830}"/>
              </a:ext>
            </a:extLst>
          </p:cNvPr>
          <p:cNvSpPr txBox="1"/>
          <p:nvPr/>
        </p:nvSpPr>
        <p:spPr>
          <a:xfrm>
            <a:off x="6632532" y="387514"/>
            <a:ext cx="5584847" cy="400110"/>
          </a:xfrm>
          <a:prstGeom prst="rect">
            <a:avLst/>
          </a:prstGeom>
          <a:noFill/>
        </p:spPr>
        <p:txBody>
          <a:bodyPr wrap="square">
            <a:spAutoFit/>
          </a:bodyPr>
          <a:lstStyle/>
          <a:p>
            <a:r>
              <a:rPr lang="ru-RU" sz="2000" dirty="0">
                <a:solidFill>
                  <a:srgbClr val="0070C0"/>
                </a:solidFill>
              </a:rPr>
              <a:t>2 </a:t>
            </a:r>
            <a:r>
              <a:rPr lang="en-US" sz="2000" dirty="0">
                <a:solidFill>
                  <a:srgbClr val="0070C0"/>
                </a:solidFill>
                <a:latin typeface="Abadi" panose="020B0604020104020204" pitchFamily="34" charset="0"/>
              </a:rPr>
              <a:t>long detectors above and below of the target</a:t>
            </a:r>
          </a:p>
        </p:txBody>
      </p:sp>
      <p:sp>
        <p:nvSpPr>
          <p:cNvPr id="32" name="TextBox 31">
            <a:extLst>
              <a:ext uri="{FF2B5EF4-FFF2-40B4-BE49-F238E27FC236}">
                <a16:creationId xmlns:a16="http://schemas.microsoft.com/office/drawing/2014/main" id="{11819A01-FFF8-73C4-3C37-F2E4ABC09EFF}"/>
              </a:ext>
            </a:extLst>
          </p:cNvPr>
          <p:cNvSpPr txBox="1"/>
          <p:nvPr/>
        </p:nvSpPr>
        <p:spPr>
          <a:xfrm>
            <a:off x="8063087" y="6124017"/>
            <a:ext cx="2060179" cy="369332"/>
          </a:xfrm>
          <a:prstGeom prst="rect">
            <a:avLst/>
          </a:prstGeom>
          <a:noFill/>
        </p:spPr>
        <p:txBody>
          <a:bodyPr wrap="none" rtlCol="0">
            <a:spAutoFit/>
          </a:bodyPr>
          <a:lstStyle/>
          <a:p>
            <a:pPr algn="ctr"/>
            <a:r>
              <a:rPr lang="en-US" i="1" dirty="0">
                <a:solidFill>
                  <a:srgbClr val="0070C0"/>
                </a:solidFill>
                <a:latin typeface="Abadi" panose="020B0604020104020204" pitchFamily="34" charset="0"/>
              </a:rPr>
              <a:t>Experimental setup</a:t>
            </a:r>
            <a:endParaRPr lang="ru-RU" i="1" dirty="0">
              <a:solidFill>
                <a:srgbClr val="0070C0"/>
              </a:solidFill>
            </a:endParaRPr>
          </a:p>
        </p:txBody>
      </p:sp>
      <p:pic>
        <p:nvPicPr>
          <p:cNvPr id="7" name="Рисунок 6" descr="Изображение выглядит как линия, дизайн, антенна&#10;&#10;Автоматически созданное описание">
            <a:extLst>
              <a:ext uri="{FF2B5EF4-FFF2-40B4-BE49-F238E27FC236}">
                <a16:creationId xmlns:a16="http://schemas.microsoft.com/office/drawing/2014/main" id="{6B1392D9-9FF0-47F4-C74E-64F2E14129B4}"/>
              </a:ext>
            </a:extLst>
          </p:cNvPr>
          <p:cNvPicPr>
            <a:picLocks noChangeAspect="1"/>
          </p:cNvPicPr>
          <p:nvPr/>
        </p:nvPicPr>
        <p:blipFill rotWithShape="1">
          <a:blip r:embed="rId20">
            <a:extLst>
              <a:ext uri="{28A0092B-C50C-407E-A947-70E740481C1C}">
                <a14:useLocalDpi xmlns:a14="http://schemas.microsoft.com/office/drawing/2010/main" val="0"/>
              </a:ext>
            </a:extLst>
          </a:blip>
          <a:srcRect l="14008" r="15070"/>
          <a:stretch/>
        </p:blipFill>
        <p:spPr>
          <a:xfrm>
            <a:off x="2636276" y="3479089"/>
            <a:ext cx="2898660" cy="3100280"/>
          </a:xfrm>
          <a:prstGeom prst="rect">
            <a:avLst/>
          </a:prstGeom>
        </p:spPr>
      </p:pic>
      <p:grpSp>
        <p:nvGrpSpPr>
          <p:cNvPr id="65" name="Группа 64">
            <a:extLst>
              <a:ext uri="{FF2B5EF4-FFF2-40B4-BE49-F238E27FC236}">
                <a16:creationId xmlns:a16="http://schemas.microsoft.com/office/drawing/2014/main" id="{30470F80-A42B-AFBA-7FA4-6E868676D65F}"/>
              </a:ext>
            </a:extLst>
          </p:cNvPr>
          <p:cNvGrpSpPr/>
          <p:nvPr/>
        </p:nvGrpSpPr>
        <p:grpSpPr>
          <a:xfrm>
            <a:off x="8549704" y="5082061"/>
            <a:ext cx="1396440" cy="500760"/>
            <a:chOff x="8549704" y="5082061"/>
            <a:chExt cx="1396440" cy="500760"/>
          </a:xfrm>
        </p:grpSpPr>
        <mc:AlternateContent xmlns:mc="http://schemas.openxmlformats.org/markup-compatibility/2006" xmlns:p14="http://schemas.microsoft.com/office/powerpoint/2010/main">
          <mc:Choice Requires="p14">
            <p:contentPart p14:bwMode="auto" r:id="rId21">
              <p14:nvContentPartPr>
                <p14:cNvPr id="57" name="Рукописный ввод 56">
                  <a:extLst>
                    <a:ext uri="{FF2B5EF4-FFF2-40B4-BE49-F238E27FC236}">
                      <a16:creationId xmlns:a16="http://schemas.microsoft.com/office/drawing/2014/main" id="{B6FD0325-80FD-03A4-9667-F522889677AC}"/>
                    </a:ext>
                  </a:extLst>
                </p14:cNvPr>
                <p14:cNvContentPartPr/>
                <p14:nvPr/>
              </p14:nvContentPartPr>
              <p14:xfrm>
                <a:off x="8592904" y="5102221"/>
                <a:ext cx="153000" cy="334440"/>
              </p14:xfrm>
            </p:contentPart>
          </mc:Choice>
          <mc:Fallback xmlns="">
            <p:pic>
              <p:nvPicPr>
                <p:cNvPr id="57" name="Рукописный ввод 56">
                  <a:extLst>
                    <a:ext uri="{FF2B5EF4-FFF2-40B4-BE49-F238E27FC236}">
                      <a16:creationId xmlns:a16="http://schemas.microsoft.com/office/drawing/2014/main" id="{B6FD0325-80FD-03A4-9667-F522889677AC}"/>
                    </a:ext>
                  </a:extLst>
                </p:cNvPr>
                <p:cNvPicPr/>
                <p:nvPr/>
              </p:nvPicPr>
              <p:blipFill>
                <a:blip r:embed="rId22"/>
                <a:stretch>
                  <a:fillRect/>
                </a:stretch>
              </p:blipFill>
              <p:spPr>
                <a:xfrm>
                  <a:off x="8574904" y="5084581"/>
                  <a:ext cx="18864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8" name="Рукописный ввод 57">
                  <a:extLst>
                    <a:ext uri="{FF2B5EF4-FFF2-40B4-BE49-F238E27FC236}">
                      <a16:creationId xmlns:a16="http://schemas.microsoft.com/office/drawing/2014/main" id="{43B93CC3-0D78-241A-B247-02A83C91C7C8}"/>
                    </a:ext>
                  </a:extLst>
                </p14:cNvPr>
                <p14:cNvContentPartPr/>
                <p14:nvPr/>
              </p14:nvContentPartPr>
              <p14:xfrm>
                <a:off x="8549704" y="5086021"/>
                <a:ext cx="207000" cy="49680"/>
              </p14:xfrm>
            </p:contentPart>
          </mc:Choice>
          <mc:Fallback xmlns="">
            <p:pic>
              <p:nvPicPr>
                <p:cNvPr id="58" name="Рукописный ввод 57">
                  <a:extLst>
                    <a:ext uri="{FF2B5EF4-FFF2-40B4-BE49-F238E27FC236}">
                      <a16:creationId xmlns:a16="http://schemas.microsoft.com/office/drawing/2014/main" id="{43B93CC3-0D78-241A-B247-02A83C91C7C8}"/>
                    </a:ext>
                  </a:extLst>
                </p:cNvPr>
                <p:cNvPicPr/>
                <p:nvPr/>
              </p:nvPicPr>
              <p:blipFill>
                <a:blip r:embed="rId24"/>
                <a:stretch>
                  <a:fillRect/>
                </a:stretch>
              </p:blipFill>
              <p:spPr>
                <a:xfrm>
                  <a:off x="8531704" y="5068381"/>
                  <a:ext cx="2426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9" name="Рукописный ввод 58">
                  <a:extLst>
                    <a:ext uri="{FF2B5EF4-FFF2-40B4-BE49-F238E27FC236}">
                      <a16:creationId xmlns:a16="http://schemas.microsoft.com/office/drawing/2014/main" id="{20F6D49A-F060-95A3-059B-C537DC1F52A5}"/>
                    </a:ext>
                  </a:extLst>
                </p14:cNvPr>
                <p14:cNvContentPartPr/>
                <p14:nvPr/>
              </p14:nvContentPartPr>
              <p14:xfrm>
                <a:off x="8849584" y="5241901"/>
                <a:ext cx="148320" cy="144720"/>
              </p14:xfrm>
            </p:contentPart>
          </mc:Choice>
          <mc:Fallback xmlns="">
            <p:pic>
              <p:nvPicPr>
                <p:cNvPr id="59" name="Рукописный ввод 58">
                  <a:extLst>
                    <a:ext uri="{FF2B5EF4-FFF2-40B4-BE49-F238E27FC236}">
                      <a16:creationId xmlns:a16="http://schemas.microsoft.com/office/drawing/2014/main" id="{20F6D49A-F060-95A3-059B-C537DC1F52A5}"/>
                    </a:ext>
                  </a:extLst>
                </p:cNvPr>
                <p:cNvPicPr/>
                <p:nvPr/>
              </p:nvPicPr>
              <p:blipFill>
                <a:blip r:embed="rId26"/>
                <a:stretch>
                  <a:fillRect/>
                </a:stretch>
              </p:blipFill>
              <p:spPr>
                <a:xfrm>
                  <a:off x="8831584" y="5224261"/>
                  <a:ext cx="18396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0" name="Рукописный ввод 59">
                  <a:extLst>
                    <a:ext uri="{FF2B5EF4-FFF2-40B4-BE49-F238E27FC236}">
                      <a16:creationId xmlns:a16="http://schemas.microsoft.com/office/drawing/2014/main" id="{90530A36-7650-60A5-E804-8D5AF0D27074}"/>
                    </a:ext>
                  </a:extLst>
                </p14:cNvPr>
                <p14:cNvContentPartPr/>
                <p14:nvPr/>
              </p14:nvContentPartPr>
              <p14:xfrm>
                <a:off x="9087184" y="5251621"/>
                <a:ext cx="195840" cy="331200"/>
              </p14:xfrm>
            </p:contentPart>
          </mc:Choice>
          <mc:Fallback xmlns="">
            <p:pic>
              <p:nvPicPr>
                <p:cNvPr id="60" name="Рукописный ввод 59">
                  <a:extLst>
                    <a:ext uri="{FF2B5EF4-FFF2-40B4-BE49-F238E27FC236}">
                      <a16:creationId xmlns:a16="http://schemas.microsoft.com/office/drawing/2014/main" id="{90530A36-7650-60A5-E804-8D5AF0D27074}"/>
                    </a:ext>
                  </a:extLst>
                </p:cNvPr>
                <p:cNvPicPr/>
                <p:nvPr/>
              </p:nvPicPr>
              <p:blipFill>
                <a:blip r:embed="rId28"/>
                <a:stretch>
                  <a:fillRect/>
                </a:stretch>
              </p:blipFill>
              <p:spPr>
                <a:xfrm>
                  <a:off x="9069184" y="5233621"/>
                  <a:ext cx="231480" cy="366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1" name="Рукописный ввод 60">
                  <a:extLst>
                    <a:ext uri="{FF2B5EF4-FFF2-40B4-BE49-F238E27FC236}">
                      <a16:creationId xmlns:a16="http://schemas.microsoft.com/office/drawing/2014/main" id="{30CB411F-46DE-17AD-E841-1282E304CE1D}"/>
                    </a:ext>
                  </a:extLst>
                </p14:cNvPr>
                <p14:cNvContentPartPr/>
                <p14:nvPr/>
              </p14:nvContentPartPr>
              <p14:xfrm>
                <a:off x="9313624" y="5247661"/>
                <a:ext cx="86040" cy="9360"/>
              </p14:xfrm>
            </p:contentPart>
          </mc:Choice>
          <mc:Fallback xmlns="">
            <p:pic>
              <p:nvPicPr>
                <p:cNvPr id="61" name="Рукописный ввод 60">
                  <a:extLst>
                    <a:ext uri="{FF2B5EF4-FFF2-40B4-BE49-F238E27FC236}">
                      <a16:creationId xmlns:a16="http://schemas.microsoft.com/office/drawing/2014/main" id="{30CB411F-46DE-17AD-E841-1282E304CE1D}"/>
                    </a:ext>
                  </a:extLst>
                </p:cNvPr>
                <p:cNvPicPr/>
                <p:nvPr/>
              </p:nvPicPr>
              <p:blipFill>
                <a:blip r:embed="rId30"/>
                <a:stretch>
                  <a:fillRect/>
                </a:stretch>
              </p:blipFill>
              <p:spPr>
                <a:xfrm>
                  <a:off x="9295624" y="5229661"/>
                  <a:ext cx="12168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2" name="Рукописный ввод 61">
                  <a:extLst>
                    <a:ext uri="{FF2B5EF4-FFF2-40B4-BE49-F238E27FC236}">
                      <a16:creationId xmlns:a16="http://schemas.microsoft.com/office/drawing/2014/main" id="{8536609D-1547-F3B3-EA38-B4E1CADA678A}"/>
                    </a:ext>
                  </a:extLst>
                </p14:cNvPr>
                <p14:cNvContentPartPr/>
                <p14:nvPr/>
              </p14:nvContentPartPr>
              <p14:xfrm>
                <a:off x="9488584" y="5116261"/>
                <a:ext cx="169200" cy="213840"/>
              </p14:xfrm>
            </p:contentPart>
          </mc:Choice>
          <mc:Fallback xmlns="">
            <p:pic>
              <p:nvPicPr>
                <p:cNvPr id="62" name="Рукописный ввод 61">
                  <a:extLst>
                    <a:ext uri="{FF2B5EF4-FFF2-40B4-BE49-F238E27FC236}">
                      <a16:creationId xmlns:a16="http://schemas.microsoft.com/office/drawing/2014/main" id="{8536609D-1547-F3B3-EA38-B4E1CADA678A}"/>
                    </a:ext>
                  </a:extLst>
                </p:cNvPr>
                <p:cNvPicPr/>
                <p:nvPr/>
              </p:nvPicPr>
              <p:blipFill>
                <a:blip r:embed="rId32"/>
                <a:stretch>
                  <a:fillRect/>
                </a:stretch>
              </p:blipFill>
              <p:spPr>
                <a:xfrm>
                  <a:off x="9470584" y="5098621"/>
                  <a:ext cx="20484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3" name="Рукописный ввод 62">
                  <a:extLst>
                    <a:ext uri="{FF2B5EF4-FFF2-40B4-BE49-F238E27FC236}">
                      <a16:creationId xmlns:a16="http://schemas.microsoft.com/office/drawing/2014/main" id="{C303E43E-87D5-5F4E-7B9F-E0F347BA6780}"/>
                    </a:ext>
                  </a:extLst>
                </p14:cNvPr>
                <p14:cNvContentPartPr/>
                <p14:nvPr/>
              </p14:nvContentPartPr>
              <p14:xfrm>
                <a:off x="9755704" y="5082061"/>
                <a:ext cx="120960" cy="272520"/>
              </p14:xfrm>
            </p:contentPart>
          </mc:Choice>
          <mc:Fallback xmlns="">
            <p:pic>
              <p:nvPicPr>
                <p:cNvPr id="63" name="Рукописный ввод 62">
                  <a:extLst>
                    <a:ext uri="{FF2B5EF4-FFF2-40B4-BE49-F238E27FC236}">
                      <a16:creationId xmlns:a16="http://schemas.microsoft.com/office/drawing/2014/main" id="{C303E43E-87D5-5F4E-7B9F-E0F347BA6780}"/>
                    </a:ext>
                  </a:extLst>
                </p:cNvPr>
                <p:cNvPicPr/>
                <p:nvPr/>
              </p:nvPicPr>
              <p:blipFill>
                <a:blip r:embed="rId34"/>
                <a:stretch>
                  <a:fillRect/>
                </a:stretch>
              </p:blipFill>
              <p:spPr>
                <a:xfrm>
                  <a:off x="9738064" y="5064421"/>
                  <a:ext cx="15660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4" name="Рукописный ввод 63">
                  <a:extLst>
                    <a:ext uri="{FF2B5EF4-FFF2-40B4-BE49-F238E27FC236}">
                      <a16:creationId xmlns:a16="http://schemas.microsoft.com/office/drawing/2014/main" id="{EE7C81C6-8969-2DD2-E53F-B5EB0A93D110}"/>
                    </a:ext>
                  </a:extLst>
                </p14:cNvPr>
                <p14:cNvContentPartPr/>
                <p14:nvPr/>
              </p14:nvContentPartPr>
              <p14:xfrm>
                <a:off x="9784864" y="5267101"/>
                <a:ext cx="161280" cy="10800"/>
              </p14:xfrm>
            </p:contentPart>
          </mc:Choice>
          <mc:Fallback xmlns="">
            <p:pic>
              <p:nvPicPr>
                <p:cNvPr id="64" name="Рукописный ввод 63">
                  <a:extLst>
                    <a:ext uri="{FF2B5EF4-FFF2-40B4-BE49-F238E27FC236}">
                      <a16:creationId xmlns:a16="http://schemas.microsoft.com/office/drawing/2014/main" id="{EE7C81C6-8969-2DD2-E53F-B5EB0A93D110}"/>
                    </a:ext>
                  </a:extLst>
                </p:cNvPr>
                <p:cNvPicPr/>
                <p:nvPr/>
              </p:nvPicPr>
              <p:blipFill>
                <a:blip r:embed="rId36"/>
                <a:stretch>
                  <a:fillRect/>
                </a:stretch>
              </p:blipFill>
              <p:spPr>
                <a:xfrm>
                  <a:off x="9766864" y="5249461"/>
                  <a:ext cx="196920" cy="46440"/>
                </a:xfrm>
                <a:prstGeom prst="rect">
                  <a:avLst/>
                </a:prstGeom>
              </p:spPr>
            </p:pic>
          </mc:Fallback>
        </mc:AlternateContent>
      </p:grpSp>
      <p:grpSp>
        <p:nvGrpSpPr>
          <p:cNvPr id="73" name="Группа 72">
            <a:extLst>
              <a:ext uri="{FF2B5EF4-FFF2-40B4-BE49-F238E27FC236}">
                <a16:creationId xmlns:a16="http://schemas.microsoft.com/office/drawing/2014/main" id="{01B9D667-A0A0-CF83-9C28-B7C238DF185A}"/>
              </a:ext>
            </a:extLst>
          </p:cNvPr>
          <p:cNvGrpSpPr/>
          <p:nvPr/>
        </p:nvGrpSpPr>
        <p:grpSpPr>
          <a:xfrm>
            <a:off x="8048584" y="3351181"/>
            <a:ext cx="476280" cy="360000"/>
            <a:chOff x="8048584" y="3351181"/>
            <a:chExt cx="476280" cy="360000"/>
          </a:xfrm>
        </p:grpSpPr>
        <mc:AlternateContent xmlns:mc="http://schemas.openxmlformats.org/markup-compatibility/2006" xmlns:p14="http://schemas.microsoft.com/office/powerpoint/2010/main">
          <mc:Choice Requires="p14">
            <p:contentPart p14:bwMode="auto" r:id="rId37">
              <p14:nvContentPartPr>
                <p14:cNvPr id="70" name="Рукописный ввод 69">
                  <a:extLst>
                    <a:ext uri="{FF2B5EF4-FFF2-40B4-BE49-F238E27FC236}">
                      <a16:creationId xmlns:a16="http://schemas.microsoft.com/office/drawing/2014/main" id="{1E16A579-942C-3EA2-54E8-496D9209ED01}"/>
                    </a:ext>
                  </a:extLst>
                </p14:cNvPr>
                <p14:cNvContentPartPr/>
                <p14:nvPr/>
              </p14:nvContentPartPr>
              <p14:xfrm>
                <a:off x="8048584" y="3351181"/>
                <a:ext cx="24840" cy="208800"/>
              </p14:xfrm>
            </p:contentPart>
          </mc:Choice>
          <mc:Fallback xmlns="">
            <p:pic>
              <p:nvPicPr>
                <p:cNvPr id="70" name="Рукописный ввод 69">
                  <a:extLst>
                    <a:ext uri="{FF2B5EF4-FFF2-40B4-BE49-F238E27FC236}">
                      <a16:creationId xmlns:a16="http://schemas.microsoft.com/office/drawing/2014/main" id="{1E16A579-942C-3EA2-54E8-496D9209ED01}"/>
                    </a:ext>
                  </a:extLst>
                </p:cNvPr>
                <p:cNvPicPr/>
                <p:nvPr/>
              </p:nvPicPr>
              <p:blipFill>
                <a:blip r:embed="rId38"/>
                <a:stretch>
                  <a:fillRect/>
                </a:stretch>
              </p:blipFill>
              <p:spPr>
                <a:xfrm>
                  <a:off x="8030584" y="3333181"/>
                  <a:ext cx="6048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1" name="Рукописный ввод 70">
                  <a:extLst>
                    <a:ext uri="{FF2B5EF4-FFF2-40B4-BE49-F238E27FC236}">
                      <a16:creationId xmlns:a16="http://schemas.microsoft.com/office/drawing/2014/main" id="{DDAFEFEE-22AA-4E90-D947-0BE6CB58479E}"/>
                    </a:ext>
                  </a:extLst>
                </p14:cNvPr>
                <p14:cNvContentPartPr/>
                <p14:nvPr/>
              </p14:nvContentPartPr>
              <p14:xfrm>
                <a:off x="8110144" y="3351181"/>
                <a:ext cx="172080" cy="192960"/>
              </p14:xfrm>
            </p:contentPart>
          </mc:Choice>
          <mc:Fallback xmlns="">
            <p:pic>
              <p:nvPicPr>
                <p:cNvPr id="71" name="Рукописный ввод 70">
                  <a:extLst>
                    <a:ext uri="{FF2B5EF4-FFF2-40B4-BE49-F238E27FC236}">
                      <a16:creationId xmlns:a16="http://schemas.microsoft.com/office/drawing/2014/main" id="{DDAFEFEE-22AA-4E90-D947-0BE6CB58479E}"/>
                    </a:ext>
                  </a:extLst>
                </p:cNvPr>
                <p:cNvPicPr/>
                <p:nvPr/>
              </p:nvPicPr>
              <p:blipFill>
                <a:blip r:embed="rId40"/>
                <a:stretch>
                  <a:fillRect/>
                </a:stretch>
              </p:blipFill>
              <p:spPr>
                <a:xfrm>
                  <a:off x="8092504" y="3333541"/>
                  <a:ext cx="2077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2" name="Рукописный ввод 71">
                  <a:extLst>
                    <a:ext uri="{FF2B5EF4-FFF2-40B4-BE49-F238E27FC236}">
                      <a16:creationId xmlns:a16="http://schemas.microsoft.com/office/drawing/2014/main" id="{A56EE193-F332-8DB7-779D-8420B9EF9ACD}"/>
                    </a:ext>
                  </a:extLst>
                </p14:cNvPr>
                <p14:cNvContentPartPr/>
                <p14:nvPr/>
              </p14:nvContentPartPr>
              <p14:xfrm>
                <a:off x="8309944" y="3429661"/>
                <a:ext cx="214920" cy="281520"/>
              </p14:xfrm>
            </p:contentPart>
          </mc:Choice>
          <mc:Fallback xmlns="">
            <p:pic>
              <p:nvPicPr>
                <p:cNvPr id="72" name="Рукописный ввод 71">
                  <a:extLst>
                    <a:ext uri="{FF2B5EF4-FFF2-40B4-BE49-F238E27FC236}">
                      <a16:creationId xmlns:a16="http://schemas.microsoft.com/office/drawing/2014/main" id="{A56EE193-F332-8DB7-779D-8420B9EF9ACD}"/>
                    </a:ext>
                  </a:extLst>
                </p:cNvPr>
                <p:cNvPicPr/>
                <p:nvPr/>
              </p:nvPicPr>
              <p:blipFill>
                <a:blip r:embed="rId42"/>
                <a:stretch>
                  <a:fillRect/>
                </a:stretch>
              </p:blipFill>
              <p:spPr>
                <a:xfrm>
                  <a:off x="8292304" y="3411661"/>
                  <a:ext cx="250560" cy="31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
            <p14:nvContentPartPr>
              <p14:cNvPr id="74" name="Рукописный ввод 73">
                <a:extLst>
                  <a:ext uri="{FF2B5EF4-FFF2-40B4-BE49-F238E27FC236}">
                    <a16:creationId xmlns:a16="http://schemas.microsoft.com/office/drawing/2014/main" id="{E6041DEA-2DF6-6CDF-4C65-A0B51C66221A}"/>
                  </a:ext>
                </a:extLst>
              </p14:cNvPr>
              <p14:cNvContentPartPr/>
              <p14:nvPr/>
            </p14:nvContentPartPr>
            <p14:xfrm>
              <a:off x="8458264" y="3795061"/>
              <a:ext cx="320760" cy="142200"/>
            </p14:xfrm>
          </p:contentPart>
        </mc:Choice>
        <mc:Fallback xmlns="">
          <p:pic>
            <p:nvPicPr>
              <p:cNvPr id="74" name="Рукописный ввод 73">
                <a:extLst>
                  <a:ext uri="{FF2B5EF4-FFF2-40B4-BE49-F238E27FC236}">
                    <a16:creationId xmlns:a16="http://schemas.microsoft.com/office/drawing/2014/main" id="{E6041DEA-2DF6-6CDF-4C65-A0B51C66221A}"/>
                  </a:ext>
                </a:extLst>
              </p:cNvPr>
              <p:cNvPicPr/>
              <p:nvPr/>
            </p:nvPicPr>
            <p:blipFill>
              <a:blip r:embed="rId44"/>
              <a:stretch>
                <a:fillRect/>
              </a:stretch>
            </p:blipFill>
            <p:spPr>
              <a:xfrm>
                <a:off x="8449624" y="3786421"/>
                <a:ext cx="33840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5" name="Рукописный ввод 74">
                <a:extLst>
                  <a:ext uri="{FF2B5EF4-FFF2-40B4-BE49-F238E27FC236}">
                    <a16:creationId xmlns:a16="http://schemas.microsoft.com/office/drawing/2014/main" id="{6B92C1CD-8340-D0AC-93F7-C3061ED60AE6}"/>
                  </a:ext>
                </a:extLst>
              </p14:cNvPr>
              <p14:cNvContentPartPr/>
              <p14:nvPr/>
            </p14:nvContentPartPr>
            <p14:xfrm>
              <a:off x="7334704" y="823621"/>
              <a:ext cx="1525320" cy="331200"/>
            </p14:xfrm>
          </p:contentPart>
        </mc:Choice>
        <mc:Fallback xmlns="">
          <p:pic>
            <p:nvPicPr>
              <p:cNvPr id="75" name="Рукописный ввод 74">
                <a:extLst>
                  <a:ext uri="{FF2B5EF4-FFF2-40B4-BE49-F238E27FC236}">
                    <a16:creationId xmlns:a16="http://schemas.microsoft.com/office/drawing/2014/main" id="{6B92C1CD-8340-D0AC-93F7-C3061ED60AE6}"/>
                  </a:ext>
                </a:extLst>
              </p:cNvPr>
              <p:cNvPicPr/>
              <p:nvPr/>
            </p:nvPicPr>
            <p:blipFill>
              <a:blip r:embed="rId46"/>
              <a:stretch>
                <a:fillRect/>
              </a:stretch>
            </p:blipFill>
            <p:spPr>
              <a:xfrm>
                <a:off x="7325704" y="814621"/>
                <a:ext cx="1542960" cy="3488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7" name="Рукописный ввод 76">
                <a:extLst>
                  <a:ext uri="{FF2B5EF4-FFF2-40B4-BE49-F238E27FC236}">
                    <a16:creationId xmlns:a16="http://schemas.microsoft.com/office/drawing/2014/main" id="{D3BF5934-D256-48A3-098E-1DDC56C85C1B}"/>
                  </a:ext>
                </a:extLst>
              </p14:cNvPr>
              <p14:cNvContentPartPr/>
              <p14:nvPr/>
            </p14:nvContentPartPr>
            <p14:xfrm>
              <a:off x="5840704" y="2077141"/>
              <a:ext cx="1792080" cy="342360"/>
            </p14:xfrm>
          </p:contentPart>
        </mc:Choice>
        <mc:Fallback xmlns="">
          <p:pic>
            <p:nvPicPr>
              <p:cNvPr id="77" name="Рукописный ввод 76">
                <a:extLst>
                  <a:ext uri="{FF2B5EF4-FFF2-40B4-BE49-F238E27FC236}">
                    <a16:creationId xmlns:a16="http://schemas.microsoft.com/office/drawing/2014/main" id="{D3BF5934-D256-48A3-098E-1DDC56C85C1B}"/>
                  </a:ext>
                </a:extLst>
              </p:cNvPr>
              <p:cNvPicPr/>
              <p:nvPr/>
            </p:nvPicPr>
            <p:blipFill>
              <a:blip r:embed="rId48"/>
              <a:stretch>
                <a:fillRect/>
              </a:stretch>
            </p:blipFill>
            <p:spPr>
              <a:xfrm>
                <a:off x="5831704" y="2068501"/>
                <a:ext cx="18097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0" name="Рукописный ввод 79">
                <a:extLst>
                  <a:ext uri="{FF2B5EF4-FFF2-40B4-BE49-F238E27FC236}">
                    <a16:creationId xmlns:a16="http://schemas.microsoft.com/office/drawing/2014/main" id="{0C17F26E-67CF-2B5E-C2A1-2061723D1B44}"/>
                  </a:ext>
                </a:extLst>
              </p14:cNvPr>
              <p14:cNvContentPartPr/>
              <p14:nvPr/>
            </p14:nvContentPartPr>
            <p14:xfrm>
              <a:off x="2928304" y="3420661"/>
              <a:ext cx="114480" cy="734760"/>
            </p14:xfrm>
          </p:contentPart>
        </mc:Choice>
        <mc:Fallback xmlns="">
          <p:pic>
            <p:nvPicPr>
              <p:cNvPr id="80" name="Рукописный ввод 79">
                <a:extLst>
                  <a:ext uri="{FF2B5EF4-FFF2-40B4-BE49-F238E27FC236}">
                    <a16:creationId xmlns:a16="http://schemas.microsoft.com/office/drawing/2014/main" id="{0C17F26E-67CF-2B5E-C2A1-2061723D1B44}"/>
                  </a:ext>
                </a:extLst>
              </p:cNvPr>
              <p:cNvPicPr/>
              <p:nvPr/>
            </p:nvPicPr>
            <p:blipFill>
              <a:blip r:embed="rId50"/>
              <a:stretch>
                <a:fillRect/>
              </a:stretch>
            </p:blipFill>
            <p:spPr>
              <a:xfrm>
                <a:off x="2919304" y="3411661"/>
                <a:ext cx="132120" cy="7524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1" name="Рукописный ввод 80">
                <a:extLst>
                  <a:ext uri="{FF2B5EF4-FFF2-40B4-BE49-F238E27FC236}">
                    <a16:creationId xmlns:a16="http://schemas.microsoft.com/office/drawing/2014/main" id="{41934A92-F81A-FD0C-46BA-12614125E7BA}"/>
                  </a:ext>
                </a:extLst>
              </p14:cNvPr>
              <p14:cNvContentPartPr/>
              <p14:nvPr/>
            </p14:nvContentPartPr>
            <p14:xfrm>
              <a:off x="290224" y="1973461"/>
              <a:ext cx="2791440" cy="3410280"/>
            </p14:xfrm>
          </p:contentPart>
        </mc:Choice>
        <mc:Fallback xmlns="">
          <p:pic>
            <p:nvPicPr>
              <p:cNvPr id="81" name="Рукописный ввод 80">
                <a:extLst>
                  <a:ext uri="{FF2B5EF4-FFF2-40B4-BE49-F238E27FC236}">
                    <a16:creationId xmlns:a16="http://schemas.microsoft.com/office/drawing/2014/main" id="{41934A92-F81A-FD0C-46BA-12614125E7BA}"/>
                  </a:ext>
                </a:extLst>
              </p:cNvPr>
              <p:cNvPicPr/>
              <p:nvPr/>
            </p:nvPicPr>
            <p:blipFill>
              <a:blip r:embed="rId52"/>
              <a:stretch>
                <a:fillRect/>
              </a:stretch>
            </p:blipFill>
            <p:spPr>
              <a:xfrm>
                <a:off x="281584" y="1964461"/>
                <a:ext cx="2809080" cy="3427920"/>
              </a:xfrm>
              <a:prstGeom prst="rect">
                <a:avLst/>
              </a:prstGeom>
            </p:spPr>
          </p:pic>
        </mc:Fallback>
      </mc:AlternateContent>
      <p:sp>
        <p:nvSpPr>
          <p:cNvPr id="82" name="TextBox 81">
            <a:extLst>
              <a:ext uri="{FF2B5EF4-FFF2-40B4-BE49-F238E27FC236}">
                <a16:creationId xmlns:a16="http://schemas.microsoft.com/office/drawing/2014/main" id="{5EF679D0-0870-E59B-D3AA-62993FA4DA0B}"/>
              </a:ext>
            </a:extLst>
          </p:cNvPr>
          <p:cNvSpPr txBox="1"/>
          <p:nvPr/>
        </p:nvSpPr>
        <p:spPr>
          <a:xfrm>
            <a:off x="0" y="5813235"/>
            <a:ext cx="2995827" cy="369332"/>
          </a:xfrm>
          <a:prstGeom prst="rect">
            <a:avLst/>
          </a:prstGeom>
          <a:noFill/>
        </p:spPr>
        <p:txBody>
          <a:bodyPr wrap="square" rtlCol="0">
            <a:spAutoFit/>
          </a:bodyPr>
          <a:lstStyle/>
          <a:p>
            <a:pPr algn="ctr"/>
            <a:r>
              <a:rPr lang="de-DE" dirty="0" err="1">
                <a:latin typeface="Abadi" panose="020B0604020104020204" pitchFamily="34" charset="0"/>
              </a:rPr>
              <a:t>Length</a:t>
            </a:r>
            <a:r>
              <a:rPr lang="de-DE" dirty="0">
                <a:latin typeface="Abadi" panose="020B0604020104020204" pitchFamily="34" charset="0"/>
              </a:rPr>
              <a:t> </a:t>
            </a:r>
            <a:r>
              <a:rPr lang="de-DE" dirty="0" err="1">
                <a:latin typeface="Abadi" panose="020B0604020104020204" pitchFamily="34" charset="0"/>
              </a:rPr>
              <a:t>resolution</a:t>
            </a:r>
            <a:r>
              <a:rPr lang="de-DE" dirty="0">
                <a:latin typeface="Abadi" panose="020B0604020104020204" pitchFamily="34" charset="0"/>
              </a:rPr>
              <a:t> </a:t>
            </a:r>
            <a:r>
              <a:rPr lang="ru-RU" sz="1800" dirty="0">
                <a:effectLst/>
                <a:latin typeface="Calibri" panose="020F0502020204030204" pitchFamily="34" charset="0"/>
                <a:ea typeface="DengXian" panose="02010600030101010101" pitchFamily="2" charset="-122"/>
              </a:rPr>
              <a:t>– 23,7 </a:t>
            </a:r>
            <a:r>
              <a:rPr lang="en-US" sz="1800" dirty="0">
                <a:effectLst/>
                <a:latin typeface="Abadi" panose="020B0604020104020204" pitchFamily="34" charset="0"/>
                <a:ea typeface="DengXian" panose="02010600030101010101" pitchFamily="2" charset="-122"/>
              </a:rPr>
              <a:t>cm</a:t>
            </a:r>
          </a:p>
        </p:txBody>
      </p:sp>
      <p:sp>
        <p:nvSpPr>
          <p:cNvPr id="83" name="Нижний колонтитул 82">
            <a:extLst>
              <a:ext uri="{FF2B5EF4-FFF2-40B4-BE49-F238E27FC236}">
                <a16:creationId xmlns:a16="http://schemas.microsoft.com/office/drawing/2014/main" id="{0C95FA9F-85CC-A42E-83A5-596E2CBDA898}"/>
              </a:ext>
            </a:extLst>
          </p:cNvPr>
          <p:cNvSpPr>
            <a:spLocks noGrp="1"/>
          </p:cNvSpPr>
          <p:nvPr>
            <p:ph type="ftr" sz="quarter" idx="11"/>
          </p:nvPr>
        </p:nvSpPr>
        <p:spPr/>
        <p:txBody>
          <a:bodyPr/>
          <a:lstStyle/>
          <a:p>
            <a:r>
              <a:rPr lang="en-US"/>
              <a:t>AYSS-2024</a:t>
            </a:r>
            <a:endParaRPr lang="ru-RU"/>
          </a:p>
        </p:txBody>
      </p:sp>
      <p:sp>
        <p:nvSpPr>
          <p:cNvPr id="84" name="Номер слайда 83">
            <a:extLst>
              <a:ext uri="{FF2B5EF4-FFF2-40B4-BE49-F238E27FC236}">
                <a16:creationId xmlns:a16="http://schemas.microsoft.com/office/drawing/2014/main" id="{02CF0B2F-3F01-6B33-9235-3C245995FE3E}"/>
              </a:ext>
            </a:extLst>
          </p:cNvPr>
          <p:cNvSpPr>
            <a:spLocks noGrp="1"/>
          </p:cNvSpPr>
          <p:nvPr>
            <p:ph type="sldNum" sz="quarter" idx="12"/>
          </p:nvPr>
        </p:nvSpPr>
        <p:spPr/>
        <p:txBody>
          <a:bodyPr/>
          <a:lstStyle/>
          <a:p>
            <a:fld id="{3B000970-D035-4636-865D-A209ACB0C698}" type="slidenum">
              <a:rPr lang="ru-RU" smtClean="0"/>
              <a:t>6</a:t>
            </a:fld>
            <a:endParaRPr lang="ru-RU"/>
          </a:p>
        </p:txBody>
      </p:sp>
    </p:spTree>
    <p:extLst>
      <p:ext uri="{BB962C8B-B14F-4D97-AF65-F5344CB8AC3E}">
        <p14:creationId xmlns:p14="http://schemas.microsoft.com/office/powerpoint/2010/main" val="3321769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Заголовок 1">
                <a:extLst>
                  <a:ext uri="{FF2B5EF4-FFF2-40B4-BE49-F238E27FC236}">
                    <a16:creationId xmlns:a16="http://schemas.microsoft.com/office/drawing/2014/main" id="{AFEBAD59-BD4F-5E11-0EC7-A6EE7657BD7A}"/>
                  </a:ext>
                </a:extLst>
              </p:cNvPr>
              <p:cNvSpPr>
                <a:spLocks noGrp="1"/>
              </p:cNvSpPr>
              <p:nvPr>
                <p:ph type="title"/>
              </p:nvPr>
            </p:nvSpPr>
            <p:spPr>
              <a:xfrm>
                <a:off x="217189" y="120633"/>
                <a:ext cx="11757621" cy="1325563"/>
              </a:xfrm>
            </p:spPr>
            <p:txBody>
              <a:bodyPr>
                <a:normAutofit/>
              </a:bodyPr>
              <a:lstStyle/>
              <a:p>
                <a:pPr algn="ctr"/>
                <a:r>
                  <a:rPr lang="en-US" sz="3600" b="1" dirty="0">
                    <a:solidFill>
                      <a:srgbClr val="0070C0"/>
                    </a:solidFill>
                    <a:latin typeface="Abadi" panose="020B0604020104020204" pitchFamily="34" charset="0"/>
                  </a:rPr>
                  <a:t>Experimental setup for studying </a:t>
                </a:r>
                <a14:m>
                  <m:oMath xmlns:m="http://schemas.openxmlformats.org/officeDocument/2006/math">
                    <m:d>
                      <m:dPr>
                        <m:ctrlPr>
                          <a:rPr lang="en-US" sz="3600" b="1" i="1" smtClean="0">
                            <a:solidFill>
                              <a:srgbClr val="0070C0"/>
                            </a:solidFill>
                            <a:latin typeface="Cambria Math" panose="02040503050406030204" pitchFamily="18" charset="0"/>
                          </a:rPr>
                        </m:ctrlPr>
                      </m:dPr>
                      <m:e>
                        <m:sSup>
                          <m:sSupPr>
                            <m:ctrlPr>
                              <a:rPr lang="en-US" sz="3600" b="1" i="1" smtClean="0">
                                <a:solidFill>
                                  <a:srgbClr val="0070C0"/>
                                </a:solidFill>
                                <a:latin typeface="Cambria Math" panose="02040503050406030204" pitchFamily="18" charset="0"/>
                              </a:rPr>
                            </m:ctrlPr>
                          </m:sSupPr>
                          <m:e>
                            <m:r>
                              <a:rPr lang="en-US" sz="3600" b="1" i="1" smtClean="0">
                                <a:solidFill>
                                  <a:srgbClr val="0070C0"/>
                                </a:solidFill>
                                <a:latin typeface="Cambria Math" panose="02040503050406030204" pitchFamily="18" charset="0"/>
                              </a:rPr>
                              <m:t>𝒏</m:t>
                            </m:r>
                          </m:e>
                          <m:sup>
                            <m:r>
                              <a:rPr lang="en-US" sz="3600" b="1" i="1" smtClean="0">
                                <a:solidFill>
                                  <a:srgbClr val="0070C0"/>
                                </a:solidFill>
                                <a:latin typeface="Cambria Math" panose="02040503050406030204" pitchFamily="18" charset="0"/>
                              </a:rPr>
                              <m:t>′</m:t>
                            </m:r>
                          </m:sup>
                        </m:sSup>
                        <m:r>
                          <a:rPr lang="en-US" sz="3600" b="1" i="1" smtClean="0">
                            <a:solidFill>
                              <a:srgbClr val="0070C0"/>
                            </a:solidFill>
                            <a:latin typeface="Cambria Math" panose="02040503050406030204" pitchFamily="18" charset="0"/>
                          </a:rPr>
                          <m:t>,</m:t>
                        </m:r>
                        <m:r>
                          <a:rPr lang="en-US" sz="3600" b="1" i="1" smtClean="0">
                            <a:solidFill>
                              <a:srgbClr val="0070C0"/>
                            </a:solidFill>
                            <a:latin typeface="Cambria Math" panose="02040503050406030204" pitchFamily="18" charset="0"/>
                          </a:rPr>
                          <m:t>𝜸</m:t>
                        </m:r>
                      </m:e>
                    </m:d>
                  </m:oMath>
                </a14:m>
                <a:r>
                  <a:rPr lang="en-US" sz="3600" b="1" dirty="0">
                    <a:solidFill>
                      <a:srgbClr val="0070C0"/>
                    </a:solidFill>
                    <a:latin typeface="Abadi" panose="020B0604020104020204" pitchFamily="34" charset="0"/>
                  </a:rPr>
                  <a:t>-correlations</a:t>
                </a:r>
                <a:endParaRPr lang="ru-RU" sz="3600" b="1" dirty="0">
                  <a:solidFill>
                    <a:srgbClr val="0070C0"/>
                  </a:solidFill>
                </a:endParaRPr>
              </a:p>
            </p:txBody>
          </p:sp>
        </mc:Choice>
        <mc:Fallback xmlns="">
          <p:sp>
            <p:nvSpPr>
              <p:cNvPr id="2" name="Заголовок 1">
                <a:extLst>
                  <a:ext uri="{FF2B5EF4-FFF2-40B4-BE49-F238E27FC236}">
                    <a16:creationId xmlns:a16="http://schemas.microsoft.com/office/drawing/2014/main" id="{AFEBAD59-BD4F-5E11-0EC7-A6EE7657BD7A}"/>
                  </a:ext>
                </a:extLst>
              </p:cNvPr>
              <p:cNvSpPr>
                <a:spLocks noGrp="1" noRot="1" noChangeAspect="1" noMove="1" noResize="1" noEditPoints="1" noAdjustHandles="1" noChangeArrowheads="1" noChangeShapeType="1" noTextEdit="1"/>
              </p:cNvSpPr>
              <p:nvPr>
                <p:ph type="title"/>
              </p:nvPr>
            </p:nvSpPr>
            <p:spPr>
              <a:xfrm>
                <a:off x="217189" y="120633"/>
                <a:ext cx="11757621" cy="1325563"/>
              </a:xfrm>
              <a:blipFill>
                <a:blip r:embed="rId2"/>
                <a:stretch>
                  <a:fillRect/>
                </a:stretch>
              </a:blipFill>
            </p:spPr>
            <p:txBody>
              <a:bodyPr/>
              <a:lstStyle/>
              <a:p>
                <a:r>
                  <a:rPr lang="ru-RU">
                    <a:noFill/>
                  </a:rPr>
                  <a:t> </a:t>
                </a:r>
              </a:p>
            </p:txBody>
          </p:sp>
        </mc:Fallback>
      </mc:AlternateContent>
      <p:pic>
        <p:nvPicPr>
          <p:cNvPr id="5" name="Объект 4" descr="Изображение выглядит как круг, диаграмма, часы, линия&#10;&#10;Автоматически созданное описание">
            <a:extLst>
              <a:ext uri="{FF2B5EF4-FFF2-40B4-BE49-F238E27FC236}">
                <a16:creationId xmlns:a16="http://schemas.microsoft.com/office/drawing/2014/main" id="{092B1A77-94BB-3BA6-104E-D4B2B0776FF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465" r="9041"/>
          <a:stretch/>
        </p:blipFill>
        <p:spPr>
          <a:xfrm>
            <a:off x="723588" y="1181052"/>
            <a:ext cx="2444415" cy="2247704"/>
          </a:xfrm>
        </p:spPr>
      </p:pic>
      <p:pic>
        <p:nvPicPr>
          <p:cNvPr id="7" name="Рисунок 6" descr="Изображение выглядит как зарисовка, дизайн, искусство&#10;&#10;Автоматически созданное описание">
            <a:extLst>
              <a:ext uri="{FF2B5EF4-FFF2-40B4-BE49-F238E27FC236}">
                <a16:creationId xmlns:a16="http://schemas.microsoft.com/office/drawing/2014/main" id="{D6F92D90-6375-D2F6-7679-3C5F50C91AC9}"/>
              </a:ext>
            </a:extLst>
          </p:cNvPr>
          <p:cNvPicPr>
            <a:picLocks noChangeAspect="1"/>
          </p:cNvPicPr>
          <p:nvPr/>
        </p:nvPicPr>
        <p:blipFill rotWithShape="1">
          <a:blip r:embed="rId4">
            <a:extLst>
              <a:ext uri="{28A0092B-C50C-407E-A947-70E740481C1C}">
                <a14:useLocalDpi xmlns:a14="http://schemas.microsoft.com/office/drawing/2010/main" val="0"/>
              </a:ext>
            </a:extLst>
          </a:blip>
          <a:srcRect l="25627" t="8486" r="24956" b="-433"/>
          <a:stretch/>
        </p:blipFill>
        <p:spPr>
          <a:xfrm>
            <a:off x="3174494" y="1839683"/>
            <a:ext cx="3149934" cy="4445747"/>
          </a:xfrm>
          <a:prstGeom prst="rect">
            <a:avLst/>
          </a:prstGeom>
        </p:spPr>
      </p:pic>
      <p:pic>
        <p:nvPicPr>
          <p:cNvPr id="9" name="Рисунок 8" descr="Изображение выглядит как линия, дизайн, антенна&#10;&#10;Автоматически созданное описание">
            <a:extLst>
              <a:ext uri="{FF2B5EF4-FFF2-40B4-BE49-F238E27FC236}">
                <a16:creationId xmlns:a16="http://schemas.microsoft.com/office/drawing/2014/main" id="{7ECD5F7D-1178-A6EE-D8AD-F5B129972D15}"/>
              </a:ext>
            </a:extLst>
          </p:cNvPr>
          <p:cNvPicPr>
            <a:picLocks noChangeAspect="1"/>
          </p:cNvPicPr>
          <p:nvPr/>
        </p:nvPicPr>
        <p:blipFill rotWithShape="1">
          <a:blip r:embed="rId5">
            <a:extLst>
              <a:ext uri="{28A0092B-C50C-407E-A947-70E740481C1C}">
                <a14:useLocalDpi xmlns:a14="http://schemas.microsoft.com/office/drawing/2010/main" val="0"/>
              </a:ext>
            </a:extLst>
          </a:blip>
          <a:srcRect l="14008" r="15070"/>
          <a:stretch/>
        </p:blipFill>
        <p:spPr>
          <a:xfrm>
            <a:off x="723588" y="3950132"/>
            <a:ext cx="2231292" cy="2386492"/>
          </a:xfrm>
          <a:prstGeom prst="rect">
            <a:avLst/>
          </a:prstGeom>
        </p:spPr>
      </p:pic>
      <p:sp>
        <p:nvSpPr>
          <p:cNvPr id="10" name="TextBox 9">
            <a:extLst>
              <a:ext uri="{FF2B5EF4-FFF2-40B4-BE49-F238E27FC236}">
                <a16:creationId xmlns:a16="http://schemas.microsoft.com/office/drawing/2014/main" id="{73FD9ECF-2071-E8A4-C7CC-B2FA80134557}"/>
              </a:ext>
            </a:extLst>
          </p:cNvPr>
          <p:cNvSpPr txBox="1"/>
          <p:nvPr/>
        </p:nvSpPr>
        <p:spPr>
          <a:xfrm>
            <a:off x="1409820" y="6368035"/>
            <a:ext cx="1092415" cy="369332"/>
          </a:xfrm>
          <a:prstGeom prst="rect">
            <a:avLst/>
          </a:prstGeom>
          <a:noFill/>
        </p:spPr>
        <p:txBody>
          <a:bodyPr wrap="none" rtlCol="0">
            <a:spAutoFit/>
          </a:bodyPr>
          <a:lstStyle/>
          <a:p>
            <a:r>
              <a:rPr lang="en-US" b="1" dirty="0">
                <a:solidFill>
                  <a:srgbClr val="002060"/>
                </a:solidFill>
              </a:rPr>
              <a:t>Side view</a:t>
            </a:r>
            <a:endParaRPr lang="ru-RU" b="1" dirty="0">
              <a:solidFill>
                <a:srgbClr val="002060"/>
              </a:solidFill>
            </a:endParaRPr>
          </a:p>
        </p:txBody>
      </p:sp>
      <p:sp>
        <p:nvSpPr>
          <p:cNvPr id="11" name="TextBox 10">
            <a:extLst>
              <a:ext uri="{FF2B5EF4-FFF2-40B4-BE49-F238E27FC236}">
                <a16:creationId xmlns:a16="http://schemas.microsoft.com/office/drawing/2014/main" id="{9B327B41-0B99-BC6E-AEDA-F5B220D9F027}"/>
              </a:ext>
            </a:extLst>
          </p:cNvPr>
          <p:cNvSpPr txBox="1"/>
          <p:nvPr/>
        </p:nvSpPr>
        <p:spPr>
          <a:xfrm>
            <a:off x="1474743" y="3425115"/>
            <a:ext cx="962571" cy="369332"/>
          </a:xfrm>
          <a:prstGeom prst="rect">
            <a:avLst/>
          </a:prstGeom>
          <a:noFill/>
        </p:spPr>
        <p:txBody>
          <a:bodyPr wrap="none" rtlCol="0">
            <a:spAutoFit/>
          </a:bodyPr>
          <a:lstStyle/>
          <a:p>
            <a:r>
              <a:rPr lang="en-US" b="1" dirty="0">
                <a:solidFill>
                  <a:srgbClr val="002060"/>
                </a:solidFill>
              </a:rPr>
              <a:t>Up view</a:t>
            </a:r>
            <a:endParaRPr lang="ru-RU" b="1" dirty="0">
              <a:solidFill>
                <a:srgbClr val="002060"/>
              </a:solidFill>
            </a:endParaRPr>
          </a:p>
        </p:txBody>
      </p:sp>
      <p:grpSp>
        <p:nvGrpSpPr>
          <p:cNvPr id="28" name="Группа 27">
            <a:extLst>
              <a:ext uri="{FF2B5EF4-FFF2-40B4-BE49-F238E27FC236}">
                <a16:creationId xmlns:a16="http://schemas.microsoft.com/office/drawing/2014/main" id="{3EFAF77D-8CF0-3B4B-1985-88016A3B3C15}"/>
              </a:ext>
            </a:extLst>
          </p:cNvPr>
          <p:cNvGrpSpPr/>
          <p:nvPr/>
        </p:nvGrpSpPr>
        <p:grpSpPr>
          <a:xfrm>
            <a:off x="6532436" y="2050527"/>
            <a:ext cx="5213579" cy="4024058"/>
            <a:chOff x="6532436" y="2050527"/>
            <a:chExt cx="5213579" cy="4024058"/>
          </a:xfrm>
        </p:grpSpPr>
        <p:pic>
          <p:nvPicPr>
            <p:cNvPr id="19" name="Рисунок 18">
              <a:extLst>
                <a:ext uri="{FF2B5EF4-FFF2-40B4-BE49-F238E27FC236}">
                  <a16:creationId xmlns:a16="http://schemas.microsoft.com/office/drawing/2014/main" id="{AD144110-13E6-23BE-53EF-D7CB8B53D192}"/>
                </a:ext>
              </a:extLst>
            </p:cNvPr>
            <p:cNvPicPr>
              <a:picLocks noChangeAspect="1"/>
            </p:cNvPicPr>
            <p:nvPr/>
          </p:nvPicPr>
          <p:blipFill rotWithShape="1">
            <a:blip r:embed="rId6"/>
            <a:srcRect l="8042" r="5584"/>
            <a:stretch/>
          </p:blipFill>
          <p:spPr>
            <a:xfrm>
              <a:off x="6532436" y="2050527"/>
              <a:ext cx="5213579" cy="40240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6" name="Группа 25">
              <a:extLst>
                <a:ext uri="{FF2B5EF4-FFF2-40B4-BE49-F238E27FC236}">
                  <a16:creationId xmlns:a16="http://schemas.microsoft.com/office/drawing/2014/main" id="{D293B0B7-378C-99F0-D827-E2F0E1EC387B}"/>
                </a:ext>
              </a:extLst>
            </p:cNvPr>
            <p:cNvGrpSpPr/>
            <p:nvPr/>
          </p:nvGrpSpPr>
          <p:grpSpPr>
            <a:xfrm>
              <a:off x="8666816" y="3702423"/>
              <a:ext cx="228960" cy="208440"/>
              <a:chOff x="8666816" y="3702423"/>
              <a:chExt cx="228960" cy="208440"/>
            </a:xfrm>
          </p:grpSpPr>
          <mc:AlternateContent xmlns:mc="http://schemas.openxmlformats.org/markup-compatibility/2006" xmlns:p14="http://schemas.microsoft.com/office/powerpoint/2010/main">
            <mc:Choice Requires="p14">
              <p:contentPart p14:bwMode="auto" r:id="rId7">
                <p14:nvContentPartPr>
                  <p14:cNvPr id="21" name="Рукописный ввод 20">
                    <a:extLst>
                      <a:ext uri="{FF2B5EF4-FFF2-40B4-BE49-F238E27FC236}">
                        <a16:creationId xmlns:a16="http://schemas.microsoft.com/office/drawing/2014/main" id="{8B89136C-8D24-2743-EA26-D54528087095}"/>
                      </a:ext>
                    </a:extLst>
                  </p14:cNvPr>
                  <p14:cNvContentPartPr/>
                  <p14:nvPr/>
                </p14:nvContentPartPr>
                <p14:xfrm>
                  <a:off x="8666816" y="3702423"/>
                  <a:ext cx="20880" cy="95400"/>
                </p14:xfrm>
              </p:contentPart>
            </mc:Choice>
            <mc:Fallback xmlns="">
              <p:pic>
                <p:nvPicPr>
                  <p:cNvPr id="21" name="Рукописный ввод 20">
                    <a:extLst>
                      <a:ext uri="{FF2B5EF4-FFF2-40B4-BE49-F238E27FC236}">
                        <a16:creationId xmlns:a16="http://schemas.microsoft.com/office/drawing/2014/main" id="{8B89136C-8D24-2743-EA26-D54528087095}"/>
                      </a:ext>
                    </a:extLst>
                  </p:cNvPr>
                  <p:cNvPicPr/>
                  <p:nvPr/>
                </p:nvPicPr>
                <p:blipFill>
                  <a:blip r:embed="rId8"/>
                  <a:stretch>
                    <a:fillRect/>
                  </a:stretch>
                </p:blipFill>
                <p:spPr>
                  <a:xfrm>
                    <a:off x="8657816" y="3693783"/>
                    <a:ext cx="3852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Рукописный ввод 21">
                    <a:extLst>
                      <a:ext uri="{FF2B5EF4-FFF2-40B4-BE49-F238E27FC236}">
                        <a16:creationId xmlns:a16="http://schemas.microsoft.com/office/drawing/2014/main" id="{3A634157-0F1D-50EB-8995-82409559DA43}"/>
                      </a:ext>
                    </a:extLst>
                  </p14:cNvPr>
                  <p14:cNvContentPartPr/>
                  <p14:nvPr/>
                </p14:nvContentPartPr>
                <p14:xfrm>
                  <a:off x="8712536" y="3730143"/>
                  <a:ext cx="360" cy="360"/>
                </p14:xfrm>
              </p:contentPart>
            </mc:Choice>
            <mc:Fallback xmlns="">
              <p:pic>
                <p:nvPicPr>
                  <p:cNvPr id="22" name="Рукописный ввод 21">
                    <a:extLst>
                      <a:ext uri="{FF2B5EF4-FFF2-40B4-BE49-F238E27FC236}">
                        <a16:creationId xmlns:a16="http://schemas.microsoft.com/office/drawing/2014/main" id="{3A634157-0F1D-50EB-8995-82409559DA43}"/>
                      </a:ext>
                    </a:extLst>
                  </p:cNvPr>
                  <p:cNvPicPr/>
                  <p:nvPr/>
                </p:nvPicPr>
                <p:blipFill>
                  <a:blip r:embed="rId10"/>
                  <a:stretch>
                    <a:fillRect/>
                  </a:stretch>
                </p:blipFill>
                <p:spPr>
                  <a:xfrm>
                    <a:off x="8703896" y="372150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Рукописный ввод 22">
                    <a:extLst>
                      <a:ext uri="{FF2B5EF4-FFF2-40B4-BE49-F238E27FC236}">
                        <a16:creationId xmlns:a16="http://schemas.microsoft.com/office/drawing/2014/main" id="{AF34B836-9AF6-549E-CCFA-67EC48CC0CBC}"/>
                      </a:ext>
                    </a:extLst>
                  </p14:cNvPr>
                  <p14:cNvContentPartPr/>
                  <p14:nvPr/>
                </p14:nvContentPartPr>
                <p14:xfrm>
                  <a:off x="8713616" y="3703863"/>
                  <a:ext cx="41040" cy="86760"/>
                </p14:xfrm>
              </p:contentPart>
            </mc:Choice>
            <mc:Fallback xmlns="">
              <p:pic>
                <p:nvPicPr>
                  <p:cNvPr id="23" name="Рукописный ввод 22">
                    <a:extLst>
                      <a:ext uri="{FF2B5EF4-FFF2-40B4-BE49-F238E27FC236}">
                        <a16:creationId xmlns:a16="http://schemas.microsoft.com/office/drawing/2014/main" id="{AF34B836-9AF6-549E-CCFA-67EC48CC0CBC}"/>
                      </a:ext>
                    </a:extLst>
                  </p:cNvPr>
                  <p:cNvPicPr/>
                  <p:nvPr/>
                </p:nvPicPr>
                <p:blipFill>
                  <a:blip r:embed="rId12"/>
                  <a:stretch>
                    <a:fillRect/>
                  </a:stretch>
                </p:blipFill>
                <p:spPr>
                  <a:xfrm>
                    <a:off x="8704976" y="3695223"/>
                    <a:ext cx="5868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Рукописный ввод 23">
                    <a:extLst>
                      <a:ext uri="{FF2B5EF4-FFF2-40B4-BE49-F238E27FC236}">
                        <a16:creationId xmlns:a16="http://schemas.microsoft.com/office/drawing/2014/main" id="{CAC069A3-301C-31B0-5F4F-DB054859639A}"/>
                      </a:ext>
                    </a:extLst>
                  </p14:cNvPr>
                  <p14:cNvContentPartPr/>
                  <p14:nvPr/>
                </p14:nvContentPartPr>
                <p14:xfrm>
                  <a:off x="8849696" y="3799983"/>
                  <a:ext cx="360" cy="360"/>
                </p14:xfrm>
              </p:contentPart>
            </mc:Choice>
            <mc:Fallback xmlns="">
              <p:pic>
                <p:nvPicPr>
                  <p:cNvPr id="24" name="Рукописный ввод 23">
                    <a:extLst>
                      <a:ext uri="{FF2B5EF4-FFF2-40B4-BE49-F238E27FC236}">
                        <a16:creationId xmlns:a16="http://schemas.microsoft.com/office/drawing/2014/main" id="{CAC069A3-301C-31B0-5F4F-DB054859639A}"/>
                      </a:ext>
                    </a:extLst>
                  </p:cNvPr>
                  <p:cNvPicPr/>
                  <p:nvPr/>
                </p:nvPicPr>
                <p:blipFill>
                  <a:blip r:embed="rId10"/>
                  <a:stretch>
                    <a:fillRect/>
                  </a:stretch>
                </p:blipFill>
                <p:spPr>
                  <a:xfrm>
                    <a:off x="8840696" y="379098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Рукописный ввод 24">
                    <a:extLst>
                      <a:ext uri="{FF2B5EF4-FFF2-40B4-BE49-F238E27FC236}">
                        <a16:creationId xmlns:a16="http://schemas.microsoft.com/office/drawing/2014/main" id="{7A7C29DB-000D-F313-F8D6-840C575E5950}"/>
                      </a:ext>
                    </a:extLst>
                  </p14:cNvPr>
                  <p14:cNvContentPartPr/>
                  <p14:nvPr/>
                </p14:nvContentPartPr>
                <p14:xfrm>
                  <a:off x="8769056" y="3785943"/>
                  <a:ext cx="126720" cy="124920"/>
                </p14:xfrm>
              </p:contentPart>
            </mc:Choice>
            <mc:Fallback xmlns="">
              <p:pic>
                <p:nvPicPr>
                  <p:cNvPr id="25" name="Рукописный ввод 24">
                    <a:extLst>
                      <a:ext uri="{FF2B5EF4-FFF2-40B4-BE49-F238E27FC236}">
                        <a16:creationId xmlns:a16="http://schemas.microsoft.com/office/drawing/2014/main" id="{7A7C29DB-000D-F313-F8D6-840C575E5950}"/>
                      </a:ext>
                    </a:extLst>
                  </p:cNvPr>
                  <p:cNvPicPr/>
                  <p:nvPr/>
                </p:nvPicPr>
                <p:blipFill>
                  <a:blip r:embed="rId15"/>
                  <a:stretch>
                    <a:fillRect/>
                  </a:stretch>
                </p:blipFill>
                <p:spPr>
                  <a:xfrm>
                    <a:off x="8760416" y="3777303"/>
                    <a:ext cx="144360" cy="142560"/>
                  </a:xfrm>
                  <a:prstGeom prst="rect">
                    <a:avLst/>
                  </a:prstGeom>
                </p:spPr>
              </p:pic>
            </mc:Fallback>
          </mc:AlternateContent>
        </p:grpSp>
      </p:grpSp>
      <p:sp>
        <p:nvSpPr>
          <p:cNvPr id="4" name="Нижний колонтитул 3">
            <a:extLst>
              <a:ext uri="{FF2B5EF4-FFF2-40B4-BE49-F238E27FC236}">
                <a16:creationId xmlns:a16="http://schemas.microsoft.com/office/drawing/2014/main" id="{05510B9C-ED06-E49E-C5D9-48132934148A}"/>
              </a:ext>
            </a:extLst>
          </p:cNvPr>
          <p:cNvSpPr>
            <a:spLocks noGrp="1"/>
          </p:cNvSpPr>
          <p:nvPr>
            <p:ph type="ftr" sz="quarter" idx="11"/>
          </p:nvPr>
        </p:nvSpPr>
        <p:spPr/>
        <p:txBody>
          <a:bodyPr/>
          <a:lstStyle/>
          <a:p>
            <a:r>
              <a:rPr lang="en-US"/>
              <a:t>AYSS-2024</a:t>
            </a:r>
            <a:endParaRPr lang="ru-RU"/>
          </a:p>
        </p:txBody>
      </p:sp>
      <p:sp>
        <p:nvSpPr>
          <p:cNvPr id="6" name="Номер слайда 5">
            <a:extLst>
              <a:ext uri="{FF2B5EF4-FFF2-40B4-BE49-F238E27FC236}">
                <a16:creationId xmlns:a16="http://schemas.microsoft.com/office/drawing/2014/main" id="{749F894D-0017-06BC-4B07-F0545E18D376}"/>
              </a:ext>
            </a:extLst>
          </p:cNvPr>
          <p:cNvSpPr>
            <a:spLocks noGrp="1"/>
          </p:cNvSpPr>
          <p:nvPr>
            <p:ph type="sldNum" sz="quarter" idx="12"/>
          </p:nvPr>
        </p:nvSpPr>
        <p:spPr/>
        <p:txBody>
          <a:bodyPr/>
          <a:lstStyle/>
          <a:p>
            <a:fld id="{3B000970-D035-4636-865D-A209ACB0C698}" type="slidenum">
              <a:rPr lang="ru-RU" smtClean="0"/>
              <a:t>7</a:t>
            </a:fld>
            <a:endParaRPr lang="ru-RU"/>
          </a:p>
        </p:txBody>
      </p:sp>
    </p:spTree>
    <p:extLst>
      <p:ext uri="{BB962C8B-B14F-4D97-AF65-F5344CB8AC3E}">
        <p14:creationId xmlns:p14="http://schemas.microsoft.com/office/powerpoint/2010/main" val="3305836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089427-81A9-C867-5E0C-A57CE6729D97}"/>
              </a:ext>
            </a:extLst>
          </p:cNvPr>
          <p:cNvSpPr>
            <a:spLocks noGrp="1"/>
          </p:cNvSpPr>
          <p:nvPr>
            <p:ph type="title"/>
          </p:nvPr>
        </p:nvSpPr>
        <p:spPr>
          <a:xfrm>
            <a:off x="675146" y="224068"/>
            <a:ext cx="10867587" cy="646167"/>
          </a:xfrm>
        </p:spPr>
        <p:txBody>
          <a:bodyPr>
            <a:normAutofit fontScale="90000"/>
          </a:bodyPr>
          <a:lstStyle/>
          <a:p>
            <a:pPr algn="ctr"/>
            <a:r>
              <a:rPr lang="en-US" b="1" dirty="0">
                <a:solidFill>
                  <a:schemeClr val="accent5">
                    <a:lumMod val="50000"/>
                  </a:schemeClr>
                </a:solidFill>
                <a:latin typeface="Abadi" panose="020B0604020104020204" pitchFamily="34" charset="0"/>
              </a:rPr>
              <a:t>Data processing: TOF (Time-of-Flight)</a:t>
            </a:r>
            <a:endParaRPr lang="ru-RU" b="1" dirty="0">
              <a:solidFill>
                <a:schemeClr val="accent5">
                  <a:lumMod val="50000"/>
                </a:schemeClr>
              </a:solidFill>
            </a:endParaRPr>
          </a:p>
        </p:txBody>
      </p:sp>
      <p:sp>
        <p:nvSpPr>
          <p:cNvPr id="3" name="Объект 2">
            <a:extLst>
              <a:ext uri="{FF2B5EF4-FFF2-40B4-BE49-F238E27FC236}">
                <a16:creationId xmlns:a16="http://schemas.microsoft.com/office/drawing/2014/main" id="{5C0D1D68-6E15-E971-89FA-28FC0B28FFDF}"/>
              </a:ext>
            </a:extLst>
          </p:cNvPr>
          <p:cNvSpPr>
            <a:spLocks noGrp="1"/>
          </p:cNvSpPr>
          <p:nvPr>
            <p:ph idx="1"/>
          </p:nvPr>
        </p:nvSpPr>
        <p:spPr>
          <a:xfrm>
            <a:off x="7670575" y="6317455"/>
            <a:ext cx="3356837" cy="442913"/>
          </a:xfrm>
        </p:spPr>
        <p:txBody>
          <a:bodyPr>
            <a:normAutofit/>
          </a:bodyPr>
          <a:lstStyle/>
          <a:p>
            <a:pPr marL="0" indent="0" algn="ctr">
              <a:buNone/>
            </a:pPr>
            <a:r>
              <a:rPr lang="ru-RU" sz="2000" b="1" i="1" dirty="0"/>
              <a:t>50 </a:t>
            </a:r>
            <a:r>
              <a:rPr lang="en-US" sz="2000" b="1" i="1" dirty="0"/>
              <a:t>hours of measurements</a:t>
            </a:r>
            <a:endParaRPr lang="ru-RU" sz="2000" b="1" i="1" dirty="0"/>
          </a:p>
        </p:txBody>
      </p:sp>
      <p:sp>
        <p:nvSpPr>
          <p:cNvPr id="4" name="Нижний колонтитул 3">
            <a:extLst>
              <a:ext uri="{FF2B5EF4-FFF2-40B4-BE49-F238E27FC236}">
                <a16:creationId xmlns:a16="http://schemas.microsoft.com/office/drawing/2014/main" id="{56DCB18C-8478-7734-3D6A-29B62483196C}"/>
              </a:ext>
            </a:extLst>
          </p:cNvPr>
          <p:cNvSpPr>
            <a:spLocks noGrp="1"/>
          </p:cNvSpPr>
          <p:nvPr>
            <p:ph type="ftr" sz="quarter" idx="11"/>
          </p:nvPr>
        </p:nvSpPr>
        <p:spPr/>
        <p:txBody>
          <a:bodyPr/>
          <a:lstStyle/>
          <a:p>
            <a:r>
              <a:rPr lang="en-US" dirty="0"/>
              <a:t>AYSS-2024</a:t>
            </a:r>
            <a:endParaRPr lang="ru-RU" dirty="0"/>
          </a:p>
        </p:txBody>
      </p:sp>
      <p:sp>
        <p:nvSpPr>
          <p:cNvPr id="5" name="Номер слайда 4">
            <a:extLst>
              <a:ext uri="{FF2B5EF4-FFF2-40B4-BE49-F238E27FC236}">
                <a16:creationId xmlns:a16="http://schemas.microsoft.com/office/drawing/2014/main" id="{BF776279-9D8D-04C5-A329-C84B6ACF3254}"/>
              </a:ext>
            </a:extLst>
          </p:cNvPr>
          <p:cNvSpPr>
            <a:spLocks noGrp="1"/>
          </p:cNvSpPr>
          <p:nvPr>
            <p:ph type="sldNum" sz="quarter" idx="12"/>
          </p:nvPr>
        </p:nvSpPr>
        <p:spPr/>
        <p:txBody>
          <a:bodyPr/>
          <a:lstStyle/>
          <a:p>
            <a:fld id="{3B000970-D035-4636-865D-A209ACB0C698}" type="slidenum">
              <a:rPr lang="ru-RU" smtClean="0"/>
              <a:t>8</a:t>
            </a:fld>
            <a:endParaRPr lang="ru-RU"/>
          </a:p>
        </p:txBody>
      </p:sp>
      <p:pic>
        <p:nvPicPr>
          <p:cNvPr id="7" name="Рисунок 6">
            <a:extLst>
              <a:ext uri="{FF2B5EF4-FFF2-40B4-BE49-F238E27FC236}">
                <a16:creationId xmlns:a16="http://schemas.microsoft.com/office/drawing/2014/main" id="{2B86EA9C-BE8E-8156-67E8-33E261C90B51}"/>
              </a:ext>
            </a:extLst>
          </p:cNvPr>
          <p:cNvPicPr>
            <a:picLocks noChangeAspect="1"/>
          </p:cNvPicPr>
          <p:nvPr/>
        </p:nvPicPr>
        <p:blipFill>
          <a:blip r:embed="rId2"/>
          <a:srcRect t="519"/>
          <a:stretch/>
        </p:blipFill>
        <p:spPr>
          <a:xfrm>
            <a:off x="2338593" y="1171845"/>
            <a:ext cx="7010400" cy="5081994"/>
          </a:xfrm>
          <a:prstGeom prst="rect">
            <a:avLst/>
          </a:prstGeom>
        </p:spPr>
      </p:pic>
      <p:sp>
        <p:nvSpPr>
          <p:cNvPr id="11" name="TextBox 10">
            <a:extLst>
              <a:ext uri="{FF2B5EF4-FFF2-40B4-BE49-F238E27FC236}">
                <a16:creationId xmlns:a16="http://schemas.microsoft.com/office/drawing/2014/main" id="{FDF2C648-2755-D090-CF22-21AC3C65EEB8}"/>
              </a:ext>
            </a:extLst>
          </p:cNvPr>
          <p:cNvSpPr txBox="1"/>
          <p:nvPr/>
        </p:nvSpPr>
        <p:spPr>
          <a:xfrm>
            <a:off x="4121879" y="836009"/>
            <a:ext cx="3787704" cy="369332"/>
          </a:xfrm>
          <a:prstGeom prst="rect">
            <a:avLst/>
          </a:prstGeom>
          <a:noFill/>
        </p:spPr>
        <p:txBody>
          <a:bodyPr wrap="none" rtlCol="0">
            <a:spAutoFit/>
          </a:bodyPr>
          <a:lstStyle/>
          <a:p>
            <a:r>
              <a:rPr lang="en-US" b="1" dirty="0"/>
              <a:t>Defining peaks position by kinematics</a:t>
            </a:r>
            <a:endParaRPr lang="ru-RU" b="1" dirty="0"/>
          </a:p>
        </p:txBody>
      </p:sp>
    </p:spTree>
    <p:extLst>
      <p:ext uri="{BB962C8B-B14F-4D97-AF65-F5344CB8AC3E}">
        <p14:creationId xmlns:p14="http://schemas.microsoft.com/office/powerpoint/2010/main" val="713017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65E1EB-278F-F6F9-5B77-D3F1EAEC4C0C}"/>
                  </a:ext>
                </a:extLst>
              </p:cNvPr>
              <p:cNvSpPr txBox="1"/>
              <p:nvPr/>
            </p:nvSpPr>
            <p:spPr>
              <a:xfrm>
                <a:off x="6284793" y="1769208"/>
                <a:ext cx="5592872" cy="8839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ru-RU" sz="2400" b="1" i="1" smtClean="0">
                          <a:solidFill>
                            <a:schemeClr val="tx1"/>
                          </a:solidFill>
                          <a:latin typeface="Cambria Math" panose="02040503050406030204" pitchFamily="18" charset="0"/>
                        </a:rPr>
                        <m:t>𝑾</m:t>
                      </m:r>
                      <m:d>
                        <m:dPr>
                          <m:ctrlPr>
                            <a:rPr lang="ru-RU" sz="2400" b="1" i="1">
                              <a:solidFill>
                                <a:schemeClr val="tx1"/>
                              </a:solidFill>
                              <a:latin typeface="Cambria Math" panose="02040503050406030204" pitchFamily="18" charset="0"/>
                            </a:rPr>
                          </m:ctrlPr>
                        </m:dPr>
                        <m:e>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𝝍</m:t>
                              </m:r>
                            </m:e>
                            <m:sub>
                              <m:r>
                                <a:rPr lang="en-US" sz="2400" b="1" i="1" smtClean="0">
                                  <a:solidFill>
                                    <a:schemeClr val="tx1"/>
                                  </a:solidFill>
                                  <a:latin typeface="Cambria Math" panose="02040503050406030204" pitchFamily="18" charset="0"/>
                                </a:rPr>
                                <m:t>𝜸</m:t>
                              </m:r>
                            </m:sub>
                          </m:sSub>
                        </m:e>
                      </m:d>
                      <m:r>
                        <a:rPr lang="ru-RU" sz="2400" b="0" i="0">
                          <a:solidFill>
                            <a:schemeClr val="tx1"/>
                          </a:solidFill>
                          <a:latin typeface="Cambria Math" panose="02040503050406030204" pitchFamily="18" charset="0"/>
                        </a:rPr>
                        <m:t>=1+</m:t>
                      </m:r>
                      <m:nary>
                        <m:naryPr>
                          <m:chr m:val="∑"/>
                          <m:limLoc m:val="subSup"/>
                          <m:ctrlPr>
                            <a:rPr lang="ru-RU" sz="2400" b="0" i="1">
                              <a:solidFill>
                                <a:schemeClr val="tx1"/>
                              </a:solidFill>
                              <a:latin typeface="Cambria Math" panose="02040503050406030204" pitchFamily="18" charset="0"/>
                            </a:rPr>
                          </m:ctrlPr>
                        </m:naryPr>
                        <m:sub>
                          <m:r>
                            <a:rPr lang="ru-RU" sz="2400" b="1" i="1">
                              <a:solidFill>
                                <a:schemeClr val="tx1"/>
                              </a:solidFill>
                              <a:latin typeface="Cambria Math" panose="02040503050406030204" pitchFamily="18" charset="0"/>
                            </a:rPr>
                            <m:t>𝒍</m:t>
                          </m:r>
                          <m:r>
                            <a:rPr lang="ru-RU" sz="2400" b="0" i="0">
                              <a:solidFill>
                                <a:schemeClr val="tx1"/>
                              </a:solidFill>
                              <a:latin typeface="Cambria Math" panose="02040503050406030204" pitchFamily="18" charset="0"/>
                            </a:rPr>
                            <m:t>=2,</m:t>
                          </m:r>
                          <m:r>
                            <a:rPr lang="ru-RU" sz="2400" b="0" i="1" smtClean="0">
                              <a:solidFill>
                                <a:schemeClr val="tx1"/>
                              </a:solidFill>
                              <a:latin typeface="Cambria Math" panose="02040503050406030204" pitchFamily="18" charset="0"/>
                            </a:rPr>
                            <m:t>4</m:t>
                          </m:r>
                        </m:sub>
                        <m:sup>
                          <m:r>
                            <a:rPr lang="ru-RU" sz="2400" b="0" i="0">
                              <a:solidFill>
                                <a:schemeClr val="tx1"/>
                              </a:solidFill>
                              <a:latin typeface="Cambria Math" panose="02040503050406030204" pitchFamily="18" charset="0"/>
                            </a:rPr>
                            <m:t>2</m:t>
                          </m:r>
                          <m:r>
                            <a:rPr lang="ru-RU" sz="2400" b="1" i="1">
                              <a:solidFill>
                                <a:schemeClr val="tx1"/>
                              </a:solidFill>
                              <a:latin typeface="Cambria Math" panose="02040503050406030204" pitchFamily="18" charset="0"/>
                            </a:rPr>
                            <m:t>𝑱</m:t>
                          </m:r>
                        </m:sup>
                        <m:e>
                          <m:sSub>
                            <m:sSubPr>
                              <m:ctrlPr>
                                <a:rPr lang="ru-RU" sz="2400" b="1" i="1">
                                  <a:solidFill>
                                    <a:schemeClr val="tx1"/>
                                  </a:solidFill>
                                  <a:latin typeface="Cambria Math" panose="02040503050406030204" pitchFamily="18" charset="0"/>
                                </a:rPr>
                              </m:ctrlPr>
                            </m:sSubPr>
                            <m:e>
                              <m:r>
                                <a:rPr lang="ru-RU" sz="2400" b="1" i="1">
                                  <a:solidFill>
                                    <a:schemeClr val="tx1"/>
                                  </a:solidFill>
                                  <a:latin typeface="Cambria Math" panose="02040503050406030204" pitchFamily="18" charset="0"/>
                                </a:rPr>
                                <m:t>𝒂</m:t>
                              </m:r>
                            </m:e>
                            <m:sub>
                              <m:r>
                                <a:rPr lang="ru-RU" sz="2400" b="1" i="1">
                                  <a:solidFill>
                                    <a:schemeClr val="tx1"/>
                                  </a:solidFill>
                                  <a:latin typeface="Cambria Math" panose="02040503050406030204" pitchFamily="18" charset="0"/>
                                </a:rPr>
                                <m:t>𝒍</m:t>
                              </m:r>
                            </m:sub>
                          </m:sSub>
                          <m:sSub>
                            <m:sSubPr>
                              <m:ctrlPr>
                                <a:rPr lang="ru-RU" sz="2400" b="1" i="1">
                                  <a:solidFill>
                                    <a:schemeClr val="tx1"/>
                                  </a:solidFill>
                                  <a:latin typeface="Cambria Math" panose="02040503050406030204" pitchFamily="18" charset="0"/>
                                </a:rPr>
                              </m:ctrlPr>
                            </m:sSubPr>
                            <m:e>
                              <m:r>
                                <a:rPr lang="ru-RU" sz="2400" b="1" i="1">
                                  <a:solidFill>
                                    <a:schemeClr val="tx1"/>
                                  </a:solidFill>
                                  <a:latin typeface="Cambria Math" panose="02040503050406030204" pitchFamily="18" charset="0"/>
                                </a:rPr>
                                <m:t>𝑷</m:t>
                              </m:r>
                            </m:e>
                            <m:sub>
                              <m:r>
                                <a:rPr lang="ru-RU" sz="2400" b="1" i="1">
                                  <a:solidFill>
                                    <a:schemeClr val="tx1"/>
                                  </a:solidFill>
                                  <a:latin typeface="Cambria Math" panose="02040503050406030204" pitchFamily="18" charset="0"/>
                                </a:rPr>
                                <m:t>𝒍</m:t>
                              </m:r>
                            </m:sub>
                          </m:sSub>
                          <m:d>
                            <m:dPr>
                              <m:ctrlPr>
                                <a:rPr lang="ru-RU" sz="2400" b="1" i="1">
                                  <a:solidFill>
                                    <a:schemeClr val="tx1"/>
                                  </a:solidFill>
                                  <a:latin typeface="Cambria Math" panose="02040503050406030204" pitchFamily="18" charset="0"/>
                                </a:rPr>
                              </m:ctrlPr>
                            </m:dPr>
                            <m:e>
                              <m:func>
                                <m:funcPr>
                                  <m:ctrlPr>
                                    <a:rPr lang="ru-RU" sz="2400" b="1" i="1">
                                      <a:solidFill>
                                        <a:schemeClr val="tx1"/>
                                      </a:solidFill>
                                      <a:latin typeface="Cambria Math" panose="02040503050406030204" pitchFamily="18" charset="0"/>
                                    </a:rPr>
                                  </m:ctrlPr>
                                </m:funcPr>
                                <m:fName>
                                  <m:r>
                                    <a:rPr lang="ru-RU" sz="2400" b="1" i="0">
                                      <a:solidFill>
                                        <a:schemeClr val="tx1"/>
                                      </a:solidFill>
                                      <a:latin typeface="Cambria Math" panose="02040503050406030204" pitchFamily="18" charset="0"/>
                                    </a:rPr>
                                    <m:t>𝐜𝐨𝐬</m:t>
                                  </m:r>
                                </m:fName>
                                <m:e>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𝝍</m:t>
                                      </m:r>
                                    </m:e>
                                    <m:sub>
                                      <m:r>
                                        <a:rPr lang="en-US" sz="2400" b="1" i="1" smtClean="0">
                                          <a:solidFill>
                                            <a:schemeClr val="tx1"/>
                                          </a:solidFill>
                                          <a:latin typeface="Cambria Math" panose="02040503050406030204" pitchFamily="18" charset="0"/>
                                        </a:rPr>
                                        <m:t>𝜸</m:t>
                                      </m:r>
                                    </m:sub>
                                  </m:sSub>
                                </m:e>
                              </m:func>
                            </m:e>
                          </m:d>
                        </m:e>
                      </m:nary>
                    </m:oMath>
                  </m:oMathPara>
                </a14:m>
                <a:endParaRPr lang="ru-RU" sz="2400" dirty="0">
                  <a:solidFill>
                    <a:schemeClr val="tx1"/>
                  </a:solidFill>
                </a:endParaRPr>
              </a:p>
            </p:txBody>
          </p:sp>
        </mc:Choice>
        <mc:Fallback>
          <p:sp>
            <p:nvSpPr>
              <p:cNvPr id="7" name="TextBox 6">
                <a:extLst>
                  <a:ext uri="{FF2B5EF4-FFF2-40B4-BE49-F238E27FC236}">
                    <a16:creationId xmlns:a16="http://schemas.microsoft.com/office/drawing/2014/main" id="{2F65E1EB-278F-F6F9-5B77-D3F1EAEC4C0C}"/>
                  </a:ext>
                </a:extLst>
              </p:cNvPr>
              <p:cNvSpPr txBox="1">
                <a:spLocks noRot="1" noChangeAspect="1" noMove="1" noResize="1" noEditPoints="1" noAdjustHandles="1" noChangeArrowheads="1" noChangeShapeType="1" noTextEdit="1"/>
              </p:cNvSpPr>
              <p:nvPr/>
            </p:nvSpPr>
            <p:spPr>
              <a:xfrm>
                <a:off x="6284793" y="1769208"/>
                <a:ext cx="5592872" cy="883960"/>
              </a:xfrm>
              <a:prstGeom prst="rect">
                <a:avLst/>
              </a:prstGeom>
              <a:blipFill>
                <a:blip r:embed="rId2"/>
                <a:stretch>
                  <a:fillRect/>
                </a:stretch>
              </a:blipFill>
            </p:spPr>
            <p:txBody>
              <a:bodyPr/>
              <a:lstStyle/>
              <a:p>
                <a:r>
                  <a:rPr lang="ru-RU">
                    <a:noFill/>
                  </a:rPr>
                  <a:t> </a:t>
                </a:r>
              </a:p>
            </p:txBody>
          </p:sp>
        </mc:Fallback>
      </mc:AlternateContent>
      <p:sp>
        <p:nvSpPr>
          <p:cNvPr id="4" name="Нижний колонтитул 3">
            <a:extLst>
              <a:ext uri="{FF2B5EF4-FFF2-40B4-BE49-F238E27FC236}">
                <a16:creationId xmlns:a16="http://schemas.microsoft.com/office/drawing/2014/main" id="{EC95DB2C-DE5F-7252-DFDA-40D84C8B83BE}"/>
              </a:ext>
            </a:extLst>
          </p:cNvPr>
          <p:cNvSpPr>
            <a:spLocks noGrp="1"/>
          </p:cNvSpPr>
          <p:nvPr>
            <p:ph type="ftr" sz="quarter" idx="11"/>
          </p:nvPr>
        </p:nvSpPr>
        <p:spPr/>
        <p:txBody>
          <a:bodyPr/>
          <a:lstStyle/>
          <a:p>
            <a:r>
              <a:rPr lang="en-US" dirty="0"/>
              <a:t>AYSS-2024</a:t>
            </a:r>
            <a:endParaRPr lang="ru-RU" dirty="0"/>
          </a:p>
        </p:txBody>
      </p:sp>
      <p:sp>
        <p:nvSpPr>
          <p:cNvPr id="5" name="Номер слайда 4">
            <a:extLst>
              <a:ext uri="{FF2B5EF4-FFF2-40B4-BE49-F238E27FC236}">
                <a16:creationId xmlns:a16="http://schemas.microsoft.com/office/drawing/2014/main" id="{13467FF5-D280-9C4F-540D-93CD9EC34431}"/>
              </a:ext>
            </a:extLst>
          </p:cNvPr>
          <p:cNvSpPr>
            <a:spLocks noGrp="1"/>
          </p:cNvSpPr>
          <p:nvPr>
            <p:ph type="sldNum" sz="quarter" idx="12"/>
          </p:nvPr>
        </p:nvSpPr>
        <p:spPr/>
        <p:txBody>
          <a:bodyPr/>
          <a:lstStyle/>
          <a:p>
            <a:fld id="{3B000970-D035-4636-865D-A209ACB0C698}" type="slidenum">
              <a:rPr lang="ru-RU" smtClean="0"/>
              <a:t>9</a:t>
            </a:fld>
            <a:endParaRPr lang="ru-RU"/>
          </a:p>
        </p:txBody>
      </p:sp>
      <p:pic>
        <p:nvPicPr>
          <p:cNvPr id="8" name="Рисунок 7">
            <a:extLst>
              <a:ext uri="{FF2B5EF4-FFF2-40B4-BE49-F238E27FC236}">
                <a16:creationId xmlns:a16="http://schemas.microsoft.com/office/drawing/2014/main" id="{B1675CB0-8886-81F3-8C08-0AEE94FD8D32}"/>
              </a:ext>
            </a:extLst>
          </p:cNvPr>
          <p:cNvPicPr>
            <a:picLocks noChangeAspect="1"/>
          </p:cNvPicPr>
          <p:nvPr/>
        </p:nvPicPr>
        <p:blipFill>
          <a:blip r:embed="rId3"/>
          <a:stretch>
            <a:fillRect/>
          </a:stretch>
        </p:blipFill>
        <p:spPr>
          <a:xfrm>
            <a:off x="314335" y="1515076"/>
            <a:ext cx="5683376" cy="4451856"/>
          </a:xfrm>
          <a:prstGeom prst="rect">
            <a:avLst/>
          </a:prstGeom>
        </p:spPr>
      </p:pic>
      <mc:AlternateContent xmlns:mc="http://schemas.openxmlformats.org/markup-compatibility/2006" xmlns:a14="http://schemas.microsoft.com/office/drawing/2010/main">
        <mc:Choice Requires="a14">
          <p:graphicFrame>
            <p:nvGraphicFramePr>
              <p:cNvPr id="9" name="Таблица 8">
                <a:extLst>
                  <a:ext uri="{FF2B5EF4-FFF2-40B4-BE49-F238E27FC236}">
                    <a16:creationId xmlns:a16="http://schemas.microsoft.com/office/drawing/2014/main" id="{C2F838F6-3ED8-BE57-3A3B-434E82B3E63C}"/>
                  </a:ext>
                </a:extLst>
              </p:cNvPr>
              <p:cNvGraphicFramePr>
                <a:graphicFrameLocks noGrp="1"/>
              </p:cNvGraphicFramePr>
              <p:nvPr>
                <p:extLst>
                  <p:ext uri="{D42A27DB-BD31-4B8C-83A1-F6EECF244321}">
                    <p14:modId xmlns:p14="http://schemas.microsoft.com/office/powerpoint/2010/main" val="32559806"/>
                  </p:ext>
                </p:extLst>
              </p:nvPr>
            </p:nvGraphicFramePr>
            <p:xfrm>
              <a:off x="6652354" y="2990588"/>
              <a:ext cx="4857750" cy="2277546"/>
            </p:xfrm>
            <a:graphic>
              <a:graphicData uri="http://schemas.openxmlformats.org/drawingml/2006/table">
                <a:tbl>
                  <a:tblPr firstRow="1" firstCol="1" bandRow="1">
                    <a:tableStyleId>{69012ECD-51FC-41F1-AA8D-1B2483CD663E}</a:tableStyleId>
                  </a:tblPr>
                  <a:tblGrid>
                    <a:gridCol w="1619250">
                      <a:extLst>
                        <a:ext uri="{9D8B030D-6E8A-4147-A177-3AD203B41FA5}">
                          <a16:colId xmlns:a16="http://schemas.microsoft.com/office/drawing/2014/main" val="73295454"/>
                        </a:ext>
                      </a:extLst>
                    </a:gridCol>
                    <a:gridCol w="1619250">
                      <a:extLst>
                        <a:ext uri="{9D8B030D-6E8A-4147-A177-3AD203B41FA5}">
                          <a16:colId xmlns:a16="http://schemas.microsoft.com/office/drawing/2014/main" val="3042986642"/>
                        </a:ext>
                      </a:extLst>
                    </a:gridCol>
                    <a:gridCol w="1619250">
                      <a:extLst>
                        <a:ext uri="{9D8B030D-6E8A-4147-A177-3AD203B41FA5}">
                          <a16:colId xmlns:a16="http://schemas.microsoft.com/office/drawing/2014/main" val="4132792046"/>
                        </a:ext>
                      </a:extLst>
                    </a:gridCol>
                  </a:tblGrid>
                  <a:tr h="379591">
                    <a:tc>
                      <a:txBody>
                        <a:bodyPr/>
                        <a:lstStyle/>
                        <a:p>
                          <a:pPr algn="just">
                            <a:spcBef>
                              <a:spcPts val="1200"/>
                            </a:spcBef>
                            <a:spcAft>
                              <a:spcPts val="600"/>
                            </a:spcAft>
                          </a:pPr>
                          <a:r>
                            <a:rPr lang="en-US" sz="1600" dirty="0">
                              <a:effectLst/>
                            </a:rPr>
                            <a:t>Work</a:t>
                          </a:r>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solidFill>
                          <a:srgbClr val="5853D8"/>
                        </a:solidFill>
                      </a:tcP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sSub>
                                  <m:sSubPr>
                                    <m:ctrlPr>
                                      <a:rPr lang="ru-RU" sz="1600" i="1">
                                        <a:effectLst/>
                                        <a:latin typeface="Cambria Math" panose="02040503050406030204" pitchFamily="18" charset="0"/>
                                      </a:rPr>
                                    </m:ctrlPr>
                                  </m:sSubPr>
                                  <m:e>
                                    <m:r>
                                      <a:rPr lang="ru-RU" sz="1600">
                                        <a:effectLst/>
                                        <a:latin typeface="Cambria Math" panose="02040503050406030204" pitchFamily="18" charset="0"/>
                                      </a:rPr>
                                      <m:t>𝒂</m:t>
                                    </m:r>
                                  </m:e>
                                  <m:sub>
                                    <m:r>
                                      <a:rPr lang="en-US" sz="1600">
                                        <a:effectLst/>
                                        <a:latin typeface="Cambria Math" panose="02040503050406030204" pitchFamily="18" charset="0"/>
                                      </a:rPr>
                                      <m:t>𝟐</m:t>
                                    </m:r>
                                  </m:sub>
                                </m:sSub>
                              </m:oMath>
                            </m:oMathPara>
                          </a14:m>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solidFill>
                          <a:srgbClr val="5853D8"/>
                        </a:solidFill>
                      </a:tcP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sSub>
                                  <m:sSubPr>
                                    <m:ctrlPr>
                                      <a:rPr lang="ru-RU" sz="1600" i="1">
                                        <a:effectLst/>
                                        <a:latin typeface="Cambria Math" panose="02040503050406030204" pitchFamily="18" charset="0"/>
                                      </a:rPr>
                                    </m:ctrlPr>
                                  </m:sSubPr>
                                  <m:e>
                                    <m:r>
                                      <a:rPr lang="en-US" sz="1600">
                                        <a:effectLst/>
                                        <a:latin typeface="Cambria Math" panose="02040503050406030204" pitchFamily="18" charset="0"/>
                                      </a:rPr>
                                      <m:t>𝒂</m:t>
                                    </m:r>
                                  </m:e>
                                  <m:sub>
                                    <m:r>
                                      <a:rPr lang="en-US" sz="1600">
                                        <a:effectLst/>
                                        <a:latin typeface="Cambria Math" panose="02040503050406030204" pitchFamily="18" charset="0"/>
                                      </a:rPr>
                                      <m:t>𝟒</m:t>
                                    </m:r>
                                  </m:sub>
                                </m:sSub>
                              </m:oMath>
                            </m:oMathPara>
                          </a14:m>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solidFill>
                          <a:srgbClr val="5853D8"/>
                        </a:solidFill>
                      </a:tcPr>
                    </a:tc>
                    <a:extLst>
                      <a:ext uri="{0D108BD9-81ED-4DB2-BD59-A6C34878D82A}">
                        <a16:rowId xmlns:a16="http://schemas.microsoft.com/office/drawing/2014/main" val="172483985"/>
                      </a:ext>
                    </a:extLst>
                  </a:tr>
                  <a:tr h="379591">
                    <a:tc>
                      <a:txBody>
                        <a:bodyPr/>
                        <a:lstStyle/>
                        <a:p>
                          <a:pPr algn="just">
                            <a:spcBef>
                              <a:spcPts val="1200"/>
                            </a:spcBef>
                            <a:spcAft>
                              <a:spcPts val="600"/>
                            </a:spcAft>
                          </a:pPr>
                          <a:r>
                            <a:rPr lang="en-US" sz="1600" b="1" dirty="0">
                              <a:effectLst/>
                            </a:rPr>
                            <a:t>Theory</a:t>
                          </a:r>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r>
                                  <a:rPr lang="en-US" sz="1600" b="1" smtClean="0">
                                    <a:effectLst/>
                                    <a:latin typeface="Cambria Math" panose="02040503050406030204" pitchFamily="18" charset="0"/>
                                  </a:rPr>
                                  <m:t>𝟎</m:t>
                                </m:r>
                                <m:r>
                                  <a:rPr lang="ru-RU" sz="1600" b="1" smtClean="0">
                                    <a:effectLst/>
                                    <a:latin typeface="Cambria Math" panose="02040503050406030204" pitchFamily="18" charset="0"/>
                                  </a:rPr>
                                  <m:t>,</m:t>
                                </m:r>
                                <m:r>
                                  <a:rPr lang="ru-RU" sz="1600" b="1" i="0" smtClean="0">
                                    <a:effectLst/>
                                    <a:latin typeface="Cambria Math" panose="02040503050406030204" pitchFamily="18" charset="0"/>
                                  </a:rPr>
                                  <m:t>𝟑𝟓</m:t>
                                </m:r>
                              </m:oMath>
                            </m:oMathPara>
                          </a14:m>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r>
                                  <a:rPr lang="en-US" sz="1600" b="1" smtClean="0">
                                    <a:effectLst/>
                                    <a:latin typeface="Cambria Math" panose="02040503050406030204" pitchFamily="18" charset="0"/>
                                  </a:rPr>
                                  <m:t>−</m:t>
                                </m:r>
                                <m:r>
                                  <a:rPr lang="en-US" sz="1600" b="1" smtClean="0">
                                    <a:effectLst/>
                                    <a:latin typeface="Cambria Math" panose="02040503050406030204" pitchFamily="18" charset="0"/>
                                  </a:rPr>
                                  <m:t>𝟎</m:t>
                                </m:r>
                                <m:r>
                                  <a:rPr lang="en-US" sz="1600" b="1" smtClean="0">
                                    <a:effectLst/>
                                    <a:latin typeface="Cambria Math" panose="02040503050406030204" pitchFamily="18" charset="0"/>
                                  </a:rPr>
                                  <m:t>,</m:t>
                                </m:r>
                                <m:r>
                                  <a:rPr lang="ru-RU" sz="1600" b="1" smtClean="0">
                                    <a:effectLst/>
                                    <a:latin typeface="Cambria Math" panose="02040503050406030204" pitchFamily="18" charset="0"/>
                                  </a:rPr>
                                  <m:t>𝟑</m:t>
                                </m:r>
                                <m:r>
                                  <a:rPr lang="ru-RU" sz="1600" b="1" i="0" smtClean="0">
                                    <a:effectLst/>
                                    <a:latin typeface="Cambria Math" panose="02040503050406030204" pitchFamily="18" charset="0"/>
                                  </a:rPr>
                                  <m:t>𝟓</m:t>
                                </m:r>
                              </m:oMath>
                            </m:oMathPara>
                          </a14:m>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478949963"/>
                      </a:ext>
                    </a:extLst>
                  </a:tr>
                  <a:tr h="379591">
                    <a:tc>
                      <a:txBody>
                        <a:bodyPr/>
                        <a:lstStyle/>
                        <a:p>
                          <a:pPr algn="just">
                            <a:spcBef>
                              <a:spcPts val="1200"/>
                            </a:spcBef>
                            <a:spcAft>
                              <a:spcPts val="600"/>
                            </a:spcAft>
                          </a:pPr>
                          <a:r>
                            <a:rPr lang="en-US" sz="1600">
                              <a:effectLst/>
                            </a:rPr>
                            <a:t>Bystritsky</a:t>
                          </a:r>
                          <a:endParaRPr lang="ru-RU" sz="1800" b="1">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r>
                                  <a:rPr lang="ru-RU" sz="1600">
                                    <a:effectLst/>
                                    <a:latin typeface="Cambria Math" panose="02040503050406030204" pitchFamily="18" charset="0"/>
                                  </a:rPr>
                                  <m:t>𝟎</m:t>
                                </m:r>
                                <m:r>
                                  <a:rPr lang="ru-RU" sz="1600">
                                    <a:effectLst/>
                                    <a:latin typeface="Cambria Math" panose="02040503050406030204" pitchFamily="18" charset="0"/>
                                  </a:rPr>
                                  <m:t>,</m:t>
                                </m:r>
                                <m:r>
                                  <a:rPr lang="ru-RU" sz="1600">
                                    <a:effectLst/>
                                    <a:latin typeface="Cambria Math" panose="02040503050406030204" pitchFamily="18" charset="0"/>
                                  </a:rPr>
                                  <m:t>𝟑𝟒</m:t>
                                </m:r>
                                <m:r>
                                  <a:rPr lang="en-US"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en-US" sz="1600">
                                    <a:effectLst/>
                                    <a:latin typeface="Cambria Math" panose="02040503050406030204" pitchFamily="18" charset="0"/>
                                  </a:rPr>
                                  <m:t>𝟎𝟐</m:t>
                                </m:r>
                              </m:oMath>
                            </m:oMathPara>
                          </a14:m>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r>
                                  <a:rPr lang="en-US"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en-US" sz="1600">
                                    <a:effectLst/>
                                    <a:latin typeface="Cambria Math" panose="02040503050406030204" pitchFamily="18" charset="0"/>
                                  </a:rPr>
                                  <m:t>𝟑𝟑</m:t>
                                </m:r>
                                <m:r>
                                  <a:rPr lang="en-US"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en-US" sz="1600">
                                    <a:effectLst/>
                                    <a:latin typeface="Cambria Math" panose="02040503050406030204" pitchFamily="18" charset="0"/>
                                  </a:rPr>
                                  <m:t>𝟎𝟐</m:t>
                                </m:r>
                              </m:oMath>
                            </m:oMathPara>
                          </a14:m>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391808"/>
                      </a:ext>
                    </a:extLst>
                  </a:tr>
                  <a:tr h="379591">
                    <a:tc>
                      <a:txBody>
                        <a:bodyPr/>
                        <a:lstStyle/>
                        <a:p>
                          <a:pPr algn="just">
                            <a:spcBef>
                              <a:spcPts val="1200"/>
                            </a:spcBef>
                            <a:spcAft>
                              <a:spcPts val="600"/>
                            </a:spcAft>
                          </a:pPr>
                          <a:r>
                            <a:rPr lang="en-US" sz="1600">
                              <a:effectLst/>
                            </a:rPr>
                            <a:t>Anderson</a:t>
                          </a:r>
                          <a:endParaRPr lang="ru-RU" sz="1800" b="1">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r>
                                  <a:rPr lang="ru-RU" sz="1600">
                                    <a:effectLst/>
                                    <a:latin typeface="Cambria Math" panose="02040503050406030204" pitchFamily="18" charset="0"/>
                                  </a:rPr>
                                  <m:t>𝟎</m:t>
                                </m:r>
                                <m:r>
                                  <a:rPr lang="ru-RU" sz="1600">
                                    <a:effectLst/>
                                    <a:latin typeface="Cambria Math" panose="02040503050406030204" pitchFamily="18" charset="0"/>
                                  </a:rPr>
                                  <m:t>,</m:t>
                                </m:r>
                                <m:r>
                                  <a:rPr lang="ru-RU" sz="1600">
                                    <a:effectLst/>
                                    <a:latin typeface="Cambria Math" panose="02040503050406030204" pitchFamily="18" charset="0"/>
                                  </a:rPr>
                                  <m:t>𝟐𝟗</m:t>
                                </m:r>
                                <m:r>
                                  <a:rPr lang="ru-RU"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en-US" sz="1600">
                                    <a:effectLst/>
                                    <a:latin typeface="Cambria Math" panose="02040503050406030204" pitchFamily="18" charset="0"/>
                                  </a:rPr>
                                  <m:t>𝟎𝟐</m:t>
                                </m:r>
                              </m:oMath>
                            </m:oMathPara>
                          </a14:m>
                          <a:endParaRPr lang="ru-RU" sz="1800" b="1">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r>
                                  <a:rPr lang="en-US"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en-US" sz="1600">
                                    <a:effectLst/>
                                    <a:latin typeface="Cambria Math" panose="02040503050406030204" pitchFamily="18" charset="0"/>
                                  </a:rPr>
                                  <m:t>𝟐𝟖</m:t>
                                </m:r>
                                <m:r>
                                  <a:rPr lang="en-US"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en-US" sz="1600">
                                    <a:effectLst/>
                                    <a:latin typeface="Cambria Math" panose="02040503050406030204" pitchFamily="18" charset="0"/>
                                  </a:rPr>
                                  <m:t>𝟎𝟐</m:t>
                                </m:r>
                              </m:oMath>
                            </m:oMathPara>
                          </a14:m>
                          <a:endParaRPr lang="ru-RU" sz="1800" b="1">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61180083"/>
                      </a:ext>
                    </a:extLst>
                  </a:tr>
                  <a:tr h="379591">
                    <a:tc>
                      <a:txBody>
                        <a:bodyPr/>
                        <a:lstStyle/>
                        <a:p>
                          <a:pPr algn="just">
                            <a:spcBef>
                              <a:spcPts val="1200"/>
                            </a:spcBef>
                            <a:spcAft>
                              <a:spcPts val="600"/>
                            </a:spcAft>
                          </a:pPr>
                          <a:r>
                            <a:rPr lang="en-US" sz="1600">
                              <a:effectLst/>
                            </a:rPr>
                            <a:t>Benvensite</a:t>
                          </a:r>
                          <a:endParaRPr lang="ru-RU" sz="1800" b="1">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r>
                                  <a:rPr lang="ru-RU" sz="1600">
                                    <a:effectLst/>
                                    <a:latin typeface="Cambria Math" panose="02040503050406030204" pitchFamily="18" charset="0"/>
                                  </a:rPr>
                                  <m:t>𝟎</m:t>
                                </m:r>
                                <m:r>
                                  <a:rPr lang="ru-RU" sz="1600">
                                    <a:effectLst/>
                                    <a:latin typeface="Cambria Math" panose="02040503050406030204" pitchFamily="18" charset="0"/>
                                  </a:rPr>
                                  <m:t>,</m:t>
                                </m:r>
                                <m:r>
                                  <a:rPr lang="ru-RU" sz="1600">
                                    <a:effectLst/>
                                    <a:latin typeface="Cambria Math" panose="02040503050406030204" pitchFamily="18" charset="0"/>
                                  </a:rPr>
                                  <m:t>𝟑𝟕</m:t>
                                </m:r>
                                <m:r>
                                  <a:rPr lang="en-US"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en-US" sz="1600">
                                    <a:effectLst/>
                                    <a:latin typeface="Cambria Math" panose="02040503050406030204" pitchFamily="18" charset="0"/>
                                  </a:rPr>
                                  <m:t>𝟎𝟓</m:t>
                                </m:r>
                              </m:oMath>
                            </m:oMathPara>
                          </a14:m>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r>
                                  <a:rPr lang="en-US"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ru-RU" sz="1600">
                                    <a:effectLst/>
                                    <a:latin typeface="Cambria Math" panose="02040503050406030204" pitchFamily="18" charset="0"/>
                                  </a:rPr>
                                  <m:t>𝟑𝟗</m:t>
                                </m:r>
                                <m:r>
                                  <a:rPr lang="ru-RU"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en-US" sz="1600">
                                    <a:effectLst/>
                                    <a:latin typeface="Cambria Math" panose="02040503050406030204" pitchFamily="18" charset="0"/>
                                  </a:rPr>
                                  <m:t>𝟎𝟕</m:t>
                                </m:r>
                              </m:oMath>
                            </m:oMathPara>
                          </a14:m>
                          <a:endParaRPr lang="ru-RU" sz="1800" b="1">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923843006"/>
                      </a:ext>
                    </a:extLst>
                  </a:tr>
                  <a:tr h="379591">
                    <a:tc>
                      <a:txBody>
                        <a:bodyPr/>
                        <a:lstStyle/>
                        <a:p>
                          <a:pPr algn="just">
                            <a:spcBef>
                              <a:spcPts val="1200"/>
                            </a:spcBef>
                            <a:spcAft>
                              <a:spcPts val="600"/>
                            </a:spcAft>
                          </a:pPr>
                          <a:r>
                            <a:rPr lang="en-US" sz="1600">
                              <a:effectLst/>
                            </a:rPr>
                            <a:t>Spaargaren</a:t>
                          </a:r>
                          <a:endParaRPr lang="ru-RU" sz="1800" b="1">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r>
                                  <a:rPr lang="ru-RU" sz="1600">
                                    <a:effectLst/>
                                    <a:latin typeface="Cambria Math" panose="02040503050406030204" pitchFamily="18" charset="0"/>
                                  </a:rPr>
                                  <m:t>𝟎</m:t>
                                </m:r>
                                <m:r>
                                  <a:rPr lang="ru-RU" sz="1600">
                                    <a:effectLst/>
                                    <a:latin typeface="Cambria Math" panose="02040503050406030204" pitchFamily="18" charset="0"/>
                                  </a:rPr>
                                  <m:t>,</m:t>
                                </m:r>
                                <m:r>
                                  <a:rPr lang="en-US" sz="1600">
                                    <a:effectLst/>
                                    <a:latin typeface="Cambria Math" panose="02040503050406030204" pitchFamily="18" charset="0"/>
                                  </a:rPr>
                                  <m:t>𝟑𝟗</m:t>
                                </m:r>
                                <m:r>
                                  <a:rPr lang="en-US"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en-US" sz="1600">
                                    <a:effectLst/>
                                    <a:latin typeface="Cambria Math" panose="02040503050406030204" pitchFamily="18" charset="0"/>
                                  </a:rPr>
                                  <m:t>𝟎𝟏</m:t>
                                </m:r>
                              </m:oMath>
                            </m:oMathPara>
                          </a14:m>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spcBef>
                              <a:spcPts val="1200"/>
                            </a:spcBef>
                            <a:spcAft>
                              <a:spcPts val="600"/>
                            </a:spcAft>
                          </a:pPr>
                          <a14:m>
                            <m:oMathPara xmlns:m="http://schemas.openxmlformats.org/officeDocument/2006/math">
                              <m:oMathParaPr>
                                <m:jc m:val="centerGroup"/>
                              </m:oMathParaPr>
                              <m:oMath xmlns:m="http://schemas.openxmlformats.org/officeDocument/2006/math">
                                <m:r>
                                  <a:rPr lang="en-US"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en-US" sz="1600">
                                    <a:effectLst/>
                                    <a:latin typeface="Cambria Math" panose="02040503050406030204" pitchFamily="18" charset="0"/>
                                  </a:rPr>
                                  <m:t>𝟑𝟕</m:t>
                                </m:r>
                                <m:r>
                                  <a:rPr lang="en-US" sz="1600">
                                    <a:effectLst/>
                                    <a:latin typeface="Cambria Math" panose="02040503050406030204" pitchFamily="18" charset="0"/>
                                  </a:rPr>
                                  <m:t>±</m:t>
                                </m:r>
                                <m:r>
                                  <a:rPr lang="en-US" sz="1600">
                                    <a:effectLst/>
                                    <a:latin typeface="Cambria Math" panose="02040503050406030204" pitchFamily="18" charset="0"/>
                                  </a:rPr>
                                  <m:t>𝟎</m:t>
                                </m:r>
                                <m:r>
                                  <a:rPr lang="en-US" sz="1600">
                                    <a:effectLst/>
                                    <a:latin typeface="Cambria Math" panose="02040503050406030204" pitchFamily="18" charset="0"/>
                                  </a:rPr>
                                  <m:t>,</m:t>
                                </m:r>
                                <m:r>
                                  <a:rPr lang="en-US" sz="1600">
                                    <a:effectLst/>
                                    <a:latin typeface="Cambria Math" panose="02040503050406030204" pitchFamily="18" charset="0"/>
                                  </a:rPr>
                                  <m:t>𝟎𝟏</m:t>
                                </m:r>
                              </m:oMath>
                            </m:oMathPara>
                          </a14:m>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61087293"/>
                      </a:ext>
                    </a:extLst>
                  </a:tr>
                </a:tbl>
              </a:graphicData>
            </a:graphic>
          </p:graphicFrame>
        </mc:Choice>
        <mc:Fallback xmlns="">
          <p:graphicFrame>
            <p:nvGraphicFramePr>
              <p:cNvPr id="9" name="Таблица 8">
                <a:extLst>
                  <a:ext uri="{FF2B5EF4-FFF2-40B4-BE49-F238E27FC236}">
                    <a16:creationId xmlns:a16="http://schemas.microsoft.com/office/drawing/2014/main" id="{C2F838F6-3ED8-BE57-3A3B-434E82B3E63C}"/>
                  </a:ext>
                </a:extLst>
              </p:cNvPr>
              <p:cNvGraphicFramePr>
                <a:graphicFrameLocks noGrp="1"/>
              </p:cNvGraphicFramePr>
              <p:nvPr>
                <p:extLst>
                  <p:ext uri="{D42A27DB-BD31-4B8C-83A1-F6EECF244321}">
                    <p14:modId xmlns:p14="http://schemas.microsoft.com/office/powerpoint/2010/main" val="32559806"/>
                  </p:ext>
                </p:extLst>
              </p:nvPr>
            </p:nvGraphicFramePr>
            <p:xfrm>
              <a:off x="6652354" y="2990588"/>
              <a:ext cx="4857750" cy="2277546"/>
            </p:xfrm>
            <a:graphic>
              <a:graphicData uri="http://schemas.openxmlformats.org/drawingml/2006/table">
                <a:tbl>
                  <a:tblPr firstRow="1" firstCol="1" bandRow="1">
                    <a:tableStyleId>{69012ECD-51FC-41F1-AA8D-1B2483CD663E}</a:tableStyleId>
                  </a:tblPr>
                  <a:tblGrid>
                    <a:gridCol w="1619250">
                      <a:extLst>
                        <a:ext uri="{9D8B030D-6E8A-4147-A177-3AD203B41FA5}">
                          <a16:colId xmlns:a16="http://schemas.microsoft.com/office/drawing/2014/main" val="73295454"/>
                        </a:ext>
                      </a:extLst>
                    </a:gridCol>
                    <a:gridCol w="1619250">
                      <a:extLst>
                        <a:ext uri="{9D8B030D-6E8A-4147-A177-3AD203B41FA5}">
                          <a16:colId xmlns:a16="http://schemas.microsoft.com/office/drawing/2014/main" val="3042986642"/>
                        </a:ext>
                      </a:extLst>
                    </a:gridCol>
                    <a:gridCol w="1619250">
                      <a:extLst>
                        <a:ext uri="{9D8B030D-6E8A-4147-A177-3AD203B41FA5}">
                          <a16:colId xmlns:a16="http://schemas.microsoft.com/office/drawing/2014/main" val="4132792046"/>
                        </a:ext>
                      </a:extLst>
                    </a:gridCol>
                  </a:tblGrid>
                  <a:tr h="379591">
                    <a:tc>
                      <a:txBody>
                        <a:bodyPr/>
                        <a:lstStyle/>
                        <a:p>
                          <a:pPr algn="just">
                            <a:spcBef>
                              <a:spcPts val="1200"/>
                            </a:spcBef>
                            <a:spcAft>
                              <a:spcPts val="600"/>
                            </a:spcAft>
                          </a:pPr>
                          <a:r>
                            <a:rPr lang="en-US" sz="1600" dirty="0">
                              <a:effectLst/>
                            </a:rPr>
                            <a:t>Work</a:t>
                          </a:r>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solidFill>
                          <a:srgbClr val="5853D8"/>
                        </a:solidFill>
                      </a:tcPr>
                    </a:tc>
                    <a:tc>
                      <a:txBody>
                        <a:bodyPr/>
                        <a:lstStyle/>
                        <a:p>
                          <a:endParaRPr lang="ru-RU"/>
                        </a:p>
                      </a:txBody>
                      <a:tcPr marL="68580" marR="68580" marT="0" marB="0" anchor="ctr">
                        <a:blipFill>
                          <a:blip r:embed="rId4"/>
                          <a:stretch>
                            <a:fillRect l="-100376" r="-100376" b="-509524"/>
                          </a:stretch>
                        </a:blipFill>
                      </a:tcPr>
                    </a:tc>
                    <a:tc>
                      <a:txBody>
                        <a:bodyPr/>
                        <a:lstStyle/>
                        <a:p>
                          <a:endParaRPr lang="ru-RU"/>
                        </a:p>
                      </a:txBody>
                      <a:tcPr marL="68580" marR="68580" marT="0" marB="0" anchor="ctr">
                        <a:blipFill>
                          <a:blip r:embed="rId4"/>
                          <a:stretch>
                            <a:fillRect l="-200376" r="-376" b="-509524"/>
                          </a:stretch>
                        </a:blipFill>
                      </a:tcPr>
                    </a:tc>
                    <a:extLst>
                      <a:ext uri="{0D108BD9-81ED-4DB2-BD59-A6C34878D82A}">
                        <a16:rowId xmlns:a16="http://schemas.microsoft.com/office/drawing/2014/main" val="172483985"/>
                      </a:ext>
                    </a:extLst>
                  </a:tr>
                  <a:tr h="379591">
                    <a:tc>
                      <a:txBody>
                        <a:bodyPr/>
                        <a:lstStyle/>
                        <a:p>
                          <a:pPr algn="just">
                            <a:spcBef>
                              <a:spcPts val="1200"/>
                            </a:spcBef>
                            <a:spcAft>
                              <a:spcPts val="600"/>
                            </a:spcAft>
                          </a:pPr>
                          <a:r>
                            <a:rPr lang="en-US" sz="1600" b="1" dirty="0">
                              <a:effectLst/>
                            </a:rPr>
                            <a:t>Theory</a:t>
                          </a:r>
                          <a:endParaRPr lang="ru-RU"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endParaRPr lang="ru-RU"/>
                        </a:p>
                      </a:txBody>
                      <a:tcPr marL="68580" marR="68580" marT="0" marB="0" anchor="ctr">
                        <a:blipFill>
                          <a:blip r:embed="rId4"/>
                          <a:stretch>
                            <a:fillRect l="-100376" t="-101613" r="-100376" b="-417742"/>
                          </a:stretch>
                        </a:blipFill>
                      </a:tcPr>
                    </a:tc>
                    <a:tc>
                      <a:txBody>
                        <a:bodyPr/>
                        <a:lstStyle/>
                        <a:p>
                          <a:endParaRPr lang="ru-RU"/>
                        </a:p>
                      </a:txBody>
                      <a:tcPr marL="68580" marR="68580" marT="0" marB="0" anchor="ctr">
                        <a:blipFill>
                          <a:blip r:embed="rId4"/>
                          <a:stretch>
                            <a:fillRect l="-200376" t="-101613" r="-376" b="-417742"/>
                          </a:stretch>
                        </a:blipFill>
                      </a:tcPr>
                    </a:tc>
                    <a:extLst>
                      <a:ext uri="{0D108BD9-81ED-4DB2-BD59-A6C34878D82A}">
                        <a16:rowId xmlns:a16="http://schemas.microsoft.com/office/drawing/2014/main" val="2478949963"/>
                      </a:ext>
                    </a:extLst>
                  </a:tr>
                  <a:tr h="379591">
                    <a:tc>
                      <a:txBody>
                        <a:bodyPr/>
                        <a:lstStyle/>
                        <a:p>
                          <a:pPr algn="just">
                            <a:spcBef>
                              <a:spcPts val="1200"/>
                            </a:spcBef>
                            <a:spcAft>
                              <a:spcPts val="600"/>
                            </a:spcAft>
                          </a:pPr>
                          <a:r>
                            <a:rPr lang="en-US" sz="1600">
                              <a:effectLst/>
                            </a:rPr>
                            <a:t>Bystritsky</a:t>
                          </a:r>
                          <a:endParaRPr lang="ru-RU" sz="1800" b="1">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endParaRPr lang="ru-RU"/>
                        </a:p>
                      </a:txBody>
                      <a:tcPr marL="68580" marR="68580" marT="0" marB="0" anchor="ctr">
                        <a:blipFill>
                          <a:blip r:embed="rId4"/>
                          <a:stretch>
                            <a:fillRect l="-100376" t="-198413" r="-100376" b="-311111"/>
                          </a:stretch>
                        </a:blipFill>
                      </a:tcPr>
                    </a:tc>
                    <a:tc>
                      <a:txBody>
                        <a:bodyPr/>
                        <a:lstStyle/>
                        <a:p>
                          <a:endParaRPr lang="ru-RU"/>
                        </a:p>
                      </a:txBody>
                      <a:tcPr marL="68580" marR="68580" marT="0" marB="0" anchor="ctr">
                        <a:blipFill>
                          <a:blip r:embed="rId4"/>
                          <a:stretch>
                            <a:fillRect l="-200376" t="-198413" r="-376" b="-311111"/>
                          </a:stretch>
                        </a:blipFill>
                      </a:tcPr>
                    </a:tc>
                    <a:extLst>
                      <a:ext uri="{0D108BD9-81ED-4DB2-BD59-A6C34878D82A}">
                        <a16:rowId xmlns:a16="http://schemas.microsoft.com/office/drawing/2014/main" val="10391808"/>
                      </a:ext>
                    </a:extLst>
                  </a:tr>
                  <a:tr h="379591">
                    <a:tc>
                      <a:txBody>
                        <a:bodyPr/>
                        <a:lstStyle/>
                        <a:p>
                          <a:pPr algn="just">
                            <a:spcBef>
                              <a:spcPts val="1200"/>
                            </a:spcBef>
                            <a:spcAft>
                              <a:spcPts val="600"/>
                            </a:spcAft>
                          </a:pPr>
                          <a:r>
                            <a:rPr lang="en-US" sz="1600">
                              <a:effectLst/>
                            </a:rPr>
                            <a:t>Anderson</a:t>
                          </a:r>
                          <a:endParaRPr lang="ru-RU" sz="1800" b="1">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endParaRPr lang="ru-RU"/>
                        </a:p>
                      </a:txBody>
                      <a:tcPr marL="68580" marR="68580" marT="0" marB="0" anchor="ctr">
                        <a:blipFill>
                          <a:blip r:embed="rId4"/>
                          <a:stretch>
                            <a:fillRect l="-100376" t="-303226" r="-100376" b="-216129"/>
                          </a:stretch>
                        </a:blipFill>
                      </a:tcPr>
                    </a:tc>
                    <a:tc>
                      <a:txBody>
                        <a:bodyPr/>
                        <a:lstStyle/>
                        <a:p>
                          <a:endParaRPr lang="ru-RU"/>
                        </a:p>
                      </a:txBody>
                      <a:tcPr marL="68580" marR="68580" marT="0" marB="0" anchor="ctr">
                        <a:blipFill>
                          <a:blip r:embed="rId4"/>
                          <a:stretch>
                            <a:fillRect l="-200376" t="-303226" r="-376" b="-216129"/>
                          </a:stretch>
                        </a:blipFill>
                      </a:tcPr>
                    </a:tc>
                    <a:extLst>
                      <a:ext uri="{0D108BD9-81ED-4DB2-BD59-A6C34878D82A}">
                        <a16:rowId xmlns:a16="http://schemas.microsoft.com/office/drawing/2014/main" val="61180083"/>
                      </a:ext>
                    </a:extLst>
                  </a:tr>
                  <a:tr h="379591">
                    <a:tc>
                      <a:txBody>
                        <a:bodyPr/>
                        <a:lstStyle/>
                        <a:p>
                          <a:pPr algn="just">
                            <a:spcBef>
                              <a:spcPts val="1200"/>
                            </a:spcBef>
                            <a:spcAft>
                              <a:spcPts val="600"/>
                            </a:spcAft>
                          </a:pPr>
                          <a:r>
                            <a:rPr lang="en-US" sz="1600">
                              <a:effectLst/>
                            </a:rPr>
                            <a:t>Benvensite</a:t>
                          </a:r>
                          <a:endParaRPr lang="ru-RU" sz="1800" b="1">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endParaRPr lang="ru-RU"/>
                        </a:p>
                      </a:txBody>
                      <a:tcPr marL="68580" marR="68580" marT="0" marB="0" anchor="ctr">
                        <a:blipFill>
                          <a:blip r:embed="rId4"/>
                          <a:stretch>
                            <a:fillRect l="-100376" t="-396825" r="-100376" b="-112698"/>
                          </a:stretch>
                        </a:blipFill>
                      </a:tcPr>
                    </a:tc>
                    <a:tc>
                      <a:txBody>
                        <a:bodyPr/>
                        <a:lstStyle/>
                        <a:p>
                          <a:endParaRPr lang="ru-RU"/>
                        </a:p>
                      </a:txBody>
                      <a:tcPr marL="68580" marR="68580" marT="0" marB="0" anchor="ctr">
                        <a:blipFill>
                          <a:blip r:embed="rId4"/>
                          <a:stretch>
                            <a:fillRect l="-200376" t="-396825" r="-376" b="-112698"/>
                          </a:stretch>
                        </a:blipFill>
                      </a:tcPr>
                    </a:tc>
                    <a:extLst>
                      <a:ext uri="{0D108BD9-81ED-4DB2-BD59-A6C34878D82A}">
                        <a16:rowId xmlns:a16="http://schemas.microsoft.com/office/drawing/2014/main" val="1923843006"/>
                      </a:ext>
                    </a:extLst>
                  </a:tr>
                  <a:tr h="379591">
                    <a:tc>
                      <a:txBody>
                        <a:bodyPr/>
                        <a:lstStyle/>
                        <a:p>
                          <a:pPr algn="just">
                            <a:spcBef>
                              <a:spcPts val="1200"/>
                            </a:spcBef>
                            <a:spcAft>
                              <a:spcPts val="600"/>
                            </a:spcAft>
                          </a:pPr>
                          <a:r>
                            <a:rPr lang="en-US" sz="1600">
                              <a:effectLst/>
                            </a:rPr>
                            <a:t>Spaargaren</a:t>
                          </a:r>
                          <a:endParaRPr lang="ru-RU" sz="1800" b="1">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endParaRPr lang="ru-RU"/>
                        </a:p>
                      </a:txBody>
                      <a:tcPr marL="68580" marR="68580" marT="0" marB="0" anchor="ctr">
                        <a:blipFill>
                          <a:blip r:embed="rId4"/>
                          <a:stretch>
                            <a:fillRect l="-100376" t="-504839" r="-100376" b="-14516"/>
                          </a:stretch>
                        </a:blipFill>
                      </a:tcPr>
                    </a:tc>
                    <a:tc>
                      <a:txBody>
                        <a:bodyPr/>
                        <a:lstStyle/>
                        <a:p>
                          <a:endParaRPr lang="ru-RU"/>
                        </a:p>
                      </a:txBody>
                      <a:tcPr marL="68580" marR="68580" marT="0" marB="0" anchor="ctr">
                        <a:blipFill>
                          <a:blip r:embed="rId4"/>
                          <a:stretch>
                            <a:fillRect l="-200376" t="-504839" r="-376" b="-14516"/>
                          </a:stretch>
                        </a:blipFill>
                      </a:tcPr>
                    </a:tc>
                    <a:extLst>
                      <a:ext uri="{0D108BD9-81ED-4DB2-BD59-A6C34878D82A}">
                        <a16:rowId xmlns:a16="http://schemas.microsoft.com/office/drawing/2014/main" val="61087293"/>
                      </a:ext>
                    </a:extLst>
                  </a:tr>
                </a:tbl>
              </a:graphicData>
            </a:graphic>
          </p:graphicFrame>
        </mc:Fallback>
      </mc:AlternateContent>
      <mc:AlternateContent xmlns:mc="http://schemas.openxmlformats.org/markup-compatibility/2006" xmlns:a14="http://schemas.microsoft.com/office/drawing/2010/main">
        <mc:Choice Requires="a14">
          <p:sp>
            <p:nvSpPr>
              <p:cNvPr id="10" name="Заголовок 1">
                <a:extLst>
                  <a:ext uri="{FF2B5EF4-FFF2-40B4-BE49-F238E27FC236}">
                    <a16:creationId xmlns:a16="http://schemas.microsoft.com/office/drawing/2014/main" id="{F03A55B9-786D-00A8-72FF-0423872966C9}"/>
                  </a:ext>
                </a:extLst>
              </p:cNvPr>
              <p:cNvSpPr txBox="1">
                <a:spLocks/>
              </p:cNvSpPr>
              <p:nvPr/>
            </p:nvSpPr>
            <p:spPr>
              <a:xfrm>
                <a:off x="1200942" y="5966932"/>
                <a:ext cx="4289373" cy="515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rPr>
                  <a:t>Angular  distribution of </a:t>
                </a:r>
                <a14:m>
                  <m:oMath xmlns:m="http://schemas.openxmlformats.org/officeDocument/2006/math">
                    <m:r>
                      <a:rPr lang="ru-RU" sz="2800" b="1" i="1" smtClean="0">
                        <a:solidFill>
                          <a:srgbClr val="002060"/>
                        </a:solidFill>
                        <a:latin typeface="Cambria Math" panose="02040503050406030204" pitchFamily="18" charset="0"/>
                      </a:rPr>
                      <m:t>𝜸</m:t>
                    </m:r>
                  </m:oMath>
                </a14:m>
                <a:endParaRPr lang="ru-RU" sz="2800" b="1" dirty="0">
                  <a:solidFill>
                    <a:srgbClr val="002060"/>
                  </a:solidFill>
                </a:endParaRPr>
              </a:p>
            </p:txBody>
          </p:sp>
        </mc:Choice>
        <mc:Fallback xmlns="">
          <p:sp>
            <p:nvSpPr>
              <p:cNvPr id="10" name="Заголовок 1">
                <a:extLst>
                  <a:ext uri="{FF2B5EF4-FFF2-40B4-BE49-F238E27FC236}">
                    <a16:creationId xmlns:a16="http://schemas.microsoft.com/office/drawing/2014/main" id="{F03A55B9-786D-00A8-72FF-0423872966C9}"/>
                  </a:ext>
                </a:extLst>
              </p:cNvPr>
              <p:cNvSpPr txBox="1">
                <a:spLocks noRot="1" noChangeAspect="1" noMove="1" noResize="1" noEditPoints="1" noAdjustHandles="1" noChangeArrowheads="1" noChangeShapeType="1" noTextEdit="1"/>
              </p:cNvSpPr>
              <p:nvPr/>
            </p:nvSpPr>
            <p:spPr>
              <a:xfrm>
                <a:off x="1200942" y="5966932"/>
                <a:ext cx="4289373" cy="515252"/>
              </a:xfrm>
              <a:prstGeom prst="rect">
                <a:avLst/>
              </a:prstGeom>
              <a:blipFill>
                <a:blip r:embed="rId5"/>
                <a:stretch>
                  <a:fillRect t="-15476" b="-30952"/>
                </a:stretch>
              </a:blipFill>
            </p:spPr>
            <p:txBody>
              <a:bodyPr/>
              <a:lstStyle/>
              <a:p>
                <a:r>
                  <a:rPr lang="ru-RU">
                    <a:noFill/>
                  </a:rPr>
                  <a:t> </a:t>
                </a:r>
              </a:p>
            </p:txBody>
          </p:sp>
        </mc:Fallback>
      </mc:AlternateContent>
      <p:sp>
        <p:nvSpPr>
          <p:cNvPr id="13" name="Заголовок 12">
            <a:extLst>
              <a:ext uri="{FF2B5EF4-FFF2-40B4-BE49-F238E27FC236}">
                <a16:creationId xmlns:a16="http://schemas.microsoft.com/office/drawing/2014/main" id="{E95EE836-B113-9CF5-B62B-5E113F38DDE2}"/>
              </a:ext>
            </a:extLst>
          </p:cNvPr>
          <p:cNvSpPr>
            <a:spLocks noGrp="1"/>
          </p:cNvSpPr>
          <p:nvPr>
            <p:ph type="title"/>
          </p:nvPr>
        </p:nvSpPr>
        <p:spPr>
          <a:xfrm>
            <a:off x="838200" y="365126"/>
            <a:ext cx="10515600" cy="1066662"/>
          </a:xfrm>
        </p:spPr>
        <p:txBody>
          <a:bodyPr>
            <a:noAutofit/>
          </a:bodyPr>
          <a:lstStyle/>
          <a:p>
            <a:pPr algn="ctr"/>
            <a:r>
              <a:rPr lang="en-US" sz="3600" b="1" dirty="0">
                <a:solidFill>
                  <a:srgbClr val="002060"/>
                </a:solidFill>
                <a:latin typeface="Abadi" panose="020B0604020104020204" pitchFamily="34" charset="0"/>
              </a:rPr>
              <a:t>Comparison of experimental angular distribution with theoretical calculations</a:t>
            </a:r>
            <a:endParaRPr lang="ru-RU" sz="3600" dirty="0"/>
          </a:p>
        </p:txBody>
      </p:sp>
    </p:spTree>
    <p:extLst>
      <p:ext uri="{BB962C8B-B14F-4D97-AF65-F5344CB8AC3E}">
        <p14:creationId xmlns:p14="http://schemas.microsoft.com/office/powerpoint/2010/main" val="292265373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6331</TotalTime>
  <Words>779</Words>
  <Application>Microsoft Office PowerPoint</Application>
  <PresentationFormat>Широкоэкранный</PresentationFormat>
  <Paragraphs>129</Paragraphs>
  <Slides>17</Slides>
  <Notes>3</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17</vt:i4>
      </vt:variant>
    </vt:vector>
  </HeadingPairs>
  <TitlesOfParts>
    <vt:vector size="26" baseType="lpstr">
      <vt:lpstr>Abadi</vt:lpstr>
      <vt:lpstr>Abadi Extra Light</vt:lpstr>
      <vt:lpstr>Aptos</vt:lpstr>
      <vt:lpstr>Arial</vt:lpstr>
      <vt:lpstr>Calibri</vt:lpstr>
      <vt:lpstr>Calibri Light</vt:lpstr>
      <vt:lpstr>Cambria Math</vt:lpstr>
      <vt:lpstr>Times New Roman</vt:lpstr>
      <vt:lpstr>Тема Office</vt:lpstr>
      <vt:lpstr>Презентация PowerPoint</vt:lpstr>
      <vt:lpstr>Outline</vt:lpstr>
      <vt:lpstr>Types of angular correlations</vt:lpstr>
      <vt:lpstr>Theoretical approach of angular correlations</vt:lpstr>
      <vt:lpstr>TANGRA и Tagged Neutron Method (TNM)</vt:lpstr>
      <vt:lpstr>Experiment for searching angular correlations </vt:lpstr>
      <vt:lpstr>Experimental setup for studying (n^′,γ)-correlations</vt:lpstr>
      <vt:lpstr>Data processing: TOF (Time-of-Flight)</vt:lpstr>
      <vt:lpstr>Comparison of experimental angular distribution with theoretical calculations</vt:lpstr>
      <vt:lpstr>(n,n′γ) -correlations</vt:lpstr>
      <vt:lpstr>Презентация PowerPoint</vt:lpstr>
      <vt:lpstr>Презентация PowerPoint</vt:lpstr>
      <vt:lpstr>Plans</vt:lpstr>
      <vt:lpstr>Thank you for your attention!</vt:lpstr>
      <vt:lpstr>Literature</vt:lpstr>
      <vt:lpstr>How to choose angles?</vt:lpstr>
      <vt:lpstr>Neutron scattering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A4802</dc:creator>
  <cp:lastModifiedBy>A4802</cp:lastModifiedBy>
  <cp:revision>32</cp:revision>
  <cp:lastPrinted>2024-10-31T10:46:55Z</cp:lastPrinted>
  <dcterms:created xsi:type="dcterms:W3CDTF">2024-01-17T22:50:14Z</dcterms:created>
  <dcterms:modified xsi:type="dcterms:W3CDTF">2024-10-31T11:39:26Z</dcterms:modified>
</cp:coreProperties>
</file>