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70" r:id="rId4"/>
    <p:sldId id="267" r:id="rId5"/>
    <p:sldId id="271" r:id="rId6"/>
    <p:sldId id="258" r:id="rId7"/>
    <p:sldId id="265" r:id="rId8"/>
    <p:sldId id="261" r:id="rId9"/>
    <p:sldId id="264" r:id="rId10"/>
    <p:sldId id="272" r:id="rId11"/>
    <p:sldId id="274" r:id="rId12"/>
    <p:sldId id="275" r:id="rId13"/>
    <p:sldId id="262" r:id="rId14"/>
    <p:sldId id="269" r:id="rId15"/>
    <p:sldId id="276" r:id="rId1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303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95300" autoAdjust="0"/>
  </p:normalViewPr>
  <p:slideViewPr>
    <p:cSldViewPr snapToGrid="0">
      <p:cViewPr varScale="1">
        <p:scale>
          <a:sx n="109" d="100"/>
          <a:sy n="109" d="100"/>
        </p:scale>
        <p:origin x="4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Ирина Уланова" userId="c327bba2bea41a5e" providerId="LiveId" clId="{C6303C17-CFDF-4311-B087-573808A4EFAB}"/>
    <pc:docChg chg="undo redo custSel modSld">
      <pc:chgData name="Ирина Уланова" userId="c327bba2bea41a5e" providerId="LiveId" clId="{C6303C17-CFDF-4311-B087-573808A4EFAB}" dt="2024-10-27T18:07:54.866" v="837" actId="14100"/>
      <pc:docMkLst>
        <pc:docMk/>
      </pc:docMkLst>
      <pc:sldChg chg="modSp mod modNotesTx">
        <pc:chgData name="Ирина Уланова" userId="c327bba2bea41a5e" providerId="LiveId" clId="{C6303C17-CFDF-4311-B087-573808A4EFAB}" dt="2024-10-22T08:27:21.045" v="574" actId="20577"/>
        <pc:sldMkLst>
          <pc:docMk/>
          <pc:sldMk cId="2711425624" sldId="256"/>
        </pc:sldMkLst>
        <pc:spChg chg="mod">
          <ac:chgData name="Ирина Уланова" userId="c327bba2bea41a5e" providerId="LiveId" clId="{C6303C17-CFDF-4311-B087-573808A4EFAB}" dt="2024-10-22T08:27:21.045" v="574" actId="20577"/>
          <ac:spMkLst>
            <pc:docMk/>
            <pc:sldMk cId="2711425624" sldId="256"/>
            <ac:spMk id="2" creationId="{F4F832EE-20E3-401B-9D35-83E3FA87FB68}"/>
          </ac:spMkLst>
        </pc:spChg>
        <pc:spChg chg="mod">
          <ac:chgData name="Ирина Уланова" userId="c327bba2bea41a5e" providerId="LiveId" clId="{C6303C17-CFDF-4311-B087-573808A4EFAB}" dt="2024-10-15T08:08:21.038" v="46" actId="20577"/>
          <ac:spMkLst>
            <pc:docMk/>
            <pc:sldMk cId="2711425624" sldId="256"/>
            <ac:spMk id="6" creationId="{83A8B563-6370-41C4-9D8B-EBE7B493C51D}"/>
          </ac:spMkLst>
        </pc:spChg>
      </pc:sldChg>
      <pc:sldChg chg="modSp mod">
        <pc:chgData name="Ирина Уланова" userId="c327bba2bea41a5e" providerId="LiveId" clId="{C6303C17-CFDF-4311-B087-573808A4EFAB}" dt="2024-10-27T17:45:20.227" v="739" actId="313"/>
        <pc:sldMkLst>
          <pc:docMk/>
          <pc:sldMk cId="1576443146" sldId="258"/>
        </pc:sldMkLst>
        <pc:spChg chg="mod">
          <ac:chgData name="Ирина Уланова" userId="c327bba2bea41a5e" providerId="LiveId" clId="{C6303C17-CFDF-4311-B087-573808A4EFAB}" dt="2024-10-27T17:45:20.227" v="739" actId="313"/>
          <ac:spMkLst>
            <pc:docMk/>
            <pc:sldMk cId="1576443146" sldId="258"/>
            <ac:spMk id="7" creationId="{5A5A6F6D-1018-4271-9ED5-DF8043520285}"/>
          </ac:spMkLst>
        </pc:spChg>
      </pc:sldChg>
      <pc:sldChg chg="modSp mod">
        <pc:chgData name="Ирина Уланова" userId="c327bba2bea41a5e" providerId="LiveId" clId="{C6303C17-CFDF-4311-B087-573808A4EFAB}" dt="2024-10-25T08:59:02.388" v="651" actId="20577"/>
        <pc:sldMkLst>
          <pc:docMk/>
          <pc:sldMk cId="3796489828" sldId="261"/>
        </pc:sldMkLst>
        <pc:spChg chg="mod">
          <ac:chgData name="Ирина Уланова" userId="c327bba2bea41a5e" providerId="LiveId" clId="{C6303C17-CFDF-4311-B087-573808A4EFAB}" dt="2024-10-25T08:59:02.388" v="651" actId="20577"/>
          <ac:spMkLst>
            <pc:docMk/>
            <pc:sldMk cId="3796489828" sldId="261"/>
            <ac:spMk id="23" creationId="{D3A61A09-32E8-421D-A622-A0B566301394}"/>
          </ac:spMkLst>
        </pc:spChg>
      </pc:sldChg>
      <pc:sldChg chg="modSp mod">
        <pc:chgData name="Ирина Уланова" userId="c327bba2bea41a5e" providerId="LiveId" clId="{C6303C17-CFDF-4311-B087-573808A4EFAB}" dt="2024-10-25T09:08:20.307" v="653" actId="1076"/>
        <pc:sldMkLst>
          <pc:docMk/>
          <pc:sldMk cId="2508430870" sldId="264"/>
        </pc:sldMkLst>
        <pc:spChg chg="mod">
          <ac:chgData name="Ирина Уланова" userId="c327bba2bea41a5e" providerId="LiveId" clId="{C6303C17-CFDF-4311-B087-573808A4EFAB}" dt="2024-10-25T09:08:20.307" v="653" actId="1076"/>
          <ac:spMkLst>
            <pc:docMk/>
            <pc:sldMk cId="2508430870" sldId="264"/>
            <ac:spMk id="8" creationId="{65B41AD4-4449-47FD-8225-925CE7611E97}"/>
          </ac:spMkLst>
        </pc:spChg>
      </pc:sldChg>
      <pc:sldChg chg="addSp delSp modSp mod">
        <pc:chgData name="Ирина Уланова" userId="c327bba2bea41a5e" providerId="LiveId" clId="{C6303C17-CFDF-4311-B087-573808A4EFAB}" dt="2024-10-27T17:48:23.480" v="757" actId="20577"/>
        <pc:sldMkLst>
          <pc:docMk/>
          <pc:sldMk cId="3650709133" sldId="265"/>
        </pc:sldMkLst>
        <pc:spChg chg="mod">
          <ac:chgData name="Ирина Уланова" userId="c327bba2bea41a5e" providerId="LiveId" clId="{C6303C17-CFDF-4311-B087-573808A4EFAB}" dt="2024-10-21T08:13:26.599" v="141" actId="20577"/>
          <ac:spMkLst>
            <pc:docMk/>
            <pc:sldMk cId="3650709133" sldId="265"/>
            <ac:spMk id="2" creationId="{4078FF61-C734-428D-B803-58B9AA57F1AB}"/>
          </ac:spMkLst>
        </pc:spChg>
        <pc:spChg chg="add del mod">
          <ac:chgData name="Ирина Уланова" userId="c327bba2bea41a5e" providerId="LiveId" clId="{C6303C17-CFDF-4311-B087-573808A4EFAB}" dt="2024-10-21T09:16:17.836" v="530" actId="1076"/>
          <ac:spMkLst>
            <pc:docMk/>
            <pc:sldMk cId="3650709133" sldId="265"/>
            <ac:spMk id="4" creationId="{522D6ADD-7F85-4528-86F6-7FDFDB94F6A7}"/>
          </ac:spMkLst>
        </pc:spChg>
        <pc:spChg chg="add del ord">
          <ac:chgData name="Ирина Уланова" userId="c327bba2bea41a5e" providerId="LiveId" clId="{C6303C17-CFDF-4311-B087-573808A4EFAB}" dt="2024-10-21T08:38:45.950" v="329" actId="21"/>
          <ac:spMkLst>
            <pc:docMk/>
            <pc:sldMk cId="3650709133" sldId="265"/>
            <ac:spMk id="5" creationId="{DE858909-4DB7-47C1-A3EF-ED552B3DE717}"/>
          </ac:spMkLst>
        </pc:spChg>
        <pc:spChg chg="mod">
          <ac:chgData name="Ирина Уланова" userId="c327bba2bea41a5e" providerId="LiveId" clId="{C6303C17-CFDF-4311-B087-573808A4EFAB}" dt="2024-10-21T08:23:08.492" v="192" actId="1076"/>
          <ac:spMkLst>
            <pc:docMk/>
            <pc:sldMk cId="3650709133" sldId="265"/>
            <ac:spMk id="11" creationId="{313DC7CD-D27F-4440-BECC-93B79550175C}"/>
          </ac:spMkLst>
        </pc:spChg>
        <pc:spChg chg="mod">
          <ac:chgData name="Ирина Уланова" userId="c327bba2bea41a5e" providerId="LiveId" clId="{C6303C17-CFDF-4311-B087-573808A4EFAB}" dt="2024-10-21T08:20:11.185" v="155" actId="1076"/>
          <ac:spMkLst>
            <pc:docMk/>
            <pc:sldMk cId="3650709133" sldId="265"/>
            <ac:spMk id="20" creationId="{792C6D0A-D76D-471B-8DC7-F930F9962095}"/>
          </ac:spMkLst>
        </pc:spChg>
        <pc:spChg chg="mod">
          <ac:chgData name="Ирина Уланова" userId="c327bba2bea41a5e" providerId="LiveId" clId="{C6303C17-CFDF-4311-B087-573808A4EFAB}" dt="2024-10-21T08:20:11.185" v="155" actId="1076"/>
          <ac:spMkLst>
            <pc:docMk/>
            <pc:sldMk cId="3650709133" sldId="265"/>
            <ac:spMk id="21" creationId="{0B8CDC29-2570-4134-9854-BD68E74B49D5}"/>
          </ac:spMkLst>
        </pc:spChg>
        <pc:spChg chg="mod">
          <ac:chgData name="Ирина Уланова" userId="c327bba2bea41a5e" providerId="LiveId" clId="{C6303C17-CFDF-4311-B087-573808A4EFAB}" dt="2024-10-21T08:20:11.185" v="155" actId="1076"/>
          <ac:spMkLst>
            <pc:docMk/>
            <pc:sldMk cId="3650709133" sldId="265"/>
            <ac:spMk id="22" creationId="{B3D373CE-DB05-4D1F-9E91-9434F2A94C52}"/>
          </ac:spMkLst>
        </pc:spChg>
        <pc:spChg chg="mod">
          <ac:chgData name="Ирина Уланова" userId="c327bba2bea41a5e" providerId="LiveId" clId="{C6303C17-CFDF-4311-B087-573808A4EFAB}" dt="2024-10-21T08:20:11.185" v="155" actId="1076"/>
          <ac:spMkLst>
            <pc:docMk/>
            <pc:sldMk cId="3650709133" sldId="265"/>
            <ac:spMk id="23" creationId="{21966E65-0072-418B-9CBF-E82D6BB21008}"/>
          </ac:spMkLst>
        </pc:spChg>
        <pc:spChg chg="mod">
          <ac:chgData name="Ирина Уланова" userId="c327bba2bea41a5e" providerId="LiveId" clId="{C6303C17-CFDF-4311-B087-573808A4EFAB}" dt="2024-10-27T17:48:23.480" v="757" actId="20577"/>
          <ac:spMkLst>
            <pc:docMk/>
            <pc:sldMk cId="3650709133" sldId="265"/>
            <ac:spMk id="24" creationId="{08EC839D-A2EB-44A6-A4FF-924875965BF6}"/>
          </ac:spMkLst>
        </pc:spChg>
        <pc:spChg chg="mod">
          <ac:chgData name="Ирина Уланова" userId="c327bba2bea41a5e" providerId="LiveId" clId="{C6303C17-CFDF-4311-B087-573808A4EFAB}" dt="2024-10-21T08:20:11.185" v="155" actId="1076"/>
          <ac:spMkLst>
            <pc:docMk/>
            <pc:sldMk cId="3650709133" sldId="265"/>
            <ac:spMk id="25" creationId="{CAFEA7DF-B2FB-4667-A85C-312A12C20DB2}"/>
          </ac:spMkLst>
        </pc:spChg>
        <pc:spChg chg="mod">
          <ac:chgData name="Ирина Уланова" userId="c327bba2bea41a5e" providerId="LiveId" clId="{C6303C17-CFDF-4311-B087-573808A4EFAB}" dt="2024-10-21T08:20:11.185" v="155" actId="1076"/>
          <ac:spMkLst>
            <pc:docMk/>
            <pc:sldMk cId="3650709133" sldId="265"/>
            <ac:spMk id="26" creationId="{19908BDE-B372-41C9-8F7C-2596BA9C1A94}"/>
          </ac:spMkLst>
        </pc:spChg>
        <pc:spChg chg="mod">
          <ac:chgData name="Ирина Уланова" userId="c327bba2bea41a5e" providerId="LiveId" clId="{C6303C17-CFDF-4311-B087-573808A4EFAB}" dt="2024-10-21T08:20:11.185" v="155" actId="1076"/>
          <ac:spMkLst>
            <pc:docMk/>
            <pc:sldMk cId="3650709133" sldId="265"/>
            <ac:spMk id="27" creationId="{FF658E13-764F-41A3-95AB-B8DDFF162763}"/>
          </ac:spMkLst>
        </pc:spChg>
        <pc:spChg chg="mod">
          <ac:chgData name="Ирина Уланова" userId="c327bba2bea41a5e" providerId="LiveId" clId="{C6303C17-CFDF-4311-B087-573808A4EFAB}" dt="2024-10-21T08:20:11.185" v="155" actId="1076"/>
          <ac:spMkLst>
            <pc:docMk/>
            <pc:sldMk cId="3650709133" sldId="265"/>
            <ac:spMk id="28" creationId="{583DF12B-2B73-4B5F-9995-117EEBBC6F9A}"/>
          </ac:spMkLst>
        </pc:spChg>
        <pc:spChg chg="mod">
          <ac:chgData name="Ирина Уланова" userId="c327bba2bea41a5e" providerId="LiveId" clId="{C6303C17-CFDF-4311-B087-573808A4EFAB}" dt="2024-10-21T08:20:11.185" v="155" actId="1076"/>
          <ac:spMkLst>
            <pc:docMk/>
            <pc:sldMk cId="3650709133" sldId="265"/>
            <ac:spMk id="29" creationId="{904359D6-FCBD-4184-9A23-89DCB82CFCD4}"/>
          </ac:spMkLst>
        </pc:spChg>
        <pc:spChg chg="mod">
          <ac:chgData name="Ирина Уланова" userId="c327bba2bea41a5e" providerId="LiveId" clId="{C6303C17-CFDF-4311-B087-573808A4EFAB}" dt="2024-10-21T08:20:11.185" v="155" actId="1076"/>
          <ac:spMkLst>
            <pc:docMk/>
            <pc:sldMk cId="3650709133" sldId="265"/>
            <ac:spMk id="30" creationId="{3AB74FE6-515A-474F-A854-67A16C6625D0}"/>
          </ac:spMkLst>
        </pc:spChg>
        <pc:spChg chg="mod">
          <ac:chgData name="Ирина Уланова" userId="c327bba2bea41a5e" providerId="LiveId" clId="{C6303C17-CFDF-4311-B087-573808A4EFAB}" dt="2024-10-21T08:20:11.185" v="155" actId="1076"/>
          <ac:spMkLst>
            <pc:docMk/>
            <pc:sldMk cId="3650709133" sldId="265"/>
            <ac:spMk id="31" creationId="{489E19AD-3DEA-4FA8-9352-0C801310FD3A}"/>
          </ac:spMkLst>
        </pc:spChg>
        <pc:spChg chg="mod">
          <ac:chgData name="Ирина Уланова" userId="c327bba2bea41a5e" providerId="LiveId" clId="{C6303C17-CFDF-4311-B087-573808A4EFAB}" dt="2024-10-21T08:20:11.185" v="155" actId="1076"/>
          <ac:spMkLst>
            <pc:docMk/>
            <pc:sldMk cId="3650709133" sldId="265"/>
            <ac:spMk id="32" creationId="{3464CBE0-AE66-42A1-B036-DDA2A431D037}"/>
          </ac:spMkLst>
        </pc:spChg>
        <pc:spChg chg="mod">
          <ac:chgData name="Ирина Уланова" userId="c327bba2bea41a5e" providerId="LiveId" clId="{C6303C17-CFDF-4311-B087-573808A4EFAB}" dt="2024-10-27T17:47:42.169" v="741" actId="108"/>
          <ac:spMkLst>
            <pc:docMk/>
            <pc:sldMk cId="3650709133" sldId="265"/>
            <ac:spMk id="33" creationId="{EAC422D8-E12B-4991-829F-19FDEA380B66}"/>
          </ac:spMkLst>
        </pc:spChg>
        <pc:spChg chg="mod">
          <ac:chgData name="Ирина Уланова" userId="c327bba2bea41a5e" providerId="LiveId" clId="{C6303C17-CFDF-4311-B087-573808A4EFAB}" dt="2024-10-21T08:20:11.185" v="155" actId="1076"/>
          <ac:spMkLst>
            <pc:docMk/>
            <pc:sldMk cId="3650709133" sldId="265"/>
            <ac:spMk id="34" creationId="{2A797938-5803-4EEB-AA95-2BD985B801D0}"/>
          </ac:spMkLst>
        </pc:spChg>
        <pc:spChg chg="mod">
          <ac:chgData name="Ирина Уланова" userId="c327bba2bea41a5e" providerId="LiveId" clId="{C6303C17-CFDF-4311-B087-573808A4EFAB}" dt="2024-10-21T08:20:11.185" v="155" actId="1076"/>
          <ac:spMkLst>
            <pc:docMk/>
            <pc:sldMk cId="3650709133" sldId="265"/>
            <ac:spMk id="35" creationId="{C8A4DE25-99BB-4C95-A28A-86C59F0100D7}"/>
          </ac:spMkLst>
        </pc:spChg>
        <pc:spChg chg="mod">
          <ac:chgData name="Ирина Уланова" userId="c327bba2bea41a5e" providerId="LiveId" clId="{C6303C17-CFDF-4311-B087-573808A4EFAB}" dt="2024-10-21T08:20:11.185" v="155" actId="1076"/>
          <ac:spMkLst>
            <pc:docMk/>
            <pc:sldMk cId="3650709133" sldId="265"/>
            <ac:spMk id="36" creationId="{57C1D323-01A8-447E-AC9C-53E1FA4BB0FE}"/>
          </ac:spMkLst>
        </pc:spChg>
        <pc:spChg chg="mod">
          <ac:chgData name="Ирина Уланова" userId="c327bba2bea41a5e" providerId="LiveId" clId="{C6303C17-CFDF-4311-B087-573808A4EFAB}" dt="2024-10-21T08:20:11.185" v="155" actId="1076"/>
          <ac:spMkLst>
            <pc:docMk/>
            <pc:sldMk cId="3650709133" sldId="265"/>
            <ac:spMk id="37" creationId="{5F985EAE-858C-4612-BC11-CDEDCDF85F5F}"/>
          </ac:spMkLst>
        </pc:spChg>
        <pc:spChg chg="mod">
          <ac:chgData name="Ирина Уланова" userId="c327bba2bea41a5e" providerId="LiveId" clId="{C6303C17-CFDF-4311-B087-573808A4EFAB}" dt="2024-10-27T17:47:49.394" v="742" actId="108"/>
          <ac:spMkLst>
            <pc:docMk/>
            <pc:sldMk cId="3650709133" sldId="265"/>
            <ac:spMk id="38" creationId="{2339EA36-BF30-42C7-B759-440055FDF2BE}"/>
          </ac:spMkLst>
        </pc:spChg>
        <pc:spChg chg="mod">
          <ac:chgData name="Ирина Уланова" userId="c327bba2bea41a5e" providerId="LiveId" clId="{C6303C17-CFDF-4311-B087-573808A4EFAB}" dt="2024-10-21T08:36:14.738" v="308" actId="20577"/>
          <ac:spMkLst>
            <pc:docMk/>
            <pc:sldMk cId="3650709133" sldId="265"/>
            <ac:spMk id="39" creationId="{C9F1AB77-965F-46AC-B5EF-C85BF79373B6}"/>
          </ac:spMkLst>
        </pc:spChg>
        <pc:spChg chg="add mod">
          <ac:chgData name="Ирина Уланова" userId="c327bba2bea41a5e" providerId="LiveId" clId="{C6303C17-CFDF-4311-B087-573808A4EFAB}" dt="2024-10-22T08:24:52.756" v="572" actId="20577"/>
          <ac:spMkLst>
            <pc:docMk/>
            <pc:sldMk cId="3650709133" sldId="265"/>
            <ac:spMk id="40" creationId="{6C744212-43A3-4CD0-A2D2-C83B5C647814}"/>
          </ac:spMkLst>
        </pc:spChg>
        <pc:spChg chg="mod">
          <ac:chgData name="Ирина Уланова" userId="c327bba2bea41a5e" providerId="LiveId" clId="{C6303C17-CFDF-4311-B087-573808A4EFAB}" dt="2024-10-21T08:19:59.941" v="153" actId="1076"/>
          <ac:spMkLst>
            <pc:docMk/>
            <pc:sldMk cId="3650709133" sldId="265"/>
            <ac:spMk id="41" creationId="{732E0843-7A64-417D-BDD1-9B295DBC4BD9}"/>
          </ac:spMkLst>
        </pc:spChg>
        <pc:spChg chg="mod">
          <ac:chgData name="Ирина Уланова" userId="c327bba2bea41a5e" providerId="LiveId" clId="{C6303C17-CFDF-4311-B087-573808A4EFAB}" dt="2024-10-21T08:20:11.185" v="155" actId="1076"/>
          <ac:spMkLst>
            <pc:docMk/>
            <pc:sldMk cId="3650709133" sldId="265"/>
            <ac:spMk id="42" creationId="{B0F27F68-A605-47FD-9141-80C69223525C}"/>
          </ac:spMkLst>
        </pc:spChg>
        <pc:spChg chg="mod">
          <ac:chgData name="Ирина Уланова" userId="c327bba2bea41a5e" providerId="LiveId" clId="{C6303C17-CFDF-4311-B087-573808A4EFAB}" dt="2024-10-22T08:18:18.900" v="563" actId="1076"/>
          <ac:spMkLst>
            <pc:docMk/>
            <pc:sldMk cId="3650709133" sldId="265"/>
            <ac:spMk id="53" creationId="{8CA97D24-A2E6-4A62-A5E9-3FB9F072BF2A}"/>
          </ac:spMkLst>
        </pc:spChg>
        <pc:picChg chg="mod">
          <ac:chgData name="Ирина Уланова" userId="c327bba2bea41a5e" providerId="LiveId" clId="{C6303C17-CFDF-4311-B087-573808A4EFAB}" dt="2024-10-21T08:37:07.822" v="319" actId="1076"/>
          <ac:picMkLst>
            <pc:docMk/>
            <pc:sldMk cId="3650709133" sldId="265"/>
            <ac:picMk id="7" creationId="{3BC0FBF5-0536-4597-8EEF-7F44B12D109D}"/>
          </ac:picMkLst>
        </pc:picChg>
        <pc:picChg chg="mod modCrop">
          <ac:chgData name="Ирина Уланова" userId="c327bba2bea41a5e" providerId="LiveId" clId="{C6303C17-CFDF-4311-B087-573808A4EFAB}" dt="2024-10-21T08:37:07.822" v="319" actId="1076"/>
          <ac:picMkLst>
            <pc:docMk/>
            <pc:sldMk cId="3650709133" sldId="265"/>
            <ac:picMk id="50" creationId="{875850B5-8E57-4458-AAF4-0D950EAF89A1}"/>
          </ac:picMkLst>
        </pc:picChg>
        <pc:picChg chg="mod modCrop">
          <ac:chgData name="Ирина Уланова" userId="c327bba2bea41a5e" providerId="LiveId" clId="{C6303C17-CFDF-4311-B087-573808A4EFAB}" dt="2024-10-21T08:37:07.822" v="319" actId="1076"/>
          <ac:picMkLst>
            <pc:docMk/>
            <pc:sldMk cId="3650709133" sldId="265"/>
            <ac:picMk id="52" creationId="{012A2061-C97D-4A14-B007-037E840EA4C7}"/>
          </ac:picMkLst>
        </pc:picChg>
      </pc:sldChg>
      <pc:sldChg chg="modSp mod modNotesTx">
        <pc:chgData name="Ирина Уланова" userId="c327bba2bea41a5e" providerId="LiveId" clId="{C6303C17-CFDF-4311-B087-573808A4EFAB}" dt="2024-10-27T17:30:42.165" v="692" actId="1076"/>
        <pc:sldMkLst>
          <pc:docMk/>
          <pc:sldMk cId="1782926726" sldId="267"/>
        </pc:sldMkLst>
        <pc:spChg chg="mod">
          <ac:chgData name="Ирина Уланова" userId="c327bba2bea41a5e" providerId="LiveId" clId="{C6303C17-CFDF-4311-B087-573808A4EFAB}" dt="2024-10-27T17:30:42.165" v="692" actId="1076"/>
          <ac:spMkLst>
            <pc:docMk/>
            <pc:sldMk cId="1782926726" sldId="267"/>
            <ac:spMk id="19" creationId="{4FD3FE73-B137-4E38-A9E4-FC0B611BECA9}"/>
          </ac:spMkLst>
        </pc:spChg>
        <pc:spChg chg="mod">
          <ac:chgData name="Ирина Уланова" userId="c327bba2bea41a5e" providerId="LiveId" clId="{C6303C17-CFDF-4311-B087-573808A4EFAB}" dt="2024-10-21T08:09:13.473" v="94" actId="1076"/>
          <ac:spMkLst>
            <pc:docMk/>
            <pc:sldMk cId="1782926726" sldId="267"/>
            <ac:spMk id="24" creationId="{31E32BF1-E691-4502-9A03-8CE8DFF84178}"/>
          </ac:spMkLst>
        </pc:spChg>
        <pc:spChg chg="mod">
          <ac:chgData name="Ирина Уланова" userId="c327bba2bea41a5e" providerId="LiveId" clId="{C6303C17-CFDF-4311-B087-573808A4EFAB}" dt="2024-10-21T08:09:18.619" v="95" actId="1076"/>
          <ac:spMkLst>
            <pc:docMk/>
            <pc:sldMk cId="1782926726" sldId="267"/>
            <ac:spMk id="27" creationId="{8E37CCB1-FFC2-47B8-8D1D-5C07F0004F68}"/>
          </ac:spMkLst>
        </pc:spChg>
        <pc:picChg chg="mod">
          <ac:chgData name="Ирина Уланова" userId="c327bba2bea41a5e" providerId="LiveId" clId="{C6303C17-CFDF-4311-B087-573808A4EFAB}" dt="2024-10-21T08:09:10.042" v="93" actId="1076"/>
          <ac:picMkLst>
            <pc:docMk/>
            <pc:sldMk cId="1782926726" sldId="267"/>
            <ac:picMk id="23" creationId="{2AEE28C8-F539-4CF0-A3A6-9D4FD298CD25}"/>
          </ac:picMkLst>
        </pc:picChg>
        <pc:picChg chg="mod">
          <ac:chgData name="Ирина Уланова" userId="c327bba2bea41a5e" providerId="LiveId" clId="{C6303C17-CFDF-4311-B087-573808A4EFAB}" dt="2024-10-21T08:09:04.609" v="91" actId="1076"/>
          <ac:picMkLst>
            <pc:docMk/>
            <pc:sldMk cId="1782926726" sldId="267"/>
            <ac:picMk id="26" creationId="{EEDEAB2E-40B9-4362-8C16-C342A351D845}"/>
          </ac:picMkLst>
        </pc:picChg>
      </pc:sldChg>
      <pc:sldChg chg="addSp delSp modSp mod">
        <pc:chgData name="Ирина Уланова" userId="c327bba2bea41a5e" providerId="LiveId" clId="{C6303C17-CFDF-4311-B087-573808A4EFAB}" dt="2024-10-27T18:07:54.866" v="837" actId="14100"/>
        <pc:sldMkLst>
          <pc:docMk/>
          <pc:sldMk cId="1861083869" sldId="269"/>
        </pc:sldMkLst>
        <pc:spChg chg="mod">
          <ac:chgData name="Ирина Уланова" userId="c327bba2bea41a5e" providerId="LiveId" clId="{C6303C17-CFDF-4311-B087-573808A4EFAB}" dt="2024-10-27T18:07:54.866" v="837" actId="14100"/>
          <ac:spMkLst>
            <pc:docMk/>
            <pc:sldMk cId="1861083869" sldId="269"/>
            <ac:spMk id="12" creationId="{9670BF09-7A98-409C-B837-CEAF95A13F8A}"/>
          </ac:spMkLst>
        </pc:spChg>
        <pc:spChg chg="mod">
          <ac:chgData name="Ирина Уланова" userId="c327bba2bea41a5e" providerId="LiveId" clId="{C6303C17-CFDF-4311-B087-573808A4EFAB}" dt="2024-10-21T09:04:59.620" v="525" actId="1076"/>
          <ac:spMkLst>
            <pc:docMk/>
            <pc:sldMk cId="1861083869" sldId="269"/>
            <ac:spMk id="14" creationId="{DD408A14-85E2-4289-99F7-A65B0DC800D3}"/>
          </ac:spMkLst>
        </pc:spChg>
        <pc:spChg chg="mod">
          <ac:chgData name="Ирина Уланова" userId="c327bba2bea41a5e" providerId="LiveId" clId="{C6303C17-CFDF-4311-B087-573808A4EFAB}" dt="2024-10-21T08:55:53.121" v="418" actId="1076"/>
          <ac:spMkLst>
            <pc:docMk/>
            <pc:sldMk cId="1861083869" sldId="269"/>
            <ac:spMk id="15" creationId="{0AE6E0B7-9C66-4115-8864-9EEA77925795}"/>
          </ac:spMkLst>
        </pc:spChg>
        <pc:spChg chg="mod">
          <ac:chgData name="Ирина Уланова" userId="c327bba2bea41a5e" providerId="LiveId" clId="{C6303C17-CFDF-4311-B087-573808A4EFAB}" dt="2024-10-21T09:04:50.918" v="524" actId="1076"/>
          <ac:spMkLst>
            <pc:docMk/>
            <pc:sldMk cId="1861083869" sldId="269"/>
            <ac:spMk id="16" creationId="{3D8FAC46-C273-4CEF-A670-7D69CB717B66}"/>
          </ac:spMkLst>
        </pc:spChg>
        <pc:spChg chg="mod">
          <ac:chgData name="Ирина Уланова" userId="c327bba2bea41a5e" providerId="LiveId" clId="{C6303C17-CFDF-4311-B087-573808A4EFAB}" dt="2024-10-21T09:04:38.653" v="523" actId="1076"/>
          <ac:spMkLst>
            <pc:docMk/>
            <pc:sldMk cId="1861083869" sldId="269"/>
            <ac:spMk id="17" creationId="{FB613EBB-CB23-4E47-8515-4373D4545DA7}"/>
          </ac:spMkLst>
        </pc:spChg>
        <pc:spChg chg="mod">
          <ac:chgData name="Ирина Уланова" userId="c327bba2bea41a5e" providerId="LiveId" clId="{C6303C17-CFDF-4311-B087-573808A4EFAB}" dt="2024-10-21T09:04:50.918" v="524" actId="1076"/>
          <ac:spMkLst>
            <pc:docMk/>
            <pc:sldMk cId="1861083869" sldId="269"/>
            <ac:spMk id="18" creationId="{9AA16F82-2741-4DB8-A2E4-0DD9BF4F172B}"/>
          </ac:spMkLst>
        </pc:spChg>
        <pc:spChg chg="add mod">
          <ac:chgData name="Ирина Уланова" userId="c327bba2bea41a5e" providerId="LiveId" clId="{C6303C17-CFDF-4311-B087-573808A4EFAB}" dt="2024-10-21T09:04:50.918" v="524" actId="1076"/>
          <ac:spMkLst>
            <pc:docMk/>
            <pc:sldMk cId="1861083869" sldId="269"/>
            <ac:spMk id="19" creationId="{CC053DA2-761D-445A-BB5A-3E7CD00FBB5F}"/>
          </ac:spMkLst>
        </pc:spChg>
        <pc:picChg chg="add del mod modCrop">
          <ac:chgData name="Ирина Уланова" userId="c327bba2bea41a5e" providerId="LiveId" clId="{C6303C17-CFDF-4311-B087-573808A4EFAB}" dt="2024-10-21T08:53:04.420" v="383" actId="21"/>
          <ac:picMkLst>
            <pc:docMk/>
            <pc:sldMk cId="1861083869" sldId="269"/>
            <ac:picMk id="3" creationId="{AED20292-63D7-49BC-A362-B53278BD431A}"/>
          </ac:picMkLst>
        </pc:picChg>
        <pc:picChg chg="add mod">
          <ac:chgData name="Ирина Уланова" userId="c327bba2bea41a5e" providerId="LiveId" clId="{C6303C17-CFDF-4311-B087-573808A4EFAB}" dt="2024-10-21T09:04:50.918" v="524" actId="1076"/>
          <ac:picMkLst>
            <pc:docMk/>
            <pc:sldMk cId="1861083869" sldId="269"/>
            <ac:picMk id="5" creationId="{DB0E1881-9BB9-4876-9E14-1DB9FA2F3433}"/>
          </ac:picMkLst>
        </pc:picChg>
        <pc:picChg chg="mod">
          <ac:chgData name="Ирина Уланова" userId="c327bba2bea41a5e" providerId="LiveId" clId="{C6303C17-CFDF-4311-B087-573808A4EFAB}" dt="2024-10-21T09:04:50.918" v="524" actId="1076"/>
          <ac:picMkLst>
            <pc:docMk/>
            <pc:sldMk cId="1861083869" sldId="269"/>
            <ac:picMk id="6" creationId="{90F2A904-F800-4A06-A08F-91FF431710AD}"/>
          </ac:picMkLst>
        </pc:picChg>
      </pc:sldChg>
      <pc:sldChg chg="modSp mod">
        <pc:chgData name="Ирина Уланова" userId="c327bba2bea41a5e" providerId="LiveId" clId="{C6303C17-CFDF-4311-B087-573808A4EFAB}" dt="2024-10-27T17:22:20.865" v="664" actId="20577"/>
        <pc:sldMkLst>
          <pc:docMk/>
          <pc:sldMk cId="636589460" sldId="270"/>
        </pc:sldMkLst>
        <pc:spChg chg="mod">
          <ac:chgData name="Ирина Уланова" userId="c327bba2bea41a5e" providerId="LiveId" clId="{C6303C17-CFDF-4311-B087-573808A4EFAB}" dt="2024-10-27T17:17:49.347" v="657" actId="20577"/>
          <ac:spMkLst>
            <pc:docMk/>
            <pc:sldMk cId="636589460" sldId="270"/>
            <ac:spMk id="12" creationId="{0F0AD921-7D88-4F83-AD1C-311DA2F3E1CD}"/>
          </ac:spMkLst>
        </pc:spChg>
        <pc:spChg chg="mod">
          <ac:chgData name="Ирина Уланова" userId="c327bba2bea41a5e" providerId="LiveId" clId="{C6303C17-CFDF-4311-B087-573808A4EFAB}" dt="2024-10-27T17:22:20.865" v="664" actId="20577"/>
          <ac:spMkLst>
            <pc:docMk/>
            <pc:sldMk cId="636589460" sldId="270"/>
            <ac:spMk id="18" creationId="{92BA2834-9F53-4092-B419-5C9BD617A606}"/>
          </ac:spMkLst>
        </pc:spChg>
      </pc:sldChg>
      <pc:sldChg chg="addSp delSp modSp mod">
        <pc:chgData name="Ирина Уланова" userId="c327bba2bea41a5e" providerId="LiveId" clId="{C6303C17-CFDF-4311-B087-573808A4EFAB}" dt="2024-10-27T17:40:18.158" v="730" actId="20577"/>
        <pc:sldMkLst>
          <pc:docMk/>
          <pc:sldMk cId="644537158" sldId="271"/>
        </pc:sldMkLst>
        <pc:spChg chg="add del">
          <ac:chgData name="Ирина Уланова" userId="c327bba2bea41a5e" providerId="LiveId" clId="{C6303C17-CFDF-4311-B087-573808A4EFAB}" dt="2024-10-21T08:10:24.492" v="108" actId="22"/>
          <ac:spMkLst>
            <pc:docMk/>
            <pc:sldMk cId="644537158" sldId="271"/>
            <ac:spMk id="14" creationId="{E735681B-05D4-4409-AB98-A72D9E396AD6}"/>
          </ac:spMkLst>
        </pc:spChg>
        <pc:spChg chg="mod">
          <ac:chgData name="Ирина Уланова" userId="c327bba2bea41a5e" providerId="LiveId" clId="{C6303C17-CFDF-4311-B087-573808A4EFAB}" dt="2024-10-27T17:40:18.158" v="730" actId="20577"/>
          <ac:spMkLst>
            <pc:docMk/>
            <pc:sldMk cId="644537158" sldId="271"/>
            <ac:spMk id="15" creationId="{E8B52C15-F01E-4EB5-A38C-20106B32B511}"/>
          </ac:spMkLst>
        </pc:spChg>
        <pc:spChg chg="add mod">
          <ac:chgData name="Ирина Уланова" userId="c327bba2bea41a5e" providerId="LiveId" clId="{C6303C17-CFDF-4311-B087-573808A4EFAB}" dt="2024-10-21T08:10:40.381" v="113" actId="1076"/>
          <ac:spMkLst>
            <pc:docMk/>
            <pc:sldMk cId="644537158" sldId="271"/>
            <ac:spMk id="16" creationId="{FB69FE7F-4627-4D4D-B61F-B03E36F1B6E7}"/>
          </ac:spMkLst>
        </pc:spChg>
        <pc:spChg chg="mod">
          <ac:chgData name="Ирина Уланова" userId="c327bba2bea41a5e" providerId="LiveId" clId="{C6303C17-CFDF-4311-B087-573808A4EFAB}" dt="2024-10-21T08:09:49.630" v="103" actId="1076"/>
          <ac:spMkLst>
            <pc:docMk/>
            <pc:sldMk cId="644537158" sldId="271"/>
            <ac:spMk id="23" creationId="{20B09A43-6821-4586-83F2-53E590540AFC}"/>
          </ac:spMkLst>
        </pc:spChg>
        <pc:spChg chg="mod">
          <ac:chgData name="Ирина Уланова" userId="c327bba2bea41a5e" providerId="LiveId" clId="{C6303C17-CFDF-4311-B087-573808A4EFAB}" dt="2024-10-21T08:10:04.528" v="106" actId="1076"/>
          <ac:spMkLst>
            <pc:docMk/>
            <pc:sldMk cId="644537158" sldId="271"/>
            <ac:spMk id="26" creationId="{969035B8-7F64-4A11-8A59-83D750AEA8EF}"/>
          </ac:spMkLst>
        </pc:spChg>
        <pc:picChg chg="mod">
          <ac:chgData name="Ирина Уланова" userId="c327bba2bea41a5e" providerId="LiveId" clId="{C6303C17-CFDF-4311-B087-573808A4EFAB}" dt="2024-10-21T08:09:45.632" v="102" actId="1076"/>
          <ac:picMkLst>
            <pc:docMk/>
            <pc:sldMk cId="644537158" sldId="271"/>
            <ac:picMk id="22" creationId="{8035FC29-6517-45C5-9468-90D0D70FC66B}"/>
          </ac:picMkLst>
        </pc:picChg>
        <pc:picChg chg="mod">
          <ac:chgData name="Ирина Уланова" userId="c327bba2bea41a5e" providerId="LiveId" clId="{C6303C17-CFDF-4311-B087-573808A4EFAB}" dt="2024-10-21T08:09:52.654" v="105" actId="1076"/>
          <ac:picMkLst>
            <pc:docMk/>
            <pc:sldMk cId="644537158" sldId="271"/>
            <ac:picMk id="25" creationId="{5291DB4D-C8A8-41C3-B8C9-958647CCF756}"/>
          </ac:picMkLst>
        </pc:picChg>
      </pc:sldChg>
      <pc:sldChg chg="modSp mod">
        <pc:chgData name="Ирина Уланова" userId="c327bba2bea41a5e" providerId="LiveId" clId="{C6303C17-CFDF-4311-B087-573808A4EFAB}" dt="2024-10-27T17:57:27.116" v="776" actId="20577"/>
        <pc:sldMkLst>
          <pc:docMk/>
          <pc:sldMk cId="599583236" sldId="274"/>
        </pc:sldMkLst>
        <pc:spChg chg="mod">
          <ac:chgData name="Ирина Уланова" userId="c327bba2bea41a5e" providerId="LiveId" clId="{C6303C17-CFDF-4311-B087-573808A4EFAB}" dt="2024-10-22T08:44:34.815" v="589" actId="1076"/>
          <ac:spMkLst>
            <pc:docMk/>
            <pc:sldMk cId="599583236" sldId="274"/>
            <ac:spMk id="3" creationId="{52134D65-0001-47BD-B9BC-3DBCD96D7702}"/>
          </ac:spMkLst>
        </pc:spChg>
        <pc:spChg chg="mod">
          <ac:chgData name="Ирина Уланова" userId="c327bba2bea41a5e" providerId="LiveId" clId="{C6303C17-CFDF-4311-B087-573808A4EFAB}" dt="2024-10-22T08:44:34.815" v="589" actId="1076"/>
          <ac:spMkLst>
            <pc:docMk/>
            <pc:sldMk cId="599583236" sldId="274"/>
            <ac:spMk id="4" creationId="{6F3FEFEE-8175-4CEE-90E7-D6CAA40336D4}"/>
          </ac:spMkLst>
        </pc:spChg>
        <pc:spChg chg="mod">
          <ac:chgData name="Ирина Уланова" userId="c327bba2bea41a5e" providerId="LiveId" clId="{C6303C17-CFDF-4311-B087-573808A4EFAB}" dt="2024-10-22T08:44:34.815" v="589" actId="1076"/>
          <ac:spMkLst>
            <pc:docMk/>
            <pc:sldMk cId="599583236" sldId="274"/>
            <ac:spMk id="5" creationId="{DC77D56B-9995-4842-991F-794DBBFDDE16}"/>
          </ac:spMkLst>
        </pc:spChg>
        <pc:spChg chg="mod">
          <ac:chgData name="Ирина Уланова" userId="c327bba2bea41a5e" providerId="LiveId" clId="{C6303C17-CFDF-4311-B087-573808A4EFAB}" dt="2024-10-22T08:48:31.854" v="645" actId="14100"/>
          <ac:spMkLst>
            <pc:docMk/>
            <pc:sldMk cId="599583236" sldId="274"/>
            <ac:spMk id="6" creationId="{E7652512-286D-434D-9191-D0D423E1116F}"/>
          </ac:spMkLst>
        </pc:spChg>
        <pc:spChg chg="mod">
          <ac:chgData name="Ирина Уланова" userId="c327bba2bea41a5e" providerId="LiveId" clId="{C6303C17-CFDF-4311-B087-573808A4EFAB}" dt="2024-10-22T08:44:34.815" v="589" actId="1076"/>
          <ac:spMkLst>
            <pc:docMk/>
            <pc:sldMk cId="599583236" sldId="274"/>
            <ac:spMk id="8" creationId="{09767231-E480-4E1A-9ED1-85EC0535BDE0}"/>
          </ac:spMkLst>
        </pc:spChg>
        <pc:spChg chg="mod">
          <ac:chgData name="Ирина Уланова" userId="c327bba2bea41a5e" providerId="LiveId" clId="{C6303C17-CFDF-4311-B087-573808A4EFAB}" dt="2024-10-22T08:44:34.815" v="589" actId="1076"/>
          <ac:spMkLst>
            <pc:docMk/>
            <pc:sldMk cId="599583236" sldId="274"/>
            <ac:spMk id="10" creationId="{00A676EC-CD1D-4D73-A9DB-283D2DD30856}"/>
          </ac:spMkLst>
        </pc:spChg>
        <pc:spChg chg="mod">
          <ac:chgData name="Ирина Уланова" userId="c327bba2bea41a5e" providerId="LiveId" clId="{C6303C17-CFDF-4311-B087-573808A4EFAB}" dt="2024-10-27T17:57:27.116" v="776" actId="20577"/>
          <ac:spMkLst>
            <pc:docMk/>
            <pc:sldMk cId="599583236" sldId="274"/>
            <ac:spMk id="15" creationId="{D7780C72-F095-4B64-8B19-22178876A9D2}"/>
          </ac:spMkLst>
        </pc:spChg>
        <pc:spChg chg="mod">
          <ac:chgData name="Ирина Уланова" userId="c327bba2bea41a5e" providerId="LiveId" clId="{C6303C17-CFDF-4311-B087-573808A4EFAB}" dt="2024-10-22T08:44:34.815" v="589" actId="1076"/>
          <ac:spMkLst>
            <pc:docMk/>
            <pc:sldMk cId="599583236" sldId="274"/>
            <ac:spMk id="21" creationId="{02205E25-BC55-4C83-B44A-0D7D6B2A965D}"/>
          </ac:spMkLst>
        </pc:spChg>
        <pc:spChg chg="mod">
          <ac:chgData name="Ирина Уланова" userId="c327bba2bea41a5e" providerId="LiveId" clId="{C6303C17-CFDF-4311-B087-573808A4EFAB}" dt="2024-10-22T08:23:18.652" v="571" actId="14100"/>
          <ac:spMkLst>
            <pc:docMk/>
            <pc:sldMk cId="599583236" sldId="274"/>
            <ac:spMk id="22" creationId="{A426EE4F-F06B-4627-85C9-3E5704CD4A05}"/>
          </ac:spMkLst>
        </pc:spChg>
        <pc:spChg chg="mod">
          <ac:chgData name="Ирина Уланова" userId="c327bba2bea41a5e" providerId="LiveId" clId="{C6303C17-CFDF-4311-B087-573808A4EFAB}" dt="2024-10-22T08:44:34.815" v="589" actId="1076"/>
          <ac:spMkLst>
            <pc:docMk/>
            <pc:sldMk cId="599583236" sldId="274"/>
            <ac:spMk id="23" creationId="{EAE3FB22-31D7-4064-B255-FE347995C21B}"/>
          </ac:spMkLst>
        </pc:spChg>
        <pc:spChg chg="mod">
          <ac:chgData name="Ирина Уланова" userId="c327bba2bea41a5e" providerId="LiveId" clId="{C6303C17-CFDF-4311-B087-573808A4EFAB}" dt="2024-10-22T08:44:34.815" v="589" actId="1076"/>
          <ac:spMkLst>
            <pc:docMk/>
            <pc:sldMk cId="599583236" sldId="274"/>
            <ac:spMk id="24" creationId="{76AC8397-AAB1-4D94-8910-6C06E5BF5382}"/>
          </ac:spMkLst>
        </pc:spChg>
        <pc:spChg chg="mod">
          <ac:chgData name="Ирина Уланова" userId="c327bba2bea41a5e" providerId="LiveId" clId="{C6303C17-CFDF-4311-B087-573808A4EFAB}" dt="2024-10-22T08:44:34.815" v="589" actId="1076"/>
          <ac:spMkLst>
            <pc:docMk/>
            <pc:sldMk cId="599583236" sldId="274"/>
            <ac:spMk id="25" creationId="{B3395E8B-6547-4DC3-9F67-C463EEA4FC80}"/>
          </ac:spMkLst>
        </pc:spChg>
        <pc:spChg chg="mod">
          <ac:chgData name="Ирина Уланова" userId="c327bba2bea41a5e" providerId="LiveId" clId="{C6303C17-CFDF-4311-B087-573808A4EFAB}" dt="2024-10-22T08:44:34.815" v="589" actId="1076"/>
          <ac:spMkLst>
            <pc:docMk/>
            <pc:sldMk cId="599583236" sldId="274"/>
            <ac:spMk id="26" creationId="{B3AD5FC7-B1F5-4515-A988-10C45C512EF2}"/>
          </ac:spMkLst>
        </pc:spChg>
        <pc:spChg chg="mod">
          <ac:chgData name="Ирина Уланова" userId="c327bba2bea41a5e" providerId="LiveId" clId="{C6303C17-CFDF-4311-B087-573808A4EFAB}" dt="2024-10-22T08:44:34.815" v="589" actId="1076"/>
          <ac:spMkLst>
            <pc:docMk/>
            <pc:sldMk cId="599583236" sldId="274"/>
            <ac:spMk id="27" creationId="{00650F42-7112-4255-BA95-0F15BABBF732}"/>
          </ac:spMkLst>
        </pc:spChg>
      </pc:sldChg>
    </pc:docChg>
  </pc:docChgLst>
  <pc:docChgLst>
    <pc:chgData name="Ирина Уланова" userId="c327bba2bea41a5e" providerId="LiveId" clId="{D50A898B-335B-4205-97DA-1067BCE5FE37}"/>
    <pc:docChg chg="undo redo custSel addSld delSld modSld sldOrd">
      <pc:chgData name="Ирина Уланова" userId="c327bba2bea41a5e" providerId="LiveId" clId="{D50A898B-335B-4205-97DA-1067BCE5FE37}" dt="2024-10-11T11:43:36.156" v="2406" actId="1076"/>
      <pc:docMkLst>
        <pc:docMk/>
      </pc:docMkLst>
      <pc:sldChg chg="modSp mod">
        <pc:chgData name="Ирина Уланова" userId="c327bba2bea41a5e" providerId="LiveId" clId="{D50A898B-335B-4205-97DA-1067BCE5FE37}" dt="2024-09-24T15:00:52.408" v="1123" actId="1076"/>
        <pc:sldMkLst>
          <pc:docMk/>
          <pc:sldMk cId="2711425624" sldId="256"/>
        </pc:sldMkLst>
        <pc:spChg chg="mod">
          <ac:chgData name="Ирина Уланова" userId="c327bba2bea41a5e" providerId="LiveId" clId="{D50A898B-335B-4205-97DA-1067BCE5FE37}" dt="2024-09-24T12:38:29.472" v="1093" actId="20577"/>
          <ac:spMkLst>
            <pc:docMk/>
            <pc:sldMk cId="2711425624" sldId="256"/>
            <ac:spMk id="2" creationId="{F4F832EE-20E3-401B-9D35-83E3FA87FB68}"/>
          </ac:spMkLst>
        </pc:spChg>
        <pc:spChg chg="mod">
          <ac:chgData name="Ирина Уланова" userId="c327bba2bea41a5e" providerId="LiveId" clId="{D50A898B-335B-4205-97DA-1067BCE5FE37}" dt="2024-09-24T15:00:32.240" v="1122" actId="108"/>
          <ac:spMkLst>
            <pc:docMk/>
            <pc:sldMk cId="2711425624" sldId="256"/>
            <ac:spMk id="5" creationId="{A5C7AEE9-5FDF-4454-9F0A-D77025F3C52C}"/>
          </ac:spMkLst>
        </pc:spChg>
        <pc:spChg chg="mod">
          <ac:chgData name="Ирина Уланова" userId="c327bba2bea41a5e" providerId="LiveId" clId="{D50A898B-335B-4205-97DA-1067BCE5FE37}" dt="2024-09-24T15:00:52.408" v="1123" actId="1076"/>
          <ac:spMkLst>
            <pc:docMk/>
            <pc:sldMk cId="2711425624" sldId="256"/>
            <ac:spMk id="9" creationId="{D886476E-DDDC-406B-A48F-65791ED6F8F9}"/>
          </ac:spMkLst>
        </pc:spChg>
      </pc:sldChg>
      <pc:sldChg chg="addSp delSp modSp mod ord modNotesTx">
        <pc:chgData name="Ирина Уланова" userId="c327bba2bea41a5e" providerId="LiveId" clId="{D50A898B-335B-4205-97DA-1067BCE5FE37}" dt="2024-10-11T11:43:36.156" v="2406" actId="1076"/>
        <pc:sldMkLst>
          <pc:docMk/>
          <pc:sldMk cId="3743840354" sldId="257"/>
        </pc:sldMkLst>
        <pc:spChg chg="mod">
          <ac:chgData name="Ирина Уланова" userId="c327bba2bea41a5e" providerId="LiveId" clId="{D50A898B-335B-4205-97DA-1067BCE5FE37}" dt="2024-10-11T11:38:51.987" v="2377" actId="1076"/>
          <ac:spMkLst>
            <pc:docMk/>
            <pc:sldMk cId="3743840354" sldId="257"/>
            <ac:spMk id="4" creationId="{6B205FB9-2314-439C-B607-6F6EFE830B40}"/>
          </ac:spMkLst>
        </pc:spChg>
        <pc:spChg chg="mod">
          <ac:chgData name="Ирина Уланова" userId="c327bba2bea41a5e" providerId="LiveId" clId="{D50A898B-335B-4205-97DA-1067BCE5FE37}" dt="2024-10-11T11:38:56.188" v="2378" actId="1076"/>
          <ac:spMkLst>
            <pc:docMk/>
            <pc:sldMk cId="3743840354" sldId="257"/>
            <ac:spMk id="7" creationId="{4540069A-4BE9-45ED-A488-96CFA28059FF}"/>
          </ac:spMkLst>
        </pc:spChg>
        <pc:spChg chg="del mod">
          <ac:chgData name="Ирина Уланова" userId="c327bba2bea41a5e" providerId="LiveId" clId="{D50A898B-335B-4205-97DA-1067BCE5FE37}" dt="2024-09-22T19:11:53.677" v="400" actId="21"/>
          <ac:spMkLst>
            <pc:docMk/>
            <pc:sldMk cId="3743840354" sldId="257"/>
            <ac:spMk id="9" creationId="{5408F241-CA77-4715-B1F7-5DF842238ACB}"/>
          </ac:spMkLst>
        </pc:spChg>
        <pc:picChg chg="add del mod">
          <ac:chgData name="Ирина Уланова" userId="c327bba2bea41a5e" providerId="LiveId" clId="{D50A898B-335B-4205-97DA-1067BCE5FE37}" dt="2024-10-11T11:38:35.074" v="2371" actId="21"/>
          <ac:picMkLst>
            <pc:docMk/>
            <pc:sldMk cId="3743840354" sldId="257"/>
            <ac:picMk id="3" creationId="{F1D86723-A911-4893-8FBB-744CDDD73CD5}"/>
          </ac:picMkLst>
        </pc:picChg>
        <pc:picChg chg="add mod">
          <ac:chgData name="Ирина Уланова" userId="c327bba2bea41a5e" providerId="LiveId" clId="{D50A898B-335B-4205-97DA-1067BCE5FE37}" dt="2024-10-11T11:43:36.156" v="2406" actId="1076"/>
          <ac:picMkLst>
            <pc:docMk/>
            <pc:sldMk cId="3743840354" sldId="257"/>
            <ac:picMk id="5" creationId="{2E9471B4-AA32-4361-AD46-FB31E68D46B3}"/>
          </ac:picMkLst>
        </pc:picChg>
        <pc:picChg chg="add del mod">
          <ac:chgData name="Ирина Уланова" userId="c327bba2bea41a5e" providerId="LiveId" clId="{D50A898B-335B-4205-97DA-1067BCE5FE37}" dt="2024-09-22T17:49:40.192" v="114" actId="21"/>
          <ac:picMkLst>
            <pc:docMk/>
            <pc:sldMk cId="3743840354" sldId="257"/>
            <ac:picMk id="2050" creationId="{B6ADBFE2-2277-4F6A-A3AA-0EB1EEFCD1BC}"/>
          </ac:picMkLst>
        </pc:picChg>
      </pc:sldChg>
      <pc:sldChg chg="addSp delSp modSp mod modNotesTx">
        <pc:chgData name="Ирина Уланова" userId="c327bba2bea41a5e" providerId="LiveId" clId="{D50A898B-335B-4205-97DA-1067BCE5FE37}" dt="2024-10-10T20:21:05.596" v="1692" actId="1076"/>
        <pc:sldMkLst>
          <pc:docMk/>
          <pc:sldMk cId="1576443146" sldId="258"/>
        </pc:sldMkLst>
        <pc:spChg chg="mod">
          <ac:chgData name="Ирина Уланова" userId="c327bba2bea41a5e" providerId="LiveId" clId="{D50A898B-335B-4205-97DA-1067BCE5FE37}" dt="2024-10-10T20:20:42.108" v="1686" actId="1076"/>
          <ac:spMkLst>
            <pc:docMk/>
            <pc:sldMk cId="1576443146" sldId="258"/>
            <ac:spMk id="5" creationId="{64C936FE-F1B7-4727-BD44-52999486357C}"/>
          </ac:spMkLst>
        </pc:spChg>
        <pc:spChg chg="add del">
          <ac:chgData name="Ирина Уланова" userId="c327bba2bea41a5e" providerId="LiveId" clId="{D50A898B-335B-4205-97DA-1067BCE5FE37}" dt="2024-10-10T20:18:05.842" v="1678" actId="22"/>
          <ac:spMkLst>
            <pc:docMk/>
            <pc:sldMk cId="1576443146" sldId="258"/>
            <ac:spMk id="6" creationId="{E9C90C69-CDE2-42DB-BB6A-A76851FFC185}"/>
          </ac:spMkLst>
        </pc:spChg>
        <pc:spChg chg="add mod">
          <ac:chgData name="Ирина Уланова" userId="c327bba2bea41a5e" providerId="LiveId" clId="{D50A898B-335B-4205-97DA-1067BCE5FE37}" dt="2024-10-10T20:21:05.596" v="1692" actId="1076"/>
          <ac:spMkLst>
            <pc:docMk/>
            <pc:sldMk cId="1576443146" sldId="258"/>
            <ac:spMk id="7" creationId="{5A5A6F6D-1018-4271-9ED5-DF8043520285}"/>
          </ac:spMkLst>
        </pc:spChg>
        <pc:spChg chg="mod">
          <ac:chgData name="Ирина Уланова" userId="c327bba2bea41a5e" providerId="LiveId" clId="{D50A898B-335B-4205-97DA-1067BCE5FE37}" dt="2024-10-10T20:20:45.458" v="1687" actId="1076"/>
          <ac:spMkLst>
            <pc:docMk/>
            <pc:sldMk cId="1576443146" sldId="258"/>
            <ac:spMk id="9" creationId="{AF276367-0ED7-4EBE-AF38-D59808DA949C}"/>
          </ac:spMkLst>
        </pc:spChg>
        <pc:spChg chg="add mod">
          <ac:chgData name="Ирина Уланова" userId="c327bba2bea41a5e" providerId="LiveId" clId="{D50A898B-335B-4205-97DA-1067BCE5FE37}" dt="2024-10-10T20:20:58.205" v="1690" actId="1076"/>
          <ac:spMkLst>
            <pc:docMk/>
            <pc:sldMk cId="1576443146" sldId="258"/>
            <ac:spMk id="10" creationId="{2DD0CAAF-F55A-4AB8-840F-786DBDD2EA35}"/>
          </ac:spMkLst>
        </pc:spChg>
        <pc:picChg chg="add mod">
          <ac:chgData name="Ирина Уланова" userId="c327bba2bea41a5e" providerId="LiveId" clId="{D50A898B-335B-4205-97DA-1067BCE5FE37}" dt="2024-10-10T20:18:26.025" v="1683" actId="1076"/>
          <ac:picMkLst>
            <pc:docMk/>
            <pc:sldMk cId="1576443146" sldId="258"/>
            <ac:picMk id="3074" creationId="{1FE71D54-2EE9-4DB2-A62E-D230A0850559}"/>
          </ac:picMkLst>
        </pc:picChg>
      </pc:sldChg>
      <pc:sldChg chg="del">
        <pc:chgData name="Ирина Уланова" userId="c327bba2bea41a5e" providerId="LiveId" clId="{D50A898B-335B-4205-97DA-1067BCE5FE37}" dt="2024-10-10T20:18:39.566" v="1685" actId="2696"/>
        <pc:sldMkLst>
          <pc:docMk/>
          <pc:sldMk cId="2746966040" sldId="259"/>
        </pc:sldMkLst>
      </pc:sldChg>
      <pc:sldChg chg="del">
        <pc:chgData name="Ирина Уланова" userId="c327bba2bea41a5e" providerId="LiveId" clId="{D50A898B-335B-4205-97DA-1067BCE5FE37}" dt="2024-09-22T17:45:25.128" v="109" actId="2696"/>
        <pc:sldMkLst>
          <pc:docMk/>
          <pc:sldMk cId="3148775167" sldId="260"/>
        </pc:sldMkLst>
      </pc:sldChg>
      <pc:sldChg chg="addSp delSp modSp mod modNotesTx">
        <pc:chgData name="Ирина Уланова" userId="c327bba2bea41a5e" providerId="LiveId" clId="{D50A898B-335B-4205-97DA-1067BCE5FE37}" dt="2024-10-07T16:54:40.661" v="1161" actId="113"/>
        <pc:sldMkLst>
          <pc:docMk/>
          <pc:sldMk cId="3796489828" sldId="261"/>
        </pc:sldMkLst>
        <pc:spChg chg="del">
          <ac:chgData name="Ирина Уланова" userId="c327bba2bea41a5e" providerId="LiveId" clId="{D50A898B-335B-4205-97DA-1067BCE5FE37}" dt="2024-09-22T17:34:43.009" v="13" actId="478"/>
          <ac:spMkLst>
            <pc:docMk/>
            <pc:sldMk cId="3796489828" sldId="261"/>
            <ac:spMk id="4" creationId="{D7D1DCA9-371E-4EF4-AB75-1075EEDC2FB5}"/>
          </ac:spMkLst>
        </pc:spChg>
        <pc:spChg chg="del">
          <ac:chgData name="Ирина Уланова" userId="c327bba2bea41a5e" providerId="LiveId" clId="{D50A898B-335B-4205-97DA-1067BCE5FE37}" dt="2024-09-22T17:34:43.009" v="13" actId="478"/>
          <ac:spMkLst>
            <pc:docMk/>
            <pc:sldMk cId="3796489828" sldId="261"/>
            <ac:spMk id="5" creationId="{7ADB0206-83DA-4F90-9FDA-27FD8442DC05}"/>
          </ac:spMkLst>
        </pc:spChg>
        <pc:spChg chg="del mod">
          <ac:chgData name="Ирина Уланова" userId="c327bba2bea41a5e" providerId="LiveId" clId="{D50A898B-335B-4205-97DA-1067BCE5FE37}" dt="2024-09-22T17:34:43.009" v="13" actId="478"/>
          <ac:spMkLst>
            <pc:docMk/>
            <pc:sldMk cId="3796489828" sldId="261"/>
            <ac:spMk id="6" creationId="{0A08B675-1C62-4BA9-A50C-81833DF23B56}"/>
          </ac:spMkLst>
        </pc:spChg>
        <pc:spChg chg="del">
          <ac:chgData name="Ирина Уланова" userId="c327bba2bea41a5e" providerId="LiveId" clId="{D50A898B-335B-4205-97DA-1067BCE5FE37}" dt="2024-09-22T17:34:43.009" v="13" actId="478"/>
          <ac:spMkLst>
            <pc:docMk/>
            <pc:sldMk cId="3796489828" sldId="261"/>
            <ac:spMk id="7" creationId="{6E62AA81-BACD-4DB7-A776-9A7E51CD9C2C}"/>
          </ac:spMkLst>
        </pc:spChg>
        <pc:spChg chg="del">
          <ac:chgData name="Ирина Уланова" userId="c327bba2bea41a5e" providerId="LiveId" clId="{D50A898B-335B-4205-97DA-1067BCE5FE37}" dt="2024-09-22T17:34:43.009" v="13" actId="478"/>
          <ac:spMkLst>
            <pc:docMk/>
            <pc:sldMk cId="3796489828" sldId="261"/>
            <ac:spMk id="8" creationId="{0BDD704B-7F69-494F-8BC4-6C9405845966}"/>
          </ac:spMkLst>
        </pc:spChg>
        <pc:spChg chg="add del">
          <ac:chgData name="Ирина Уланова" userId="c327bba2bea41a5e" providerId="LiveId" clId="{D50A898B-335B-4205-97DA-1067BCE5FE37}" dt="2024-09-22T17:34:43.009" v="13" actId="478"/>
          <ac:spMkLst>
            <pc:docMk/>
            <pc:sldMk cId="3796489828" sldId="261"/>
            <ac:spMk id="9" creationId="{11FE6ECD-9148-40DD-A76E-C466B2D3D311}"/>
          </ac:spMkLst>
        </pc:spChg>
        <pc:spChg chg="add del">
          <ac:chgData name="Ирина Уланова" userId="c327bba2bea41a5e" providerId="LiveId" clId="{D50A898B-335B-4205-97DA-1067BCE5FE37}" dt="2024-09-22T17:34:43.009" v="13" actId="478"/>
          <ac:spMkLst>
            <pc:docMk/>
            <pc:sldMk cId="3796489828" sldId="261"/>
            <ac:spMk id="10" creationId="{CFA7E6BC-4712-4797-9181-5ED32D5C6B4D}"/>
          </ac:spMkLst>
        </pc:spChg>
        <pc:spChg chg="add del">
          <ac:chgData name="Ирина Уланова" userId="c327bba2bea41a5e" providerId="LiveId" clId="{D50A898B-335B-4205-97DA-1067BCE5FE37}" dt="2024-09-22T17:34:43.009" v="13" actId="478"/>
          <ac:spMkLst>
            <pc:docMk/>
            <pc:sldMk cId="3796489828" sldId="261"/>
            <ac:spMk id="11" creationId="{B409AA2A-A6AD-4D99-B6A5-07F2C8213C30}"/>
          </ac:spMkLst>
        </pc:spChg>
        <pc:spChg chg="del">
          <ac:chgData name="Ирина Уланова" userId="c327bba2bea41a5e" providerId="LiveId" clId="{D50A898B-335B-4205-97DA-1067BCE5FE37}" dt="2024-09-22T17:34:43.009" v="13" actId="478"/>
          <ac:spMkLst>
            <pc:docMk/>
            <pc:sldMk cId="3796489828" sldId="261"/>
            <ac:spMk id="12" creationId="{2B126CCC-0629-4AD8-A9FA-FA0ACAD8F06C}"/>
          </ac:spMkLst>
        </pc:spChg>
        <pc:spChg chg="del">
          <ac:chgData name="Ирина Уланова" userId="c327bba2bea41a5e" providerId="LiveId" clId="{D50A898B-335B-4205-97DA-1067BCE5FE37}" dt="2024-09-22T17:34:43.009" v="13" actId="478"/>
          <ac:spMkLst>
            <pc:docMk/>
            <pc:sldMk cId="3796489828" sldId="261"/>
            <ac:spMk id="13" creationId="{DCB0F496-4682-4EBC-A66F-6E704B8E859B}"/>
          </ac:spMkLst>
        </pc:spChg>
        <pc:spChg chg="add del">
          <ac:chgData name="Ирина Уланова" userId="c327bba2bea41a5e" providerId="LiveId" clId="{D50A898B-335B-4205-97DA-1067BCE5FE37}" dt="2024-09-22T17:34:43.009" v="13" actId="478"/>
          <ac:spMkLst>
            <pc:docMk/>
            <pc:sldMk cId="3796489828" sldId="261"/>
            <ac:spMk id="14" creationId="{8E05E4A7-7C13-4058-87AA-20342D7B2874}"/>
          </ac:spMkLst>
        </pc:spChg>
        <pc:spChg chg="add del">
          <ac:chgData name="Ирина Уланова" userId="c327bba2bea41a5e" providerId="LiveId" clId="{D50A898B-335B-4205-97DA-1067BCE5FE37}" dt="2024-09-22T17:34:43.009" v="13" actId="478"/>
          <ac:spMkLst>
            <pc:docMk/>
            <pc:sldMk cId="3796489828" sldId="261"/>
            <ac:spMk id="15" creationId="{68BA002B-F541-44C5-B141-0FFEBD2F0338}"/>
          </ac:spMkLst>
        </pc:spChg>
        <pc:spChg chg="add del">
          <ac:chgData name="Ирина Уланова" userId="c327bba2bea41a5e" providerId="LiveId" clId="{D50A898B-335B-4205-97DA-1067BCE5FE37}" dt="2024-09-22T17:34:43.009" v="13" actId="478"/>
          <ac:spMkLst>
            <pc:docMk/>
            <pc:sldMk cId="3796489828" sldId="261"/>
            <ac:spMk id="16" creationId="{5930088F-6945-4B43-A2CA-D1A12EDBB2E2}"/>
          </ac:spMkLst>
        </pc:spChg>
        <pc:spChg chg="del">
          <ac:chgData name="Ирина Уланова" userId="c327bba2bea41a5e" providerId="LiveId" clId="{D50A898B-335B-4205-97DA-1067BCE5FE37}" dt="2024-09-22T17:34:43.009" v="13" actId="478"/>
          <ac:spMkLst>
            <pc:docMk/>
            <pc:sldMk cId="3796489828" sldId="261"/>
            <ac:spMk id="17" creationId="{FF3340F2-ED0F-4A8D-9E92-2205BDFD11A7}"/>
          </ac:spMkLst>
        </pc:spChg>
        <pc:spChg chg="del mod">
          <ac:chgData name="Ирина Уланова" userId="c327bba2bea41a5e" providerId="LiveId" clId="{D50A898B-335B-4205-97DA-1067BCE5FE37}" dt="2024-09-22T17:34:43.009" v="13" actId="478"/>
          <ac:spMkLst>
            <pc:docMk/>
            <pc:sldMk cId="3796489828" sldId="261"/>
            <ac:spMk id="18" creationId="{50DD0026-13F2-458B-A2B6-69C1CDCCA831}"/>
          </ac:spMkLst>
        </pc:spChg>
        <pc:spChg chg="add del mod">
          <ac:chgData name="Ирина Уланова" userId="c327bba2bea41a5e" providerId="LiveId" clId="{D50A898B-335B-4205-97DA-1067BCE5FE37}" dt="2024-10-07T16:50:19.492" v="1128" actId="478"/>
          <ac:spMkLst>
            <pc:docMk/>
            <pc:sldMk cId="3796489828" sldId="261"/>
            <ac:spMk id="22" creationId="{99808BAF-1070-4788-97E8-35DD402DF901}"/>
          </ac:spMkLst>
        </pc:spChg>
        <pc:spChg chg="add mod">
          <ac:chgData name="Ирина Уланова" userId="c327bba2bea41a5e" providerId="LiveId" clId="{D50A898B-335B-4205-97DA-1067BCE5FE37}" dt="2024-10-07T16:54:40.661" v="1161" actId="113"/>
          <ac:spMkLst>
            <pc:docMk/>
            <pc:sldMk cId="3796489828" sldId="261"/>
            <ac:spMk id="23" creationId="{D3A61A09-32E8-421D-A622-A0B566301394}"/>
          </ac:spMkLst>
        </pc:spChg>
        <pc:picChg chg="add del mod">
          <ac:chgData name="Ирина Уланова" userId="c327bba2bea41a5e" providerId="LiveId" clId="{D50A898B-335B-4205-97DA-1067BCE5FE37}" dt="2024-09-24T11:38:23.708" v="767" actId="21"/>
          <ac:picMkLst>
            <pc:docMk/>
            <pc:sldMk cId="3796489828" sldId="261"/>
            <ac:picMk id="19" creationId="{F2414085-9DED-405F-992E-84451A9EEE28}"/>
          </ac:picMkLst>
        </pc:picChg>
        <pc:picChg chg="add del mod">
          <ac:chgData name="Ирина Уланова" userId="c327bba2bea41a5e" providerId="LiveId" clId="{D50A898B-335B-4205-97DA-1067BCE5FE37}" dt="2024-10-07T16:46:01.724" v="1126" actId="21"/>
          <ac:picMkLst>
            <pc:docMk/>
            <pc:sldMk cId="3796489828" sldId="261"/>
            <ac:picMk id="21" creationId="{BD738E35-7A16-4A8D-8E9F-9D3608933D7E}"/>
          </ac:picMkLst>
        </pc:picChg>
        <pc:picChg chg="add del">
          <ac:chgData name="Ирина Уланова" userId="c327bba2bea41a5e" providerId="LiveId" clId="{D50A898B-335B-4205-97DA-1067BCE5FE37}" dt="2024-10-07T16:46:01.724" v="1126" actId="21"/>
          <ac:picMkLst>
            <pc:docMk/>
            <pc:sldMk cId="3796489828" sldId="261"/>
            <ac:picMk id="1026" creationId="{0301F860-3556-4D0D-95B4-01ABE570013C}"/>
          </ac:picMkLst>
        </pc:picChg>
        <pc:picChg chg="add mod">
          <ac:chgData name="Ирина Уланова" userId="c327bba2bea41a5e" providerId="LiveId" clId="{D50A898B-335B-4205-97DA-1067BCE5FE37}" dt="2024-10-07T16:54:36.011" v="1159" actId="1076"/>
          <ac:picMkLst>
            <pc:docMk/>
            <pc:sldMk cId="3796489828" sldId="261"/>
            <ac:picMk id="1028" creationId="{DE9A55AB-C09C-462E-9CD3-0DDAEFF3CA91}"/>
          </ac:picMkLst>
        </pc:picChg>
      </pc:sldChg>
      <pc:sldChg chg="modSp mod">
        <pc:chgData name="Ирина Уланова" userId="c327bba2bea41a5e" providerId="LiveId" clId="{D50A898B-335B-4205-97DA-1067BCE5FE37}" dt="2024-09-22T17:33:54.422" v="6" actId="20577"/>
        <pc:sldMkLst>
          <pc:docMk/>
          <pc:sldMk cId="2543494807" sldId="262"/>
        </pc:sldMkLst>
        <pc:spChg chg="mod">
          <ac:chgData name="Ирина Уланова" userId="c327bba2bea41a5e" providerId="LiveId" clId="{D50A898B-335B-4205-97DA-1067BCE5FE37}" dt="2024-09-22T17:33:54.422" v="6" actId="20577"/>
          <ac:spMkLst>
            <pc:docMk/>
            <pc:sldMk cId="2543494807" sldId="262"/>
            <ac:spMk id="4" creationId="{C7CAFB50-B5D0-4AA5-A60A-91972704484D}"/>
          </ac:spMkLst>
        </pc:spChg>
      </pc:sldChg>
      <pc:sldChg chg="addSp delSp modSp new del mod ord">
        <pc:chgData name="Ирина Уланова" userId="c327bba2bea41a5e" providerId="LiveId" clId="{D50A898B-335B-4205-97DA-1067BCE5FE37}" dt="2024-10-11T10:36:22.702" v="2143" actId="2696"/>
        <pc:sldMkLst>
          <pc:docMk/>
          <pc:sldMk cId="2412925678" sldId="263"/>
        </pc:sldMkLst>
        <pc:spChg chg="del mod">
          <ac:chgData name="Ирина Уланова" userId="c327bba2bea41a5e" providerId="LiveId" clId="{D50A898B-335B-4205-97DA-1067BCE5FE37}" dt="2024-10-11T09:19:09.051" v="1736" actId="21"/>
          <ac:spMkLst>
            <pc:docMk/>
            <pc:sldMk cId="2412925678" sldId="263"/>
            <ac:spMk id="2" creationId="{E6F6727A-3220-4FFE-945F-63A61E3E06C0}"/>
          </ac:spMkLst>
        </pc:spChg>
        <pc:spChg chg="mod">
          <ac:chgData name="Ирина Уланова" userId="c327bba2bea41a5e" providerId="LiveId" clId="{D50A898B-335B-4205-97DA-1067BCE5FE37}" dt="2024-09-24T11:43:00.713" v="1091" actId="20577"/>
          <ac:spMkLst>
            <pc:docMk/>
            <pc:sldMk cId="2412925678" sldId="263"/>
            <ac:spMk id="3" creationId="{69519D9B-C18B-449D-9683-862E83E9BBAD}"/>
          </ac:spMkLst>
        </pc:spChg>
        <pc:spChg chg="add mod">
          <ac:chgData name="Ирина Уланова" userId="c327bba2bea41a5e" providerId="LiveId" clId="{D50A898B-335B-4205-97DA-1067BCE5FE37}" dt="2024-09-22T17:34:38.333" v="12"/>
          <ac:spMkLst>
            <pc:docMk/>
            <pc:sldMk cId="2412925678" sldId="263"/>
            <ac:spMk id="4" creationId="{4EB35C44-FCDB-4613-9958-58A46DC6061E}"/>
          </ac:spMkLst>
        </pc:spChg>
        <pc:spChg chg="add mod">
          <ac:chgData name="Ирина Уланова" userId="c327bba2bea41a5e" providerId="LiveId" clId="{D50A898B-335B-4205-97DA-1067BCE5FE37}" dt="2024-09-22T17:34:38.333" v="12"/>
          <ac:spMkLst>
            <pc:docMk/>
            <pc:sldMk cId="2412925678" sldId="263"/>
            <ac:spMk id="5" creationId="{F027F9E1-E68A-4C6A-81BF-817012611A8E}"/>
          </ac:spMkLst>
        </pc:spChg>
        <pc:spChg chg="add mod">
          <ac:chgData name="Ирина Уланова" userId="c327bba2bea41a5e" providerId="LiveId" clId="{D50A898B-335B-4205-97DA-1067BCE5FE37}" dt="2024-09-22T17:34:38.333" v="12"/>
          <ac:spMkLst>
            <pc:docMk/>
            <pc:sldMk cId="2412925678" sldId="263"/>
            <ac:spMk id="6" creationId="{1D5CABF9-EAB6-47F5-BF2E-A09359A8731D}"/>
          </ac:spMkLst>
        </pc:spChg>
        <pc:spChg chg="add mod">
          <ac:chgData name="Ирина Уланова" userId="c327bba2bea41a5e" providerId="LiveId" clId="{D50A898B-335B-4205-97DA-1067BCE5FE37}" dt="2024-09-22T17:34:38.333" v="12"/>
          <ac:spMkLst>
            <pc:docMk/>
            <pc:sldMk cId="2412925678" sldId="263"/>
            <ac:spMk id="7" creationId="{4EAC2DBA-E790-47BE-A04F-EA0221D20166}"/>
          </ac:spMkLst>
        </pc:spChg>
        <pc:spChg chg="add mod">
          <ac:chgData name="Ирина Уланова" userId="c327bba2bea41a5e" providerId="LiveId" clId="{D50A898B-335B-4205-97DA-1067BCE5FE37}" dt="2024-09-22T17:34:38.333" v="12"/>
          <ac:spMkLst>
            <pc:docMk/>
            <pc:sldMk cId="2412925678" sldId="263"/>
            <ac:spMk id="8" creationId="{EF634404-5C55-41D6-9914-A6318E920990}"/>
          </ac:spMkLst>
        </pc:spChg>
        <pc:spChg chg="add mod">
          <ac:chgData name="Ирина Уланова" userId="c327bba2bea41a5e" providerId="LiveId" clId="{D50A898B-335B-4205-97DA-1067BCE5FE37}" dt="2024-10-11T09:19:26.969" v="1738" actId="1076"/>
          <ac:spMkLst>
            <pc:docMk/>
            <pc:sldMk cId="2412925678" sldId="263"/>
            <ac:spMk id="9" creationId="{2F966AC3-A3B3-4BB2-9A66-815B4C0FBE1F}"/>
          </ac:spMkLst>
        </pc:spChg>
        <pc:spChg chg="add mod">
          <ac:chgData name="Ирина Уланова" userId="c327bba2bea41a5e" providerId="LiveId" clId="{D50A898B-335B-4205-97DA-1067BCE5FE37}" dt="2024-10-11T09:19:26.969" v="1738" actId="1076"/>
          <ac:spMkLst>
            <pc:docMk/>
            <pc:sldMk cId="2412925678" sldId="263"/>
            <ac:spMk id="10" creationId="{77077D5F-2A5B-4558-AC3B-79E539ED5D99}"/>
          </ac:spMkLst>
        </pc:spChg>
        <pc:spChg chg="add mod">
          <ac:chgData name="Ирина Уланова" userId="c327bba2bea41a5e" providerId="LiveId" clId="{D50A898B-335B-4205-97DA-1067BCE5FE37}" dt="2024-10-11T09:19:26.969" v="1738" actId="1076"/>
          <ac:spMkLst>
            <pc:docMk/>
            <pc:sldMk cId="2412925678" sldId="263"/>
            <ac:spMk id="11" creationId="{039BAF25-1FA9-47D3-B57B-50E4FEB9F28E}"/>
          </ac:spMkLst>
        </pc:spChg>
        <pc:spChg chg="add mod">
          <ac:chgData name="Ирина Уланова" userId="c327bba2bea41a5e" providerId="LiveId" clId="{D50A898B-335B-4205-97DA-1067BCE5FE37}" dt="2024-10-11T09:19:26.969" v="1738" actId="1076"/>
          <ac:spMkLst>
            <pc:docMk/>
            <pc:sldMk cId="2412925678" sldId="263"/>
            <ac:spMk id="12" creationId="{47473655-AC47-4BA5-B39A-D09A2826FA94}"/>
          </ac:spMkLst>
        </pc:spChg>
        <pc:spChg chg="add mod">
          <ac:chgData name="Ирина Уланова" userId="c327bba2bea41a5e" providerId="LiveId" clId="{D50A898B-335B-4205-97DA-1067BCE5FE37}" dt="2024-09-22T17:34:38.333" v="12"/>
          <ac:spMkLst>
            <pc:docMk/>
            <pc:sldMk cId="2412925678" sldId="263"/>
            <ac:spMk id="13" creationId="{2C665C08-B909-4081-AD14-9BCA78871AA6}"/>
          </ac:spMkLst>
        </pc:spChg>
        <pc:spChg chg="add mod">
          <ac:chgData name="Ирина Уланова" userId="c327bba2bea41a5e" providerId="LiveId" clId="{D50A898B-335B-4205-97DA-1067BCE5FE37}" dt="2024-09-22T17:34:38.333" v="12"/>
          <ac:spMkLst>
            <pc:docMk/>
            <pc:sldMk cId="2412925678" sldId="263"/>
            <ac:spMk id="14" creationId="{78EAAE71-B0DF-4ADD-8FCF-3CFCF723917B}"/>
          </ac:spMkLst>
        </pc:spChg>
        <pc:spChg chg="add mod">
          <ac:chgData name="Ирина Уланова" userId="c327bba2bea41a5e" providerId="LiveId" clId="{D50A898B-335B-4205-97DA-1067BCE5FE37}" dt="2024-09-22T17:34:38.333" v="12"/>
          <ac:spMkLst>
            <pc:docMk/>
            <pc:sldMk cId="2412925678" sldId="263"/>
            <ac:spMk id="15" creationId="{99FA9E1D-54F9-4462-A342-98DAAF88CECA}"/>
          </ac:spMkLst>
        </pc:spChg>
        <pc:spChg chg="add mod">
          <ac:chgData name="Ирина Уланова" userId="c327bba2bea41a5e" providerId="LiveId" clId="{D50A898B-335B-4205-97DA-1067BCE5FE37}" dt="2024-09-22T17:34:38.333" v="12"/>
          <ac:spMkLst>
            <pc:docMk/>
            <pc:sldMk cId="2412925678" sldId="263"/>
            <ac:spMk id="16" creationId="{1B0AE792-9F4D-47E8-909F-F5FBED2BCBD8}"/>
          </ac:spMkLst>
        </pc:spChg>
        <pc:spChg chg="add mod">
          <ac:chgData name="Ирина Уланова" userId="c327bba2bea41a5e" providerId="LiveId" clId="{D50A898B-335B-4205-97DA-1067BCE5FE37}" dt="2024-09-22T17:34:38.333" v="12"/>
          <ac:spMkLst>
            <pc:docMk/>
            <pc:sldMk cId="2412925678" sldId="263"/>
            <ac:spMk id="17" creationId="{345AEE60-FF95-42AD-916C-EE827DE2B062}"/>
          </ac:spMkLst>
        </pc:spChg>
        <pc:spChg chg="add mod">
          <ac:chgData name="Ирина Уланова" userId="c327bba2bea41a5e" providerId="LiveId" clId="{D50A898B-335B-4205-97DA-1067BCE5FE37}" dt="2024-09-22T17:34:38.333" v="12"/>
          <ac:spMkLst>
            <pc:docMk/>
            <pc:sldMk cId="2412925678" sldId="263"/>
            <ac:spMk id="18" creationId="{BEC9CC08-7741-45AD-AEFB-79A52AF99A5C}"/>
          </ac:spMkLst>
        </pc:spChg>
        <pc:spChg chg="add del mod">
          <ac:chgData name="Ирина Уланова" userId="c327bba2bea41a5e" providerId="LiveId" clId="{D50A898B-335B-4205-97DA-1067BCE5FE37}" dt="2024-10-11T09:19:11.392" v="1737" actId="21"/>
          <ac:spMkLst>
            <pc:docMk/>
            <pc:sldMk cId="2412925678" sldId="263"/>
            <ac:spMk id="20" creationId="{17B6DB32-87E9-4374-B618-F20C444243B0}"/>
          </ac:spMkLst>
        </pc:spChg>
      </pc:sldChg>
      <pc:sldChg chg="addSp delSp modSp new mod ord">
        <pc:chgData name="Ирина Уланова" userId="c327bba2bea41a5e" providerId="LiveId" clId="{D50A898B-335B-4205-97DA-1067BCE5FE37}" dt="2024-10-07T16:54:46.044" v="1165" actId="113"/>
        <pc:sldMkLst>
          <pc:docMk/>
          <pc:sldMk cId="2508430870" sldId="264"/>
        </pc:sldMkLst>
        <pc:spChg chg="del mod">
          <ac:chgData name="Ирина Уланова" userId="c327bba2bea41a5e" providerId="LiveId" clId="{D50A898B-335B-4205-97DA-1067BCE5FE37}" dt="2024-10-07T16:51:09.300" v="1133" actId="21"/>
          <ac:spMkLst>
            <pc:docMk/>
            <pc:sldMk cId="2508430870" sldId="264"/>
            <ac:spMk id="2" creationId="{15A738E1-062E-4F6A-9BAC-E8024B05D1F5}"/>
          </ac:spMkLst>
        </pc:spChg>
        <pc:spChg chg="del">
          <ac:chgData name="Ирина Уланова" userId="c327bba2bea41a5e" providerId="LiveId" clId="{D50A898B-335B-4205-97DA-1067BCE5FE37}" dt="2024-10-07T16:51:22.484" v="1135" actId="21"/>
          <ac:spMkLst>
            <pc:docMk/>
            <pc:sldMk cId="2508430870" sldId="264"/>
            <ac:spMk id="3" creationId="{919EE487-B35D-4694-9DF6-7FDACC74E26A}"/>
          </ac:spMkLst>
        </pc:spChg>
        <pc:spChg chg="add del mod">
          <ac:chgData name="Ирина Уланова" userId="c327bba2bea41a5e" providerId="LiveId" clId="{D50A898B-335B-4205-97DA-1067BCE5FE37}" dt="2024-10-07T16:51:20.390" v="1134" actId="21"/>
          <ac:spMkLst>
            <pc:docMk/>
            <pc:sldMk cId="2508430870" sldId="264"/>
            <ac:spMk id="5" creationId="{DABCB1AF-D82C-43CA-AEB4-FEA2398F3AA1}"/>
          </ac:spMkLst>
        </pc:spChg>
        <pc:spChg chg="add mod">
          <ac:chgData name="Ирина Уланова" userId="c327bba2bea41a5e" providerId="LiveId" clId="{D50A898B-335B-4205-97DA-1067BCE5FE37}" dt="2024-10-07T16:54:46.044" v="1165" actId="113"/>
          <ac:spMkLst>
            <pc:docMk/>
            <pc:sldMk cId="2508430870" sldId="264"/>
            <ac:spMk id="8" creationId="{65B41AD4-4449-47FD-8225-925CE7611E97}"/>
          </ac:spMkLst>
        </pc:spChg>
        <pc:picChg chg="add mod">
          <ac:chgData name="Ирина Уланова" userId="c327bba2bea41a5e" providerId="LiveId" clId="{D50A898B-335B-4205-97DA-1067BCE5FE37}" dt="2024-10-07T16:52:00.250" v="1137" actId="1076"/>
          <ac:picMkLst>
            <pc:docMk/>
            <pc:sldMk cId="2508430870" sldId="264"/>
            <ac:picMk id="2050" creationId="{ED6C4F03-A73E-4829-AC03-A09AF0E5FD18}"/>
          </ac:picMkLst>
        </pc:picChg>
      </pc:sldChg>
      <pc:sldChg chg="addSp delSp modSp new mod modNotesTx">
        <pc:chgData name="Ирина Уланова" userId="c327bba2bea41a5e" providerId="LiveId" clId="{D50A898B-335B-4205-97DA-1067BCE5FE37}" dt="2024-10-11T10:41:45.217" v="2201"/>
        <pc:sldMkLst>
          <pc:docMk/>
          <pc:sldMk cId="3650709133" sldId="265"/>
        </pc:sldMkLst>
        <pc:spChg chg="mod">
          <ac:chgData name="Ирина Уланова" userId="c327bba2bea41a5e" providerId="LiveId" clId="{D50A898B-335B-4205-97DA-1067BCE5FE37}" dt="2024-10-11T10:41:32.669" v="2199" actId="20577"/>
          <ac:spMkLst>
            <pc:docMk/>
            <pc:sldMk cId="3650709133" sldId="265"/>
            <ac:spMk id="2" creationId="{4078FF61-C734-428D-B803-58B9AA57F1AB}"/>
          </ac:spMkLst>
        </pc:spChg>
        <pc:spChg chg="del">
          <ac:chgData name="Ирина Уланова" userId="c327bba2bea41a5e" providerId="LiveId" clId="{D50A898B-335B-4205-97DA-1067BCE5FE37}" dt="2024-09-22T18:42:30.484" v="181" actId="21"/>
          <ac:spMkLst>
            <pc:docMk/>
            <pc:sldMk cId="3650709133" sldId="265"/>
            <ac:spMk id="3" creationId="{C38310CC-C10A-4625-854C-F5CEBA9E897C}"/>
          </ac:spMkLst>
        </pc:spChg>
        <pc:spChg chg="add del">
          <ac:chgData name="Ирина Уланова" userId="c327bba2bea41a5e" providerId="LiveId" clId="{D50A898B-335B-4205-97DA-1067BCE5FE37}" dt="2024-09-22T18:35:39.404" v="120" actId="22"/>
          <ac:spMkLst>
            <pc:docMk/>
            <pc:sldMk cId="3650709133" sldId="265"/>
            <ac:spMk id="5" creationId="{70D85BDB-BD10-4146-B738-0DC9ADD90058}"/>
          </ac:spMkLst>
        </pc:spChg>
        <pc:spChg chg="add mod">
          <ac:chgData name="Ирина Уланова" userId="c327bba2bea41a5e" providerId="LiveId" clId="{D50A898B-335B-4205-97DA-1067BCE5FE37}" dt="2024-10-11T10:40:55.409" v="2174" actId="14100"/>
          <ac:spMkLst>
            <pc:docMk/>
            <pc:sldMk cId="3650709133" sldId="265"/>
            <ac:spMk id="11" creationId="{313DC7CD-D27F-4440-BECC-93B79550175C}"/>
          </ac:spMkLst>
        </pc:spChg>
        <pc:spChg chg="add del mod">
          <ac:chgData name="Ирина Уланова" userId="c327bba2bea41a5e" providerId="LiveId" clId="{D50A898B-335B-4205-97DA-1067BCE5FE37}" dt="2024-09-22T18:45:03.731" v="193" actId="21"/>
          <ac:spMkLst>
            <pc:docMk/>
            <pc:sldMk cId="3650709133" sldId="265"/>
            <ac:spMk id="13" creationId="{CCDFE3D5-F938-47D2-8A16-E576F8D6A0DF}"/>
          </ac:spMkLst>
        </pc:spChg>
        <pc:spChg chg="add del mod">
          <ac:chgData name="Ирина Уланова" userId="c327bba2bea41a5e" providerId="LiveId" clId="{D50A898B-335B-4205-97DA-1067BCE5FE37}" dt="2024-09-22T18:43:07.041" v="185" actId="478"/>
          <ac:spMkLst>
            <pc:docMk/>
            <pc:sldMk cId="3650709133" sldId="265"/>
            <ac:spMk id="15" creationId="{3FE37658-12E8-4183-B741-402F1B9BCC64}"/>
          </ac:spMkLst>
        </pc:spChg>
        <pc:spChg chg="add del mod">
          <ac:chgData name="Ирина Уланова" userId="c327bba2bea41a5e" providerId="LiveId" clId="{D50A898B-335B-4205-97DA-1067BCE5FE37}" dt="2024-09-22T18:43:07.041" v="185" actId="478"/>
          <ac:spMkLst>
            <pc:docMk/>
            <pc:sldMk cId="3650709133" sldId="265"/>
            <ac:spMk id="17" creationId="{F49D7B2F-2AF6-438E-8686-A5D0D6EF7A93}"/>
          </ac:spMkLst>
        </pc:spChg>
        <pc:spChg chg="add del">
          <ac:chgData name="Ирина Уланова" userId="c327bba2bea41a5e" providerId="LiveId" clId="{D50A898B-335B-4205-97DA-1067BCE5FE37}" dt="2024-09-22T18:44:33.075" v="190" actId="11529"/>
          <ac:spMkLst>
            <pc:docMk/>
            <pc:sldMk cId="3650709133" sldId="265"/>
            <ac:spMk id="19" creationId="{BF2DB4AC-2E88-407E-B28A-CB54383D1F75}"/>
          </ac:spMkLst>
        </pc:spChg>
        <pc:spChg chg="add mod">
          <ac:chgData name="Ирина Уланова" userId="c327bba2bea41a5e" providerId="LiveId" clId="{D50A898B-335B-4205-97DA-1067BCE5FE37}" dt="2024-09-22T18:45:14.173" v="195" actId="1076"/>
          <ac:spMkLst>
            <pc:docMk/>
            <pc:sldMk cId="3650709133" sldId="265"/>
            <ac:spMk id="20" creationId="{792C6D0A-D76D-471B-8DC7-F930F9962095}"/>
          </ac:spMkLst>
        </pc:spChg>
        <pc:spChg chg="add mod">
          <ac:chgData name="Ирина Уланова" userId="c327bba2bea41a5e" providerId="LiveId" clId="{D50A898B-335B-4205-97DA-1067BCE5FE37}" dt="2024-09-22T18:45:14.173" v="195" actId="1076"/>
          <ac:spMkLst>
            <pc:docMk/>
            <pc:sldMk cId="3650709133" sldId="265"/>
            <ac:spMk id="21" creationId="{0B8CDC29-2570-4134-9854-BD68E74B49D5}"/>
          </ac:spMkLst>
        </pc:spChg>
        <pc:spChg chg="add mod">
          <ac:chgData name="Ирина Уланова" userId="c327bba2bea41a5e" providerId="LiveId" clId="{D50A898B-335B-4205-97DA-1067BCE5FE37}" dt="2024-09-22T18:45:14.173" v="195" actId="1076"/>
          <ac:spMkLst>
            <pc:docMk/>
            <pc:sldMk cId="3650709133" sldId="265"/>
            <ac:spMk id="22" creationId="{B3D373CE-DB05-4D1F-9E91-9434F2A94C52}"/>
          </ac:spMkLst>
        </pc:spChg>
        <pc:spChg chg="add mod">
          <ac:chgData name="Ирина Уланова" userId="c327bba2bea41a5e" providerId="LiveId" clId="{D50A898B-335B-4205-97DA-1067BCE5FE37}" dt="2024-09-22T18:46:18.321" v="208" actId="108"/>
          <ac:spMkLst>
            <pc:docMk/>
            <pc:sldMk cId="3650709133" sldId="265"/>
            <ac:spMk id="23" creationId="{21966E65-0072-418B-9CBF-E82D6BB21008}"/>
          </ac:spMkLst>
        </pc:spChg>
        <pc:spChg chg="add mod">
          <ac:chgData name="Ирина Уланова" userId="c327bba2bea41a5e" providerId="LiveId" clId="{D50A898B-335B-4205-97DA-1067BCE5FE37}" dt="2024-09-22T18:46:34.281" v="210" actId="20577"/>
          <ac:spMkLst>
            <pc:docMk/>
            <pc:sldMk cId="3650709133" sldId="265"/>
            <ac:spMk id="24" creationId="{08EC839D-A2EB-44A6-A4FF-924875965BF6}"/>
          </ac:spMkLst>
        </pc:spChg>
        <pc:spChg chg="add mod">
          <ac:chgData name="Ирина Уланова" userId="c327bba2bea41a5e" providerId="LiveId" clId="{D50A898B-335B-4205-97DA-1067BCE5FE37}" dt="2024-09-22T18:45:20.486" v="196" actId="1076"/>
          <ac:spMkLst>
            <pc:docMk/>
            <pc:sldMk cId="3650709133" sldId="265"/>
            <ac:spMk id="25" creationId="{CAFEA7DF-B2FB-4667-A85C-312A12C20DB2}"/>
          </ac:spMkLst>
        </pc:spChg>
        <pc:spChg chg="add mod">
          <ac:chgData name="Ирина Уланова" userId="c327bba2bea41a5e" providerId="LiveId" clId="{D50A898B-335B-4205-97DA-1067BCE5FE37}" dt="2024-09-22T18:45:20.486" v="196" actId="1076"/>
          <ac:spMkLst>
            <pc:docMk/>
            <pc:sldMk cId="3650709133" sldId="265"/>
            <ac:spMk id="26" creationId="{19908BDE-B372-41C9-8F7C-2596BA9C1A94}"/>
          </ac:spMkLst>
        </pc:spChg>
        <pc:spChg chg="add mod">
          <ac:chgData name="Ирина Уланова" userId="c327bba2bea41a5e" providerId="LiveId" clId="{D50A898B-335B-4205-97DA-1067BCE5FE37}" dt="2024-09-22T18:45:20.486" v="196" actId="1076"/>
          <ac:spMkLst>
            <pc:docMk/>
            <pc:sldMk cId="3650709133" sldId="265"/>
            <ac:spMk id="27" creationId="{FF658E13-764F-41A3-95AB-B8DDFF162763}"/>
          </ac:spMkLst>
        </pc:spChg>
        <pc:spChg chg="add mod">
          <ac:chgData name="Ирина Уланова" userId="c327bba2bea41a5e" providerId="LiveId" clId="{D50A898B-335B-4205-97DA-1067BCE5FE37}" dt="2024-09-22T18:46:44.275" v="212" actId="108"/>
          <ac:spMkLst>
            <pc:docMk/>
            <pc:sldMk cId="3650709133" sldId="265"/>
            <ac:spMk id="28" creationId="{583DF12B-2B73-4B5F-9995-117EEBBC6F9A}"/>
          </ac:spMkLst>
        </pc:spChg>
        <pc:spChg chg="add mod">
          <ac:chgData name="Ирина Уланова" userId="c327bba2bea41a5e" providerId="LiveId" clId="{D50A898B-335B-4205-97DA-1067BCE5FE37}" dt="2024-09-22T18:47:29.268" v="221" actId="20577"/>
          <ac:spMkLst>
            <pc:docMk/>
            <pc:sldMk cId="3650709133" sldId="265"/>
            <ac:spMk id="29" creationId="{904359D6-FCBD-4184-9A23-89DCB82CFCD4}"/>
          </ac:spMkLst>
        </pc:spChg>
        <pc:spChg chg="add mod">
          <ac:chgData name="Ирина Уланова" userId="c327bba2bea41a5e" providerId="LiveId" clId="{D50A898B-335B-4205-97DA-1067BCE5FE37}" dt="2024-09-22T18:48:35.077" v="232" actId="1076"/>
          <ac:spMkLst>
            <pc:docMk/>
            <pc:sldMk cId="3650709133" sldId="265"/>
            <ac:spMk id="30" creationId="{3AB74FE6-515A-474F-A854-67A16C6625D0}"/>
          </ac:spMkLst>
        </pc:spChg>
        <pc:spChg chg="add mod">
          <ac:chgData name="Ирина Уланова" userId="c327bba2bea41a5e" providerId="LiveId" clId="{D50A898B-335B-4205-97DA-1067BCE5FE37}" dt="2024-09-22T18:48:35.077" v="232" actId="1076"/>
          <ac:spMkLst>
            <pc:docMk/>
            <pc:sldMk cId="3650709133" sldId="265"/>
            <ac:spMk id="31" creationId="{489E19AD-3DEA-4FA8-9352-0C801310FD3A}"/>
          </ac:spMkLst>
        </pc:spChg>
        <pc:spChg chg="add mod">
          <ac:chgData name="Ирина Уланова" userId="c327bba2bea41a5e" providerId="LiveId" clId="{D50A898B-335B-4205-97DA-1067BCE5FE37}" dt="2024-09-22T18:48:35.077" v="232" actId="1076"/>
          <ac:spMkLst>
            <pc:docMk/>
            <pc:sldMk cId="3650709133" sldId="265"/>
            <ac:spMk id="32" creationId="{3464CBE0-AE66-42A1-B036-DDA2A431D037}"/>
          </ac:spMkLst>
        </pc:spChg>
        <pc:spChg chg="add mod">
          <ac:chgData name="Ирина Уланова" userId="c327bba2bea41a5e" providerId="LiveId" clId="{D50A898B-335B-4205-97DA-1067BCE5FE37}" dt="2024-09-22T18:48:35.077" v="232" actId="1076"/>
          <ac:spMkLst>
            <pc:docMk/>
            <pc:sldMk cId="3650709133" sldId="265"/>
            <ac:spMk id="33" creationId="{EAC422D8-E12B-4991-829F-19FDEA380B66}"/>
          </ac:spMkLst>
        </pc:spChg>
        <pc:spChg chg="add mod">
          <ac:chgData name="Ирина Уланова" userId="c327bba2bea41a5e" providerId="LiveId" clId="{D50A898B-335B-4205-97DA-1067BCE5FE37}" dt="2024-09-22T18:48:35.077" v="232" actId="1076"/>
          <ac:spMkLst>
            <pc:docMk/>
            <pc:sldMk cId="3650709133" sldId="265"/>
            <ac:spMk id="34" creationId="{2A797938-5803-4EEB-AA95-2BD985B801D0}"/>
          </ac:spMkLst>
        </pc:spChg>
        <pc:spChg chg="add mod">
          <ac:chgData name="Ирина Уланова" userId="c327bba2bea41a5e" providerId="LiveId" clId="{D50A898B-335B-4205-97DA-1067BCE5FE37}" dt="2024-09-22T18:48:47.234" v="234" actId="1076"/>
          <ac:spMkLst>
            <pc:docMk/>
            <pc:sldMk cId="3650709133" sldId="265"/>
            <ac:spMk id="35" creationId="{C8A4DE25-99BB-4C95-A28A-86C59F0100D7}"/>
          </ac:spMkLst>
        </pc:spChg>
        <pc:spChg chg="add mod">
          <ac:chgData name="Ирина Уланова" userId="c327bba2bea41a5e" providerId="LiveId" clId="{D50A898B-335B-4205-97DA-1067BCE5FE37}" dt="2024-09-22T18:48:47.234" v="234" actId="1076"/>
          <ac:spMkLst>
            <pc:docMk/>
            <pc:sldMk cId="3650709133" sldId="265"/>
            <ac:spMk id="36" creationId="{57C1D323-01A8-447E-AC9C-53E1FA4BB0FE}"/>
          </ac:spMkLst>
        </pc:spChg>
        <pc:spChg chg="add mod">
          <ac:chgData name="Ирина Уланова" userId="c327bba2bea41a5e" providerId="LiveId" clId="{D50A898B-335B-4205-97DA-1067BCE5FE37}" dt="2024-09-22T18:48:51.770" v="238" actId="20577"/>
          <ac:spMkLst>
            <pc:docMk/>
            <pc:sldMk cId="3650709133" sldId="265"/>
            <ac:spMk id="37" creationId="{5F985EAE-858C-4612-BC11-CDEDCDF85F5F}"/>
          </ac:spMkLst>
        </pc:spChg>
        <pc:spChg chg="add mod">
          <ac:chgData name="Ирина Уланова" userId="c327bba2bea41a5e" providerId="LiveId" clId="{D50A898B-335B-4205-97DA-1067BCE5FE37}" dt="2024-09-22T18:49:04.840" v="239"/>
          <ac:spMkLst>
            <pc:docMk/>
            <pc:sldMk cId="3650709133" sldId="265"/>
            <ac:spMk id="38" creationId="{2339EA36-BF30-42C7-B759-440055FDF2BE}"/>
          </ac:spMkLst>
        </pc:spChg>
        <pc:spChg chg="add mod">
          <ac:chgData name="Ирина Уланова" userId="c327bba2bea41a5e" providerId="LiveId" clId="{D50A898B-335B-4205-97DA-1067BCE5FE37}" dt="2024-09-22T18:50:10.925" v="255" actId="14100"/>
          <ac:spMkLst>
            <pc:docMk/>
            <pc:sldMk cId="3650709133" sldId="265"/>
            <ac:spMk id="39" creationId="{C9F1AB77-965F-46AC-B5EF-C85BF79373B6}"/>
          </ac:spMkLst>
        </pc:spChg>
        <pc:spChg chg="add mod">
          <ac:chgData name="Ирина Уланова" userId="c327bba2bea41a5e" providerId="LiveId" clId="{D50A898B-335B-4205-97DA-1067BCE5FE37}" dt="2024-09-22T18:51:07.473" v="267" actId="1076"/>
          <ac:spMkLst>
            <pc:docMk/>
            <pc:sldMk cId="3650709133" sldId="265"/>
            <ac:spMk id="41" creationId="{732E0843-7A64-417D-BDD1-9B295DBC4BD9}"/>
          </ac:spMkLst>
        </pc:spChg>
        <pc:spChg chg="add mod">
          <ac:chgData name="Ирина Уланова" userId="c327bba2bea41a5e" providerId="LiveId" clId="{D50A898B-335B-4205-97DA-1067BCE5FE37}" dt="2024-09-22T18:59:50.172" v="332" actId="14100"/>
          <ac:spMkLst>
            <pc:docMk/>
            <pc:sldMk cId="3650709133" sldId="265"/>
            <ac:spMk id="42" creationId="{B0F27F68-A605-47FD-9141-80C69223525C}"/>
          </ac:spMkLst>
        </pc:spChg>
        <pc:spChg chg="add mod">
          <ac:chgData name="Ирина Уланова" userId="c327bba2bea41a5e" providerId="LiveId" clId="{D50A898B-335B-4205-97DA-1067BCE5FE37}" dt="2024-10-10T20:02:34.260" v="1513" actId="20577"/>
          <ac:spMkLst>
            <pc:docMk/>
            <pc:sldMk cId="3650709133" sldId="265"/>
            <ac:spMk id="53" creationId="{8CA97D24-A2E6-4A62-A5E9-3FB9F072BF2A}"/>
          </ac:spMkLst>
        </pc:spChg>
        <pc:picChg chg="add mod ord">
          <ac:chgData name="Ирина Уланова" userId="c327bba2bea41a5e" providerId="LiveId" clId="{D50A898B-335B-4205-97DA-1067BCE5FE37}" dt="2024-09-22T18:59:31.570" v="330" actId="1076"/>
          <ac:picMkLst>
            <pc:docMk/>
            <pc:sldMk cId="3650709133" sldId="265"/>
            <ac:picMk id="7" creationId="{3BC0FBF5-0536-4597-8EEF-7F44B12D109D}"/>
          </ac:picMkLst>
        </pc:picChg>
        <pc:picChg chg="add del mod">
          <ac:chgData name="Ирина Уланова" userId="c327bba2bea41a5e" providerId="LiveId" clId="{D50A898B-335B-4205-97DA-1067BCE5FE37}" dt="2024-09-22T18:40:29.916" v="179" actId="21"/>
          <ac:picMkLst>
            <pc:docMk/>
            <pc:sldMk cId="3650709133" sldId="265"/>
            <ac:picMk id="9" creationId="{07D026D0-4144-4BD2-9EE7-858301BB0CB7}"/>
          </ac:picMkLst>
        </pc:picChg>
        <pc:picChg chg="add del mod">
          <ac:chgData name="Ирина Уланова" userId="c327bba2bea41a5e" providerId="LiveId" clId="{D50A898B-335B-4205-97DA-1067BCE5FE37}" dt="2024-09-22T18:45:01.393" v="192" actId="21"/>
          <ac:picMkLst>
            <pc:docMk/>
            <pc:sldMk cId="3650709133" sldId="265"/>
            <ac:picMk id="12" creationId="{95CF45D1-7F42-4291-8710-3BB1CE9890B6}"/>
          </ac:picMkLst>
        </pc:picChg>
        <pc:picChg chg="add del mod">
          <ac:chgData name="Ирина Уланова" userId="c327bba2bea41a5e" providerId="LiveId" clId="{D50A898B-335B-4205-97DA-1067BCE5FE37}" dt="2024-09-22T18:43:07.041" v="185" actId="478"/>
          <ac:picMkLst>
            <pc:docMk/>
            <pc:sldMk cId="3650709133" sldId="265"/>
            <ac:picMk id="14" creationId="{0429DCA6-ECFA-4457-B77F-E1E9914243D8}"/>
          </ac:picMkLst>
        </pc:picChg>
        <pc:picChg chg="add del mod">
          <ac:chgData name="Ирина Уланова" userId="c327bba2bea41a5e" providerId="LiveId" clId="{D50A898B-335B-4205-97DA-1067BCE5FE37}" dt="2024-09-22T18:43:07.041" v="185" actId="478"/>
          <ac:picMkLst>
            <pc:docMk/>
            <pc:sldMk cId="3650709133" sldId="265"/>
            <ac:picMk id="16" creationId="{1DC2F861-2D05-48BD-8DD6-491EF4E93F21}"/>
          </ac:picMkLst>
        </pc:picChg>
        <pc:picChg chg="add del mod">
          <ac:chgData name="Ирина Уланова" userId="c327bba2bea41a5e" providerId="LiveId" clId="{D50A898B-335B-4205-97DA-1067BCE5FE37}" dt="2024-09-22T18:43:31.107" v="188" actId="478"/>
          <ac:picMkLst>
            <pc:docMk/>
            <pc:sldMk cId="3650709133" sldId="265"/>
            <ac:picMk id="18" creationId="{C9DCC801-CA64-49F2-8D0D-1051D8925422}"/>
          </ac:picMkLst>
        </pc:picChg>
        <pc:picChg chg="add del mod">
          <ac:chgData name="Ирина Уланова" userId="c327bba2bea41a5e" providerId="LiveId" clId="{D50A898B-335B-4205-97DA-1067BCE5FE37}" dt="2024-09-22T18:52:43.488" v="281" actId="22"/>
          <ac:picMkLst>
            <pc:docMk/>
            <pc:sldMk cId="3650709133" sldId="265"/>
            <ac:picMk id="44" creationId="{F922158C-4405-42A6-9584-F501459070B4}"/>
          </ac:picMkLst>
        </pc:picChg>
        <pc:picChg chg="add del mod">
          <ac:chgData name="Ирина Уланова" userId="c327bba2bea41a5e" providerId="LiveId" clId="{D50A898B-335B-4205-97DA-1067BCE5FE37}" dt="2024-09-22T18:53:07.492" v="287" actId="22"/>
          <ac:picMkLst>
            <pc:docMk/>
            <pc:sldMk cId="3650709133" sldId="265"/>
            <ac:picMk id="46" creationId="{DA8B4FBB-6EF1-4B25-81D6-D2C9A2FDDDD3}"/>
          </ac:picMkLst>
        </pc:picChg>
        <pc:picChg chg="add del mod">
          <ac:chgData name="Ирина Уланова" userId="c327bba2bea41a5e" providerId="LiveId" clId="{D50A898B-335B-4205-97DA-1067BCE5FE37}" dt="2024-09-22T18:57:04.947" v="299" actId="22"/>
          <ac:picMkLst>
            <pc:docMk/>
            <pc:sldMk cId="3650709133" sldId="265"/>
            <ac:picMk id="48" creationId="{2CDE4D37-AF6D-4B75-8D06-B69C4CD87D1F}"/>
          </ac:picMkLst>
        </pc:picChg>
        <pc:picChg chg="add mod">
          <ac:chgData name="Ирина Уланова" userId="c327bba2bea41a5e" providerId="LiveId" clId="{D50A898B-335B-4205-97DA-1067BCE5FE37}" dt="2024-09-22T18:59:31.570" v="330" actId="1076"/>
          <ac:picMkLst>
            <pc:docMk/>
            <pc:sldMk cId="3650709133" sldId="265"/>
            <ac:picMk id="50" creationId="{875850B5-8E57-4458-AAF4-0D950EAF89A1}"/>
          </ac:picMkLst>
        </pc:picChg>
        <pc:picChg chg="add mod modCrop">
          <ac:chgData name="Ирина Уланова" userId="c327bba2bea41a5e" providerId="LiveId" clId="{D50A898B-335B-4205-97DA-1067BCE5FE37}" dt="2024-09-22T18:59:44.678" v="331" actId="732"/>
          <ac:picMkLst>
            <pc:docMk/>
            <pc:sldMk cId="3650709133" sldId="265"/>
            <ac:picMk id="52" creationId="{012A2061-C97D-4A14-B007-037E840EA4C7}"/>
          </ac:picMkLst>
        </pc:picChg>
      </pc:sldChg>
      <pc:sldChg chg="addSp delSp modSp new del mod modNotesTx">
        <pc:chgData name="Ирина Уланова" userId="c327bba2bea41a5e" providerId="LiveId" clId="{D50A898B-335B-4205-97DA-1067BCE5FE37}" dt="2024-10-10T19:31:03.835" v="1343" actId="2696"/>
        <pc:sldMkLst>
          <pc:docMk/>
          <pc:sldMk cId="1316306669" sldId="266"/>
        </pc:sldMkLst>
        <pc:spChg chg="del">
          <ac:chgData name="Ирина Уланова" userId="c327bba2bea41a5e" providerId="LiveId" clId="{D50A898B-335B-4205-97DA-1067BCE5FE37}" dt="2024-09-22T19:12:03.734" v="403" actId="21"/>
          <ac:spMkLst>
            <pc:docMk/>
            <pc:sldMk cId="1316306669" sldId="266"/>
            <ac:spMk id="2" creationId="{8B498D55-3950-450B-A36B-D17212EE4E07}"/>
          </ac:spMkLst>
        </pc:spChg>
        <pc:spChg chg="del">
          <ac:chgData name="Ирина Уланова" userId="c327bba2bea41a5e" providerId="LiveId" clId="{D50A898B-335B-4205-97DA-1067BCE5FE37}" dt="2024-09-22T19:12:02.203" v="402" actId="21"/>
          <ac:spMkLst>
            <pc:docMk/>
            <pc:sldMk cId="1316306669" sldId="266"/>
            <ac:spMk id="3" creationId="{109AB146-DBD0-4CB5-B05E-C4BE8AA66D8B}"/>
          </ac:spMkLst>
        </pc:spChg>
        <pc:spChg chg="add mod">
          <ac:chgData name="Ирина Уланова" userId="c327bba2bea41a5e" providerId="LiveId" clId="{D50A898B-335B-4205-97DA-1067BCE5FE37}" dt="2024-10-07T18:29:21.881" v="1216" actId="1076"/>
          <ac:spMkLst>
            <pc:docMk/>
            <pc:sldMk cId="1316306669" sldId="266"/>
            <ac:spMk id="5" creationId="{E401523A-964E-45F9-A592-5BA66326259E}"/>
          </ac:spMkLst>
        </pc:spChg>
        <pc:spChg chg="add mod">
          <ac:chgData name="Ирина Уланова" userId="c327bba2bea41a5e" providerId="LiveId" clId="{D50A898B-335B-4205-97DA-1067BCE5FE37}" dt="2024-10-07T18:24:34.913" v="1204" actId="255"/>
          <ac:spMkLst>
            <pc:docMk/>
            <pc:sldMk cId="1316306669" sldId="266"/>
            <ac:spMk id="7" creationId="{5221900E-A6C1-4F50-A180-DF173F0E7CEC}"/>
          </ac:spMkLst>
        </pc:spChg>
        <pc:spChg chg="add mod">
          <ac:chgData name="Ирина Уланова" userId="c327bba2bea41a5e" providerId="LiveId" clId="{D50A898B-335B-4205-97DA-1067BCE5FE37}" dt="2024-10-07T18:25:34.343" v="1215" actId="1076"/>
          <ac:spMkLst>
            <pc:docMk/>
            <pc:sldMk cId="1316306669" sldId="266"/>
            <ac:spMk id="8" creationId="{D730F29E-EF1B-4DE8-AB30-464F8272B0F7}"/>
          </ac:spMkLst>
        </pc:spChg>
        <pc:spChg chg="add del mod">
          <ac:chgData name="Ирина Уланова" userId="c327bba2bea41a5e" providerId="LiveId" clId="{D50A898B-335B-4205-97DA-1067BCE5FE37}" dt="2024-10-07T18:33:43.449" v="1231" actId="21"/>
          <ac:spMkLst>
            <pc:docMk/>
            <pc:sldMk cId="1316306669" sldId="266"/>
            <ac:spMk id="11" creationId="{DA28453A-82A3-438D-A735-B755C9881292}"/>
          </ac:spMkLst>
        </pc:spChg>
        <pc:spChg chg="add del mod">
          <ac:chgData name="Ирина Уланова" userId="c327bba2bea41a5e" providerId="LiveId" clId="{D50A898B-335B-4205-97DA-1067BCE5FE37}" dt="2024-10-07T18:33:17.304" v="1225" actId="21"/>
          <ac:spMkLst>
            <pc:docMk/>
            <pc:sldMk cId="1316306669" sldId="266"/>
            <ac:spMk id="12" creationId="{2C6D5721-F350-47E2-85C7-8841BC355E0A}"/>
          </ac:spMkLst>
        </pc:spChg>
        <pc:spChg chg="add del mod">
          <ac:chgData name="Ирина Уланова" userId="c327bba2bea41a5e" providerId="LiveId" clId="{D50A898B-335B-4205-97DA-1067BCE5FE37}" dt="2024-10-07T18:34:35.494" v="1248" actId="21"/>
          <ac:spMkLst>
            <pc:docMk/>
            <pc:sldMk cId="1316306669" sldId="266"/>
            <ac:spMk id="13" creationId="{C7578FAF-B25F-48E6-B12F-C9A1A804F0DF}"/>
          </ac:spMkLst>
        </pc:spChg>
        <pc:spChg chg="add del mod">
          <ac:chgData name="Ирина Уланова" userId="c327bba2bea41a5e" providerId="LiveId" clId="{D50A898B-335B-4205-97DA-1067BCE5FE37}" dt="2024-10-07T18:34:05.129" v="1239"/>
          <ac:spMkLst>
            <pc:docMk/>
            <pc:sldMk cId="1316306669" sldId="266"/>
            <ac:spMk id="14" creationId="{078C96E2-1666-423F-BA01-ADEB8FE020EF}"/>
          </ac:spMkLst>
        </pc:spChg>
        <pc:spChg chg="add del mod">
          <ac:chgData name="Ирина Уланова" userId="c327bba2bea41a5e" providerId="LiveId" clId="{D50A898B-335B-4205-97DA-1067BCE5FE37}" dt="2024-10-07T18:34:14.374" v="1243"/>
          <ac:spMkLst>
            <pc:docMk/>
            <pc:sldMk cId="1316306669" sldId="266"/>
            <ac:spMk id="15" creationId="{C2D8D2FA-9748-4A99-BB1A-94E59E845978}"/>
          </ac:spMkLst>
        </pc:spChg>
        <pc:spChg chg="add mod">
          <ac:chgData name="Ирина Уланова" userId="c327bba2bea41a5e" providerId="LiveId" clId="{D50A898B-335B-4205-97DA-1067BCE5FE37}" dt="2024-10-07T18:34:29.983" v="1246" actId="14100"/>
          <ac:spMkLst>
            <pc:docMk/>
            <pc:sldMk cId="1316306669" sldId="266"/>
            <ac:spMk id="16" creationId="{2B50756C-65F7-47AA-ACBF-9C2AA75E63A0}"/>
          </ac:spMkLst>
        </pc:spChg>
        <pc:spChg chg="add mod">
          <ac:chgData name="Ирина Уланова" userId="c327bba2bea41a5e" providerId="LiveId" clId="{D50A898B-335B-4205-97DA-1067BCE5FE37}" dt="2024-10-07T18:34:38.300" v="1249" actId="1076"/>
          <ac:spMkLst>
            <pc:docMk/>
            <pc:sldMk cId="1316306669" sldId="266"/>
            <ac:spMk id="17" creationId="{3EB61BB1-2B2D-4E47-A9D8-4CCCDAE7E30E}"/>
          </ac:spMkLst>
        </pc:spChg>
        <pc:spChg chg="add del mod">
          <ac:chgData name="Ирина Уланова" userId="c327bba2bea41a5e" providerId="LiveId" clId="{D50A898B-335B-4205-97DA-1067BCE5FE37}" dt="2024-10-07T18:34:47.708" v="1253" actId="21"/>
          <ac:spMkLst>
            <pc:docMk/>
            <pc:sldMk cId="1316306669" sldId="266"/>
            <ac:spMk id="18" creationId="{0E07D777-08D8-4A80-A7F2-62FA3DDFCB4F}"/>
          </ac:spMkLst>
        </pc:spChg>
        <pc:spChg chg="add del mod">
          <ac:chgData name="Ирина Уланова" userId="c327bba2bea41a5e" providerId="LiveId" clId="{D50A898B-335B-4205-97DA-1067BCE5FE37}" dt="2024-10-07T18:34:47.708" v="1253" actId="21"/>
          <ac:spMkLst>
            <pc:docMk/>
            <pc:sldMk cId="1316306669" sldId="266"/>
            <ac:spMk id="19" creationId="{CCE00EE5-7C89-4E66-B4E5-9A1B3F451720}"/>
          </ac:spMkLst>
        </pc:spChg>
        <pc:spChg chg="add mod">
          <ac:chgData name="Ирина Уланова" userId="c327bba2bea41a5e" providerId="LiveId" clId="{D50A898B-335B-4205-97DA-1067BCE5FE37}" dt="2024-10-07T18:34:55.801" v="1255" actId="1076"/>
          <ac:spMkLst>
            <pc:docMk/>
            <pc:sldMk cId="1316306669" sldId="266"/>
            <ac:spMk id="21" creationId="{B13FD580-957B-4346-A141-0FEA98D5A573}"/>
          </ac:spMkLst>
        </pc:spChg>
        <pc:spChg chg="add mod">
          <ac:chgData name="Ирина Уланова" userId="c327bba2bea41a5e" providerId="LiveId" clId="{D50A898B-335B-4205-97DA-1067BCE5FE37}" dt="2024-10-07T18:34:55.801" v="1255" actId="1076"/>
          <ac:spMkLst>
            <pc:docMk/>
            <pc:sldMk cId="1316306669" sldId="266"/>
            <ac:spMk id="22" creationId="{F1E60F7B-82B7-471F-BFB6-18E3FE70E237}"/>
          </ac:spMkLst>
        </pc:spChg>
        <pc:picChg chg="add del mod">
          <ac:chgData name="Ирина Уланова" userId="c327bba2bea41a5e" providerId="LiveId" clId="{D50A898B-335B-4205-97DA-1067BCE5FE37}" dt="2024-10-07T18:23:45.369" v="1174" actId="22"/>
          <ac:picMkLst>
            <pc:docMk/>
            <pc:sldMk cId="1316306669" sldId="266"/>
            <ac:picMk id="3" creationId="{AA4A2399-6E58-48D8-83C8-77544A3A1AD4}"/>
          </ac:picMkLst>
        </pc:picChg>
        <pc:picChg chg="add mod">
          <ac:chgData name="Ирина Уланова" userId="c327bba2bea41a5e" providerId="LiveId" clId="{D50A898B-335B-4205-97DA-1067BCE5FE37}" dt="2024-10-07T18:24:26.717" v="1202" actId="1076"/>
          <ac:picMkLst>
            <pc:docMk/>
            <pc:sldMk cId="1316306669" sldId="266"/>
            <ac:picMk id="6" creationId="{4F92A425-F00D-4554-989A-F6D939C22070}"/>
          </ac:picMkLst>
        </pc:picChg>
        <pc:picChg chg="add mod">
          <ac:chgData name="Ирина Уланова" userId="c327bba2bea41a5e" providerId="LiveId" clId="{D50A898B-335B-4205-97DA-1067BCE5FE37}" dt="2024-10-07T18:32:41.096" v="1218" actId="1076"/>
          <ac:picMkLst>
            <pc:docMk/>
            <pc:sldMk cId="1316306669" sldId="266"/>
            <ac:picMk id="9" creationId="{D318AC41-644B-4BAD-88D9-34AA06ABC76A}"/>
          </ac:picMkLst>
        </pc:picChg>
        <pc:picChg chg="add del mod">
          <ac:chgData name="Ирина Уланова" userId="c327bba2bea41a5e" providerId="LiveId" clId="{D50A898B-335B-4205-97DA-1067BCE5FE37}" dt="2024-10-07T18:35:01.068" v="1256" actId="21"/>
          <ac:picMkLst>
            <pc:docMk/>
            <pc:sldMk cId="1316306669" sldId="266"/>
            <ac:picMk id="10" creationId="{07C37585-0420-430E-BC19-32F52EB83369}"/>
          </ac:picMkLst>
        </pc:picChg>
        <pc:picChg chg="add mod">
          <ac:chgData name="Ирина Уланова" userId="c327bba2bea41a5e" providerId="LiveId" clId="{D50A898B-335B-4205-97DA-1067BCE5FE37}" dt="2024-10-07T18:34:55.801" v="1255" actId="1076"/>
          <ac:picMkLst>
            <pc:docMk/>
            <pc:sldMk cId="1316306669" sldId="266"/>
            <ac:picMk id="20" creationId="{D39FD817-974F-4C1C-BD93-D4AF5A5E923C}"/>
          </ac:picMkLst>
        </pc:picChg>
      </pc:sldChg>
      <pc:sldChg chg="addSp delSp modSp new mod modNotesTx">
        <pc:chgData name="Ирина Уланова" userId="c327bba2bea41a5e" providerId="LiveId" clId="{D50A898B-335B-4205-97DA-1067BCE5FE37}" dt="2024-10-10T20:05:30.227" v="1533"/>
        <pc:sldMkLst>
          <pc:docMk/>
          <pc:sldMk cId="1782926726" sldId="267"/>
        </pc:sldMkLst>
        <pc:spChg chg="mod">
          <ac:chgData name="Ирина Уланова" userId="c327bba2bea41a5e" providerId="LiveId" clId="{D50A898B-335B-4205-97DA-1067BCE5FE37}" dt="2024-10-10T19:46:12.965" v="1350" actId="1076"/>
          <ac:spMkLst>
            <pc:docMk/>
            <pc:sldMk cId="1782926726" sldId="267"/>
            <ac:spMk id="2" creationId="{2DDF47C7-E290-446A-A2E8-FAFB4F6AFFB1}"/>
          </ac:spMkLst>
        </pc:spChg>
        <pc:spChg chg="del">
          <ac:chgData name="Ирина Уланова" userId="c327bba2bea41a5e" providerId="LiveId" clId="{D50A898B-335B-4205-97DA-1067BCE5FE37}" dt="2024-09-22T19:20:28.582" v="423" actId="21"/>
          <ac:spMkLst>
            <pc:docMk/>
            <pc:sldMk cId="1782926726" sldId="267"/>
            <ac:spMk id="3" creationId="{163ABD90-0A38-42B6-8F48-2F96E31C9547}"/>
          </ac:spMkLst>
        </pc:spChg>
        <pc:spChg chg="add mod">
          <ac:chgData name="Ирина Уланова" userId="c327bba2bea41a5e" providerId="LiveId" clId="{D50A898B-335B-4205-97DA-1067BCE5FE37}" dt="2024-10-10T19:55:21.486" v="1430" actId="1076"/>
          <ac:spMkLst>
            <pc:docMk/>
            <pc:sldMk cId="1782926726" sldId="267"/>
            <ac:spMk id="4" creationId="{926076A7-8795-4D4D-B4F9-9D526075F6FD}"/>
          </ac:spMkLst>
        </pc:spChg>
        <pc:spChg chg="add del mod">
          <ac:chgData name="Ирина Уланова" userId="c327bba2bea41a5e" providerId="LiveId" clId="{D50A898B-335B-4205-97DA-1067BCE5FE37}" dt="2024-10-10T19:50:48.311" v="1395"/>
          <ac:spMkLst>
            <pc:docMk/>
            <pc:sldMk cId="1782926726" sldId="267"/>
            <ac:spMk id="5" creationId="{3D4F76D9-FE6D-44FA-968A-1C0FED69BFDE}"/>
          </ac:spMkLst>
        </pc:spChg>
        <pc:spChg chg="add del mod">
          <ac:chgData name="Ирина Уланова" userId="c327bba2bea41a5e" providerId="LiveId" clId="{D50A898B-335B-4205-97DA-1067BCE5FE37}" dt="2024-10-10T19:50:48.311" v="1395"/>
          <ac:spMkLst>
            <pc:docMk/>
            <pc:sldMk cId="1782926726" sldId="267"/>
            <ac:spMk id="6" creationId="{D369B986-76B5-4A0F-85E1-BB252A30F0BA}"/>
          </ac:spMkLst>
        </pc:spChg>
        <pc:spChg chg="add del mod">
          <ac:chgData name="Ирина Уланова" userId="c327bba2bea41a5e" providerId="LiveId" clId="{D50A898B-335B-4205-97DA-1067BCE5FE37}" dt="2024-10-10T19:50:48.311" v="1395"/>
          <ac:spMkLst>
            <pc:docMk/>
            <pc:sldMk cId="1782926726" sldId="267"/>
            <ac:spMk id="7" creationId="{FB6129F2-E2FF-4796-A335-E36636CE525C}"/>
          </ac:spMkLst>
        </pc:spChg>
        <pc:spChg chg="add del mod">
          <ac:chgData name="Ирина Уланова" userId="c327bba2bea41a5e" providerId="LiveId" clId="{D50A898B-335B-4205-97DA-1067BCE5FE37}" dt="2024-10-10T19:50:48.311" v="1395"/>
          <ac:spMkLst>
            <pc:docMk/>
            <pc:sldMk cId="1782926726" sldId="267"/>
            <ac:spMk id="8" creationId="{F56B600D-ADA5-4BCA-8E21-DD4619396629}"/>
          </ac:spMkLst>
        </pc:spChg>
        <pc:spChg chg="add del mod">
          <ac:chgData name="Ирина Уланова" userId="c327bba2bea41a5e" providerId="LiveId" clId="{D50A898B-335B-4205-97DA-1067BCE5FE37}" dt="2024-10-10T19:50:48.311" v="1395"/>
          <ac:spMkLst>
            <pc:docMk/>
            <pc:sldMk cId="1782926726" sldId="267"/>
            <ac:spMk id="9" creationId="{A9A1F98B-ED3F-4675-8690-67B1CBDF6D3C}"/>
          </ac:spMkLst>
        </pc:spChg>
        <pc:spChg chg="add del mod">
          <ac:chgData name="Ирина Уланова" userId="c327bba2bea41a5e" providerId="LiveId" clId="{D50A898B-335B-4205-97DA-1067BCE5FE37}" dt="2024-10-10T19:50:48.311" v="1395"/>
          <ac:spMkLst>
            <pc:docMk/>
            <pc:sldMk cId="1782926726" sldId="267"/>
            <ac:spMk id="10" creationId="{9A1D97C2-949A-4C0A-A50C-BF70AE00B495}"/>
          </ac:spMkLst>
        </pc:spChg>
        <pc:spChg chg="add del mod">
          <ac:chgData name="Ирина Уланова" userId="c327bba2bea41a5e" providerId="LiveId" clId="{D50A898B-335B-4205-97DA-1067BCE5FE37}" dt="2024-10-10T19:50:48.311" v="1395"/>
          <ac:spMkLst>
            <pc:docMk/>
            <pc:sldMk cId="1782926726" sldId="267"/>
            <ac:spMk id="11" creationId="{5935E678-D3C9-4172-8C87-0F90491D0769}"/>
          </ac:spMkLst>
        </pc:spChg>
        <pc:spChg chg="add del mod">
          <ac:chgData name="Ирина Уланова" userId="c327bba2bea41a5e" providerId="LiveId" clId="{D50A898B-335B-4205-97DA-1067BCE5FE37}" dt="2024-10-10T19:50:48.311" v="1395"/>
          <ac:spMkLst>
            <pc:docMk/>
            <pc:sldMk cId="1782926726" sldId="267"/>
            <ac:spMk id="12" creationId="{DD1B50E6-8D38-4E84-AAA4-56ECD05635F3}"/>
          </ac:spMkLst>
        </pc:spChg>
        <pc:spChg chg="add del mod">
          <ac:chgData name="Ирина Уланова" userId="c327bba2bea41a5e" providerId="LiveId" clId="{D50A898B-335B-4205-97DA-1067BCE5FE37}" dt="2024-10-10T19:50:48.311" v="1395"/>
          <ac:spMkLst>
            <pc:docMk/>
            <pc:sldMk cId="1782926726" sldId="267"/>
            <ac:spMk id="13" creationId="{F17ABA9E-5897-40AC-A81F-938F1085B56F}"/>
          </ac:spMkLst>
        </pc:spChg>
        <pc:spChg chg="add del mod">
          <ac:chgData name="Ирина Уланова" userId="c327bba2bea41a5e" providerId="LiveId" clId="{D50A898B-335B-4205-97DA-1067BCE5FE37}" dt="2024-10-10T19:50:48.311" v="1395"/>
          <ac:spMkLst>
            <pc:docMk/>
            <pc:sldMk cId="1782926726" sldId="267"/>
            <ac:spMk id="14" creationId="{F94D30F3-F857-4D64-9F44-909E28CE577C}"/>
          </ac:spMkLst>
        </pc:spChg>
        <pc:spChg chg="add mod">
          <ac:chgData name="Ирина Уланова" userId="c327bba2bea41a5e" providerId="LiveId" clId="{D50A898B-335B-4205-97DA-1067BCE5FE37}" dt="2024-10-10T19:57:36.259" v="1449" actId="14100"/>
          <ac:spMkLst>
            <pc:docMk/>
            <pc:sldMk cId="1782926726" sldId="267"/>
            <ac:spMk id="15" creationId="{BBB9A496-7449-4FAA-A3B5-C76B36304625}"/>
          </ac:spMkLst>
        </pc:spChg>
        <pc:spChg chg="add mod">
          <ac:chgData name="Ирина Уланова" userId="c327bba2bea41a5e" providerId="LiveId" clId="{D50A898B-335B-4205-97DA-1067BCE5FE37}" dt="2024-10-10T19:51:55.208" v="1400" actId="1076"/>
          <ac:spMkLst>
            <pc:docMk/>
            <pc:sldMk cId="1782926726" sldId="267"/>
            <ac:spMk id="16" creationId="{7A7A13B9-0F02-45D1-80C5-EBDE6C032D02}"/>
          </ac:spMkLst>
        </pc:spChg>
        <pc:spChg chg="add mod">
          <ac:chgData name="Ирина Уланова" userId="c327bba2bea41a5e" providerId="LiveId" clId="{D50A898B-335B-4205-97DA-1067BCE5FE37}" dt="2024-10-10T19:57:26.135" v="1448" actId="14100"/>
          <ac:spMkLst>
            <pc:docMk/>
            <pc:sldMk cId="1782926726" sldId="267"/>
            <ac:spMk id="17" creationId="{093912FA-1988-4A54-BE0E-311180FEDFF1}"/>
          </ac:spMkLst>
        </pc:spChg>
        <pc:spChg chg="add mod">
          <ac:chgData name="Ирина Уланова" userId="c327bba2bea41a5e" providerId="LiveId" clId="{D50A898B-335B-4205-97DA-1067BCE5FE37}" dt="2024-10-10T19:56:26.315" v="1437" actId="1076"/>
          <ac:spMkLst>
            <pc:docMk/>
            <pc:sldMk cId="1782926726" sldId="267"/>
            <ac:spMk id="18" creationId="{44171399-EC85-4A29-AAFF-1C958234DADA}"/>
          </ac:spMkLst>
        </pc:spChg>
        <pc:spChg chg="add mod">
          <ac:chgData name="Ирина Уланова" userId="c327bba2bea41a5e" providerId="LiveId" clId="{D50A898B-335B-4205-97DA-1067BCE5FE37}" dt="2024-10-10T19:56:58.424" v="1442" actId="108"/>
          <ac:spMkLst>
            <pc:docMk/>
            <pc:sldMk cId="1782926726" sldId="267"/>
            <ac:spMk id="19" creationId="{4FD3FE73-B137-4E38-A9E4-FC0B611BECA9}"/>
          </ac:spMkLst>
        </pc:spChg>
        <pc:spChg chg="add mod">
          <ac:chgData name="Ирина Уланова" userId="c327bba2bea41a5e" providerId="LiveId" clId="{D50A898B-335B-4205-97DA-1067BCE5FE37}" dt="2024-10-10T19:57:13.514" v="1446" actId="108"/>
          <ac:spMkLst>
            <pc:docMk/>
            <pc:sldMk cId="1782926726" sldId="267"/>
            <ac:spMk id="20" creationId="{95151779-F163-4390-A94C-49FBB95F3AF7}"/>
          </ac:spMkLst>
        </pc:spChg>
        <pc:spChg chg="add mod">
          <ac:chgData name="Ирина Уланова" userId="c327bba2bea41a5e" providerId="LiveId" clId="{D50A898B-335B-4205-97DA-1067BCE5FE37}" dt="2024-10-10T19:57:18.042" v="1447" actId="108"/>
          <ac:spMkLst>
            <pc:docMk/>
            <pc:sldMk cId="1782926726" sldId="267"/>
            <ac:spMk id="21" creationId="{93C76C5C-2AC3-4EEC-8053-9C02B4F2F511}"/>
          </ac:spMkLst>
        </pc:spChg>
        <pc:spChg chg="add mod">
          <ac:chgData name="Ирина Уланова" userId="c327bba2bea41a5e" providerId="LiveId" clId="{D50A898B-335B-4205-97DA-1067BCE5FE37}" dt="2024-10-10T20:00:19.677" v="1487" actId="1076"/>
          <ac:spMkLst>
            <pc:docMk/>
            <pc:sldMk cId="1782926726" sldId="267"/>
            <ac:spMk id="24" creationId="{31E32BF1-E691-4502-9A03-8CE8DFF84178}"/>
          </ac:spMkLst>
        </pc:spChg>
        <pc:spChg chg="add mod">
          <ac:chgData name="Ирина Уланова" userId="c327bba2bea41a5e" providerId="LiveId" clId="{D50A898B-335B-4205-97DA-1067BCE5FE37}" dt="2024-10-10T20:02:09.358" v="1512" actId="1076"/>
          <ac:spMkLst>
            <pc:docMk/>
            <pc:sldMk cId="1782926726" sldId="267"/>
            <ac:spMk id="27" creationId="{8E37CCB1-FFC2-47B8-8D1D-5C07F0004F68}"/>
          </ac:spMkLst>
        </pc:spChg>
        <pc:spChg chg="add mod">
          <ac:chgData name="Ирина Уланова" userId="c327bba2bea41a5e" providerId="LiveId" clId="{D50A898B-335B-4205-97DA-1067BCE5FE37}" dt="2024-10-10T20:03:39.368" v="1525" actId="1076"/>
          <ac:spMkLst>
            <pc:docMk/>
            <pc:sldMk cId="1782926726" sldId="267"/>
            <ac:spMk id="28" creationId="{0F7A0FC3-BBBC-4F1E-869A-4B76EC275AE3}"/>
          </ac:spMkLst>
        </pc:spChg>
        <pc:spChg chg="add del mod">
          <ac:chgData name="Ирина Уланова" userId="c327bba2bea41a5e" providerId="LiveId" clId="{D50A898B-335B-4205-97DA-1067BCE5FE37}" dt="2024-10-10T20:05:30.227" v="1533"/>
          <ac:spMkLst>
            <pc:docMk/>
            <pc:sldMk cId="1782926726" sldId="267"/>
            <ac:spMk id="29" creationId="{D72EE870-7919-4D88-9DED-4D3045CD411E}"/>
          </ac:spMkLst>
        </pc:spChg>
        <pc:picChg chg="add mod">
          <ac:chgData name="Ирина Уланова" userId="c327bba2bea41a5e" providerId="LiveId" clId="{D50A898B-335B-4205-97DA-1067BCE5FE37}" dt="2024-10-10T20:00:19.677" v="1487" actId="1076"/>
          <ac:picMkLst>
            <pc:docMk/>
            <pc:sldMk cId="1782926726" sldId="267"/>
            <ac:picMk id="23" creationId="{2AEE28C8-F539-4CF0-A3A6-9D4FD298CD25}"/>
          </ac:picMkLst>
        </pc:picChg>
        <pc:picChg chg="add mod">
          <ac:chgData name="Ирина Уланова" userId="c327bba2bea41a5e" providerId="LiveId" clId="{D50A898B-335B-4205-97DA-1067BCE5FE37}" dt="2024-10-10T20:00:25.064" v="1490" actId="1076"/>
          <ac:picMkLst>
            <pc:docMk/>
            <pc:sldMk cId="1782926726" sldId="267"/>
            <ac:picMk id="26" creationId="{EEDEAB2E-40B9-4362-8C16-C342A351D845}"/>
          </ac:picMkLst>
        </pc:picChg>
      </pc:sldChg>
      <pc:sldChg chg="modSp new del mod">
        <pc:chgData name="Ирина Уланова" userId="c327bba2bea41a5e" providerId="LiveId" clId="{D50A898B-335B-4205-97DA-1067BCE5FE37}" dt="2024-10-07T16:44:08.285" v="1124" actId="2696"/>
        <pc:sldMkLst>
          <pc:docMk/>
          <pc:sldMk cId="1031578704" sldId="268"/>
        </pc:sldMkLst>
        <pc:spChg chg="mod">
          <ac:chgData name="Ирина Уланова" userId="c327bba2bea41a5e" providerId="LiveId" clId="{D50A898B-335B-4205-97DA-1067BCE5FE37}" dt="2024-09-22T19:22:02.020" v="490" actId="20577"/>
          <ac:spMkLst>
            <pc:docMk/>
            <pc:sldMk cId="1031578704" sldId="268"/>
            <ac:spMk id="2" creationId="{9E463DF0-C7BB-4010-A71E-0CB898FC0538}"/>
          </ac:spMkLst>
        </pc:spChg>
        <pc:spChg chg="mod">
          <ac:chgData name="Ирина Уланова" userId="c327bba2bea41a5e" providerId="LiveId" clId="{D50A898B-335B-4205-97DA-1067BCE5FE37}" dt="2024-09-24T11:38:07.093" v="766" actId="20577"/>
          <ac:spMkLst>
            <pc:docMk/>
            <pc:sldMk cId="1031578704" sldId="268"/>
            <ac:spMk id="3" creationId="{9B0AFA84-6568-4CF4-9DD8-EB652496B963}"/>
          </ac:spMkLst>
        </pc:spChg>
      </pc:sldChg>
      <pc:sldChg chg="addSp delSp modSp new mod modNotesTx">
        <pc:chgData name="Ирина Уланова" userId="c327bba2bea41a5e" providerId="LiveId" clId="{D50A898B-335B-4205-97DA-1067BCE5FE37}" dt="2024-10-11T11:40:34.953" v="2386" actId="1076"/>
        <pc:sldMkLst>
          <pc:docMk/>
          <pc:sldMk cId="1861083869" sldId="269"/>
        </pc:sldMkLst>
        <pc:spChg chg="del">
          <ac:chgData name="Ирина Уланова" userId="c327bba2bea41a5e" providerId="LiveId" clId="{D50A898B-335B-4205-97DA-1067BCE5FE37}" dt="2024-10-11T11:27:24.292" v="2291" actId="21"/>
          <ac:spMkLst>
            <pc:docMk/>
            <pc:sldMk cId="1861083869" sldId="269"/>
            <ac:spMk id="2" creationId="{DD56E650-DCFC-465C-98D5-FD1069E48A25}"/>
          </ac:spMkLst>
        </pc:spChg>
        <pc:spChg chg="del mod">
          <ac:chgData name="Ирина Уланова" userId="c327bba2bea41a5e" providerId="LiveId" clId="{D50A898B-335B-4205-97DA-1067BCE5FE37}" dt="2024-10-11T11:29:16.649" v="2301" actId="21"/>
          <ac:spMkLst>
            <pc:docMk/>
            <pc:sldMk cId="1861083869" sldId="269"/>
            <ac:spMk id="3" creationId="{817A18B1-36E2-4008-833B-ABB836C8653A}"/>
          </ac:spMkLst>
        </pc:spChg>
        <pc:spChg chg="add del mod">
          <ac:chgData name="Ирина Уланова" userId="c327bba2bea41a5e" providerId="LiveId" clId="{D50A898B-335B-4205-97DA-1067BCE5FE37}" dt="2024-10-11T11:27:25.798" v="2293"/>
          <ac:spMkLst>
            <pc:docMk/>
            <pc:sldMk cId="1861083869" sldId="269"/>
            <ac:spMk id="4" creationId="{EFFEAF2E-ED6E-421D-A347-C67CF5576978}"/>
          </ac:spMkLst>
        </pc:spChg>
        <pc:spChg chg="add del mod">
          <ac:chgData name="Ирина Уланова" userId="c327bba2bea41a5e" providerId="LiveId" clId="{D50A898B-335B-4205-97DA-1067BCE5FE37}" dt="2024-10-11T11:29:20.473" v="2302" actId="21"/>
          <ac:spMkLst>
            <pc:docMk/>
            <pc:sldMk cId="1861083869" sldId="269"/>
            <ac:spMk id="8" creationId="{C6F8DCDB-7800-42F7-9935-B2AF54B8B632}"/>
          </ac:spMkLst>
        </pc:spChg>
        <pc:spChg chg="add del mod">
          <ac:chgData name="Ирина Уланова" userId="c327bba2bea41a5e" providerId="LiveId" clId="{D50A898B-335B-4205-97DA-1067BCE5FE37}" dt="2024-10-11T11:29:27.359" v="2306"/>
          <ac:spMkLst>
            <pc:docMk/>
            <pc:sldMk cId="1861083869" sldId="269"/>
            <ac:spMk id="9" creationId="{60E3085C-2672-4605-B953-AEE1032D5C20}"/>
          </ac:spMkLst>
        </pc:spChg>
        <pc:spChg chg="add del mod">
          <ac:chgData name="Ирина Уланова" userId="c327bba2bea41a5e" providerId="LiveId" clId="{D50A898B-335B-4205-97DA-1067BCE5FE37}" dt="2024-10-11T11:29:37.692" v="2310" actId="21"/>
          <ac:spMkLst>
            <pc:docMk/>
            <pc:sldMk cId="1861083869" sldId="269"/>
            <ac:spMk id="11" creationId="{8950885F-B1FA-4BFC-B701-ACF78B04A079}"/>
          </ac:spMkLst>
        </pc:spChg>
        <pc:spChg chg="add mod">
          <ac:chgData name="Ирина Уланова" userId="c327bba2bea41a5e" providerId="LiveId" clId="{D50A898B-335B-4205-97DA-1067BCE5FE37}" dt="2024-10-11T11:30:37.219" v="2323" actId="1076"/>
          <ac:spMkLst>
            <pc:docMk/>
            <pc:sldMk cId="1861083869" sldId="269"/>
            <ac:spMk id="12" creationId="{9670BF09-7A98-409C-B837-CEAF95A13F8A}"/>
          </ac:spMkLst>
        </pc:spChg>
        <pc:spChg chg="add mod">
          <ac:chgData name="Ирина Уланова" userId="c327bba2bea41a5e" providerId="LiveId" clId="{D50A898B-335B-4205-97DA-1067BCE5FE37}" dt="2024-10-11T11:32:18.502" v="2343" actId="1076"/>
          <ac:spMkLst>
            <pc:docMk/>
            <pc:sldMk cId="1861083869" sldId="269"/>
            <ac:spMk id="14" creationId="{DD408A14-85E2-4289-99F7-A65B0DC800D3}"/>
          </ac:spMkLst>
        </pc:spChg>
        <pc:spChg chg="add mod">
          <ac:chgData name="Ирина Уланова" userId="c327bba2bea41a5e" providerId="LiveId" clId="{D50A898B-335B-4205-97DA-1067BCE5FE37}" dt="2024-10-11T11:36:19.301" v="2369" actId="1076"/>
          <ac:spMkLst>
            <pc:docMk/>
            <pc:sldMk cId="1861083869" sldId="269"/>
            <ac:spMk id="15" creationId="{0AE6E0B7-9C66-4115-8864-9EEA77925795}"/>
          </ac:spMkLst>
        </pc:spChg>
        <pc:spChg chg="add mod">
          <ac:chgData name="Ирина Уланова" userId="c327bba2bea41a5e" providerId="LiveId" clId="{D50A898B-335B-4205-97DA-1067BCE5FE37}" dt="2024-10-11T11:34:39.964" v="2357" actId="14100"/>
          <ac:spMkLst>
            <pc:docMk/>
            <pc:sldMk cId="1861083869" sldId="269"/>
            <ac:spMk id="16" creationId="{3D8FAC46-C273-4CEF-A670-7D69CB717B66}"/>
          </ac:spMkLst>
        </pc:spChg>
        <pc:spChg chg="add mod">
          <ac:chgData name="Ирина Уланова" userId="c327bba2bea41a5e" providerId="LiveId" clId="{D50A898B-335B-4205-97DA-1067BCE5FE37}" dt="2024-10-11T11:36:11.013" v="2368" actId="14100"/>
          <ac:spMkLst>
            <pc:docMk/>
            <pc:sldMk cId="1861083869" sldId="269"/>
            <ac:spMk id="17" creationId="{FB613EBB-CB23-4E47-8515-4373D4545DA7}"/>
          </ac:spMkLst>
        </pc:spChg>
        <pc:spChg chg="add mod">
          <ac:chgData name="Ирина Уланова" userId="c327bba2bea41a5e" providerId="LiveId" clId="{D50A898B-335B-4205-97DA-1067BCE5FE37}" dt="2024-10-11T11:40:34.953" v="2386" actId="1076"/>
          <ac:spMkLst>
            <pc:docMk/>
            <pc:sldMk cId="1861083869" sldId="269"/>
            <ac:spMk id="18" creationId="{9AA16F82-2741-4DB8-A2E4-0DD9BF4F172B}"/>
          </ac:spMkLst>
        </pc:spChg>
        <pc:picChg chg="add mod">
          <ac:chgData name="Ирина Уланова" userId="c327bba2bea41a5e" providerId="LiveId" clId="{D50A898B-335B-4205-97DA-1067BCE5FE37}" dt="2024-10-11T11:29:24.586" v="2304" actId="1076"/>
          <ac:picMkLst>
            <pc:docMk/>
            <pc:sldMk cId="1861083869" sldId="269"/>
            <ac:picMk id="6" creationId="{90F2A904-F800-4A06-A08F-91FF431710AD}"/>
          </ac:picMkLst>
        </pc:picChg>
      </pc:sldChg>
      <pc:sldChg chg="addSp delSp modSp new mod modNotesTx">
        <pc:chgData name="Ирина Уланова" userId="c327bba2bea41a5e" providerId="LiveId" clId="{D50A898B-335B-4205-97DA-1067BCE5FE37}" dt="2024-10-10T19:30:28.794" v="1340"/>
        <pc:sldMkLst>
          <pc:docMk/>
          <pc:sldMk cId="636589460" sldId="270"/>
        </pc:sldMkLst>
        <pc:spChg chg="del">
          <ac:chgData name="Ирина Уланова" userId="c327bba2bea41a5e" providerId="LiveId" clId="{D50A898B-335B-4205-97DA-1067BCE5FE37}" dt="2024-10-10T19:21:49.485" v="1258" actId="21"/>
          <ac:spMkLst>
            <pc:docMk/>
            <pc:sldMk cId="636589460" sldId="270"/>
            <ac:spMk id="2" creationId="{E48DD229-6E75-4306-A092-EC800F66BD6D}"/>
          </ac:spMkLst>
        </pc:spChg>
        <pc:spChg chg="del">
          <ac:chgData name="Ирина Уланова" userId="c327bba2bea41a5e" providerId="LiveId" clId="{D50A898B-335B-4205-97DA-1067BCE5FE37}" dt="2024-10-10T19:21:52.490" v="1259" actId="21"/>
          <ac:spMkLst>
            <pc:docMk/>
            <pc:sldMk cId="636589460" sldId="270"/>
            <ac:spMk id="3" creationId="{8011111A-90DA-4E40-99ED-66D93109A8A8}"/>
          </ac:spMkLst>
        </pc:spChg>
        <pc:spChg chg="add mod">
          <ac:chgData name="Ирина Уланова" userId="c327bba2bea41a5e" providerId="LiveId" clId="{D50A898B-335B-4205-97DA-1067BCE5FE37}" dt="2024-10-10T19:26:12.642" v="1282" actId="1076"/>
          <ac:spMkLst>
            <pc:docMk/>
            <pc:sldMk cId="636589460" sldId="270"/>
            <ac:spMk id="5" creationId="{6172F592-BCAB-4904-B0E1-683787D78939}"/>
          </ac:spMkLst>
        </pc:spChg>
        <pc:spChg chg="add mod">
          <ac:chgData name="Ирина Уланова" userId="c327bba2bea41a5e" providerId="LiveId" clId="{D50A898B-335B-4205-97DA-1067BCE5FE37}" dt="2024-10-10T19:26:09.570" v="1281" actId="1076"/>
          <ac:spMkLst>
            <pc:docMk/>
            <pc:sldMk cId="636589460" sldId="270"/>
            <ac:spMk id="6" creationId="{CD44E37E-F849-44EB-9E4F-D20E0573E7F4}"/>
          </ac:spMkLst>
        </pc:spChg>
        <pc:spChg chg="add del mod">
          <ac:chgData name="Ирина Уланова" userId="c327bba2bea41a5e" providerId="LiveId" clId="{D50A898B-335B-4205-97DA-1067BCE5FE37}" dt="2024-10-10T19:25:42.096" v="1280" actId="21"/>
          <ac:spMkLst>
            <pc:docMk/>
            <pc:sldMk cId="636589460" sldId="270"/>
            <ac:spMk id="7" creationId="{905EDC55-7F56-4EB9-898E-09E7F7B60609}"/>
          </ac:spMkLst>
        </pc:spChg>
        <pc:spChg chg="add mod">
          <ac:chgData name="Ирина Уланова" userId="c327bba2bea41a5e" providerId="LiveId" clId="{D50A898B-335B-4205-97DA-1067BCE5FE37}" dt="2024-10-10T19:28:56.943" v="1323" actId="1076"/>
          <ac:spMkLst>
            <pc:docMk/>
            <pc:sldMk cId="636589460" sldId="270"/>
            <ac:spMk id="9" creationId="{255B62A2-197C-4592-B568-CAA61A6826AE}"/>
          </ac:spMkLst>
        </pc:spChg>
        <pc:spChg chg="add mod">
          <ac:chgData name="Ирина Уланова" userId="c327bba2bea41a5e" providerId="LiveId" clId="{D50A898B-335B-4205-97DA-1067BCE5FE37}" dt="2024-10-10T19:29:24.842" v="1328" actId="14100"/>
          <ac:spMkLst>
            <pc:docMk/>
            <pc:sldMk cId="636589460" sldId="270"/>
            <ac:spMk id="10" creationId="{5D877028-F3AC-429E-B1A8-2131DA05D0A8}"/>
          </ac:spMkLst>
        </pc:spChg>
        <pc:spChg chg="add mod">
          <ac:chgData name="Ирина Уланова" userId="c327bba2bea41a5e" providerId="LiveId" clId="{D50A898B-335B-4205-97DA-1067BCE5FE37}" dt="2024-10-10T19:30:09.511" v="1338" actId="1076"/>
          <ac:spMkLst>
            <pc:docMk/>
            <pc:sldMk cId="636589460" sldId="270"/>
            <ac:spMk id="11" creationId="{646FC4A8-F675-438B-9B88-4459C8471650}"/>
          </ac:spMkLst>
        </pc:spChg>
        <pc:spChg chg="add mod">
          <ac:chgData name="Ирина Уланова" userId="c327bba2bea41a5e" providerId="LiveId" clId="{D50A898B-335B-4205-97DA-1067BCE5FE37}" dt="2024-10-10T19:29:33.041" v="1330" actId="1076"/>
          <ac:spMkLst>
            <pc:docMk/>
            <pc:sldMk cId="636589460" sldId="270"/>
            <ac:spMk id="12" creationId="{0F0AD921-7D88-4F83-AD1C-311DA2F3E1CD}"/>
          </ac:spMkLst>
        </pc:spChg>
        <pc:spChg chg="add mod">
          <ac:chgData name="Ирина Уланова" userId="c327bba2bea41a5e" providerId="LiveId" clId="{D50A898B-335B-4205-97DA-1067BCE5FE37}" dt="2024-10-10T19:29:41.791" v="1333" actId="1076"/>
          <ac:spMkLst>
            <pc:docMk/>
            <pc:sldMk cId="636589460" sldId="270"/>
            <ac:spMk id="13" creationId="{B5B96707-CE9B-4E65-999B-3962CD0076D5}"/>
          </ac:spMkLst>
        </pc:spChg>
        <pc:spChg chg="add mod">
          <ac:chgData name="Ирина Уланова" userId="c327bba2bea41a5e" providerId="LiveId" clId="{D50A898B-335B-4205-97DA-1067BCE5FE37}" dt="2024-10-10T19:30:12.547" v="1339" actId="1076"/>
          <ac:spMkLst>
            <pc:docMk/>
            <pc:sldMk cId="636589460" sldId="270"/>
            <ac:spMk id="14" creationId="{1FC04FBC-537C-4695-905F-C310B3AE8712}"/>
          </ac:spMkLst>
        </pc:spChg>
        <pc:spChg chg="add mod">
          <ac:chgData name="Ирина Уланова" userId="c327bba2bea41a5e" providerId="LiveId" clId="{D50A898B-335B-4205-97DA-1067BCE5FE37}" dt="2024-10-10T19:29:38.220" v="1331" actId="1076"/>
          <ac:spMkLst>
            <pc:docMk/>
            <pc:sldMk cId="636589460" sldId="270"/>
            <ac:spMk id="15" creationId="{966ED161-D7B0-4C78-BCD4-FC3DAA84FA6E}"/>
          </ac:spMkLst>
        </pc:spChg>
        <pc:spChg chg="add mod">
          <ac:chgData name="Ирина Уланова" userId="c327bba2bea41a5e" providerId="LiveId" clId="{D50A898B-335B-4205-97DA-1067BCE5FE37}" dt="2024-10-10T19:29:56.853" v="1336" actId="14100"/>
          <ac:spMkLst>
            <pc:docMk/>
            <pc:sldMk cId="636589460" sldId="270"/>
            <ac:spMk id="16" creationId="{F8AD07D8-AE88-49D4-8F5B-5F340C58CAB8}"/>
          </ac:spMkLst>
        </pc:spChg>
        <pc:spChg chg="add mod">
          <ac:chgData name="Ирина Уланова" userId="c327bba2bea41a5e" providerId="LiveId" clId="{D50A898B-335B-4205-97DA-1067BCE5FE37}" dt="2024-10-10T19:30:04.625" v="1337" actId="1076"/>
          <ac:spMkLst>
            <pc:docMk/>
            <pc:sldMk cId="636589460" sldId="270"/>
            <ac:spMk id="17" creationId="{702E34CE-C326-406D-BB3D-57E612BA0813}"/>
          </ac:spMkLst>
        </pc:spChg>
        <pc:spChg chg="add mod">
          <ac:chgData name="Ирина Уланова" userId="c327bba2bea41a5e" providerId="LiveId" clId="{D50A898B-335B-4205-97DA-1067BCE5FE37}" dt="2024-10-10T19:29:13.815" v="1326" actId="14100"/>
          <ac:spMkLst>
            <pc:docMk/>
            <pc:sldMk cId="636589460" sldId="270"/>
            <ac:spMk id="18" creationId="{92BA2834-9F53-4092-B419-5C9BD617A606}"/>
          </ac:spMkLst>
        </pc:spChg>
        <pc:picChg chg="add mod">
          <ac:chgData name="Ирина Уланова" userId="c327bba2bea41a5e" providerId="LiveId" clId="{D50A898B-335B-4205-97DA-1067BCE5FE37}" dt="2024-10-10T19:26:09.570" v="1281" actId="1076"/>
          <ac:picMkLst>
            <pc:docMk/>
            <pc:sldMk cId="636589460" sldId="270"/>
            <ac:picMk id="4" creationId="{CC6DF9FC-2FE6-483E-A266-D55403FE0434}"/>
          </ac:picMkLst>
        </pc:picChg>
      </pc:sldChg>
      <pc:sldChg chg="addSp delSp modSp new mod modNotesTx">
        <pc:chgData name="Ирина Уланова" userId="c327bba2bea41a5e" providerId="LiveId" clId="{D50A898B-335B-4205-97DA-1067BCE5FE37}" dt="2024-10-10T20:17:43.632" v="1676" actId="20577"/>
        <pc:sldMkLst>
          <pc:docMk/>
          <pc:sldMk cId="644537158" sldId="271"/>
        </pc:sldMkLst>
        <pc:spChg chg="del">
          <ac:chgData name="Ирина Уланова" userId="c327bba2bea41a5e" providerId="LiveId" clId="{D50A898B-335B-4205-97DA-1067BCE5FE37}" dt="2024-10-10T20:04:25.763" v="1528" actId="21"/>
          <ac:spMkLst>
            <pc:docMk/>
            <pc:sldMk cId="644537158" sldId="271"/>
            <ac:spMk id="2" creationId="{4549F5B9-EDA8-41C0-846F-294598662ADC}"/>
          </ac:spMkLst>
        </pc:spChg>
        <pc:spChg chg="del">
          <ac:chgData name="Ирина Уланова" userId="c327bba2bea41a5e" providerId="LiveId" clId="{D50A898B-335B-4205-97DA-1067BCE5FE37}" dt="2024-10-10T20:04:27.824" v="1529" actId="21"/>
          <ac:spMkLst>
            <pc:docMk/>
            <pc:sldMk cId="644537158" sldId="271"/>
            <ac:spMk id="3" creationId="{A41F1BAA-026B-4635-AF97-A6C4F0CF89C6}"/>
          </ac:spMkLst>
        </pc:spChg>
        <pc:spChg chg="add mod">
          <ac:chgData name="Ирина Уланова" userId="c327bba2bea41a5e" providerId="LiveId" clId="{D50A898B-335B-4205-97DA-1067BCE5FE37}" dt="2024-10-10T20:04:37.392" v="1531" actId="1076"/>
          <ac:spMkLst>
            <pc:docMk/>
            <pc:sldMk cId="644537158" sldId="271"/>
            <ac:spMk id="5" creationId="{FE5C9985-4DBF-467B-A4D9-44BB7193169C}"/>
          </ac:spMkLst>
        </pc:spChg>
        <pc:spChg chg="add del mod">
          <ac:chgData name="Ирина Уланова" userId="c327bba2bea41a5e" providerId="LiveId" clId="{D50A898B-335B-4205-97DA-1067BCE5FE37}" dt="2024-10-10T20:06:26.473" v="1535"/>
          <ac:spMkLst>
            <pc:docMk/>
            <pc:sldMk cId="644537158" sldId="271"/>
            <ac:spMk id="6" creationId="{0A977303-AC3A-4447-8FF7-173C3D9FB5FE}"/>
          </ac:spMkLst>
        </pc:spChg>
        <pc:spChg chg="add del mod">
          <ac:chgData name="Ирина Уланова" userId="c327bba2bea41a5e" providerId="LiveId" clId="{D50A898B-335B-4205-97DA-1067BCE5FE37}" dt="2024-10-10T20:06:26.473" v="1535"/>
          <ac:spMkLst>
            <pc:docMk/>
            <pc:sldMk cId="644537158" sldId="271"/>
            <ac:spMk id="7" creationId="{0F3D64CC-277D-4329-9D8C-5FDC2674413E}"/>
          </ac:spMkLst>
        </pc:spChg>
        <pc:spChg chg="add del mod">
          <ac:chgData name="Ирина Уланова" userId="c327bba2bea41a5e" providerId="LiveId" clId="{D50A898B-335B-4205-97DA-1067BCE5FE37}" dt="2024-10-10T20:06:26.473" v="1535"/>
          <ac:spMkLst>
            <pc:docMk/>
            <pc:sldMk cId="644537158" sldId="271"/>
            <ac:spMk id="8" creationId="{D964FDA9-142B-43C5-B09D-9006E7C94A1F}"/>
          </ac:spMkLst>
        </pc:spChg>
        <pc:spChg chg="add del mod">
          <ac:chgData name="Ирина Уланова" userId="c327bba2bea41a5e" providerId="LiveId" clId="{D50A898B-335B-4205-97DA-1067BCE5FE37}" dt="2024-10-10T20:06:26.473" v="1535"/>
          <ac:spMkLst>
            <pc:docMk/>
            <pc:sldMk cId="644537158" sldId="271"/>
            <ac:spMk id="9" creationId="{9D86CBD1-11EE-483E-8D58-B5C243901C2D}"/>
          </ac:spMkLst>
        </pc:spChg>
        <pc:spChg chg="add del mod">
          <ac:chgData name="Ирина Уланова" userId="c327bba2bea41a5e" providerId="LiveId" clId="{D50A898B-335B-4205-97DA-1067BCE5FE37}" dt="2024-10-10T20:06:26.473" v="1535"/>
          <ac:spMkLst>
            <pc:docMk/>
            <pc:sldMk cId="644537158" sldId="271"/>
            <ac:spMk id="10" creationId="{3D32F33D-B151-4F25-A6E1-3CF02EC2C4AD}"/>
          </ac:spMkLst>
        </pc:spChg>
        <pc:spChg chg="add del mod">
          <ac:chgData name="Ирина Уланова" userId="c327bba2bea41a5e" providerId="LiveId" clId="{D50A898B-335B-4205-97DA-1067BCE5FE37}" dt="2024-10-10T20:06:26.473" v="1535"/>
          <ac:spMkLst>
            <pc:docMk/>
            <pc:sldMk cId="644537158" sldId="271"/>
            <ac:spMk id="11" creationId="{4897CB4B-252E-4422-A44D-81E17D08DC24}"/>
          </ac:spMkLst>
        </pc:spChg>
        <pc:spChg chg="add del mod">
          <ac:chgData name="Ирина Уланова" userId="c327bba2bea41a5e" providerId="LiveId" clId="{D50A898B-335B-4205-97DA-1067BCE5FE37}" dt="2024-10-10T20:06:26.473" v="1535"/>
          <ac:spMkLst>
            <pc:docMk/>
            <pc:sldMk cId="644537158" sldId="271"/>
            <ac:spMk id="12" creationId="{9FCDAC13-E7B4-4F27-BAB4-E62FDCEE8CBA}"/>
          </ac:spMkLst>
        </pc:spChg>
        <pc:spChg chg="add mod">
          <ac:chgData name="Ирина Уланова" userId="c327bba2bea41a5e" providerId="LiveId" clId="{D50A898B-335B-4205-97DA-1067BCE5FE37}" dt="2024-10-10T20:09:27.147" v="1549" actId="14100"/>
          <ac:spMkLst>
            <pc:docMk/>
            <pc:sldMk cId="644537158" sldId="271"/>
            <ac:spMk id="13" creationId="{41C35CA5-A8CB-4767-9354-283AE6527A67}"/>
          </ac:spMkLst>
        </pc:spChg>
        <pc:spChg chg="add del mod">
          <ac:chgData name="Ирина Уланова" userId="c327bba2bea41a5e" providerId="LiveId" clId="{D50A898B-335B-4205-97DA-1067BCE5FE37}" dt="2024-10-10T20:09:01.508" v="1542"/>
          <ac:spMkLst>
            <pc:docMk/>
            <pc:sldMk cId="644537158" sldId="271"/>
            <ac:spMk id="14" creationId="{2CB2A7F3-8AE4-43B6-ABEC-B25A160BEEC4}"/>
          </ac:spMkLst>
        </pc:spChg>
        <pc:spChg chg="add mod">
          <ac:chgData name="Ирина Уланова" userId="c327bba2bea41a5e" providerId="LiveId" clId="{D50A898B-335B-4205-97DA-1067BCE5FE37}" dt="2024-10-10T20:09:32.880" v="1551" actId="14100"/>
          <ac:spMkLst>
            <pc:docMk/>
            <pc:sldMk cId="644537158" sldId="271"/>
            <ac:spMk id="15" creationId="{E8B52C15-F01E-4EB5-A38C-20106B32B511}"/>
          </ac:spMkLst>
        </pc:spChg>
        <pc:spChg chg="add del mod">
          <ac:chgData name="Ирина Уланова" userId="c327bba2bea41a5e" providerId="LiveId" clId="{D50A898B-335B-4205-97DA-1067BCE5FE37}" dt="2024-10-10T20:09:40.790" v="1555"/>
          <ac:spMkLst>
            <pc:docMk/>
            <pc:sldMk cId="644537158" sldId="271"/>
            <ac:spMk id="16" creationId="{C3BAC35E-2F6D-429A-A985-D4504B891CCA}"/>
          </ac:spMkLst>
        </pc:spChg>
        <pc:spChg chg="add mod">
          <ac:chgData name="Ирина Уланова" userId="c327bba2bea41a5e" providerId="LiveId" clId="{D50A898B-335B-4205-97DA-1067BCE5FE37}" dt="2024-10-10T20:09:44.461" v="1557" actId="1076"/>
          <ac:spMkLst>
            <pc:docMk/>
            <pc:sldMk cId="644537158" sldId="271"/>
            <ac:spMk id="17" creationId="{417BF5EF-853D-4351-8D0A-99F50D6A2333}"/>
          </ac:spMkLst>
        </pc:spChg>
        <pc:spChg chg="add mod">
          <ac:chgData name="Ирина Уланова" userId="c327bba2bea41a5e" providerId="LiveId" clId="{D50A898B-335B-4205-97DA-1067BCE5FE37}" dt="2024-10-10T20:10:55.088" v="1584" actId="14100"/>
          <ac:spMkLst>
            <pc:docMk/>
            <pc:sldMk cId="644537158" sldId="271"/>
            <ac:spMk id="18" creationId="{7B6B45CD-4784-458C-8BF2-F10248F47FC4}"/>
          </ac:spMkLst>
        </pc:spChg>
        <pc:spChg chg="add mod">
          <ac:chgData name="Ирина Уланова" userId="c327bba2bea41a5e" providerId="LiveId" clId="{D50A898B-335B-4205-97DA-1067BCE5FE37}" dt="2024-10-10T20:12:56.655" v="1606" actId="114"/>
          <ac:spMkLst>
            <pc:docMk/>
            <pc:sldMk cId="644537158" sldId="271"/>
            <ac:spMk id="19" creationId="{C100B844-01F4-4CA4-8396-B1B062B2A72D}"/>
          </ac:spMkLst>
        </pc:spChg>
        <pc:spChg chg="add mod">
          <ac:chgData name="Ирина Уланова" userId="c327bba2bea41a5e" providerId="LiveId" clId="{D50A898B-335B-4205-97DA-1067BCE5FE37}" dt="2024-10-10T20:10:58.432" v="1585" actId="1076"/>
          <ac:spMkLst>
            <pc:docMk/>
            <pc:sldMk cId="644537158" sldId="271"/>
            <ac:spMk id="20" creationId="{A1CE21DE-DA79-4175-B67D-2578898F8477}"/>
          </ac:spMkLst>
        </pc:spChg>
        <pc:spChg chg="add mod">
          <ac:chgData name="Ирина Уланова" userId="c327bba2bea41a5e" providerId="LiveId" clId="{D50A898B-335B-4205-97DA-1067BCE5FE37}" dt="2024-10-10T20:14:17.611" v="1621" actId="1076"/>
          <ac:spMkLst>
            <pc:docMk/>
            <pc:sldMk cId="644537158" sldId="271"/>
            <ac:spMk id="23" creationId="{20B09A43-6821-4586-83F2-53E590540AFC}"/>
          </ac:spMkLst>
        </pc:spChg>
        <pc:spChg chg="add mod">
          <ac:chgData name="Ирина Уланова" userId="c327bba2bea41a5e" providerId="LiveId" clId="{D50A898B-335B-4205-97DA-1067BCE5FE37}" dt="2024-10-10T20:15:27.216" v="1630"/>
          <ac:spMkLst>
            <pc:docMk/>
            <pc:sldMk cId="644537158" sldId="271"/>
            <ac:spMk id="26" creationId="{969035B8-7F64-4A11-8A59-83D750AEA8EF}"/>
          </ac:spMkLst>
        </pc:spChg>
        <pc:picChg chg="add mod">
          <ac:chgData name="Ирина Уланова" userId="c327bba2bea41a5e" providerId="LiveId" clId="{D50A898B-335B-4205-97DA-1067BCE5FE37}" dt="2024-10-10T20:14:08.858" v="1618" actId="1076"/>
          <ac:picMkLst>
            <pc:docMk/>
            <pc:sldMk cId="644537158" sldId="271"/>
            <ac:picMk id="22" creationId="{8035FC29-6517-45C5-9468-90D0D70FC66B}"/>
          </ac:picMkLst>
        </pc:picChg>
        <pc:picChg chg="add mod">
          <ac:chgData name="Ирина Уланова" userId="c327bba2bea41a5e" providerId="LiveId" clId="{D50A898B-335B-4205-97DA-1067BCE5FE37}" dt="2024-10-10T20:14:19.990" v="1622" actId="1076"/>
          <ac:picMkLst>
            <pc:docMk/>
            <pc:sldMk cId="644537158" sldId="271"/>
            <ac:picMk id="25" creationId="{5291DB4D-C8A8-41C3-B8C9-958647CCF756}"/>
          </ac:picMkLst>
        </pc:picChg>
      </pc:sldChg>
      <pc:sldChg chg="add del">
        <pc:chgData name="Ирина Уланова" userId="c327bba2bea41a5e" providerId="LiveId" clId="{D50A898B-335B-4205-97DA-1067BCE5FE37}" dt="2024-10-10T19:31:02.125" v="1342" actId="2696"/>
        <pc:sldMkLst>
          <pc:docMk/>
          <pc:sldMk cId="2095836749" sldId="271"/>
        </pc:sldMkLst>
      </pc:sldChg>
      <pc:sldChg chg="addSp delSp modSp new mod modNotesTx">
        <pc:chgData name="Ирина Уланова" userId="c327bba2bea41a5e" providerId="LiveId" clId="{D50A898B-335B-4205-97DA-1067BCE5FE37}" dt="2024-10-11T11:20:45.935" v="2290" actId="1076"/>
        <pc:sldMkLst>
          <pc:docMk/>
          <pc:sldMk cId="2666785218" sldId="272"/>
        </pc:sldMkLst>
        <pc:spChg chg="del mod">
          <ac:chgData name="Ирина Уланова" userId="c327bba2bea41a5e" providerId="LiveId" clId="{D50A898B-335B-4205-97DA-1067BCE5FE37}" dt="2024-10-11T10:22:11.565" v="2032" actId="21"/>
          <ac:spMkLst>
            <pc:docMk/>
            <pc:sldMk cId="2666785218" sldId="272"/>
            <ac:spMk id="2" creationId="{D5B1FC0C-5B46-4A6D-923F-0D7F808DFE7E}"/>
          </ac:spMkLst>
        </pc:spChg>
        <pc:spChg chg="del">
          <ac:chgData name="Ирина Уланова" userId="c327bba2bea41a5e" providerId="LiveId" clId="{D50A898B-335B-4205-97DA-1067BCE5FE37}" dt="2024-10-11T10:22:16.594" v="2034" actId="21"/>
          <ac:spMkLst>
            <pc:docMk/>
            <pc:sldMk cId="2666785218" sldId="272"/>
            <ac:spMk id="3" creationId="{70A7849E-70E2-4245-A3E9-A2231C64475B}"/>
          </ac:spMkLst>
        </pc:spChg>
        <pc:spChg chg="add del mod">
          <ac:chgData name="Ирина Уланова" userId="c327bba2bea41a5e" providerId="LiveId" clId="{D50A898B-335B-4205-97DA-1067BCE5FE37}" dt="2024-10-11T10:22:14.662" v="2033" actId="21"/>
          <ac:spMkLst>
            <pc:docMk/>
            <pc:sldMk cId="2666785218" sldId="272"/>
            <ac:spMk id="5" creationId="{D242FE2E-0A9C-4B51-9723-B394F9670783}"/>
          </ac:spMkLst>
        </pc:spChg>
        <pc:spChg chg="add mod">
          <ac:chgData name="Ирина Уланова" userId="c327bba2bea41a5e" providerId="LiveId" clId="{D50A898B-335B-4205-97DA-1067BCE5FE37}" dt="2024-10-11T11:20:45.935" v="2290" actId="1076"/>
          <ac:spMkLst>
            <pc:docMk/>
            <pc:sldMk cId="2666785218" sldId="272"/>
            <ac:spMk id="9" creationId="{5D5618E7-33FE-48B0-AAEB-D7F01209E2D1}"/>
          </ac:spMkLst>
        </pc:spChg>
        <pc:spChg chg="add del mod">
          <ac:chgData name="Ирина Уланова" userId="c327bba2bea41a5e" providerId="LiveId" clId="{D50A898B-335B-4205-97DA-1067BCE5FE37}" dt="2024-10-11T11:13:30.642" v="2206" actId="21"/>
          <ac:spMkLst>
            <pc:docMk/>
            <pc:sldMk cId="2666785218" sldId="272"/>
            <ac:spMk id="10" creationId="{61B820AE-90B3-40D7-B5AE-D2869B7B47B3}"/>
          </ac:spMkLst>
        </pc:spChg>
        <pc:spChg chg="add del">
          <ac:chgData name="Ирина Уланова" userId="c327bba2bea41a5e" providerId="LiveId" clId="{D50A898B-335B-4205-97DA-1067BCE5FE37}" dt="2024-10-11T11:18:16.124" v="2245"/>
          <ac:spMkLst>
            <pc:docMk/>
            <pc:sldMk cId="2666785218" sldId="272"/>
            <ac:spMk id="11" creationId="{1A831C87-3571-49EF-99A8-DFDD9575EBEC}"/>
          </ac:spMkLst>
        </pc:spChg>
        <pc:spChg chg="add mod">
          <ac:chgData name="Ирина Уланова" userId="c327bba2bea41a5e" providerId="LiveId" clId="{D50A898B-335B-4205-97DA-1067BCE5FE37}" dt="2024-10-11T11:15:12.799" v="2219" actId="14100"/>
          <ac:spMkLst>
            <pc:docMk/>
            <pc:sldMk cId="2666785218" sldId="272"/>
            <ac:spMk id="12" creationId="{CACDA27B-CAB2-4907-8A30-5799F5E3D0C7}"/>
          </ac:spMkLst>
        </pc:spChg>
        <pc:spChg chg="add del mod">
          <ac:chgData name="Ирина Уланова" userId="c327bba2bea41a5e" providerId="LiveId" clId="{D50A898B-335B-4205-97DA-1067BCE5FE37}" dt="2024-10-11T11:18:26.803" v="2255" actId="767"/>
          <ac:spMkLst>
            <pc:docMk/>
            <pc:sldMk cId="2666785218" sldId="272"/>
            <ac:spMk id="13" creationId="{2BBA0C74-69AC-48A1-938A-8E40657FA9CC}"/>
          </ac:spMkLst>
        </pc:spChg>
        <pc:spChg chg="add mod">
          <ac:chgData name="Ирина Уланова" userId="c327bba2bea41a5e" providerId="LiveId" clId="{D50A898B-335B-4205-97DA-1067BCE5FE37}" dt="2024-10-11T11:17:36.232" v="2239" actId="1076"/>
          <ac:spMkLst>
            <pc:docMk/>
            <pc:sldMk cId="2666785218" sldId="272"/>
            <ac:spMk id="14" creationId="{0592027A-1C77-461F-8340-28E85CA9F294}"/>
          </ac:spMkLst>
        </pc:spChg>
        <pc:spChg chg="add del mod">
          <ac:chgData name="Ирина Уланова" userId="c327bba2bea41a5e" providerId="LiveId" clId="{D50A898B-335B-4205-97DA-1067BCE5FE37}" dt="2024-10-11T11:18:41.606" v="2258" actId="21"/>
          <ac:spMkLst>
            <pc:docMk/>
            <pc:sldMk cId="2666785218" sldId="272"/>
            <ac:spMk id="15" creationId="{BF23DFB3-B942-46B0-82E9-2A495E706C16}"/>
          </ac:spMkLst>
        </pc:spChg>
        <pc:spChg chg="add mod">
          <ac:chgData name="Ирина Уланова" userId="c327bba2bea41a5e" providerId="LiveId" clId="{D50A898B-335B-4205-97DA-1067BCE5FE37}" dt="2024-10-11T11:20:36.437" v="2289" actId="1076"/>
          <ac:spMkLst>
            <pc:docMk/>
            <pc:sldMk cId="2666785218" sldId="272"/>
            <ac:spMk id="16" creationId="{24045605-CA28-4D90-98D3-DFECEB804B0E}"/>
          </ac:spMkLst>
        </pc:spChg>
        <pc:spChg chg="add del">
          <ac:chgData name="Ирина Уланова" userId="c327bba2bea41a5e" providerId="LiveId" clId="{D50A898B-335B-4205-97DA-1067BCE5FE37}" dt="2024-10-11T11:18:23.239" v="2250"/>
          <ac:spMkLst>
            <pc:docMk/>
            <pc:sldMk cId="2666785218" sldId="272"/>
            <ac:spMk id="17" creationId="{3CFEC761-6A9C-4FAD-BC2A-0EA433FEFCDC}"/>
          </ac:spMkLst>
        </pc:spChg>
        <pc:spChg chg="add del">
          <ac:chgData name="Ирина Уланова" userId="c327bba2bea41a5e" providerId="LiveId" clId="{D50A898B-335B-4205-97DA-1067BCE5FE37}" dt="2024-10-11T11:18:25.780" v="2253"/>
          <ac:spMkLst>
            <pc:docMk/>
            <pc:sldMk cId="2666785218" sldId="272"/>
            <ac:spMk id="18" creationId="{48F8DF43-49F9-45C3-B6F6-96BC4C0C38EE}"/>
          </ac:spMkLst>
        </pc:spChg>
        <pc:spChg chg="add mod">
          <ac:chgData name="Ирина Уланова" userId="c327bba2bea41a5e" providerId="LiveId" clId="{D50A898B-335B-4205-97DA-1067BCE5FE37}" dt="2024-10-11T11:20:36.437" v="2289" actId="1076"/>
          <ac:spMkLst>
            <pc:docMk/>
            <pc:sldMk cId="2666785218" sldId="272"/>
            <ac:spMk id="22" creationId="{09D9246B-68B4-4B72-A71E-D33F34162A41}"/>
          </ac:spMkLst>
        </pc:spChg>
        <pc:spChg chg="add mod">
          <ac:chgData name="Ирина Уланова" userId="c327bba2bea41a5e" providerId="LiveId" clId="{D50A898B-335B-4205-97DA-1067BCE5FE37}" dt="2024-10-11T11:20:36.437" v="2289" actId="1076"/>
          <ac:spMkLst>
            <pc:docMk/>
            <pc:sldMk cId="2666785218" sldId="272"/>
            <ac:spMk id="23" creationId="{04CE457D-6C52-4981-90D4-BB1E3A24A99A}"/>
          </ac:spMkLst>
        </pc:spChg>
        <pc:spChg chg="add mod">
          <ac:chgData name="Ирина Уланова" userId="c327bba2bea41a5e" providerId="LiveId" clId="{D50A898B-335B-4205-97DA-1067BCE5FE37}" dt="2024-10-11T11:20:36.437" v="2289" actId="1076"/>
          <ac:spMkLst>
            <pc:docMk/>
            <pc:sldMk cId="2666785218" sldId="272"/>
            <ac:spMk id="24" creationId="{CE9E41E0-B981-416B-A6B1-91C956F6E32A}"/>
          </ac:spMkLst>
        </pc:spChg>
        <pc:spChg chg="add del mod">
          <ac:chgData name="Ирина Уланова" userId="c327bba2bea41a5e" providerId="LiveId" clId="{D50A898B-335B-4205-97DA-1067BCE5FE37}" dt="2024-10-11T11:19:51.149" v="2277" actId="21"/>
          <ac:spMkLst>
            <pc:docMk/>
            <pc:sldMk cId="2666785218" sldId="272"/>
            <ac:spMk id="25" creationId="{49B514ED-AF86-449A-8126-F77281EDBBDA}"/>
          </ac:spMkLst>
        </pc:spChg>
        <pc:spChg chg="add mod">
          <ac:chgData name="Ирина Уланова" userId="c327bba2bea41a5e" providerId="LiveId" clId="{D50A898B-335B-4205-97DA-1067BCE5FE37}" dt="2024-10-11T11:20:36.437" v="2289" actId="1076"/>
          <ac:spMkLst>
            <pc:docMk/>
            <pc:sldMk cId="2666785218" sldId="272"/>
            <ac:spMk id="26" creationId="{8BB010D9-83E3-4D74-936C-605025C71634}"/>
          </ac:spMkLst>
        </pc:spChg>
        <pc:spChg chg="add mod">
          <ac:chgData name="Ирина Уланова" userId="c327bba2bea41a5e" providerId="LiveId" clId="{D50A898B-335B-4205-97DA-1067BCE5FE37}" dt="2024-10-11T11:20:36.437" v="2289" actId="1076"/>
          <ac:spMkLst>
            <pc:docMk/>
            <pc:sldMk cId="2666785218" sldId="272"/>
            <ac:spMk id="28" creationId="{CA53ABF8-FDFB-4D95-9411-7C254856A97F}"/>
          </ac:spMkLst>
        </pc:spChg>
        <pc:picChg chg="add mod">
          <ac:chgData name="Ирина Уланова" userId="c327bba2bea41a5e" providerId="LiveId" clId="{D50A898B-335B-4205-97DA-1067BCE5FE37}" dt="2024-10-11T10:23:53.097" v="2064" actId="1076"/>
          <ac:picMkLst>
            <pc:docMk/>
            <pc:sldMk cId="2666785218" sldId="272"/>
            <ac:picMk id="2050" creationId="{BDBA1C0D-0366-460B-A05A-CA0BC4F7438B}"/>
          </ac:picMkLst>
        </pc:picChg>
        <pc:picChg chg="add mod">
          <ac:chgData name="Ирина Уланова" userId="c327bba2bea41a5e" providerId="LiveId" clId="{D50A898B-335B-4205-97DA-1067BCE5FE37}" dt="2024-10-11T10:23:57.539" v="2066" actId="14100"/>
          <ac:picMkLst>
            <pc:docMk/>
            <pc:sldMk cId="2666785218" sldId="272"/>
            <ac:picMk id="2052" creationId="{6EE1261B-1477-421F-91BF-089615A37513}"/>
          </ac:picMkLst>
        </pc:picChg>
      </pc:sldChg>
      <pc:sldChg chg="addSp delSp modSp new del mod modNotesTx">
        <pc:chgData name="Ирина Уланова" userId="c327bba2bea41a5e" providerId="LiveId" clId="{D50A898B-335B-4205-97DA-1067BCE5FE37}" dt="2024-10-11T09:49:47.971" v="1953" actId="2696"/>
        <pc:sldMkLst>
          <pc:docMk/>
          <pc:sldMk cId="3374663534" sldId="273"/>
        </pc:sldMkLst>
        <pc:spChg chg="del">
          <ac:chgData name="Ирина Уланова" userId="c327bba2bea41a5e" providerId="LiveId" clId="{D50A898B-335B-4205-97DA-1067BCE5FE37}" dt="2024-10-11T09:19:34.584" v="1741" actId="21"/>
          <ac:spMkLst>
            <pc:docMk/>
            <pc:sldMk cId="3374663534" sldId="273"/>
            <ac:spMk id="2" creationId="{91DA0B52-DFBF-4C25-ACD7-70F278122B0E}"/>
          </ac:spMkLst>
        </pc:spChg>
        <pc:spChg chg="del">
          <ac:chgData name="Ирина Уланова" userId="c327bba2bea41a5e" providerId="LiveId" clId="{D50A898B-335B-4205-97DA-1067BCE5FE37}" dt="2024-10-11T09:19:36.286" v="1742" actId="21"/>
          <ac:spMkLst>
            <pc:docMk/>
            <pc:sldMk cId="3374663534" sldId="273"/>
            <ac:spMk id="3" creationId="{E1F1A6EE-164A-4DB3-8661-1EDB266444AA}"/>
          </ac:spMkLst>
        </pc:spChg>
        <pc:spChg chg="add del mod">
          <ac:chgData name="Ирина Уланова" userId="c327bba2bea41a5e" providerId="LiveId" clId="{D50A898B-335B-4205-97DA-1067BCE5FE37}" dt="2024-10-11T09:19:33.174" v="1740" actId="21"/>
          <ac:spMkLst>
            <pc:docMk/>
            <pc:sldMk cId="3374663534" sldId="273"/>
            <ac:spMk id="4" creationId="{99F9B80C-5718-4D6E-9ED9-236CDC768187}"/>
          </ac:spMkLst>
        </pc:spChg>
        <pc:spChg chg="add del mod">
          <ac:chgData name="Ирина Уланова" userId="c327bba2bea41a5e" providerId="LiveId" clId="{D50A898B-335B-4205-97DA-1067BCE5FE37}" dt="2024-10-11T09:19:33.174" v="1740" actId="21"/>
          <ac:spMkLst>
            <pc:docMk/>
            <pc:sldMk cId="3374663534" sldId="273"/>
            <ac:spMk id="5" creationId="{6F2525C4-355E-4670-980D-901A6037EBA9}"/>
          </ac:spMkLst>
        </pc:spChg>
        <pc:spChg chg="add del mod">
          <ac:chgData name="Ирина Уланова" userId="c327bba2bea41a5e" providerId="LiveId" clId="{D50A898B-335B-4205-97DA-1067BCE5FE37}" dt="2024-10-11T09:19:33.174" v="1740" actId="21"/>
          <ac:spMkLst>
            <pc:docMk/>
            <pc:sldMk cId="3374663534" sldId="273"/>
            <ac:spMk id="6" creationId="{2180A898-88E1-43DD-83B3-8A833D98119D}"/>
          </ac:spMkLst>
        </pc:spChg>
        <pc:spChg chg="add del mod">
          <ac:chgData name="Ирина Уланова" userId="c327bba2bea41a5e" providerId="LiveId" clId="{D50A898B-335B-4205-97DA-1067BCE5FE37}" dt="2024-10-11T09:19:33.174" v="1740" actId="21"/>
          <ac:spMkLst>
            <pc:docMk/>
            <pc:sldMk cId="3374663534" sldId="273"/>
            <ac:spMk id="7" creationId="{24536321-F2B4-4440-BA43-DA8C159C9D77}"/>
          </ac:spMkLst>
        </pc:spChg>
        <pc:spChg chg="add del mod">
          <ac:chgData name="Ирина Уланова" userId="c327bba2bea41a5e" providerId="LiveId" clId="{D50A898B-335B-4205-97DA-1067BCE5FE37}" dt="2024-10-11T09:19:33.174" v="1740" actId="21"/>
          <ac:spMkLst>
            <pc:docMk/>
            <pc:sldMk cId="3374663534" sldId="273"/>
            <ac:spMk id="8" creationId="{731FB394-35A7-48A9-89DE-D6C869199A4E}"/>
          </ac:spMkLst>
        </pc:spChg>
        <pc:spChg chg="add del mod">
          <ac:chgData name="Ирина Уланова" userId="c327bba2bea41a5e" providerId="LiveId" clId="{D50A898B-335B-4205-97DA-1067BCE5FE37}" dt="2024-10-11T09:20:45.680" v="1747" actId="21"/>
          <ac:spMkLst>
            <pc:docMk/>
            <pc:sldMk cId="3374663534" sldId="273"/>
            <ac:spMk id="9" creationId="{6A34158A-7E3F-49BA-A761-C61D94529706}"/>
          </ac:spMkLst>
        </pc:spChg>
        <pc:spChg chg="add del mod">
          <ac:chgData name="Ирина Уланова" userId="c327bba2bea41a5e" providerId="LiveId" clId="{D50A898B-335B-4205-97DA-1067BCE5FE37}" dt="2024-10-11T09:20:45.680" v="1747" actId="21"/>
          <ac:spMkLst>
            <pc:docMk/>
            <pc:sldMk cId="3374663534" sldId="273"/>
            <ac:spMk id="10" creationId="{CF8261A9-D30C-477C-B0AB-993D28831438}"/>
          </ac:spMkLst>
        </pc:spChg>
        <pc:spChg chg="add del mod">
          <ac:chgData name="Ирина Уланова" userId="c327bba2bea41a5e" providerId="LiveId" clId="{D50A898B-335B-4205-97DA-1067BCE5FE37}" dt="2024-10-11T09:20:45.680" v="1747" actId="21"/>
          <ac:spMkLst>
            <pc:docMk/>
            <pc:sldMk cId="3374663534" sldId="273"/>
            <ac:spMk id="11" creationId="{9B38F217-5022-45B7-BF0D-9E4E0A754C14}"/>
          </ac:spMkLst>
        </pc:spChg>
        <pc:spChg chg="add mod">
          <ac:chgData name="Ирина Уланова" userId="c327bba2bea41a5e" providerId="LiveId" clId="{D50A898B-335B-4205-97DA-1067BCE5FE37}" dt="2024-10-11T09:21:07.934" v="1753" actId="1076"/>
          <ac:spMkLst>
            <pc:docMk/>
            <pc:sldMk cId="3374663534" sldId="273"/>
            <ac:spMk id="12" creationId="{A9947289-8426-4513-83EA-EBA6D3D6682F}"/>
          </ac:spMkLst>
        </pc:spChg>
        <pc:spChg chg="add del mod">
          <ac:chgData name="Ирина Уланова" userId="c327bba2bea41a5e" providerId="LiveId" clId="{D50A898B-335B-4205-97DA-1067BCE5FE37}" dt="2024-10-11T09:21:03.025" v="1752" actId="21"/>
          <ac:spMkLst>
            <pc:docMk/>
            <pc:sldMk cId="3374663534" sldId="273"/>
            <ac:spMk id="13" creationId="{99596BB4-D009-478A-94A3-1B2C5AAEFD58}"/>
          </ac:spMkLst>
        </pc:spChg>
        <pc:spChg chg="add mod">
          <ac:chgData name="Ирина Уланова" userId="c327bba2bea41a5e" providerId="LiveId" clId="{D50A898B-335B-4205-97DA-1067BCE5FE37}" dt="2024-10-11T09:24:43.222" v="1777" actId="115"/>
          <ac:spMkLst>
            <pc:docMk/>
            <pc:sldMk cId="3374663534" sldId="273"/>
            <ac:spMk id="14" creationId="{40960574-87A1-41C3-909F-DFB4239258BA}"/>
          </ac:spMkLst>
        </pc:spChg>
        <pc:spChg chg="add mod">
          <ac:chgData name="Ирина Уланова" userId="c327bba2bea41a5e" providerId="LiveId" clId="{D50A898B-335B-4205-97DA-1067BCE5FE37}" dt="2024-10-11T09:24:30.610" v="1772" actId="14100"/>
          <ac:spMkLst>
            <pc:docMk/>
            <pc:sldMk cId="3374663534" sldId="273"/>
            <ac:spMk id="15" creationId="{D7780C72-F095-4B64-8B19-22178876A9D2}"/>
          </ac:spMkLst>
        </pc:spChg>
        <pc:spChg chg="add mod">
          <ac:chgData name="Ирина Уланова" userId="c327bba2bea41a5e" providerId="LiveId" clId="{D50A898B-335B-4205-97DA-1067BCE5FE37}" dt="2024-10-11T09:38:59.413" v="1840" actId="14100"/>
          <ac:spMkLst>
            <pc:docMk/>
            <pc:sldMk cId="3374663534" sldId="273"/>
            <ac:spMk id="22" creationId="{A426EE4F-F06B-4627-85C9-3E5704CD4A05}"/>
          </ac:spMkLst>
        </pc:spChg>
        <pc:picChg chg="add del mod">
          <ac:chgData name="Ирина Уланова" userId="c327bba2bea41a5e" providerId="LiveId" clId="{D50A898B-335B-4205-97DA-1067BCE5FE37}" dt="2024-10-11T09:31:48.558" v="1809" actId="21"/>
          <ac:picMkLst>
            <pc:docMk/>
            <pc:sldMk cId="3374663534" sldId="273"/>
            <ac:picMk id="16" creationId="{7A814246-B190-4A99-B304-A43CD71ABECE}"/>
          </ac:picMkLst>
        </pc:picChg>
        <pc:picChg chg="add del mod">
          <ac:chgData name="Ирина Уланова" userId="c327bba2bea41a5e" providerId="LiveId" clId="{D50A898B-335B-4205-97DA-1067BCE5FE37}" dt="2024-10-11T09:38:04.206" v="1821" actId="21"/>
          <ac:picMkLst>
            <pc:docMk/>
            <pc:sldMk cId="3374663534" sldId="273"/>
            <ac:picMk id="18" creationId="{0C7E585C-1F47-4426-8A31-FA77A45D2BD1}"/>
          </ac:picMkLst>
        </pc:picChg>
        <pc:picChg chg="add mod">
          <ac:chgData name="Ирина Уланова" userId="c327bba2bea41a5e" providerId="LiveId" clId="{D50A898B-335B-4205-97DA-1067BCE5FE37}" dt="2024-10-11T09:40:15.056" v="1876" actId="1076"/>
          <ac:picMkLst>
            <pc:docMk/>
            <pc:sldMk cId="3374663534" sldId="273"/>
            <ac:picMk id="20" creationId="{D489A960-8E39-4CA8-98C7-723DD6378E58}"/>
          </ac:picMkLst>
        </pc:picChg>
        <pc:picChg chg="add del mod">
          <ac:chgData name="Ирина Уланова" userId="c327bba2bea41a5e" providerId="LiveId" clId="{D50A898B-335B-4205-97DA-1067BCE5FE37}" dt="2024-10-11T09:38:12.961" v="1825" actId="21"/>
          <ac:picMkLst>
            <pc:docMk/>
            <pc:sldMk cId="3374663534" sldId="273"/>
            <ac:picMk id="21" creationId="{C47FD78D-53FA-4543-A473-002669A6EC8B}"/>
          </ac:picMkLst>
        </pc:picChg>
      </pc:sldChg>
      <pc:sldChg chg="addSp delSp modSp add mod modNotesTx">
        <pc:chgData name="Ирина Уланова" userId="c327bba2bea41a5e" providerId="LiveId" clId="{D50A898B-335B-4205-97DA-1067BCE5FE37}" dt="2024-10-11T09:51:19.967" v="1966"/>
        <pc:sldMkLst>
          <pc:docMk/>
          <pc:sldMk cId="599583236" sldId="274"/>
        </pc:sldMkLst>
        <pc:spChg chg="add mod">
          <ac:chgData name="Ирина Уланова" userId="c327bba2bea41a5e" providerId="LiveId" clId="{D50A898B-335B-4205-97DA-1067BCE5FE37}" dt="2024-10-11T09:45:55.363" v="1934" actId="14100"/>
          <ac:spMkLst>
            <pc:docMk/>
            <pc:sldMk cId="599583236" sldId="274"/>
            <ac:spMk id="3" creationId="{52134D65-0001-47BD-B9BC-3DBCD96D7702}"/>
          </ac:spMkLst>
        </pc:spChg>
        <pc:spChg chg="add mod">
          <ac:chgData name="Ирина Уланова" userId="c327bba2bea41a5e" providerId="LiveId" clId="{D50A898B-335B-4205-97DA-1067BCE5FE37}" dt="2024-10-11T09:45:50.935" v="1933" actId="1076"/>
          <ac:spMkLst>
            <pc:docMk/>
            <pc:sldMk cId="599583236" sldId="274"/>
            <ac:spMk id="4" creationId="{6F3FEFEE-8175-4CEE-90E7-D6CAA40336D4}"/>
          </ac:spMkLst>
        </pc:spChg>
        <pc:spChg chg="add mod">
          <ac:chgData name="Ирина Уланова" userId="c327bba2bea41a5e" providerId="LiveId" clId="{D50A898B-335B-4205-97DA-1067BCE5FE37}" dt="2024-10-11T09:46:04.524" v="1935" actId="1076"/>
          <ac:spMkLst>
            <pc:docMk/>
            <pc:sldMk cId="599583236" sldId="274"/>
            <ac:spMk id="5" creationId="{DC77D56B-9995-4842-991F-794DBBFDDE16}"/>
          </ac:spMkLst>
        </pc:spChg>
        <pc:spChg chg="add mod">
          <ac:chgData name="Ирина Уланова" userId="c327bba2bea41a5e" providerId="LiveId" clId="{D50A898B-335B-4205-97DA-1067BCE5FE37}" dt="2024-10-11T09:47:32.273" v="1952" actId="1076"/>
          <ac:spMkLst>
            <pc:docMk/>
            <pc:sldMk cId="599583236" sldId="274"/>
            <ac:spMk id="6" creationId="{E7652512-286D-434D-9191-D0D423E1116F}"/>
          </ac:spMkLst>
        </pc:spChg>
        <pc:spChg chg="add mod ord">
          <ac:chgData name="Ирина Уланова" userId="c327bba2bea41a5e" providerId="LiveId" clId="{D50A898B-335B-4205-97DA-1067BCE5FE37}" dt="2024-10-11T09:42:13.542" v="1887" actId="167"/>
          <ac:spMkLst>
            <pc:docMk/>
            <pc:sldMk cId="599583236" sldId="274"/>
            <ac:spMk id="7" creationId="{930A48DA-5047-4F63-BF9D-CEE74D4693AB}"/>
          </ac:spMkLst>
        </pc:spChg>
        <pc:spChg chg="add mod">
          <ac:chgData name="Ирина Уланова" userId="c327bba2bea41a5e" providerId="LiveId" clId="{D50A898B-335B-4205-97DA-1067BCE5FE37}" dt="2024-10-11T09:42:47.127" v="1895" actId="14100"/>
          <ac:spMkLst>
            <pc:docMk/>
            <pc:sldMk cId="599583236" sldId="274"/>
            <ac:spMk id="8" creationId="{09767231-E480-4E1A-9ED1-85EC0535BDE0}"/>
          </ac:spMkLst>
        </pc:spChg>
        <pc:spChg chg="add mod">
          <ac:chgData name="Ирина Уланова" userId="c327bba2bea41a5e" providerId="LiveId" clId="{D50A898B-335B-4205-97DA-1067BCE5FE37}" dt="2024-10-11T09:42:38.120" v="1893" actId="1076"/>
          <ac:spMkLst>
            <pc:docMk/>
            <pc:sldMk cId="599583236" sldId="274"/>
            <ac:spMk id="10" creationId="{00A676EC-CD1D-4D73-A9DB-283D2DD30856}"/>
          </ac:spMkLst>
        </pc:spChg>
        <pc:spChg chg="add del mod">
          <ac:chgData name="Ирина Уланова" userId="c327bba2bea41a5e" providerId="LiveId" clId="{D50A898B-335B-4205-97DA-1067BCE5FE37}" dt="2024-10-11T09:43:14.254" v="1903"/>
          <ac:spMkLst>
            <pc:docMk/>
            <pc:sldMk cId="599583236" sldId="274"/>
            <ac:spMk id="11" creationId="{6730AE77-25A0-4DE5-99F5-9B05F6EB05E0}"/>
          </ac:spMkLst>
        </pc:spChg>
        <pc:spChg chg="add del mod">
          <ac:chgData name="Ирина Уланова" userId="c327bba2bea41a5e" providerId="LiveId" clId="{D50A898B-335B-4205-97DA-1067BCE5FE37}" dt="2024-10-11T09:43:14.254" v="1903"/>
          <ac:spMkLst>
            <pc:docMk/>
            <pc:sldMk cId="599583236" sldId="274"/>
            <ac:spMk id="13" creationId="{FBCC87F4-6663-4376-851C-FD85A6F2428F}"/>
          </ac:spMkLst>
        </pc:spChg>
        <pc:spChg chg="mod">
          <ac:chgData name="Ирина Уланова" userId="c327bba2bea41a5e" providerId="LiveId" clId="{D50A898B-335B-4205-97DA-1067BCE5FE37}" dt="2024-10-11T09:40:57.241" v="1881" actId="1076"/>
          <ac:spMkLst>
            <pc:docMk/>
            <pc:sldMk cId="599583236" sldId="274"/>
            <ac:spMk id="14" creationId="{40960574-87A1-41C3-909F-DFB4239258BA}"/>
          </ac:spMkLst>
        </pc:spChg>
        <pc:spChg chg="mod">
          <ac:chgData name="Ирина Уланова" userId="c327bba2bea41a5e" providerId="LiveId" clId="{D50A898B-335B-4205-97DA-1067BCE5FE37}" dt="2024-10-11T09:40:52.410" v="1880" actId="14100"/>
          <ac:spMkLst>
            <pc:docMk/>
            <pc:sldMk cId="599583236" sldId="274"/>
            <ac:spMk id="15" creationId="{D7780C72-F095-4B64-8B19-22178876A9D2}"/>
          </ac:spMkLst>
        </pc:spChg>
        <pc:spChg chg="add del mod">
          <ac:chgData name="Ирина Уланова" userId="c327bba2bea41a5e" providerId="LiveId" clId="{D50A898B-335B-4205-97DA-1067BCE5FE37}" dt="2024-10-11T09:43:14.254" v="1903"/>
          <ac:spMkLst>
            <pc:docMk/>
            <pc:sldMk cId="599583236" sldId="274"/>
            <ac:spMk id="16" creationId="{2231D0DF-97F1-47CC-8D78-B5EEBA32C3B9}"/>
          </ac:spMkLst>
        </pc:spChg>
        <pc:spChg chg="add del mod">
          <ac:chgData name="Ирина Уланова" userId="c327bba2bea41a5e" providerId="LiveId" clId="{D50A898B-335B-4205-97DA-1067BCE5FE37}" dt="2024-10-11T09:43:12.886" v="1901"/>
          <ac:spMkLst>
            <pc:docMk/>
            <pc:sldMk cId="599583236" sldId="274"/>
            <ac:spMk id="17" creationId="{7BAD58F5-3F83-4343-9285-F4B8C98C6EF7}"/>
          </ac:spMkLst>
        </pc:spChg>
        <pc:spChg chg="add del mod">
          <ac:chgData name="Ирина Уланова" userId="c327bba2bea41a5e" providerId="LiveId" clId="{D50A898B-335B-4205-97DA-1067BCE5FE37}" dt="2024-10-11T09:43:12.886" v="1901"/>
          <ac:spMkLst>
            <pc:docMk/>
            <pc:sldMk cId="599583236" sldId="274"/>
            <ac:spMk id="18" creationId="{825F16B9-415D-4B9F-83E9-2998B8E0DA39}"/>
          </ac:spMkLst>
        </pc:spChg>
        <pc:spChg chg="add del mod">
          <ac:chgData name="Ирина Уланова" userId="c327bba2bea41a5e" providerId="LiveId" clId="{D50A898B-335B-4205-97DA-1067BCE5FE37}" dt="2024-10-11T09:43:12.886" v="1901"/>
          <ac:spMkLst>
            <pc:docMk/>
            <pc:sldMk cId="599583236" sldId="274"/>
            <ac:spMk id="19" creationId="{BF8B17CD-D7FC-438B-BF68-D12831121D77}"/>
          </ac:spMkLst>
        </pc:spChg>
        <pc:spChg chg="add mod">
          <ac:chgData name="Ирина Уланова" userId="c327bba2bea41a5e" providerId="LiveId" clId="{D50A898B-335B-4205-97DA-1067BCE5FE37}" dt="2024-10-11T09:45:50.935" v="1933" actId="1076"/>
          <ac:spMkLst>
            <pc:docMk/>
            <pc:sldMk cId="599583236" sldId="274"/>
            <ac:spMk id="21" creationId="{02205E25-BC55-4C83-B44A-0D7D6B2A965D}"/>
          </ac:spMkLst>
        </pc:spChg>
        <pc:spChg chg="mod">
          <ac:chgData name="Ирина Уланова" userId="c327bba2bea41a5e" providerId="LiveId" clId="{D50A898B-335B-4205-97DA-1067BCE5FE37}" dt="2024-10-11T09:41:44.666" v="1883" actId="1076"/>
          <ac:spMkLst>
            <pc:docMk/>
            <pc:sldMk cId="599583236" sldId="274"/>
            <ac:spMk id="22" creationId="{A426EE4F-F06B-4627-85C9-3E5704CD4A05}"/>
          </ac:spMkLst>
        </pc:spChg>
        <pc:spChg chg="add mod">
          <ac:chgData name="Ирина Уланова" userId="c327bba2bea41a5e" providerId="LiveId" clId="{D50A898B-335B-4205-97DA-1067BCE5FE37}" dt="2024-10-11T09:45:50.935" v="1933" actId="1076"/>
          <ac:spMkLst>
            <pc:docMk/>
            <pc:sldMk cId="599583236" sldId="274"/>
            <ac:spMk id="23" creationId="{EAE3FB22-31D7-4064-B255-FE347995C21B}"/>
          </ac:spMkLst>
        </pc:spChg>
        <pc:spChg chg="add mod">
          <ac:chgData name="Ирина Уланова" userId="c327bba2bea41a5e" providerId="LiveId" clId="{D50A898B-335B-4205-97DA-1067BCE5FE37}" dt="2024-10-11T09:45:50.935" v="1933" actId="1076"/>
          <ac:spMkLst>
            <pc:docMk/>
            <pc:sldMk cId="599583236" sldId="274"/>
            <ac:spMk id="24" creationId="{76AC8397-AAB1-4D94-8910-6C06E5BF5382}"/>
          </ac:spMkLst>
        </pc:spChg>
        <pc:spChg chg="add mod">
          <ac:chgData name="Ирина Уланова" userId="c327bba2bea41a5e" providerId="LiveId" clId="{D50A898B-335B-4205-97DA-1067BCE5FE37}" dt="2024-10-11T09:45:50.935" v="1933" actId="1076"/>
          <ac:spMkLst>
            <pc:docMk/>
            <pc:sldMk cId="599583236" sldId="274"/>
            <ac:spMk id="25" creationId="{B3395E8B-6547-4DC3-9F67-C463EEA4FC80}"/>
          </ac:spMkLst>
        </pc:spChg>
        <pc:spChg chg="add mod">
          <ac:chgData name="Ирина Уланова" userId="c327bba2bea41a5e" providerId="LiveId" clId="{D50A898B-335B-4205-97DA-1067BCE5FE37}" dt="2024-10-11T09:46:04.524" v="1935" actId="1076"/>
          <ac:spMkLst>
            <pc:docMk/>
            <pc:sldMk cId="599583236" sldId="274"/>
            <ac:spMk id="26" creationId="{B3AD5FC7-B1F5-4515-A988-10C45C512EF2}"/>
          </ac:spMkLst>
        </pc:spChg>
        <pc:spChg chg="add mod">
          <ac:chgData name="Ирина Уланова" userId="c327bba2bea41a5e" providerId="LiveId" clId="{D50A898B-335B-4205-97DA-1067BCE5FE37}" dt="2024-10-11T09:46:04.524" v="1935" actId="1076"/>
          <ac:spMkLst>
            <pc:docMk/>
            <pc:sldMk cId="599583236" sldId="274"/>
            <ac:spMk id="27" creationId="{00650F42-7112-4255-BA95-0F15BABBF732}"/>
          </ac:spMkLst>
        </pc:spChg>
        <pc:picChg chg="mod">
          <ac:chgData name="Ирина Уланова" userId="c327bba2bea41a5e" providerId="LiveId" clId="{D50A898B-335B-4205-97DA-1067BCE5FE37}" dt="2024-10-11T09:41:40.500" v="1882" actId="1076"/>
          <ac:picMkLst>
            <pc:docMk/>
            <pc:sldMk cId="599583236" sldId="274"/>
            <ac:picMk id="20" creationId="{D489A960-8E39-4CA8-98C7-723DD6378E58}"/>
          </ac:picMkLst>
        </pc:picChg>
      </pc:sldChg>
      <pc:sldChg chg="addSp delSp modSp new del mod">
        <pc:chgData name="Ирина Уланова" userId="c327bba2bea41a5e" providerId="LiveId" clId="{D50A898B-335B-4205-97DA-1067BCE5FE37}" dt="2024-10-11T09:30:45.458" v="1805" actId="2696"/>
        <pc:sldMkLst>
          <pc:docMk/>
          <pc:sldMk cId="2578851324" sldId="274"/>
        </pc:sldMkLst>
        <pc:spChg chg="del">
          <ac:chgData name="Ирина Уланова" userId="c327bba2bea41a5e" providerId="LiveId" clId="{D50A898B-335B-4205-97DA-1067BCE5FE37}" dt="2024-10-11T09:30:18.440" v="1797" actId="21"/>
          <ac:spMkLst>
            <pc:docMk/>
            <pc:sldMk cId="2578851324" sldId="274"/>
            <ac:spMk id="2" creationId="{85011F02-0F76-47A1-AE93-2CFB1093BB66}"/>
          </ac:spMkLst>
        </pc:spChg>
        <pc:spChg chg="del">
          <ac:chgData name="Ирина Уланова" userId="c327bba2bea41a5e" providerId="LiveId" clId="{D50A898B-335B-4205-97DA-1067BCE5FE37}" dt="2024-10-11T09:30:20.559" v="1798" actId="21"/>
          <ac:spMkLst>
            <pc:docMk/>
            <pc:sldMk cId="2578851324" sldId="274"/>
            <ac:spMk id="3" creationId="{098D96D2-2C27-4005-9563-57E0C192D657}"/>
          </ac:spMkLst>
        </pc:spChg>
        <pc:picChg chg="add mod">
          <ac:chgData name="Ирина Уланова" userId="c327bba2bea41a5e" providerId="LiveId" clId="{D50A898B-335B-4205-97DA-1067BCE5FE37}" dt="2024-10-11T09:30:28.343" v="1804" actId="14100"/>
          <ac:picMkLst>
            <pc:docMk/>
            <pc:sldMk cId="2578851324" sldId="274"/>
            <ac:picMk id="4" creationId="{95B7D20A-D596-4E67-A24F-28463370AC7E}"/>
          </ac:picMkLst>
        </pc:picChg>
      </pc:sldChg>
      <pc:sldChg chg="addSp delSp modSp new mod modNotesTx">
        <pc:chgData name="Ирина Уланова" userId="c327bba2bea41a5e" providerId="LiveId" clId="{D50A898B-335B-4205-97DA-1067BCE5FE37}" dt="2024-10-11T10:35:46.751" v="2142"/>
        <pc:sldMkLst>
          <pc:docMk/>
          <pc:sldMk cId="3599623061" sldId="275"/>
        </pc:sldMkLst>
        <pc:spChg chg="del">
          <ac:chgData name="Ирина Уланова" userId="c327bba2bea41a5e" providerId="LiveId" clId="{D50A898B-335B-4205-97DA-1067BCE5FE37}" dt="2024-10-11T10:13:50.694" v="1969" actId="21"/>
          <ac:spMkLst>
            <pc:docMk/>
            <pc:sldMk cId="3599623061" sldId="275"/>
            <ac:spMk id="2" creationId="{755DFDCF-6E9B-4870-927E-312A79AEC0B2}"/>
          </ac:spMkLst>
        </pc:spChg>
        <pc:spChg chg="del">
          <ac:chgData name="Ирина Уланова" userId="c327bba2bea41a5e" providerId="LiveId" clId="{D50A898B-335B-4205-97DA-1067BCE5FE37}" dt="2024-10-11T10:13:52.941" v="1970" actId="21"/>
          <ac:spMkLst>
            <pc:docMk/>
            <pc:sldMk cId="3599623061" sldId="275"/>
            <ac:spMk id="3" creationId="{80B37E4D-6825-48F7-903F-0D59270709D0}"/>
          </ac:spMkLst>
        </pc:spChg>
        <pc:spChg chg="add mod">
          <ac:chgData name="Ирина Уланова" userId="c327bba2bea41a5e" providerId="LiveId" clId="{D50A898B-335B-4205-97DA-1067BCE5FE37}" dt="2024-10-11T10:35:07.915" v="2140" actId="1076"/>
          <ac:spMkLst>
            <pc:docMk/>
            <pc:sldMk cId="3599623061" sldId="275"/>
            <ac:spMk id="4" creationId="{95F9CD9E-448C-406B-83AA-6FA9BAEB086B}"/>
          </ac:spMkLst>
        </pc:spChg>
        <pc:spChg chg="add mod">
          <ac:chgData name="Ирина Уланова" userId="c327bba2bea41a5e" providerId="LiveId" clId="{D50A898B-335B-4205-97DA-1067BCE5FE37}" dt="2024-10-11T10:35:07.915" v="2140" actId="1076"/>
          <ac:spMkLst>
            <pc:docMk/>
            <pc:sldMk cId="3599623061" sldId="275"/>
            <ac:spMk id="6" creationId="{25BC548A-EF58-4784-8D17-D20A65B31309}"/>
          </ac:spMkLst>
        </pc:spChg>
        <pc:spChg chg="add mod">
          <ac:chgData name="Ирина Уланова" userId="c327bba2bea41a5e" providerId="LiveId" clId="{D50A898B-335B-4205-97DA-1067BCE5FE37}" dt="2024-10-11T10:35:00.176" v="2139" actId="1076"/>
          <ac:spMkLst>
            <pc:docMk/>
            <pc:sldMk cId="3599623061" sldId="275"/>
            <ac:spMk id="9" creationId="{74070FC4-9B62-41B1-9E40-0A73DBE04090}"/>
          </ac:spMkLst>
        </pc:spChg>
        <pc:spChg chg="add mod">
          <ac:chgData name="Ирина Уланова" userId="c327bba2bea41a5e" providerId="LiveId" clId="{D50A898B-335B-4205-97DA-1067BCE5FE37}" dt="2024-10-11T10:34:45.370" v="2136" actId="1076"/>
          <ac:spMkLst>
            <pc:docMk/>
            <pc:sldMk cId="3599623061" sldId="275"/>
            <ac:spMk id="10" creationId="{8C47240F-065E-46F9-9C9E-60ADE2CBF066}"/>
          </ac:spMkLst>
        </pc:spChg>
        <pc:spChg chg="add mod">
          <ac:chgData name="Ирина Уланова" userId="c327bba2bea41a5e" providerId="LiveId" clId="{D50A898B-335B-4205-97DA-1067BCE5FE37}" dt="2024-10-11T10:34:35.421" v="2135" actId="1076"/>
          <ac:spMkLst>
            <pc:docMk/>
            <pc:sldMk cId="3599623061" sldId="275"/>
            <ac:spMk id="12" creationId="{42E0DDC3-0627-4403-8FF1-DB8BD8FA7ACA}"/>
          </ac:spMkLst>
        </pc:spChg>
        <pc:spChg chg="add mod">
          <ac:chgData name="Ирина Уланова" userId="c327bba2bea41a5e" providerId="LiveId" clId="{D50A898B-335B-4205-97DA-1067BCE5FE37}" dt="2024-10-11T10:35:00.176" v="2139" actId="1076"/>
          <ac:spMkLst>
            <pc:docMk/>
            <pc:sldMk cId="3599623061" sldId="275"/>
            <ac:spMk id="13" creationId="{BD98692B-2E38-4767-A0EB-8CC53B9B285E}"/>
          </ac:spMkLst>
        </pc:spChg>
        <pc:picChg chg="add mod modCrop">
          <ac:chgData name="Ирина Уланова" userId="c327bba2bea41a5e" providerId="LiveId" clId="{D50A898B-335B-4205-97DA-1067BCE5FE37}" dt="2024-10-11T10:35:00.176" v="2139" actId="1076"/>
          <ac:picMkLst>
            <pc:docMk/>
            <pc:sldMk cId="3599623061" sldId="275"/>
            <ac:picMk id="8" creationId="{236ACC0E-0695-4355-B312-432B9E9BE691}"/>
          </ac:picMkLst>
        </pc:picChg>
        <pc:picChg chg="add mod">
          <ac:chgData name="Ирина Уланова" userId="c327bba2bea41a5e" providerId="LiveId" clId="{D50A898B-335B-4205-97DA-1067BCE5FE37}" dt="2024-10-11T10:34:45.370" v="2136" actId="1076"/>
          <ac:picMkLst>
            <pc:docMk/>
            <pc:sldMk cId="3599623061" sldId="275"/>
            <ac:picMk id="1026" creationId="{437F0559-1B08-42EE-B5ED-07AFCF303918}"/>
          </ac:picMkLst>
        </pc:picChg>
      </pc:sldChg>
      <pc:sldChg chg="addSp delSp modSp new mod">
        <pc:chgData name="Ирина Уланова" userId="c327bba2bea41a5e" providerId="LiveId" clId="{D50A898B-335B-4205-97DA-1067BCE5FE37}" dt="2024-10-11T11:42:29.855" v="2405" actId="1076"/>
        <pc:sldMkLst>
          <pc:docMk/>
          <pc:sldMk cId="3304766756" sldId="276"/>
        </pc:sldMkLst>
        <pc:spChg chg="del">
          <ac:chgData name="Ирина Уланова" userId="c327bba2bea41a5e" providerId="LiveId" clId="{D50A898B-335B-4205-97DA-1067BCE5FE37}" dt="2024-10-11T11:41:32.799" v="2389" actId="21"/>
          <ac:spMkLst>
            <pc:docMk/>
            <pc:sldMk cId="3304766756" sldId="276"/>
            <ac:spMk id="2" creationId="{CF198701-3723-4917-882A-9EB22169C57A}"/>
          </ac:spMkLst>
        </pc:spChg>
        <pc:spChg chg="del">
          <ac:chgData name="Ирина Уланова" userId="c327bba2bea41a5e" providerId="LiveId" clId="{D50A898B-335B-4205-97DA-1067BCE5FE37}" dt="2024-10-11T11:41:30.734" v="2388" actId="21"/>
          <ac:spMkLst>
            <pc:docMk/>
            <pc:sldMk cId="3304766756" sldId="276"/>
            <ac:spMk id="3" creationId="{EF78D9B4-EBA1-41A0-9B4E-9890AB552259}"/>
          </ac:spMkLst>
        </pc:spChg>
        <pc:spChg chg="add mod">
          <ac:chgData name="Ирина Уланова" userId="c327bba2bea41a5e" providerId="LiveId" clId="{D50A898B-335B-4205-97DA-1067BCE5FE37}" dt="2024-10-11T11:42:29.855" v="2405" actId="1076"/>
          <ac:spMkLst>
            <pc:docMk/>
            <pc:sldMk cId="3304766756" sldId="276"/>
            <ac:spMk id="4" creationId="{1688A71F-6422-499B-84CD-364325D84326}"/>
          </ac:spMkLst>
        </pc:spChg>
        <pc:spChg chg="add del mod">
          <ac:chgData name="Ирина Уланова" userId="c327bba2bea41a5e" providerId="LiveId" clId="{D50A898B-335B-4205-97DA-1067BCE5FE37}" dt="2024-10-11T11:42:20.930" v="2404" actId="22"/>
          <ac:spMkLst>
            <pc:docMk/>
            <pc:sldMk cId="3304766756" sldId="276"/>
            <ac:spMk id="6" creationId="{BD3A9A87-28E5-49DF-BE9D-63C470CBB80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409CD-6412-470E-875D-0D69F1C6E8C9}" type="datetimeFigureOut">
              <a:rPr lang="ru-RU" smtClean="0"/>
              <a:t>27.10.2024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738F03-948D-4055-A734-6B07C8484E2D}" type="slidenum">
              <a:rPr lang="ru-RU" smtClean="0"/>
              <a:t>‹#›</a:t>
            </a:fld>
            <a:endParaRPr lang="ru-RU"/>
          </a:p>
        </p:txBody>
      </p:sp>
    </p:spTree>
    <p:extLst>
      <p:ext uri="{BB962C8B-B14F-4D97-AF65-F5344CB8AC3E}">
        <p14:creationId xmlns:p14="http://schemas.microsoft.com/office/powerpoint/2010/main" val="2847438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A738F03-948D-4055-A734-6B07C8484E2D}" type="slidenum">
              <a:rPr lang="ru-RU" smtClean="0"/>
              <a:t>1</a:t>
            </a:fld>
            <a:endParaRPr lang="ru-RU"/>
          </a:p>
        </p:txBody>
      </p:sp>
    </p:spTree>
    <p:extLst>
      <p:ext uri="{BB962C8B-B14F-4D97-AF65-F5344CB8AC3E}">
        <p14:creationId xmlns:p14="http://schemas.microsoft.com/office/powerpoint/2010/main" val="697550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По гранду: </a:t>
            </a:r>
            <a:r>
              <a:rPr lang="ru-RU" b="1" dirty="0"/>
              <a:t>Схема газонаполненного сепаратора GRAND, где: 1 — фокальная плоскость с детектирующей системой; Q1-Q3 — квадрупольные линзы; D1-D2 — дипольные магниты; 2 — химическая газовая ячейка</a:t>
            </a:r>
            <a:r>
              <a:rPr lang="ru-RU" dirty="0"/>
              <a:t>. </a:t>
            </a:r>
            <a:r>
              <a:rPr lang="ru-RU" b="1" dirty="0"/>
              <a:t>Q1, Q2, Q3 (Квадрупольные магниты)</a:t>
            </a:r>
            <a:r>
              <a:rPr lang="ru-RU" dirty="0"/>
              <a:t>: Эти магниты ответственны за фокусировку пучка ядер отдачи после ядерной реакции. Они обеспечивают, чтобы частицы сохраняли точную траекторию, что помогает поддерживать целостность пучка.</a:t>
            </a:r>
          </a:p>
          <a:p>
            <a:r>
              <a:rPr lang="ru-RU" b="1" dirty="0"/>
              <a:t>D1, D2 (Дипольные магниты)</a:t>
            </a:r>
            <a:r>
              <a:rPr lang="ru-RU" dirty="0"/>
              <a:t>: Эти магниты используются для отклонения частиц в зависимости от их отношения заряд/масса. Это важно для разделения нежелательных частиц и фона от целевых продуктов реакции. Дипольные магниты создают магнитное поле, которое изгибает путь ядер отдачи, помогая фильтровать ненужные компоненты.</a:t>
            </a:r>
          </a:p>
          <a:p>
            <a:r>
              <a:rPr lang="ru-RU" b="1" dirty="0"/>
              <a:t>1 и 2 (+15° и -15° углы)</a:t>
            </a:r>
            <a:r>
              <a:rPr lang="ru-RU" dirty="0"/>
              <a:t>: Эти углы представляют возможные траектории отклонения частиц после прохождения через дипольные магниты. Сепаратор предназначен для направления нужных частиц (ядер отдачи) к детектору, в то время как фоновые или нежелательные частицы отклоняются.</a:t>
            </a:r>
          </a:p>
          <a:p>
            <a:r>
              <a:rPr lang="ru-RU" b="1" dirty="0"/>
              <a:t>Траектория пучка (цветные линии)</a:t>
            </a:r>
            <a:r>
              <a:rPr lang="ru-RU" dirty="0"/>
              <a:t>: Градиент от жёлтого к красному представляет путь ядер отдачи, когда они проходят через сепаратор, двигаясь от начальной точки ядерной реакции к системе детектирования. Цвета могут отражать различия в энергии или траектории частиц.</a:t>
            </a:r>
          </a:p>
          <a:p>
            <a:r>
              <a:rPr lang="ru-RU" b="1" dirty="0"/>
              <a:t>Сепаратор GRAND</a:t>
            </a:r>
            <a:r>
              <a:rPr lang="ru-RU" dirty="0"/>
              <a:t> — это современный газонаполненный сепаратор, разработанный для изучения сверхтяжёлых элементов. Он был создан в Лаборатории ядерных реакций имени Флёрова в Дубне и установлен на Фабрике сверхтяжёлых элементов (СТЭ). Основная задача сепаратора заключается в изоляции и направлении ядер отдачи (продуктов реакции) от фоновых частиц, которые создаются при ядерных реакциях синтеза. GRAND оптимизирован для экспериментов по синтезу новых сверхтяжёлых элементов, α-, β- и γ-спектроскопии и других видов ядерных исследований.</a:t>
            </a:r>
          </a:p>
          <a:p>
            <a:r>
              <a:rPr lang="ru-RU" dirty="0"/>
              <a:t>Как работает сепаратор GRAND:</a:t>
            </a:r>
          </a:p>
          <a:p>
            <a:pPr>
              <a:buFont typeface="+mj-lt"/>
              <a:buAutoNum type="arabicPeriod"/>
            </a:pPr>
            <a:r>
              <a:rPr lang="ru-RU" b="1" dirty="0"/>
              <a:t>Ядерная реакция:</a:t>
            </a:r>
            <a:r>
              <a:rPr lang="ru-RU" dirty="0"/>
              <a:t> Тяжёлые ионы сталкиваются с мишенью, создавая различные частицы, включая ядра отдачи.</a:t>
            </a:r>
          </a:p>
          <a:p>
            <a:pPr>
              <a:buFont typeface="+mj-lt"/>
              <a:buAutoNum type="arabicPeriod"/>
            </a:pPr>
            <a:r>
              <a:rPr lang="ru-RU" b="1" dirty="0"/>
              <a:t>Разделение:</a:t>
            </a:r>
            <a:r>
              <a:rPr lang="ru-RU" dirty="0"/>
              <a:t> Ядра проходят через газонаполненную камеру, где магнитные и электрические поля направляют их к фокальной плоскости.</a:t>
            </a:r>
          </a:p>
          <a:p>
            <a:pPr>
              <a:buFont typeface="+mj-lt"/>
              <a:buAutoNum type="arabicPeriod"/>
            </a:pPr>
            <a:r>
              <a:rPr lang="ru-RU" b="1" dirty="0"/>
              <a:t>Детектирование:</a:t>
            </a:r>
            <a:r>
              <a:rPr lang="ru-RU" dirty="0"/>
              <a:t> Ядра отдачи фокусируются на фокальной плоскости, где детекторы, включая будущий TPC-детектор, измеряют их свойства.</a:t>
            </a:r>
          </a:p>
          <a:p>
            <a:endParaRPr lang="ru-RU" dirty="0"/>
          </a:p>
        </p:txBody>
      </p:sp>
      <p:sp>
        <p:nvSpPr>
          <p:cNvPr id="4" name="Номер слайда 3"/>
          <p:cNvSpPr>
            <a:spLocks noGrp="1"/>
          </p:cNvSpPr>
          <p:nvPr>
            <p:ph type="sldNum" sz="quarter" idx="5"/>
          </p:nvPr>
        </p:nvSpPr>
        <p:spPr/>
        <p:txBody>
          <a:bodyPr/>
          <a:lstStyle/>
          <a:p>
            <a:fld id="{2A738F03-948D-4055-A734-6B07C8484E2D}" type="slidenum">
              <a:rPr lang="ru-RU" smtClean="0"/>
              <a:t>11</a:t>
            </a:fld>
            <a:endParaRPr lang="ru-RU"/>
          </a:p>
        </p:txBody>
      </p:sp>
    </p:spTree>
    <p:extLst>
      <p:ext uri="{BB962C8B-B14F-4D97-AF65-F5344CB8AC3E}">
        <p14:creationId xmlns:p14="http://schemas.microsoft.com/office/powerpoint/2010/main" val="4132542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1" dirty="0"/>
              <a:t>Фабрика Сверхтяжелых Элементов (ФСТЭ)</a:t>
            </a:r>
            <a:r>
              <a:rPr lang="ru-RU" dirty="0"/>
              <a:t> — это исследовательская установка, расположенная в Объединенном институте ядерных исследований (ОИЯИ) в Дубне, Россия. Она предназначена для синтеза и изучения сверхтяжёлых элементов с атомными номерами выше 112. Фабрика нацелена на расширение Периодической таблицы путём синтеза новых элементов, таких как 119 и 120. В 2019 году на ФСТЭ было получено пять новых изотопов, что значительно продвинуло исследования в области стабильности сверхтяжелых ядер. циклотрон DC-280-ключевая установка фабрики </a:t>
            </a:r>
            <a:r>
              <a:rPr lang="ru-RU" dirty="0" err="1"/>
              <a:t>стэ</a:t>
            </a:r>
            <a:r>
              <a:rPr lang="ru-RU" dirty="0"/>
              <a:t>, который способен генерировать мощные пучки ионов (до 60 триллионов ионов в секунду). Эта мощность пучка позволяет более эффективно синтезировать новые элементы, особенно те, которые имеют очень низкую вероятность производства. </a:t>
            </a:r>
          </a:p>
        </p:txBody>
      </p:sp>
      <p:sp>
        <p:nvSpPr>
          <p:cNvPr id="4" name="Номер слайда 3"/>
          <p:cNvSpPr>
            <a:spLocks noGrp="1"/>
          </p:cNvSpPr>
          <p:nvPr>
            <p:ph type="sldNum" sz="quarter" idx="5"/>
          </p:nvPr>
        </p:nvSpPr>
        <p:spPr/>
        <p:txBody>
          <a:bodyPr/>
          <a:lstStyle/>
          <a:p>
            <a:fld id="{2A738F03-948D-4055-A734-6B07C8484E2D}" type="slidenum">
              <a:rPr lang="ru-RU" smtClean="0"/>
              <a:t>12</a:t>
            </a:fld>
            <a:endParaRPr lang="ru-RU"/>
          </a:p>
        </p:txBody>
      </p:sp>
    </p:spTree>
    <p:extLst>
      <p:ext uri="{BB962C8B-B14F-4D97-AF65-F5344CB8AC3E}">
        <p14:creationId xmlns:p14="http://schemas.microsoft.com/office/powerpoint/2010/main" val="1884666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buFont typeface="+mj-lt"/>
              <a:buAutoNum type="arabicPeriod"/>
            </a:pPr>
            <a:r>
              <a:rPr lang="ru-RU" dirty="0"/>
              <a:t>События деления анализируются для определения кинетических энергий, масс и других характеристик дочерних ядер, что позволяет глубже понять ядерную структуру исходного ядра и механизмы спонтанного деления, включая взаимодействия между фрагментами и испускаемыми частицами.</a:t>
            </a:r>
            <a:r>
              <a:rPr lang="ru-RU" b="1" dirty="0"/>
              <a:t> 1. Энерговыделение осколков деления (TKE и массовые распределения)</a:t>
            </a:r>
            <a:br>
              <a:rPr lang="ru-RU" dirty="0"/>
            </a:br>
            <a:r>
              <a:rPr lang="ru-RU" dirty="0"/>
              <a:t>TKE — это сумма кинетической энергии осколков, которая даёт информацию о том, как энергия деления распределяется между фрагментами. Массовое распределение показывает, как массы делятся между осколками.</a:t>
            </a:r>
          </a:p>
          <a:p>
            <a:pPr>
              <a:buFont typeface="+mj-lt"/>
              <a:buAutoNum type="arabicPeriod"/>
            </a:pPr>
            <a:r>
              <a:rPr lang="ru-RU" b="1" dirty="0"/>
              <a:t>Траектории осколков</a:t>
            </a:r>
            <a:br>
              <a:rPr lang="ru-RU" dirty="0"/>
            </a:br>
            <a:r>
              <a:rPr lang="ru-RU" dirty="0"/>
              <a:t>Траектории осколков — это пути движения фрагментов после деления. Измерение траекторий помогает понять, как осколки разлетаются и восстанавливать процесс деления.</a:t>
            </a:r>
          </a:p>
          <a:p>
            <a:pPr>
              <a:buFont typeface="+mj-lt"/>
              <a:buAutoNum type="arabicPeriod"/>
            </a:pPr>
            <a:r>
              <a:rPr lang="ru-RU" b="1" dirty="0"/>
              <a:t>Кривые Брэгга</a:t>
            </a:r>
            <a:br>
              <a:rPr lang="ru-RU" dirty="0"/>
            </a:br>
            <a:r>
              <a:rPr lang="ru-RU" dirty="0"/>
              <a:t>Кривые Брэгга показывают, как фрагменты теряют энергию при движении. Это важно для определения их полной энергии и замедления в газе камеры.</a:t>
            </a:r>
          </a:p>
          <a:p>
            <a:pPr>
              <a:buFont typeface="+mj-lt"/>
              <a:buAutoNum type="arabicPeriod"/>
            </a:pPr>
            <a:r>
              <a:rPr lang="ru-RU" b="1" dirty="0"/>
              <a:t>Множественность мгновенных нейтронов деления</a:t>
            </a:r>
            <a:br>
              <a:rPr lang="ru-RU" dirty="0"/>
            </a:br>
            <a:r>
              <a:rPr lang="ru-RU" dirty="0"/>
              <a:t>Множественность нейтронов — это количество нейтронов, испущенных при делении. Измерение важно для понимания энергетики деления и реакций в сверхтяжёлых ядрах.</a:t>
            </a:r>
          </a:p>
          <a:p>
            <a:endParaRPr lang="ru-RU" dirty="0"/>
          </a:p>
        </p:txBody>
      </p:sp>
      <p:sp>
        <p:nvSpPr>
          <p:cNvPr id="4" name="Номер слайда 3"/>
          <p:cNvSpPr>
            <a:spLocks noGrp="1"/>
          </p:cNvSpPr>
          <p:nvPr>
            <p:ph type="sldNum" sz="quarter" idx="5"/>
          </p:nvPr>
        </p:nvSpPr>
        <p:spPr/>
        <p:txBody>
          <a:bodyPr/>
          <a:lstStyle/>
          <a:p>
            <a:fld id="{2A738F03-948D-4055-A734-6B07C8484E2D}" type="slidenum">
              <a:rPr lang="ru-RU" smtClean="0"/>
              <a:t>13</a:t>
            </a:fld>
            <a:endParaRPr lang="ru-RU"/>
          </a:p>
        </p:txBody>
      </p:sp>
    </p:spTree>
    <p:extLst>
      <p:ext uri="{BB962C8B-B14F-4D97-AF65-F5344CB8AC3E}">
        <p14:creationId xmlns:p14="http://schemas.microsoft.com/office/powerpoint/2010/main" val="1846954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1" dirty="0"/>
              <a:t>Массовые распределения осколков и данные по нейтронам:</a:t>
            </a:r>
            <a:endParaRPr lang="ru-RU" dirty="0"/>
          </a:p>
          <a:p>
            <a:r>
              <a:rPr lang="ru-RU" dirty="0"/>
              <a:t>Массовые распределения хорошо известны для некоторых изотопов, но данные для сверхтяжёлых ядер, особенно по нейтронам, ограничены, что мешает развитию моделей деления.</a:t>
            </a:r>
          </a:p>
          <a:p>
            <a:r>
              <a:rPr lang="ru-RU" b="1" dirty="0"/>
              <a:t>Следующие шаги:</a:t>
            </a:r>
            <a:endParaRPr lang="ru-RU" dirty="0"/>
          </a:p>
          <a:p>
            <a:r>
              <a:rPr lang="ru-RU" dirty="0"/>
              <a:t>Необходим новый детектор, чтобы с большей точностью фиксировать массовые распределения и нейтронные данные, что позволит углубить исследования механизмов деления сверхтяжёлых ядер.</a:t>
            </a:r>
          </a:p>
          <a:p>
            <a:endParaRPr lang="ru-RU" dirty="0"/>
          </a:p>
        </p:txBody>
      </p:sp>
      <p:sp>
        <p:nvSpPr>
          <p:cNvPr id="4" name="Номер слайда 3"/>
          <p:cNvSpPr>
            <a:spLocks noGrp="1"/>
          </p:cNvSpPr>
          <p:nvPr>
            <p:ph type="sldNum" sz="quarter" idx="5"/>
          </p:nvPr>
        </p:nvSpPr>
        <p:spPr/>
        <p:txBody>
          <a:bodyPr/>
          <a:lstStyle/>
          <a:p>
            <a:fld id="{2A738F03-948D-4055-A734-6B07C8484E2D}" type="slidenum">
              <a:rPr lang="ru-RU" smtClean="0"/>
              <a:t>14</a:t>
            </a:fld>
            <a:endParaRPr lang="ru-RU"/>
          </a:p>
        </p:txBody>
      </p:sp>
    </p:spTree>
    <p:extLst>
      <p:ext uri="{BB962C8B-B14F-4D97-AF65-F5344CB8AC3E}">
        <p14:creationId xmlns:p14="http://schemas.microsoft.com/office/powerpoint/2010/main" val="3084575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Изучение процессов спонтанного деления в сверхтяжёлых ядрах — важная задача ядерной физики. Спонтанное деление предоставляет уникальные данные о структуре и стабильности ядер. Время-проекционная камера (TPC) позволяет точно регистрировать траектории и энергию осколков деления. Мы разрабатываем детектор на базе TPC для установки на фокальной плоскости сепаратора GRAND на Фабрике СТЭ.</a:t>
            </a:r>
          </a:p>
        </p:txBody>
      </p:sp>
      <p:sp>
        <p:nvSpPr>
          <p:cNvPr id="4" name="Номер слайда 3"/>
          <p:cNvSpPr>
            <a:spLocks noGrp="1"/>
          </p:cNvSpPr>
          <p:nvPr>
            <p:ph type="sldNum" sz="quarter" idx="5"/>
          </p:nvPr>
        </p:nvSpPr>
        <p:spPr/>
        <p:txBody>
          <a:bodyPr/>
          <a:lstStyle/>
          <a:p>
            <a:fld id="{2A738F03-948D-4055-A734-6B07C8484E2D}" type="slidenum">
              <a:rPr lang="ru-RU" smtClean="0"/>
              <a:t>2</a:t>
            </a:fld>
            <a:endParaRPr lang="ru-RU"/>
          </a:p>
        </p:txBody>
      </p:sp>
    </p:spTree>
    <p:extLst>
      <p:ext uri="{BB962C8B-B14F-4D97-AF65-F5344CB8AC3E}">
        <p14:creationId xmlns:p14="http://schemas.microsoft.com/office/powerpoint/2010/main" val="3416947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Детектор на базе TPC будет иметь возможность регистрировать редкие события тройного деления, фиксируя ключевые параметры процесса. Тройное деление — это распад тяжелого ядра на три фрагмента, а не два, как в стандартном бинарном делении. Чаще всего образуются два крупных фрагмента и один меньший, такой как альфа-частица. Этот процесс возможен благодаря сильным эффектам оболочек, которые снижают энергетические барьеры для деления. Детектор позволит измерить траектории и энерговыделение всех трех фрагментов, что значительно улучшит понимание механизмов деления.</a:t>
            </a:r>
          </a:p>
        </p:txBody>
      </p:sp>
      <p:sp>
        <p:nvSpPr>
          <p:cNvPr id="4" name="Номер слайда 3"/>
          <p:cNvSpPr>
            <a:spLocks noGrp="1"/>
          </p:cNvSpPr>
          <p:nvPr>
            <p:ph type="sldNum" sz="quarter" idx="5"/>
          </p:nvPr>
        </p:nvSpPr>
        <p:spPr/>
        <p:txBody>
          <a:bodyPr/>
          <a:lstStyle/>
          <a:p>
            <a:fld id="{2A738F03-948D-4055-A734-6B07C8484E2D}" type="slidenum">
              <a:rPr lang="ru-RU" smtClean="0"/>
              <a:t>3</a:t>
            </a:fld>
            <a:endParaRPr lang="ru-RU"/>
          </a:p>
        </p:txBody>
      </p:sp>
    </p:spTree>
    <p:extLst>
      <p:ext uri="{BB962C8B-B14F-4D97-AF65-F5344CB8AC3E}">
        <p14:creationId xmlns:p14="http://schemas.microsoft.com/office/powerpoint/2010/main" val="3486833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1" dirty="0"/>
              <a:t>Роль оболочечных эффектов и фрагментация</a:t>
            </a:r>
          </a:p>
          <a:p>
            <a:pPr>
              <a:buFont typeface="Arial" panose="020B0604020202020204" pitchFamily="34" charset="0"/>
              <a:buChar char="•"/>
            </a:pPr>
            <a:r>
              <a:rPr lang="ru-RU" dirty="0"/>
              <a:t>Оболочечные эффекты играют ключевую роль в истинном тройном делении сверхтяжёлых ядер. Эти эффекты снижают энергетические барьеры деления, делая процесс тройного деления более вероятным.</a:t>
            </a:r>
          </a:p>
          <a:p>
            <a:pPr>
              <a:buFont typeface="Arial" panose="020B0604020202020204" pitchFamily="34" charset="0"/>
              <a:buChar char="•"/>
            </a:pPr>
            <a:r>
              <a:rPr lang="ru-RU" dirty="0"/>
              <a:t>Для ядра 296 теоретические модели предсказывают образование двух фрагментов, подобных ядрам олова, и третьего меньшего фрагмента, например, серы.</a:t>
            </a:r>
          </a:p>
          <a:p>
            <a:pPr>
              <a:buFont typeface="Arial" panose="020B0604020202020204" pitchFamily="34" charset="0"/>
              <a:buChar char="•"/>
            </a:pPr>
            <a:r>
              <a:rPr lang="ru-RU" dirty="0"/>
              <a:t>Поверхности потенциальной энергии для таких ядер показывают глубокие минимумы, что указывает на энергетически стабильные конфигурации, при которых тройное деление становится возможным.</a:t>
            </a: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1" dirty="0"/>
              <a:t>Рисунок 2:</a:t>
            </a:r>
            <a:r>
              <a:rPr lang="ru-RU" dirty="0"/>
              <a:t> Схематическое изображение бинарного и тройного деления.</a:t>
            </a:r>
            <a:r>
              <a:rPr lang="ru-RU" b="1" dirty="0"/>
              <a:t> </a:t>
            </a:r>
            <a:r>
              <a:rPr lang="ru-RU" dirty="0"/>
              <a:t>Этот рисунок наглядно показывает сравнение бинарного и тройного деления, демонстрируя, что в тройном делении образуется третья частица вместе с двумя крупными фрагментами.</a:t>
            </a:r>
            <a:r>
              <a:rPr lang="ru-RU" b="1" dirty="0"/>
              <a:t> Рисунок 5:</a:t>
            </a:r>
            <a:r>
              <a:rPr lang="ru-RU" dirty="0"/>
              <a:t> Поверхность потенциальной энергии для сверхтяжелого ядра </a:t>
            </a:r>
            <a:r>
              <a:rPr lang="en-US" dirty="0" err="1"/>
              <a:t>Lv</a:t>
            </a:r>
            <a:r>
              <a:rPr lang="en-US" dirty="0"/>
              <a:t> </a:t>
            </a:r>
            <a:r>
              <a:rPr lang="ru-RU" dirty="0"/>
              <a:t>.</a:t>
            </a:r>
            <a:r>
              <a:rPr lang="ru-RU" b="1" dirty="0"/>
              <a:t>Объяснение:</a:t>
            </a:r>
            <a:r>
              <a:rPr lang="ru-RU" dirty="0"/>
              <a:t> Этот рисунок показывает ландшафт потенциальной энергии для сверхтяжелого ядра, конкретно</a:t>
            </a:r>
            <a:r>
              <a:rPr lang="en-US" dirty="0"/>
              <a:t> LV</a:t>
            </a:r>
            <a:r>
              <a:rPr lang="ru-RU" dirty="0"/>
              <a:t>, демонстрируя, как оболочечные эффекты снижают энергетические барьеры и создают благоприятные условия для тройного деления.</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pPr>
              <a:buFont typeface="Arial" panose="020B0604020202020204" pitchFamily="34" charset="0"/>
              <a:buChar char="•"/>
            </a:pPr>
            <a:endParaRPr lang="ru-RU" dirty="0"/>
          </a:p>
          <a:p>
            <a:endParaRPr lang="ru-RU" dirty="0"/>
          </a:p>
        </p:txBody>
      </p:sp>
      <p:sp>
        <p:nvSpPr>
          <p:cNvPr id="4" name="Номер слайда 3"/>
          <p:cNvSpPr>
            <a:spLocks noGrp="1"/>
          </p:cNvSpPr>
          <p:nvPr>
            <p:ph type="sldNum" sz="quarter" idx="5"/>
          </p:nvPr>
        </p:nvSpPr>
        <p:spPr/>
        <p:txBody>
          <a:bodyPr/>
          <a:lstStyle/>
          <a:p>
            <a:fld id="{2A738F03-948D-4055-A734-6B07C8484E2D}" type="slidenum">
              <a:rPr lang="ru-RU" smtClean="0"/>
              <a:t>4</a:t>
            </a:fld>
            <a:endParaRPr lang="ru-RU"/>
          </a:p>
        </p:txBody>
      </p:sp>
    </p:spTree>
    <p:extLst>
      <p:ext uri="{BB962C8B-B14F-4D97-AF65-F5344CB8AC3E}">
        <p14:creationId xmlns:p14="http://schemas.microsoft.com/office/powerpoint/2010/main" val="3301278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1" dirty="0"/>
              <a:t>экспериментальное значение и детектирование</a:t>
            </a:r>
          </a:p>
          <a:p>
            <a:pPr>
              <a:buFont typeface="Arial" panose="020B0604020202020204" pitchFamily="34" charset="0"/>
              <a:buChar char="•"/>
            </a:pPr>
            <a:r>
              <a:rPr lang="ru-RU" dirty="0"/>
              <a:t>Истинное тройное деление остаётся незафиксированным в низкоэнергетических реакциях, однако теория предсказывает его вероятность для сверхтяжёлых ядер.</a:t>
            </a:r>
          </a:p>
          <a:p>
            <a:pPr>
              <a:buFont typeface="Arial" panose="020B0604020202020204" pitchFamily="34" charset="0"/>
              <a:buChar char="•"/>
            </a:pPr>
            <a:r>
              <a:rPr lang="ru-RU" dirty="0"/>
              <a:t>Экспериментально процесс может быть зафиксирован при низкоэнергетических столкновениях ядер U+UU + UU+U, где возможно образование трёх фрагментов.</a:t>
            </a:r>
          </a:p>
          <a:p>
            <a:pPr>
              <a:buFont typeface="Arial" panose="020B0604020202020204" pitchFamily="34" charset="0"/>
              <a:buChar char="•"/>
            </a:pPr>
            <a:r>
              <a:rPr lang="ru-RU" dirty="0"/>
              <a:t>Для точного наблюдения тройного деления необходимы современные детекторные системы, такие как время-проекционные камеры (TPC), которые могут отслеживать траектории и энерговыделение всех трёх фрагментов.</a:t>
            </a:r>
          </a:p>
          <a:p>
            <a:r>
              <a:rPr lang="ru-RU" b="1" dirty="0"/>
              <a:t>Рисунок 6:</a:t>
            </a:r>
            <a:r>
              <a:rPr lang="ru-RU" dirty="0"/>
              <a:t> Поверхность потенциальной энергии для </a:t>
            </a:r>
            <a:r>
              <a:rPr lang="ru-RU" dirty="0" err="1"/>
              <a:t>трёхтелых</a:t>
            </a:r>
            <a:r>
              <a:rPr lang="ru-RU" dirty="0"/>
              <a:t> конфигураций, возникающих в столкновениях U+</a:t>
            </a:r>
            <a:r>
              <a:rPr lang="en-US" dirty="0"/>
              <a:t>U</a:t>
            </a:r>
            <a:r>
              <a:rPr lang="ru-RU" dirty="0"/>
              <a:t>. демонстрирует ландшафт потенциальной энергии для кластеризации трёх тел в низкоэнергетических столкновениях урановых ядер. Он показывает, как определённые ядерные конфигурации могут привести к тройному делению</a:t>
            </a:r>
            <a:r>
              <a:rPr lang="en-US" dirty="0"/>
              <a:t>. </a:t>
            </a:r>
            <a:r>
              <a:rPr lang="ru-RU" b="1" dirty="0"/>
              <a:t>Рисунок 7:</a:t>
            </a:r>
            <a:r>
              <a:rPr lang="ru-RU" dirty="0"/>
              <a:t> Радиальная зависимость потенциальной энергии в столкновениях U+U</a:t>
            </a:r>
            <a:r>
              <a:rPr lang="en-US" dirty="0"/>
              <a:t>. </a:t>
            </a:r>
            <a:r>
              <a:rPr lang="ru-RU" dirty="0"/>
              <a:t>иллюстрирует профили потенциальной энергии как для двухтелых, так и для </a:t>
            </a:r>
            <a:r>
              <a:rPr lang="ru-RU" dirty="0" err="1"/>
              <a:t>трёхтелых</a:t>
            </a:r>
            <a:r>
              <a:rPr lang="ru-RU" dirty="0"/>
              <a:t> систем в столкновениях U+U</a:t>
            </a:r>
            <a:r>
              <a:rPr lang="en-US" dirty="0"/>
              <a:t>.</a:t>
            </a:r>
            <a:endParaRPr lang="ru-RU" dirty="0"/>
          </a:p>
        </p:txBody>
      </p:sp>
      <p:sp>
        <p:nvSpPr>
          <p:cNvPr id="4" name="Номер слайда 3"/>
          <p:cNvSpPr>
            <a:spLocks noGrp="1"/>
          </p:cNvSpPr>
          <p:nvPr>
            <p:ph type="sldNum" sz="quarter" idx="5"/>
          </p:nvPr>
        </p:nvSpPr>
        <p:spPr/>
        <p:txBody>
          <a:bodyPr/>
          <a:lstStyle/>
          <a:p>
            <a:fld id="{2A738F03-948D-4055-A734-6B07C8484E2D}" type="slidenum">
              <a:rPr lang="ru-RU" smtClean="0"/>
              <a:t>5</a:t>
            </a:fld>
            <a:endParaRPr lang="ru-RU"/>
          </a:p>
        </p:txBody>
      </p:sp>
    </p:spTree>
    <p:extLst>
      <p:ext uri="{BB962C8B-B14F-4D97-AF65-F5344CB8AC3E}">
        <p14:creationId xmlns:p14="http://schemas.microsoft.com/office/powerpoint/2010/main" val="3312475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Время-проекционная камера (TPC) — это детектор, широко применяемый в физике высоких энергий и ядерной физике. Принцип её работы основан на ионизации газа заряженной частицей, проходящей через камеру. Электроны, освобождающиеся в результате ионизации, под действием электрического поля движутся к аноду, где регистрируются. Это позволяет восстановить трек частицы во времени и пространстве. Одним из главных преимуществ TPC является возможность трёхмерного отслеживания траекторий частиц и измерения плотности ионизации, что даёт информацию о потере энергии частицей. Такие камеры незаменимы при исследовании сложных взаимодействий, включая ядерные реакции и деление тяжёлых ядер, обеспечивая высокую точность пространственно-временной реконструкции событий.</a:t>
            </a:r>
          </a:p>
          <a:p>
            <a:endParaRPr lang="ru-RU" dirty="0"/>
          </a:p>
        </p:txBody>
      </p:sp>
      <p:sp>
        <p:nvSpPr>
          <p:cNvPr id="4" name="Номер слайда 3"/>
          <p:cNvSpPr>
            <a:spLocks noGrp="1"/>
          </p:cNvSpPr>
          <p:nvPr>
            <p:ph type="sldNum" sz="quarter" idx="5"/>
          </p:nvPr>
        </p:nvSpPr>
        <p:spPr/>
        <p:txBody>
          <a:bodyPr/>
          <a:lstStyle/>
          <a:p>
            <a:fld id="{2A738F03-948D-4055-A734-6B07C8484E2D}" type="slidenum">
              <a:rPr lang="ru-RU" smtClean="0"/>
              <a:t>6</a:t>
            </a:fld>
            <a:endParaRPr lang="ru-RU"/>
          </a:p>
        </p:txBody>
      </p:sp>
    </p:spTree>
    <p:extLst>
      <p:ext uri="{BB962C8B-B14F-4D97-AF65-F5344CB8AC3E}">
        <p14:creationId xmlns:p14="http://schemas.microsoft.com/office/powerpoint/2010/main" val="2332942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1" dirty="0"/>
              <a:t>Прототипы ТПС</a:t>
            </a:r>
          </a:p>
          <a:p>
            <a:r>
              <a:rPr lang="ru-RU" dirty="0"/>
              <a:t>Мы используем камеру, описанную в статье [2], как прототип (опору) для нашего исследования. Эта камера, известная как камера деления TPC, основана на технологии MICROMEGAS и функционирует как 3D-цифровая камера, обеспечивая точное обнаружение и отслеживание осколков </a:t>
            </a:r>
            <a:r>
              <a:rPr lang="ru-RU" dirty="0" err="1"/>
              <a:t>деления.</a:t>
            </a:r>
            <a:r>
              <a:rPr lang="ru-RU" b="1" dirty="0" err="1"/>
              <a:t>Основные</a:t>
            </a:r>
            <a:r>
              <a:rPr lang="ru-RU" b="1" dirty="0"/>
              <a:t> характеристики детектора:</a:t>
            </a:r>
            <a:endParaRPr lang="ru-RU" dirty="0"/>
          </a:p>
          <a:p>
            <a:pPr>
              <a:buFont typeface="Arial" panose="020B0604020202020204" pitchFamily="34" charset="0"/>
              <a:buChar char="•"/>
            </a:pPr>
            <a:r>
              <a:rPr lang="ru-RU" b="1" dirty="0"/>
              <a:t>Принцип работы:</a:t>
            </a:r>
            <a:r>
              <a:rPr lang="ru-RU" dirty="0"/>
              <a:t> </a:t>
            </a:r>
            <a:r>
              <a:rPr lang="ru-RU" dirty="0" err="1"/>
              <a:t>fissionTPC</a:t>
            </a:r>
            <a:r>
              <a:rPr lang="ru-RU" dirty="0"/>
              <a:t> регистрирует треки фрагментов деления, учитывая специфическое ионизационное </a:t>
            </a:r>
            <a:r>
              <a:rPr lang="ru-RU" dirty="0" err="1"/>
              <a:t>энергопотерю</a:t>
            </a:r>
            <a:r>
              <a:rPr lang="ru-RU" dirty="0"/>
              <a:t>, угол траектории и длину трека.</a:t>
            </a:r>
          </a:p>
          <a:p>
            <a:pPr>
              <a:buFont typeface="Arial" panose="020B0604020202020204" pitchFamily="34" charset="0"/>
              <a:buChar char="•"/>
            </a:pPr>
            <a:r>
              <a:rPr lang="ru-RU" b="1" dirty="0"/>
              <a:t>Конструкция:</a:t>
            </a:r>
            <a:r>
              <a:rPr lang="ru-RU" dirty="0"/>
              <a:t> включает два внутренних объёма, разделённых мишенью, на которую направляется нейтронный пучок, индуцируя деление.</a:t>
            </a:r>
          </a:p>
          <a:p>
            <a:pPr>
              <a:buFont typeface="Arial" panose="020B0604020202020204" pitchFamily="34" charset="0"/>
              <a:buChar char="•"/>
            </a:pPr>
            <a:r>
              <a:rPr lang="ru-RU" b="1" dirty="0"/>
              <a:t>Чувствительный газ:</a:t>
            </a:r>
            <a:r>
              <a:rPr lang="ru-RU" dirty="0"/>
              <a:t> используется смесь аргона и изобутана для обеспечения ионизации и регистрации энергии заряженных частиц.</a:t>
            </a:r>
          </a:p>
          <a:p>
            <a:pPr>
              <a:buFont typeface="Arial" panose="020B0604020202020204" pitchFamily="34" charset="0"/>
              <a:buChar char="•"/>
            </a:pPr>
            <a:r>
              <a:rPr lang="ru-RU" b="1" dirty="0"/>
              <a:t>Чтение сигнала:</a:t>
            </a:r>
            <a:r>
              <a:rPr lang="ru-RU" dirty="0"/>
              <a:t> сигналы от ионизационных электронов усиливаются и считываются с шестигранных подушечек, что обеспечивает 4π покрытие и высокую точность измерений.</a:t>
            </a:r>
          </a:p>
          <a:p>
            <a:endParaRPr lang="ru-RU" dirty="0"/>
          </a:p>
        </p:txBody>
      </p:sp>
      <p:sp>
        <p:nvSpPr>
          <p:cNvPr id="4" name="Номер слайда 3"/>
          <p:cNvSpPr>
            <a:spLocks noGrp="1"/>
          </p:cNvSpPr>
          <p:nvPr>
            <p:ph type="sldNum" sz="quarter" idx="5"/>
          </p:nvPr>
        </p:nvSpPr>
        <p:spPr/>
        <p:txBody>
          <a:bodyPr/>
          <a:lstStyle/>
          <a:p>
            <a:fld id="{2A738F03-948D-4055-A734-6B07C8484E2D}" type="slidenum">
              <a:rPr lang="ru-RU" smtClean="0"/>
              <a:t>7</a:t>
            </a:fld>
            <a:endParaRPr lang="ru-RU"/>
          </a:p>
        </p:txBody>
      </p:sp>
    </p:spTree>
    <p:extLst>
      <p:ext uri="{BB962C8B-B14F-4D97-AF65-F5344CB8AC3E}">
        <p14:creationId xmlns:p14="http://schemas.microsoft.com/office/powerpoint/2010/main" val="298034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 Вариант детектора на базе ТРС с 4 позиционно-чувствительными анодами (вид сбоку - слева; вид на пучок - справа). Условные обозначения: 1 - ядро отдачи, 2 - осколки деления, 3 - позиция для установки источника деления, 4 - катод, 5 - газовый объём время-проекционной камеры, 6 - аноды, 7 - разделительная фольга (</a:t>
            </a:r>
            <a:r>
              <a:rPr lang="ru-RU" dirty="0" err="1"/>
              <a:t>алюминизированный</a:t>
            </a:r>
            <a:r>
              <a:rPr lang="ru-RU" dirty="0"/>
              <a:t> майлар), 8 - </a:t>
            </a:r>
            <a:r>
              <a:rPr lang="ru-RU" dirty="0" err="1"/>
              <a:t>ионопровод</a:t>
            </a:r>
            <a:r>
              <a:rPr lang="ru-RU" dirty="0"/>
              <a:t> сепаратора ГРАНД заполненный гелием (или водородом), 9 - замедлитель нейтронов из полиэтилена, 10 - счётчики нейтронов наполненные газом 3Не (7 </a:t>
            </a:r>
            <a:r>
              <a:rPr lang="ru-RU" dirty="0" err="1"/>
              <a:t>атм</a:t>
            </a:r>
            <a:r>
              <a:rPr lang="ru-RU" dirty="0"/>
              <a:t>), 11 - защита детектора от нейтронного фона (5%-</a:t>
            </a:r>
            <a:r>
              <a:rPr lang="ru-RU" dirty="0" err="1"/>
              <a:t>борированный</a:t>
            </a:r>
            <a:r>
              <a:rPr lang="ru-RU" dirty="0"/>
              <a:t> полиэтилен).</a:t>
            </a:r>
          </a:p>
        </p:txBody>
      </p:sp>
      <p:sp>
        <p:nvSpPr>
          <p:cNvPr id="4" name="Номер слайда 3"/>
          <p:cNvSpPr>
            <a:spLocks noGrp="1"/>
          </p:cNvSpPr>
          <p:nvPr>
            <p:ph type="sldNum" sz="quarter" idx="5"/>
          </p:nvPr>
        </p:nvSpPr>
        <p:spPr/>
        <p:txBody>
          <a:bodyPr/>
          <a:lstStyle/>
          <a:p>
            <a:fld id="{2A738F03-948D-4055-A734-6B07C8484E2D}" type="slidenum">
              <a:rPr lang="ru-RU" smtClean="0"/>
              <a:t>8</a:t>
            </a:fld>
            <a:endParaRPr lang="ru-RU"/>
          </a:p>
        </p:txBody>
      </p:sp>
    </p:spTree>
    <p:extLst>
      <p:ext uri="{BB962C8B-B14F-4D97-AF65-F5344CB8AC3E}">
        <p14:creationId xmlns:p14="http://schemas.microsoft.com/office/powerpoint/2010/main" val="35533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Geant4 — это программный инструмент для моделирования прохождения частиц через вещество, разработанный в CERN. Он широко применяется в физике высоких энергий, медицинской физике и космических исследованиях для моделирования сложных взаимодействий частиц с материалами и радиацией.</a:t>
            </a:r>
            <a:r>
              <a:rPr lang="ru-RU" b="1" dirty="0"/>
              <a:t> Зачем мы используем Geant4?</a:t>
            </a:r>
            <a:endParaRPr lang="ru-RU" dirty="0"/>
          </a:p>
          <a:p>
            <a:r>
              <a:rPr lang="ru-RU" dirty="0"/>
              <a:t>Для нашего проекта Geant4 используется для моделирования поведения осколков деления в системе детекторов время-проекционной камеры (TPC). Основные цели включают:</a:t>
            </a:r>
          </a:p>
          <a:p>
            <a:pPr>
              <a:buFont typeface="Arial" panose="020B0604020202020204" pitchFamily="34" charset="0"/>
              <a:buChar char="•"/>
            </a:pPr>
            <a:r>
              <a:rPr lang="ru-RU" dirty="0"/>
              <a:t>Моделирование взаимодействия осколков деления с материалами детектора.</a:t>
            </a:r>
          </a:p>
          <a:p>
            <a:pPr>
              <a:buFont typeface="Arial" panose="020B0604020202020204" pitchFamily="34" charset="0"/>
              <a:buChar char="•"/>
            </a:pPr>
            <a:r>
              <a:rPr lang="ru-RU" dirty="0"/>
              <a:t>Расчет потерь энергии при прохождении частиц через газ и элементы детектора.</a:t>
            </a:r>
          </a:p>
          <a:p>
            <a:pPr>
              <a:buFont typeface="Arial" panose="020B0604020202020204" pitchFamily="34" charset="0"/>
              <a:buChar char="•"/>
            </a:pPr>
            <a:r>
              <a:rPr lang="ru-RU" dirty="0"/>
              <a:t>Моделирование формирования треков осколков деления для оценки эффективности детектора.</a:t>
            </a:r>
          </a:p>
          <a:p>
            <a:r>
              <a:rPr lang="ru-RU" dirty="0"/>
              <a:t>Используя Geant4, мы можем обеспечить точность нашей экспериментальной установки, оценить производительность детектора и оптимизировать его конструкцию для достижения максимальной точности.</a:t>
            </a:r>
          </a:p>
          <a:p>
            <a:endParaRPr lang="ru-RU" dirty="0"/>
          </a:p>
        </p:txBody>
      </p:sp>
      <p:sp>
        <p:nvSpPr>
          <p:cNvPr id="4" name="Номер слайда 3"/>
          <p:cNvSpPr>
            <a:spLocks noGrp="1"/>
          </p:cNvSpPr>
          <p:nvPr>
            <p:ph type="sldNum" sz="quarter" idx="5"/>
          </p:nvPr>
        </p:nvSpPr>
        <p:spPr/>
        <p:txBody>
          <a:bodyPr/>
          <a:lstStyle/>
          <a:p>
            <a:fld id="{2A738F03-948D-4055-A734-6B07C8484E2D}" type="slidenum">
              <a:rPr lang="ru-RU" smtClean="0"/>
              <a:t>10</a:t>
            </a:fld>
            <a:endParaRPr lang="ru-RU"/>
          </a:p>
        </p:txBody>
      </p:sp>
    </p:spTree>
    <p:extLst>
      <p:ext uri="{BB962C8B-B14F-4D97-AF65-F5344CB8AC3E}">
        <p14:creationId xmlns:p14="http://schemas.microsoft.com/office/powerpoint/2010/main" val="3435814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18233F5-7D20-4457-B2E4-26309EE1B8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9A145C03-EAB2-42B9-B74B-70FD40A0ED9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Tree>
    <p:extLst>
      <p:ext uri="{BB962C8B-B14F-4D97-AF65-F5344CB8AC3E}">
        <p14:creationId xmlns:p14="http://schemas.microsoft.com/office/powerpoint/2010/main" val="229159336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380472"/>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0">
            <a:extLst>
              <a:ext uri="{FF2B5EF4-FFF2-40B4-BE49-F238E27FC236}">
                <a16:creationId xmlns:a16="http://schemas.microsoft.com/office/drawing/2014/main" id="{83A8B563-6370-41C4-9D8B-EBE7B493C51D}"/>
              </a:ext>
            </a:extLst>
          </p:cNvPr>
          <p:cNvSpPr/>
          <p:nvPr/>
        </p:nvSpPr>
        <p:spPr>
          <a:xfrm>
            <a:off x="1453132" y="418446"/>
            <a:ext cx="9564029" cy="3709789"/>
          </a:xfrm>
          <a:prstGeom prst="rect">
            <a:avLst/>
          </a:prstGeom>
          <a:noFill/>
          <a:ln/>
        </p:spPr>
        <p:txBody>
          <a:bodyPr wrap="square" lIns="0" tIns="0" rIns="0" bIns="0" rtlCol="0" anchor="t"/>
          <a:lstStyle/>
          <a:p>
            <a:pPr algn="just" defTabSz="761970">
              <a:lnSpc>
                <a:spcPts val="5833"/>
              </a:lnSpc>
            </a:pPr>
            <a:r>
              <a:rPr lang="en-US" sz="4666" b="1" kern="0" spc="-47" dirty="0">
                <a:solidFill>
                  <a:srgbClr val="000000"/>
                </a:solidFill>
                <a:latin typeface="Montserrat" pitchFamily="34" charset="0"/>
              </a:rPr>
              <a:t>Time-projection chamber for investigating the spontaneous fission of superheavy nuclei</a:t>
            </a:r>
          </a:p>
        </p:txBody>
      </p:sp>
      <p:sp>
        <p:nvSpPr>
          <p:cNvPr id="7" name="Text 1">
            <a:extLst>
              <a:ext uri="{FF2B5EF4-FFF2-40B4-BE49-F238E27FC236}">
                <a16:creationId xmlns:a16="http://schemas.microsoft.com/office/drawing/2014/main" id="{47AA5357-E08A-4AFC-B634-22C6B2D3143E}"/>
              </a:ext>
            </a:extLst>
          </p:cNvPr>
          <p:cNvSpPr/>
          <p:nvPr/>
        </p:nvSpPr>
        <p:spPr>
          <a:xfrm>
            <a:off x="-651569" y="3335977"/>
            <a:ext cx="6295232" cy="851893"/>
          </a:xfrm>
          <a:prstGeom prst="rect">
            <a:avLst/>
          </a:prstGeom>
          <a:noFill/>
          <a:ln/>
        </p:spPr>
        <p:txBody>
          <a:bodyPr wrap="square" lIns="0" tIns="0" rIns="0" bIns="0" rtlCol="0" anchor="t"/>
          <a:lstStyle/>
          <a:p>
            <a:pPr defTabSz="761970">
              <a:lnSpc>
                <a:spcPts val="2208"/>
              </a:lnSpc>
            </a:pPr>
            <a:endParaRPr lang="en-US" sz="1458" dirty="0">
              <a:solidFill>
                <a:prstClr val="black"/>
              </a:solidFill>
              <a:latin typeface="Calibri" panose="020F0502020204030204"/>
            </a:endParaRPr>
          </a:p>
        </p:txBody>
      </p:sp>
      <p:sp>
        <p:nvSpPr>
          <p:cNvPr id="2" name="TextBox 1">
            <a:extLst>
              <a:ext uri="{FF2B5EF4-FFF2-40B4-BE49-F238E27FC236}">
                <a16:creationId xmlns:a16="http://schemas.microsoft.com/office/drawing/2014/main" id="{F4F832EE-20E3-401B-9D35-83E3FA87FB68}"/>
              </a:ext>
            </a:extLst>
          </p:cNvPr>
          <p:cNvSpPr txBox="1"/>
          <p:nvPr/>
        </p:nvSpPr>
        <p:spPr>
          <a:xfrm>
            <a:off x="178902" y="2927906"/>
            <a:ext cx="12112487" cy="1200329"/>
          </a:xfrm>
          <a:prstGeom prst="rect">
            <a:avLst/>
          </a:prstGeom>
          <a:noFill/>
        </p:spPr>
        <p:txBody>
          <a:bodyPr wrap="square" rtlCol="0">
            <a:spAutoFit/>
          </a:bodyPr>
          <a:lstStyle/>
          <a:p>
            <a:pPr algn="ctr"/>
            <a:r>
              <a:rPr lang="en-US" sz="2400" u="sng" dirty="0">
                <a:solidFill>
                  <a:srgbClr val="000000"/>
                </a:solidFill>
              </a:rPr>
              <a:t>Ulanova I.I.</a:t>
            </a:r>
            <a:r>
              <a:rPr lang="ru-RU" sz="2400" b="1" u="sng" baseline="30000" dirty="0">
                <a:solidFill>
                  <a:srgbClr val="000000"/>
                </a:solidFill>
                <a:effectLst/>
                <a:latin typeface="Times New Roman" panose="02020603050405020304" pitchFamily="18" charset="0"/>
                <a:ea typeface="Times New Roman" panose="02020603050405020304" pitchFamily="18" charset="0"/>
              </a:rPr>
              <a:t> </a:t>
            </a:r>
            <a:r>
              <a:rPr lang="ru-RU" sz="2400" b="1" baseline="30000" dirty="0">
                <a:solidFill>
                  <a:srgbClr val="000000"/>
                </a:solidFill>
                <a:effectLst/>
                <a:latin typeface="Times New Roman" panose="02020603050405020304" pitchFamily="18" charset="0"/>
                <a:ea typeface="Times New Roman" panose="02020603050405020304" pitchFamily="18" charset="0"/>
              </a:rPr>
              <a:t>1,</a:t>
            </a:r>
            <a:r>
              <a:rPr lang="en-US" sz="2400" b="1" baseline="30000" dirty="0">
                <a:solidFill>
                  <a:srgbClr val="000000"/>
                </a:solidFill>
                <a:effectLst/>
                <a:latin typeface="Times New Roman" panose="02020603050405020304" pitchFamily="18" charset="0"/>
                <a:ea typeface="Times New Roman" panose="02020603050405020304" pitchFamily="18" charset="0"/>
              </a:rPr>
              <a:t>2</a:t>
            </a:r>
            <a:r>
              <a:rPr lang="ru-RU" sz="2400" b="1" baseline="30000" dirty="0">
                <a:solidFill>
                  <a:srgbClr val="000000"/>
                </a:solidFill>
                <a:effectLst/>
                <a:latin typeface="Times New Roman" panose="02020603050405020304" pitchFamily="18" charset="0"/>
                <a:ea typeface="Times New Roman" panose="02020603050405020304" pitchFamily="18" charset="0"/>
              </a:rPr>
              <a:t>*</a:t>
            </a:r>
            <a:r>
              <a:rPr lang="en-US" sz="2400" dirty="0">
                <a:solidFill>
                  <a:srgbClr val="000000"/>
                </a:solidFill>
              </a:rPr>
              <a:t>, Isaev A.V.</a:t>
            </a:r>
            <a:r>
              <a:rPr lang="ru-RU" sz="2400" b="1" baseline="30000" dirty="0">
                <a:solidFill>
                  <a:srgbClr val="000000"/>
                </a:solidFill>
                <a:effectLst/>
                <a:latin typeface="Times New Roman" panose="02020603050405020304" pitchFamily="18" charset="0"/>
                <a:ea typeface="Times New Roman" panose="02020603050405020304" pitchFamily="18" charset="0"/>
              </a:rPr>
              <a:t>1,</a:t>
            </a:r>
            <a:r>
              <a:rPr lang="en-US" sz="2400" b="1" baseline="30000" dirty="0">
                <a:solidFill>
                  <a:srgbClr val="000000"/>
                </a:solidFill>
                <a:effectLst/>
                <a:latin typeface="Times New Roman" panose="02020603050405020304" pitchFamily="18" charset="0"/>
                <a:ea typeface="Times New Roman" panose="02020603050405020304" pitchFamily="18" charset="0"/>
              </a:rPr>
              <a:t>2</a:t>
            </a:r>
            <a:r>
              <a:rPr lang="en-US" sz="2400" dirty="0">
                <a:solidFill>
                  <a:srgbClr val="000000"/>
                </a:solidFill>
              </a:rPr>
              <a:t>, </a:t>
            </a:r>
            <a:r>
              <a:rPr lang="en-US" sz="2400" dirty="0" err="1">
                <a:solidFill>
                  <a:srgbClr val="000000"/>
                </a:solidFill>
              </a:rPr>
              <a:t>Mukhin</a:t>
            </a:r>
            <a:r>
              <a:rPr lang="en-US" sz="2400" dirty="0">
                <a:solidFill>
                  <a:srgbClr val="000000"/>
                </a:solidFill>
              </a:rPr>
              <a:t> R.S.</a:t>
            </a:r>
            <a:r>
              <a:rPr lang="ru-RU" sz="2400" b="1" baseline="30000" dirty="0">
                <a:solidFill>
                  <a:srgbClr val="000000"/>
                </a:solidFill>
                <a:effectLst/>
                <a:latin typeface="Times New Roman" panose="02020603050405020304" pitchFamily="18" charset="0"/>
                <a:ea typeface="Times New Roman" panose="02020603050405020304" pitchFamily="18" charset="0"/>
              </a:rPr>
              <a:t>1</a:t>
            </a:r>
            <a:r>
              <a:rPr lang="en-US" sz="2400" dirty="0">
                <a:solidFill>
                  <a:srgbClr val="000000"/>
                </a:solidFill>
              </a:rPr>
              <a:t>, </a:t>
            </a:r>
            <a:r>
              <a:rPr lang="en-US" sz="2400" dirty="0" err="1">
                <a:solidFill>
                  <a:srgbClr val="000000"/>
                </a:solidFill>
              </a:rPr>
              <a:t>Izosimov</a:t>
            </a:r>
            <a:r>
              <a:rPr lang="en-US" sz="2400" dirty="0">
                <a:solidFill>
                  <a:srgbClr val="000000"/>
                </a:solidFill>
              </a:rPr>
              <a:t> I.N.</a:t>
            </a:r>
            <a:r>
              <a:rPr lang="ru-RU" sz="2400" b="1" baseline="30000" dirty="0">
                <a:solidFill>
                  <a:srgbClr val="000000"/>
                </a:solidFill>
                <a:effectLst/>
                <a:latin typeface="Times New Roman" panose="02020603050405020304" pitchFamily="18" charset="0"/>
                <a:ea typeface="Times New Roman" panose="02020603050405020304" pitchFamily="18" charset="0"/>
              </a:rPr>
              <a:t> 1</a:t>
            </a:r>
            <a:r>
              <a:rPr lang="ru-RU" sz="2400" dirty="0">
                <a:solidFill>
                  <a:srgbClr val="000000"/>
                </a:solidFill>
              </a:rPr>
              <a:t>, </a:t>
            </a:r>
            <a:r>
              <a:rPr lang="en-US" sz="2400" dirty="0">
                <a:solidFill>
                  <a:srgbClr val="000000"/>
                </a:solidFill>
              </a:rPr>
              <a:t>Kaminski G.</a:t>
            </a:r>
            <a:r>
              <a:rPr lang="ru-RU" sz="2400" b="1" baseline="30000" dirty="0">
                <a:solidFill>
                  <a:srgbClr val="000000"/>
                </a:solidFill>
                <a:effectLst/>
                <a:latin typeface="Times New Roman" panose="02020603050405020304" pitchFamily="18" charset="0"/>
                <a:ea typeface="Times New Roman" panose="02020603050405020304" pitchFamily="18" charset="0"/>
              </a:rPr>
              <a:t> 1</a:t>
            </a:r>
            <a:r>
              <a:rPr lang="ru-RU" sz="2400" dirty="0">
                <a:solidFill>
                  <a:srgbClr val="000000"/>
                </a:solidFill>
              </a:rPr>
              <a:t>, </a:t>
            </a:r>
            <a:r>
              <a:rPr lang="en-US" sz="2400" dirty="0">
                <a:solidFill>
                  <a:srgbClr val="000000"/>
                </a:solidFill>
              </a:rPr>
              <a:t>Popov </a:t>
            </a:r>
            <a:r>
              <a:rPr lang="en-US" sz="2400" dirty="0" err="1">
                <a:solidFill>
                  <a:srgbClr val="000000"/>
                </a:solidFill>
              </a:rPr>
              <a:t>Yu.A</a:t>
            </a:r>
            <a:r>
              <a:rPr lang="en-US" sz="2400" dirty="0">
                <a:solidFill>
                  <a:srgbClr val="000000"/>
                </a:solidFill>
              </a:rPr>
              <a:t>.</a:t>
            </a:r>
            <a:r>
              <a:rPr lang="ru-RU" sz="2400" b="1" baseline="30000" dirty="0">
                <a:solidFill>
                  <a:srgbClr val="000000"/>
                </a:solidFill>
                <a:effectLst/>
                <a:latin typeface="Times New Roman" panose="02020603050405020304" pitchFamily="18" charset="0"/>
                <a:ea typeface="Times New Roman" panose="02020603050405020304" pitchFamily="18" charset="0"/>
              </a:rPr>
              <a:t>1,</a:t>
            </a:r>
            <a:r>
              <a:rPr lang="en-US" sz="2400" b="1" baseline="30000" dirty="0">
                <a:solidFill>
                  <a:srgbClr val="000000"/>
                </a:solidFill>
                <a:effectLst/>
                <a:latin typeface="Times New Roman" panose="02020603050405020304" pitchFamily="18" charset="0"/>
                <a:ea typeface="Times New Roman" panose="02020603050405020304" pitchFamily="18" charset="0"/>
              </a:rPr>
              <a:t>2</a:t>
            </a:r>
            <a:r>
              <a:rPr lang="en-US" sz="2400" dirty="0">
                <a:solidFill>
                  <a:srgbClr val="000000"/>
                </a:solidFill>
              </a:rPr>
              <a:t>, </a:t>
            </a:r>
          </a:p>
          <a:p>
            <a:pPr algn="ctr"/>
            <a:r>
              <a:rPr lang="en-US" sz="2400" dirty="0">
                <a:solidFill>
                  <a:srgbClr val="000000"/>
                </a:solidFill>
              </a:rPr>
              <a:t>Sokol E.A.</a:t>
            </a:r>
            <a:r>
              <a:rPr lang="ru-RU" sz="2400" b="1" baseline="30000" dirty="0">
                <a:solidFill>
                  <a:srgbClr val="000000"/>
                </a:solidFill>
                <a:effectLst/>
                <a:latin typeface="Times New Roman" panose="02020603050405020304" pitchFamily="18" charset="0"/>
                <a:ea typeface="Times New Roman" panose="02020603050405020304" pitchFamily="18" charset="0"/>
              </a:rPr>
              <a:t>1</a:t>
            </a:r>
            <a:r>
              <a:rPr lang="en-US" sz="2400" dirty="0">
                <a:solidFill>
                  <a:srgbClr val="000000"/>
                </a:solidFill>
              </a:rPr>
              <a:t>, </a:t>
            </a:r>
            <a:r>
              <a:rPr lang="en-US" sz="2400" dirty="0" err="1">
                <a:solidFill>
                  <a:srgbClr val="000000"/>
                </a:solidFill>
              </a:rPr>
              <a:t>Solncev</a:t>
            </a:r>
            <a:r>
              <a:rPr lang="en-US" sz="2400" dirty="0">
                <a:solidFill>
                  <a:srgbClr val="000000"/>
                </a:solidFill>
              </a:rPr>
              <a:t> A.M.</a:t>
            </a:r>
            <a:r>
              <a:rPr lang="en-US" sz="2400" b="1" baseline="30000" dirty="0">
                <a:solidFill>
                  <a:srgbClr val="000000"/>
                </a:solidFill>
                <a:effectLst/>
                <a:latin typeface="Times New Roman" panose="02020603050405020304" pitchFamily="18" charset="0"/>
                <a:ea typeface="Times New Roman" panose="02020603050405020304" pitchFamily="18" charset="0"/>
              </a:rPr>
              <a:t>2</a:t>
            </a:r>
            <a:r>
              <a:rPr lang="en-US" sz="2400" dirty="0">
                <a:solidFill>
                  <a:srgbClr val="000000"/>
                </a:solidFill>
              </a:rPr>
              <a:t>, </a:t>
            </a:r>
            <a:r>
              <a:rPr lang="en-US" sz="2400" dirty="0" err="1">
                <a:solidFill>
                  <a:srgbClr val="000000"/>
                </a:solidFill>
              </a:rPr>
              <a:t>Svirikhin</a:t>
            </a:r>
            <a:r>
              <a:rPr lang="en-US" sz="2400" dirty="0">
                <a:solidFill>
                  <a:srgbClr val="000000"/>
                </a:solidFill>
              </a:rPr>
              <a:t> A.I.</a:t>
            </a:r>
            <a:r>
              <a:rPr lang="ru-RU" sz="2400" b="1" baseline="30000" dirty="0">
                <a:solidFill>
                  <a:srgbClr val="000000"/>
                </a:solidFill>
                <a:effectLst/>
                <a:latin typeface="Times New Roman" panose="02020603050405020304" pitchFamily="18" charset="0"/>
                <a:ea typeface="Times New Roman" panose="02020603050405020304" pitchFamily="18" charset="0"/>
              </a:rPr>
              <a:t>1,</a:t>
            </a:r>
            <a:r>
              <a:rPr lang="en-US" sz="2400" b="1" baseline="30000" dirty="0">
                <a:solidFill>
                  <a:srgbClr val="000000"/>
                </a:solidFill>
                <a:effectLst/>
                <a:latin typeface="Times New Roman" panose="02020603050405020304" pitchFamily="18" charset="0"/>
                <a:ea typeface="Times New Roman" panose="02020603050405020304" pitchFamily="18" charset="0"/>
              </a:rPr>
              <a:t>2</a:t>
            </a:r>
            <a:r>
              <a:rPr lang="en-US" sz="2400" dirty="0">
                <a:solidFill>
                  <a:srgbClr val="000000"/>
                </a:solidFill>
              </a:rPr>
              <a:t>, </a:t>
            </a:r>
            <a:r>
              <a:rPr lang="en-US" sz="2400" dirty="0" err="1">
                <a:solidFill>
                  <a:srgbClr val="000000"/>
                </a:solidFill>
              </a:rPr>
              <a:t>Teymurov</a:t>
            </a:r>
            <a:r>
              <a:rPr lang="en-US" sz="2400" dirty="0">
                <a:solidFill>
                  <a:srgbClr val="000000"/>
                </a:solidFill>
              </a:rPr>
              <a:t> E.</a:t>
            </a:r>
            <a:r>
              <a:rPr lang="ru-RU" sz="2400" b="1" baseline="30000" dirty="0">
                <a:solidFill>
                  <a:srgbClr val="000000"/>
                </a:solidFill>
                <a:effectLst/>
                <a:latin typeface="Times New Roman" panose="02020603050405020304" pitchFamily="18" charset="0"/>
                <a:ea typeface="Times New Roman" panose="02020603050405020304" pitchFamily="18" charset="0"/>
              </a:rPr>
              <a:t>1,</a:t>
            </a:r>
            <a:r>
              <a:rPr lang="en-US" sz="2400" b="1" baseline="30000" dirty="0">
                <a:solidFill>
                  <a:srgbClr val="000000"/>
                </a:solidFill>
                <a:latin typeface="Times New Roman" panose="02020603050405020304" pitchFamily="18" charset="0"/>
                <a:ea typeface="Times New Roman" panose="02020603050405020304" pitchFamily="18" charset="0"/>
              </a:rPr>
              <a:t>3</a:t>
            </a:r>
            <a:r>
              <a:rPr lang="en-US" sz="2400" dirty="0">
                <a:solidFill>
                  <a:srgbClr val="000000"/>
                </a:solidFill>
              </a:rPr>
              <a:t>, </a:t>
            </a:r>
            <a:r>
              <a:rPr lang="en-US" sz="2400" dirty="0" err="1">
                <a:solidFill>
                  <a:srgbClr val="000000"/>
                </a:solidFill>
              </a:rPr>
              <a:t>Dmitriev</a:t>
            </a:r>
            <a:r>
              <a:rPr lang="en-US" sz="2400" dirty="0">
                <a:solidFill>
                  <a:srgbClr val="000000"/>
                </a:solidFill>
              </a:rPr>
              <a:t> S.N.</a:t>
            </a:r>
            <a:r>
              <a:rPr lang="ru-RU" sz="2400" b="1" baseline="30000" dirty="0">
                <a:solidFill>
                  <a:srgbClr val="000000"/>
                </a:solidFill>
                <a:effectLst/>
                <a:latin typeface="Times New Roman" panose="02020603050405020304" pitchFamily="18" charset="0"/>
                <a:ea typeface="Times New Roman" panose="02020603050405020304" pitchFamily="18" charset="0"/>
              </a:rPr>
              <a:t> 1</a:t>
            </a:r>
            <a:endParaRPr lang="en-US" sz="2400" b="1" baseline="30000" dirty="0">
              <a:solidFill>
                <a:srgbClr val="000000"/>
              </a:solidFill>
              <a:effectLst/>
              <a:latin typeface="Times New Roman" panose="02020603050405020304" pitchFamily="18" charset="0"/>
              <a:ea typeface="Times New Roman" panose="02020603050405020304" pitchFamily="18" charset="0"/>
            </a:endParaRPr>
          </a:p>
          <a:p>
            <a:endParaRPr lang="en-US" b="1" baseline="30000" dirty="0">
              <a:solidFill>
                <a:srgbClr val="000000"/>
              </a:solidFill>
              <a:latin typeface="Times New Roman" panose="02020603050405020304" pitchFamily="18" charset="0"/>
            </a:endParaRPr>
          </a:p>
          <a:p>
            <a:endParaRPr lang="en-US" b="1" baseline="30000" dirty="0">
              <a:latin typeface="Times New Roman" panose="02020603050405020304" pitchFamily="18" charset="0"/>
            </a:endParaRPr>
          </a:p>
        </p:txBody>
      </p:sp>
      <p:sp>
        <p:nvSpPr>
          <p:cNvPr id="5" name="TextBox 4">
            <a:extLst>
              <a:ext uri="{FF2B5EF4-FFF2-40B4-BE49-F238E27FC236}">
                <a16:creationId xmlns:a16="http://schemas.microsoft.com/office/drawing/2014/main" id="{A5C7AEE9-5FDF-4454-9F0A-D77025F3C52C}"/>
              </a:ext>
            </a:extLst>
          </p:cNvPr>
          <p:cNvSpPr txBox="1"/>
          <p:nvPr/>
        </p:nvSpPr>
        <p:spPr>
          <a:xfrm>
            <a:off x="203989" y="4068600"/>
            <a:ext cx="11644874" cy="1200329"/>
          </a:xfrm>
          <a:prstGeom prst="rect">
            <a:avLst/>
          </a:prstGeom>
          <a:noFill/>
        </p:spPr>
        <p:txBody>
          <a:bodyPr wrap="square" rtlCol="0">
            <a:spAutoFit/>
          </a:bodyPr>
          <a:lstStyle/>
          <a:p>
            <a:pPr algn="ctr"/>
            <a:r>
              <a:rPr lang="ru-RU" b="1" baseline="30000" dirty="0">
                <a:solidFill>
                  <a:srgbClr val="000000"/>
                </a:solidFill>
                <a:latin typeface="Times New Roman" panose="02020603050405020304" pitchFamily="18" charset="0"/>
              </a:rPr>
              <a:t>1</a:t>
            </a:r>
            <a:r>
              <a:rPr lang="en-GB" sz="1800" dirty="0">
                <a:solidFill>
                  <a:srgbClr val="000000"/>
                </a:solidFill>
                <a:latin typeface="Source Sans Pro" pitchFamily="34" charset="0"/>
                <a:ea typeface="Source Sans Pro" pitchFamily="34" charset="-122"/>
              </a:rPr>
              <a:t>Joint </a:t>
            </a:r>
            <a:r>
              <a:rPr lang="en-GB" dirty="0"/>
              <a:t>Institute f</a:t>
            </a:r>
            <a:r>
              <a:rPr lang="en-GB" sz="1800" dirty="0">
                <a:solidFill>
                  <a:srgbClr val="000000"/>
                </a:solidFill>
                <a:latin typeface="Source Sans Pro" pitchFamily="34" charset="0"/>
                <a:ea typeface="Source Sans Pro" pitchFamily="34" charset="-122"/>
              </a:rPr>
              <a:t>or Nuclear Research, 141980 </a:t>
            </a:r>
            <a:r>
              <a:rPr lang="en-GB" sz="1800" dirty="0" err="1">
                <a:solidFill>
                  <a:srgbClr val="000000"/>
                </a:solidFill>
                <a:latin typeface="Source Sans Pro" pitchFamily="34" charset="0"/>
                <a:ea typeface="Source Sans Pro" pitchFamily="34" charset="-122"/>
              </a:rPr>
              <a:t>Dubna</a:t>
            </a:r>
            <a:r>
              <a:rPr lang="en-GB" sz="1800" dirty="0">
                <a:solidFill>
                  <a:srgbClr val="000000"/>
                </a:solidFill>
                <a:latin typeface="Source Sans Pro" pitchFamily="34" charset="0"/>
                <a:ea typeface="Source Sans Pro" pitchFamily="34" charset="-122"/>
              </a:rPr>
              <a:t>, Russia</a:t>
            </a:r>
            <a:endParaRPr lang="en-US" sz="1800" dirty="0">
              <a:solidFill>
                <a:srgbClr val="000000"/>
              </a:solidFill>
              <a:latin typeface="Source Sans Pro" pitchFamily="34" charset="0"/>
              <a:ea typeface="Source Sans Pro" pitchFamily="34" charset="-122"/>
            </a:endParaRPr>
          </a:p>
          <a:p>
            <a:pPr algn="ctr"/>
            <a:r>
              <a:rPr lang="en-US" b="1" baseline="30000" dirty="0">
                <a:solidFill>
                  <a:srgbClr val="000000"/>
                </a:solidFill>
                <a:latin typeface="Times New Roman" panose="02020603050405020304" pitchFamily="18" charset="0"/>
              </a:rPr>
              <a:t>2</a:t>
            </a:r>
            <a:r>
              <a:rPr lang="en-US" sz="1800" dirty="0">
                <a:solidFill>
                  <a:srgbClr val="000000"/>
                </a:solidFill>
                <a:latin typeface="Source Sans Pro" pitchFamily="34" charset="0"/>
                <a:ea typeface="Source Sans Pro" pitchFamily="34" charset="-122"/>
              </a:rPr>
              <a:t>Dubna University, 141982 </a:t>
            </a:r>
            <a:r>
              <a:rPr lang="en-US" sz="1800" dirty="0" err="1">
                <a:solidFill>
                  <a:srgbClr val="000000"/>
                </a:solidFill>
                <a:latin typeface="Source Sans Pro" pitchFamily="34" charset="0"/>
                <a:ea typeface="Source Sans Pro" pitchFamily="34" charset="-122"/>
              </a:rPr>
              <a:t>Dubna</a:t>
            </a:r>
            <a:r>
              <a:rPr lang="en-US" sz="1800" dirty="0">
                <a:solidFill>
                  <a:srgbClr val="000000"/>
                </a:solidFill>
                <a:latin typeface="Source Sans Pro" pitchFamily="34" charset="0"/>
                <a:ea typeface="Source Sans Pro" pitchFamily="34" charset="-122"/>
              </a:rPr>
              <a:t>, Russia</a:t>
            </a:r>
          </a:p>
          <a:p>
            <a:pPr algn="ctr"/>
            <a:r>
              <a:rPr lang="en-US" b="1" baseline="30000" dirty="0">
                <a:solidFill>
                  <a:srgbClr val="000000"/>
                </a:solidFill>
                <a:latin typeface="Times New Roman" panose="02020603050405020304" pitchFamily="18" charset="0"/>
              </a:rPr>
              <a:t>3</a:t>
            </a:r>
            <a:r>
              <a:rPr lang="en-US" dirty="0">
                <a:solidFill>
                  <a:srgbClr val="000000"/>
                </a:solidFill>
                <a:latin typeface="Source Sans Pro" pitchFamily="34" charset="0"/>
                <a:ea typeface="Source Sans Pro" pitchFamily="34" charset="-122"/>
              </a:rPr>
              <a:t>Innovation and Digital Development Agency Nuclear Research Department, </a:t>
            </a:r>
            <a:r>
              <a:rPr lang="en-US" dirty="0" err="1">
                <a:solidFill>
                  <a:srgbClr val="000000"/>
                </a:solidFill>
                <a:latin typeface="Source Sans Pro" pitchFamily="34" charset="0"/>
                <a:ea typeface="Source Sans Pro" pitchFamily="34" charset="-122"/>
              </a:rPr>
              <a:t>Gobu</a:t>
            </a:r>
            <a:r>
              <a:rPr lang="en-US" dirty="0">
                <a:solidFill>
                  <a:srgbClr val="000000"/>
                </a:solidFill>
                <a:latin typeface="Source Sans Pro" pitchFamily="34" charset="0"/>
                <a:ea typeface="Source Sans Pro" pitchFamily="34" charset="-122"/>
              </a:rPr>
              <a:t> str. 20th km of Baku-Shamakhi Highway, AZ 0100, Baku, Azerbaijan</a:t>
            </a:r>
            <a:endParaRPr lang="ru-RU" dirty="0">
              <a:solidFill>
                <a:srgbClr val="000000"/>
              </a:solidFill>
              <a:latin typeface="Source Sans Pro" pitchFamily="34" charset="0"/>
              <a:ea typeface="Source Sans Pro" pitchFamily="34" charset="-122"/>
            </a:endParaRPr>
          </a:p>
        </p:txBody>
      </p:sp>
      <p:sp>
        <p:nvSpPr>
          <p:cNvPr id="8" name="TextBox 7">
            <a:extLst>
              <a:ext uri="{FF2B5EF4-FFF2-40B4-BE49-F238E27FC236}">
                <a16:creationId xmlns:a16="http://schemas.microsoft.com/office/drawing/2014/main" id="{9B8C6786-50C5-414F-95B5-6F3E11E40F2E}"/>
              </a:ext>
            </a:extLst>
          </p:cNvPr>
          <p:cNvSpPr txBox="1"/>
          <p:nvPr/>
        </p:nvSpPr>
        <p:spPr>
          <a:xfrm>
            <a:off x="4545494" y="5822926"/>
            <a:ext cx="2961861" cy="461665"/>
          </a:xfrm>
          <a:prstGeom prst="rect">
            <a:avLst/>
          </a:prstGeom>
          <a:noFill/>
        </p:spPr>
        <p:txBody>
          <a:bodyPr wrap="square" rtlCol="0">
            <a:spAutoFit/>
          </a:bodyPr>
          <a:lstStyle/>
          <a:p>
            <a:pPr algn="ctr"/>
            <a:r>
              <a:rPr lang="en-US" sz="2400" dirty="0">
                <a:solidFill>
                  <a:srgbClr val="000000"/>
                </a:solidFill>
              </a:rPr>
              <a:t>*</a:t>
            </a:r>
            <a:r>
              <a:rPr lang="en-US" sz="2400" u="sng" dirty="0">
                <a:solidFill>
                  <a:srgbClr val="000000"/>
                </a:solidFill>
              </a:rPr>
              <a:t>ulanova@jinr.ru</a:t>
            </a:r>
            <a:endParaRPr lang="ru-RU" sz="2400" u="sng" dirty="0">
              <a:solidFill>
                <a:srgbClr val="000000"/>
              </a:solidFill>
            </a:endParaRPr>
          </a:p>
        </p:txBody>
      </p:sp>
      <p:sp>
        <p:nvSpPr>
          <p:cNvPr id="9" name="TextBox 8">
            <a:extLst>
              <a:ext uri="{FF2B5EF4-FFF2-40B4-BE49-F238E27FC236}">
                <a16:creationId xmlns:a16="http://schemas.microsoft.com/office/drawing/2014/main" id="{D886476E-DDDC-406B-A48F-65791ED6F8F9}"/>
              </a:ext>
            </a:extLst>
          </p:cNvPr>
          <p:cNvSpPr txBox="1"/>
          <p:nvPr/>
        </p:nvSpPr>
        <p:spPr>
          <a:xfrm>
            <a:off x="9104182" y="5860626"/>
            <a:ext cx="2673627" cy="461665"/>
          </a:xfrm>
          <a:prstGeom prst="rect">
            <a:avLst/>
          </a:prstGeom>
          <a:noFill/>
        </p:spPr>
        <p:txBody>
          <a:bodyPr wrap="square" rtlCol="0">
            <a:spAutoFit/>
          </a:bodyPr>
          <a:lstStyle/>
          <a:p>
            <a:r>
              <a:rPr lang="en-US" sz="2400" dirty="0">
                <a:solidFill>
                  <a:srgbClr val="000000"/>
                </a:solidFill>
              </a:rPr>
              <a:t>AYSS-2024</a:t>
            </a:r>
            <a:endParaRPr lang="ru-RU" sz="2400" dirty="0">
              <a:solidFill>
                <a:srgbClr val="000000"/>
              </a:solidFill>
            </a:endParaRPr>
          </a:p>
        </p:txBody>
      </p:sp>
    </p:spTree>
    <p:extLst>
      <p:ext uri="{BB962C8B-B14F-4D97-AF65-F5344CB8AC3E}">
        <p14:creationId xmlns:p14="http://schemas.microsoft.com/office/powerpoint/2010/main" val="2711425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DBA1C0D-0366-460B-A05A-CA0BC4F743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107" r="18113"/>
          <a:stretch/>
        </p:blipFill>
        <p:spPr bwMode="auto">
          <a:xfrm>
            <a:off x="8151932" y="262850"/>
            <a:ext cx="3313303" cy="2971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EE1261B-1477-421F-91BF-089615A375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711" r="20687"/>
          <a:stretch/>
        </p:blipFill>
        <p:spPr bwMode="auto">
          <a:xfrm>
            <a:off x="8151932" y="3428999"/>
            <a:ext cx="3313303" cy="32299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D5618E7-33FE-48B0-AAEB-D7F01209E2D1}"/>
              </a:ext>
            </a:extLst>
          </p:cNvPr>
          <p:cNvSpPr txBox="1"/>
          <p:nvPr/>
        </p:nvSpPr>
        <p:spPr>
          <a:xfrm>
            <a:off x="2054468" y="199030"/>
            <a:ext cx="6097464" cy="461665"/>
          </a:xfrm>
          <a:prstGeom prst="rect">
            <a:avLst/>
          </a:prstGeom>
          <a:noFill/>
        </p:spPr>
        <p:txBody>
          <a:bodyPr wrap="square">
            <a:spAutoFit/>
          </a:bodyPr>
          <a:lstStyle/>
          <a:p>
            <a:r>
              <a:rPr lang="en-US" sz="2400" b="1" kern="0" spc="-38" dirty="0">
                <a:solidFill>
                  <a:srgbClr val="000000"/>
                </a:solidFill>
                <a:latin typeface="Montserrat" pitchFamily="34" charset="0"/>
                <a:ea typeface="+mj-ea"/>
                <a:cs typeface="+mj-cs"/>
              </a:rPr>
              <a:t>Geant4 Simulation</a:t>
            </a:r>
            <a:endParaRPr lang="ru-RU" sz="2400" b="1" kern="0" spc="-38" dirty="0">
              <a:solidFill>
                <a:srgbClr val="000000"/>
              </a:solidFill>
              <a:latin typeface="Montserrat" pitchFamily="34" charset="0"/>
              <a:ea typeface="+mj-ea"/>
              <a:cs typeface="+mj-cs"/>
            </a:endParaRPr>
          </a:p>
        </p:txBody>
      </p:sp>
      <p:sp>
        <p:nvSpPr>
          <p:cNvPr id="12" name="TextBox 11">
            <a:extLst>
              <a:ext uri="{FF2B5EF4-FFF2-40B4-BE49-F238E27FC236}">
                <a16:creationId xmlns:a16="http://schemas.microsoft.com/office/drawing/2014/main" id="{CACDA27B-CAB2-4907-8A30-5799F5E3D0C7}"/>
              </a:ext>
            </a:extLst>
          </p:cNvPr>
          <p:cNvSpPr txBox="1"/>
          <p:nvPr/>
        </p:nvSpPr>
        <p:spPr>
          <a:xfrm>
            <a:off x="193431" y="903321"/>
            <a:ext cx="7737230" cy="854080"/>
          </a:xfrm>
          <a:prstGeom prst="rect">
            <a:avLst/>
          </a:prstGeom>
          <a:noFill/>
        </p:spPr>
        <p:txBody>
          <a:bodyPr wrap="square">
            <a:spAutoFit/>
          </a:bodyPr>
          <a:lstStyle/>
          <a:p>
            <a:pPr algn="just"/>
            <a:r>
              <a:rPr lang="en-US" sz="1650" b="1" dirty="0">
                <a:solidFill>
                  <a:srgbClr val="3D3838"/>
                </a:solidFill>
                <a:latin typeface="Montserrat" panose="00000500000000000000" pitchFamily="2" charset="-52"/>
                <a:ea typeface="Source Sans Pro" pitchFamily="34" charset="-122"/>
              </a:rPr>
              <a:t>Geant4</a:t>
            </a:r>
            <a:r>
              <a:rPr lang="en-US" sz="1650" dirty="0">
                <a:solidFill>
                  <a:srgbClr val="3D3838"/>
                </a:solidFill>
                <a:latin typeface="Source Sans Pro" pitchFamily="34" charset="0"/>
                <a:ea typeface="Source Sans Pro" pitchFamily="34" charset="-122"/>
              </a:rPr>
              <a:t> is a software tool for simulating the passage of particles through matter, developed at CERN. It is widely used in high-energy physics, medical physics, and space research to model complex particle interactions with materials and radiation.</a:t>
            </a:r>
            <a:endParaRPr lang="ru-RU" sz="1650" dirty="0">
              <a:solidFill>
                <a:srgbClr val="3D3838"/>
              </a:solidFill>
              <a:latin typeface="Source Sans Pro" pitchFamily="34" charset="0"/>
              <a:ea typeface="Source Sans Pro" pitchFamily="34" charset="-122"/>
            </a:endParaRPr>
          </a:p>
        </p:txBody>
      </p:sp>
      <p:sp>
        <p:nvSpPr>
          <p:cNvPr id="14" name="TextBox 13">
            <a:extLst>
              <a:ext uri="{FF2B5EF4-FFF2-40B4-BE49-F238E27FC236}">
                <a16:creationId xmlns:a16="http://schemas.microsoft.com/office/drawing/2014/main" id="{0592027A-1C77-461F-8340-28E85CA9F294}"/>
              </a:ext>
            </a:extLst>
          </p:cNvPr>
          <p:cNvSpPr txBox="1"/>
          <p:nvPr/>
        </p:nvSpPr>
        <p:spPr>
          <a:xfrm>
            <a:off x="171454" y="2130556"/>
            <a:ext cx="7737230" cy="600164"/>
          </a:xfrm>
          <a:prstGeom prst="rect">
            <a:avLst/>
          </a:prstGeom>
          <a:noFill/>
        </p:spPr>
        <p:txBody>
          <a:bodyPr wrap="square">
            <a:spAutoFit/>
          </a:bodyPr>
          <a:lstStyle/>
          <a:p>
            <a:pPr algn="just"/>
            <a:r>
              <a:rPr lang="en-US" sz="1650" dirty="0">
                <a:solidFill>
                  <a:srgbClr val="3D3838"/>
                </a:solidFill>
                <a:latin typeface="Source Sans Pro" pitchFamily="34" charset="0"/>
                <a:ea typeface="Source Sans Pro" pitchFamily="34" charset="-122"/>
              </a:rPr>
              <a:t>For our project, </a:t>
            </a:r>
            <a:r>
              <a:rPr lang="en-US" sz="1650" b="1" dirty="0">
                <a:solidFill>
                  <a:srgbClr val="3D3838"/>
                </a:solidFill>
                <a:latin typeface="Montserrat" panose="00000500000000000000" pitchFamily="2" charset="-52"/>
                <a:ea typeface="Source Sans Pro" pitchFamily="34" charset="-122"/>
              </a:rPr>
              <a:t>Geant4</a:t>
            </a:r>
            <a:r>
              <a:rPr lang="en-US" sz="1650" dirty="0">
                <a:solidFill>
                  <a:srgbClr val="3D3838"/>
                </a:solidFill>
                <a:latin typeface="Source Sans Pro" pitchFamily="34" charset="0"/>
                <a:ea typeface="Source Sans Pro" pitchFamily="34" charset="-122"/>
              </a:rPr>
              <a:t> is used to simulate the behavior of fission fragments within our Time Projection Chamber (TPC) detector system. The primary goals include:</a:t>
            </a:r>
            <a:endParaRPr lang="ru-RU" sz="1650" dirty="0">
              <a:solidFill>
                <a:srgbClr val="3D3838"/>
              </a:solidFill>
              <a:latin typeface="Source Sans Pro" pitchFamily="34" charset="0"/>
              <a:ea typeface="Source Sans Pro" pitchFamily="34" charset="-122"/>
            </a:endParaRPr>
          </a:p>
        </p:txBody>
      </p:sp>
      <p:sp>
        <p:nvSpPr>
          <p:cNvPr id="16" name="Text 2">
            <a:extLst>
              <a:ext uri="{FF2B5EF4-FFF2-40B4-BE49-F238E27FC236}">
                <a16:creationId xmlns:a16="http://schemas.microsoft.com/office/drawing/2014/main" id="{24045605-CA28-4D90-98D3-DFECEB804B0E}"/>
              </a:ext>
            </a:extLst>
          </p:cNvPr>
          <p:cNvSpPr/>
          <p:nvPr/>
        </p:nvSpPr>
        <p:spPr>
          <a:xfrm>
            <a:off x="399767" y="3277696"/>
            <a:ext cx="124301" cy="325398"/>
          </a:xfrm>
          <a:prstGeom prst="rect">
            <a:avLst/>
          </a:prstGeom>
          <a:noFill/>
          <a:ln/>
        </p:spPr>
        <p:txBody>
          <a:bodyPr wrap="none" lIns="0" tIns="0" rIns="0" bIns="0" rtlCol="0" anchor="t"/>
          <a:lstStyle/>
          <a:p>
            <a:pPr marL="0" indent="0" algn="ctr">
              <a:lnSpc>
                <a:spcPts val="2550"/>
              </a:lnSpc>
              <a:buNone/>
            </a:pPr>
            <a:r>
              <a:rPr lang="en-US" sz="2550" b="1" kern="0" spc="-26" dirty="0">
                <a:solidFill>
                  <a:srgbClr val="3D3838"/>
                </a:solidFill>
                <a:latin typeface="Montserrat Bold" pitchFamily="34" charset="0"/>
                <a:ea typeface="Montserrat Bold" pitchFamily="34" charset="-122"/>
                <a:cs typeface="Montserrat Bold" pitchFamily="34" charset="-120"/>
              </a:rPr>
              <a:t>1</a:t>
            </a:r>
            <a:endParaRPr lang="en-US" sz="2550" dirty="0"/>
          </a:p>
        </p:txBody>
      </p:sp>
      <p:sp>
        <p:nvSpPr>
          <p:cNvPr id="22" name="TextBox 21">
            <a:extLst>
              <a:ext uri="{FF2B5EF4-FFF2-40B4-BE49-F238E27FC236}">
                <a16:creationId xmlns:a16="http://schemas.microsoft.com/office/drawing/2014/main" id="{09D9246B-68B4-4B72-A71E-D33F34162A41}"/>
              </a:ext>
            </a:extLst>
          </p:cNvPr>
          <p:cNvSpPr txBox="1"/>
          <p:nvPr/>
        </p:nvSpPr>
        <p:spPr>
          <a:xfrm>
            <a:off x="991337" y="3234650"/>
            <a:ext cx="6097464" cy="600164"/>
          </a:xfrm>
          <a:prstGeom prst="rect">
            <a:avLst/>
          </a:prstGeom>
          <a:noFill/>
        </p:spPr>
        <p:txBody>
          <a:bodyPr wrap="square">
            <a:spAutoFit/>
          </a:bodyPr>
          <a:lstStyle/>
          <a:p>
            <a:r>
              <a:rPr lang="en-US" sz="1650" b="1" dirty="0">
                <a:solidFill>
                  <a:srgbClr val="3D3838"/>
                </a:solidFill>
                <a:latin typeface="Montserrat" panose="00000500000000000000" pitchFamily="2" charset="-52"/>
                <a:ea typeface="Source Sans Pro" pitchFamily="34" charset="-122"/>
              </a:rPr>
              <a:t>Modeling </a:t>
            </a:r>
            <a:r>
              <a:rPr lang="en-US" sz="1650" dirty="0">
                <a:solidFill>
                  <a:srgbClr val="3D3838"/>
                </a:solidFill>
                <a:latin typeface="Source Sans Pro" pitchFamily="34" charset="0"/>
                <a:ea typeface="Source Sans Pro" pitchFamily="34" charset="-122"/>
              </a:rPr>
              <a:t>how fission fragments interact with the detector materials.</a:t>
            </a:r>
            <a:endParaRPr lang="ru-RU" sz="1650" dirty="0">
              <a:solidFill>
                <a:srgbClr val="3D3838"/>
              </a:solidFill>
              <a:latin typeface="Source Sans Pro" pitchFamily="34" charset="0"/>
              <a:ea typeface="Source Sans Pro" pitchFamily="34" charset="-122"/>
            </a:endParaRPr>
          </a:p>
        </p:txBody>
      </p:sp>
      <p:sp>
        <p:nvSpPr>
          <p:cNvPr id="23" name="Text 2">
            <a:extLst>
              <a:ext uri="{FF2B5EF4-FFF2-40B4-BE49-F238E27FC236}">
                <a16:creationId xmlns:a16="http://schemas.microsoft.com/office/drawing/2014/main" id="{04CE457D-6C52-4981-90D4-BB1E3A24A99A}"/>
              </a:ext>
            </a:extLst>
          </p:cNvPr>
          <p:cNvSpPr/>
          <p:nvPr/>
        </p:nvSpPr>
        <p:spPr>
          <a:xfrm>
            <a:off x="399766" y="4333085"/>
            <a:ext cx="124301" cy="325398"/>
          </a:xfrm>
          <a:prstGeom prst="rect">
            <a:avLst/>
          </a:prstGeom>
          <a:noFill/>
          <a:ln/>
        </p:spPr>
        <p:txBody>
          <a:bodyPr wrap="none" lIns="0" tIns="0" rIns="0" bIns="0" rtlCol="0" anchor="t"/>
          <a:lstStyle/>
          <a:p>
            <a:pPr marL="0" indent="0" algn="ctr">
              <a:lnSpc>
                <a:spcPts val="2550"/>
              </a:lnSpc>
              <a:buNone/>
            </a:pPr>
            <a:r>
              <a:rPr lang="en-US" sz="2550" b="1" kern="0" spc="-26" dirty="0">
                <a:solidFill>
                  <a:srgbClr val="3D3838"/>
                </a:solidFill>
                <a:latin typeface="Montserrat Bold" pitchFamily="34" charset="0"/>
              </a:rPr>
              <a:t>2</a:t>
            </a:r>
            <a:endParaRPr lang="en-US" sz="2550" dirty="0"/>
          </a:p>
        </p:txBody>
      </p:sp>
      <p:sp>
        <p:nvSpPr>
          <p:cNvPr id="24" name="Text 2">
            <a:extLst>
              <a:ext uri="{FF2B5EF4-FFF2-40B4-BE49-F238E27FC236}">
                <a16:creationId xmlns:a16="http://schemas.microsoft.com/office/drawing/2014/main" id="{CE9E41E0-B981-416B-A6B1-91C956F6E32A}"/>
              </a:ext>
            </a:extLst>
          </p:cNvPr>
          <p:cNvSpPr/>
          <p:nvPr/>
        </p:nvSpPr>
        <p:spPr>
          <a:xfrm>
            <a:off x="405691" y="5531457"/>
            <a:ext cx="124301" cy="325398"/>
          </a:xfrm>
          <a:prstGeom prst="rect">
            <a:avLst/>
          </a:prstGeom>
          <a:noFill/>
          <a:ln/>
        </p:spPr>
        <p:txBody>
          <a:bodyPr wrap="none" lIns="0" tIns="0" rIns="0" bIns="0" rtlCol="0" anchor="t"/>
          <a:lstStyle/>
          <a:p>
            <a:pPr marL="0" indent="0" algn="ctr">
              <a:lnSpc>
                <a:spcPts val="2550"/>
              </a:lnSpc>
              <a:buNone/>
            </a:pPr>
            <a:r>
              <a:rPr lang="en-US" sz="2550" b="1" kern="0" spc="-26" dirty="0">
                <a:solidFill>
                  <a:srgbClr val="3D3838"/>
                </a:solidFill>
                <a:latin typeface="Montserrat Bold" pitchFamily="34" charset="0"/>
              </a:rPr>
              <a:t>3</a:t>
            </a:r>
            <a:endParaRPr lang="en-US" sz="2550" dirty="0"/>
          </a:p>
        </p:txBody>
      </p:sp>
      <p:sp>
        <p:nvSpPr>
          <p:cNvPr id="26" name="TextBox 25">
            <a:extLst>
              <a:ext uri="{FF2B5EF4-FFF2-40B4-BE49-F238E27FC236}">
                <a16:creationId xmlns:a16="http://schemas.microsoft.com/office/drawing/2014/main" id="{8BB010D9-83E3-4D74-936C-605025C71634}"/>
              </a:ext>
            </a:extLst>
          </p:cNvPr>
          <p:cNvSpPr txBox="1"/>
          <p:nvPr/>
        </p:nvSpPr>
        <p:spPr>
          <a:xfrm>
            <a:off x="991337" y="4302820"/>
            <a:ext cx="6097464" cy="600164"/>
          </a:xfrm>
          <a:prstGeom prst="rect">
            <a:avLst/>
          </a:prstGeom>
          <a:noFill/>
        </p:spPr>
        <p:txBody>
          <a:bodyPr wrap="square">
            <a:spAutoFit/>
          </a:bodyPr>
          <a:lstStyle/>
          <a:p>
            <a:r>
              <a:rPr lang="en-US" sz="1650" b="1" dirty="0">
                <a:solidFill>
                  <a:srgbClr val="3D3838"/>
                </a:solidFill>
                <a:latin typeface="Montserrat" panose="00000500000000000000" pitchFamily="2" charset="-52"/>
                <a:ea typeface="Source Sans Pro" pitchFamily="34" charset="-122"/>
              </a:rPr>
              <a:t>Calculating</a:t>
            </a:r>
            <a:r>
              <a:rPr lang="en-US" sz="1650" dirty="0">
                <a:solidFill>
                  <a:srgbClr val="3D3838"/>
                </a:solidFill>
                <a:latin typeface="Source Sans Pro" pitchFamily="34" charset="0"/>
                <a:ea typeface="Source Sans Pro" pitchFamily="34" charset="-122"/>
              </a:rPr>
              <a:t> energy losses as particles pass through gas and detector elements.</a:t>
            </a:r>
            <a:endParaRPr lang="ru-RU" sz="1650" dirty="0">
              <a:solidFill>
                <a:srgbClr val="3D3838"/>
              </a:solidFill>
              <a:latin typeface="Source Sans Pro" pitchFamily="34" charset="0"/>
              <a:ea typeface="Source Sans Pro" pitchFamily="34" charset="-122"/>
            </a:endParaRPr>
          </a:p>
        </p:txBody>
      </p:sp>
      <p:sp>
        <p:nvSpPr>
          <p:cNvPr id="28" name="TextBox 27">
            <a:extLst>
              <a:ext uri="{FF2B5EF4-FFF2-40B4-BE49-F238E27FC236}">
                <a16:creationId xmlns:a16="http://schemas.microsoft.com/office/drawing/2014/main" id="{CA53ABF8-FDFB-4D95-9411-7C254856A97F}"/>
              </a:ext>
            </a:extLst>
          </p:cNvPr>
          <p:cNvSpPr txBox="1"/>
          <p:nvPr/>
        </p:nvSpPr>
        <p:spPr>
          <a:xfrm>
            <a:off x="991337" y="5394074"/>
            <a:ext cx="6097464" cy="600164"/>
          </a:xfrm>
          <a:prstGeom prst="rect">
            <a:avLst/>
          </a:prstGeom>
          <a:noFill/>
        </p:spPr>
        <p:txBody>
          <a:bodyPr wrap="square">
            <a:spAutoFit/>
          </a:bodyPr>
          <a:lstStyle/>
          <a:p>
            <a:r>
              <a:rPr lang="en-US" sz="1650" b="1" dirty="0">
                <a:solidFill>
                  <a:srgbClr val="3D3838"/>
                </a:solidFill>
                <a:latin typeface="Montserrat" panose="00000500000000000000" pitchFamily="2" charset="-52"/>
                <a:ea typeface="Source Sans Pro" pitchFamily="34" charset="-122"/>
              </a:rPr>
              <a:t>Simulating </a:t>
            </a:r>
            <a:r>
              <a:rPr lang="en-US" sz="1650" dirty="0">
                <a:solidFill>
                  <a:srgbClr val="3D3838"/>
                </a:solidFill>
                <a:latin typeface="Source Sans Pro" pitchFamily="34" charset="0"/>
                <a:ea typeface="Source Sans Pro" pitchFamily="34" charset="-122"/>
              </a:rPr>
              <a:t>the track formation of fission fragments to understand detector efficiency.</a:t>
            </a:r>
            <a:endParaRPr lang="ru-RU" sz="1650" dirty="0">
              <a:solidFill>
                <a:srgbClr val="3D3838"/>
              </a:solidFill>
              <a:latin typeface="Source Sans Pro" pitchFamily="34" charset="0"/>
              <a:ea typeface="Source Sans Pro" pitchFamily="34" charset="-122"/>
            </a:endParaRPr>
          </a:p>
        </p:txBody>
      </p:sp>
    </p:spTree>
    <p:extLst>
      <p:ext uri="{BB962C8B-B14F-4D97-AF65-F5344CB8AC3E}">
        <p14:creationId xmlns:p14="http://schemas.microsoft.com/office/powerpoint/2010/main" val="2666785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4">
            <a:extLst>
              <a:ext uri="{FF2B5EF4-FFF2-40B4-BE49-F238E27FC236}">
                <a16:creationId xmlns:a16="http://schemas.microsoft.com/office/drawing/2014/main" id="{930A48DA-5047-4F63-BF9D-CEE74D4693AB}"/>
              </a:ext>
            </a:extLst>
          </p:cNvPr>
          <p:cNvSpPr/>
          <p:nvPr/>
        </p:nvSpPr>
        <p:spPr>
          <a:xfrm>
            <a:off x="3520219" y="743244"/>
            <a:ext cx="4173050" cy="425090"/>
          </a:xfrm>
          <a:prstGeom prst="roundRect">
            <a:avLst>
              <a:gd name="adj" fmla="val 6667"/>
            </a:avLst>
          </a:prstGeom>
          <a:solidFill>
            <a:srgbClr val="F2EEEE"/>
          </a:solidFill>
          <a:ln/>
        </p:spPr>
      </p:sp>
      <p:sp>
        <p:nvSpPr>
          <p:cNvPr id="12" name="Text 6">
            <a:extLst>
              <a:ext uri="{FF2B5EF4-FFF2-40B4-BE49-F238E27FC236}">
                <a16:creationId xmlns:a16="http://schemas.microsoft.com/office/drawing/2014/main" id="{A9947289-8426-4513-83EA-EBA6D3D6682F}"/>
              </a:ext>
            </a:extLst>
          </p:cNvPr>
          <p:cNvSpPr/>
          <p:nvPr/>
        </p:nvSpPr>
        <p:spPr>
          <a:xfrm>
            <a:off x="1308641" y="159702"/>
            <a:ext cx="10103775" cy="298609"/>
          </a:xfrm>
          <a:prstGeom prst="rect">
            <a:avLst/>
          </a:prstGeom>
          <a:noFill/>
          <a:ln/>
        </p:spPr>
        <p:txBody>
          <a:bodyPr wrap="none" lIns="0" tIns="0" rIns="0" bIns="0" rtlCol="0" anchor="t"/>
          <a:lstStyle/>
          <a:p>
            <a:pPr>
              <a:lnSpc>
                <a:spcPts val="2350"/>
              </a:lnSpc>
            </a:pPr>
            <a:r>
              <a:rPr lang="en-US" sz="1850" b="1" kern="0" spc="-19" dirty="0">
                <a:solidFill>
                  <a:srgbClr val="3D3838"/>
                </a:solidFill>
                <a:latin typeface="Montserrat" pitchFamily="34" charset="0"/>
              </a:rPr>
              <a:t>Planned Installation Location:</a:t>
            </a:r>
            <a:r>
              <a:rPr lang="ru-RU" sz="1850" b="1" kern="0" spc="-19" dirty="0">
                <a:solidFill>
                  <a:srgbClr val="3D3838"/>
                </a:solidFill>
                <a:latin typeface="Montserrat" pitchFamily="34" charset="0"/>
              </a:rPr>
              <a:t> </a:t>
            </a:r>
            <a:r>
              <a:rPr lang="en-US" sz="2000" dirty="0">
                <a:solidFill>
                  <a:srgbClr val="3D3838"/>
                </a:solidFill>
                <a:latin typeface="Source Sans Pro" pitchFamily="34" charset="0"/>
                <a:ea typeface="Source Sans Pro" pitchFamily="34" charset="-122"/>
              </a:rPr>
              <a:t>At the focal plane of the GRAND separator (SHE Factory).</a:t>
            </a:r>
          </a:p>
          <a:p>
            <a:pPr>
              <a:lnSpc>
                <a:spcPts val="2350"/>
              </a:lnSpc>
            </a:pPr>
            <a:endParaRPr lang="en-US" sz="1850" b="1" kern="0" spc="-19" dirty="0">
              <a:solidFill>
                <a:srgbClr val="3D3838"/>
              </a:solidFill>
              <a:latin typeface="Montserrat" pitchFamily="34" charset="0"/>
            </a:endParaRPr>
          </a:p>
        </p:txBody>
      </p:sp>
      <p:sp>
        <p:nvSpPr>
          <p:cNvPr id="14" name="TextBox 13">
            <a:extLst>
              <a:ext uri="{FF2B5EF4-FFF2-40B4-BE49-F238E27FC236}">
                <a16:creationId xmlns:a16="http://schemas.microsoft.com/office/drawing/2014/main" id="{40960574-87A1-41C3-909F-DFB4239258BA}"/>
              </a:ext>
            </a:extLst>
          </p:cNvPr>
          <p:cNvSpPr txBox="1"/>
          <p:nvPr/>
        </p:nvSpPr>
        <p:spPr>
          <a:xfrm>
            <a:off x="4131678" y="791308"/>
            <a:ext cx="4457700" cy="377026"/>
          </a:xfrm>
          <a:prstGeom prst="rect">
            <a:avLst/>
          </a:prstGeom>
          <a:noFill/>
        </p:spPr>
        <p:txBody>
          <a:bodyPr wrap="square" rtlCol="0">
            <a:spAutoFit/>
          </a:bodyPr>
          <a:lstStyle/>
          <a:p>
            <a:r>
              <a:rPr lang="en-US" sz="1850" b="1" kern="0" spc="-19" dirty="0">
                <a:solidFill>
                  <a:srgbClr val="3D3838"/>
                </a:solidFill>
                <a:latin typeface="Montserrat" pitchFamily="34" charset="0"/>
              </a:rPr>
              <a:t>The GRAND Separator</a:t>
            </a:r>
            <a:endParaRPr lang="ru-RU" sz="1850" b="1" kern="0" spc="-19" dirty="0">
              <a:solidFill>
                <a:srgbClr val="3D3838"/>
              </a:solidFill>
              <a:latin typeface="Montserrat" pitchFamily="34" charset="0"/>
            </a:endParaRPr>
          </a:p>
        </p:txBody>
      </p:sp>
      <p:sp>
        <p:nvSpPr>
          <p:cNvPr id="15" name="TextBox 14">
            <a:extLst>
              <a:ext uri="{FF2B5EF4-FFF2-40B4-BE49-F238E27FC236}">
                <a16:creationId xmlns:a16="http://schemas.microsoft.com/office/drawing/2014/main" id="{D7780C72-F095-4B64-8B19-22178876A9D2}"/>
              </a:ext>
            </a:extLst>
          </p:cNvPr>
          <p:cNvSpPr txBox="1"/>
          <p:nvPr/>
        </p:nvSpPr>
        <p:spPr>
          <a:xfrm>
            <a:off x="202222" y="1327638"/>
            <a:ext cx="11843240" cy="1361911"/>
          </a:xfrm>
          <a:prstGeom prst="rect">
            <a:avLst/>
          </a:prstGeom>
          <a:noFill/>
        </p:spPr>
        <p:txBody>
          <a:bodyPr wrap="square" rtlCol="0">
            <a:spAutoFit/>
          </a:bodyPr>
          <a:lstStyle/>
          <a:p>
            <a:pPr algn="just"/>
            <a:r>
              <a:rPr lang="en-US" sz="1650" b="1" dirty="0">
                <a:solidFill>
                  <a:srgbClr val="3D3838"/>
                </a:solidFill>
                <a:latin typeface="Montserrat" panose="00000500000000000000" pitchFamily="2" charset="-52"/>
                <a:ea typeface="Source Sans Pro" pitchFamily="34" charset="-122"/>
              </a:rPr>
              <a:t>The GRAND Separator </a:t>
            </a:r>
            <a:r>
              <a:rPr lang="en-US" sz="1650" dirty="0">
                <a:solidFill>
                  <a:srgbClr val="3D3838"/>
                </a:solidFill>
                <a:latin typeface="Source Sans Pro" pitchFamily="34" charset="0"/>
                <a:ea typeface="Source Sans Pro" pitchFamily="34" charset="-122"/>
              </a:rPr>
              <a:t>is a new gas-filled separator designed for studying superheavy elements. It was developed at the </a:t>
            </a:r>
            <a:r>
              <a:rPr lang="en-US" sz="1650" dirty="0" err="1">
                <a:solidFill>
                  <a:srgbClr val="3D3838"/>
                </a:solidFill>
                <a:latin typeface="Source Sans Pro" pitchFamily="34" charset="0"/>
                <a:ea typeface="Source Sans Pro" pitchFamily="34" charset="-122"/>
              </a:rPr>
              <a:t>Flerov</a:t>
            </a:r>
            <a:r>
              <a:rPr lang="en-US" sz="1650" dirty="0">
                <a:solidFill>
                  <a:srgbClr val="3D3838"/>
                </a:solidFill>
                <a:latin typeface="Source Sans Pro" pitchFamily="34" charset="0"/>
                <a:ea typeface="Source Sans Pro" pitchFamily="34" charset="-122"/>
              </a:rPr>
              <a:t> Laboratory of Nuclear Reactions in </a:t>
            </a:r>
            <a:r>
              <a:rPr lang="en-US" sz="1650" dirty="0" err="1">
                <a:solidFill>
                  <a:srgbClr val="3D3838"/>
                </a:solidFill>
                <a:latin typeface="Source Sans Pro" pitchFamily="34" charset="0"/>
                <a:ea typeface="Source Sans Pro" pitchFamily="34" charset="-122"/>
              </a:rPr>
              <a:t>Dubna</a:t>
            </a:r>
            <a:r>
              <a:rPr lang="en-US" sz="1650" dirty="0">
                <a:solidFill>
                  <a:srgbClr val="3D3838"/>
                </a:solidFill>
                <a:latin typeface="Source Sans Pro" pitchFamily="34" charset="0"/>
                <a:ea typeface="Source Sans Pro" pitchFamily="34" charset="-122"/>
              </a:rPr>
              <a:t> and is installed at the </a:t>
            </a:r>
            <a:r>
              <a:rPr lang="en-US" sz="1650" b="1" dirty="0">
                <a:solidFill>
                  <a:srgbClr val="3D3838"/>
                </a:solidFill>
                <a:latin typeface="Montserrat" panose="00000500000000000000" pitchFamily="2" charset="-52"/>
                <a:ea typeface="Source Sans Pro" pitchFamily="34" charset="-122"/>
              </a:rPr>
              <a:t>Superheavy Element Factory (SHE Factory)</a:t>
            </a:r>
            <a:r>
              <a:rPr lang="en-US" sz="1650" dirty="0">
                <a:solidFill>
                  <a:srgbClr val="3D3838"/>
                </a:solidFill>
                <a:latin typeface="Source Sans Pro" pitchFamily="34" charset="0"/>
                <a:ea typeface="Source Sans Pro" pitchFamily="34" charset="-122"/>
              </a:rPr>
              <a:t>.</a:t>
            </a:r>
            <a:r>
              <a:rPr lang="en-US" sz="1650" b="1" dirty="0">
                <a:solidFill>
                  <a:srgbClr val="3D3838"/>
                </a:solidFill>
                <a:latin typeface="Montserrat" panose="00000500000000000000" pitchFamily="2" charset="-52"/>
                <a:ea typeface="Source Sans Pro" pitchFamily="34" charset="-122"/>
              </a:rPr>
              <a:t> </a:t>
            </a:r>
            <a:r>
              <a:rPr lang="en-US" sz="1650" dirty="0">
                <a:solidFill>
                  <a:srgbClr val="3D3838"/>
                </a:solidFill>
                <a:latin typeface="Source Sans Pro" pitchFamily="34" charset="0"/>
                <a:ea typeface="Source Sans Pro" pitchFamily="34" charset="-122"/>
              </a:rPr>
              <a:t>The primary function of the separator is to isolate and guide recoil nuclei (reaction products) from background particles that are created in nuclear fusion reactions. GRAND is optimized for experiments involving the synthesis of new superheavy elements, α-, β-, and γ-spectroscopy, and other types of nuclear research.</a:t>
            </a:r>
            <a:endParaRPr lang="ru-RU" sz="1650" dirty="0">
              <a:solidFill>
                <a:srgbClr val="3D3838"/>
              </a:solidFill>
              <a:latin typeface="Source Sans Pro" pitchFamily="34" charset="0"/>
              <a:ea typeface="Source Sans Pro" pitchFamily="34" charset="-122"/>
            </a:endParaRPr>
          </a:p>
        </p:txBody>
      </p:sp>
      <p:pic>
        <p:nvPicPr>
          <p:cNvPr id="20" name="Рисунок 19">
            <a:extLst>
              <a:ext uri="{FF2B5EF4-FFF2-40B4-BE49-F238E27FC236}">
                <a16:creationId xmlns:a16="http://schemas.microsoft.com/office/drawing/2014/main" id="{D489A960-8E39-4CA8-98C7-723DD6378E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855" y="2612756"/>
            <a:ext cx="5402702" cy="3799426"/>
          </a:xfrm>
          <a:prstGeom prst="rect">
            <a:avLst/>
          </a:prstGeom>
        </p:spPr>
      </p:pic>
      <p:sp>
        <p:nvSpPr>
          <p:cNvPr id="22" name="TextBox 21">
            <a:extLst>
              <a:ext uri="{FF2B5EF4-FFF2-40B4-BE49-F238E27FC236}">
                <a16:creationId xmlns:a16="http://schemas.microsoft.com/office/drawing/2014/main" id="{A426EE4F-F06B-4627-85C9-3E5704CD4A05}"/>
              </a:ext>
            </a:extLst>
          </p:cNvPr>
          <p:cNvSpPr txBox="1"/>
          <p:nvPr/>
        </p:nvSpPr>
        <p:spPr>
          <a:xfrm>
            <a:off x="25609" y="6083689"/>
            <a:ext cx="5689391" cy="954107"/>
          </a:xfrm>
          <a:prstGeom prst="rect">
            <a:avLst/>
          </a:prstGeom>
          <a:noFill/>
        </p:spPr>
        <p:txBody>
          <a:bodyPr wrap="square" rtlCol="0">
            <a:spAutoFit/>
          </a:bodyPr>
          <a:lstStyle/>
          <a:p>
            <a:pPr algn="just"/>
            <a:r>
              <a:rPr lang="en-US" sz="1400" i="1" dirty="0">
                <a:solidFill>
                  <a:srgbClr val="3D3838"/>
                </a:solidFill>
                <a:latin typeface="Source Sans Pro" pitchFamily="34" charset="0"/>
                <a:ea typeface="Source Sans Pro" pitchFamily="34" charset="-122"/>
              </a:rPr>
              <a:t>Schematic of the GRAND Gas-Filled Separator, where: 1 — focal plane; 2 — location of the "chemical" gas cell for stopping recoil nuclei; Q1-Q3 — quadrupole lenses; D1-D2 — dipole magnets.</a:t>
            </a:r>
            <a:r>
              <a:rPr lang="ru-RU" sz="1400" i="1" dirty="0">
                <a:solidFill>
                  <a:srgbClr val="3D3838"/>
                </a:solidFill>
                <a:latin typeface="Source Sans Pro" pitchFamily="34" charset="0"/>
                <a:ea typeface="Source Sans Pro" pitchFamily="34" charset="-122"/>
              </a:rPr>
              <a:t> </a:t>
            </a:r>
            <a:r>
              <a:rPr lang="en-US" sz="1400" i="1" dirty="0">
                <a:solidFill>
                  <a:srgbClr val="3D3838"/>
                </a:solidFill>
                <a:latin typeface="Source Sans Pro" pitchFamily="34" charset="0"/>
                <a:ea typeface="Source Sans Pro" pitchFamily="34" charset="-122"/>
              </a:rPr>
              <a:t>Fig</a:t>
            </a:r>
            <a:r>
              <a:rPr lang="ru-RU" sz="1400" i="1" dirty="0">
                <a:solidFill>
                  <a:srgbClr val="3D3838"/>
                </a:solidFill>
                <a:latin typeface="Source Sans Pro" pitchFamily="34" charset="0"/>
                <a:ea typeface="Source Sans Pro" pitchFamily="34" charset="-122"/>
              </a:rPr>
              <a:t>.</a:t>
            </a:r>
            <a:r>
              <a:rPr lang="en-US" sz="1400" i="1" dirty="0">
                <a:solidFill>
                  <a:srgbClr val="3D3838"/>
                </a:solidFill>
                <a:latin typeface="Source Sans Pro" pitchFamily="34" charset="0"/>
                <a:ea typeface="Source Sans Pro" pitchFamily="34" charset="-122"/>
              </a:rPr>
              <a:t> from reference [</a:t>
            </a:r>
            <a:r>
              <a:rPr lang="ru-RU" sz="1400" i="1" dirty="0">
                <a:solidFill>
                  <a:srgbClr val="3D3838"/>
                </a:solidFill>
                <a:latin typeface="Source Sans Pro" pitchFamily="34" charset="0"/>
                <a:ea typeface="Source Sans Pro" pitchFamily="34" charset="-122"/>
              </a:rPr>
              <a:t>3</a:t>
            </a:r>
            <a:r>
              <a:rPr lang="en-US" sz="1400" i="1" dirty="0">
                <a:solidFill>
                  <a:srgbClr val="3D3838"/>
                </a:solidFill>
                <a:latin typeface="Source Sans Pro" pitchFamily="34" charset="0"/>
                <a:ea typeface="Source Sans Pro" pitchFamily="34" charset="-122"/>
              </a:rPr>
              <a:t>]</a:t>
            </a:r>
            <a:r>
              <a:rPr lang="ru-RU" sz="1400" i="1" dirty="0">
                <a:solidFill>
                  <a:srgbClr val="3D3838"/>
                </a:solidFill>
                <a:latin typeface="Source Sans Pro" pitchFamily="34" charset="0"/>
                <a:ea typeface="Source Sans Pro" pitchFamily="34" charset="-122"/>
              </a:rPr>
              <a:t>.</a:t>
            </a:r>
          </a:p>
          <a:p>
            <a:pPr algn="just"/>
            <a:endParaRPr lang="ru-RU" sz="1400" i="1" dirty="0">
              <a:solidFill>
                <a:srgbClr val="3D3838"/>
              </a:solidFill>
              <a:latin typeface="Source Sans Pro" pitchFamily="34" charset="0"/>
              <a:ea typeface="Source Sans Pro" pitchFamily="34" charset="-122"/>
            </a:endParaRPr>
          </a:p>
        </p:txBody>
      </p:sp>
      <p:sp>
        <p:nvSpPr>
          <p:cNvPr id="8" name="Shape 4">
            <a:extLst>
              <a:ext uri="{FF2B5EF4-FFF2-40B4-BE49-F238E27FC236}">
                <a16:creationId xmlns:a16="http://schemas.microsoft.com/office/drawing/2014/main" id="{09767231-E480-4E1A-9ED1-85EC0535BDE0}"/>
              </a:ext>
            </a:extLst>
          </p:cNvPr>
          <p:cNvSpPr/>
          <p:nvPr/>
        </p:nvSpPr>
        <p:spPr>
          <a:xfrm>
            <a:off x="6195749" y="2491893"/>
            <a:ext cx="4976445" cy="425090"/>
          </a:xfrm>
          <a:prstGeom prst="roundRect">
            <a:avLst>
              <a:gd name="adj" fmla="val 6667"/>
            </a:avLst>
          </a:prstGeom>
          <a:solidFill>
            <a:srgbClr val="F2EEEE"/>
          </a:solidFill>
          <a:ln/>
        </p:spPr>
      </p:sp>
      <p:sp>
        <p:nvSpPr>
          <p:cNvPr id="10" name="TextBox 9">
            <a:extLst>
              <a:ext uri="{FF2B5EF4-FFF2-40B4-BE49-F238E27FC236}">
                <a16:creationId xmlns:a16="http://schemas.microsoft.com/office/drawing/2014/main" id="{00A676EC-CD1D-4D73-A9DB-283D2DD30856}"/>
              </a:ext>
            </a:extLst>
          </p:cNvPr>
          <p:cNvSpPr txBox="1"/>
          <p:nvPr/>
        </p:nvSpPr>
        <p:spPr>
          <a:xfrm>
            <a:off x="6477002" y="2539477"/>
            <a:ext cx="4580893" cy="377026"/>
          </a:xfrm>
          <a:prstGeom prst="rect">
            <a:avLst/>
          </a:prstGeom>
          <a:noFill/>
        </p:spPr>
        <p:txBody>
          <a:bodyPr wrap="square">
            <a:spAutoFit/>
          </a:bodyPr>
          <a:lstStyle/>
          <a:p>
            <a:r>
              <a:rPr lang="en-US" sz="1850" b="1" kern="0" spc="-19" dirty="0">
                <a:solidFill>
                  <a:srgbClr val="3D3838"/>
                </a:solidFill>
                <a:latin typeface="Montserrat" pitchFamily="34" charset="0"/>
              </a:rPr>
              <a:t>How the GRAND Separator Works:</a:t>
            </a:r>
            <a:endParaRPr lang="ru-RU" sz="1850" b="1" kern="0" spc="-19" dirty="0">
              <a:solidFill>
                <a:srgbClr val="3D3838"/>
              </a:solidFill>
              <a:latin typeface="Montserrat" pitchFamily="34" charset="0"/>
            </a:endParaRPr>
          </a:p>
        </p:txBody>
      </p:sp>
      <p:sp>
        <p:nvSpPr>
          <p:cNvPr id="21" name="Shape 2">
            <a:extLst>
              <a:ext uri="{FF2B5EF4-FFF2-40B4-BE49-F238E27FC236}">
                <a16:creationId xmlns:a16="http://schemas.microsoft.com/office/drawing/2014/main" id="{02205E25-BC55-4C83-B44A-0D7D6B2A965D}"/>
              </a:ext>
            </a:extLst>
          </p:cNvPr>
          <p:cNvSpPr/>
          <p:nvPr/>
        </p:nvSpPr>
        <p:spPr>
          <a:xfrm>
            <a:off x="6195809" y="3164013"/>
            <a:ext cx="513040" cy="513040"/>
          </a:xfrm>
          <a:prstGeom prst="roundRect">
            <a:avLst>
              <a:gd name="adj" fmla="val 6667"/>
            </a:avLst>
          </a:prstGeom>
          <a:solidFill>
            <a:srgbClr val="F2EEEE"/>
          </a:solidFill>
          <a:ln/>
        </p:spPr>
      </p:sp>
      <p:sp>
        <p:nvSpPr>
          <p:cNvPr id="23" name="Text 3">
            <a:extLst>
              <a:ext uri="{FF2B5EF4-FFF2-40B4-BE49-F238E27FC236}">
                <a16:creationId xmlns:a16="http://schemas.microsoft.com/office/drawing/2014/main" id="{EAE3FB22-31D7-4064-B255-FE347995C21B}"/>
              </a:ext>
            </a:extLst>
          </p:cNvPr>
          <p:cNvSpPr/>
          <p:nvPr/>
        </p:nvSpPr>
        <p:spPr>
          <a:xfrm>
            <a:off x="6392857" y="3264978"/>
            <a:ext cx="118824" cy="310991"/>
          </a:xfrm>
          <a:prstGeom prst="rect">
            <a:avLst/>
          </a:prstGeom>
          <a:noFill/>
          <a:ln/>
        </p:spPr>
        <p:txBody>
          <a:bodyPr wrap="none" lIns="0" tIns="0" rIns="0" bIns="0" rtlCol="0" anchor="t"/>
          <a:lstStyle/>
          <a:p>
            <a:pPr marL="0" indent="0" algn="ctr">
              <a:lnSpc>
                <a:spcPts val="2400"/>
              </a:lnSpc>
              <a:buNone/>
            </a:pPr>
            <a:r>
              <a:rPr lang="en-US" sz="2400" b="1" kern="0" spc="-24" dirty="0">
                <a:solidFill>
                  <a:srgbClr val="3D3838"/>
                </a:solidFill>
                <a:latin typeface="Montserrat" pitchFamily="34" charset="0"/>
                <a:ea typeface="Montserrat" pitchFamily="34" charset="-122"/>
                <a:cs typeface="Montserrat" pitchFamily="34" charset="-120"/>
              </a:rPr>
              <a:t>1</a:t>
            </a:r>
            <a:endParaRPr lang="en-US" sz="2400" dirty="0"/>
          </a:p>
        </p:txBody>
      </p:sp>
      <p:sp>
        <p:nvSpPr>
          <p:cNvPr id="24" name="Shape 6">
            <a:extLst>
              <a:ext uri="{FF2B5EF4-FFF2-40B4-BE49-F238E27FC236}">
                <a16:creationId xmlns:a16="http://schemas.microsoft.com/office/drawing/2014/main" id="{76AC8397-AAB1-4D94-8910-6C06E5BF5382}"/>
              </a:ext>
            </a:extLst>
          </p:cNvPr>
          <p:cNvSpPr/>
          <p:nvPr/>
        </p:nvSpPr>
        <p:spPr>
          <a:xfrm>
            <a:off x="6195809" y="4265322"/>
            <a:ext cx="513040" cy="513040"/>
          </a:xfrm>
          <a:prstGeom prst="roundRect">
            <a:avLst>
              <a:gd name="adj" fmla="val 6667"/>
            </a:avLst>
          </a:prstGeom>
          <a:solidFill>
            <a:srgbClr val="F2EEEE"/>
          </a:solidFill>
          <a:ln/>
        </p:spPr>
      </p:sp>
      <p:sp>
        <p:nvSpPr>
          <p:cNvPr id="25" name="Text 7">
            <a:extLst>
              <a:ext uri="{FF2B5EF4-FFF2-40B4-BE49-F238E27FC236}">
                <a16:creationId xmlns:a16="http://schemas.microsoft.com/office/drawing/2014/main" id="{B3395E8B-6547-4DC3-9F67-C463EEA4FC80}"/>
              </a:ext>
            </a:extLst>
          </p:cNvPr>
          <p:cNvSpPr/>
          <p:nvPr/>
        </p:nvSpPr>
        <p:spPr>
          <a:xfrm>
            <a:off x="6362139" y="4366287"/>
            <a:ext cx="180380" cy="310991"/>
          </a:xfrm>
          <a:prstGeom prst="rect">
            <a:avLst/>
          </a:prstGeom>
          <a:noFill/>
          <a:ln/>
        </p:spPr>
        <p:txBody>
          <a:bodyPr wrap="none" lIns="0" tIns="0" rIns="0" bIns="0" rtlCol="0" anchor="t"/>
          <a:lstStyle/>
          <a:p>
            <a:pPr marL="0" indent="0" algn="ctr">
              <a:lnSpc>
                <a:spcPts val="2400"/>
              </a:lnSpc>
              <a:buNone/>
            </a:pPr>
            <a:r>
              <a:rPr lang="en-US" sz="2400" b="1" kern="0" spc="-24" dirty="0">
                <a:solidFill>
                  <a:srgbClr val="3D3838"/>
                </a:solidFill>
                <a:latin typeface="Montserrat" pitchFamily="34" charset="0"/>
                <a:ea typeface="Montserrat" pitchFamily="34" charset="-122"/>
                <a:cs typeface="Montserrat" pitchFamily="34" charset="-120"/>
              </a:rPr>
              <a:t>2</a:t>
            </a:r>
            <a:endParaRPr lang="en-US" sz="2400" dirty="0"/>
          </a:p>
        </p:txBody>
      </p:sp>
      <p:sp>
        <p:nvSpPr>
          <p:cNvPr id="26" name="Shape 10">
            <a:extLst>
              <a:ext uri="{FF2B5EF4-FFF2-40B4-BE49-F238E27FC236}">
                <a16:creationId xmlns:a16="http://schemas.microsoft.com/office/drawing/2014/main" id="{B3AD5FC7-B1F5-4515-A988-10C45C512EF2}"/>
              </a:ext>
            </a:extLst>
          </p:cNvPr>
          <p:cNvSpPr/>
          <p:nvPr/>
        </p:nvSpPr>
        <p:spPr>
          <a:xfrm>
            <a:off x="6195749" y="5354722"/>
            <a:ext cx="513040" cy="513040"/>
          </a:xfrm>
          <a:prstGeom prst="roundRect">
            <a:avLst>
              <a:gd name="adj" fmla="val 6667"/>
            </a:avLst>
          </a:prstGeom>
          <a:solidFill>
            <a:srgbClr val="F2EEEE"/>
          </a:solidFill>
          <a:ln/>
        </p:spPr>
      </p:sp>
      <p:sp>
        <p:nvSpPr>
          <p:cNvPr id="27" name="Text 11">
            <a:extLst>
              <a:ext uri="{FF2B5EF4-FFF2-40B4-BE49-F238E27FC236}">
                <a16:creationId xmlns:a16="http://schemas.microsoft.com/office/drawing/2014/main" id="{00650F42-7112-4255-BA95-0F15BABBF732}"/>
              </a:ext>
            </a:extLst>
          </p:cNvPr>
          <p:cNvSpPr/>
          <p:nvPr/>
        </p:nvSpPr>
        <p:spPr>
          <a:xfrm>
            <a:off x="6361722" y="5455687"/>
            <a:ext cx="180975" cy="310991"/>
          </a:xfrm>
          <a:prstGeom prst="rect">
            <a:avLst/>
          </a:prstGeom>
          <a:noFill/>
          <a:ln/>
        </p:spPr>
        <p:txBody>
          <a:bodyPr wrap="none" lIns="0" tIns="0" rIns="0" bIns="0" rtlCol="0" anchor="t"/>
          <a:lstStyle/>
          <a:p>
            <a:pPr marL="0" indent="0" algn="ctr">
              <a:lnSpc>
                <a:spcPts val="2400"/>
              </a:lnSpc>
              <a:buNone/>
            </a:pPr>
            <a:r>
              <a:rPr lang="en-US" sz="2400" b="1" kern="0" spc="-24" dirty="0">
                <a:solidFill>
                  <a:srgbClr val="3D3838"/>
                </a:solidFill>
                <a:latin typeface="Montserrat" pitchFamily="34" charset="0"/>
                <a:ea typeface="Montserrat" pitchFamily="34" charset="-122"/>
                <a:cs typeface="Montserrat" pitchFamily="34" charset="-120"/>
              </a:rPr>
              <a:t>3</a:t>
            </a:r>
            <a:endParaRPr lang="en-US" sz="2400" dirty="0"/>
          </a:p>
        </p:txBody>
      </p:sp>
      <p:sp>
        <p:nvSpPr>
          <p:cNvPr id="3" name="TextBox 2">
            <a:extLst>
              <a:ext uri="{FF2B5EF4-FFF2-40B4-BE49-F238E27FC236}">
                <a16:creationId xmlns:a16="http://schemas.microsoft.com/office/drawing/2014/main" id="{52134D65-0001-47BD-B9BC-3DBCD96D7702}"/>
              </a:ext>
            </a:extLst>
          </p:cNvPr>
          <p:cNvSpPr txBox="1"/>
          <p:nvPr/>
        </p:nvSpPr>
        <p:spPr>
          <a:xfrm>
            <a:off x="6786479" y="3099128"/>
            <a:ext cx="4906107" cy="854080"/>
          </a:xfrm>
          <a:prstGeom prst="rect">
            <a:avLst/>
          </a:prstGeom>
          <a:noFill/>
        </p:spPr>
        <p:txBody>
          <a:bodyPr wrap="square" rtlCol="0">
            <a:spAutoFit/>
          </a:bodyPr>
          <a:lstStyle/>
          <a:p>
            <a:pPr algn="just"/>
            <a:r>
              <a:rPr lang="en-US" sz="1650" b="1" dirty="0">
                <a:solidFill>
                  <a:srgbClr val="3D3838"/>
                </a:solidFill>
                <a:latin typeface="Montserrat" panose="00000500000000000000" pitchFamily="2" charset="-52"/>
                <a:ea typeface="Source Sans Pro" pitchFamily="34" charset="-122"/>
              </a:rPr>
              <a:t>Nuclear Reaction:</a:t>
            </a:r>
            <a:r>
              <a:rPr lang="ru-RU" sz="1650" b="1" dirty="0">
                <a:solidFill>
                  <a:srgbClr val="3D3838"/>
                </a:solidFill>
                <a:latin typeface="Montserrat" panose="00000500000000000000" pitchFamily="2" charset="-52"/>
                <a:ea typeface="Source Sans Pro" pitchFamily="34" charset="-122"/>
              </a:rPr>
              <a:t> </a:t>
            </a:r>
            <a:r>
              <a:rPr lang="en-US" sz="1650" dirty="0">
                <a:solidFill>
                  <a:srgbClr val="3D3838"/>
                </a:solidFill>
                <a:latin typeface="Source Sans Pro" pitchFamily="34" charset="0"/>
                <a:ea typeface="Source Sans Pro" pitchFamily="34" charset="-122"/>
              </a:rPr>
              <a:t>Heavy ions collide with a target, creating a range of particles, including recoil nuclei.</a:t>
            </a:r>
            <a:endParaRPr lang="ru-RU" sz="1650" dirty="0">
              <a:solidFill>
                <a:srgbClr val="3D3838"/>
              </a:solidFill>
              <a:latin typeface="Source Sans Pro" pitchFamily="34" charset="0"/>
              <a:ea typeface="Source Sans Pro" pitchFamily="34" charset="-122"/>
            </a:endParaRPr>
          </a:p>
        </p:txBody>
      </p:sp>
      <p:sp>
        <p:nvSpPr>
          <p:cNvPr id="4" name="TextBox 3">
            <a:extLst>
              <a:ext uri="{FF2B5EF4-FFF2-40B4-BE49-F238E27FC236}">
                <a16:creationId xmlns:a16="http://schemas.microsoft.com/office/drawing/2014/main" id="{6F3FEFEE-8175-4CEE-90E7-D6CAA40336D4}"/>
              </a:ext>
            </a:extLst>
          </p:cNvPr>
          <p:cNvSpPr txBox="1"/>
          <p:nvPr/>
        </p:nvSpPr>
        <p:spPr>
          <a:xfrm>
            <a:off x="6786479" y="4215613"/>
            <a:ext cx="4906107" cy="854080"/>
          </a:xfrm>
          <a:prstGeom prst="rect">
            <a:avLst/>
          </a:prstGeom>
          <a:noFill/>
        </p:spPr>
        <p:txBody>
          <a:bodyPr wrap="square" rtlCol="0">
            <a:spAutoFit/>
          </a:bodyPr>
          <a:lstStyle/>
          <a:p>
            <a:pPr algn="just"/>
            <a:r>
              <a:rPr lang="en-US" sz="1650" b="1" dirty="0">
                <a:solidFill>
                  <a:srgbClr val="3D3838"/>
                </a:solidFill>
                <a:latin typeface="Montserrat" panose="00000500000000000000" pitchFamily="2" charset="-52"/>
                <a:ea typeface="Source Sans Pro" pitchFamily="34" charset="-122"/>
              </a:rPr>
              <a:t>Separation: </a:t>
            </a:r>
            <a:r>
              <a:rPr lang="en-US" sz="1650" dirty="0">
                <a:solidFill>
                  <a:srgbClr val="3D3838"/>
                </a:solidFill>
                <a:latin typeface="Source Sans Pro" pitchFamily="34" charset="0"/>
                <a:ea typeface="Source Sans Pro" pitchFamily="34" charset="-122"/>
              </a:rPr>
              <a:t>The nuclei travel through a gas-filled chamber, where magnetic and electric fields guide them towards the focal plane.</a:t>
            </a:r>
            <a:endParaRPr lang="ru-RU" sz="1650" dirty="0">
              <a:solidFill>
                <a:srgbClr val="3D3838"/>
              </a:solidFill>
              <a:latin typeface="Source Sans Pro" pitchFamily="34" charset="0"/>
              <a:ea typeface="Source Sans Pro" pitchFamily="34" charset="-122"/>
            </a:endParaRPr>
          </a:p>
        </p:txBody>
      </p:sp>
      <p:sp>
        <p:nvSpPr>
          <p:cNvPr id="5" name="TextBox 4">
            <a:extLst>
              <a:ext uri="{FF2B5EF4-FFF2-40B4-BE49-F238E27FC236}">
                <a16:creationId xmlns:a16="http://schemas.microsoft.com/office/drawing/2014/main" id="{DC77D56B-9995-4842-991F-794DBBFDDE16}"/>
              </a:ext>
            </a:extLst>
          </p:cNvPr>
          <p:cNvSpPr txBox="1"/>
          <p:nvPr/>
        </p:nvSpPr>
        <p:spPr>
          <a:xfrm>
            <a:off x="6786479" y="5332098"/>
            <a:ext cx="4906107" cy="854080"/>
          </a:xfrm>
          <a:prstGeom prst="rect">
            <a:avLst/>
          </a:prstGeom>
          <a:noFill/>
        </p:spPr>
        <p:txBody>
          <a:bodyPr wrap="square" rtlCol="0">
            <a:spAutoFit/>
          </a:bodyPr>
          <a:lstStyle/>
          <a:p>
            <a:pPr algn="just"/>
            <a:r>
              <a:rPr lang="en-US" sz="1650" b="1" dirty="0">
                <a:solidFill>
                  <a:srgbClr val="3D3838"/>
                </a:solidFill>
                <a:latin typeface="Montserrat" panose="00000500000000000000" pitchFamily="2" charset="-52"/>
                <a:ea typeface="Source Sans Pro" pitchFamily="34" charset="-122"/>
              </a:rPr>
              <a:t>Detection: </a:t>
            </a:r>
            <a:r>
              <a:rPr lang="en-US" sz="1650" dirty="0">
                <a:solidFill>
                  <a:srgbClr val="3D3838"/>
                </a:solidFill>
                <a:latin typeface="Source Sans Pro" pitchFamily="34" charset="0"/>
                <a:ea typeface="Source Sans Pro" pitchFamily="34" charset="-122"/>
              </a:rPr>
              <a:t>The recoil nuclei are focused onto the focal plane, where detectors, including the future </a:t>
            </a:r>
            <a:r>
              <a:rPr lang="en-US" sz="1650" b="1" dirty="0">
                <a:solidFill>
                  <a:srgbClr val="3D3838"/>
                </a:solidFill>
                <a:latin typeface="Montserrat" panose="00000500000000000000" pitchFamily="2" charset="-52"/>
                <a:ea typeface="Source Sans Pro" pitchFamily="34" charset="-122"/>
              </a:rPr>
              <a:t>TPC detector</a:t>
            </a:r>
            <a:r>
              <a:rPr lang="en-US" sz="1650" dirty="0">
                <a:solidFill>
                  <a:srgbClr val="3D3838"/>
                </a:solidFill>
                <a:latin typeface="Source Sans Pro" pitchFamily="34" charset="0"/>
                <a:ea typeface="Source Sans Pro" pitchFamily="34" charset="-122"/>
              </a:rPr>
              <a:t>, measure their properties.</a:t>
            </a:r>
            <a:endParaRPr lang="ru-RU" sz="1650" dirty="0">
              <a:solidFill>
                <a:srgbClr val="3D3838"/>
              </a:solidFill>
              <a:latin typeface="Source Sans Pro" pitchFamily="34" charset="0"/>
              <a:ea typeface="Source Sans Pro" pitchFamily="34" charset="-122"/>
            </a:endParaRPr>
          </a:p>
        </p:txBody>
      </p:sp>
      <p:sp>
        <p:nvSpPr>
          <p:cNvPr id="6" name="TextBox 5">
            <a:extLst>
              <a:ext uri="{FF2B5EF4-FFF2-40B4-BE49-F238E27FC236}">
                <a16:creationId xmlns:a16="http://schemas.microsoft.com/office/drawing/2014/main" id="{E7652512-286D-434D-9191-D0D423E1116F}"/>
              </a:ext>
            </a:extLst>
          </p:cNvPr>
          <p:cNvSpPr txBox="1"/>
          <p:nvPr/>
        </p:nvSpPr>
        <p:spPr>
          <a:xfrm>
            <a:off x="6195749" y="6456031"/>
            <a:ext cx="5559566" cy="400110"/>
          </a:xfrm>
          <a:prstGeom prst="rect">
            <a:avLst/>
          </a:prstGeom>
          <a:noFill/>
        </p:spPr>
        <p:txBody>
          <a:bodyPr wrap="square" rtlCol="0">
            <a:spAutoFit/>
          </a:bodyPr>
          <a:lstStyle/>
          <a:p>
            <a:pPr algn="just"/>
            <a:r>
              <a:rPr lang="en-US" sz="1000" dirty="0">
                <a:solidFill>
                  <a:srgbClr val="3D3838"/>
                </a:solidFill>
                <a:latin typeface="Source Sans Pro" pitchFamily="34" charset="0"/>
                <a:ea typeface="Source Sans Pro" pitchFamily="34" charset="-122"/>
              </a:rPr>
              <a:t>[3] </a:t>
            </a:r>
            <a:r>
              <a:rPr lang="en-US" sz="1000" dirty="0" err="1"/>
              <a:t>Eremin</a:t>
            </a:r>
            <a:r>
              <a:rPr lang="en-US" sz="1000" dirty="0"/>
              <a:t> A. V., </a:t>
            </a:r>
            <a:r>
              <a:rPr lang="en-US" sz="1000" i="1" dirty="0"/>
              <a:t>et al.</a:t>
            </a:r>
            <a:r>
              <a:rPr lang="en-US" sz="1000" dirty="0"/>
              <a:t> Methodology of physical experiment: Universal gas-filled separator GRAND. First experimental results // </a:t>
            </a:r>
            <a:r>
              <a:rPr lang="en-US" sz="1000" i="1" dirty="0"/>
              <a:t>PEPAN Letters</a:t>
            </a:r>
            <a:r>
              <a:rPr lang="en-US" sz="1000" dirty="0"/>
              <a:t>. 2024. Vol. 21, No. 3(254). P. 647–659.</a:t>
            </a:r>
            <a:endParaRPr lang="ru-RU" sz="1000" dirty="0">
              <a:solidFill>
                <a:srgbClr val="3D3838"/>
              </a:solidFill>
              <a:latin typeface="Source Sans Pro" pitchFamily="34" charset="0"/>
              <a:ea typeface="Source Sans Pro" pitchFamily="34" charset="-122"/>
            </a:endParaRPr>
          </a:p>
        </p:txBody>
      </p:sp>
    </p:spTree>
    <p:extLst>
      <p:ext uri="{BB962C8B-B14F-4D97-AF65-F5344CB8AC3E}">
        <p14:creationId xmlns:p14="http://schemas.microsoft.com/office/powerpoint/2010/main" val="599583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4">
            <a:extLst>
              <a:ext uri="{FF2B5EF4-FFF2-40B4-BE49-F238E27FC236}">
                <a16:creationId xmlns:a16="http://schemas.microsoft.com/office/drawing/2014/main" id="{95F9CD9E-448C-406B-83AA-6FA9BAEB086B}"/>
              </a:ext>
            </a:extLst>
          </p:cNvPr>
          <p:cNvSpPr/>
          <p:nvPr/>
        </p:nvSpPr>
        <p:spPr>
          <a:xfrm>
            <a:off x="3949944" y="238773"/>
            <a:ext cx="3648808" cy="418642"/>
          </a:xfrm>
          <a:prstGeom prst="roundRect">
            <a:avLst>
              <a:gd name="adj" fmla="val 6667"/>
            </a:avLst>
          </a:prstGeom>
          <a:solidFill>
            <a:srgbClr val="F2EEEE"/>
          </a:solidFill>
          <a:ln/>
        </p:spPr>
      </p:sp>
      <p:sp>
        <p:nvSpPr>
          <p:cNvPr id="6" name="TextBox 5">
            <a:extLst>
              <a:ext uri="{FF2B5EF4-FFF2-40B4-BE49-F238E27FC236}">
                <a16:creationId xmlns:a16="http://schemas.microsoft.com/office/drawing/2014/main" id="{25BC548A-EF58-4784-8D17-D20A65B31309}"/>
              </a:ext>
            </a:extLst>
          </p:cNvPr>
          <p:cNvSpPr txBox="1"/>
          <p:nvPr/>
        </p:nvSpPr>
        <p:spPr>
          <a:xfrm>
            <a:off x="4607170" y="280389"/>
            <a:ext cx="6097464" cy="377026"/>
          </a:xfrm>
          <a:prstGeom prst="rect">
            <a:avLst/>
          </a:prstGeom>
          <a:noFill/>
        </p:spPr>
        <p:txBody>
          <a:bodyPr wrap="square">
            <a:spAutoFit/>
          </a:bodyPr>
          <a:lstStyle/>
          <a:p>
            <a:r>
              <a:rPr lang="en-US" sz="1850" b="1" kern="0" spc="-19" dirty="0">
                <a:solidFill>
                  <a:srgbClr val="3D3838"/>
                </a:solidFill>
                <a:latin typeface="Montserrat" pitchFamily="34" charset="0"/>
              </a:rPr>
              <a:t>The SHE Factory</a:t>
            </a:r>
            <a:endParaRPr lang="ru-RU" sz="1850" b="1" kern="0" spc="-19" dirty="0">
              <a:solidFill>
                <a:srgbClr val="3D3838"/>
              </a:solidFill>
              <a:latin typeface="Montserrat" pitchFamily="34" charset="0"/>
            </a:endParaRPr>
          </a:p>
        </p:txBody>
      </p:sp>
      <p:pic>
        <p:nvPicPr>
          <p:cNvPr id="1026" name="Picture 2">
            <a:extLst>
              <a:ext uri="{FF2B5EF4-FFF2-40B4-BE49-F238E27FC236}">
                <a16:creationId xmlns:a16="http://schemas.microsoft.com/office/drawing/2014/main" id="{437F0559-1B08-42EE-B5ED-07AFCF303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6985" y="905608"/>
            <a:ext cx="4894385" cy="3017087"/>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a:extLst>
              <a:ext uri="{FF2B5EF4-FFF2-40B4-BE49-F238E27FC236}">
                <a16:creationId xmlns:a16="http://schemas.microsoft.com/office/drawing/2014/main" id="{236ACC0E-0695-4355-B312-432B9E9BE691}"/>
              </a:ext>
            </a:extLst>
          </p:cNvPr>
          <p:cNvPicPr>
            <a:picLocks noChangeAspect="1"/>
          </p:cNvPicPr>
          <p:nvPr/>
        </p:nvPicPr>
        <p:blipFill rotWithShape="1">
          <a:blip r:embed="rId4">
            <a:extLst>
              <a:ext uri="{28A0092B-C50C-407E-A947-70E740481C1C}">
                <a14:useLocalDpi xmlns:a14="http://schemas.microsoft.com/office/drawing/2010/main" val="0"/>
              </a:ext>
            </a:extLst>
          </a:blip>
          <a:srcRect t="14513" b="6346"/>
          <a:stretch/>
        </p:blipFill>
        <p:spPr>
          <a:xfrm>
            <a:off x="606669" y="3506829"/>
            <a:ext cx="2956773" cy="2954215"/>
          </a:xfrm>
          <a:prstGeom prst="rect">
            <a:avLst/>
          </a:prstGeom>
        </p:spPr>
      </p:pic>
      <p:sp>
        <p:nvSpPr>
          <p:cNvPr id="9" name="TextBox 8">
            <a:extLst>
              <a:ext uri="{FF2B5EF4-FFF2-40B4-BE49-F238E27FC236}">
                <a16:creationId xmlns:a16="http://schemas.microsoft.com/office/drawing/2014/main" id="{74070FC4-9B62-41B1-9E40-0A73DBE04090}"/>
              </a:ext>
            </a:extLst>
          </p:cNvPr>
          <p:cNvSpPr txBox="1"/>
          <p:nvPr/>
        </p:nvSpPr>
        <p:spPr>
          <a:xfrm>
            <a:off x="483577" y="905608"/>
            <a:ext cx="5899639" cy="2377574"/>
          </a:xfrm>
          <a:prstGeom prst="rect">
            <a:avLst/>
          </a:prstGeom>
          <a:noFill/>
        </p:spPr>
        <p:txBody>
          <a:bodyPr wrap="square" rtlCol="0">
            <a:spAutoFit/>
          </a:bodyPr>
          <a:lstStyle/>
          <a:p>
            <a:pPr algn="just"/>
            <a:r>
              <a:rPr lang="en-US" sz="1650" b="1" dirty="0">
                <a:solidFill>
                  <a:srgbClr val="3D3838"/>
                </a:solidFill>
                <a:latin typeface="Montserrat" panose="00000500000000000000" pitchFamily="2" charset="-52"/>
                <a:ea typeface="Source Sans Pro" pitchFamily="34" charset="-122"/>
              </a:rPr>
              <a:t>The Superheavy Element Factory (SHE Factory) </a:t>
            </a:r>
            <a:r>
              <a:rPr lang="en-US" sz="1650" dirty="0">
                <a:solidFill>
                  <a:srgbClr val="3D3838"/>
                </a:solidFill>
                <a:latin typeface="Source Sans Pro" pitchFamily="34" charset="0"/>
                <a:ea typeface="Source Sans Pro" pitchFamily="34" charset="-122"/>
              </a:rPr>
              <a:t>is a research facility located at the Joint Institute for Nuclear Research (JINR) in </a:t>
            </a:r>
            <a:r>
              <a:rPr lang="en-US" sz="1650" dirty="0" err="1">
                <a:solidFill>
                  <a:srgbClr val="3D3838"/>
                </a:solidFill>
                <a:latin typeface="Source Sans Pro" pitchFamily="34" charset="0"/>
                <a:ea typeface="Source Sans Pro" pitchFamily="34" charset="-122"/>
              </a:rPr>
              <a:t>Dubna</a:t>
            </a:r>
            <a:r>
              <a:rPr lang="en-US" sz="1650" dirty="0">
                <a:solidFill>
                  <a:srgbClr val="3D3838"/>
                </a:solidFill>
                <a:latin typeface="Source Sans Pro" pitchFamily="34" charset="0"/>
                <a:ea typeface="Source Sans Pro" pitchFamily="34" charset="-122"/>
              </a:rPr>
              <a:t>, Russia. It is dedicated to the synthesis and study of superheavy elements (SHEs) with atomic numbers greater than 112. The goal of the facility is to expand the periodic table by synthesizing new elements, such as those with atomic numbers 119 and 120. In 2019, the SHE Factory produced five new isotopes, significantly advancing our understanding of nuclear stability in superheavy nuclei.</a:t>
            </a:r>
            <a:endParaRPr lang="ru-RU" sz="1650" dirty="0">
              <a:solidFill>
                <a:srgbClr val="3D3838"/>
              </a:solidFill>
              <a:latin typeface="Source Sans Pro" pitchFamily="34" charset="0"/>
              <a:ea typeface="Source Sans Pro" pitchFamily="34" charset="-122"/>
            </a:endParaRPr>
          </a:p>
        </p:txBody>
      </p:sp>
      <p:sp>
        <p:nvSpPr>
          <p:cNvPr id="10" name="TextBox 9">
            <a:extLst>
              <a:ext uri="{FF2B5EF4-FFF2-40B4-BE49-F238E27FC236}">
                <a16:creationId xmlns:a16="http://schemas.microsoft.com/office/drawing/2014/main" id="{8C47240F-065E-46F9-9C9E-60ADE2CBF066}"/>
              </a:ext>
            </a:extLst>
          </p:cNvPr>
          <p:cNvSpPr txBox="1"/>
          <p:nvPr/>
        </p:nvSpPr>
        <p:spPr>
          <a:xfrm>
            <a:off x="8464062" y="3969825"/>
            <a:ext cx="2945423" cy="307777"/>
          </a:xfrm>
          <a:prstGeom prst="rect">
            <a:avLst/>
          </a:prstGeom>
          <a:noFill/>
        </p:spPr>
        <p:txBody>
          <a:bodyPr wrap="square" rtlCol="0">
            <a:spAutoFit/>
          </a:bodyPr>
          <a:lstStyle/>
          <a:p>
            <a:r>
              <a:rPr lang="en-US" sz="1400" i="1" dirty="0">
                <a:solidFill>
                  <a:srgbClr val="3D3838"/>
                </a:solidFill>
                <a:latin typeface="Source Sans Pro" pitchFamily="34" charset="0"/>
                <a:ea typeface="Source Sans Pro" pitchFamily="34" charset="-122"/>
              </a:rPr>
              <a:t>DC-280 Cyclotron</a:t>
            </a:r>
            <a:endParaRPr lang="ru-RU" sz="1400" i="1" dirty="0">
              <a:solidFill>
                <a:srgbClr val="3D3838"/>
              </a:solidFill>
              <a:latin typeface="Source Sans Pro" pitchFamily="34" charset="0"/>
              <a:ea typeface="Source Sans Pro" pitchFamily="34" charset="-122"/>
            </a:endParaRPr>
          </a:p>
        </p:txBody>
      </p:sp>
      <p:sp>
        <p:nvSpPr>
          <p:cNvPr id="13" name="TextBox 12">
            <a:extLst>
              <a:ext uri="{FF2B5EF4-FFF2-40B4-BE49-F238E27FC236}">
                <a16:creationId xmlns:a16="http://schemas.microsoft.com/office/drawing/2014/main" id="{BD98692B-2E38-4767-A0EB-8CC53B9B285E}"/>
              </a:ext>
            </a:extLst>
          </p:cNvPr>
          <p:cNvSpPr txBox="1"/>
          <p:nvPr/>
        </p:nvSpPr>
        <p:spPr>
          <a:xfrm>
            <a:off x="3666029" y="4039891"/>
            <a:ext cx="2604720" cy="1384995"/>
          </a:xfrm>
          <a:prstGeom prst="rect">
            <a:avLst/>
          </a:prstGeom>
          <a:noFill/>
        </p:spPr>
        <p:txBody>
          <a:bodyPr wrap="square">
            <a:spAutoFit/>
          </a:bodyPr>
          <a:lstStyle/>
          <a:p>
            <a:pPr algn="just"/>
            <a:endParaRPr lang="en-US" sz="1400" i="1" dirty="0">
              <a:solidFill>
                <a:srgbClr val="3D3838"/>
              </a:solidFill>
              <a:latin typeface="Source Sans Pro" pitchFamily="34" charset="0"/>
              <a:ea typeface="Source Sans Pro" pitchFamily="34" charset="-122"/>
            </a:endParaRPr>
          </a:p>
          <a:p>
            <a:pPr algn="just"/>
            <a:r>
              <a:rPr lang="en-US" sz="1400" i="1" dirty="0">
                <a:solidFill>
                  <a:srgbClr val="3D3838"/>
                </a:solidFill>
                <a:latin typeface="Source Sans Pro" pitchFamily="34" charset="0"/>
                <a:ea typeface="Source Sans Pro" pitchFamily="34" charset="-122"/>
              </a:rPr>
              <a:t>Photo of the detecting devices of the GRAND gas-filled separator. Focal plane - 1, location of the "chemical" gas cell for stopping recoil nuclei - 2.</a:t>
            </a:r>
          </a:p>
        </p:txBody>
      </p:sp>
      <p:sp>
        <p:nvSpPr>
          <p:cNvPr id="12" name="TextBox 11">
            <a:extLst>
              <a:ext uri="{FF2B5EF4-FFF2-40B4-BE49-F238E27FC236}">
                <a16:creationId xmlns:a16="http://schemas.microsoft.com/office/drawing/2014/main" id="{42E0DDC3-0627-4403-8FF1-DB8BD8FA7ACA}"/>
              </a:ext>
            </a:extLst>
          </p:cNvPr>
          <p:cNvSpPr txBox="1"/>
          <p:nvPr/>
        </p:nvSpPr>
        <p:spPr>
          <a:xfrm>
            <a:off x="6541477" y="4347668"/>
            <a:ext cx="5073161" cy="1408078"/>
          </a:xfrm>
          <a:prstGeom prst="rect">
            <a:avLst/>
          </a:prstGeom>
          <a:noFill/>
        </p:spPr>
        <p:txBody>
          <a:bodyPr wrap="square" rtlCol="0">
            <a:spAutoFit/>
          </a:bodyPr>
          <a:lstStyle/>
          <a:p>
            <a:pPr algn="just"/>
            <a:r>
              <a:rPr lang="en-US" sz="1650" b="1" dirty="0">
                <a:solidFill>
                  <a:srgbClr val="3D3838"/>
                </a:solidFill>
                <a:latin typeface="Montserrat" panose="00000500000000000000" pitchFamily="2" charset="-52"/>
                <a:ea typeface="Source Sans Pro" pitchFamily="34" charset="-122"/>
              </a:rPr>
              <a:t>The DC-280 cyclotron</a:t>
            </a:r>
            <a:r>
              <a:rPr lang="en-US" dirty="0"/>
              <a:t> </a:t>
            </a:r>
            <a:r>
              <a:rPr lang="en-US" sz="1650" dirty="0">
                <a:solidFill>
                  <a:srgbClr val="3D3838"/>
                </a:solidFill>
                <a:latin typeface="Source Sans Pro" pitchFamily="34" charset="0"/>
                <a:ea typeface="Source Sans Pro" pitchFamily="34" charset="-122"/>
              </a:rPr>
              <a:t>is the key installation of the SHE Factory, capable of generating powerful ion beams (up to</a:t>
            </a:r>
            <a:r>
              <a:rPr lang="en-US" dirty="0"/>
              <a:t> </a:t>
            </a:r>
            <a:r>
              <a:rPr lang="en-US" dirty="0">
                <a:solidFill>
                  <a:srgbClr val="2F3037"/>
                </a:solidFill>
              </a:rPr>
              <a:t>60 × 10¹² </a:t>
            </a:r>
            <a:r>
              <a:rPr lang="en-US" sz="1650" dirty="0">
                <a:solidFill>
                  <a:srgbClr val="3D3838"/>
                </a:solidFill>
                <a:latin typeface="Source Sans Pro" pitchFamily="34" charset="0"/>
                <a:ea typeface="Source Sans Pro" pitchFamily="34" charset="-122"/>
              </a:rPr>
              <a:t>ions per second). This beam intensity allows for more effic</a:t>
            </a:r>
            <a:r>
              <a:rPr lang="en-US" sz="1650" dirty="0">
                <a:solidFill>
                  <a:srgbClr val="2F3037"/>
                </a:solidFill>
                <a:latin typeface="Source Sans Pro" pitchFamily="34" charset="0"/>
                <a:ea typeface="Source Sans Pro" pitchFamily="34" charset="-122"/>
              </a:rPr>
              <a:t>ien</a:t>
            </a:r>
            <a:r>
              <a:rPr lang="en-US" sz="1650" dirty="0">
                <a:solidFill>
                  <a:srgbClr val="3D3838"/>
                </a:solidFill>
                <a:latin typeface="Source Sans Pro" pitchFamily="34" charset="0"/>
                <a:ea typeface="Source Sans Pro" pitchFamily="34" charset="-122"/>
              </a:rPr>
              <a:t>t synthesis of new elements, especially those with very low production probabilities.</a:t>
            </a:r>
            <a:endParaRPr lang="ru-RU" sz="1650" dirty="0">
              <a:solidFill>
                <a:srgbClr val="3D3838"/>
              </a:solidFill>
              <a:latin typeface="Source Sans Pro" pitchFamily="34" charset="0"/>
              <a:ea typeface="Source Sans Pro" pitchFamily="34" charset="-122"/>
            </a:endParaRPr>
          </a:p>
        </p:txBody>
      </p:sp>
    </p:spTree>
    <p:extLst>
      <p:ext uri="{BB962C8B-B14F-4D97-AF65-F5344CB8AC3E}">
        <p14:creationId xmlns:p14="http://schemas.microsoft.com/office/powerpoint/2010/main" val="3599623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0">
            <a:extLst>
              <a:ext uri="{FF2B5EF4-FFF2-40B4-BE49-F238E27FC236}">
                <a16:creationId xmlns:a16="http://schemas.microsoft.com/office/drawing/2014/main" id="{C7CAFB50-B5D0-4AA5-A60A-91972704484D}"/>
              </a:ext>
            </a:extLst>
          </p:cNvPr>
          <p:cNvSpPr/>
          <p:nvPr/>
        </p:nvSpPr>
        <p:spPr>
          <a:xfrm>
            <a:off x="2887536" y="177129"/>
            <a:ext cx="7547848" cy="1295638"/>
          </a:xfrm>
          <a:prstGeom prst="rect">
            <a:avLst/>
          </a:prstGeom>
          <a:noFill/>
          <a:ln/>
        </p:spPr>
        <p:txBody>
          <a:bodyPr wrap="square" lIns="0" tIns="0" rIns="0" bIns="0" rtlCol="0" anchor="t"/>
          <a:lstStyle/>
          <a:p>
            <a:pPr marL="0" indent="0">
              <a:lnSpc>
                <a:spcPts val="5100"/>
              </a:lnSpc>
              <a:buNone/>
            </a:pPr>
            <a:r>
              <a:rPr lang="en-US" sz="4200" b="1" kern="0" spc="-42" dirty="0">
                <a:solidFill>
                  <a:srgbClr val="000000"/>
                </a:solidFill>
                <a:latin typeface="Montserrat" pitchFamily="34" charset="0"/>
                <a:ea typeface="+mj-ea"/>
                <a:cs typeface="+mj-cs"/>
              </a:rPr>
              <a:t>Measured Quantities:</a:t>
            </a:r>
          </a:p>
        </p:txBody>
      </p:sp>
      <p:sp>
        <p:nvSpPr>
          <p:cNvPr id="5" name="Text 1">
            <a:extLst>
              <a:ext uri="{FF2B5EF4-FFF2-40B4-BE49-F238E27FC236}">
                <a16:creationId xmlns:a16="http://schemas.microsoft.com/office/drawing/2014/main" id="{00BF6135-B098-470E-859D-71AF20A219B7}"/>
              </a:ext>
            </a:extLst>
          </p:cNvPr>
          <p:cNvSpPr/>
          <p:nvPr/>
        </p:nvSpPr>
        <p:spPr>
          <a:xfrm>
            <a:off x="804102" y="959845"/>
            <a:ext cx="10308441" cy="1025843"/>
          </a:xfrm>
          <a:prstGeom prst="rect">
            <a:avLst/>
          </a:prstGeom>
          <a:noFill/>
          <a:ln/>
        </p:spPr>
        <p:txBody>
          <a:bodyPr wrap="square" lIns="0" tIns="0" rIns="0" bIns="0" rtlCol="0" anchor="t"/>
          <a:lstStyle/>
          <a:p>
            <a:pPr marL="0" indent="0" algn="just">
              <a:lnSpc>
                <a:spcPts val="2650"/>
              </a:lnSpc>
              <a:buNone/>
            </a:pPr>
            <a:r>
              <a:rPr lang="en-US" sz="1850" dirty="0">
                <a:solidFill>
                  <a:srgbClr val="3D3838"/>
                </a:solidFill>
                <a:latin typeface="Source Sans Pro" pitchFamily="34" charset="0"/>
                <a:ea typeface="Source Sans Pro" pitchFamily="34" charset="-122"/>
              </a:rPr>
              <a:t>Fission events are analyzed to determine the kinetic energies, masses, and other properties of the daughter nuclei, providing deeper insights into the nuclear structure of the parent nucleus and the mechanisms of spontaneous fission, including interactions between the fragments and emitted particles.</a:t>
            </a:r>
          </a:p>
        </p:txBody>
      </p:sp>
      <p:sp>
        <p:nvSpPr>
          <p:cNvPr id="6" name="Shape 2">
            <a:extLst>
              <a:ext uri="{FF2B5EF4-FFF2-40B4-BE49-F238E27FC236}">
                <a16:creationId xmlns:a16="http://schemas.microsoft.com/office/drawing/2014/main" id="{85CA83F5-EE47-4AE1-BDC0-62554D66E785}"/>
              </a:ext>
            </a:extLst>
          </p:cNvPr>
          <p:cNvSpPr/>
          <p:nvPr/>
        </p:nvSpPr>
        <p:spPr>
          <a:xfrm>
            <a:off x="291062" y="2281987"/>
            <a:ext cx="513040" cy="513040"/>
          </a:xfrm>
          <a:prstGeom prst="roundRect">
            <a:avLst>
              <a:gd name="adj" fmla="val 6667"/>
            </a:avLst>
          </a:prstGeom>
          <a:solidFill>
            <a:srgbClr val="F2EEEE"/>
          </a:solidFill>
          <a:ln/>
        </p:spPr>
      </p:sp>
      <p:sp>
        <p:nvSpPr>
          <p:cNvPr id="7" name="Text 3">
            <a:extLst>
              <a:ext uri="{FF2B5EF4-FFF2-40B4-BE49-F238E27FC236}">
                <a16:creationId xmlns:a16="http://schemas.microsoft.com/office/drawing/2014/main" id="{357C78C8-DA0C-4FE2-9F71-CCDA86D3B8AF}"/>
              </a:ext>
            </a:extLst>
          </p:cNvPr>
          <p:cNvSpPr/>
          <p:nvPr/>
        </p:nvSpPr>
        <p:spPr>
          <a:xfrm>
            <a:off x="488110" y="2382952"/>
            <a:ext cx="118824" cy="310991"/>
          </a:xfrm>
          <a:prstGeom prst="rect">
            <a:avLst/>
          </a:prstGeom>
          <a:noFill/>
          <a:ln/>
        </p:spPr>
        <p:txBody>
          <a:bodyPr wrap="none" lIns="0" tIns="0" rIns="0" bIns="0" rtlCol="0" anchor="t"/>
          <a:lstStyle/>
          <a:p>
            <a:pPr marL="0" indent="0" algn="ctr">
              <a:lnSpc>
                <a:spcPts val="2400"/>
              </a:lnSpc>
              <a:buNone/>
            </a:pPr>
            <a:r>
              <a:rPr lang="en-US" sz="2400" b="1" kern="0" spc="-24" dirty="0">
                <a:solidFill>
                  <a:srgbClr val="3D3838"/>
                </a:solidFill>
                <a:latin typeface="Montserrat" pitchFamily="34" charset="0"/>
                <a:ea typeface="Montserrat" pitchFamily="34" charset="-122"/>
                <a:cs typeface="Montserrat" pitchFamily="34" charset="-120"/>
              </a:rPr>
              <a:t>1</a:t>
            </a:r>
            <a:endParaRPr lang="en-US" sz="2400" dirty="0"/>
          </a:p>
        </p:txBody>
      </p:sp>
      <p:sp>
        <p:nvSpPr>
          <p:cNvPr id="8" name="Text 4">
            <a:extLst>
              <a:ext uri="{FF2B5EF4-FFF2-40B4-BE49-F238E27FC236}">
                <a16:creationId xmlns:a16="http://schemas.microsoft.com/office/drawing/2014/main" id="{4FD97EF8-A3DD-42B8-BD38-2B689761CBED}"/>
              </a:ext>
            </a:extLst>
          </p:cNvPr>
          <p:cNvSpPr/>
          <p:nvPr/>
        </p:nvSpPr>
        <p:spPr>
          <a:xfrm>
            <a:off x="1032107" y="2281987"/>
            <a:ext cx="2591276" cy="323850"/>
          </a:xfrm>
          <a:prstGeom prst="rect">
            <a:avLst/>
          </a:prstGeom>
          <a:noFill/>
          <a:ln/>
        </p:spPr>
        <p:txBody>
          <a:bodyPr wrap="none" lIns="0" tIns="0" rIns="0" bIns="0" rtlCol="0" anchor="t"/>
          <a:lstStyle/>
          <a:p>
            <a:pPr>
              <a:lnSpc>
                <a:spcPts val="2550"/>
              </a:lnSpc>
            </a:pPr>
            <a:r>
              <a:rPr lang="en-US" sz="2000" b="1" kern="0" spc="-20" dirty="0">
                <a:solidFill>
                  <a:srgbClr val="3D3838"/>
                </a:solidFill>
                <a:latin typeface="Montserrat" pitchFamily="34" charset="0"/>
              </a:rPr>
              <a:t>Fission Fragment Energy Release (TKE and Mass Distributions)</a:t>
            </a:r>
          </a:p>
        </p:txBody>
      </p:sp>
      <p:sp>
        <p:nvSpPr>
          <p:cNvPr id="9" name="Text 5">
            <a:extLst>
              <a:ext uri="{FF2B5EF4-FFF2-40B4-BE49-F238E27FC236}">
                <a16:creationId xmlns:a16="http://schemas.microsoft.com/office/drawing/2014/main" id="{5D8BB0A6-2DEA-4868-86DA-30EBD77E56CD}"/>
              </a:ext>
            </a:extLst>
          </p:cNvPr>
          <p:cNvSpPr/>
          <p:nvPr/>
        </p:nvSpPr>
        <p:spPr>
          <a:xfrm>
            <a:off x="1032107" y="2620818"/>
            <a:ext cx="10497284" cy="1367790"/>
          </a:xfrm>
          <a:prstGeom prst="rect">
            <a:avLst/>
          </a:prstGeom>
          <a:noFill/>
          <a:ln/>
        </p:spPr>
        <p:txBody>
          <a:bodyPr wrap="square" lIns="0" tIns="0" rIns="0" bIns="0" rtlCol="0" anchor="t"/>
          <a:lstStyle/>
          <a:p>
            <a:pPr marL="0" indent="0">
              <a:lnSpc>
                <a:spcPts val="2650"/>
              </a:lnSpc>
              <a:buNone/>
            </a:pPr>
            <a:r>
              <a:rPr lang="en-US" sz="1750" dirty="0">
                <a:solidFill>
                  <a:srgbClr val="3D3838"/>
                </a:solidFill>
                <a:latin typeface="Source Sans Pro" pitchFamily="34" charset="0"/>
                <a:ea typeface="Source Sans Pro" pitchFamily="34" charset="-122"/>
              </a:rPr>
              <a:t>TKE is the sum of the kinetic energies of the fragments, providing insight into how fission energy is distributed. Mass distribution shows how fragment masses split</a:t>
            </a:r>
            <a:r>
              <a:rPr lang="ru-RU" sz="1750" dirty="0">
                <a:solidFill>
                  <a:srgbClr val="3D3838"/>
                </a:solidFill>
                <a:latin typeface="Source Sans Pro" pitchFamily="34" charset="0"/>
                <a:ea typeface="Source Sans Pro" pitchFamily="34" charset="-122"/>
              </a:rPr>
              <a:t>.</a:t>
            </a:r>
            <a:endParaRPr lang="en-US" sz="1750" dirty="0">
              <a:solidFill>
                <a:srgbClr val="3D3838"/>
              </a:solidFill>
              <a:latin typeface="Source Sans Pro" pitchFamily="34" charset="0"/>
              <a:ea typeface="Source Sans Pro" pitchFamily="34" charset="-122"/>
            </a:endParaRPr>
          </a:p>
        </p:txBody>
      </p:sp>
      <p:sp>
        <p:nvSpPr>
          <p:cNvPr id="10" name="Shape 6">
            <a:extLst>
              <a:ext uri="{FF2B5EF4-FFF2-40B4-BE49-F238E27FC236}">
                <a16:creationId xmlns:a16="http://schemas.microsoft.com/office/drawing/2014/main" id="{F7F2B568-0345-49A3-9FCA-720F2FD286AA}"/>
              </a:ext>
            </a:extLst>
          </p:cNvPr>
          <p:cNvSpPr/>
          <p:nvPr/>
        </p:nvSpPr>
        <p:spPr>
          <a:xfrm>
            <a:off x="291062" y="3383296"/>
            <a:ext cx="513040" cy="513040"/>
          </a:xfrm>
          <a:prstGeom prst="roundRect">
            <a:avLst>
              <a:gd name="adj" fmla="val 6667"/>
            </a:avLst>
          </a:prstGeom>
          <a:solidFill>
            <a:srgbClr val="F2EEEE"/>
          </a:solidFill>
          <a:ln/>
        </p:spPr>
      </p:sp>
      <p:sp>
        <p:nvSpPr>
          <p:cNvPr id="11" name="Text 7">
            <a:extLst>
              <a:ext uri="{FF2B5EF4-FFF2-40B4-BE49-F238E27FC236}">
                <a16:creationId xmlns:a16="http://schemas.microsoft.com/office/drawing/2014/main" id="{83A8D823-79C9-4903-8ADE-8D05DF602A59}"/>
              </a:ext>
            </a:extLst>
          </p:cNvPr>
          <p:cNvSpPr/>
          <p:nvPr/>
        </p:nvSpPr>
        <p:spPr>
          <a:xfrm>
            <a:off x="457392" y="3484261"/>
            <a:ext cx="180380" cy="310991"/>
          </a:xfrm>
          <a:prstGeom prst="rect">
            <a:avLst/>
          </a:prstGeom>
          <a:noFill/>
          <a:ln/>
        </p:spPr>
        <p:txBody>
          <a:bodyPr wrap="none" lIns="0" tIns="0" rIns="0" bIns="0" rtlCol="0" anchor="t"/>
          <a:lstStyle/>
          <a:p>
            <a:pPr marL="0" indent="0" algn="ctr">
              <a:lnSpc>
                <a:spcPts val="2400"/>
              </a:lnSpc>
              <a:buNone/>
            </a:pPr>
            <a:r>
              <a:rPr lang="en-US" sz="2400" b="1" kern="0" spc="-24" dirty="0">
                <a:solidFill>
                  <a:srgbClr val="3D3838"/>
                </a:solidFill>
                <a:latin typeface="Montserrat" pitchFamily="34" charset="0"/>
                <a:ea typeface="Montserrat" pitchFamily="34" charset="-122"/>
                <a:cs typeface="Montserrat" pitchFamily="34" charset="-120"/>
              </a:rPr>
              <a:t>2</a:t>
            </a:r>
            <a:endParaRPr lang="en-US" sz="2400" dirty="0"/>
          </a:p>
        </p:txBody>
      </p:sp>
      <p:sp>
        <p:nvSpPr>
          <p:cNvPr id="12" name="Text 8">
            <a:extLst>
              <a:ext uri="{FF2B5EF4-FFF2-40B4-BE49-F238E27FC236}">
                <a16:creationId xmlns:a16="http://schemas.microsoft.com/office/drawing/2014/main" id="{F9DFC088-9305-47E8-9875-EE4054BBEF16}"/>
              </a:ext>
            </a:extLst>
          </p:cNvPr>
          <p:cNvSpPr/>
          <p:nvPr/>
        </p:nvSpPr>
        <p:spPr>
          <a:xfrm>
            <a:off x="1032107" y="3383296"/>
            <a:ext cx="2591276" cy="323850"/>
          </a:xfrm>
          <a:prstGeom prst="rect">
            <a:avLst/>
          </a:prstGeom>
          <a:noFill/>
          <a:ln/>
        </p:spPr>
        <p:txBody>
          <a:bodyPr wrap="none" lIns="0" tIns="0" rIns="0" bIns="0" rtlCol="0" anchor="t"/>
          <a:lstStyle/>
          <a:p>
            <a:pPr marL="0" indent="0">
              <a:lnSpc>
                <a:spcPts val="2550"/>
              </a:lnSpc>
              <a:buNone/>
            </a:pPr>
            <a:r>
              <a:rPr lang="en-US" sz="2000" b="1" kern="0" spc="-20" dirty="0">
                <a:solidFill>
                  <a:srgbClr val="3D3838"/>
                </a:solidFill>
                <a:latin typeface="Montserrat" pitchFamily="34" charset="0"/>
              </a:rPr>
              <a:t>Fragment Trajectories</a:t>
            </a:r>
          </a:p>
        </p:txBody>
      </p:sp>
      <p:sp>
        <p:nvSpPr>
          <p:cNvPr id="13" name="Text 9">
            <a:extLst>
              <a:ext uri="{FF2B5EF4-FFF2-40B4-BE49-F238E27FC236}">
                <a16:creationId xmlns:a16="http://schemas.microsoft.com/office/drawing/2014/main" id="{126564FC-81C8-48B5-9DD0-8321B6DFFE09}"/>
              </a:ext>
            </a:extLst>
          </p:cNvPr>
          <p:cNvSpPr/>
          <p:nvPr/>
        </p:nvSpPr>
        <p:spPr>
          <a:xfrm>
            <a:off x="1032107" y="3721277"/>
            <a:ext cx="10497284" cy="1367790"/>
          </a:xfrm>
          <a:prstGeom prst="rect">
            <a:avLst/>
          </a:prstGeom>
          <a:noFill/>
          <a:ln/>
        </p:spPr>
        <p:txBody>
          <a:bodyPr wrap="square" lIns="0" tIns="0" rIns="0" bIns="0" rtlCol="0" anchor="t"/>
          <a:lstStyle/>
          <a:p>
            <a:pPr marL="0" indent="0">
              <a:lnSpc>
                <a:spcPts val="2650"/>
              </a:lnSpc>
              <a:buNone/>
            </a:pPr>
            <a:r>
              <a:rPr lang="en-US" sz="1750" dirty="0">
                <a:solidFill>
                  <a:srgbClr val="3D3838"/>
                </a:solidFill>
                <a:latin typeface="Source Sans Pro" pitchFamily="34" charset="0"/>
                <a:ea typeface="Source Sans Pro" pitchFamily="34" charset="-122"/>
              </a:rPr>
              <a:t>Are the paths of the fission fragments. Measuring these paths helps understand their movement and reconstruct the fission event.</a:t>
            </a:r>
          </a:p>
        </p:txBody>
      </p:sp>
      <p:sp>
        <p:nvSpPr>
          <p:cNvPr id="14" name="Shape 10">
            <a:extLst>
              <a:ext uri="{FF2B5EF4-FFF2-40B4-BE49-F238E27FC236}">
                <a16:creationId xmlns:a16="http://schemas.microsoft.com/office/drawing/2014/main" id="{30B85B99-18B0-436C-9B11-0226FBB3CF6C}"/>
              </a:ext>
            </a:extLst>
          </p:cNvPr>
          <p:cNvSpPr/>
          <p:nvPr/>
        </p:nvSpPr>
        <p:spPr>
          <a:xfrm>
            <a:off x="291062" y="4469624"/>
            <a:ext cx="513040" cy="513040"/>
          </a:xfrm>
          <a:prstGeom prst="roundRect">
            <a:avLst>
              <a:gd name="adj" fmla="val 6667"/>
            </a:avLst>
          </a:prstGeom>
          <a:solidFill>
            <a:srgbClr val="F2EEEE"/>
          </a:solidFill>
          <a:ln/>
        </p:spPr>
      </p:sp>
      <p:sp>
        <p:nvSpPr>
          <p:cNvPr id="15" name="Text 11">
            <a:extLst>
              <a:ext uri="{FF2B5EF4-FFF2-40B4-BE49-F238E27FC236}">
                <a16:creationId xmlns:a16="http://schemas.microsoft.com/office/drawing/2014/main" id="{536B607D-00E8-40B8-BF7F-B4ED6D8EBF81}"/>
              </a:ext>
            </a:extLst>
          </p:cNvPr>
          <p:cNvSpPr/>
          <p:nvPr/>
        </p:nvSpPr>
        <p:spPr>
          <a:xfrm>
            <a:off x="457035" y="4570589"/>
            <a:ext cx="180975" cy="310991"/>
          </a:xfrm>
          <a:prstGeom prst="rect">
            <a:avLst/>
          </a:prstGeom>
          <a:noFill/>
          <a:ln/>
        </p:spPr>
        <p:txBody>
          <a:bodyPr wrap="none" lIns="0" tIns="0" rIns="0" bIns="0" rtlCol="0" anchor="t"/>
          <a:lstStyle/>
          <a:p>
            <a:pPr marL="0" indent="0" algn="ctr">
              <a:lnSpc>
                <a:spcPts val="2400"/>
              </a:lnSpc>
              <a:buNone/>
            </a:pPr>
            <a:r>
              <a:rPr lang="en-US" sz="2400" b="1" kern="0" spc="-24" dirty="0">
                <a:solidFill>
                  <a:srgbClr val="3D3838"/>
                </a:solidFill>
                <a:latin typeface="Montserrat" pitchFamily="34" charset="0"/>
                <a:ea typeface="Montserrat" pitchFamily="34" charset="-122"/>
                <a:cs typeface="Montserrat" pitchFamily="34" charset="-120"/>
              </a:rPr>
              <a:t>3</a:t>
            </a:r>
            <a:endParaRPr lang="en-US" sz="2400" dirty="0"/>
          </a:p>
        </p:txBody>
      </p:sp>
      <p:sp>
        <p:nvSpPr>
          <p:cNvPr id="16" name="Text 12">
            <a:extLst>
              <a:ext uri="{FF2B5EF4-FFF2-40B4-BE49-F238E27FC236}">
                <a16:creationId xmlns:a16="http://schemas.microsoft.com/office/drawing/2014/main" id="{4F4DFC70-BCF3-47B0-8E2E-95CDD6C22B36}"/>
              </a:ext>
            </a:extLst>
          </p:cNvPr>
          <p:cNvSpPr/>
          <p:nvPr/>
        </p:nvSpPr>
        <p:spPr>
          <a:xfrm>
            <a:off x="1032107" y="4469624"/>
            <a:ext cx="2761893" cy="323850"/>
          </a:xfrm>
          <a:prstGeom prst="rect">
            <a:avLst/>
          </a:prstGeom>
          <a:noFill/>
          <a:ln/>
        </p:spPr>
        <p:txBody>
          <a:bodyPr wrap="none" lIns="0" tIns="0" rIns="0" bIns="0" rtlCol="0" anchor="t"/>
          <a:lstStyle/>
          <a:p>
            <a:pPr marL="0" indent="0">
              <a:lnSpc>
                <a:spcPts val="2550"/>
              </a:lnSpc>
              <a:buNone/>
            </a:pPr>
            <a:r>
              <a:rPr lang="en-US" sz="2000" b="1" kern="0" spc="-20" dirty="0">
                <a:solidFill>
                  <a:srgbClr val="3D3838"/>
                </a:solidFill>
                <a:latin typeface="Montserrat" pitchFamily="34" charset="0"/>
              </a:rPr>
              <a:t>Bragg Curves</a:t>
            </a:r>
          </a:p>
        </p:txBody>
      </p:sp>
      <p:sp>
        <p:nvSpPr>
          <p:cNvPr id="17" name="Text 13">
            <a:extLst>
              <a:ext uri="{FF2B5EF4-FFF2-40B4-BE49-F238E27FC236}">
                <a16:creationId xmlns:a16="http://schemas.microsoft.com/office/drawing/2014/main" id="{26816CE3-5E50-44BA-A783-3A21154A2A46}"/>
              </a:ext>
            </a:extLst>
          </p:cNvPr>
          <p:cNvSpPr/>
          <p:nvPr/>
        </p:nvSpPr>
        <p:spPr>
          <a:xfrm>
            <a:off x="1032107" y="4807605"/>
            <a:ext cx="10497284" cy="683895"/>
          </a:xfrm>
          <a:prstGeom prst="rect">
            <a:avLst/>
          </a:prstGeom>
          <a:noFill/>
          <a:ln/>
        </p:spPr>
        <p:txBody>
          <a:bodyPr wrap="square" lIns="0" tIns="0" rIns="0" bIns="0" rtlCol="0" anchor="t"/>
          <a:lstStyle/>
          <a:p>
            <a:pPr>
              <a:lnSpc>
                <a:spcPts val="2650"/>
              </a:lnSpc>
            </a:pPr>
            <a:r>
              <a:rPr lang="en-US" sz="1750" dirty="0">
                <a:solidFill>
                  <a:srgbClr val="3D3838"/>
                </a:solidFill>
                <a:latin typeface="Source Sans Pro" pitchFamily="34" charset="0"/>
                <a:ea typeface="Source Sans Pro" pitchFamily="34" charset="-122"/>
              </a:rPr>
              <a:t>Illustrate how fission fragments lose energy as they travel. This is crucial for determining their total energy and deceleration in the detector gas.</a:t>
            </a:r>
          </a:p>
        </p:txBody>
      </p:sp>
      <p:sp>
        <p:nvSpPr>
          <p:cNvPr id="20" name="Shape 10">
            <a:extLst>
              <a:ext uri="{FF2B5EF4-FFF2-40B4-BE49-F238E27FC236}">
                <a16:creationId xmlns:a16="http://schemas.microsoft.com/office/drawing/2014/main" id="{4335796F-939D-4AD1-A014-163BE62E44CC}"/>
              </a:ext>
            </a:extLst>
          </p:cNvPr>
          <p:cNvSpPr/>
          <p:nvPr/>
        </p:nvSpPr>
        <p:spPr>
          <a:xfrm>
            <a:off x="291062" y="5586304"/>
            <a:ext cx="513040" cy="513040"/>
          </a:xfrm>
          <a:prstGeom prst="roundRect">
            <a:avLst>
              <a:gd name="adj" fmla="val 6667"/>
            </a:avLst>
          </a:prstGeom>
          <a:solidFill>
            <a:srgbClr val="F2EEEE"/>
          </a:solidFill>
          <a:ln/>
        </p:spPr>
      </p:sp>
      <p:sp>
        <p:nvSpPr>
          <p:cNvPr id="21" name="Text 11">
            <a:extLst>
              <a:ext uri="{FF2B5EF4-FFF2-40B4-BE49-F238E27FC236}">
                <a16:creationId xmlns:a16="http://schemas.microsoft.com/office/drawing/2014/main" id="{3C02F4B9-750C-45AC-8964-FF17B2B58EA7}"/>
              </a:ext>
            </a:extLst>
          </p:cNvPr>
          <p:cNvSpPr/>
          <p:nvPr/>
        </p:nvSpPr>
        <p:spPr>
          <a:xfrm>
            <a:off x="457035" y="5687269"/>
            <a:ext cx="180975" cy="310991"/>
          </a:xfrm>
          <a:prstGeom prst="rect">
            <a:avLst/>
          </a:prstGeom>
          <a:noFill/>
          <a:ln/>
        </p:spPr>
        <p:txBody>
          <a:bodyPr wrap="none" lIns="0" tIns="0" rIns="0" bIns="0" rtlCol="0" anchor="t"/>
          <a:lstStyle/>
          <a:p>
            <a:pPr marL="0" indent="0" algn="ctr">
              <a:lnSpc>
                <a:spcPts val="2400"/>
              </a:lnSpc>
              <a:buNone/>
            </a:pPr>
            <a:r>
              <a:rPr lang="en-US" sz="2400" b="1" kern="0" spc="-24" dirty="0">
                <a:solidFill>
                  <a:srgbClr val="3D3838"/>
                </a:solidFill>
                <a:latin typeface="Montserrat" pitchFamily="34" charset="0"/>
                <a:ea typeface="Montserrat" pitchFamily="34" charset="-122"/>
                <a:cs typeface="Montserrat" pitchFamily="34" charset="-120"/>
              </a:rPr>
              <a:t>4</a:t>
            </a:r>
            <a:endParaRPr lang="en-US" sz="2400" dirty="0"/>
          </a:p>
        </p:txBody>
      </p:sp>
      <p:sp>
        <p:nvSpPr>
          <p:cNvPr id="23" name="TextBox 22">
            <a:extLst>
              <a:ext uri="{FF2B5EF4-FFF2-40B4-BE49-F238E27FC236}">
                <a16:creationId xmlns:a16="http://schemas.microsoft.com/office/drawing/2014/main" id="{1C8EC72D-BC27-479C-8562-12290E2ADB3E}"/>
              </a:ext>
            </a:extLst>
          </p:cNvPr>
          <p:cNvSpPr txBox="1"/>
          <p:nvPr/>
        </p:nvSpPr>
        <p:spPr>
          <a:xfrm>
            <a:off x="970075" y="5570083"/>
            <a:ext cx="6097656" cy="400110"/>
          </a:xfrm>
          <a:prstGeom prst="rect">
            <a:avLst/>
          </a:prstGeom>
          <a:noFill/>
        </p:spPr>
        <p:txBody>
          <a:bodyPr wrap="square">
            <a:spAutoFit/>
          </a:bodyPr>
          <a:lstStyle/>
          <a:p>
            <a:r>
              <a:rPr lang="en-US" sz="2000" b="1" kern="0" spc="-20" dirty="0">
                <a:solidFill>
                  <a:srgbClr val="3D3838"/>
                </a:solidFill>
                <a:latin typeface="Montserrat" pitchFamily="34" charset="0"/>
              </a:rPr>
              <a:t>Multiplicity of Prompt Fission Neutrons</a:t>
            </a:r>
            <a:endParaRPr lang="ru-RU" sz="2000" b="1" kern="0" spc="-20" dirty="0">
              <a:solidFill>
                <a:srgbClr val="3D3838"/>
              </a:solidFill>
              <a:latin typeface="Montserrat" pitchFamily="34" charset="0"/>
            </a:endParaRPr>
          </a:p>
        </p:txBody>
      </p:sp>
      <p:sp>
        <p:nvSpPr>
          <p:cNvPr id="24" name="TextBox 23">
            <a:extLst>
              <a:ext uri="{FF2B5EF4-FFF2-40B4-BE49-F238E27FC236}">
                <a16:creationId xmlns:a16="http://schemas.microsoft.com/office/drawing/2014/main" id="{6786D83F-66F5-484E-B736-B07FA1EA6CB1}"/>
              </a:ext>
            </a:extLst>
          </p:cNvPr>
          <p:cNvSpPr txBox="1"/>
          <p:nvPr/>
        </p:nvSpPr>
        <p:spPr>
          <a:xfrm>
            <a:off x="970075" y="5944943"/>
            <a:ext cx="10559316" cy="646331"/>
          </a:xfrm>
          <a:prstGeom prst="rect">
            <a:avLst/>
          </a:prstGeom>
          <a:noFill/>
        </p:spPr>
        <p:txBody>
          <a:bodyPr wrap="square" rtlCol="0">
            <a:spAutoFit/>
          </a:bodyPr>
          <a:lstStyle/>
          <a:p>
            <a:r>
              <a:rPr lang="en-US" sz="1750" dirty="0">
                <a:solidFill>
                  <a:srgbClr val="3D3838"/>
                </a:solidFill>
                <a:latin typeface="Source Sans Pro" pitchFamily="34" charset="0"/>
                <a:ea typeface="Source Sans Pro" pitchFamily="34" charset="-122"/>
              </a:rPr>
              <a:t>Refers to the number of neutrons emitted during fission. Measuring this is important for understanding fission energetics and reactions in superheavy nuclei.</a:t>
            </a:r>
            <a:endParaRPr lang="ru-RU" sz="1750" dirty="0">
              <a:solidFill>
                <a:srgbClr val="3D3838"/>
              </a:solidFill>
              <a:latin typeface="Source Sans Pro" pitchFamily="34" charset="0"/>
              <a:ea typeface="Source Sans Pro" pitchFamily="34" charset="-122"/>
            </a:endParaRPr>
          </a:p>
        </p:txBody>
      </p:sp>
    </p:spTree>
    <p:extLst>
      <p:ext uri="{BB962C8B-B14F-4D97-AF65-F5344CB8AC3E}">
        <p14:creationId xmlns:p14="http://schemas.microsoft.com/office/powerpoint/2010/main" val="2543494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90F2A904-F800-4A06-A08F-91FF431710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990" y="1099799"/>
            <a:ext cx="3991188" cy="4071852"/>
          </a:xfrm>
          <a:prstGeom prst="rect">
            <a:avLst/>
          </a:prstGeom>
        </p:spPr>
      </p:pic>
      <p:sp>
        <p:nvSpPr>
          <p:cNvPr id="12" name="TextBox 11">
            <a:extLst>
              <a:ext uri="{FF2B5EF4-FFF2-40B4-BE49-F238E27FC236}">
                <a16:creationId xmlns:a16="http://schemas.microsoft.com/office/drawing/2014/main" id="{9670BF09-7A98-409C-B837-CEAF95A13F8A}"/>
              </a:ext>
            </a:extLst>
          </p:cNvPr>
          <p:cNvSpPr txBox="1"/>
          <p:nvPr/>
        </p:nvSpPr>
        <p:spPr>
          <a:xfrm>
            <a:off x="1591409" y="254977"/>
            <a:ext cx="10032022" cy="584775"/>
          </a:xfrm>
          <a:prstGeom prst="rect">
            <a:avLst/>
          </a:prstGeom>
          <a:noFill/>
        </p:spPr>
        <p:txBody>
          <a:bodyPr wrap="square" rtlCol="0">
            <a:spAutoFit/>
          </a:bodyPr>
          <a:lstStyle/>
          <a:p>
            <a:pPr algn="just"/>
            <a:r>
              <a:rPr lang="en-US" sz="3200" b="1" kern="0" spc="-42" dirty="0">
                <a:solidFill>
                  <a:srgbClr val="000000"/>
                </a:solidFill>
                <a:latin typeface="Montserrat" pitchFamily="34" charset="0"/>
                <a:ea typeface="+mj-ea"/>
                <a:cs typeface="+mj-cs"/>
              </a:rPr>
              <a:t>Conclusion: The emergence of a New Detector</a:t>
            </a:r>
            <a:endParaRPr lang="ru-RU" sz="3200" b="1" kern="0" spc="-42" dirty="0">
              <a:solidFill>
                <a:srgbClr val="000000"/>
              </a:solidFill>
              <a:latin typeface="Montserrat" pitchFamily="34" charset="0"/>
              <a:ea typeface="+mj-ea"/>
              <a:cs typeface="+mj-cs"/>
            </a:endParaRPr>
          </a:p>
        </p:txBody>
      </p:sp>
      <p:sp>
        <p:nvSpPr>
          <p:cNvPr id="14" name="TextBox 13">
            <a:extLst>
              <a:ext uri="{FF2B5EF4-FFF2-40B4-BE49-F238E27FC236}">
                <a16:creationId xmlns:a16="http://schemas.microsoft.com/office/drawing/2014/main" id="{DD408A14-85E2-4289-99F7-A65B0DC800D3}"/>
              </a:ext>
            </a:extLst>
          </p:cNvPr>
          <p:cNvSpPr txBox="1"/>
          <p:nvPr/>
        </p:nvSpPr>
        <p:spPr>
          <a:xfrm>
            <a:off x="8017815" y="1192864"/>
            <a:ext cx="3844706" cy="3139321"/>
          </a:xfrm>
          <a:prstGeom prst="rect">
            <a:avLst/>
          </a:prstGeom>
          <a:noFill/>
        </p:spPr>
        <p:txBody>
          <a:bodyPr wrap="square">
            <a:spAutoFit/>
          </a:bodyPr>
          <a:lstStyle/>
          <a:p>
            <a:pPr algn="just"/>
            <a:r>
              <a:rPr lang="en-US" sz="1650" b="1" dirty="0">
                <a:solidFill>
                  <a:srgbClr val="3D3838"/>
                </a:solidFill>
                <a:latin typeface="Montserrat" panose="00000500000000000000" pitchFamily="2" charset="-52"/>
                <a:ea typeface="Source Sans Pro" pitchFamily="34" charset="-122"/>
              </a:rPr>
              <a:t>Fission Fragment Mass Distributions, Neutron Data and TKE:</a:t>
            </a:r>
          </a:p>
          <a:p>
            <a:pPr algn="just"/>
            <a:r>
              <a:rPr lang="en-US" sz="1650" dirty="0">
                <a:solidFill>
                  <a:srgbClr val="3D3838"/>
                </a:solidFill>
                <a:latin typeface="Source Sans Pro" pitchFamily="34" charset="0"/>
                <a:ea typeface="Source Sans Pro" pitchFamily="34" charset="-122"/>
              </a:rPr>
              <a:t>Mass distributions for fission fragments, total kinetic energy (TKE), and neutron data are well-documented for certain isotopes. However, current data on superheavy nuclei, especially regarding neutron emission and TKE, remain limited, restricting our ability to advance fission models.</a:t>
            </a:r>
          </a:p>
          <a:p>
            <a:pPr algn="just"/>
            <a:endParaRPr lang="en-US" sz="1650" dirty="0">
              <a:solidFill>
                <a:srgbClr val="3D3838"/>
              </a:solidFill>
              <a:latin typeface="Source Sans Pro" pitchFamily="34" charset="0"/>
              <a:ea typeface="Source Sans Pro" pitchFamily="34" charset="-122"/>
            </a:endParaRPr>
          </a:p>
        </p:txBody>
      </p:sp>
      <p:sp>
        <p:nvSpPr>
          <p:cNvPr id="15" name="TextBox 14">
            <a:extLst>
              <a:ext uri="{FF2B5EF4-FFF2-40B4-BE49-F238E27FC236}">
                <a16:creationId xmlns:a16="http://schemas.microsoft.com/office/drawing/2014/main" id="{0AE6E0B7-9C66-4115-8864-9EEA77925795}"/>
              </a:ext>
            </a:extLst>
          </p:cNvPr>
          <p:cNvSpPr txBox="1"/>
          <p:nvPr/>
        </p:nvSpPr>
        <p:spPr>
          <a:xfrm>
            <a:off x="8048822" y="4184358"/>
            <a:ext cx="3844706" cy="1869743"/>
          </a:xfrm>
          <a:prstGeom prst="rect">
            <a:avLst/>
          </a:prstGeom>
          <a:noFill/>
        </p:spPr>
        <p:txBody>
          <a:bodyPr wrap="square" rtlCol="0">
            <a:spAutoFit/>
          </a:bodyPr>
          <a:lstStyle/>
          <a:p>
            <a:r>
              <a:rPr lang="en-US" sz="1650" b="1" dirty="0">
                <a:solidFill>
                  <a:srgbClr val="3D3838"/>
                </a:solidFill>
                <a:latin typeface="Montserrat" panose="00000500000000000000" pitchFamily="2" charset="-52"/>
                <a:ea typeface="Source Sans Pro" pitchFamily="34" charset="-122"/>
              </a:rPr>
              <a:t>Next Step:</a:t>
            </a:r>
          </a:p>
          <a:p>
            <a:pPr algn="just"/>
            <a:r>
              <a:rPr lang="en-US" sz="1650" dirty="0">
                <a:solidFill>
                  <a:srgbClr val="3D3838"/>
                </a:solidFill>
                <a:latin typeface="Source Sans Pro" pitchFamily="34" charset="0"/>
                <a:ea typeface="Source Sans Pro" pitchFamily="34" charset="-122"/>
              </a:rPr>
              <a:t>A new detector is essential to capture mass distributions, TKE, and neutron data with higher precision. This will enable more detailed studies of fission mechanisms and improve our understanding of superheavy nuclei.</a:t>
            </a:r>
            <a:endParaRPr lang="ru-RU" sz="1650" dirty="0">
              <a:solidFill>
                <a:srgbClr val="3D3838"/>
              </a:solidFill>
              <a:latin typeface="Source Sans Pro" pitchFamily="34" charset="0"/>
              <a:ea typeface="Source Sans Pro" pitchFamily="34" charset="-122"/>
            </a:endParaRPr>
          </a:p>
        </p:txBody>
      </p:sp>
      <p:sp>
        <p:nvSpPr>
          <p:cNvPr id="16" name="TextBox 15">
            <a:extLst>
              <a:ext uri="{FF2B5EF4-FFF2-40B4-BE49-F238E27FC236}">
                <a16:creationId xmlns:a16="http://schemas.microsoft.com/office/drawing/2014/main" id="{3D8FAC46-C273-4CEF-A670-7D69CB717B66}"/>
              </a:ext>
            </a:extLst>
          </p:cNvPr>
          <p:cNvSpPr txBox="1"/>
          <p:nvPr/>
        </p:nvSpPr>
        <p:spPr>
          <a:xfrm>
            <a:off x="117530" y="5526474"/>
            <a:ext cx="3991188" cy="738664"/>
          </a:xfrm>
          <a:prstGeom prst="rect">
            <a:avLst/>
          </a:prstGeom>
          <a:noFill/>
        </p:spPr>
        <p:txBody>
          <a:bodyPr wrap="square" rtlCol="0">
            <a:spAutoFit/>
          </a:bodyPr>
          <a:lstStyle/>
          <a:p>
            <a:pPr algn="just"/>
            <a:r>
              <a:rPr lang="en-US" sz="1400" i="1" dirty="0">
                <a:solidFill>
                  <a:srgbClr val="3D3838"/>
                </a:solidFill>
                <a:latin typeface="Source Sans Pro" pitchFamily="34" charset="0"/>
                <a:ea typeface="Source Sans Pro" pitchFamily="34" charset="-122"/>
              </a:rPr>
              <a:t>Mass Yield Distributions for Fission Fragments Across Different Heavy Isotopes</a:t>
            </a:r>
            <a:r>
              <a:rPr lang="ru-RU" sz="1400" i="1" dirty="0">
                <a:solidFill>
                  <a:srgbClr val="3D3838"/>
                </a:solidFill>
                <a:latin typeface="Source Sans Pro" pitchFamily="34" charset="0"/>
                <a:ea typeface="Source Sans Pro" pitchFamily="34" charset="-122"/>
              </a:rPr>
              <a:t>. </a:t>
            </a:r>
            <a:r>
              <a:rPr lang="en-US" sz="1400" i="1" dirty="0">
                <a:solidFill>
                  <a:srgbClr val="3D3838"/>
                </a:solidFill>
                <a:latin typeface="Source Sans Pro" pitchFamily="34" charset="0"/>
                <a:ea typeface="Source Sans Pro" pitchFamily="34" charset="-122"/>
              </a:rPr>
              <a:t>Fig</a:t>
            </a:r>
            <a:r>
              <a:rPr lang="ru-RU" sz="1400" i="1" dirty="0">
                <a:solidFill>
                  <a:srgbClr val="3D3838"/>
                </a:solidFill>
                <a:latin typeface="Source Sans Pro" pitchFamily="34" charset="0"/>
                <a:ea typeface="Source Sans Pro" pitchFamily="34" charset="-122"/>
              </a:rPr>
              <a:t>.</a:t>
            </a:r>
            <a:r>
              <a:rPr lang="en-US" sz="1400" i="1" dirty="0">
                <a:solidFill>
                  <a:srgbClr val="3D3838"/>
                </a:solidFill>
                <a:latin typeface="Source Sans Pro" pitchFamily="34" charset="0"/>
                <a:ea typeface="Source Sans Pro" pitchFamily="34" charset="-122"/>
              </a:rPr>
              <a:t> from reference [4]</a:t>
            </a:r>
            <a:r>
              <a:rPr lang="ru-RU" sz="1400" i="1" dirty="0">
                <a:solidFill>
                  <a:srgbClr val="3D3838"/>
                </a:solidFill>
                <a:latin typeface="Source Sans Pro" pitchFamily="34" charset="0"/>
                <a:ea typeface="Source Sans Pro" pitchFamily="34" charset="-122"/>
              </a:rPr>
              <a:t>.</a:t>
            </a:r>
          </a:p>
        </p:txBody>
      </p:sp>
      <p:sp>
        <p:nvSpPr>
          <p:cNvPr id="17" name="TextBox 16">
            <a:extLst>
              <a:ext uri="{FF2B5EF4-FFF2-40B4-BE49-F238E27FC236}">
                <a16:creationId xmlns:a16="http://schemas.microsoft.com/office/drawing/2014/main" id="{FB613EBB-CB23-4E47-8515-4373D4545DA7}"/>
              </a:ext>
            </a:extLst>
          </p:cNvPr>
          <p:cNvSpPr txBox="1"/>
          <p:nvPr/>
        </p:nvSpPr>
        <p:spPr>
          <a:xfrm>
            <a:off x="0" y="6417048"/>
            <a:ext cx="10706510" cy="400110"/>
          </a:xfrm>
          <a:prstGeom prst="rect">
            <a:avLst/>
          </a:prstGeom>
          <a:noFill/>
        </p:spPr>
        <p:txBody>
          <a:bodyPr wrap="square" rtlCol="0">
            <a:spAutoFit/>
          </a:bodyPr>
          <a:lstStyle/>
          <a:p>
            <a:r>
              <a:rPr lang="en-US" sz="1000" dirty="0">
                <a:solidFill>
                  <a:srgbClr val="3D3838"/>
                </a:solidFill>
                <a:latin typeface="Source Sans Pro" pitchFamily="34" charset="0"/>
                <a:ea typeface="Source Sans Pro" pitchFamily="34" charset="-122"/>
              </a:rPr>
              <a:t>[4] Hoffman D. C., Lane M. R. Spontaneous fission, RCA 70/71 (1995) P. 135–146</a:t>
            </a:r>
            <a:endParaRPr lang="ru-RU" sz="1000" dirty="0">
              <a:solidFill>
                <a:srgbClr val="3D3838"/>
              </a:solidFill>
              <a:latin typeface="Source Sans Pro" pitchFamily="34" charset="0"/>
              <a:ea typeface="Source Sans Pro" pitchFamily="34" charset="-122"/>
            </a:endParaRPr>
          </a:p>
          <a:p>
            <a:r>
              <a:rPr lang="en-US" sz="1000" dirty="0">
                <a:solidFill>
                  <a:srgbClr val="3D3838"/>
                </a:solidFill>
                <a:latin typeface="Source Sans Pro" pitchFamily="34" charset="0"/>
                <a:ea typeface="Source Sans Pro" pitchFamily="34" charset="-122"/>
              </a:rPr>
              <a:t>[5] </a:t>
            </a:r>
            <a:r>
              <a:rPr lang="en-US" sz="1000" dirty="0" err="1">
                <a:solidFill>
                  <a:srgbClr val="3D3838"/>
                </a:solidFill>
                <a:latin typeface="Source Sans Pro" pitchFamily="34" charset="0"/>
                <a:ea typeface="Source Sans Pro" pitchFamily="34" charset="-122"/>
              </a:rPr>
              <a:t>Oganessian</a:t>
            </a:r>
            <a:r>
              <a:rPr lang="en-US" sz="1000" dirty="0">
                <a:solidFill>
                  <a:srgbClr val="3D3838"/>
                </a:solidFill>
                <a:latin typeface="Source Sans Pro" pitchFamily="34" charset="0"/>
                <a:ea typeface="Source Sans Pro" pitchFamily="34" charset="-122"/>
              </a:rPr>
              <a:t>, Yu. Ts. "Heaviest nuclei from 48Ca-induced reactions." Journal of Physics G: Nuclear and Particle Physics, vol. 34, no. 4, 2007, pp. R165–R242.</a:t>
            </a:r>
            <a:endParaRPr lang="ru-RU" sz="1000" dirty="0">
              <a:solidFill>
                <a:srgbClr val="3D3838"/>
              </a:solidFill>
              <a:latin typeface="Source Sans Pro" pitchFamily="34" charset="0"/>
              <a:ea typeface="Source Sans Pro" pitchFamily="34" charset="-122"/>
            </a:endParaRPr>
          </a:p>
        </p:txBody>
      </p:sp>
      <p:sp>
        <p:nvSpPr>
          <p:cNvPr id="18" name="TextBox 17">
            <a:extLst>
              <a:ext uri="{FF2B5EF4-FFF2-40B4-BE49-F238E27FC236}">
                <a16:creationId xmlns:a16="http://schemas.microsoft.com/office/drawing/2014/main" id="{9AA16F82-2741-4DB8-A2E4-0DD9BF4F172B}"/>
              </a:ext>
            </a:extLst>
          </p:cNvPr>
          <p:cNvSpPr txBox="1"/>
          <p:nvPr/>
        </p:nvSpPr>
        <p:spPr>
          <a:xfrm>
            <a:off x="1092048" y="5187781"/>
            <a:ext cx="3189806" cy="261610"/>
          </a:xfrm>
          <a:prstGeom prst="rect">
            <a:avLst/>
          </a:prstGeom>
          <a:noFill/>
        </p:spPr>
        <p:txBody>
          <a:bodyPr wrap="square" rtlCol="0">
            <a:spAutoFit/>
          </a:bodyPr>
          <a:lstStyle/>
          <a:p>
            <a:pPr algn="just"/>
            <a:r>
              <a:rPr lang="en-US" sz="1100" b="1" dirty="0"/>
              <a:t>Mass number of the fragment</a:t>
            </a:r>
            <a:endParaRPr lang="ru-RU" sz="1100" b="1" dirty="0"/>
          </a:p>
        </p:txBody>
      </p:sp>
      <p:pic>
        <p:nvPicPr>
          <p:cNvPr id="5" name="Рисунок 4">
            <a:extLst>
              <a:ext uri="{FF2B5EF4-FFF2-40B4-BE49-F238E27FC236}">
                <a16:creationId xmlns:a16="http://schemas.microsoft.com/office/drawing/2014/main" id="{DB0E1881-9BB9-4876-9E14-1DB9FA2F34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1555" y="1181869"/>
            <a:ext cx="3368890" cy="4204773"/>
          </a:xfrm>
          <a:prstGeom prst="rect">
            <a:avLst/>
          </a:prstGeom>
        </p:spPr>
      </p:pic>
      <p:sp>
        <p:nvSpPr>
          <p:cNvPr id="19" name="TextBox 18">
            <a:extLst>
              <a:ext uri="{FF2B5EF4-FFF2-40B4-BE49-F238E27FC236}">
                <a16:creationId xmlns:a16="http://schemas.microsoft.com/office/drawing/2014/main" id="{CC053DA2-761D-445A-BB5A-3E7CD00FBB5F}"/>
              </a:ext>
            </a:extLst>
          </p:cNvPr>
          <p:cNvSpPr txBox="1"/>
          <p:nvPr/>
        </p:nvSpPr>
        <p:spPr>
          <a:xfrm>
            <a:off x="4519225" y="5520399"/>
            <a:ext cx="3292227" cy="954107"/>
          </a:xfrm>
          <a:prstGeom prst="rect">
            <a:avLst/>
          </a:prstGeom>
          <a:noFill/>
        </p:spPr>
        <p:txBody>
          <a:bodyPr wrap="square">
            <a:spAutoFit/>
          </a:bodyPr>
          <a:lstStyle/>
          <a:p>
            <a:pPr algn="just"/>
            <a:r>
              <a:rPr lang="en-US" sz="1400" i="1" dirty="0">
                <a:solidFill>
                  <a:srgbClr val="3D3838"/>
                </a:solidFill>
                <a:latin typeface="Source Sans Pro" pitchFamily="34" charset="0"/>
                <a:ea typeface="Source Sans Pro" pitchFamily="34" charset="-122"/>
              </a:rPr>
              <a:t>Total Kinetic Energy (TKE) of Fission Fragments vs. Z²/</a:t>
            </a:r>
            <a:r>
              <a:rPr lang="ru-RU" sz="1400" i="1" dirty="0">
                <a:solidFill>
                  <a:srgbClr val="3D3838"/>
                </a:solidFill>
                <a:latin typeface="Source Sans Pro" pitchFamily="34" charset="0"/>
                <a:ea typeface="Source Sans Pro" pitchFamily="34" charset="-122"/>
              </a:rPr>
              <a:t> </a:t>
            </a:r>
            <a:r>
              <a:rPr lang="en-US" sz="1400" i="1" dirty="0">
                <a:solidFill>
                  <a:srgbClr val="3D3838"/>
                </a:solidFill>
                <a:latin typeface="Source Sans Pro" panose="020B0503030403020204" pitchFamily="34" charset="0"/>
                <a:ea typeface="Source Sans Pro" panose="020B0503030403020204" pitchFamily="34" charset="0"/>
              </a:rPr>
              <a:t>A</a:t>
            </a:r>
            <a:r>
              <a:rPr lang="ru-RU" sz="1800" i="1" baseline="30000" dirty="0">
                <a:effectLst/>
                <a:latin typeface="Source Sans Pro" panose="020B0503030403020204" pitchFamily="34" charset="0"/>
                <a:ea typeface="Source Sans Pro" panose="020B0503030403020204" pitchFamily="34" charset="0"/>
                <a:cs typeface="Times New Roman" panose="02020603050405020304" pitchFamily="18" charset="0"/>
              </a:rPr>
              <a:t> </a:t>
            </a:r>
            <a:r>
              <a:rPr lang="ru-RU" sz="1400" i="1" baseline="30000" dirty="0">
                <a:effectLst/>
                <a:latin typeface="Source Sans Pro" panose="020B0503030403020204" pitchFamily="34" charset="0"/>
                <a:ea typeface="Source Sans Pro" panose="020B0503030403020204" pitchFamily="34" charset="0"/>
                <a:cs typeface="Times New Roman" panose="02020603050405020304" pitchFamily="18" charset="0"/>
              </a:rPr>
              <a:t>1/3</a:t>
            </a:r>
            <a:r>
              <a:rPr lang="en-US" sz="1400" i="1" baseline="30000" dirty="0">
                <a:latin typeface="Source Sans Pro" panose="020B0503030403020204" pitchFamily="34" charset="0"/>
                <a:ea typeface="Source Sans Pro" panose="020B0503030403020204" pitchFamily="34" charset="0"/>
                <a:cs typeface="Times New Roman" panose="02020603050405020304" pitchFamily="18" charset="0"/>
              </a:rPr>
              <a:t> </a:t>
            </a:r>
            <a:r>
              <a:rPr lang="en-US" sz="1400" i="1" dirty="0">
                <a:solidFill>
                  <a:srgbClr val="3D3838"/>
                </a:solidFill>
                <a:latin typeface="Source Sans Pro" pitchFamily="34" charset="0"/>
                <a:ea typeface="Source Sans Pro" pitchFamily="34" charset="-122"/>
              </a:rPr>
              <a:t>or Various Heavy and Superheavy Nuclei. Fig</a:t>
            </a:r>
            <a:r>
              <a:rPr lang="ru-RU" sz="1400" i="1" dirty="0">
                <a:solidFill>
                  <a:srgbClr val="3D3838"/>
                </a:solidFill>
                <a:latin typeface="Source Sans Pro" pitchFamily="34" charset="0"/>
                <a:ea typeface="Source Sans Pro" pitchFamily="34" charset="-122"/>
              </a:rPr>
              <a:t>.</a:t>
            </a:r>
            <a:r>
              <a:rPr lang="en-US" sz="1400" i="1" dirty="0">
                <a:solidFill>
                  <a:srgbClr val="3D3838"/>
                </a:solidFill>
                <a:latin typeface="Source Sans Pro" pitchFamily="34" charset="0"/>
                <a:ea typeface="Source Sans Pro" pitchFamily="34" charset="-122"/>
              </a:rPr>
              <a:t> from reference [5]</a:t>
            </a:r>
            <a:r>
              <a:rPr lang="ru-RU" sz="1400" i="1" dirty="0">
                <a:solidFill>
                  <a:srgbClr val="3D3838"/>
                </a:solidFill>
                <a:latin typeface="Source Sans Pro" pitchFamily="34" charset="0"/>
                <a:ea typeface="Source Sans Pro" pitchFamily="34" charset="-122"/>
              </a:rPr>
              <a:t>.</a:t>
            </a:r>
          </a:p>
        </p:txBody>
      </p:sp>
    </p:spTree>
    <p:extLst>
      <p:ext uri="{BB962C8B-B14F-4D97-AF65-F5344CB8AC3E}">
        <p14:creationId xmlns:p14="http://schemas.microsoft.com/office/powerpoint/2010/main" val="1861083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88A71F-6422-499B-84CD-364325D84326}"/>
              </a:ext>
            </a:extLst>
          </p:cNvPr>
          <p:cNvSpPr txBox="1"/>
          <p:nvPr/>
        </p:nvSpPr>
        <p:spPr>
          <a:xfrm>
            <a:off x="2034686" y="2690336"/>
            <a:ext cx="8720504" cy="738664"/>
          </a:xfrm>
          <a:prstGeom prst="rect">
            <a:avLst/>
          </a:prstGeom>
          <a:noFill/>
        </p:spPr>
        <p:txBody>
          <a:bodyPr wrap="square" rtlCol="0">
            <a:spAutoFit/>
          </a:bodyPr>
          <a:lstStyle/>
          <a:p>
            <a:r>
              <a:rPr lang="en-US" sz="4200" b="1" kern="0" spc="-42" dirty="0">
                <a:solidFill>
                  <a:srgbClr val="000000"/>
                </a:solidFill>
                <a:latin typeface="Montserrat" pitchFamily="34" charset="0"/>
                <a:ea typeface="+mj-ea"/>
                <a:cs typeface="+mj-cs"/>
              </a:rPr>
              <a:t>Thank you for your attention</a:t>
            </a:r>
            <a:r>
              <a:rPr lang="ru-RU" sz="4200" b="1" kern="0" spc="-42" dirty="0">
                <a:solidFill>
                  <a:srgbClr val="000000"/>
                </a:solidFill>
                <a:latin typeface="Montserrat" pitchFamily="34" charset="0"/>
                <a:ea typeface="+mj-ea"/>
                <a:cs typeface="+mj-cs"/>
              </a:rPr>
              <a:t>!</a:t>
            </a:r>
          </a:p>
        </p:txBody>
      </p:sp>
    </p:spTree>
    <p:extLst>
      <p:ext uri="{BB962C8B-B14F-4D97-AF65-F5344CB8AC3E}">
        <p14:creationId xmlns:p14="http://schemas.microsoft.com/office/powerpoint/2010/main" val="3304766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0">
            <a:extLst>
              <a:ext uri="{FF2B5EF4-FFF2-40B4-BE49-F238E27FC236}">
                <a16:creationId xmlns:a16="http://schemas.microsoft.com/office/drawing/2014/main" id="{6B205FB9-2314-439C-B607-6F6EFE830B40}"/>
              </a:ext>
            </a:extLst>
          </p:cNvPr>
          <p:cNvSpPr/>
          <p:nvPr/>
        </p:nvSpPr>
        <p:spPr>
          <a:xfrm>
            <a:off x="1426954" y="375605"/>
            <a:ext cx="11330990" cy="1341358"/>
          </a:xfrm>
          <a:prstGeom prst="rect">
            <a:avLst/>
          </a:prstGeom>
          <a:noFill/>
          <a:ln/>
        </p:spPr>
        <p:txBody>
          <a:bodyPr wrap="square" lIns="0" tIns="0" rIns="0" bIns="0" rtlCol="0" anchor="t"/>
          <a:lstStyle/>
          <a:p>
            <a:pPr marL="0" indent="0">
              <a:lnSpc>
                <a:spcPts val="5250"/>
              </a:lnSpc>
              <a:buNone/>
            </a:pPr>
            <a:r>
              <a:rPr lang="en-US" sz="4200" b="1" kern="0" spc="-42" dirty="0">
                <a:solidFill>
                  <a:srgbClr val="000000"/>
                </a:solidFill>
                <a:latin typeface="Montserrat" pitchFamily="34" charset="0"/>
                <a:ea typeface="Montserrat" pitchFamily="34" charset="-122"/>
                <a:cs typeface="Montserrat" pitchFamily="34" charset="-120"/>
              </a:rPr>
              <a:t>Investigating Superheavy Nuclei</a:t>
            </a:r>
            <a:endParaRPr lang="en-US" sz="4200" dirty="0"/>
          </a:p>
        </p:txBody>
      </p:sp>
      <p:sp>
        <p:nvSpPr>
          <p:cNvPr id="7" name="TextBox 6">
            <a:extLst>
              <a:ext uri="{FF2B5EF4-FFF2-40B4-BE49-F238E27FC236}">
                <a16:creationId xmlns:a16="http://schemas.microsoft.com/office/drawing/2014/main" id="{4540069A-4BE9-45ED-A488-96CFA28059FF}"/>
              </a:ext>
            </a:extLst>
          </p:cNvPr>
          <p:cNvSpPr txBox="1"/>
          <p:nvPr/>
        </p:nvSpPr>
        <p:spPr>
          <a:xfrm>
            <a:off x="556209" y="1960521"/>
            <a:ext cx="6228509" cy="2936958"/>
          </a:xfrm>
          <a:prstGeom prst="rect">
            <a:avLst/>
          </a:prstGeom>
          <a:noFill/>
        </p:spPr>
        <p:txBody>
          <a:bodyPr wrap="square">
            <a:spAutoFit/>
          </a:bodyPr>
          <a:lstStyle/>
          <a:p>
            <a:pPr algn="just">
              <a:lnSpc>
                <a:spcPts val="2750"/>
              </a:lnSpc>
            </a:pPr>
            <a:r>
              <a:rPr lang="en-US" sz="1850" dirty="0">
                <a:solidFill>
                  <a:srgbClr val="3D3838"/>
                </a:solidFill>
                <a:latin typeface="Source Sans Pro" pitchFamily="34" charset="0"/>
                <a:ea typeface="Source Sans Pro" pitchFamily="34" charset="-122"/>
              </a:rPr>
              <a:t>The study of spontaneous fission processes in superheavy nuclei is an important task in nuclear physics. Spontaneous fission provides unique insights into the structure and stability of nuclei. A Time-Projection Chamber (TPC) accurately detects the trajectories and energy of fission fragments. We are developing a TPC-based detector for installation at the focal plane of the GRAND separator at the SHE Factory.</a:t>
            </a:r>
            <a:endParaRPr lang="ru-RU" sz="1850" dirty="0">
              <a:solidFill>
                <a:srgbClr val="3D3838"/>
              </a:solidFill>
              <a:latin typeface="Source Sans Pro" pitchFamily="34" charset="0"/>
              <a:ea typeface="Source Sans Pro" pitchFamily="34" charset="-122"/>
            </a:endParaRPr>
          </a:p>
        </p:txBody>
      </p:sp>
      <p:pic>
        <p:nvPicPr>
          <p:cNvPr id="5" name="Рисунок 4">
            <a:extLst>
              <a:ext uri="{FF2B5EF4-FFF2-40B4-BE49-F238E27FC236}">
                <a16:creationId xmlns:a16="http://schemas.microsoft.com/office/drawing/2014/main" id="{2E9471B4-AA32-4361-AD46-FB31E68D46B3}"/>
              </a:ext>
            </a:extLst>
          </p:cNvPr>
          <p:cNvPicPr>
            <a:picLocks noChangeAspect="1"/>
          </p:cNvPicPr>
          <p:nvPr/>
        </p:nvPicPr>
        <p:blipFill>
          <a:blip r:embed="rId3"/>
          <a:stretch>
            <a:fillRect/>
          </a:stretch>
        </p:blipFill>
        <p:spPr>
          <a:xfrm>
            <a:off x="6925396" y="1716963"/>
            <a:ext cx="4981954" cy="4167188"/>
          </a:xfrm>
          <a:prstGeom prst="rect">
            <a:avLst/>
          </a:prstGeom>
        </p:spPr>
      </p:pic>
    </p:spTree>
    <p:extLst>
      <p:ext uri="{BB962C8B-B14F-4D97-AF65-F5344CB8AC3E}">
        <p14:creationId xmlns:p14="http://schemas.microsoft.com/office/powerpoint/2010/main" val="3743840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CC6DF9FC-2FE6-483E-A266-D55403FE0434}"/>
              </a:ext>
            </a:extLst>
          </p:cNvPr>
          <p:cNvPicPr>
            <a:picLocks noChangeAspect="1"/>
          </p:cNvPicPr>
          <p:nvPr/>
        </p:nvPicPr>
        <p:blipFill>
          <a:blip r:embed="rId3"/>
          <a:stretch>
            <a:fillRect/>
          </a:stretch>
        </p:blipFill>
        <p:spPr>
          <a:xfrm>
            <a:off x="228275" y="946728"/>
            <a:ext cx="3667125" cy="4724400"/>
          </a:xfrm>
          <a:prstGeom prst="rect">
            <a:avLst/>
          </a:prstGeom>
        </p:spPr>
      </p:pic>
      <p:sp>
        <p:nvSpPr>
          <p:cNvPr id="5" name="TextBox 4">
            <a:extLst>
              <a:ext uri="{FF2B5EF4-FFF2-40B4-BE49-F238E27FC236}">
                <a16:creationId xmlns:a16="http://schemas.microsoft.com/office/drawing/2014/main" id="{6172F592-BCAB-4904-B0E1-683787D78939}"/>
              </a:ext>
            </a:extLst>
          </p:cNvPr>
          <p:cNvSpPr txBox="1"/>
          <p:nvPr/>
        </p:nvSpPr>
        <p:spPr>
          <a:xfrm>
            <a:off x="3258590" y="2739079"/>
            <a:ext cx="2672861" cy="276999"/>
          </a:xfrm>
          <a:prstGeom prst="rect">
            <a:avLst/>
          </a:prstGeom>
          <a:noFill/>
        </p:spPr>
        <p:txBody>
          <a:bodyPr wrap="square" rtlCol="0">
            <a:spAutoFit/>
          </a:bodyPr>
          <a:lstStyle/>
          <a:p>
            <a:r>
              <a:rPr lang="en-US" sz="1200" dirty="0"/>
              <a:t>Alpha particle</a:t>
            </a:r>
            <a:endParaRPr lang="ru-RU" sz="1200" dirty="0"/>
          </a:p>
        </p:txBody>
      </p:sp>
      <p:sp>
        <p:nvSpPr>
          <p:cNvPr id="6" name="TextBox 5">
            <a:extLst>
              <a:ext uri="{FF2B5EF4-FFF2-40B4-BE49-F238E27FC236}">
                <a16:creationId xmlns:a16="http://schemas.microsoft.com/office/drawing/2014/main" id="{CD44E37E-F849-44EB-9E4F-D20E0573E7F4}"/>
              </a:ext>
            </a:extLst>
          </p:cNvPr>
          <p:cNvSpPr txBox="1"/>
          <p:nvPr/>
        </p:nvSpPr>
        <p:spPr>
          <a:xfrm>
            <a:off x="3487777" y="4231903"/>
            <a:ext cx="815246" cy="276999"/>
          </a:xfrm>
          <a:prstGeom prst="rect">
            <a:avLst/>
          </a:prstGeom>
          <a:noFill/>
        </p:spPr>
        <p:txBody>
          <a:bodyPr wrap="square" rtlCol="0">
            <a:spAutoFit/>
          </a:bodyPr>
          <a:lstStyle/>
          <a:p>
            <a:r>
              <a:rPr lang="en-US" sz="1200" dirty="0"/>
              <a:t>Neutrons</a:t>
            </a:r>
            <a:endParaRPr lang="ru-RU" sz="1200" dirty="0"/>
          </a:p>
        </p:txBody>
      </p:sp>
      <p:sp>
        <p:nvSpPr>
          <p:cNvPr id="9" name="TextBox 8">
            <a:extLst>
              <a:ext uri="{FF2B5EF4-FFF2-40B4-BE49-F238E27FC236}">
                <a16:creationId xmlns:a16="http://schemas.microsoft.com/office/drawing/2014/main" id="{255B62A2-197C-4592-B568-CAA61A6826AE}"/>
              </a:ext>
            </a:extLst>
          </p:cNvPr>
          <p:cNvSpPr txBox="1"/>
          <p:nvPr/>
        </p:nvSpPr>
        <p:spPr>
          <a:xfrm>
            <a:off x="4580542" y="41088"/>
            <a:ext cx="7432119" cy="1112612"/>
          </a:xfrm>
          <a:prstGeom prst="rect">
            <a:avLst/>
          </a:prstGeom>
          <a:noFill/>
        </p:spPr>
        <p:txBody>
          <a:bodyPr wrap="square">
            <a:spAutoFit/>
          </a:bodyPr>
          <a:lstStyle/>
          <a:p>
            <a:pPr algn="just">
              <a:lnSpc>
                <a:spcPts val="2700"/>
              </a:lnSpc>
            </a:pPr>
            <a:r>
              <a:rPr lang="en-US" sz="2150" b="1" kern="0" spc="-22" dirty="0">
                <a:solidFill>
                  <a:srgbClr val="3D3838"/>
                </a:solidFill>
                <a:latin typeface="Montserrat Bold" pitchFamily="34" charset="0"/>
              </a:rPr>
              <a:t>The TPC-based detector will have the capability to register rare ternary fission events, capturing key parameters of the process.</a:t>
            </a:r>
            <a:endParaRPr lang="ru-RU" sz="2150" b="1" kern="0" spc="-22" dirty="0">
              <a:solidFill>
                <a:srgbClr val="3D3838"/>
              </a:solidFill>
              <a:latin typeface="Montserrat Bold" pitchFamily="34" charset="0"/>
            </a:endParaRPr>
          </a:p>
        </p:txBody>
      </p:sp>
      <p:sp>
        <p:nvSpPr>
          <p:cNvPr id="10" name="Shape 1">
            <a:extLst>
              <a:ext uri="{FF2B5EF4-FFF2-40B4-BE49-F238E27FC236}">
                <a16:creationId xmlns:a16="http://schemas.microsoft.com/office/drawing/2014/main" id="{5D877028-F3AC-429E-B1A8-2131DA05D0A8}"/>
              </a:ext>
            </a:extLst>
          </p:cNvPr>
          <p:cNvSpPr/>
          <p:nvPr/>
        </p:nvSpPr>
        <p:spPr>
          <a:xfrm>
            <a:off x="4595020" y="1205840"/>
            <a:ext cx="3593783" cy="2724322"/>
          </a:xfrm>
          <a:prstGeom prst="roundRect">
            <a:avLst>
              <a:gd name="adj" fmla="val 1159"/>
            </a:avLst>
          </a:prstGeom>
          <a:solidFill>
            <a:srgbClr val="F2EEEE"/>
          </a:solidFill>
          <a:ln/>
        </p:spPr>
      </p:sp>
      <p:sp>
        <p:nvSpPr>
          <p:cNvPr id="11" name="Text 2">
            <a:extLst>
              <a:ext uri="{FF2B5EF4-FFF2-40B4-BE49-F238E27FC236}">
                <a16:creationId xmlns:a16="http://schemas.microsoft.com/office/drawing/2014/main" id="{646FC4A8-F675-438B-9B88-4459C8471650}"/>
              </a:ext>
            </a:extLst>
          </p:cNvPr>
          <p:cNvSpPr/>
          <p:nvPr/>
        </p:nvSpPr>
        <p:spPr>
          <a:xfrm>
            <a:off x="4839574" y="1495598"/>
            <a:ext cx="3104674" cy="694611"/>
          </a:xfrm>
          <a:prstGeom prst="rect">
            <a:avLst/>
          </a:prstGeom>
          <a:noFill/>
          <a:ln/>
        </p:spPr>
        <p:txBody>
          <a:bodyPr wrap="square" lIns="0" tIns="0" rIns="0" bIns="0" rtlCol="0" anchor="t"/>
          <a:lstStyle/>
          <a:p>
            <a:pPr>
              <a:lnSpc>
                <a:spcPts val="2700"/>
              </a:lnSpc>
            </a:pPr>
            <a:r>
              <a:rPr lang="en-US" sz="2150" b="1" kern="0" spc="-22" dirty="0">
                <a:solidFill>
                  <a:srgbClr val="3D3838"/>
                </a:solidFill>
                <a:latin typeface="Montserrat Bold" pitchFamily="34" charset="0"/>
              </a:rPr>
              <a:t>Ternary fission</a:t>
            </a:r>
          </a:p>
        </p:txBody>
      </p:sp>
      <p:sp>
        <p:nvSpPr>
          <p:cNvPr id="12" name="Text 3">
            <a:extLst>
              <a:ext uri="{FF2B5EF4-FFF2-40B4-BE49-F238E27FC236}">
                <a16:creationId xmlns:a16="http://schemas.microsoft.com/office/drawing/2014/main" id="{0F0AD921-7D88-4F83-AD1C-311DA2F3E1CD}"/>
              </a:ext>
            </a:extLst>
          </p:cNvPr>
          <p:cNvSpPr/>
          <p:nvPr/>
        </p:nvSpPr>
        <p:spPr>
          <a:xfrm>
            <a:off x="4839574" y="2097622"/>
            <a:ext cx="3104674" cy="1467326"/>
          </a:xfrm>
          <a:prstGeom prst="rect">
            <a:avLst/>
          </a:prstGeom>
          <a:noFill/>
          <a:ln/>
        </p:spPr>
        <p:txBody>
          <a:bodyPr wrap="square" lIns="0" tIns="0" rIns="0" bIns="0" rtlCol="0" anchor="t"/>
          <a:lstStyle/>
          <a:p>
            <a:pPr marL="0" indent="0" algn="just">
              <a:lnSpc>
                <a:spcPts val="2850"/>
              </a:lnSpc>
              <a:buNone/>
            </a:pPr>
            <a:r>
              <a:rPr lang="en-US" sz="1900" dirty="0">
                <a:solidFill>
                  <a:srgbClr val="3D3838"/>
                </a:solidFill>
                <a:latin typeface="Source Sans Pro" pitchFamily="34" charset="0"/>
                <a:ea typeface="Source Sans Pro" pitchFamily="34" charset="-122"/>
              </a:rPr>
              <a:t>Is the process which a heavy nucleus splits into three fragments, rather than two as in standard binary fission.</a:t>
            </a:r>
          </a:p>
        </p:txBody>
      </p:sp>
      <p:sp>
        <p:nvSpPr>
          <p:cNvPr id="13" name="Shape 4">
            <a:extLst>
              <a:ext uri="{FF2B5EF4-FFF2-40B4-BE49-F238E27FC236}">
                <a16:creationId xmlns:a16="http://schemas.microsoft.com/office/drawing/2014/main" id="{B5B96707-CE9B-4E65-999B-3962CD0076D5}"/>
              </a:ext>
            </a:extLst>
          </p:cNvPr>
          <p:cNvSpPr/>
          <p:nvPr/>
        </p:nvSpPr>
        <p:spPr>
          <a:xfrm>
            <a:off x="8433357" y="1205840"/>
            <a:ext cx="3593783" cy="2724322"/>
          </a:xfrm>
          <a:prstGeom prst="roundRect">
            <a:avLst>
              <a:gd name="adj" fmla="val 1159"/>
            </a:avLst>
          </a:prstGeom>
          <a:solidFill>
            <a:srgbClr val="F2EEEE"/>
          </a:solidFill>
          <a:ln/>
        </p:spPr>
      </p:sp>
      <p:sp>
        <p:nvSpPr>
          <p:cNvPr id="14" name="Text 5">
            <a:extLst>
              <a:ext uri="{FF2B5EF4-FFF2-40B4-BE49-F238E27FC236}">
                <a16:creationId xmlns:a16="http://schemas.microsoft.com/office/drawing/2014/main" id="{1FC04FBC-537C-4695-905F-C310B3AE8712}"/>
              </a:ext>
            </a:extLst>
          </p:cNvPr>
          <p:cNvSpPr/>
          <p:nvPr/>
        </p:nvSpPr>
        <p:spPr>
          <a:xfrm>
            <a:off x="8677911" y="1437539"/>
            <a:ext cx="3104674" cy="694611"/>
          </a:xfrm>
          <a:prstGeom prst="rect">
            <a:avLst/>
          </a:prstGeom>
          <a:noFill/>
          <a:ln/>
        </p:spPr>
        <p:txBody>
          <a:bodyPr wrap="square" lIns="0" tIns="0" rIns="0" bIns="0" rtlCol="0" anchor="t"/>
          <a:lstStyle/>
          <a:p>
            <a:pPr indent="0">
              <a:lnSpc>
                <a:spcPts val="2700"/>
              </a:lnSpc>
              <a:buNone/>
            </a:pPr>
            <a:r>
              <a:rPr lang="en-US" sz="2150" b="1" kern="0" spc="-22" dirty="0">
                <a:solidFill>
                  <a:srgbClr val="3D3838"/>
                </a:solidFill>
                <a:latin typeface="Montserrat Bold" pitchFamily="34" charset="0"/>
              </a:rPr>
              <a:t>Fragment Formation</a:t>
            </a:r>
          </a:p>
        </p:txBody>
      </p:sp>
      <p:sp>
        <p:nvSpPr>
          <p:cNvPr id="15" name="Text 6">
            <a:extLst>
              <a:ext uri="{FF2B5EF4-FFF2-40B4-BE49-F238E27FC236}">
                <a16:creationId xmlns:a16="http://schemas.microsoft.com/office/drawing/2014/main" id="{966ED161-D7B0-4C78-BCD4-FC3DAA84FA6E}"/>
              </a:ext>
            </a:extLst>
          </p:cNvPr>
          <p:cNvSpPr/>
          <p:nvPr/>
        </p:nvSpPr>
        <p:spPr>
          <a:xfrm>
            <a:off x="8677911" y="1999815"/>
            <a:ext cx="3104674" cy="1834158"/>
          </a:xfrm>
          <a:prstGeom prst="rect">
            <a:avLst/>
          </a:prstGeom>
          <a:noFill/>
          <a:ln/>
        </p:spPr>
        <p:txBody>
          <a:bodyPr wrap="square" lIns="0" tIns="0" rIns="0" bIns="0" rtlCol="0" anchor="t"/>
          <a:lstStyle/>
          <a:p>
            <a:pPr marL="0" indent="0" algn="just">
              <a:lnSpc>
                <a:spcPts val="2850"/>
              </a:lnSpc>
              <a:buNone/>
            </a:pPr>
            <a:r>
              <a:rPr lang="en-US" sz="1900" dirty="0">
                <a:solidFill>
                  <a:srgbClr val="3D3838"/>
                </a:solidFill>
                <a:latin typeface="Source Sans Pro" pitchFamily="34" charset="0"/>
                <a:ea typeface="Source Sans Pro" pitchFamily="34" charset="-122"/>
              </a:rPr>
              <a:t>Typically, two large fragments and one smaller one, such as an alpha particle, are formed during ternary fission.</a:t>
            </a:r>
          </a:p>
        </p:txBody>
      </p:sp>
      <p:sp>
        <p:nvSpPr>
          <p:cNvPr id="16" name="Shape 7">
            <a:extLst>
              <a:ext uri="{FF2B5EF4-FFF2-40B4-BE49-F238E27FC236}">
                <a16:creationId xmlns:a16="http://schemas.microsoft.com/office/drawing/2014/main" id="{F8AD07D8-AE88-49D4-8F5B-5F340C58CAB8}"/>
              </a:ext>
            </a:extLst>
          </p:cNvPr>
          <p:cNvSpPr/>
          <p:nvPr/>
        </p:nvSpPr>
        <p:spPr>
          <a:xfrm>
            <a:off x="4595020" y="4229788"/>
            <a:ext cx="7432119" cy="2469950"/>
          </a:xfrm>
          <a:prstGeom prst="roundRect">
            <a:avLst>
              <a:gd name="adj" fmla="val 2137"/>
            </a:avLst>
          </a:prstGeom>
          <a:solidFill>
            <a:srgbClr val="F2EEEE"/>
          </a:solidFill>
          <a:ln/>
        </p:spPr>
      </p:sp>
      <p:sp>
        <p:nvSpPr>
          <p:cNvPr id="17" name="Text 8">
            <a:extLst>
              <a:ext uri="{FF2B5EF4-FFF2-40B4-BE49-F238E27FC236}">
                <a16:creationId xmlns:a16="http://schemas.microsoft.com/office/drawing/2014/main" id="{702E34CE-C326-406D-BB3D-57E612BA0813}"/>
              </a:ext>
            </a:extLst>
          </p:cNvPr>
          <p:cNvSpPr/>
          <p:nvPr/>
        </p:nvSpPr>
        <p:spPr>
          <a:xfrm>
            <a:off x="4839574" y="4469164"/>
            <a:ext cx="2779157" cy="347305"/>
          </a:xfrm>
          <a:prstGeom prst="rect">
            <a:avLst/>
          </a:prstGeom>
          <a:noFill/>
          <a:ln/>
        </p:spPr>
        <p:txBody>
          <a:bodyPr wrap="none" lIns="0" tIns="0" rIns="0" bIns="0" rtlCol="0" anchor="t"/>
          <a:lstStyle/>
          <a:p>
            <a:pPr marL="0" indent="0">
              <a:lnSpc>
                <a:spcPts val="2700"/>
              </a:lnSpc>
              <a:buNone/>
            </a:pPr>
            <a:r>
              <a:rPr lang="en-US" sz="2150" b="1" kern="0" spc="-22" dirty="0">
                <a:solidFill>
                  <a:srgbClr val="3D3838"/>
                </a:solidFill>
                <a:latin typeface="Montserrat Bold" pitchFamily="34" charset="0"/>
              </a:rPr>
              <a:t>Role of Shell Effects</a:t>
            </a:r>
          </a:p>
        </p:txBody>
      </p:sp>
      <p:sp>
        <p:nvSpPr>
          <p:cNvPr id="18" name="Text 9">
            <a:extLst>
              <a:ext uri="{FF2B5EF4-FFF2-40B4-BE49-F238E27FC236}">
                <a16:creationId xmlns:a16="http://schemas.microsoft.com/office/drawing/2014/main" id="{92BA2834-9F53-4092-B419-5C9BD617A606}"/>
              </a:ext>
            </a:extLst>
          </p:cNvPr>
          <p:cNvSpPr/>
          <p:nvPr/>
        </p:nvSpPr>
        <p:spPr>
          <a:xfrm>
            <a:off x="4839575" y="5106505"/>
            <a:ext cx="6943011" cy="1496518"/>
          </a:xfrm>
          <a:prstGeom prst="rect">
            <a:avLst/>
          </a:prstGeom>
          <a:noFill/>
          <a:ln/>
        </p:spPr>
        <p:txBody>
          <a:bodyPr wrap="square" lIns="0" tIns="0" rIns="0" bIns="0" rtlCol="0" anchor="t"/>
          <a:lstStyle/>
          <a:p>
            <a:pPr marL="0" indent="0" algn="just">
              <a:lnSpc>
                <a:spcPts val="2850"/>
              </a:lnSpc>
              <a:buNone/>
            </a:pPr>
            <a:r>
              <a:rPr lang="en-US" sz="2000" dirty="0"/>
              <a:t>This process is enabled by shell effects that lower the fission barriers. The detector will measure the trajectories and energy release of all three fragments, enhancing our understanding of fission mechanism.</a:t>
            </a:r>
            <a:endParaRPr lang="en-US" sz="1900" dirty="0"/>
          </a:p>
        </p:txBody>
      </p:sp>
    </p:spTree>
    <p:extLst>
      <p:ext uri="{BB962C8B-B14F-4D97-AF65-F5344CB8AC3E}">
        <p14:creationId xmlns:p14="http://schemas.microsoft.com/office/powerpoint/2010/main" val="636589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DDF47C7-E290-446A-A2E8-FAFB4F6AFFB1}"/>
              </a:ext>
            </a:extLst>
          </p:cNvPr>
          <p:cNvSpPr>
            <a:spLocks noGrp="1"/>
          </p:cNvSpPr>
          <p:nvPr>
            <p:ph type="ctrTitle"/>
          </p:nvPr>
        </p:nvSpPr>
        <p:spPr>
          <a:xfrm>
            <a:off x="580648" y="-770350"/>
            <a:ext cx="11174667" cy="1540700"/>
          </a:xfrm>
        </p:spPr>
        <p:txBody>
          <a:bodyPr/>
          <a:lstStyle/>
          <a:p>
            <a:pPr algn="l">
              <a:lnSpc>
                <a:spcPts val="5250"/>
              </a:lnSpc>
            </a:pPr>
            <a:r>
              <a:rPr lang="en-US" sz="4000" b="1" kern="0" spc="-42" dirty="0">
                <a:solidFill>
                  <a:srgbClr val="000000"/>
                </a:solidFill>
                <a:latin typeface="Montserrat" pitchFamily="34" charset="0"/>
              </a:rPr>
              <a:t>True ternary fission of superheavy nuclei</a:t>
            </a:r>
            <a:endParaRPr lang="ru-RU" sz="4000" b="1" kern="0" spc="-42" dirty="0">
              <a:solidFill>
                <a:srgbClr val="000000"/>
              </a:solidFill>
              <a:latin typeface="Montserrat" pitchFamily="34" charset="0"/>
            </a:endParaRPr>
          </a:p>
        </p:txBody>
      </p:sp>
      <p:sp>
        <p:nvSpPr>
          <p:cNvPr id="4" name="TextBox 3">
            <a:extLst>
              <a:ext uri="{FF2B5EF4-FFF2-40B4-BE49-F238E27FC236}">
                <a16:creationId xmlns:a16="http://schemas.microsoft.com/office/drawing/2014/main" id="{926076A7-8795-4D4D-B4F9-9D526075F6FD}"/>
              </a:ext>
            </a:extLst>
          </p:cNvPr>
          <p:cNvSpPr txBox="1"/>
          <p:nvPr/>
        </p:nvSpPr>
        <p:spPr>
          <a:xfrm>
            <a:off x="2345526" y="817407"/>
            <a:ext cx="8619032" cy="420115"/>
          </a:xfrm>
          <a:prstGeom prst="rect">
            <a:avLst/>
          </a:prstGeom>
          <a:noFill/>
        </p:spPr>
        <p:txBody>
          <a:bodyPr wrap="square">
            <a:spAutoFit/>
          </a:bodyPr>
          <a:lstStyle/>
          <a:p>
            <a:pPr>
              <a:lnSpc>
                <a:spcPts val="2700"/>
              </a:lnSpc>
            </a:pPr>
            <a:r>
              <a:rPr lang="en-US" sz="2150" b="1" kern="0" spc="-22" dirty="0">
                <a:solidFill>
                  <a:srgbClr val="3D3838"/>
                </a:solidFill>
                <a:latin typeface="Montserrat Bold" pitchFamily="34" charset="0"/>
              </a:rPr>
              <a:t>Role of Shell Effects and Potential Energy Surface</a:t>
            </a:r>
            <a:endParaRPr lang="ru-RU" sz="2150" b="1" kern="0" spc="-22" dirty="0">
              <a:solidFill>
                <a:srgbClr val="3D3838"/>
              </a:solidFill>
              <a:latin typeface="Montserrat Bold" pitchFamily="34" charset="0"/>
            </a:endParaRPr>
          </a:p>
        </p:txBody>
      </p:sp>
      <p:sp>
        <p:nvSpPr>
          <p:cNvPr id="15" name="Shape 1">
            <a:extLst>
              <a:ext uri="{FF2B5EF4-FFF2-40B4-BE49-F238E27FC236}">
                <a16:creationId xmlns:a16="http://schemas.microsoft.com/office/drawing/2014/main" id="{BBB9A496-7449-4FAA-A3B5-C76B36304625}"/>
              </a:ext>
            </a:extLst>
          </p:cNvPr>
          <p:cNvSpPr/>
          <p:nvPr/>
        </p:nvSpPr>
        <p:spPr>
          <a:xfrm>
            <a:off x="119495" y="1845468"/>
            <a:ext cx="5981078" cy="4031090"/>
          </a:xfrm>
          <a:prstGeom prst="roundRect">
            <a:avLst>
              <a:gd name="adj" fmla="val 737"/>
            </a:avLst>
          </a:prstGeom>
          <a:noFill/>
          <a:ln w="7620">
            <a:solidFill>
              <a:srgbClr val="000000">
                <a:alpha val="8000"/>
              </a:srgbClr>
            </a:solidFill>
            <a:prstDash val="solid"/>
          </a:ln>
        </p:spPr>
      </p:sp>
      <p:sp>
        <p:nvSpPr>
          <p:cNvPr id="16" name="Shape 2">
            <a:extLst>
              <a:ext uri="{FF2B5EF4-FFF2-40B4-BE49-F238E27FC236}">
                <a16:creationId xmlns:a16="http://schemas.microsoft.com/office/drawing/2014/main" id="{7A7A13B9-0F02-45D1-80C5-EBDE6C032D02}"/>
              </a:ext>
            </a:extLst>
          </p:cNvPr>
          <p:cNvSpPr/>
          <p:nvPr/>
        </p:nvSpPr>
        <p:spPr>
          <a:xfrm>
            <a:off x="453719" y="1585986"/>
            <a:ext cx="5782958" cy="1540700"/>
          </a:xfrm>
          <a:prstGeom prst="rect">
            <a:avLst/>
          </a:prstGeom>
          <a:solidFill>
            <a:srgbClr val="FFFFFF">
              <a:alpha val="4000"/>
            </a:srgbClr>
          </a:solidFill>
          <a:ln/>
        </p:spPr>
      </p:sp>
      <p:sp>
        <p:nvSpPr>
          <p:cNvPr id="17" name="Shape 5">
            <a:extLst>
              <a:ext uri="{FF2B5EF4-FFF2-40B4-BE49-F238E27FC236}">
                <a16:creationId xmlns:a16="http://schemas.microsoft.com/office/drawing/2014/main" id="{093912FA-1988-4A54-BE0E-311180FEDFF1}"/>
              </a:ext>
            </a:extLst>
          </p:cNvPr>
          <p:cNvSpPr/>
          <p:nvPr/>
        </p:nvSpPr>
        <p:spPr>
          <a:xfrm>
            <a:off x="127115" y="3291577"/>
            <a:ext cx="5973458" cy="1135248"/>
          </a:xfrm>
          <a:prstGeom prst="rect">
            <a:avLst/>
          </a:prstGeom>
          <a:solidFill>
            <a:srgbClr val="000000">
              <a:alpha val="4000"/>
            </a:srgbClr>
          </a:solidFill>
          <a:ln/>
        </p:spPr>
      </p:sp>
      <p:sp>
        <p:nvSpPr>
          <p:cNvPr id="18" name="Shape 8">
            <a:extLst>
              <a:ext uri="{FF2B5EF4-FFF2-40B4-BE49-F238E27FC236}">
                <a16:creationId xmlns:a16="http://schemas.microsoft.com/office/drawing/2014/main" id="{44171399-EC85-4A29-AAFF-1C958234DADA}"/>
              </a:ext>
            </a:extLst>
          </p:cNvPr>
          <p:cNvSpPr/>
          <p:nvPr/>
        </p:nvSpPr>
        <p:spPr>
          <a:xfrm>
            <a:off x="127114" y="4614674"/>
            <a:ext cx="5794767" cy="923330"/>
          </a:xfrm>
          <a:prstGeom prst="rect">
            <a:avLst/>
          </a:prstGeom>
          <a:solidFill>
            <a:srgbClr val="FFFFFF">
              <a:alpha val="4000"/>
            </a:srgbClr>
          </a:solidFill>
          <a:ln/>
        </p:spPr>
      </p:sp>
      <p:sp>
        <p:nvSpPr>
          <p:cNvPr id="19" name="TextBox 18">
            <a:extLst>
              <a:ext uri="{FF2B5EF4-FFF2-40B4-BE49-F238E27FC236}">
                <a16:creationId xmlns:a16="http://schemas.microsoft.com/office/drawing/2014/main" id="{4FD3FE73-B137-4E38-A9E4-FC0B611BECA9}"/>
              </a:ext>
            </a:extLst>
          </p:cNvPr>
          <p:cNvSpPr txBox="1"/>
          <p:nvPr/>
        </p:nvSpPr>
        <p:spPr>
          <a:xfrm>
            <a:off x="284639" y="2083775"/>
            <a:ext cx="5556738" cy="969496"/>
          </a:xfrm>
          <a:prstGeom prst="rect">
            <a:avLst/>
          </a:prstGeom>
          <a:noFill/>
        </p:spPr>
        <p:txBody>
          <a:bodyPr wrap="square" rtlCol="0">
            <a:spAutoFit/>
          </a:bodyPr>
          <a:lstStyle/>
          <a:p>
            <a:pPr algn="just"/>
            <a:r>
              <a:rPr lang="en-US" sz="1900" dirty="0">
                <a:solidFill>
                  <a:srgbClr val="3D3838"/>
                </a:solidFill>
                <a:latin typeface="Source Sans Pro" pitchFamily="34" charset="0"/>
                <a:ea typeface="Source Sans Pro" pitchFamily="34" charset="-122"/>
              </a:rPr>
              <a:t>Shell effects</a:t>
            </a:r>
            <a:r>
              <a:rPr lang="ru-RU" sz="1900" dirty="0">
                <a:solidFill>
                  <a:srgbClr val="3D3838"/>
                </a:solidFill>
                <a:latin typeface="Source Sans Pro" pitchFamily="34" charset="0"/>
                <a:ea typeface="Source Sans Pro" pitchFamily="34" charset="-122"/>
              </a:rPr>
              <a:t> </a:t>
            </a:r>
            <a:r>
              <a:rPr lang="en-US" sz="1900" dirty="0">
                <a:solidFill>
                  <a:srgbClr val="3D3838"/>
                </a:solidFill>
                <a:latin typeface="Source Sans Pro" pitchFamily="34" charset="0"/>
                <a:ea typeface="Source Sans Pro" pitchFamily="34" charset="-122"/>
              </a:rPr>
              <a:t>is crucial in ternary fission of superheavy nuclei. These effects lower the fission barriers, making the ternary fission process more likely.</a:t>
            </a:r>
            <a:endParaRPr lang="ru-RU" sz="1900" dirty="0">
              <a:solidFill>
                <a:srgbClr val="3D3838"/>
              </a:solidFill>
              <a:latin typeface="Source Sans Pro" pitchFamily="34" charset="0"/>
              <a:ea typeface="Source Sans Pro" pitchFamily="34" charset="-122"/>
            </a:endParaRPr>
          </a:p>
        </p:txBody>
      </p:sp>
      <p:sp>
        <p:nvSpPr>
          <p:cNvPr id="20" name="TextBox 19">
            <a:extLst>
              <a:ext uri="{FF2B5EF4-FFF2-40B4-BE49-F238E27FC236}">
                <a16:creationId xmlns:a16="http://schemas.microsoft.com/office/drawing/2014/main" id="{95151779-F163-4390-A94C-49FBB95F3AF7}"/>
              </a:ext>
            </a:extLst>
          </p:cNvPr>
          <p:cNvSpPr txBox="1"/>
          <p:nvPr/>
        </p:nvSpPr>
        <p:spPr>
          <a:xfrm>
            <a:off x="246481" y="3357538"/>
            <a:ext cx="5633054" cy="969496"/>
          </a:xfrm>
          <a:prstGeom prst="rect">
            <a:avLst/>
          </a:prstGeom>
          <a:noFill/>
        </p:spPr>
        <p:txBody>
          <a:bodyPr wrap="square" rtlCol="0">
            <a:spAutoFit/>
          </a:bodyPr>
          <a:lstStyle/>
          <a:p>
            <a:pPr algn="just"/>
            <a:r>
              <a:rPr lang="en-US" sz="1900" dirty="0">
                <a:solidFill>
                  <a:srgbClr val="3D3838"/>
                </a:solidFill>
                <a:latin typeface="Source Sans Pro" pitchFamily="34" charset="0"/>
                <a:ea typeface="Source Sans Pro" pitchFamily="34" charset="-122"/>
              </a:rPr>
              <a:t>For the nucleus </a:t>
            </a:r>
            <a:r>
              <a:rPr lang="en-US" sz="1800" baseline="30000" dirty="0">
                <a:effectLst/>
                <a:latin typeface="Source Sans Pro" panose="020B0503030403020204" pitchFamily="34" charset="0"/>
                <a:ea typeface="Calibri" panose="020F0502020204030204" pitchFamily="34" charset="0"/>
                <a:cs typeface="Times New Roman" panose="02020603050405020304" pitchFamily="18" charset="0"/>
              </a:rPr>
              <a:t>296</a:t>
            </a:r>
            <a:r>
              <a:rPr lang="en-US" sz="1900" dirty="0">
                <a:solidFill>
                  <a:srgbClr val="3D3838"/>
                </a:solidFill>
                <a:latin typeface="Source Sans Pro" pitchFamily="34" charset="0"/>
                <a:ea typeface="Source Sans Pro" pitchFamily="34" charset="-122"/>
              </a:rPr>
              <a:t>Lv, theoretical models predict the formation of two tin-like fragments and a smaller third fragment, such as sulfur.</a:t>
            </a:r>
            <a:endParaRPr lang="ru-RU" sz="1900" dirty="0">
              <a:solidFill>
                <a:srgbClr val="3D3838"/>
              </a:solidFill>
              <a:latin typeface="Source Sans Pro" pitchFamily="34" charset="0"/>
              <a:ea typeface="Source Sans Pro" pitchFamily="34" charset="-122"/>
            </a:endParaRPr>
          </a:p>
        </p:txBody>
      </p:sp>
      <p:sp>
        <p:nvSpPr>
          <p:cNvPr id="21" name="TextBox 20">
            <a:extLst>
              <a:ext uri="{FF2B5EF4-FFF2-40B4-BE49-F238E27FC236}">
                <a16:creationId xmlns:a16="http://schemas.microsoft.com/office/drawing/2014/main" id="{93C76C5C-2AC3-4EEC-8053-9C02B4F2F511}"/>
              </a:ext>
            </a:extLst>
          </p:cNvPr>
          <p:cNvSpPr txBox="1"/>
          <p:nvPr/>
        </p:nvSpPr>
        <p:spPr>
          <a:xfrm>
            <a:off x="284640" y="4614674"/>
            <a:ext cx="5594895" cy="1261884"/>
          </a:xfrm>
          <a:prstGeom prst="rect">
            <a:avLst/>
          </a:prstGeom>
          <a:noFill/>
        </p:spPr>
        <p:txBody>
          <a:bodyPr wrap="square" rtlCol="0">
            <a:spAutoFit/>
          </a:bodyPr>
          <a:lstStyle/>
          <a:p>
            <a:pPr algn="just"/>
            <a:r>
              <a:rPr lang="en-US" sz="1900" dirty="0">
                <a:solidFill>
                  <a:srgbClr val="3D3838"/>
                </a:solidFill>
                <a:latin typeface="Source Sans Pro" pitchFamily="34" charset="0"/>
                <a:ea typeface="Source Sans Pro" pitchFamily="34" charset="-122"/>
              </a:rPr>
              <a:t>Potential energy surfaces for such nuclei show deep minima, indicating energetically stable configurations where ternary fission becomes feasible.</a:t>
            </a:r>
            <a:endParaRPr lang="ru-RU" sz="1900" dirty="0">
              <a:solidFill>
                <a:srgbClr val="3D3838"/>
              </a:solidFill>
              <a:latin typeface="Source Sans Pro" pitchFamily="34" charset="0"/>
              <a:ea typeface="Source Sans Pro" pitchFamily="34" charset="-122"/>
            </a:endParaRPr>
          </a:p>
        </p:txBody>
      </p:sp>
      <p:pic>
        <p:nvPicPr>
          <p:cNvPr id="23" name="Рисунок 22">
            <a:extLst>
              <a:ext uri="{FF2B5EF4-FFF2-40B4-BE49-F238E27FC236}">
                <a16:creationId xmlns:a16="http://schemas.microsoft.com/office/drawing/2014/main" id="{2AEE28C8-F539-4CF0-A3A6-9D4FD298CD25}"/>
              </a:ext>
            </a:extLst>
          </p:cNvPr>
          <p:cNvPicPr>
            <a:picLocks noChangeAspect="1"/>
          </p:cNvPicPr>
          <p:nvPr/>
        </p:nvPicPr>
        <p:blipFill>
          <a:blip r:embed="rId3"/>
          <a:stretch>
            <a:fillRect/>
          </a:stretch>
        </p:blipFill>
        <p:spPr>
          <a:xfrm>
            <a:off x="6356171" y="5092696"/>
            <a:ext cx="5835829" cy="1355015"/>
          </a:xfrm>
          <a:prstGeom prst="rect">
            <a:avLst/>
          </a:prstGeom>
        </p:spPr>
      </p:pic>
      <p:sp>
        <p:nvSpPr>
          <p:cNvPr id="24" name="TextBox 23">
            <a:extLst>
              <a:ext uri="{FF2B5EF4-FFF2-40B4-BE49-F238E27FC236}">
                <a16:creationId xmlns:a16="http://schemas.microsoft.com/office/drawing/2014/main" id="{31E32BF1-E691-4502-9A03-8CE8DFF84178}"/>
              </a:ext>
            </a:extLst>
          </p:cNvPr>
          <p:cNvSpPr txBox="1"/>
          <p:nvPr/>
        </p:nvSpPr>
        <p:spPr>
          <a:xfrm>
            <a:off x="7216441" y="6397907"/>
            <a:ext cx="4848445" cy="523220"/>
          </a:xfrm>
          <a:prstGeom prst="rect">
            <a:avLst/>
          </a:prstGeom>
          <a:noFill/>
        </p:spPr>
        <p:txBody>
          <a:bodyPr wrap="square" rtlCol="0">
            <a:spAutoFit/>
          </a:bodyPr>
          <a:lstStyle/>
          <a:p>
            <a:r>
              <a:rPr lang="en-US" sz="1400" i="1" dirty="0">
                <a:solidFill>
                  <a:srgbClr val="3D3838"/>
                </a:solidFill>
                <a:latin typeface="Source Sans Pro" pitchFamily="34" charset="0"/>
                <a:ea typeface="Source Sans Pro" pitchFamily="34" charset="-122"/>
              </a:rPr>
              <a:t>Schematic view of binary and ternary fission.</a:t>
            </a:r>
            <a:r>
              <a:rPr lang="ru-RU" sz="1400" i="1" dirty="0">
                <a:solidFill>
                  <a:srgbClr val="3D3838"/>
                </a:solidFill>
                <a:latin typeface="Source Sans Pro" pitchFamily="34" charset="0"/>
                <a:ea typeface="Source Sans Pro" pitchFamily="34" charset="-122"/>
              </a:rPr>
              <a:t> </a:t>
            </a:r>
            <a:r>
              <a:rPr lang="en-US" sz="1400" i="1" dirty="0">
                <a:solidFill>
                  <a:srgbClr val="3D3838"/>
                </a:solidFill>
                <a:latin typeface="Source Sans Pro" pitchFamily="34" charset="0"/>
                <a:ea typeface="Source Sans Pro" pitchFamily="34" charset="-122"/>
              </a:rPr>
              <a:t>Fig</a:t>
            </a:r>
            <a:r>
              <a:rPr lang="ru-RU" sz="1400" i="1" dirty="0">
                <a:solidFill>
                  <a:srgbClr val="3D3838"/>
                </a:solidFill>
                <a:latin typeface="Source Sans Pro" pitchFamily="34" charset="0"/>
                <a:ea typeface="Source Sans Pro" pitchFamily="34" charset="-122"/>
              </a:rPr>
              <a:t>.</a:t>
            </a:r>
            <a:r>
              <a:rPr lang="en-US" sz="1400" i="1" dirty="0">
                <a:solidFill>
                  <a:srgbClr val="3D3838"/>
                </a:solidFill>
                <a:latin typeface="Source Sans Pro" pitchFamily="34" charset="0"/>
                <a:ea typeface="Source Sans Pro" pitchFamily="34" charset="-122"/>
              </a:rPr>
              <a:t> from reference [1]</a:t>
            </a:r>
            <a:r>
              <a:rPr lang="ru-RU" sz="1400" i="1" dirty="0">
                <a:solidFill>
                  <a:srgbClr val="3D3838"/>
                </a:solidFill>
                <a:latin typeface="Source Sans Pro" pitchFamily="34" charset="0"/>
                <a:ea typeface="Source Sans Pro" pitchFamily="34" charset="-122"/>
              </a:rPr>
              <a:t>.</a:t>
            </a:r>
          </a:p>
        </p:txBody>
      </p:sp>
      <p:pic>
        <p:nvPicPr>
          <p:cNvPr id="26" name="Рисунок 25">
            <a:extLst>
              <a:ext uri="{FF2B5EF4-FFF2-40B4-BE49-F238E27FC236}">
                <a16:creationId xmlns:a16="http://schemas.microsoft.com/office/drawing/2014/main" id="{EEDEAB2E-40B9-4362-8C16-C342A351D845}"/>
              </a:ext>
            </a:extLst>
          </p:cNvPr>
          <p:cNvPicPr>
            <a:picLocks noChangeAspect="1"/>
          </p:cNvPicPr>
          <p:nvPr/>
        </p:nvPicPr>
        <p:blipFill>
          <a:blip r:embed="rId4"/>
          <a:stretch>
            <a:fillRect/>
          </a:stretch>
        </p:blipFill>
        <p:spPr>
          <a:xfrm>
            <a:off x="7242872" y="1153020"/>
            <a:ext cx="3519779" cy="3461654"/>
          </a:xfrm>
          <a:prstGeom prst="rect">
            <a:avLst/>
          </a:prstGeom>
        </p:spPr>
      </p:pic>
      <p:sp>
        <p:nvSpPr>
          <p:cNvPr id="27" name="TextBox 26">
            <a:extLst>
              <a:ext uri="{FF2B5EF4-FFF2-40B4-BE49-F238E27FC236}">
                <a16:creationId xmlns:a16="http://schemas.microsoft.com/office/drawing/2014/main" id="{8E37CCB1-FFC2-47B8-8D1D-5C07F0004F68}"/>
              </a:ext>
            </a:extLst>
          </p:cNvPr>
          <p:cNvSpPr txBox="1"/>
          <p:nvPr/>
        </p:nvSpPr>
        <p:spPr>
          <a:xfrm>
            <a:off x="7216440" y="4625524"/>
            <a:ext cx="4848446" cy="738664"/>
          </a:xfrm>
          <a:prstGeom prst="rect">
            <a:avLst/>
          </a:prstGeom>
          <a:noFill/>
        </p:spPr>
        <p:txBody>
          <a:bodyPr wrap="square" rtlCol="0">
            <a:spAutoFit/>
          </a:bodyPr>
          <a:lstStyle/>
          <a:p>
            <a:r>
              <a:rPr lang="en-US" sz="1400" i="1" dirty="0">
                <a:solidFill>
                  <a:srgbClr val="3D3838"/>
                </a:solidFill>
                <a:latin typeface="Source Sans Pro" pitchFamily="34" charset="0"/>
                <a:ea typeface="Source Sans Pro" pitchFamily="34" charset="-122"/>
              </a:rPr>
              <a:t>Potential energy surface for the superheavy nucleus </a:t>
            </a:r>
            <a:r>
              <a:rPr lang="en-US" sz="1800" i="1" baseline="30000" dirty="0">
                <a:effectLst/>
                <a:latin typeface="Source Sans Pro" panose="020B0503030403020204" pitchFamily="34" charset="0"/>
                <a:ea typeface="Calibri" panose="020F0502020204030204" pitchFamily="34" charset="0"/>
                <a:cs typeface="Times New Roman" panose="02020603050405020304" pitchFamily="18" charset="0"/>
              </a:rPr>
              <a:t>296</a:t>
            </a:r>
            <a:r>
              <a:rPr lang="en-US" sz="1400" i="1" dirty="0">
                <a:solidFill>
                  <a:srgbClr val="3D3838"/>
                </a:solidFill>
                <a:latin typeface="Source Sans Pro" pitchFamily="34" charset="0"/>
                <a:ea typeface="Source Sans Pro" pitchFamily="34" charset="-122"/>
              </a:rPr>
              <a:t>Lv</a:t>
            </a:r>
            <a:r>
              <a:rPr lang="ru-RU" sz="1400" i="1" dirty="0">
                <a:solidFill>
                  <a:srgbClr val="3D3838"/>
                </a:solidFill>
                <a:latin typeface="Source Sans Pro" pitchFamily="34" charset="0"/>
                <a:ea typeface="Source Sans Pro" pitchFamily="34" charset="-122"/>
              </a:rPr>
              <a:t>. </a:t>
            </a:r>
          </a:p>
          <a:p>
            <a:r>
              <a:rPr lang="en-US" sz="1400" i="1" dirty="0">
                <a:solidFill>
                  <a:srgbClr val="3D3838"/>
                </a:solidFill>
                <a:latin typeface="Source Sans Pro" pitchFamily="34" charset="0"/>
                <a:ea typeface="Source Sans Pro" pitchFamily="34" charset="-122"/>
              </a:rPr>
              <a:t>Fig</a:t>
            </a:r>
            <a:r>
              <a:rPr lang="ru-RU" sz="1400" i="1" dirty="0">
                <a:solidFill>
                  <a:srgbClr val="3D3838"/>
                </a:solidFill>
                <a:latin typeface="Source Sans Pro" pitchFamily="34" charset="0"/>
                <a:ea typeface="Source Sans Pro" pitchFamily="34" charset="-122"/>
              </a:rPr>
              <a:t>.</a:t>
            </a:r>
            <a:r>
              <a:rPr lang="en-US" sz="1400" i="1" dirty="0">
                <a:solidFill>
                  <a:srgbClr val="3D3838"/>
                </a:solidFill>
                <a:latin typeface="Source Sans Pro" pitchFamily="34" charset="0"/>
                <a:ea typeface="Source Sans Pro" pitchFamily="34" charset="-122"/>
              </a:rPr>
              <a:t> from reference [1]</a:t>
            </a:r>
            <a:r>
              <a:rPr lang="ru-RU" sz="1400" i="1" dirty="0">
                <a:solidFill>
                  <a:srgbClr val="3D3838"/>
                </a:solidFill>
                <a:latin typeface="Source Sans Pro" pitchFamily="34" charset="0"/>
                <a:ea typeface="Source Sans Pro" pitchFamily="34" charset="-122"/>
              </a:rPr>
              <a:t>.</a:t>
            </a:r>
          </a:p>
          <a:p>
            <a:endParaRPr lang="ru-RU" sz="1400" i="1" dirty="0">
              <a:solidFill>
                <a:srgbClr val="3D3838"/>
              </a:solidFill>
              <a:latin typeface="Source Sans Pro" pitchFamily="34" charset="0"/>
              <a:ea typeface="Source Sans Pro" pitchFamily="34" charset="-122"/>
            </a:endParaRPr>
          </a:p>
        </p:txBody>
      </p:sp>
      <p:sp>
        <p:nvSpPr>
          <p:cNvPr id="28" name="TextBox 27">
            <a:extLst>
              <a:ext uri="{FF2B5EF4-FFF2-40B4-BE49-F238E27FC236}">
                <a16:creationId xmlns:a16="http://schemas.microsoft.com/office/drawing/2014/main" id="{0F7A0FC3-BBBC-4F1E-869A-4B76EC275AE3}"/>
              </a:ext>
            </a:extLst>
          </p:cNvPr>
          <p:cNvSpPr txBox="1"/>
          <p:nvPr/>
        </p:nvSpPr>
        <p:spPr>
          <a:xfrm>
            <a:off x="127114" y="6551315"/>
            <a:ext cx="9135808" cy="246221"/>
          </a:xfrm>
          <a:prstGeom prst="rect">
            <a:avLst/>
          </a:prstGeom>
          <a:noFill/>
        </p:spPr>
        <p:txBody>
          <a:bodyPr wrap="square" rtlCol="0">
            <a:spAutoFit/>
          </a:bodyPr>
          <a:lstStyle/>
          <a:p>
            <a:r>
              <a:rPr lang="en-US" sz="1000" dirty="0">
                <a:solidFill>
                  <a:srgbClr val="3D3838"/>
                </a:solidFill>
                <a:latin typeface="Source Sans Pro" pitchFamily="34" charset="0"/>
                <a:ea typeface="Source Sans Pro" pitchFamily="34" charset="-122"/>
              </a:rPr>
              <a:t>[1] </a:t>
            </a:r>
            <a:r>
              <a:rPr lang="en-US" sz="1000" dirty="0" err="1">
                <a:solidFill>
                  <a:srgbClr val="3D3838"/>
                </a:solidFill>
                <a:latin typeface="Source Sans Pro" pitchFamily="34" charset="0"/>
                <a:ea typeface="Source Sans Pro" pitchFamily="34" charset="-122"/>
              </a:rPr>
              <a:t>Zagrebaev</a:t>
            </a:r>
            <a:r>
              <a:rPr lang="en-US" sz="1000" dirty="0">
                <a:solidFill>
                  <a:srgbClr val="3D3838"/>
                </a:solidFill>
                <a:latin typeface="Source Sans Pro" pitchFamily="34" charset="0"/>
                <a:ea typeface="Source Sans Pro" pitchFamily="34" charset="-122"/>
              </a:rPr>
              <a:t>, V. I., </a:t>
            </a:r>
            <a:r>
              <a:rPr lang="en-US" sz="1000" dirty="0" err="1">
                <a:solidFill>
                  <a:srgbClr val="3D3838"/>
                </a:solidFill>
                <a:latin typeface="Source Sans Pro" pitchFamily="34" charset="0"/>
                <a:ea typeface="Source Sans Pro" pitchFamily="34" charset="-122"/>
              </a:rPr>
              <a:t>Karpov</a:t>
            </a:r>
            <a:r>
              <a:rPr lang="en-US" sz="1000" dirty="0">
                <a:solidFill>
                  <a:srgbClr val="3D3838"/>
                </a:solidFill>
                <a:latin typeface="Source Sans Pro" pitchFamily="34" charset="0"/>
                <a:ea typeface="Source Sans Pro" pitchFamily="34" charset="-122"/>
              </a:rPr>
              <a:t>, A. V., &amp; Greiner, W. (2010). True ternary fission of superheavy nuclei. Physical Review C, 81(4), 044608. </a:t>
            </a:r>
            <a:endParaRPr lang="ru-RU" sz="1000" dirty="0">
              <a:solidFill>
                <a:srgbClr val="3D3838"/>
              </a:solidFill>
              <a:latin typeface="Source Sans Pro" pitchFamily="34" charset="0"/>
              <a:ea typeface="Source Sans Pro" pitchFamily="34" charset="-122"/>
            </a:endParaRPr>
          </a:p>
        </p:txBody>
      </p:sp>
    </p:spTree>
    <p:extLst>
      <p:ext uri="{BB962C8B-B14F-4D97-AF65-F5344CB8AC3E}">
        <p14:creationId xmlns:p14="http://schemas.microsoft.com/office/powerpoint/2010/main" val="1782926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E5C9985-4DBF-467B-A4D9-44BB7193169C}"/>
              </a:ext>
            </a:extLst>
          </p:cNvPr>
          <p:cNvSpPr txBox="1"/>
          <p:nvPr/>
        </p:nvSpPr>
        <p:spPr>
          <a:xfrm>
            <a:off x="2878765" y="245953"/>
            <a:ext cx="6097772" cy="420115"/>
          </a:xfrm>
          <a:prstGeom prst="rect">
            <a:avLst/>
          </a:prstGeom>
          <a:noFill/>
        </p:spPr>
        <p:txBody>
          <a:bodyPr wrap="square">
            <a:spAutoFit/>
          </a:bodyPr>
          <a:lstStyle/>
          <a:p>
            <a:pPr>
              <a:lnSpc>
                <a:spcPts val="2700"/>
              </a:lnSpc>
            </a:pPr>
            <a:r>
              <a:rPr lang="en-US" sz="2150" b="1" kern="0" spc="-22" dirty="0">
                <a:solidFill>
                  <a:srgbClr val="3D3838"/>
                </a:solidFill>
                <a:latin typeface="Montserrat Bold" pitchFamily="34" charset="0"/>
              </a:rPr>
              <a:t>Experimental Significance and Detection</a:t>
            </a:r>
            <a:endParaRPr lang="ru-RU" sz="2150" b="1" kern="0" spc="-22" dirty="0">
              <a:solidFill>
                <a:srgbClr val="3D3838"/>
              </a:solidFill>
              <a:latin typeface="Montserrat Bold" pitchFamily="34" charset="0"/>
            </a:endParaRPr>
          </a:p>
        </p:txBody>
      </p:sp>
      <p:sp>
        <p:nvSpPr>
          <p:cNvPr id="13" name="Shape 1">
            <a:extLst>
              <a:ext uri="{FF2B5EF4-FFF2-40B4-BE49-F238E27FC236}">
                <a16:creationId xmlns:a16="http://schemas.microsoft.com/office/drawing/2014/main" id="{41C35CA5-A8CB-4767-9354-283AE6527A67}"/>
              </a:ext>
            </a:extLst>
          </p:cNvPr>
          <p:cNvSpPr/>
          <p:nvPr/>
        </p:nvSpPr>
        <p:spPr>
          <a:xfrm>
            <a:off x="5847029" y="897506"/>
            <a:ext cx="6198782" cy="1462922"/>
          </a:xfrm>
          <a:prstGeom prst="roundRect">
            <a:avLst>
              <a:gd name="adj" fmla="val 1159"/>
            </a:avLst>
          </a:prstGeom>
          <a:solidFill>
            <a:srgbClr val="F2EEEE"/>
          </a:solidFill>
          <a:ln/>
        </p:spPr>
      </p:sp>
      <p:sp>
        <p:nvSpPr>
          <p:cNvPr id="15" name="TextBox 14">
            <a:extLst>
              <a:ext uri="{FF2B5EF4-FFF2-40B4-BE49-F238E27FC236}">
                <a16:creationId xmlns:a16="http://schemas.microsoft.com/office/drawing/2014/main" id="{E8B52C15-F01E-4EB5-A38C-20106B32B511}"/>
              </a:ext>
            </a:extLst>
          </p:cNvPr>
          <p:cNvSpPr txBox="1"/>
          <p:nvPr/>
        </p:nvSpPr>
        <p:spPr>
          <a:xfrm>
            <a:off x="5993218" y="1144219"/>
            <a:ext cx="5893982" cy="969496"/>
          </a:xfrm>
          <a:prstGeom prst="rect">
            <a:avLst/>
          </a:prstGeom>
          <a:noFill/>
        </p:spPr>
        <p:txBody>
          <a:bodyPr wrap="square" rtlCol="0">
            <a:spAutoFit/>
          </a:bodyPr>
          <a:lstStyle/>
          <a:p>
            <a:pPr algn="just"/>
            <a:r>
              <a:rPr lang="en-US" sz="1900" dirty="0">
                <a:solidFill>
                  <a:srgbClr val="3D3838"/>
                </a:solidFill>
                <a:latin typeface="Source Sans Pro" pitchFamily="34" charset="0"/>
                <a:ea typeface="Source Sans Pro" pitchFamily="34" charset="-122"/>
              </a:rPr>
              <a:t>Ternary fission remains unobserved in low-energy reactions, but theory predicts a probability for superheavy nuclei.</a:t>
            </a:r>
            <a:endParaRPr lang="ru-RU" sz="1900" dirty="0">
              <a:solidFill>
                <a:srgbClr val="3D3838"/>
              </a:solidFill>
              <a:latin typeface="Source Sans Pro" pitchFamily="34" charset="0"/>
              <a:ea typeface="Source Sans Pro" pitchFamily="34" charset="-122"/>
            </a:endParaRPr>
          </a:p>
        </p:txBody>
      </p:sp>
      <p:sp>
        <p:nvSpPr>
          <p:cNvPr id="17" name="Shape 1">
            <a:extLst>
              <a:ext uri="{FF2B5EF4-FFF2-40B4-BE49-F238E27FC236}">
                <a16:creationId xmlns:a16="http://schemas.microsoft.com/office/drawing/2014/main" id="{417BF5EF-853D-4351-8D0A-99F50D6A2333}"/>
              </a:ext>
            </a:extLst>
          </p:cNvPr>
          <p:cNvSpPr/>
          <p:nvPr/>
        </p:nvSpPr>
        <p:spPr>
          <a:xfrm>
            <a:off x="5847029" y="2697539"/>
            <a:ext cx="6198782" cy="1462922"/>
          </a:xfrm>
          <a:prstGeom prst="roundRect">
            <a:avLst>
              <a:gd name="adj" fmla="val 1159"/>
            </a:avLst>
          </a:prstGeom>
          <a:solidFill>
            <a:srgbClr val="F2EEEE"/>
          </a:solidFill>
          <a:ln/>
        </p:spPr>
      </p:sp>
      <p:sp>
        <p:nvSpPr>
          <p:cNvPr id="18" name="Shape 1">
            <a:extLst>
              <a:ext uri="{FF2B5EF4-FFF2-40B4-BE49-F238E27FC236}">
                <a16:creationId xmlns:a16="http://schemas.microsoft.com/office/drawing/2014/main" id="{7B6B45CD-4784-458C-8BF2-F10248F47FC4}"/>
              </a:ext>
            </a:extLst>
          </p:cNvPr>
          <p:cNvSpPr/>
          <p:nvPr/>
        </p:nvSpPr>
        <p:spPr>
          <a:xfrm>
            <a:off x="5840818" y="4633077"/>
            <a:ext cx="6198782" cy="1734501"/>
          </a:xfrm>
          <a:prstGeom prst="roundRect">
            <a:avLst>
              <a:gd name="adj" fmla="val 1159"/>
            </a:avLst>
          </a:prstGeom>
          <a:solidFill>
            <a:srgbClr val="F2EEEE"/>
          </a:solidFill>
          <a:ln/>
        </p:spPr>
      </p:sp>
      <p:sp>
        <p:nvSpPr>
          <p:cNvPr id="19" name="TextBox 18">
            <a:extLst>
              <a:ext uri="{FF2B5EF4-FFF2-40B4-BE49-F238E27FC236}">
                <a16:creationId xmlns:a16="http://schemas.microsoft.com/office/drawing/2014/main" id="{C100B844-01F4-4CA4-8396-B1B062B2A72D}"/>
              </a:ext>
            </a:extLst>
          </p:cNvPr>
          <p:cNvSpPr txBox="1"/>
          <p:nvPr/>
        </p:nvSpPr>
        <p:spPr>
          <a:xfrm>
            <a:off x="5993219" y="2944252"/>
            <a:ext cx="5893982" cy="969496"/>
          </a:xfrm>
          <a:prstGeom prst="rect">
            <a:avLst/>
          </a:prstGeom>
          <a:noFill/>
        </p:spPr>
        <p:txBody>
          <a:bodyPr wrap="square" rtlCol="0">
            <a:spAutoFit/>
          </a:bodyPr>
          <a:lstStyle/>
          <a:p>
            <a:pPr algn="just"/>
            <a:r>
              <a:rPr lang="en-US" sz="1900" dirty="0">
                <a:solidFill>
                  <a:srgbClr val="3D3838"/>
                </a:solidFill>
                <a:latin typeface="Source Sans Pro" pitchFamily="34" charset="0"/>
                <a:ea typeface="Source Sans Pro" pitchFamily="34" charset="-122"/>
              </a:rPr>
              <a:t>Experimentally, the process could be detected in low-energy </a:t>
            </a:r>
            <a:r>
              <a:rPr lang="en-US" sz="1900" i="1" dirty="0">
                <a:solidFill>
                  <a:srgbClr val="3D3838"/>
                </a:solidFill>
                <a:latin typeface="Source Sans Pro" pitchFamily="34" charset="0"/>
                <a:ea typeface="Source Sans Pro" pitchFamily="34" charset="-122"/>
              </a:rPr>
              <a:t>U+U</a:t>
            </a:r>
            <a:r>
              <a:rPr lang="en-US" sz="1900" dirty="0">
                <a:solidFill>
                  <a:srgbClr val="3D3838"/>
                </a:solidFill>
                <a:latin typeface="Source Sans Pro" pitchFamily="34" charset="0"/>
                <a:ea typeface="Source Sans Pro" pitchFamily="34" charset="-122"/>
              </a:rPr>
              <a:t> collisions, where the formation of three fragments is possible.</a:t>
            </a:r>
            <a:endParaRPr lang="ru-RU" sz="1900" dirty="0">
              <a:solidFill>
                <a:srgbClr val="3D3838"/>
              </a:solidFill>
              <a:latin typeface="Source Sans Pro" pitchFamily="34" charset="0"/>
              <a:ea typeface="Source Sans Pro" pitchFamily="34" charset="-122"/>
            </a:endParaRPr>
          </a:p>
        </p:txBody>
      </p:sp>
      <p:sp>
        <p:nvSpPr>
          <p:cNvPr id="20" name="TextBox 19">
            <a:extLst>
              <a:ext uri="{FF2B5EF4-FFF2-40B4-BE49-F238E27FC236}">
                <a16:creationId xmlns:a16="http://schemas.microsoft.com/office/drawing/2014/main" id="{A1CE21DE-DA79-4175-B67D-2578898F8477}"/>
              </a:ext>
            </a:extLst>
          </p:cNvPr>
          <p:cNvSpPr txBox="1"/>
          <p:nvPr/>
        </p:nvSpPr>
        <p:spPr>
          <a:xfrm>
            <a:off x="5993218" y="4869385"/>
            <a:ext cx="5893982" cy="1261884"/>
          </a:xfrm>
          <a:prstGeom prst="rect">
            <a:avLst/>
          </a:prstGeom>
          <a:noFill/>
        </p:spPr>
        <p:txBody>
          <a:bodyPr wrap="square" rtlCol="0">
            <a:spAutoFit/>
          </a:bodyPr>
          <a:lstStyle/>
          <a:p>
            <a:pPr algn="just"/>
            <a:r>
              <a:rPr lang="en-US" sz="1900" dirty="0">
                <a:solidFill>
                  <a:srgbClr val="3D3838"/>
                </a:solidFill>
                <a:latin typeface="Source Sans Pro" pitchFamily="34" charset="0"/>
                <a:ea typeface="Source Sans Pro" pitchFamily="34" charset="-122"/>
              </a:rPr>
              <a:t>Advanced detection systems like Time Projection Chambers (TPCs) are required to accurately observe ternary fission by tracking the trajectories and energy release of all three fragments.</a:t>
            </a:r>
            <a:endParaRPr lang="ru-RU" sz="1900" dirty="0">
              <a:solidFill>
                <a:srgbClr val="3D3838"/>
              </a:solidFill>
              <a:latin typeface="Source Sans Pro" pitchFamily="34" charset="0"/>
              <a:ea typeface="Source Sans Pro" pitchFamily="34" charset="-122"/>
            </a:endParaRPr>
          </a:p>
        </p:txBody>
      </p:sp>
      <p:pic>
        <p:nvPicPr>
          <p:cNvPr id="22" name="Рисунок 21">
            <a:extLst>
              <a:ext uri="{FF2B5EF4-FFF2-40B4-BE49-F238E27FC236}">
                <a16:creationId xmlns:a16="http://schemas.microsoft.com/office/drawing/2014/main" id="{8035FC29-6517-45C5-9468-90D0D70FC66B}"/>
              </a:ext>
            </a:extLst>
          </p:cNvPr>
          <p:cNvPicPr>
            <a:picLocks noChangeAspect="1"/>
          </p:cNvPicPr>
          <p:nvPr/>
        </p:nvPicPr>
        <p:blipFill>
          <a:blip r:embed="rId3"/>
          <a:stretch>
            <a:fillRect/>
          </a:stretch>
        </p:blipFill>
        <p:spPr>
          <a:xfrm>
            <a:off x="146189" y="714003"/>
            <a:ext cx="4957439" cy="2402058"/>
          </a:xfrm>
          <a:prstGeom prst="rect">
            <a:avLst/>
          </a:prstGeom>
        </p:spPr>
      </p:pic>
      <p:sp>
        <p:nvSpPr>
          <p:cNvPr id="23" name="TextBox 22">
            <a:extLst>
              <a:ext uri="{FF2B5EF4-FFF2-40B4-BE49-F238E27FC236}">
                <a16:creationId xmlns:a16="http://schemas.microsoft.com/office/drawing/2014/main" id="{20B09A43-6821-4586-83F2-53E590540AFC}"/>
              </a:ext>
            </a:extLst>
          </p:cNvPr>
          <p:cNvSpPr txBox="1"/>
          <p:nvPr/>
        </p:nvSpPr>
        <p:spPr>
          <a:xfrm>
            <a:off x="610042" y="2944252"/>
            <a:ext cx="4840033" cy="738664"/>
          </a:xfrm>
          <a:prstGeom prst="rect">
            <a:avLst/>
          </a:prstGeom>
          <a:noFill/>
        </p:spPr>
        <p:txBody>
          <a:bodyPr wrap="square" rtlCol="0">
            <a:spAutoFit/>
          </a:bodyPr>
          <a:lstStyle/>
          <a:p>
            <a:r>
              <a:rPr lang="en-US" sz="1400" i="1" dirty="0">
                <a:solidFill>
                  <a:srgbClr val="3D3838"/>
                </a:solidFill>
                <a:latin typeface="Source Sans Pro" pitchFamily="34" charset="0"/>
                <a:ea typeface="Source Sans Pro" pitchFamily="34" charset="-122"/>
              </a:rPr>
              <a:t>Potential energy landscape of three-body configurations formed in U+U</a:t>
            </a:r>
            <a:r>
              <a:rPr lang="ru-RU" sz="1400" i="1" dirty="0">
                <a:solidFill>
                  <a:srgbClr val="3D3838"/>
                </a:solidFill>
                <a:latin typeface="Source Sans Pro" pitchFamily="34" charset="0"/>
                <a:ea typeface="Source Sans Pro" pitchFamily="34" charset="-122"/>
              </a:rPr>
              <a:t> </a:t>
            </a:r>
            <a:r>
              <a:rPr lang="en-US" sz="1400" i="1" dirty="0">
                <a:solidFill>
                  <a:srgbClr val="3D3838"/>
                </a:solidFill>
                <a:latin typeface="Source Sans Pro" pitchFamily="34" charset="0"/>
                <a:ea typeface="Source Sans Pro" pitchFamily="34" charset="-122"/>
              </a:rPr>
              <a:t>collisions.</a:t>
            </a:r>
            <a:r>
              <a:rPr lang="ru-RU" sz="1400" i="1" dirty="0">
                <a:solidFill>
                  <a:srgbClr val="3D3838"/>
                </a:solidFill>
                <a:latin typeface="Source Sans Pro" pitchFamily="34" charset="0"/>
                <a:ea typeface="Source Sans Pro" pitchFamily="34" charset="-122"/>
              </a:rPr>
              <a:t> </a:t>
            </a:r>
            <a:r>
              <a:rPr lang="en-US" sz="1400" i="1" dirty="0">
                <a:solidFill>
                  <a:srgbClr val="3D3838"/>
                </a:solidFill>
                <a:latin typeface="Source Sans Pro" pitchFamily="34" charset="0"/>
                <a:ea typeface="Source Sans Pro" pitchFamily="34" charset="-122"/>
              </a:rPr>
              <a:t>Fig</a:t>
            </a:r>
            <a:r>
              <a:rPr lang="ru-RU" sz="1400" i="1" dirty="0">
                <a:solidFill>
                  <a:srgbClr val="3D3838"/>
                </a:solidFill>
                <a:latin typeface="Source Sans Pro" pitchFamily="34" charset="0"/>
                <a:ea typeface="Source Sans Pro" pitchFamily="34" charset="-122"/>
              </a:rPr>
              <a:t>.</a:t>
            </a:r>
            <a:r>
              <a:rPr lang="en-US" sz="1400" i="1" dirty="0">
                <a:solidFill>
                  <a:srgbClr val="3D3838"/>
                </a:solidFill>
                <a:latin typeface="Source Sans Pro" pitchFamily="34" charset="0"/>
                <a:ea typeface="Source Sans Pro" pitchFamily="34" charset="-122"/>
              </a:rPr>
              <a:t> from reference [1]</a:t>
            </a:r>
            <a:r>
              <a:rPr lang="ru-RU" sz="1400" i="1" dirty="0">
                <a:solidFill>
                  <a:srgbClr val="3D3838"/>
                </a:solidFill>
                <a:latin typeface="Source Sans Pro" pitchFamily="34" charset="0"/>
                <a:ea typeface="Source Sans Pro" pitchFamily="34" charset="-122"/>
              </a:rPr>
              <a:t>.</a:t>
            </a:r>
          </a:p>
          <a:p>
            <a:endParaRPr lang="ru-RU" sz="1400" i="1" dirty="0">
              <a:solidFill>
                <a:srgbClr val="3D3838"/>
              </a:solidFill>
              <a:latin typeface="Source Sans Pro" pitchFamily="34" charset="0"/>
              <a:ea typeface="Source Sans Pro" pitchFamily="34" charset="-122"/>
            </a:endParaRPr>
          </a:p>
        </p:txBody>
      </p:sp>
      <p:pic>
        <p:nvPicPr>
          <p:cNvPr id="25" name="Рисунок 24">
            <a:extLst>
              <a:ext uri="{FF2B5EF4-FFF2-40B4-BE49-F238E27FC236}">
                <a16:creationId xmlns:a16="http://schemas.microsoft.com/office/drawing/2014/main" id="{5291DB4D-C8A8-41C3-B8C9-958647CCF756}"/>
              </a:ext>
            </a:extLst>
          </p:cNvPr>
          <p:cNvPicPr>
            <a:picLocks noChangeAspect="1"/>
          </p:cNvPicPr>
          <p:nvPr/>
        </p:nvPicPr>
        <p:blipFill>
          <a:blip r:embed="rId4"/>
          <a:stretch>
            <a:fillRect/>
          </a:stretch>
        </p:blipFill>
        <p:spPr>
          <a:xfrm>
            <a:off x="635295" y="3490303"/>
            <a:ext cx="4159158" cy="2629033"/>
          </a:xfrm>
          <a:prstGeom prst="rect">
            <a:avLst/>
          </a:prstGeom>
        </p:spPr>
      </p:pic>
      <p:sp>
        <p:nvSpPr>
          <p:cNvPr id="26" name="TextBox 25">
            <a:extLst>
              <a:ext uri="{FF2B5EF4-FFF2-40B4-BE49-F238E27FC236}">
                <a16:creationId xmlns:a16="http://schemas.microsoft.com/office/drawing/2014/main" id="{969035B8-7F64-4A11-8A59-83D750AEA8EF}"/>
              </a:ext>
            </a:extLst>
          </p:cNvPr>
          <p:cNvSpPr txBox="1"/>
          <p:nvPr/>
        </p:nvSpPr>
        <p:spPr>
          <a:xfrm>
            <a:off x="304800" y="6119336"/>
            <a:ext cx="5316718" cy="954107"/>
          </a:xfrm>
          <a:prstGeom prst="rect">
            <a:avLst/>
          </a:prstGeom>
          <a:noFill/>
        </p:spPr>
        <p:txBody>
          <a:bodyPr wrap="square" rtlCol="0">
            <a:spAutoFit/>
          </a:bodyPr>
          <a:lstStyle/>
          <a:p>
            <a:pPr algn="just"/>
            <a:r>
              <a:rPr lang="en-US" sz="1400" i="1" dirty="0">
                <a:solidFill>
                  <a:srgbClr val="3D3838"/>
                </a:solidFill>
                <a:latin typeface="Source Sans Pro" pitchFamily="34" charset="0"/>
                <a:ea typeface="Source Sans Pro" pitchFamily="34" charset="-122"/>
              </a:rPr>
              <a:t>Radial dependence of the potential energy of two uranium nuclei (solid curve) and of the three-body nuclear configuration formed in the </a:t>
            </a:r>
            <a:r>
              <a:rPr lang="en-US" sz="1800" i="1" baseline="30000" dirty="0">
                <a:effectLst/>
                <a:latin typeface="Source Sans Pro" panose="020B0503030403020204" pitchFamily="34" charset="0"/>
                <a:ea typeface="Calibri" panose="020F0502020204030204" pitchFamily="34" charset="0"/>
                <a:cs typeface="Times New Roman" panose="02020603050405020304" pitchFamily="18" charset="0"/>
              </a:rPr>
              <a:t>2</a:t>
            </a:r>
            <a:r>
              <a:rPr lang="ru-RU" sz="1800" i="1" baseline="30000" dirty="0">
                <a:effectLst/>
                <a:latin typeface="Source Sans Pro" panose="020B0503030403020204" pitchFamily="34" charset="0"/>
                <a:ea typeface="Calibri" panose="020F0502020204030204" pitchFamily="34" charset="0"/>
                <a:cs typeface="Times New Roman" panose="02020603050405020304" pitchFamily="18" charset="0"/>
              </a:rPr>
              <a:t>38</a:t>
            </a:r>
            <a:r>
              <a:rPr lang="en-US" sz="1400" i="1" dirty="0">
                <a:solidFill>
                  <a:srgbClr val="3D3838"/>
                </a:solidFill>
                <a:latin typeface="Source Sans Pro" pitchFamily="34" charset="0"/>
                <a:ea typeface="Source Sans Pro" pitchFamily="34" charset="-122"/>
              </a:rPr>
              <a:t>U + </a:t>
            </a:r>
            <a:r>
              <a:rPr lang="en-US" sz="1800" i="1" baseline="30000" dirty="0">
                <a:effectLst/>
                <a:latin typeface="Source Sans Pro" panose="020B0503030403020204" pitchFamily="34" charset="0"/>
                <a:ea typeface="Calibri" panose="020F0502020204030204" pitchFamily="34" charset="0"/>
                <a:cs typeface="Times New Roman" panose="02020603050405020304" pitchFamily="18" charset="0"/>
              </a:rPr>
              <a:t>2</a:t>
            </a:r>
            <a:r>
              <a:rPr lang="ru-RU" sz="1800" i="1" baseline="30000" dirty="0">
                <a:effectLst/>
                <a:latin typeface="Source Sans Pro" panose="020B0503030403020204" pitchFamily="34" charset="0"/>
                <a:ea typeface="Calibri" panose="020F0502020204030204" pitchFamily="34" charset="0"/>
                <a:cs typeface="Times New Roman" panose="02020603050405020304" pitchFamily="18" charset="0"/>
              </a:rPr>
              <a:t>38</a:t>
            </a:r>
            <a:r>
              <a:rPr lang="en-US" sz="1400" i="1" dirty="0">
                <a:solidFill>
                  <a:srgbClr val="3D3838"/>
                </a:solidFill>
                <a:latin typeface="Source Sans Pro" pitchFamily="34" charset="0"/>
                <a:ea typeface="Source Sans Pro" pitchFamily="34" charset="-122"/>
              </a:rPr>
              <a:t>U collision (dashed curve).</a:t>
            </a:r>
            <a:r>
              <a:rPr lang="ru-RU" sz="1400" i="1" dirty="0">
                <a:solidFill>
                  <a:srgbClr val="3D3838"/>
                </a:solidFill>
                <a:latin typeface="Source Sans Pro" pitchFamily="34" charset="0"/>
                <a:ea typeface="Source Sans Pro" pitchFamily="34" charset="-122"/>
              </a:rPr>
              <a:t> </a:t>
            </a:r>
            <a:r>
              <a:rPr lang="en-US" sz="1400" i="1" dirty="0">
                <a:solidFill>
                  <a:srgbClr val="3D3838"/>
                </a:solidFill>
                <a:latin typeface="Source Sans Pro" pitchFamily="34" charset="0"/>
                <a:ea typeface="Source Sans Pro" pitchFamily="34" charset="-122"/>
              </a:rPr>
              <a:t>Fig</a:t>
            </a:r>
            <a:r>
              <a:rPr lang="ru-RU" sz="1400" i="1" dirty="0">
                <a:solidFill>
                  <a:srgbClr val="3D3838"/>
                </a:solidFill>
                <a:latin typeface="Source Sans Pro" pitchFamily="34" charset="0"/>
                <a:ea typeface="Source Sans Pro" pitchFamily="34" charset="-122"/>
              </a:rPr>
              <a:t>.</a:t>
            </a:r>
            <a:r>
              <a:rPr lang="en-US" sz="1400" i="1" dirty="0">
                <a:solidFill>
                  <a:srgbClr val="3D3838"/>
                </a:solidFill>
                <a:latin typeface="Source Sans Pro" pitchFamily="34" charset="0"/>
                <a:ea typeface="Source Sans Pro" pitchFamily="34" charset="-122"/>
              </a:rPr>
              <a:t> from reference [1]</a:t>
            </a:r>
            <a:r>
              <a:rPr lang="ru-RU" sz="1400" i="1" dirty="0">
                <a:solidFill>
                  <a:srgbClr val="3D3838"/>
                </a:solidFill>
                <a:latin typeface="Source Sans Pro" pitchFamily="34" charset="0"/>
                <a:ea typeface="Source Sans Pro" pitchFamily="34" charset="-122"/>
              </a:rPr>
              <a:t>.</a:t>
            </a:r>
          </a:p>
          <a:p>
            <a:pPr algn="just"/>
            <a:endParaRPr lang="ru-RU" sz="1400" i="1" dirty="0">
              <a:solidFill>
                <a:srgbClr val="3D3838"/>
              </a:solidFill>
              <a:latin typeface="Source Sans Pro" pitchFamily="34" charset="0"/>
              <a:ea typeface="Source Sans Pro" pitchFamily="34" charset="-122"/>
            </a:endParaRPr>
          </a:p>
        </p:txBody>
      </p:sp>
      <p:sp>
        <p:nvSpPr>
          <p:cNvPr id="16" name="TextBox 15">
            <a:extLst>
              <a:ext uri="{FF2B5EF4-FFF2-40B4-BE49-F238E27FC236}">
                <a16:creationId xmlns:a16="http://schemas.microsoft.com/office/drawing/2014/main" id="{FB69FE7F-4627-4D4D-B61F-B03E36F1B6E7}"/>
              </a:ext>
            </a:extLst>
          </p:cNvPr>
          <p:cNvSpPr txBox="1"/>
          <p:nvPr/>
        </p:nvSpPr>
        <p:spPr>
          <a:xfrm>
            <a:off x="5815124" y="6457890"/>
            <a:ext cx="6322825" cy="400110"/>
          </a:xfrm>
          <a:prstGeom prst="rect">
            <a:avLst/>
          </a:prstGeom>
          <a:noFill/>
        </p:spPr>
        <p:txBody>
          <a:bodyPr wrap="square" rtlCol="0">
            <a:spAutoFit/>
          </a:bodyPr>
          <a:lstStyle/>
          <a:p>
            <a:r>
              <a:rPr lang="en-US" sz="1000" dirty="0">
                <a:solidFill>
                  <a:srgbClr val="3D3838"/>
                </a:solidFill>
                <a:latin typeface="Source Sans Pro" pitchFamily="34" charset="0"/>
                <a:ea typeface="Source Sans Pro" pitchFamily="34" charset="-122"/>
              </a:rPr>
              <a:t>[1] </a:t>
            </a:r>
            <a:r>
              <a:rPr lang="en-US" sz="1000" dirty="0" err="1">
                <a:solidFill>
                  <a:srgbClr val="3D3838"/>
                </a:solidFill>
                <a:latin typeface="Source Sans Pro" pitchFamily="34" charset="0"/>
                <a:ea typeface="Source Sans Pro" pitchFamily="34" charset="-122"/>
              </a:rPr>
              <a:t>Zagrebaev</a:t>
            </a:r>
            <a:r>
              <a:rPr lang="en-US" sz="1000" dirty="0">
                <a:solidFill>
                  <a:srgbClr val="3D3838"/>
                </a:solidFill>
                <a:latin typeface="Source Sans Pro" pitchFamily="34" charset="0"/>
                <a:ea typeface="Source Sans Pro" pitchFamily="34" charset="-122"/>
              </a:rPr>
              <a:t>, V. I., </a:t>
            </a:r>
            <a:r>
              <a:rPr lang="en-US" sz="1000" dirty="0" err="1">
                <a:solidFill>
                  <a:srgbClr val="3D3838"/>
                </a:solidFill>
                <a:latin typeface="Source Sans Pro" pitchFamily="34" charset="0"/>
                <a:ea typeface="Source Sans Pro" pitchFamily="34" charset="-122"/>
              </a:rPr>
              <a:t>Karpov</a:t>
            </a:r>
            <a:r>
              <a:rPr lang="en-US" sz="1000" dirty="0">
                <a:solidFill>
                  <a:srgbClr val="3D3838"/>
                </a:solidFill>
                <a:latin typeface="Source Sans Pro" pitchFamily="34" charset="0"/>
                <a:ea typeface="Source Sans Pro" pitchFamily="34" charset="-122"/>
              </a:rPr>
              <a:t>, A. V., &amp; Greiner, W. (2010). True ternary fission of superheavy nuclei. Physical Review C, 81(4), 044608. </a:t>
            </a:r>
            <a:endParaRPr lang="ru-RU" sz="1000" dirty="0">
              <a:solidFill>
                <a:srgbClr val="3D3838"/>
              </a:solidFill>
              <a:latin typeface="Source Sans Pro" pitchFamily="34" charset="0"/>
              <a:ea typeface="Source Sans Pro" pitchFamily="34" charset="-122"/>
            </a:endParaRPr>
          </a:p>
        </p:txBody>
      </p:sp>
    </p:spTree>
    <p:extLst>
      <p:ext uri="{BB962C8B-B14F-4D97-AF65-F5344CB8AC3E}">
        <p14:creationId xmlns:p14="http://schemas.microsoft.com/office/powerpoint/2010/main" val="644537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C936FE-F1B7-4727-BD44-52999486357C}"/>
              </a:ext>
            </a:extLst>
          </p:cNvPr>
          <p:cNvSpPr txBox="1"/>
          <p:nvPr/>
        </p:nvSpPr>
        <p:spPr>
          <a:xfrm>
            <a:off x="2451972" y="133916"/>
            <a:ext cx="9000811" cy="738664"/>
          </a:xfrm>
          <a:prstGeom prst="rect">
            <a:avLst/>
          </a:prstGeom>
          <a:noFill/>
        </p:spPr>
        <p:txBody>
          <a:bodyPr wrap="square">
            <a:spAutoFit/>
          </a:bodyPr>
          <a:lstStyle/>
          <a:p>
            <a:r>
              <a:rPr lang="en-US" sz="4200" b="1" kern="0" spc="-42" dirty="0">
                <a:solidFill>
                  <a:srgbClr val="000000"/>
                </a:solidFill>
                <a:latin typeface="Montserrat" pitchFamily="34" charset="0"/>
              </a:rPr>
              <a:t>What is a TPC Detector?</a:t>
            </a:r>
            <a:endParaRPr lang="ru-RU" sz="4200" b="1" kern="0" spc="-42" dirty="0">
              <a:solidFill>
                <a:srgbClr val="000000"/>
              </a:solidFill>
              <a:latin typeface="Montserrat" pitchFamily="34" charset="0"/>
            </a:endParaRPr>
          </a:p>
        </p:txBody>
      </p:sp>
      <p:sp>
        <p:nvSpPr>
          <p:cNvPr id="9" name="TextBox 8">
            <a:extLst>
              <a:ext uri="{FF2B5EF4-FFF2-40B4-BE49-F238E27FC236}">
                <a16:creationId xmlns:a16="http://schemas.microsoft.com/office/drawing/2014/main" id="{AF276367-0ED7-4EBE-AF38-D59808DA949C}"/>
              </a:ext>
            </a:extLst>
          </p:cNvPr>
          <p:cNvSpPr txBox="1"/>
          <p:nvPr/>
        </p:nvSpPr>
        <p:spPr>
          <a:xfrm>
            <a:off x="359646" y="929979"/>
            <a:ext cx="11472707" cy="1231106"/>
          </a:xfrm>
          <a:prstGeom prst="rect">
            <a:avLst/>
          </a:prstGeom>
          <a:noFill/>
        </p:spPr>
        <p:txBody>
          <a:bodyPr wrap="square">
            <a:spAutoFit/>
          </a:bodyPr>
          <a:lstStyle/>
          <a:p>
            <a:pPr algn="just"/>
            <a:r>
              <a:rPr lang="en-US" sz="1850" dirty="0">
                <a:solidFill>
                  <a:srgbClr val="3D3838"/>
                </a:solidFill>
                <a:latin typeface="Source Sans Pro" pitchFamily="34" charset="0"/>
                <a:ea typeface="Source Sans Pro" pitchFamily="34" charset="-122"/>
              </a:rPr>
              <a:t>A Time-Projection Chamber (TPC) is a detector widely used in high-energy and nuclear physics. Its operation is based on the ionization of gas by a charged particle passing through the chamber. Electrons created by ionization drift under an electric field towards the anode, where they are detected, allowing the reconstruction of the particle's track in time and space.</a:t>
            </a:r>
            <a:endParaRPr lang="ru-RU" sz="1850" dirty="0">
              <a:solidFill>
                <a:srgbClr val="3D3838"/>
              </a:solidFill>
              <a:latin typeface="Source Sans Pro" pitchFamily="34" charset="0"/>
              <a:ea typeface="Source Sans Pro" pitchFamily="34" charset="-122"/>
            </a:endParaRPr>
          </a:p>
        </p:txBody>
      </p:sp>
      <p:pic>
        <p:nvPicPr>
          <p:cNvPr id="3074" name="Picture 2">
            <a:extLst>
              <a:ext uri="{FF2B5EF4-FFF2-40B4-BE49-F238E27FC236}">
                <a16:creationId xmlns:a16="http://schemas.microsoft.com/office/drawing/2014/main" id="{1FE71D54-2EE9-4DB2-A62E-D230A08505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4559" y="2279604"/>
            <a:ext cx="3923413" cy="2599163"/>
          </a:xfrm>
          <a:prstGeom prst="rect">
            <a:avLst/>
          </a:prstGeom>
          <a:noFill/>
          <a:extLst>
            <a:ext uri="{909E8E84-426E-40DD-AFC4-6F175D3DCCD1}">
              <a14:hiddenFill xmlns:a14="http://schemas.microsoft.com/office/drawing/2010/main">
                <a:solidFill>
                  <a:srgbClr val="FFFFFF"/>
                </a:solidFill>
              </a14:hiddenFill>
            </a:ext>
          </a:extLst>
        </p:spPr>
      </p:pic>
      <p:sp>
        <p:nvSpPr>
          <p:cNvPr id="7" name="Подзаголовок 2">
            <a:extLst>
              <a:ext uri="{FF2B5EF4-FFF2-40B4-BE49-F238E27FC236}">
                <a16:creationId xmlns:a16="http://schemas.microsoft.com/office/drawing/2014/main" id="{5A5A6F6D-1018-4271-9ED5-DF8043520285}"/>
              </a:ext>
            </a:extLst>
          </p:cNvPr>
          <p:cNvSpPr>
            <a:spLocks noGrp="1"/>
          </p:cNvSpPr>
          <p:nvPr>
            <p:ph type="subTitle" idx="1"/>
          </p:nvPr>
        </p:nvSpPr>
        <p:spPr>
          <a:xfrm>
            <a:off x="359646" y="5408564"/>
            <a:ext cx="11740049" cy="1315520"/>
          </a:xfrm>
        </p:spPr>
        <p:txBody>
          <a:bodyPr/>
          <a:lstStyle/>
          <a:p>
            <a:pPr algn="just"/>
            <a:r>
              <a:rPr lang="en-US" sz="1850" dirty="0">
                <a:solidFill>
                  <a:srgbClr val="3D3838"/>
                </a:solidFill>
                <a:latin typeface="Source Sans Pro" pitchFamily="34" charset="0"/>
                <a:ea typeface="Source Sans Pro" pitchFamily="34" charset="-122"/>
              </a:rPr>
              <a:t>One of the main advantages of the TPC’s is ability to provide three-dimensional particle tracking and measure ionization density, which offers insights into the particle's energy loss. </a:t>
            </a:r>
            <a:endParaRPr lang="ru-RU" sz="1850" dirty="0">
              <a:solidFill>
                <a:srgbClr val="3D3838"/>
              </a:solidFill>
              <a:latin typeface="Source Sans Pro" pitchFamily="34" charset="0"/>
              <a:ea typeface="Source Sans Pro" pitchFamily="34" charset="-122"/>
            </a:endParaRPr>
          </a:p>
          <a:p>
            <a:pPr algn="just"/>
            <a:r>
              <a:rPr lang="en-US" sz="1850" dirty="0">
                <a:solidFill>
                  <a:srgbClr val="3D3838"/>
                </a:solidFill>
                <a:latin typeface="Source Sans Pro" pitchFamily="34" charset="0"/>
                <a:ea typeface="Source Sans Pro" pitchFamily="34" charset="-122"/>
              </a:rPr>
              <a:t>TPC’s are essential for studying complex interactions, including nuclear reactions and heavy nuclei fission, ensuring highly accurate spatial and temporal event reconstruction.</a:t>
            </a:r>
            <a:endParaRPr lang="ru-RU" sz="1850" dirty="0">
              <a:solidFill>
                <a:srgbClr val="3D3838"/>
              </a:solidFill>
              <a:latin typeface="Source Sans Pro" pitchFamily="34" charset="0"/>
              <a:ea typeface="Source Sans Pro" pitchFamily="34" charset="-122"/>
            </a:endParaRPr>
          </a:p>
        </p:txBody>
      </p:sp>
      <p:sp>
        <p:nvSpPr>
          <p:cNvPr id="10" name="TextBox 9">
            <a:extLst>
              <a:ext uri="{FF2B5EF4-FFF2-40B4-BE49-F238E27FC236}">
                <a16:creationId xmlns:a16="http://schemas.microsoft.com/office/drawing/2014/main" id="{2DD0CAAF-F55A-4AB8-840F-786DBDD2EA35}"/>
              </a:ext>
            </a:extLst>
          </p:cNvPr>
          <p:cNvSpPr txBox="1"/>
          <p:nvPr/>
        </p:nvSpPr>
        <p:spPr>
          <a:xfrm>
            <a:off x="3033823" y="4843397"/>
            <a:ext cx="6124352" cy="307777"/>
          </a:xfrm>
          <a:prstGeom prst="rect">
            <a:avLst/>
          </a:prstGeom>
          <a:noFill/>
        </p:spPr>
        <p:txBody>
          <a:bodyPr wrap="square">
            <a:spAutoFit/>
          </a:bodyPr>
          <a:lstStyle/>
          <a:p>
            <a:r>
              <a:rPr lang="en-US" sz="1400" i="1" dirty="0">
                <a:solidFill>
                  <a:srgbClr val="3D3838"/>
                </a:solidFill>
                <a:latin typeface="Source Sans Pro" pitchFamily="34" charset="0"/>
                <a:ea typeface="Source Sans Pro" pitchFamily="34" charset="-122"/>
              </a:rPr>
              <a:t>Three Phases of Particle Detection in a TPC: Ionization, Drift, and Registration</a:t>
            </a:r>
            <a:endParaRPr lang="ru-RU" sz="1400" i="1" dirty="0">
              <a:solidFill>
                <a:srgbClr val="3D3838"/>
              </a:solidFill>
              <a:latin typeface="Source Sans Pro" pitchFamily="34" charset="0"/>
              <a:ea typeface="Source Sans Pro" pitchFamily="34" charset="-122"/>
            </a:endParaRPr>
          </a:p>
        </p:txBody>
      </p:sp>
    </p:spTree>
    <p:extLst>
      <p:ext uri="{BB962C8B-B14F-4D97-AF65-F5344CB8AC3E}">
        <p14:creationId xmlns:p14="http://schemas.microsoft.com/office/powerpoint/2010/main" val="1576443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078FF61-C734-428D-B803-58B9AA57F1AB}"/>
              </a:ext>
            </a:extLst>
          </p:cNvPr>
          <p:cNvSpPr>
            <a:spLocks noGrp="1"/>
          </p:cNvSpPr>
          <p:nvPr>
            <p:ph type="ctrTitle"/>
          </p:nvPr>
        </p:nvSpPr>
        <p:spPr>
          <a:xfrm>
            <a:off x="1628208" y="139726"/>
            <a:ext cx="5777783" cy="407811"/>
          </a:xfrm>
        </p:spPr>
        <p:txBody>
          <a:bodyPr/>
          <a:lstStyle/>
          <a:p>
            <a:pPr algn="just"/>
            <a:r>
              <a:rPr lang="en-US" sz="3200" dirty="0"/>
              <a:t> </a:t>
            </a:r>
            <a:r>
              <a:rPr lang="en-US" sz="3200" b="1" kern="0" spc="-38" dirty="0">
                <a:solidFill>
                  <a:srgbClr val="000000"/>
                </a:solidFill>
                <a:latin typeface="Montserrat" pitchFamily="34" charset="0"/>
              </a:rPr>
              <a:t>Fission TPC Example</a:t>
            </a:r>
            <a:endParaRPr lang="ru-RU" sz="3200" b="1" kern="0" spc="-38" dirty="0">
              <a:solidFill>
                <a:srgbClr val="000000"/>
              </a:solidFill>
              <a:latin typeface="Montserrat" pitchFamily="34" charset="0"/>
            </a:endParaRPr>
          </a:p>
        </p:txBody>
      </p:sp>
      <p:sp>
        <p:nvSpPr>
          <p:cNvPr id="11" name="TextBox 10">
            <a:extLst>
              <a:ext uri="{FF2B5EF4-FFF2-40B4-BE49-F238E27FC236}">
                <a16:creationId xmlns:a16="http://schemas.microsoft.com/office/drawing/2014/main" id="{313DC7CD-D27F-4440-BECC-93B79550175C}"/>
              </a:ext>
            </a:extLst>
          </p:cNvPr>
          <p:cNvSpPr txBox="1"/>
          <p:nvPr/>
        </p:nvSpPr>
        <p:spPr>
          <a:xfrm>
            <a:off x="104895" y="502823"/>
            <a:ext cx="7658714" cy="600164"/>
          </a:xfrm>
          <a:prstGeom prst="rect">
            <a:avLst/>
          </a:prstGeom>
          <a:noFill/>
        </p:spPr>
        <p:txBody>
          <a:bodyPr wrap="square">
            <a:spAutoFit/>
          </a:bodyPr>
          <a:lstStyle/>
          <a:p>
            <a:pPr algn="just"/>
            <a:r>
              <a:rPr lang="en-US" sz="1650" dirty="0">
                <a:solidFill>
                  <a:srgbClr val="3D3838"/>
                </a:solidFill>
                <a:latin typeface="Source Sans Pro" pitchFamily="34" charset="0"/>
                <a:ea typeface="Source Sans Pro" pitchFamily="34" charset="-122"/>
              </a:rPr>
              <a:t>The chamber described in article [2] is used for offline studies of spontaneous fission with long-lived isotopes, as well as for neutron-induced fission.</a:t>
            </a:r>
            <a:endParaRPr lang="ru-RU" sz="1650" dirty="0">
              <a:solidFill>
                <a:srgbClr val="3D3838"/>
              </a:solidFill>
              <a:latin typeface="Source Sans Pro" pitchFamily="34" charset="0"/>
              <a:ea typeface="Source Sans Pro" pitchFamily="34" charset="-122"/>
            </a:endParaRPr>
          </a:p>
        </p:txBody>
      </p:sp>
      <p:sp>
        <p:nvSpPr>
          <p:cNvPr id="20" name="Shape 3">
            <a:extLst>
              <a:ext uri="{FF2B5EF4-FFF2-40B4-BE49-F238E27FC236}">
                <a16:creationId xmlns:a16="http://schemas.microsoft.com/office/drawing/2014/main" id="{792C6D0A-D76D-471B-8DC7-F930F9962095}"/>
              </a:ext>
            </a:extLst>
          </p:cNvPr>
          <p:cNvSpPr/>
          <p:nvPr/>
        </p:nvSpPr>
        <p:spPr>
          <a:xfrm>
            <a:off x="532161" y="1906147"/>
            <a:ext cx="736044" cy="22860"/>
          </a:xfrm>
          <a:prstGeom prst="roundRect">
            <a:avLst>
              <a:gd name="adj" fmla="val 138003"/>
            </a:avLst>
          </a:prstGeom>
          <a:solidFill>
            <a:srgbClr val="D8D4D4"/>
          </a:solidFill>
          <a:ln/>
        </p:spPr>
      </p:sp>
      <p:sp>
        <p:nvSpPr>
          <p:cNvPr id="21" name="Shape 4">
            <a:extLst>
              <a:ext uri="{FF2B5EF4-FFF2-40B4-BE49-F238E27FC236}">
                <a16:creationId xmlns:a16="http://schemas.microsoft.com/office/drawing/2014/main" id="{0B8CDC29-2570-4134-9854-BD68E74B49D5}"/>
              </a:ext>
            </a:extLst>
          </p:cNvPr>
          <p:cNvSpPr/>
          <p:nvPr/>
        </p:nvSpPr>
        <p:spPr>
          <a:xfrm>
            <a:off x="81867" y="1681000"/>
            <a:ext cx="473154" cy="473154"/>
          </a:xfrm>
          <a:prstGeom prst="roundRect">
            <a:avLst>
              <a:gd name="adj" fmla="val 6667"/>
            </a:avLst>
          </a:prstGeom>
          <a:solidFill>
            <a:srgbClr val="F2EEEE"/>
          </a:solidFill>
          <a:ln/>
        </p:spPr>
      </p:sp>
      <p:sp>
        <p:nvSpPr>
          <p:cNvPr id="22" name="Text 5">
            <a:extLst>
              <a:ext uri="{FF2B5EF4-FFF2-40B4-BE49-F238E27FC236}">
                <a16:creationId xmlns:a16="http://schemas.microsoft.com/office/drawing/2014/main" id="{B3D373CE-DB05-4D1F-9E91-9434F2A94C52}"/>
              </a:ext>
            </a:extLst>
          </p:cNvPr>
          <p:cNvSpPr/>
          <p:nvPr/>
        </p:nvSpPr>
        <p:spPr>
          <a:xfrm>
            <a:off x="263675" y="1774107"/>
            <a:ext cx="109537" cy="286822"/>
          </a:xfrm>
          <a:prstGeom prst="rect">
            <a:avLst/>
          </a:prstGeom>
          <a:noFill/>
          <a:ln/>
        </p:spPr>
        <p:txBody>
          <a:bodyPr wrap="none" lIns="0" tIns="0" rIns="0" bIns="0" rtlCol="0" anchor="t"/>
          <a:lstStyle/>
          <a:p>
            <a:pPr marL="0" indent="0" algn="ctr">
              <a:lnSpc>
                <a:spcPts val="2250"/>
              </a:lnSpc>
              <a:buNone/>
            </a:pPr>
            <a:r>
              <a:rPr lang="en-US" sz="2250" b="1" kern="0" spc="-23" dirty="0">
                <a:solidFill>
                  <a:srgbClr val="3D3838"/>
                </a:solidFill>
                <a:latin typeface="Montserrat" pitchFamily="34" charset="0"/>
                <a:ea typeface="Montserrat" pitchFamily="34" charset="-122"/>
                <a:cs typeface="Montserrat" pitchFamily="34" charset="-120"/>
              </a:rPr>
              <a:t>1</a:t>
            </a:r>
            <a:endParaRPr lang="en-US" sz="2250" dirty="0"/>
          </a:p>
        </p:txBody>
      </p:sp>
      <p:sp>
        <p:nvSpPr>
          <p:cNvPr id="23" name="Text 6">
            <a:extLst>
              <a:ext uri="{FF2B5EF4-FFF2-40B4-BE49-F238E27FC236}">
                <a16:creationId xmlns:a16="http://schemas.microsoft.com/office/drawing/2014/main" id="{21966E65-0072-418B-9CBF-E82D6BB21008}"/>
              </a:ext>
            </a:extLst>
          </p:cNvPr>
          <p:cNvSpPr/>
          <p:nvPr/>
        </p:nvSpPr>
        <p:spPr>
          <a:xfrm>
            <a:off x="1475136" y="1654687"/>
            <a:ext cx="2389942" cy="298609"/>
          </a:xfrm>
          <a:prstGeom prst="rect">
            <a:avLst/>
          </a:prstGeom>
          <a:noFill/>
          <a:ln/>
        </p:spPr>
        <p:txBody>
          <a:bodyPr wrap="none" lIns="0" tIns="0" rIns="0" bIns="0" rtlCol="0" anchor="t"/>
          <a:lstStyle/>
          <a:p>
            <a:pPr>
              <a:lnSpc>
                <a:spcPts val="2350"/>
              </a:lnSpc>
            </a:pPr>
            <a:r>
              <a:rPr lang="en-US" sz="1850" b="1" kern="0" spc="-19" dirty="0">
                <a:solidFill>
                  <a:srgbClr val="3D3838"/>
                </a:solidFill>
                <a:latin typeface="Montserrat" pitchFamily="34" charset="0"/>
              </a:rPr>
              <a:t>Operating Principle</a:t>
            </a:r>
            <a:r>
              <a:rPr lang="ru-RU" sz="1850" b="1" kern="0" spc="-19" dirty="0">
                <a:solidFill>
                  <a:srgbClr val="3D3838"/>
                </a:solidFill>
                <a:latin typeface="Montserrat" pitchFamily="34" charset="0"/>
              </a:rPr>
              <a:t>:</a:t>
            </a:r>
            <a:endParaRPr lang="en-US" sz="1850" b="1" kern="0" spc="-19" dirty="0">
              <a:solidFill>
                <a:srgbClr val="3D3838"/>
              </a:solidFill>
              <a:latin typeface="Montserrat" pitchFamily="34" charset="0"/>
            </a:endParaRPr>
          </a:p>
        </p:txBody>
      </p:sp>
      <p:sp>
        <p:nvSpPr>
          <p:cNvPr id="24" name="Text 7">
            <a:extLst>
              <a:ext uri="{FF2B5EF4-FFF2-40B4-BE49-F238E27FC236}">
                <a16:creationId xmlns:a16="http://schemas.microsoft.com/office/drawing/2014/main" id="{08EC839D-A2EB-44A6-A4FF-924875965BF6}"/>
              </a:ext>
            </a:extLst>
          </p:cNvPr>
          <p:cNvSpPr/>
          <p:nvPr/>
        </p:nvSpPr>
        <p:spPr>
          <a:xfrm>
            <a:off x="1475134" y="1930378"/>
            <a:ext cx="6199823" cy="630793"/>
          </a:xfrm>
          <a:prstGeom prst="rect">
            <a:avLst/>
          </a:prstGeom>
          <a:noFill/>
          <a:ln/>
        </p:spPr>
        <p:txBody>
          <a:bodyPr wrap="square" lIns="0" tIns="0" rIns="0" bIns="0" rtlCol="0" anchor="t"/>
          <a:lstStyle/>
          <a:p>
            <a:pPr marL="0" indent="0" algn="l">
              <a:lnSpc>
                <a:spcPts val="2450"/>
              </a:lnSpc>
              <a:buNone/>
            </a:pPr>
            <a:r>
              <a:rPr lang="en-US" sz="1650" dirty="0">
                <a:solidFill>
                  <a:srgbClr val="3D3838"/>
                </a:solidFill>
                <a:latin typeface="Source Sans Pro" pitchFamily="34" charset="0"/>
                <a:ea typeface="Source Sans Pro" pitchFamily="34" charset="-122"/>
              </a:rPr>
              <a:t>The fission</a:t>
            </a:r>
            <a:r>
              <a:rPr lang="ru-RU" sz="1650" dirty="0">
                <a:solidFill>
                  <a:srgbClr val="3D3838"/>
                </a:solidFill>
                <a:latin typeface="Source Sans Pro" pitchFamily="34" charset="0"/>
                <a:ea typeface="Source Sans Pro" pitchFamily="34" charset="-122"/>
              </a:rPr>
              <a:t> </a:t>
            </a:r>
            <a:r>
              <a:rPr lang="en-US" sz="1650" dirty="0">
                <a:solidFill>
                  <a:srgbClr val="3D3838"/>
                </a:solidFill>
                <a:latin typeface="Source Sans Pro" pitchFamily="34" charset="0"/>
                <a:ea typeface="Source Sans Pro" pitchFamily="34" charset="-122"/>
              </a:rPr>
              <a:t>TPC detects fission fragment tracks, considering specific ionization energy loss, trajectory angles, and track lengths.</a:t>
            </a:r>
          </a:p>
        </p:txBody>
      </p:sp>
      <p:sp>
        <p:nvSpPr>
          <p:cNvPr id="25" name="Shape 8">
            <a:extLst>
              <a:ext uri="{FF2B5EF4-FFF2-40B4-BE49-F238E27FC236}">
                <a16:creationId xmlns:a16="http://schemas.microsoft.com/office/drawing/2014/main" id="{CAFEA7DF-B2FB-4667-A85C-312A12C20DB2}"/>
              </a:ext>
            </a:extLst>
          </p:cNvPr>
          <p:cNvSpPr/>
          <p:nvPr/>
        </p:nvSpPr>
        <p:spPr>
          <a:xfrm>
            <a:off x="532161" y="3074454"/>
            <a:ext cx="736044" cy="22860"/>
          </a:xfrm>
          <a:prstGeom prst="roundRect">
            <a:avLst>
              <a:gd name="adj" fmla="val 138003"/>
            </a:avLst>
          </a:prstGeom>
          <a:solidFill>
            <a:srgbClr val="D8D4D4"/>
          </a:solidFill>
          <a:ln/>
        </p:spPr>
      </p:sp>
      <p:sp>
        <p:nvSpPr>
          <p:cNvPr id="26" name="Shape 9">
            <a:extLst>
              <a:ext uri="{FF2B5EF4-FFF2-40B4-BE49-F238E27FC236}">
                <a16:creationId xmlns:a16="http://schemas.microsoft.com/office/drawing/2014/main" id="{19908BDE-B372-41C9-8F7C-2596BA9C1A94}"/>
              </a:ext>
            </a:extLst>
          </p:cNvPr>
          <p:cNvSpPr/>
          <p:nvPr/>
        </p:nvSpPr>
        <p:spPr>
          <a:xfrm>
            <a:off x="81867" y="2849307"/>
            <a:ext cx="473154" cy="473154"/>
          </a:xfrm>
          <a:prstGeom prst="roundRect">
            <a:avLst>
              <a:gd name="adj" fmla="val 6667"/>
            </a:avLst>
          </a:prstGeom>
          <a:solidFill>
            <a:srgbClr val="F2EEEE"/>
          </a:solidFill>
          <a:ln/>
        </p:spPr>
      </p:sp>
      <p:sp>
        <p:nvSpPr>
          <p:cNvPr id="27" name="Text 10">
            <a:extLst>
              <a:ext uri="{FF2B5EF4-FFF2-40B4-BE49-F238E27FC236}">
                <a16:creationId xmlns:a16="http://schemas.microsoft.com/office/drawing/2014/main" id="{FF658E13-764F-41A3-95AB-B8DDFF162763}"/>
              </a:ext>
            </a:extLst>
          </p:cNvPr>
          <p:cNvSpPr/>
          <p:nvPr/>
        </p:nvSpPr>
        <p:spPr>
          <a:xfrm>
            <a:off x="235219" y="2942414"/>
            <a:ext cx="166330" cy="286822"/>
          </a:xfrm>
          <a:prstGeom prst="rect">
            <a:avLst/>
          </a:prstGeom>
          <a:noFill/>
          <a:ln/>
        </p:spPr>
        <p:txBody>
          <a:bodyPr wrap="none" lIns="0" tIns="0" rIns="0" bIns="0" rtlCol="0" anchor="t"/>
          <a:lstStyle/>
          <a:p>
            <a:pPr marL="0" indent="0" algn="ctr">
              <a:lnSpc>
                <a:spcPts val="2250"/>
              </a:lnSpc>
              <a:buNone/>
            </a:pPr>
            <a:r>
              <a:rPr lang="en-US" sz="2250" b="1" kern="0" spc="-23" dirty="0">
                <a:solidFill>
                  <a:srgbClr val="3D3838"/>
                </a:solidFill>
                <a:latin typeface="Montserrat" pitchFamily="34" charset="0"/>
                <a:ea typeface="Montserrat" pitchFamily="34" charset="-122"/>
                <a:cs typeface="Montserrat" pitchFamily="34" charset="-120"/>
              </a:rPr>
              <a:t>2</a:t>
            </a:r>
            <a:endParaRPr lang="en-US" sz="2250" dirty="0"/>
          </a:p>
        </p:txBody>
      </p:sp>
      <p:sp>
        <p:nvSpPr>
          <p:cNvPr id="28" name="Text 11">
            <a:extLst>
              <a:ext uri="{FF2B5EF4-FFF2-40B4-BE49-F238E27FC236}">
                <a16:creationId xmlns:a16="http://schemas.microsoft.com/office/drawing/2014/main" id="{583DF12B-2B73-4B5F-9995-117EEBBC6F9A}"/>
              </a:ext>
            </a:extLst>
          </p:cNvPr>
          <p:cNvSpPr/>
          <p:nvPr/>
        </p:nvSpPr>
        <p:spPr>
          <a:xfrm>
            <a:off x="1475136" y="2822994"/>
            <a:ext cx="2389942" cy="298609"/>
          </a:xfrm>
          <a:prstGeom prst="rect">
            <a:avLst/>
          </a:prstGeom>
          <a:noFill/>
          <a:ln/>
        </p:spPr>
        <p:txBody>
          <a:bodyPr wrap="none" lIns="0" tIns="0" rIns="0" bIns="0" rtlCol="0" anchor="t"/>
          <a:lstStyle/>
          <a:p>
            <a:pPr marL="0" indent="0" algn="l">
              <a:lnSpc>
                <a:spcPts val="2350"/>
              </a:lnSpc>
              <a:buNone/>
            </a:pPr>
            <a:r>
              <a:rPr lang="en-US" sz="1850" b="1" kern="0" spc="-19" dirty="0">
                <a:solidFill>
                  <a:srgbClr val="3D3838"/>
                </a:solidFill>
                <a:latin typeface="Montserrat" pitchFamily="34" charset="0"/>
              </a:rPr>
              <a:t>Design:</a:t>
            </a:r>
          </a:p>
        </p:txBody>
      </p:sp>
      <p:sp>
        <p:nvSpPr>
          <p:cNvPr id="29" name="Text 12">
            <a:extLst>
              <a:ext uri="{FF2B5EF4-FFF2-40B4-BE49-F238E27FC236}">
                <a16:creationId xmlns:a16="http://schemas.microsoft.com/office/drawing/2014/main" id="{904359D6-FCBD-4184-9A23-89DCB82CFCD4}"/>
              </a:ext>
            </a:extLst>
          </p:cNvPr>
          <p:cNvSpPr/>
          <p:nvPr/>
        </p:nvSpPr>
        <p:spPr>
          <a:xfrm>
            <a:off x="1475135" y="3136629"/>
            <a:ext cx="5972901" cy="630793"/>
          </a:xfrm>
          <a:prstGeom prst="rect">
            <a:avLst/>
          </a:prstGeom>
          <a:noFill/>
          <a:ln/>
        </p:spPr>
        <p:txBody>
          <a:bodyPr wrap="none" lIns="0" tIns="0" rIns="0" bIns="0" rtlCol="0" anchor="t"/>
          <a:lstStyle/>
          <a:p>
            <a:pPr marL="0" indent="0" algn="l">
              <a:lnSpc>
                <a:spcPts val="2450"/>
              </a:lnSpc>
              <a:buNone/>
            </a:pPr>
            <a:r>
              <a:rPr lang="en-US" sz="1650" dirty="0">
                <a:solidFill>
                  <a:srgbClr val="3D3838"/>
                </a:solidFill>
                <a:latin typeface="Source Sans Pro" pitchFamily="34" charset="0"/>
                <a:ea typeface="Source Sans Pro" pitchFamily="34" charset="-122"/>
              </a:rPr>
              <a:t>It consists of two internal volumes separated by a target where the</a:t>
            </a:r>
            <a:endParaRPr lang="ru-RU" sz="1650" dirty="0">
              <a:solidFill>
                <a:srgbClr val="3D3838"/>
              </a:solidFill>
              <a:latin typeface="Source Sans Pro" pitchFamily="34" charset="0"/>
              <a:ea typeface="Source Sans Pro" pitchFamily="34" charset="-122"/>
            </a:endParaRPr>
          </a:p>
          <a:p>
            <a:pPr marL="0" indent="0" algn="l">
              <a:lnSpc>
                <a:spcPts val="2450"/>
              </a:lnSpc>
              <a:buNone/>
            </a:pPr>
            <a:r>
              <a:rPr lang="en-US" sz="1650" dirty="0">
                <a:solidFill>
                  <a:srgbClr val="3D3838"/>
                </a:solidFill>
                <a:latin typeface="Source Sans Pro" pitchFamily="34" charset="0"/>
                <a:ea typeface="Source Sans Pro" pitchFamily="34" charset="-122"/>
              </a:rPr>
              <a:t>neutron beam induces fission.</a:t>
            </a:r>
          </a:p>
        </p:txBody>
      </p:sp>
      <p:sp>
        <p:nvSpPr>
          <p:cNvPr id="30" name="Shape 13">
            <a:extLst>
              <a:ext uri="{FF2B5EF4-FFF2-40B4-BE49-F238E27FC236}">
                <a16:creationId xmlns:a16="http://schemas.microsoft.com/office/drawing/2014/main" id="{3AB74FE6-515A-474F-A854-67A16C6625D0}"/>
              </a:ext>
            </a:extLst>
          </p:cNvPr>
          <p:cNvSpPr/>
          <p:nvPr/>
        </p:nvSpPr>
        <p:spPr>
          <a:xfrm>
            <a:off x="522264" y="4246214"/>
            <a:ext cx="736044" cy="22860"/>
          </a:xfrm>
          <a:prstGeom prst="roundRect">
            <a:avLst>
              <a:gd name="adj" fmla="val 138003"/>
            </a:avLst>
          </a:prstGeom>
          <a:solidFill>
            <a:srgbClr val="D8D4D4"/>
          </a:solidFill>
          <a:ln/>
        </p:spPr>
      </p:sp>
      <p:sp>
        <p:nvSpPr>
          <p:cNvPr id="31" name="Shape 14">
            <a:extLst>
              <a:ext uri="{FF2B5EF4-FFF2-40B4-BE49-F238E27FC236}">
                <a16:creationId xmlns:a16="http://schemas.microsoft.com/office/drawing/2014/main" id="{489E19AD-3DEA-4FA8-9352-0C801310FD3A}"/>
              </a:ext>
            </a:extLst>
          </p:cNvPr>
          <p:cNvSpPr/>
          <p:nvPr/>
        </p:nvSpPr>
        <p:spPr>
          <a:xfrm>
            <a:off x="81867" y="3994754"/>
            <a:ext cx="473154" cy="473154"/>
          </a:xfrm>
          <a:prstGeom prst="roundRect">
            <a:avLst>
              <a:gd name="adj" fmla="val 6667"/>
            </a:avLst>
          </a:prstGeom>
          <a:solidFill>
            <a:srgbClr val="F2EEEE"/>
          </a:solidFill>
          <a:ln/>
        </p:spPr>
      </p:sp>
      <p:sp>
        <p:nvSpPr>
          <p:cNvPr id="32" name="Text 15">
            <a:extLst>
              <a:ext uri="{FF2B5EF4-FFF2-40B4-BE49-F238E27FC236}">
                <a16:creationId xmlns:a16="http://schemas.microsoft.com/office/drawing/2014/main" id="{3464CBE0-AE66-42A1-B036-DDA2A431D037}"/>
              </a:ext>
            </a:extLst>
          </p:cNvPr>
          <p:cNvSpPr/>
          <p:nvPr/>
        </p:nvSpPr>
        <p:spPr>
          <a:xfrm>
            <a:off x="225084" y="4114174"/>
            <a:ext cx="166926" cy="286822"/>
          </a:xfrm>
          <a:prstGeom prst="rect">
            <a:avLst/>
          </a:prstGeom>
          <a:noFill/>
          <a:ln/>
        </p:spPr>
        <p:txBody>
          <a:bodyPr wrap="none" lIns="0" tIns="0" rIns="0" bIns="0" rtlCol="0" anchor="t"/>
          <a:lstStyle/>
          <a:p>
            <a:pPr marL="0" indent="0" algn="ctr">
              <a:lnSpc>
                <a:spcPts val="2250"/>
              </a:lnSpc>
              <a:buNone/>
            </a:pPr>
            <a:r>
              <a:rPr lang="en-US" sz="2250" b="1" kern="0" spc="-23" dirty="0">
                <a:solidFill>
                  <a:srgbClr val="3D3838"/>
                </a:solidFill>
                <a:latin typeface="Montserrat" pitchFamily="34" charset="0"/>
                <a:ea typeface="Montserrat" pitchFamily="34" charset="-122"/>
                <a:cs typeface="Montserrat" pitchFamily="34" charset="-120"/>
              </a:rPr>
              <a:t>3</a:t>
            </a:r>
            <a:endParaRPr lang="en-US" sz="2250" dirty="0"/>
          </a:p>
        </p:txBody>
      </p:sp>
      <p:sp>
        <p:nvSpPr>
          <p:cNvPr id="33" name="Text 16">
            <a:extLst>
              <a:ext uri="{FF2B5EF4-FFF2-40B4-BE49-F238E27FC236}">
                <a16:creationId xmlns:a16="http://schemas.microsoft.com/office/drawing/2014/main" id="{EAC422D8-E12B-4991-829F-19FDEA380B66}"/>
              </a:ext>
            </a:extLst>
          </p:cNvPr>
          <p:cNvSpPr/>
          <p:nvPr/>
        </p:nvSpPr>
        <p:spPr>
          <a:xfrm>
            <a:off x="1465239" y="3994754"/>
            <a:ext cx="2389942" cy="298609"/>
          </a:xfrm>
          <a:prstGeom prst="rect">
            <a:avLst/>
          </a:prstGeom>
          <a:noFill/>
          <a:ln/>
        </p:spPr>
        <p:txBody>
          <a:bodyPr wrap="none" lIns="0" tIns="0" rIns="0" bIns="0" rtlCol="0" anchor="t"/>
          <a:lstStyle/>
          <a:p>
            <a:pPr>
              <a:lnSpc>
                <a:spcPts val="2350"/>
              </a:lnSpc>
            </a:pPr>
            <a:r>
              <a:rPr lang="en-US" sz="1850" b="1" kern="0" spc="-19" dirty="0">
                <a:solidFill>
                  <a:srgbClr val="3D3838"/>
                </a:solidFill>
                <a:latin typeface="Montserrat" pitchFamily="34" charset="0"/>
              </a:rPr>
              <a:t>Sensitive Gas: </a:t>
            </a:r>
          </a:p>
        </p:txBody>
      </p:sp>
      <p:sp>
        <p:nvSpPr>
          <p:cNvPr id="34" name="Text 17">
            <a:extLst>
              <a:ext uri="{FF2B5EF4-FFF2-40B4-BE49-F238E27FC236}">
                <a16:creationId xmlns:a16="http://schemas.microsoft.com/office/drawing/2014/main" id="{2A797938-5803-4EEB-AA95-2BD985B801D0}"/>
              </a:ext>
            </a:extLst>
          </p:cNvPr>
          <p:cNvSpPr/>
          <p:nvPr/>
        </p:nvSpPr>
        <p:spPr>
          <a:xfrm>
            <a:off x="1465237" y="4293363"/>
            <a:ext cx="6398152" cy="315397"/>
          </a:xfrm>
          <a:prstGeom prst="rect">
            <a:avLst/>
          </a:prstGeom>
          <a:noFill/>
          <a:ln/>
        </p:spPr>
        <p:txBody>
          <a:bodyPr wrap="none" lIns="0" tIns="0" rIns="0" bIns="0" rtlCol="0" anchor="t"/>
          <a:lstStyle/>
          <a:p>
            <a:pPr>
              <a:lnSpc>
                <a:spcPts val="2450"/>
              </a:lnSpc>
            </a:pPr>
            <a:r>
              <a:rPr lang="en-US" sz="1650" dirty="0">
                <a:solidFill>
                  <a:srgbClr val="3D3838"/>
                </a:solidFill>
                <a:latin typeface="Source Sans Pro" pitchFamily="34" charset="0"/>
                <a:ea typeface="Source Sans Pro" pitchFamily="34" charset="-122"/>
              </a:rPr>
              <a:t>A mixture of argon and isobutane is employed to facilitate ionization</a:t>
            </a:r>
            <a:endParaRPr lang="ru-RU" sz="1650" dirty="0">
              <a:solidFill>
                <a:srgbClr val="3D3838"/>
              </a:solidFill>
              <a:latin typeface="Source Sans Pro" pitchFamily="34" charset="0"/>
              <a:ea typeface="Source Sans Pro" pitchFamily="34" charset="-122"/>
            </a:endParaRPr>
          </a:p>
          <a:p>
            <a:pPr>
              <a:lnSpc>
                <a:spcPts val="2450"/>
              </a:lnSpc>
            </a:pPr>
            <a:r>
              <a:rPr lang="en-US" sz="1650" dirty="0">
                <a:solidFill>
                  <a:srgbClr val="3D3838"/>
                </a:solidFill>
                <a:latin typeface="Source Sans Pro" pitchFamily="34" charset="0"/>
                <a:ea typeface="Source Sans Pro" pitchFamily="34" charset="-122"/>
              </a:rPr>
              <a:t>and energy deposition from charged particles.</a:t>
            </a:r>
          </a:p>
        </p:txBody>
      </p:sp>
      <p:sp>
        <p:nvSpPr>
          <p:cNvPr id="35" name="Shape 13">
            <a:extLst>
              <a:ext uri="{FF2B5EF4-FFF2-40B4-BE49-F238E27FC236}">
                <a16:creationId xmlns:a16="http://schemas.microsoft.com/office/drawing/2014/main" id="{C8A4DE25-99BB-4C95-A28A-86C59F0100D7}"/>
              </a:ext>
            </a:extLst>
          </p:cNvPr>
          <p:cNvSpPr/>
          <p:nvPr/>
        </p:nvSpPr>
        <p:spPr>
          <a:xfrm>
            <a:off x="522264" y="5387467"/>
            <a:ext cx="736044" cy="22860"/>
          </a:xfrm>
          <a:prstGeom prst="roundRect">
            <a:avLst>
              <a:gd name="adj" fmla="val 138003"/>
            </a:avLst>
          </a:prstGeom>
          <a:solidFill>
            <a:srgbClr val="D8D4D4"/>
          </a:solidFill>
          <a:ln/>
        </p:spPr>
      </p:sp>
      <p:sp>
        <p:nvSpPr>
          <p:cNvPr id="36" name="Shape 14">
            <a:extLst>
              <a:ext uri="{FF2B5EF4-FFF2-40B4-BE49-F238E27FC236}">
                <a16:creationId xmlns:a16="http://schemas.microsoft.com/office/drawing/2014/main" id="{57C1D323-01A8-447E-AC9C-53E1FA4BB0FE}"/>
              </a:ext>
            </a:extLst>
          </p:cNvPr>
          <p:cNvSpPr/>
          <p:nvPr/>
        </p:nvSpPr>
        <p:spPr>
          <a:xfrm>
            <a:off x="81867" y="5136007"/>
            <a:ext cx="473154" cy="473154"/>
          </a:xfrm>
          <a:prstGeom prst="roundRect">
            <a:avLst>
              <a:gd name="adj" fmla="val 6667"/>
            </a:avLst>
          </a:prstGeom>
          <a:solidFill>
            <a:srgbClr val="F2EEEE"/>
          </a:solidFill>
          <a:ln/>
        </p:spPr>
      </p:sp>
      <p:sp>
        <p:nvSpPr>
          <p:cNvPr id="37" name="Text 15">
            <a:extLst>
              <a:ext uri="{FF2B5EF4-FFF2-40B4-BE49-F238E27FC236}">
                <a16:creationId xmlns:a16="http://schemas.microsoft.com/office/drawing/2014/main" id="{5F985EAE-858C-4612-BC11-CDEDCDF85F5F}"/>
              </a:ext>
            </a:extLst>
          </p:cNvPr>
          <p:cNvSpPr/>
          <p:nvPr/>
        </p:nvSpPr>
        <p:spPr>
          <a:xfrm>
            <a:off x="225084" y="5255427"/>
            <a:ext cx="166926" cy="286822"/>
          </a:xfrm>
          <a:prstGeom prst="rect">
            <a:avLst/>
          </a:prstGeom>
          <a:noFill/>
          <a:ln/>
        </p:spPr>
        <p:txBody>
          <a:bodyPr wrap="none" lIns="0" tIns="0" rIns="0" bIns="0" rtlCol="0" anchor="t"/>
          <a:lstStyle/>
          <a:p>
            <a:pPr marL="0" indent="0" algn="ctr">
              <a:lnSpc>
                <a:spcPts val="2250"/>
              </a:lnSpc>
              <a:buNone/>
            </a:pPr>
            <a:r>
              <a:rPr lang="ru-RU" sz="2250" b="1" kern="0" spc="-23" dirty="0">
                <a:solidFill>
                  <a:srgbClr val="3D3838"/>
                </a:solidFill>
                <a:latin typeface="Montserrat" pitchFamily="34" charset="0"/>
              </a:rPr>
              <a:t>4</a:t>
            </a:r>
            <a:endParaRPr lang="en-US" sz="2250" dirty="0"/>
          </a:p>
        </p:txBody>
      </p:sp>
      <p:sp>
        <p:nvSpPr>
          <p:cNvPr id="38" name="Text 16">
            <a:extLst>
              <a:ext uri="{FF2B5EF4-FFF2-40B4-BE49-F238E27FC236}">
                <a16:creationId xmlns:a16="http://schemas.microsoft.com/office/drawing/2014/main" id="{2339EA36-BF30-42C7-B759-440055FDF2BE}"/>
              </a:ext>
            </a:extLst>
          </p:cNvPr>
          <p:cNvSpPr/>
          <p:nvPr/>
        </p:nvSpPr>
        <p:spPr>
          <a:xfrm>
            <a:off x="1465239" y="5136007"/>
            <a:ext cx="2389942" cy="298609"/>
          </a:xfrm>
          <a:prstGeom prst="rect">
            <a:avLst/>
          </a:prstGeom>
          <a:noFill/>
          <a:ln/>
        </p:spPr>
        <p:txBody>
          <a:bodyPr wrap="none" lIns="0" tIns="0" rIns="0" bIns="0" rtlCol="0" anchor="t"/>
          <a:lstStyle/>
          <a:p>
            <a:pPr>
              <a:lnSpc>
                <a:spcPts val="2350"/>
              </a:lnSpc>
            </a:pPr>
            <a:r>
              <a:rPr lang="en-US" sz="1850" b="1" kern="0" spc="-19" dirty="0">
                <a:solidFill>
                  <a:srgbClr val="3D3838"/>
                </a:solidFill>
                <a:latin typeface="Montserrat" pitchFamily="34" charset="0"/>
              </a:rPr>
              <a:t>Signal Readout: </a:t>
            </a:r>
          </a:p>
        </p:txBody>
      </p:sp>
      <p:sp>
        <p:nvSpPr>
          <p:cNvPr id="39" name="Text 17">
            <a:extLst>
              <a:ext uri="{FF2B5EF4-FFF2-40B4-BE49-F238E27FC236}">
                <a16:creationId xmlns:a16="http://schemas.microsoft.com/office/drawing/2014/main" id="{C9F1AB77-965F-46AC-B5EF-C85BF79373B6}"/>
              </a:ext>
            </a:extLst>
          </p:cNvPr>
          <p:cNvSpPr/>
          <p:nvPr/>
        </p:nvSpPr>
        <p:spPr>
          <a:xfrm>
            <a:off x="1465237" y="5434616"/>
            <a:ext cx="6371189" cy="859403"/>
          </a:xfrm>
          <a:prstGeom prst="rect">
            <a:avLst/>
          </a:prstGeom>
          <a:noFill/>
          <a:ln/>
        </p:spPr>
        <p:txBody>
          <a:bodyPr wrap="none" lIns="0" tIns="0" rIns="0" bIns="0" rtlCol="0" anchor="t"/>
          <a:lstStyle/>
          <a:p>
            <a:pPr algn="just">
              <a:lnSpc>
                <a:spcPts val="2450"/>
              </a:lnSpc>
            </a:pPr>
            <a:r>
              <a:rPr lang="en-US" sz="1650" dirty="0">
                <a:solidFill>
                  <a:srgbClr val="3D3838"/>
                </a:solidFill>
                <a:latin typeface="Source Sans Pro" pitchFamily="34" charset="0"/>
                <a:ea typeface="Source Sans Pro" pitchFamily="34" charset="-122"/>
              </a:rPr>
              <a:t>Signals from ionization electrons are amplified and read out from </a:t>
            </a:r>
            <a:endParaRPr lang="ru-RU" sz="1650" dirty="0">
              <a:solidFill>
                <a:srgbClr val="3D3838"/>
              </a:solidFill>
              <a:latin typeface="Source Sans Pro" pitchFamily="34" charset="0"/>
              <a:ea typeface="Source Sans Pro" pitchFamily="34" charset="-122"/>
            </a:endParaRPr>
          </a:p>
          <a:p>
            <a:pPr algn="just">
              <a:lnSpc>
                <a:spcPts val="2450"/>
              </a:lnSpc>
            </a:pPr>
            <a:r>
              <a:rPr lang="en-US" sz="1650" dirty="0">
                <a:solidFill>
                  <a:srgbClr val="3D3838"/>
                </a:solidFill>
                <a:latin typeface="Source Sans Pro" pitchFamily="34" charset="0"/>
                <a:ea typeface="Source Sans Pro" pitchFamily="34" charset="-122"/>
              </a:rPr>
              <a:t>hexagonal pads, providing 4π coverage and high measurement </a:t>
            </a:r>
            <a:endParaRPr lang="ru-RU" sz="1650" dirty="0">
              <a:solidFill>
                <a:srgbClr val="3D3838"/>
              </a:solidFill>
              <a:latin typeface="Source Sans Pro" pitchFamily="34" charset="0"/>
              <a:ea typeface="Source Sans Pro" pitchFamily="34" charset="-122"/>
            </a:endParaRPr>
          </a:p>
          <a:p>
            <a:pPr algn="just">
              <a:lnSpc>
                <a:spcPts val="2450"/>
              </a:lnSpc>
            </a:pPr>
            <a:r>
              <a:rPr lang="en-US" sz="1650" dirty="0">
                <a:solidFill>
                  <a:srgbClr val="3D3838"/>
                </a:solidFill>
                <a:latin typeface="Source Sans Pro" pitchFamily="34" charset="0"/>
                <a:ea typeface="Source Sans Pro" pitchFamily="34" charset="-122"/>
              </a:rPr>
              <a:t>accuracy.</a:t>
            </a:r>
          </a:p>
        </p:txBody>
      </p:sp>
      <p:sp>
        <p:nvSpPr>
          <p:cNvPr id="41" name="TextBox 40">
            <a:extLst>
              <a:ext uri="{FF2B5EF4-FFF2-40B4-BE49-F238E27FC236}">
                <a16:creationId xmlns:a16="http://schemas.microsoft.com/office/drawing/2014/main" id="{732E0843-7A64-417D-BDD1-9B295DBC4BD9}"/>
              </a:ext>
            </a:extLst>
          </p:cNvPr>
          <p:cNvSpPr txBox="1"/>
          <p:nvPr/>
        </p:nvSpPr>
        <p:spPr>
          <a:xfrm>
            <a:off x="104895" y="1143953"/>
            <a:ext cx="6674264" cy="377026"/>
          </a:xfrm>
          <a:prstGeom prst="rect">
            <a:avLst/>
          </a:prstGeom>
          <a:noFill/>
        </p:spPr>
        <p:txBody>
          <a:bodyPr wrap="square">
            <a:spAutoFit/>
          </a:bodyPr>
          <a:lstStyle/>
          <a:p>
            <a:r>
              <a:rPr lang="en-US" sz="1850" b="1" kern="0" spc="-19" dirty="0">
                <a:solidFill>
                  <a:srgbClr val="3D3838"/>
                </a:solidFill>
                <a:latin typeface="Montserrat" pitchFamily="34" charset="0"/>
              </a:rPr>
              <a:t>Key features of the detector:</a:t>
            </a:r>
            <a:endParaRPr lang="ru-RU" sz="1850" b="1" kern="0" spc="-19" dirty="0">
              <a:solidFill>
                <a:srgbClr val="3D3838"/>
              </a:solidFill>
              <a:latin typeface="Montserrat" pitchFamily="34" charset="0"/>
            </a:endParaRPr>
          </a:p>
        </p:txBody>
      </p:sp>
      <p:sp>
        <p:nvSpPr>
          <p:cNvPr id="42" name="Shape 3">
            <a:extLst>
              <a:ext uri="{FF2B5EF4-FFF2-40B4-BE49-F238E27FC236}">
                <a16:creationId xmlns:a16="http://schemas.microsoft.com/office/drawing/2014/main" id="{B0F27F68-A605-47FD-9141-80C69223525C}"/>
              </a:ext>
            </a:extLst>
          </p:cNvPr>
          <p:cNvSpPr/>
          <p:nvPr/>
        </p:nvSpPr>
        <p:spPr>
          <a:xfrm>
            <a:off x="-23028" y="1520979"/>
            <a:ext cx="7964090" cy="54294"/>
          </a:xfrm>
          <a:prstGeom prst="roundRect">
            <a:avLst>
              <a:gd name="adj" fmla="val 138003"/>
            </a:avLst>
          </a:prstGeom>
          <a:solidFill>
            <a:srgbClr val="D8D4D4"/>
          </a:solidFill>
          <a:ln/>
        </p:spPr>
      </p:sp>
      <p:pic>
        <p:nvPicPr>
          <p:cNvPr id="7" name="Рисунок 6">
            <a:extLst>
              <a:ext uri="{FF2B5EF4-FFF2-40B4-BE49-F238E27FC236}">
                <a16:creationId xmlns:a16="http://schemas.microsoft.com/office/drawing/2014/main" id="{3BC0FBF5-0536-4597-8EEF-7F44B12D10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9300" y="239349"/>
            <a:ext cx="4217481" cy="3252680"/>
          </a:xfrm>
          <a:prstGeom prst="rect">
            <a:avLst/>
          </a:prstGeom>
        </p:spPr>
      </p:pic>
      <p:pic>
        <p:nvPicPr>
          <p:cNvPr id="50" name="Рисунок 49">
            <a:extLst>
              <a:ext uri="{FF2B5EF4-FFF2-40B4-BE49-F238E27FC236}">
                <a16:creationId xmlns:a16="http://schemas.microsoft.com/office/drawing/2014/main" id="{875850B5-8E57-4458-AAF4-0D950EAF89A1}"/>
              </a:ext>
            </a:extLst>
          </p:cNvPr>
          <p:cNvPicPr>
            <a:picLocks noChangeAspect="1"/>
          </p:cNvPicPr>
          <p:nvPr/>
        </p:nvPicPr>
        <p:blipFill rotWithShape="1">
          <a:blip r:embed="rId4"/>
          <a:srcRect l="3312" r="2624"/>
          <a:stretch/>
        </p:blipFill>
        <p:spPr>
          <a:xfrm>
            <a:off x="9753991" y="3561985"/>
            <a:ext cx="2178481" cy="1643818"/>
          </a:xfrm>
          <a:prstGeom prst="rect">
            <a:avLst/>
          </a:prstGeom>
        </p:spPr>
      </p:pic>
      <p:pic>
        <p:nvPicPr>
          <p:cNvPr id="52" name="Рисунок 51">
            <a:extLst>
              <a:ext uri="{FF2B5EF4-FFF2-40B4-BE49-F238E27FC236}">
                <a16:creationId xmlns:a16="http://schemas.microsoft.com/office/drawing/2014/main" id="{012A2061-C97D-4A14-B007-037E840EA4C7}"/>
              </a:ext>
            </a:extLst>
          </p:cNvPr>
          <p:cNvPicPr>
            <a:picLocks noChangeAspect="1"/>
          </p:cNvPicPr>
          <p:nvPr/>
        </p:nvPicPr>
        <p:blipFill rotWithShape="1">
          <a:blip r:embed="rId5"/>
          <a:srcRect l="8518" r="6319"/>
          <a:stretch/>
        </p:blipFill>
        <p:spPr>
          <a:xfrm>
            <a:off x="7739300" y="3572223"/>
            <a:ext cx="1933209" cy="1633580"/>
          </a:xfrm>
          <a:prstGeom prst="rect">
            <a:avLst/>
          </a:prstGeom>
        </p:spPr>
      </p:pic>
      <p:sp>
        <p:nvSpPr>
          <p:cNvPr id="53" name="TextBox 52">
            <a:extLst>
              <a:ext uri="{FF2B5EF4-FFF2-40B4-BE49-F238E27FC236}">
                <a16:creationId xmlns:a16="http://schemas.microsoft.com/office/drawing/2014/main" id="{8CA97D24-A2E6-4A62-A5E9-3FB9F072BF2A}"/>
              </a:ext>
            </a:extLst>
          </p:cNvPr>
          <p:cNvSpPr txBox="1"/>
          <p:nvPr/>
        </p:nvSpPr>
        <p:spPr>
          <a:xfrm>
            <a:off x="7714992" y="5886882"/>
            <a:ext cx="4217480" cy="553998"/>
          </a:xfrm>
          <a:prstGeom prst="rect">
            <a:avLst/>
          </a:prstGeom>
          <a:noFill/>
        </p:spPr>
        <p:txBody>
          <a:bodyPr wrap="square" rtlCol="0">
            <a:spAutoFit/>
          </a:bodyPr>
          <a:lstStyle/>
          <a:p>
            <a:pPr algn="just"/>
            <a:r>
              <a:rPr lang="en-US" sz="1000" dirty="0">
                <a:solidFill>
                  <a:srgbClr val="3D3838"/>
                </a:solidFill>
                <a:latin typeface="Source Sans Pro" pitchFamily="34" charset="0"/>
                <a:ea typeface="Source Sans Pro" pitchFamily="34" charset="-122"/>
              </a:rPr>
              <a:t>[</a:t>
            </a:r>
            <a:r>
              <a:rPr lang="ru-RU" sz="1000" dirty="0">
                <a:solidFill>
                  <a:srgbClr val="3D3838"/>
                </a:solidFill>
                <a:latin typeface="Source Sans Pro" pitchFamily="34" charset="0"/>
                <a:ea typeface="Source Sans Pro" pitchFamily="34" charset="-122"/>
              </a:rPr>
              <a:t>2</a:t>
            </a:r>
            <a:r>
              <a:rPr lang="en-US" sz="1000" dirty="0">
                <a:solidFill>
                  <a:srgbClr val="3D3838"/>
                </a:solidFill>
                <a:latin typeface="Source Sans Pro" pitchFamily="34" charset="0"/>
                <a:ea typeface="Source Sans Pro" pitchFamily="34" charset="-122"/>
              </a:rPr>
              <a:t>] </a:t>
            </a:r>
            <a:r>
              <a:rPr lang="en-US" sz="1000" i="1" dirty="0" err="1">
                <a:solidFill>
                  <a:srgbClr val="3D3838"/>
                </a:solidFill>
                <a:latin typeface="Source Sans Pro" pitchFamily="34" charset="0"/>
                <a:ea typeface="Source Sans Pro" pitchFamily="34" charset="-122"/>
              </a:rPr>
              <a:t>Kemnitz</a:t>
            </a:r>
            <a:r>
              <a:rPr lang="en-US" sz="1000" i="1" dirty="0">
                <a:solidFill>
                  <a:srgbClr val="3D3838"/>
                </a:solidFill>
                <a:latin typeface="Source Sans Pro" pitchFamily="34" charset="0"/>
                <a:ea typeface="Source Sans Pro" pitchFamily="34" charset="-122"/>
              </a:rPr>
              <a:t>, A. (2017). Investigation of neutron induced ternary fission with the NIFFTE time projection chamber: A senior project. California Polytechnic State University.</a:t>
            </a:r>
            <a:endParaRPr lang="ru-RU" sz="1000" i="1" dirty="0">
              <a:solidFill>
                <a:srgbClr val="3D3838"/>
              </a:solidFill>
              <a:latin typeface="Source Sans Pro" pitchFamily="34" charset="0"/>
              <a:ea typeface="Source Sans Pro" pitchFamily="34" charset="-122"/>
            </a:endParaRPr>
          </a:p>
        </p:txBody>
      </p:sp>
      <p:sp>
        <p:nvSpPr>
          <p:cNvPr id="40" name="TextBox 39">
            <a:extLst>
              <a:ext uri="{FF2B5EF4-FFF2-40B4-BE49-F238E27FC236}">
                <a16:creationId xmlns:a16="http://schemas.microsoft.com/office/drawing/2014/main" id="{6C744212-43A3-4CD0-A2D2-C83B5C647814}"/>
              </a:ext>
            </a:extLst>
          </p:cNvPr>
          <p:cNvSpPr txBox="1"/>
          <p:nvPr/>
        </p:nvSpPr>
        <p:spPr>
          <a:xfrm>
            <a:off x="7739300" y="5306630"/>
            <a:ext cx="4193173" cy="523220"/>
          </a:xfrm>
          <a:prstGeom prst="rect">
            <a:avLst/>
          </a:prstGeom>
          <a:noFill/>
        </p:spPr>
        <p:txBody>
          <a:bodyPr wrap="square">
            <a:spAutoFit/>
          </a:bodyPr>
          <a:lstStyle/>
          <a:p>
            <a:pPr algn="just"/>
            <a:r>
              <a:rPr lang="en-US" sz="1400" i="1" dirty="0">
                <a:solidFill>
                  <a:srgbClr val="3D3838"/>
                </a:solidFill>
                <a:latin typeface="Source Sans Pro" pitchFamily="34" charset="0"/>
                <a:ea typeface="Source Sans Pro" pitchFamily="34" charset="-122"/>
              </a:rPr>
              <a:t>The NIFFTE fission TPC rendering, internal hardware, and pad size.  Fig</a:t>
            </a:r>
            <a:r>
              <a:rPr lang="ru-RU" sz="1400" i="1" dirty="0">
                <a:solidFill>
                  <a:srgbClr val="3D3838"/>
                </a:solidFill>
                <a:latin typeface="Source Sans Pro" pitchFamily="34" charset="0"/>
                <a:ea typeface="Source Sans Pro" pitchFamily="34" charset="-122"/>
              </a:rPr>
              <a:t>.</a:t>
            </a:r>
            <a:r>
              <a:rPr lang="en-US" sz="1400" i="1" dirty="0">
                <a:solidFill>
                  <a:srgbClr val="3D3838"/>
                </a:solidFill>
                <a:latin typeface="Source Sans Pro" pitchFamily="34" charset="0"/>
                <a:ea typeface="Source Sans Pro" pitchFamily="34" charset="-122"/>
              </a:rPr>
              <a:t> from reference [</a:t>
            </a:r>
            <a:r>
              <a:rPr lang="ru-RU" sz="1400" i="1" dirty="0">
                <a:solidFill>
                  <a:srgbClr val="3D3838"/>
                </a:solidFill>
                <a:latin typeface="Source Sans Pro" pitchFamily="34" charset="0"/>
                <a:ea typeface="Source Sans Pro" pitchFamily="34" charset="-122"/>
              </a:rPr>
              <a:t>2</a:t>
            </a:r>
            <a:r>
              <a:rPr lang="en-US" sz="1400" i="1" dirty="0">
                <a:solidFill>
                  <a:srgbClr val="3D3838"/>
                </a:solidFill>
                <a:latin typeface="Source Sans Pro" pitchFamily="34" charset="0"/>
                <a:ea typeface="Source Sans Pro" pitchFamily="34" charset="-122"/>
              </a:rPr>
              <a:t>]</a:t>
            </a:r>
            <a:r>
              <a:rPr lang="ru-RU" sz="1400" i="1" dirty="0">
                <a:solidFill>
                  <a:srgbClr val="3D3838"/>
                </a:solidFill>
                <a:latin typeface="Source Sans Pro" pitchFamily="34" charset="0"/>
                <a:ea typeface="Source Sans Pro" pitchFamily="34" charset="-122"/>
              </a:rPr>
              <a:t>.</a:t>
            </a:r>
          </a:p>
        </p:txBody>
      </p:sp>
      <p:sp>
        <p:nvSpPr>
          <p:cNvPr id="4" name="TextBox 3">
            <a:extLst>
              <a:ext uri="{FF2B5EF4-FFF2-40B4-BE49-F238E27FC236}">
                <a16:creationId xmlns:a16="http://schemas.microsoft.com/office/drawing/2014/main" id="{522D6ADD-7F85-4528-86F6-7FDFDB94F6A7}"/>
              </a:ext>
            </a:extLst>
          </p:cNvPr>
          <p:cNvSpPr txBox="1"/>
          <p:nvPr/>
        </p:nvSpPr>
        <p:spPr>
          <a:xfrm>
            <a:off x="2271153" y="6440263"/>
            <a:ext cx="7198163" cy="369332"/>
          </a:xfrm>
          <a:prstGeom prst="rect">
            <a:avLst/>
          </a:prstGeom>
          <a:solidFill>
            <a:schemeClr val="bg1"/>
          </a:solidFill>
          <a:ln>
            <a:noFill/>
          </a:ln>
        </p:spPr>
        <p:txBody>
          <a:bodyPr wrap="square" rtlCol="0">
            <a:spAutoFit/>
          </a:bodyPr>
          <a:lstStyle/>
          <a:p>
            <a:r>
              <a:rPr lang="en-US" b="1" kern="0" spc="-19" dirty="0">
                <a:solidFill>
                  <a:srgbClr val="C00000"/>
                </a:solidFill>
                <a:latin typeface="Montserrat" pitchFamily="34" charset="0"/>
              </a:rPr>
              <a:t>Limitation: </a:t>
            </a:r>
            <a:r>
              <a:rPr lang="en-US" sz="1650" dirty="0">
                <a:solidFill>
                  <a:srgbClr val="C00000"/>
                </a:solidFill>
                <a:latin typeface="Source Sans Pro" pitchFamily="34" charset="0"/>
                <a:ea typeface="Source Sans Pro" pitchFamily="34" charset="-122"/>
              </a:rPr>
              <a:t>The chamber is not suitable for short-lived superheavy elements.</a:t>
            </a:r>
            <a:endParaRPr lang="ru-RU" sz="1650" dirty="0">
              <a:solidFill>
                <a:srgbClr val="C00000"/>
              </a:solidFill>
              <a:latin typeface="Source Sans Pro" pitchFamily="34" charset="0"/>
              <a:ea typeface="Source Sans Pro" pitchFamily="34" charset="-122"/>
            </a:endParaRPr>
          </a:p>
        </p:txBody>
      </p:sp>
    </p:spTree>
    <p:extLst>
      <p:ext uri="{BB962C8B-B14F-4D97-AF65-F5344CB8AC3E}">
        <p14:creationId xmlns:p14="http://schemas.microsoft.com/office/powerpoint/2010/main" val="3650709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12110AD-9D50-44C9-B111-E0BA0E1BE640}"/>
              </a:ext>
            </a:extLst>
          </p:cNvPr>
          <p:cNvSpPr>
            <a:spLocks noGrp="1"/>
          </p:cNvSpPr>
          <p:nvPr>
            <p:ph type="ctrTitle"/>
          </p:nvPr>
        </p:nvSpPr>
        <p:spPr>
          <a:xfrm>
            <a:off x="1712843" y="258416"/>
            <a:ext cx="9144000" cy="697189"/>
          </a:xfrm>
        </p:spPr>
        <p:txBody>
          <a:bodyPr/>
          <a:lstStyle/>
          <a:p>
            <a:pPr algn="l">
              <a:lnSpc>
                <a:spcPts val="5250"/>
              </a:lnSpc>
            </a:pPr>
            <a:r>
              <a:rPr lang="en-US" sz="4200" b="1" kern="0" spc="-42" dirty="0">
                <a:solidFill>
                  <a:srgbClr val="000000"/>
                </a:solidFill>
                <a:latin typeface="Montserrat" pitchFamily="34" charset="0"/>
              </a:rPr>
              <a:t>Our Concept: SHE Fission TPC</a:t>
            </a:r>
            <a:endParaRPr lang="ru-RU" sz="4200" b="1" kern="0" spc="-42" dirty="0">
              <a:solidFill>
                <a:srgbClr val="000000"/>
              </a:solidFill>
              <a:latin typeface="Montserrat" pitchFamily="34" charset="0"/>
            </a:endParaRPr>
          </a:p>
        </p:txBody>
      </p:sp>
      <p:sp>
        <p:nvSpPr>
          <p:cNvPr id="23" name="Rectangle 1">
            <a:extLst>
              <a:ext uri="{FF2B5EF4-FFF2-40B4-BE49-F238E27FC236}">
                <a16:creationId xmlns:a16="http://schemas.microsoft.com/office/drawing/2014/main" id="{D3A61A09-32E8-421D-A622-A0B566301394}"/>
              </a:ext>
            </a:extLst>
          </p:cNvPr>
          <p:cNvSpPr>
            <a:spLocks noChangeArrowheads="1"/>
          </p:cNvSpPr>
          <p:nvPr/>
        </p:nvSpPr>
        <p:spPr bwMode="auto">
          <a:xfrm>
            <a:off x="316523" y="1151939"/>
            <a:ext cx="5178668"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sz="2400" dirty="0">
                <a:solidFill>
                  <a:srgbClr val="3D3838"/>
                </a:solidFill>
                <a:latin typeface="Source Sans Pro" pitchFamily="34" charset="0"/>
                <a:ea typeface="Source Sans Pro" pitchFamily="34" charset="-122"/>
              </a:rPr>
              <a:t>Detector design based on a TPC with 4 position-sensitive anodes.</a:t>
            </a:r>
          </a:p>
          <a:p>
            <a:pPr marL="0" marR="0" lvl="0" indent="0" algn="just" defTabSz="914400" rtl="0" eaLnBrk="0" fontAlgn="base" latinLnBrk="0" hangingPunct="0">
              <a:lnSpc>
                <a:spcPct val="100000"/>
              </a:lnSpc>
              <a:spcBef>
                <a:spcPct val="0"/>
              </a:spcBef>
              <a:spcAft>
                <a:spcPct val="0"/>
              </a:spcAft>
              <a:buClrTx/>
              <a:buSzTx/>
              <a:buFontTx/>
              <a:buNone/>
              <a:tabLst/>
            </a:pPr>
            <a:r>
              <a:rPr lang="en-US" sz="2400" b="1" u="sng" dirty="0">
                <a:solidFill>
                  <a:srgbClr val="3D3838"/>
                </a:solidFill>
                <a:latin typeface="Source Sans Pro" pitchFamily="34" charset="0"/>
                <a:ea typeface="Source Sans Pro" pitchFamily="34" charset="-122"/>
              </a:rPr>
              <a:t>Legend:</a:t>
            </a:r>
            <a:r>
              <a:rPr lang="en-US" sz="2400" dirty="0">
                <a:solidFill>
                  <a:srgbClr val="3D3838"/>
                </a:solidFill>
                <a:latin typeface="Source Sans Pro" pitchFamily="34" charset="0"/>
                <a:ea typeface="Source Sans Pro" pitchFamily="34" charset="-122"/>
              </a:rPr>
              <a:t> 1 – recoil nucleus, 2 – fission fragments, 3 – position for placing the fission source, 4 – cathode, 5 – gas volume of the Time-Projection Chamber, 6 – anodes, 7 – separating foil (aluminized Mylar), 8 – ion guide of the GRAND separator filled with helium (or hydrogen), 9 – neutron moderator made of polyethylene, 10 – neutron counters filled with ³He gas (7 atm), 11 – neutron background shielding (5% boron-loaded polyethylene).</a:t>
            </a:r>
            <a:endParaRPr lang="ru-RU" altLang="ru-RU" sz="2400" dirty="0">
              <a:solidFill>
                <a:srgbClr val="3D3838"/>
              </a:solidFill>
              <a:latin typeface="Source Sans Pro" pitchFamily="34" charset="0"/>
              <a:ea typeface="Source Sans Pro" pitchFamily="34" charset="-122"/>
            </a:endParaRPr>
          </a:p>
        </p:txBody>
      </p:sp>
      <p:pic>
        <p:nvPicPr>
          <p:cNvPr id="1028" name="Picture 4">
            <a:extLst>
              <a:ext uri="{FF2B5EF4-FFF2-40B4-BE49-F238E27FC236}">
                <a16:creationId xmlns:a16="http://schemas.microsoft.com/office/drawing/2014/main" id="{DE9A55AB-C09C-462E-9CD3-0DDAEFF3CA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3114" y="1180575"/>
            <a:ext cx="5286375" cy="499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489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D6C4F03-A73E-4829-AC03-A09AF0E5FD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1602" y="780318"/>
            <a:ext cx="5324475" cy="50863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5B41AD4-4449-47FD-8225-925CE7611E97}"/>
              </a:ext>
            </a:extLst>
          </p:cNvPr>
          <p:cNvSpPr txBox="1"/>
          <p:nvPr/>
        </p:nvSpPr>
        <p:spPr>
          <a:xfrm>
            <a:off x="567470" y="1359883"/>
            <a:ext cx="5394813" cy="3785652"/>
          </a:xfrm>
          <a:prstGeom prst="rect">
            <a:avLst/>
          </a:prstGeom>
          <a:noFill/>
        </p:spPr>
        <p:txBody>
          <a:bodyPr wrap="square">
            <a:spAutoFit/>
          </a:bodyPr>
          <a:lstStyle/>
          <a:p>
            <a:pPr algn="just"/>
            <a:br>
              <a:rPr lang="en-US" sz="2400" dirty="0">
                <a:solidFill>
                  <a:srgbClr val="3D3838"/>
                </a:solidFill>
                <a:latin typeface="Source Sans Pro" pitchFamily="34" charset="0"/>
                <a:ea typeface="Source Sans Pro" pitchFamily="34" charset="-122"/>
              </a:rPr>
            </a:br>
            <a:r>
              <a:rPr lang="en-US" sz="2400" b="1" u="sng" dirty="0">
                <a:solidFill>
                  <a:srgbClr val="3D3838"/>
                </a:solidFill>
                <a:latin typeface="Source Sans Pro" pitchFamily="34" charset="0"/>
                <a:ea typeface="Source Sans Pro" pitchFamily="34" charset="-122"/>
              </a:rPr>
              <a:t>Legend:</a:t>
            </a:r>
            <a:r>
              <a:rPr lang="en-US" sz="2400" dirty="0">
                <a:solidFill>
                  <a:srgbClr val="3D3838"/>
                </a:solidFill>
                <a:latin typeface="Source Sans Pro" pitchFamily="34" charset="0"/>
                <a:ea typeface="Source Sans Pro" pitchFamily="34" charset="-122"/>
              </a:rPr>
              <a:t> 2 – fission fragments, 4 – cathode, 5 – gas volume of the Time-Projection Chamber, 6 – anodes, 7 – separating foil (aluminized Mylar), 9 – neutron moderator made of polyethylene, 10 – neutron counters filled with ³He gas (7 atm), 11 – neutron background shielding (5% boron-loaded polyethylene).</a:t>
            </a:r>
            <a:endParaRPr lang="ru-RU" sz="2400" dirty="0">
              <a:solidFill>
                <a:srgbClr val="3D3838"/>
              </a:solidFill>
              <a:latin typeface="Source Sans Pro" pitchFamily="34" charset="0"/>
              <a:ea typeface="Source Sans Pro" pitchFamily="34" charset="-122"/>
            </a:endParaRPr>
          </a:p>
        </p:txBody>
      </p:sp>
    </p:spTree>
    <p:extLst>
      <p:ext uri="{BB962C8B-B14F-4D97-AF65-F5344CB8AC3E}">
        <p14:creationId xmlns:p14="http://schemas.microsoft.com/office/powerpoint/2010/main" val="250843087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1429</TotalTime>
  <Words>3737</Words>
  <Application>Microsoft Office PowerPoint</Application>
  <PresentationFormat>Широкоэкранный</PresentationFormat>
  <Paragraphs>176</Paragraphs>
  <Slides>15</Slides>
  <Notes>13</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15</vt:i4>
      </vt:variant>
    </vt:vector>
  </HeadingPairs>
  <TitlesOfParts>
    <vt:vector size="23" baseType="lpstr">
      <vt:lpstr>Arial</vt:lpstr>
      <vt:lpstr>Calibri</vt:lpstr>
      <vt:lpstr>Calibri Light</vt:lpstr>
      <vt:lpstr>Montserrat</vt:lpstr>
      <vt:lpstr>Montserrat Bold</vt:lpstr>
      <vt:lpstr>Source Sans Pro</vt:lpstr>
      <vt:lpstr>Times New Roman</vt:lpstr>
      <vt:lpstr>Тема Office</vt:lpstr>
      <vt:lpstr>Презентация PowerPoint</vt:lpstr>
      <vt:lpstr>Презентация PowerPoint</vt:lpstr>
      <vt:lpstr>Презентация PowerPoint</vt:lpstr>
      <vt:lpstr>True ternary fission of superheavy nuclei</vt:lpstr>
      <vt:lpstr>Презентация PowerPoint</vt:lpstr>
      <vt:lpstr>Презентация PowerPoint</vt:lpstr>
      <vt:lpstr> Fission TPC Example</vt:lpstr>
      <vt:lpstr>Our Concept: SHE Fission TPC</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Ирина Уланова</dc:creator>
  <cp:lastModifiedBy>Ирина Уланова</cp:lastModifiedBy>
  <cp:revision>56</cp:revision>
  <dcterms:created xsi:type="dcterms:W3CDTF">2024-09-20T11:14:13Z</dcterms:created>
  <dcterms:modified xsi:type="dcterms:W3CDTF">2024-10-27T18:27:19Z</dcterms:modified>
</cp:coreProperties>
</file>