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4" r:id="rId1"/>
  </p:sldMasterIdLst>
  <p:sldIdLst>
    <p:sldId id="271" r:id="rId2"/>
    <p:sldId id="267" r:id="rId3"/>
    <p:sldId id="268" r:id="rId4"/>
    <p:sldId id="270" r:id="rId5"/>
    <p:sldId id="269" r:id="rId6"/>
    <p:sldId id="272" r:id="rId7"/>
    <p:sldId id="282" r:id="rId8"/>
    <p:sldId id="273" r:id="rId9"/>
    <p:sldId id="274" r:id="rId10"/>
    <p:sldId id="275" r:id="rId11"/>
    <p:sldId id="276" r:id="rId12"/>
    <p:sldId id="277" r:id="rId13"/>
    <p:sldId id="278" r:id="rId14"/>
    <p:sldId id="279" r:id="rId15"/>
    <p:sldId id="280" r:id="rId16"/>
    <p:sldId id="284" r:id="rId17"/>
    <p:sldId id="285" r:id="rId18"/>
    <p:sldId id="281" r:id="rId19"/>
    <p:sldId id="283" r:id="rId20"/>
  </p:sldIdLst>
  <p:sldSz cx="12192000" cy="6858000"/>
  <p:notesSz cx="6858000" cy="9144000"/>
  <p:embeddedFontLst>
    <p:embeddedFont>
      <p:font typeface="Montserrat" panose="00000500000000000000" pitchFamily="2" charset="0"/>
      <p:regular r:id="rId21"/>
      <p:bold r:id="rId22"/>
      <p:italic r:id="rId23"/>
      <p:boldItalic r:id="rId24"/>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2A"/>
    <a:srgbClr val="FF7300"/>
    <a:srgbClr val="0055BB"/>
    <a:srgbClr val="0061AF"/>
    <a:srgbClr val="8F9092"/>
    <a:srgbClr val="DDDEDE"/>
    <a:srgbClr val="222A3F"/>
    <a:srgbClr val="00BB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9C9808-07DA-B969-F727-C831B087EF6D}" v="36" dt="2024-10-28T16:34:56.290"/>
    <p1510:client id="{68749AEB-0E32-8814-3BFB-7C06C0B621C3}" v="733" dt="2024-10-27T12:40:41.195"/>
    <p1510:client id="{8E39324C-21DA-E954-D935-1B1403AB5101}" v="101" dt="2024-10-28T17:14:40.2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97"/>
  </p:normalViewPr>
  <p:slideViewPr>
    <p:cSldViewPr snapToGrid="0" showGuides="1">
      <p:cViewPr varScale="1">
        <p:scale>
          <a:sx n="109" d="100"/>
          <a:sy n="109" d="100"/>
        </p:scale>
        <p:origin x="636" y="114"/>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Шапка с атомом">
    <p:spTree>
      <p:nvGrpSpPr>
        <p:cNvPr id="1" name=""/>
        <p:cNvGrpSpPr/>
        <p:nvPr/>
      </p:nvGrpSpPr>
      <p:grpSpPr>
        <a:xfrm>
          <a:off x="0" y="0"/>
          <a:ext cx="0" cy="0"/>
          <a:chOff x="0" y="0"/>
          <a:chExt cx="0" cy="0"/>
        </a:xfrm>
      </p:grpSpPr>
      <p:sp>
        <p:nvSpPr>
          <p:cNvPr id="7" name="Прямоугольник 6"/>
          <p:cNvSpPr/>
          <p:nvPr userDrawn="1"/>
        </p:nvSpPr>
        <p:spPr>
          <a:xfrm>
            <a:off x="11641138" y="6453188"/>
            <a:ext cx="415498" cy="307777"/>
          </a:xfrm>
          <a:prstGeom prst="rect">
            <a:avLst/>
          </a:prstGeom>
        </p:spPr>
        <p:txBody>
          <a:bodyPr wrap="none">
            <a:spAutoFit/>
          </a:bodyPr>
          <a:lstStyle/>
          <a:p>
            <a:pPr algn="l"/>
            <a:fld id="{14D38384-7A71-42FD-A8FA-E9EF1AAD0FA2}" type="slidenum">
              <a:rPr lang="ru-RU" sz="1400" smtClean="0">
                <a:solidFill>
                  <a:srgbClr val="8F9092"/>
                </a:solidFill>
                <a:latin typeface="Montserrat" panose="00000500000000000000" pitchFamily="2" charset="-52"/>
              </a:rPr>
              <a:pPr algn="l"/>
              <a:t>‹#›</a:t>
            </a:fld>
            <a:endParaRPr lang="ru-RU" sz="1400" dirty="0">
              <a:solidFill>
                <a:srgbClr val="8F9092"/>
              </a:solidFill>
              <a:latin typeface="Montserrat" panose="00000500000000000000" pitchFamily="2" charset="-52"/>
            </a:endParaRPr>
          </a:p>
        </p:txBody>
      </p:sp>
      <p:pic>
        <p:nvPicPr>
          <p:cNvPr id="5" name="Рисунок 4"/>
          <p:cNvPicPr>
            <a:picLocks noChangeAspect="1"/>
          </p:cNvPicPr>
          <p:nvPr userDrawn="1"/>
        </p:nvPicPr>
        <p:blipFill rotWithShape="1">
          <a:blip r:embed="rId2" cstate="print">
            <a:extLst>
              <a:ext uri="{28A0092B-C50C-407E-A947-70E740481C1C}">
                <a14:useLocalDpi xmlns:a14="http://schemas.microsoft.com/office/drawing/2010/main" val="0"/>
              </a:ext>
            </a:extLst>
          </a:blip>
          <a:srcRect l="86780" t="32381" r="-4361" b="40680"/>
          <a:stretch/>
        </p:blipFill>
        <p:spPr>
          <a:xfrm>
            <a:off x="0" y="1269807"/>
            <a:ext cx="982787" cy="1505489"/>
          </a:xfrm>
          <a:prstGeom prst="rect">
            <a:avLst/>
          </a:prstGeom>
        </p:spPr>
      </p:pic>
      <p:sp>
        <p:nvSpPr>
          <p:cNvPr id="6" name="Прямоугольник 5"/>
          <p:cNvSpPr/>
          <p:nvPr userDrawn="1"/>
        </p:nvSpPr>
        <p:spPr bwMode="hidden">
          <a:xfrm>
            <a:off x="-1" y="-1"/>
            <a:ext cx="12192001" cy="1224000"/>
          </a:xfrm>
          <a:prstGeom prst="rect">
            <a:avLst/>
          </a:prstGeom>
          <a:solidFill>
            <a:srgbClr val="005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55BB"/>
              </a:solidFill>
            </a:endParaRPr>
          </a:p>
        </p:txBody>
      </p:sp>
      <p:pic>
        <p:nvPicPr>
          <p:cNvPr id="8" name="Рисунок 7"/>
          <p:cNvPicPr>
            <a:picLocks noChangeAspect="1"/>
          </p:cNvPicPr>
          <p:nvPr userDrawn="1"/>
        </p:nvPicPr>
        <p:blipFill rotWithShape="1">
          <a:blip r:embed="rId3" cstate="print">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t="23654" b="46857"/>
          <a:stretch/>
        </p:blipFill>
        <p:spPr>
          <a:xfrm>
            <a:off x="8040340" y="-1"/>
            <a:ext cx="4151660" cy="1223999"/>
          </a:xfrm>
          <a:prstGeom prst="rect">
            <a:avLst/>
          </a:prstGeom>
        </p:spPr>
      </p:pic>
      <p:pic>
        <p:nvPicPr>
          <p:cNvPr id="9" name="Рисунок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1576" t="1513" r="20843" b="88431"/>
          <a:stretch/>
        </p:blipFill>
        <p:spPr>
          <a:xfrm>
            <a:off x="0" y="6296025"/>
            <a:ext cx="982787" cy="561975"/>
          </a:xfrm>
          <a:prstGeom prst="rect">
            <a:avLst/>
          </a:prstGeom>
        </p:spPr>
      </p:pic>
      <p:pic>
        <p:nvPicPr>
          <p:cNvPr id="10" name="Рисунок 9"/>
          <p:cNvPicPr>
            <a:picLocks noChangeAspect="1"/>
          </p:cNvPicPr>
          <p:nvPr userDrawn="1"/>
        </p:nvPicPr>
        <p:blipFill rotWithShape="1">
          <a:blip r:embed="rId5" cstate="print">
            <a:extLst>
              <a:ext uri="{28A0092B-C50C-407E-A947-70E740481C1C}">
                <a14:useLocalDpi xmlns:a14="http://schemas.microsoft.com/office/drawing/2010/main" val="0"/>
              </a:ext>
            </a:extLst>
          </a:blip>
          <a:srcRect l="5148" t="45097" r="86065" b="31852"/>
          <a:stretch/>
        </p:blipFill>
        <p:spPr>
          <a:xfrm>
            <a:off x="11703437" y="3382263"/>
            <a:ext cx="491219" cy="1288239"/>
          </a:xfrm>
          <a:prstGeom prst="rect">
            <a:avLst/>
          </a:prstGeom>
        </p:spPr>
      </p:pic>
      <p:sp>
        <p:nvSpPr>
          <p:cNvPr id="15" name="Заголовок 14"/>
          <p:cNvSpPr>
            <a:spLocks noGrp="1"/>
          </p:cNvSpPr>
          <p:nvPr>
            <p:ph type="title"/>
          </p:nvPr>
        </p:nvSpPr>
        <p:spPr>
          <a:xfrm>
            <a:off x="559572" y="359101"/>
            <a:ext cx="11081566" cy="523220"/>
          </a:xfrm>
          <a:prstGeom prst="rect">
            <a:avLst/>
          </a:prstGeom>
        </p:spPr>
        <p:txBody>
          <a:bodyPr wrap="square" anchor="ctr">
            <a:spAutoFit/>
          </a:bodyPr>
          <a:lstStyle>
            <a:lvl1pPr>
              <a:lnSpc>
                <a:spcPct val="100000"/>
              </a:lnSpc>
              <a:defRPr sz="2800" b="1">
                <a:solidFill>
                  <a:schemeClr val="bg1"/>
                </a:solidFill>
                <a:latin typeface="Montserrat" panose="00000500000000000000" pitchFamily="2" charset="-52"/>
              </a:defRPr>
            </a:lvl1pPr>
          </a:lstStyle>
          <a:p>
            <a:r>
              <a:rPr lang="ru-RU" dirty="0"/>
              <a:t>Образец заголовка</a:t>
            </a:r>
          </a:p>
        </p:txBody>
      </p:sp>
      <p:sp>
        <p:nvSpPr>
          <p:cNvPr id="20" name="Текст 19"/>
          <p:cNvSpPr>
            <a:spLocks noGrp="1"/>
          </p:cNvSpPr>
          <p:nvPr>
            <p:ph type="body" sz="quarter" idx="10" hasCustomPrompt="1"/>
          </p:nvPr>
        </p:nvSpPr>
        <p:spPr>
          <a:xfrm>
            <a:off x="559572" y="1729294"/>
            <a:ext cx="1348446" cy="338554"/>
          </a:xfrm>
          <a:prstGeom prst="rect">
            <a:avLst/>
          </a:prstGeom>
        </p:spPr>
        <p:txBody>
          <a:bodyPr wrap="square" anchor="t" anchorCtr="0">
            <a:spAutoFit/>
          </a:bodyPr>
          <a:lstStyle>
            <a:lvl1pPr marL="0" indent="0">
              <a:lnSpc>
                <a:spcPct val="100000"/>
              </a:lnSpc>
              <a:spcBef>
                <a:spcPts val="0"/>
              </a:spcBef>
              <a:spcAft>
                <a:spcPts val="600"/>
              </a:spcAft>
              <a:buNone/>
              <a:defRPr sz="1600" b="1">
                <a:solidFill>
                  <a:schemeClr val="accent2"/>
                </a:solidFill>
                <a:latin typeface="Montserrat" panose="00000500000000000000" pitchFamily="2" charset="-52"/>
              </a:defRPr>
            </a:lvl1pPr>
            <a:lvl2pPr>
              <a:lnSpc>
                <a:spcPct val="100000"/>
              </a:lnSpc>
              <a:spcBef>
                <a:spcPts val="0"/>
              </a:spcBef>
              <a:spcAft>
                <a:spcPts val="600"/>
              </a:spcAft>
              <a:defRPr sz="1400" b="0">
                <a:solidFill>
                  <a:srgbClr val="222A3F"/>
                </a:solidFill>
                <a:latin typeface="Montserrat" panose="00000500000000000000" pitchFamily="2" charset="-52"/>
              </a:defRPr>
            </a:lvl2pPr>
          </a:lstStyle>
          <a:p>
            <a:pPr lvl="0"/>
            <a:r>
              <a:rPr lang="ru-RU" dirty="0"/>
              <a:t>Заголовок</a:t>
            </a:r>
          </a:p>
        </p:txBody>
      </p:sp>
      <p:sp>
        <p:nvSpPr>
          <p:cNvPr id="27" name="Текст 26"/>
          <p:cNvSpPr>
            <a:spLocks noGrp="1"/>
          </p:cNvSpPr>
          <p:nvPr>
            <p:ph type="body" sz="quarter" idx="11"/>
          </p:nvPr>
        </p:nvSpPr>
        <p:spPr>
          <a:xfrm>
            <a:off x="559572" y="2409034"/>
            <a:ext cx="1649811" cy="307777"/>
          </a:xfrm>
          <a:prstGeom prst="rect">
            <a:avLst/>
          </a:prstGeom>
        </p:spPr>
        <p:txBody>
          <a:bodyPr wrap="square">
            <a:spAutoFit/>
          </a:bodyPr>
          <a:lstStyle>
            <a:lvl1pPr marL="0" indent="0">
              <a:lnSpc>
                <a:spcPct val="100000"/>
              </a:lnSpc>
              <a:spcBef>
                <a:spcPts val="0"/>
              </a:spcBef>
              <a:spcAft>
                <a:spcPts val="600"/>
              </a:spcAft>
              <a:buNone/>
              <a:defRPr sz="1400">
                <a:solidFill>
                  <a:srgbClr val="222A3F"/>
                </a:solidFill>
                <a:latin typeface="Montserrat" panose="00000500000000000000" pitchFamily="2" charset="-52"/>
              </a:defRPr>
            </a:lvl1pPr>
          </a:lstStyle>
          <a:p>
            <a:pPr lvl="0"/>
            <a:r>
              <a:rPr lang="ru-RU" dirty="0"/>
              <a:t>Образец текста</a:t>
            </a:r>
          </a:p>
        </p:txBody>
      </p:sp>
    </p:spTree>
    <p:extLst>
      <p:ext uri="{BB962C8B-B14F-4D97-AF65-F5344CB8AC3E}">
        <p14:creationId xmlns:p14="http://schemas.microsoft.com/office/powerpoint/2010/main" val="3732396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g_Титульный слайд 1">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39425" y="2898000"/>
            <a:ext cx="4752575" cy="3960000"/>
          </a:xfrm>
          <a:prstGeom prst="rect">
            <a:avLst/>
          </a:prstGeom>
        </p:spPr>
      </p:pic>
      <p:sp>
        <p:nvSpPr>
          <p:cNvPr id="6" name="Текст 26"/>
          <p:cNvSpPr>
            <a:spLocks noGrp="1"/>
          </p:cNvSpPr>
          <p:nvPr>
            <p:ph type="body" sz="quarter" idx="11" hasCustomPrompt="1"/>
          </p:nvPr>
        </p:nvSpPr>
        <p:spPr>
          <a:xfrm>
            <a:off x="560194" y="6083856"/>
            <a:ext cx="1649811" cy="369332"/>
          </a:xfrm>
          <a:prstGeom prst="rect">
            <a:avLst/>
          </a:prstGeom>
        </p:spPr>
        <p:txBody>
          <a:bodyPr wrap="square">
            <a:spAutoFit/>
          </a:bodyPr>
          <a:lstStyle>
            <a:lvl1pPr marL="0" indent="0">
              <a:lnSpc>
                <a:spcPct val="100000"/>
              </a:lnSpc>
              <a:spcBef>
                <a:spcPts val="0"/>
              </a:spcBef>
              <a:spcAft>
                <a:spcPts val="600"/>
              </a:spcAft>
              <a:buNone/>
              <a:defRPr sz="1800">
                <a:solidFill>
                  <a:schemeClr val="bg1">
                    <a:lumMod val="65000"/>
                  </a:schemeClr>
                </a:solidFill>
                <a:latin typeface="Montserrat" panose="00000500000000000000" pitchFamily="2" charset="-52"/>
              </a:defRPr>
            </a:lvl1pPr>
          </a:lstStyle>
          <a:p>
            <a:pPr lvl="0"/>
            <a:r>
              <a:rPr lang="ru-RU" dirty="0"/>
              <a:t>01.01.2010</a:t>
            </a:r>
          </a:p>
        </p:txBody>
      </p:sp>
      <p:sp>
        <p:nvSpPr>
          <p:cNvPr id="7" name="Текст 26"/>
          <p:cNvSpPr>
            <a:spLocks noGrp="1"/>
          </p:cNvSpPr>
          <p:nvPr>
            <p:ph type="body" sz="quarter" idx="12" hasCustomPrompt="1"/>
          </p:nvPr>
        </p:nvSpPr>
        <p:spPr>
          <a:xfrm>
            <a:off x="560194" y="2567225"/>
            <a:ext cx="2694755" cy="461665"/>
          </a:xfrm>
          <a:prstGeom prst="rect">
            <a:avLst/>
          </a:prstGeom>
        </p:spPr>
        <p:txBody>
          <a:bodyPr wrap="square">
            <a:spAutoFit/>
          </a:bodyPr>
          <a:lstStyle>
            <a:lvl1pPr marL="0" indent="0">
              <a:lnSpc>
                <a:spcPct val="100000"/>
              </a:lnSpc>
              <a:spcBef>
                <a:spcPts val="0"/>
              </a:spcBef>
              <a:spcAft>
                <a:spcPts val="600"/>
              </a:spcAft>
              <a:buNone/>
              <a:defRPr sz="2400">
                <a:solidFill>
                  <a:schemeClr val="bg1">
                    <a:lumMod val="65000"/>
                  </a:schemeClr>
                </a:solidFill>
                <a:latin typeface="Montserrat" panose="00000500000000000000" pitchFamily="2" charset="-52"/>
              </a:defRPr>
            </a:lvl1pPr>
          </a:lstStyle>
          <a:p>
            <a:pPr lvl="0"/>
            <a:r>
              <a:rPr lang="en-US" dirty="0"/>
              <a:t>Subtitle</a:t>
            </a:r>
            <a:endParaRPr lang="ru-RU" dirty="0"/>
          </a:p>
        </p:txBody>
      </p:sp>
      <p:sp>
        <p:nvSpPr>
          <p:cNvPr id="8" name="Текст 26"/>
          <p:cNvSpPr>
            <a:spLocks noGrp="1"/>
          </p:cNvSpPr>
          <p:nvPr>
            <p:ph type="body" sz="quarter" idx="13" hasCustomPrompt="1"/>
          </p:nvPr>
        </p:nvSpPr>
        <p:spPr>
          <a:xfrm>
            <a:off x="560194" y="3198167"/>
            <a:ext cx="2936041" cy="646331"/>
          </a:xfrm>
          <a:prstGeom prst="rect">
            <a:avLst/>
          </a:prstGeom>
        </p:spPr>
        <p:txBody>
          <a:bodyPr wrap="square">
            <a:spAutoFit/>
          </a:bodyPr>
          <a:lstStyle>
            <a:lvl1pPr marL="0" indent="0">
              <a:lnSpc>
                <a:spcPct val="100000"/>
              </a:lnSpc>
              <a:spcBef>
                <a:spcPts val="0"/>
              </a:spcBef>
              <a:spcAft>
                <a:spcPts val="600"/>
              </a:spcAft>
              <a:buNone/>
              <a:defRPr sz="3600" b="1">
                <a:solidFill>
                  <a:srgbClr val="0055BB"/>
                </a:solidFill>
                <a:latin typeface="Montserrat" panose="00000500000000000000" pitchFamily="2" charset="-52"/>
              </a:defRPr>
            </a:lvl1pPr>
          </a:lstStyle>
          <a:p>
            <a:pPr lvl="0"/>
            <a:r>
              <a:rPr lang="en-US" dirty="0"/>
              <a:t>Header</a:t>
            </a:r>
            <a:endParaRPr lang="ru-RU" dirty="0"/>
          </a:p>
        </p:txBody>
      </p:sp>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9572" y="558606"/>
            <a:ext cx="2616703" cy="1656000"/>
          </a:xfrm>
          <a:prstGeom prst="rect">
            <a:avLst/>
          </a:prstGeom>
        </p:spPr>
      </p:pic>
    </p:spTree>
    <p:extLst>
      <p:ext uri="{BB962C8B-B14F-4D97-AF65-F5344CB8AC3E}">
        <p14:creationId xmlns:p14="http://schemas.microsoft.com/office/powerpoint/2010/main" val="1496092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Титульный слайд 2">
    <p:spTree>
      <p:nvGrpSpPr>
        <p:cNvPr id="1" name=""/>
        <p:cNvGrpSpPr/>
        <p:nvPr/>
      </p:nvGrpSpPr>
      <p:grpSpPr>
        <a:xfrm>
          <a:off x="0" y="0"/>
          <a:ext cx="0" cy="0"/>
          <a:chOff x="0" y="0"/>
          <a:chExt cx="0" cy="0"/>
        </a:xfrm>
      </p:grpSpPr>
      <p:sp>
        <p:nvSpPr>
          <p:cNvPr id="6" name="Текст 26"/>
          <p:cNvSpPr>
            <a:spLocks noGrp="1"/>
          </p:cNvSpPr>
          <p:nvPr>
            <p:ph type="body" sz="quarter" idx="11" hasCustomPrompt="1"/>
          </p:nvPr>
        </p:nvSpPr>
        <p:spPr>
          <a:xfrm>
            <a:off x="6418217" y="6083856"/>
            <a:ext cx="1649811" cy="369332"/>
          </a:xfrm>
          <a:prstGeom prst="rect">
            <a:avLst/>
          </a:prstGeom>
        </p:spPr>
        <p:txBody>
          <a:bodyPr wrap="square">
            <a:spAutoFit/>
          </a:bodyPr>
          <a:lstStyle>
            <a:lvl1pPr marL="0" indent="0">
              <a:lnSpc>
                <a:spcPct val="100000"/>
              </a:lnSpc>
              <a:spcBef>
                <a:spcPts val="0"/>
              </a:spcBef>
              <a:spcAft>
                <a:spcPts val="600"/>
              </a:spcAft>
              <a:buNone/>
              <a:defRPr sz="1800">
                <a:solidFill>
                  <a:schemeClr val="bg1">
                    <a:lumMod val="65000"/>
                  </a:schemeClr>
                </a:solidFill>
                <a:latin typeface="Montserrat" panose="00000500000000000000" pitchFamily="2" charset="-52"/>
              </a:defRPr>
            </a:lvl1pPr>
          </a:lstStyle>
          <a:p>
            <a:pPr lvl="0"/>
            <a:r>
              <a:rPr lang="ru-RU" dirty="0"/>
              <a:t>01.01.2010</a:t>
            </a:r>
          </a:p>
        </p:txBody>
      </p:sp>
      <p:sp>
        <p:nvSpPr>
          <p:cNvPr id="7" name="Текст 26"/>
          <p:cNvSpPr>
            <a:spLocks noGrp="1"/>
          </p:cNvSpPr>
          <p:nvPr>
            <p:ph type="body" sz="quarter" idx="12" hasCustomPrompt="1"/>
          </p:nvPr>
        </p:nvSpPr>
        <p:spPr>
          <a:xfrm>
            <a:off x="6418217" y="2567225"/>
            <a:ext cx="2694755" cy="461665"/>
          </a:xfrm>
          <a:prstGeom prst="rect">
            <a:avLst/>
          </a:prstGeom>
        </p:spPr>
        <p:txBody>
          <a:bodyPr wrap="square">
            <a:spAutoFit/>
          </a:bodyPr>
          <a:lstStyle>
            <a:lvl1pPr marL="0" indent="0">
              <a:lnSpc>
                <a:spcPct val="100000"/>
              </a:lnSpc>
              <a:spcBef>
                <a:spcPts val="0"/>
              </a:spcBef>
              <a:spcAft>
                <a:spcPts val="600"/>
              </a:spcAft>
              <a:buNone/>
              <a:defRPr sz="2400">
                <a:solidFill>
                  <a:schemeClr val="bg1">
                    <a:lumMod val="65000"/>
                  </a:schemeClr>
                </a:solidFill>
                <a:latin typeface="Montserrat" panose="00000500000000000000" pitchFamily="2" charset="-52"/>
              </a:defRPr>
            </a:lvl1pPr>
          </a:lstStyle>
          <a:p>
            <a:pPr lvl="0"/>
            <a:r>
              <a:rPr lang="ru-RU" dirty="0"/>
              <a:t>Подзаголовок</a:t>
            </a:r>
          </a:p>
        </p:txBody>
      </p:sp>
      <p:sp>
        <p:nvSpPr>
          <p:cNvPr id="8" name="Текст 26"/>
          <p:cNvSpPr>
            <a:spLocks noGrp="1"/>
          </p:cNvSpPr>
          <p:nvPr>
            <p:ph type="body" sz="quarter" idx="13" hasCustomPrompt="1"/>
          </p:nvPr>
        </p:nvSpPr>
        <p:spPr>
          <a:xfrm>
            <a:off x="6418217" y="3198167"/>
            <a:ext cx="2936041" cy="646331"/>
          </a:xfrm>
          <a:prstGeom prst="rect">
            <a:avLst/>
          </a:prstGeom>
        </p:spPr>
        <p:txBody>
          <a:bodyPr wrap="square">
            <a:spAutoFit/>
          </a:bodyPr>
          <a:lstStyle>
            <a:lvl1pPr marL="0" indent="0">
              <a:lnSpc>
                <a:spcPct val="100000"/>
              </a:lnSpc>
              <a:spcBef>
                <a:spcPts val="0"/>
              </a:spcBef>
              <a:spcAft>
                <a:spcPts val="600"/>
              </a:spcAft>
              <a:buNone/>
              <a:defRPr sz="3600" b="1">
                <a:solidFill>
                  <a:srgbClr val="0055BB"/>
                </a:solidFill>
                <a:latin typeface="Montserrat" panose="00000500000000000000" pitchFamily="2" charset="-52"/>
              </a:defRPr>
            </a:lvl1pPr>
          </a:lstStyle>
          <a:p>
            <a:pPr lvl="0"/>
            <a:r>
              <a:rPr lang="ru-RU" dirty="0"/>
              <a:t>Заголовок</a:t>
            </a:r>
          </a:p>
        </p:txBody>
      </p:sp>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69250"/>
            <a:ext cx="5888506" cy="4089600"/>
          </a:xfrm>
          <a:prstGeom prst="rect">
            <a:avLst/>
          </a:prstGeom>
        </p:spPr>
      </p:pic>
    </p:spTree>
    <p:extLst>
      <p:ext uri="{BB962C8B-B14F-4D97-AF65-F5344CB8AC3E}">
        <p14:creationId xmlns:p14="http://schemas.microsoft.com/office/powerpoint/2010/main" val="4255101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g_Титульный слайд 2">
    <p:spTree>
      <p:nvGrpSpPr>
        <p:cNvPr id="1" name=""/>
        <p:cNvGrpSpPr/>
        <p:nvPr/>
      </p:nvGrpSpPr>
      <p:grpSpPr>
        <a:xfrm>
          <a:off x="0" y="0"/>
          <a:ext cx="0" cy="0"/>
          <a:chOff x="0" y="0"/>
          <a:chExt cx="0" cy="0"/>
        </a:xfrm>
      </p:grpSpPr>
      <p:sp>
        <p:nvSpPr>
          <p:cNvPr id="6" name="Текст 26"/>
          <p:cNvSpPr>
            <a:spLocks noGrp="1"/>
          </p:cNvSpPr>
          <p:nvPr>
            <p:ph type="body" sz="quarter" idx="11" hasCustomPrompt="1"/>
          </p:nvPr>
        </p:nvSpPr>
        <p:spPr>
          <a:xfrm>
            <a:off x="6418217" y="6083856"/>
            <a:ext cx="1649811" cy="369332"/>
          </a:xfrm>
          <a:prstGeom prst="rect">
            <a:avLst/>
          </a:prstGeom>
        </p:spPr>
        <p:txBody>
          <a:bodyPr wrap="square">
            <a:spAutoFit/>
          </a:bodyPr>
          <a:lstStyle>
            <a:lvl1pPr marL="0" indent="0">
              <a:lnSpc>
                <a:spcPct val="100000"/>
              </a:lnSpc>
              <a:spcBef>
                <a:spcPts val="0"/>
              </a:spcBef>
              <a:spcAft>
                <a:spcPts val="600"/>
              </a:spcAft>
              <a:buNone/>
              <a:defRPr sz="1800">
                <a:solidFill>
                  <a:schemeClr val="bg1">
                    <a:lumMod val="65000"/>
                  </a:schemeClr>
                </a:solidFill>
                <a:latin typeface="Montserrat" panose="00000500000000000000" pitchFamily="2" charset="-52"/>
              </a:defRPr>
            </a:lvl1pPr>
          </a:lstStyle>
          <a:p>
            <a:pPr lvl="0"/>
            <a:r>
              <a:rPr lang="ru-RU" dirty="0"/>
              <a:t>01.01.2010</a:t>
            </a:r>
          </a:p>
        </p:txBody>
      </p:sp>
      <p:sp>
        <p:nvSpPr>
          <p:cNvPr id="7" name="Текст 26"/>
          <p:cNvSpPr>
            <a:spLocks noGrp="1"/>
          </p:cNvSpPr>
          <p:nvPr>
            <p:ph type="body" sz="quarter" idx="12" hasCustomPrompt="1"/>
          </p:nvPr>
        </p:nvSpPr>
        <p:spPr>
          <a:xfrm>
            <a:off x="6418217" y="2567225"/>
            <a:ext cx="2694755" cy="461665"/>
          </a:xfrm>
          <a:prstGeom prst="rect">
            <a:avLst/>
          </a:prstGeom>
        </p:spPr>
        <p:txBody>
          <a:bodyPr wrap="square">
            <a:spAutoFit/>
          </a:bodyPr>
          <a:lstStyle>
            <a:lvl1pPr marL="0" indent="0">
              <a:lnSpc>
                <a:spcPct val="100000"/>
              </a:lnSpc>
              <a:spcBef>
                <a:spcPts val="0"/>
              </a:spcBef>
              <a:spcAft>
                <a:spcPts val="600"/>
              </a:spcAft>
              <a:buNone/>
              <a:defRPr sz="2400">
                <a:solidFill>
                  <a:schemeClr val="bg1">
                    <a:lumMod val="65000"/>
                  </a:schemeClr>
                </a:solidFill>
                <a:latin typeface="Montserrat" panose="00000500000000000000" pitchFamily="2" charset="-52"/>
              </a:defRPr>
            </a:lvl1pPr>
          </a:lstStyle>
          <a:p>
            <a:pPr lvl="0"/>
            <a:r>
              <a:rPr lang="en-US" dirty="0"/>
              <a:t>Subtitle</a:t>
            </a:r>
            <a:endParaRPr lang="ru-RU" dirty="0"/>
          </a:p>
        </p:txBody>
      </p:sp>
      <p:sp>
        <p:nvSpPr>
          <p:cNvPr id="8" name="Текст 26"/>
          <p:cNvSpPr>
            <a:spLocks noGrp="1"/>
          </p:cNvSpPr>
          <p:nvPr>
            <p:ph type="body" sz="quarter" idx="13" hasCustomPrompt="1"/>
          </p:nvPr>
        </p:nvSpPr>
        <p:spPr>
          <a:xfrm>
            <a:off x="6418217" y="3198167"/>
            <a:ext cx="2936041" cy="646331"/>
          </a:xfrm>
          <a:prstGeom prst="rect">
            <a:avLst/>
          </a:prstGeom>
        </p:spPr>
        <p:txBody>
          <a:bodyPr wrap="square">
            <a:spAutoFit/>
          </a:bodyPr>
          <a:lstStyle>
            <a:lvl1pPr marL="0" indent="0">
              <a:lnSpc>
                <a:spcPct val="100000"/>
              </a:lnSpc>
              <a:spcBef>
                <a:spcPts val="0"/>
              </a:spcBef>
              <a:spcAft>
                <a:spcPts val="600"/>
              </a:spcAft>
              <a:buNone/>
              <a:defRPr sz="3600" b="1">
                <a:solidFill>
                  <a:srgbClr val="0055BB"/>
                </a:solidFill>
                <a:latin typeface="Montserrat" panose="00000500000000000000" pitchFamily="2" charset="-52"/>
              </a:defRPr>
            </a:lvl1pPr>
          </a:lstStyle>
          <a:p>
            <a:pPr lvl="0"/>
            <a:r>
              <a:rPr lang="en-US" dirty="0"/>
              <a:t>Header</a:t>
            </a:r>
            <a:endParaRPr lang="ru-RU" dirty="0"/>
          </a:p>
        </p:txBody>
      </p:sp>
      <p:pic>
        <p:nvPicPr>
          <p:cNvPr id="3" name="Рисунок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69250"/>
            <a:ext cx="5888428" cy="4089600"/>
          </a:xfrm>
          <a:prstGeom prst="rect">
            <a:avLst/>
          </a:prstGeom>
        </p:spPr>
      </p:pic>
    </p:spTree>
    <p:extLst>
      <p:ext uri="{BB962C8B-B14F-4D97-AF65-F5344CB8AC3E}">
        <p14:creationId xmlns:p14="http://schemas.microsoft.com/office/powerpoint/2010/main" val="2727447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Заключительный слайд">
    <p:spTree>
      <p:nvGrpSpPr>
        <p:cNvPr id="1" name=""/>
        <p:cNvGrpSpPr/>
        <p:nvPr/>
      </p:nvGrpSpPr>
      <p:grpSpPr>
        <a:xfrm>
          <a:off x="0" y="0"/>
          <a:ext cx="0" cy="0"/>
          <a:chOff x="0" y="0"/>
          <a:chExt cx="0" cy="0"/>
        </a:xfrm>
      </p:grpSpPr>
      <p:pic>
        <p:nvPicPr>
          <p:cNvPr id="6" name="Рисунок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39425" y="2898000"/>
            <a:ext cx="4752575" cy="3960000"/>
          </a:xfrm>
          <a:prstGeom prst="rect">
            <a:avLst/>
          </a:prstGeom>
        </p:spPr>
      </p:pic>
      <p:sp>
        <p:nvSpPr>
          <p:cNvPr id="7" name="Текст 26"/>
          <p:cNvSpPr>
            <a:spLocks noGrp="1"/>
          </p:cNvSpPr>
          <p:nvPr>
            <p:ph type="body" sz="quarter" idx="13" hasCustomPrompt="1"/>
          </p:nvPr>
        </p:nvSpPr>
        <p:spPr>
          <a:xfrm>
            <a:off x="560194" y="3105834"/>
            <a:ext cx="2936041" cy="646331"/>
          </a:xfrm>
          <a:prstGeom prst="rect">
            <a:avLst/>
          </a:prstGeom>
        </p:spPr>
        <p:txBody>
          <a:bodyPr wrap="square">
            <a:spAutoFit/>
          </a:bodyPr>
          <a:lstStyle>
            <a:lvl1pPr marL="0" indent="0">
              <a:lnSpc>
                <a:spcPct val="100000"/>
              </a:lnSpc>
              <a:spcBef>
                <a:spcPts val="0"/>
              </a:spcBef>
              <a:spcAft>
                <a:spcPts val="600"/>
              </a:spcAft>
              <a:buNone/>
              <a:defRPr sz="3600" b="1">
                <a:solidFill>
                  <a:srgbClr val="0055BB"/>
                </a:solidFill>
                <a:latin typeface="Montserrat" panose="00000500000000000000" pitchFamily="2" charset="-52"/>
              </a:defRPr>
            </a:lvl1pPr>
          </a:lstStyle>
          <a:p>
            <a:pPr lvl="0"/>
            <a:r>
              <a:rPr lang="ru-RU" dirty="0"/>
              <a:t>Заголовок</a:t>
            </a:r>
          </a:p>
        </p:txBody>
      </p:sp>
    </p:spTree>
    <p:extLst>
      <p:ext uri="{BB962C8B-B14F-4D97-AF65-F5344CB8AC3E}">
        <p14:creationId xmlns:p14="http://schemas.microsoft.com/office/powerpoint/2010/main" val="979755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Шапка с логотипом без коня (белая)">
    <p:spTree>
      <p:nvGrpSpPr>
        <p:cNvPr id="1" name=""/>
        <p:cNvGrpSpPr/>
        <p:nvPr/>
      </p:nvGrpSpPr>
      <p:grpSpPr>
        <a:xfrm>
          <a:off x="0" y="0"/>
          <a:ext cx="0" cy="0"/>
          <a:chOff x="0" y="0"/>
          <a:chExt cx="0" cy="0"/>
        </a:xfrm>
      </p:grpSpPr>
      <p:pic>
        <p:nvPicPr>
          <p:cNvPr id="5" name="Рисунок 4"/>
          <p:cNvPicPr>
            <a:picLocks noChangeAspect="1"/>
          </p:cNvPicPr>
          <p:nvPr userDrawn="1"/>
        </p:nvPicPr>
        <p:blipFill rotWithShape="1">
          <a:blip r:embed="rId2" cstate="print">
            <a:extLst>
              <a:ext uri="{28A0092B-C50C-407E-A947-70E740481C1C}">
                <a14:useLocalDpi xmlns:a14="http://schemas.microsoft.com/office/drawing/2010/main" val="0"/>
              </a:ext>
            </a:extLst>
          </a:blip>
          <a:srcRect l="86780" t="32381" r="-4361" b="40680"/>
          <a:stretch/>
        </p:blipFill>
        <p:spPr>
          <a:xfrm>
            <a:off x="0" y="1269807"/>
            <a:ext cx="982787" cy="1505489"/>
          </a:xfrm>
          <a:prstGeom prst="rect">
            <a:avLst/>
          </a:prstGeom>
        </p:spPr>
      </p:pic>
      <p:pic>
        <p:nvPicPr>
          <p:cNvPr id="9" name="Рисунок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1576" t="1513" r="20843" b="88431"/>
          <a:stretch/>
        </p:blipFill>
        <p:spPr>
          <a:xfrm>
            <a:off x="0" y="6296025"/>
            <a:ext cx="982787" cy="561975"/>
          </a:xfrm>
          <a:prstGeom prst="rect">
            <a:avLst/>
          </a:prstGeom>
        </p:spPr>
      </p:pic>
      <p:pic>
        <p:nvPicPr>
          <p:cNvPr id="10" name="Рисунок 9"/>
          <p:cNvPicPr>
            <a:picLocks noChangeAspect="1"/>
          </p:cNvPicPr>
          <p:nvPr userDrawn="1"/>
        </p:nvPicPr>
        <p:blipFill rotWithShape="1">
          <a:blip r:embed="rId3" cstate="print">
            <a:extLst>
              <a:ext uri="{28A0092B-C50C-407E-A947-70E740481C1C}">
                <a14:useLocalDpi xmlns:a14="http://schemas.microsoft.com/office/drawing/2010/main" val="0"/>
              </a:ext>
            </a:extLst>
          </a:blip>
          <a:srcRect l="5148" t="45097" r="86065" b="31852"/>
          <a:stretch/>
        </p:blipFill>
        <p:spPr>
          <a:xfrm>
            <a:off x="11703437" y="3382263"/>
            <a:ext cx="491219" cy="1288239"/>
          </a:xfrm>
          <a:prstGeom prst="rect">
            <a:avLst/>
          </a:prstGeom>
        </p:spPr>
      </p:pic>
      <p:sp>
        <p:nvSpPr>
          <p:cNvPr id="15" name="Заголовок 14"/>
          <p:cNvSpPr>
            <a:spLocks noGrp="1"/>
          </p:cNvSpPr>
          <p:nvPr>
            <p:ph type="title"/>
          </p:nvPr>
        </p:nvSpPr>
        <p:spPr>
          <a:xfrm>
            <a:off x="559572" y="359101"/>
            <a:ext cx="9199890" cy="523220"/>
          </a:xfrm>
          <a:prstGeom prst="rect">
            <a:avLst/>
          </a:prstGeom>
        </p:spPr>
        <p:txBody>
          <a:bodyPr wrap="square" anchor="ctr">
            <a:spAutoFit/>
          </a:bodyPr>
          <a:lstStyle>
            <a:lvl1pPr>
              <a:lnSpc>
                <a:spcPct val="100000"/>
              </a:lnSpc>
              <a:defRPr sz="2800" b="1">
                <a:solidFill>
                  <a:srgbClr val="0055BB"/>
                </a:solidFill>
                <a:latin typeface="Montserrat" panose="00000500000000000000" pitchFamily="2" charset="-52"/>
              </a:defRPr>
            </a:lvl1pPr>
          </a:lstStyle>
          <a:p>
            <a:r>
              <a:rPr lang="ru-RU" dirty="0"/>
              <a:t>Образец заголовка</a:t>
            </a:r>
          </a:p>
        </p:txBody>
      </p:sp>
      <p:sp>
        <p:nvSpPr>
          <p:cNvPr id="14" name="Текст 19"/>
          <p:cNvSpPr>
            <a:spLocks noGrp="1"/>
          </p:cNvSpPr>
          <p:nvPr>
            <p:ph type="body" sz="quarter" idx="10" hasCustomPrompt="1"/>
          </p:nvPr>
        </p:nvSpPr>
        <p:spPr>
          <a:xfrm>
            <a:off x="559572" y="1729294"/>
            <a:ext cx="1348446" cy="338554"/>
          </a:xfrm>
          <a:prstGeom prst="rect">
            <a:avLst/>
          </a:prstGeom>
        </p:spPr>
        <p:txBody>
          <a:bodyPr wrap="square" anchor="t" anchorCtr="0">
            <a:spAutoFit/>
          </a:bodyPr>
          <a:lstStyle>
            <a:lvl1pPr marL="0" indent="0">
              <a:lnSpc>
                <a:spcPct val="100000"/>
              </a:lnSpc>
              <a:spcBef>
                <a:spcPts val="0"/>
              </a:spcBef>
              <a:spcAft>
                <a:spcPts val="600"/>
              </a:spcAft>
              <a:buNone/>
              <a:defRPr sz="1600" b="1">
                <a:solidFill>
                  <a:srgbClr val="00BBEE"/>
                </a:solidFill>
                <a:latin typeface="Montserrat" panose="00000500000000000000" pitchFamily="2" charset="-52"/>
              </a:defRPr>
            </a:lvl1pPr>
            <a:lvl2pPr>
              <a:lnSpc>
                <a:spcPct val="100000"/>
              </a:lnSpc>
              <a:spcBef>
                <a:spcPts val="0"/>
              </a:spcBef>
              <a:spcAft>
                <a:spcPts val="600"/>
              </a:spcAft>
              <a:defRPr sz="1400" b="0">
                <a:solidFill>
                  <a:srgbClr val="222A3F"/>
                </a:solidFill>
                <a:latin typeface="Montserrat" panose="00000500000000000000" pitchFamily="2" charset="-52"/>
              </a:defRPr>
            </a:lvl2pPr>
          </a:lstStyle>
          <a:p>
            <a:pPr lvl="0"/>
            <a:r>
              <a:rPr lang="ru-RU" dirty="0"/>
              <a:t>Заголовок</a:t>
            </a:r>
          </a:p>
        </p:txBody>
      </p:sp>
      <p:sp>
        <p:nvSpPr>
          <p:cNvPr id="16" name="Текст 26"/>
          <p:cNvSpPr>
            <a:spLocks noGrp="1"/>
          </p:cNvSpPr>
          <p:nvPr>
            <p:ph type="body" sz="quarter" idx="11"/>
          </p:nvPr>
        </p:nvSpPr>
        <p:spPr>
          <a:xfrm>
            <a:off x="559572" y="2409034"/>
            <a:ext cx="1649811" cy="307777"/>
          </a:xfrm>
          <a:prstGeom prst="rect">
            <a:avLst/>
          </a:prstGeom>
        </p:spPr>
        <p:txBody>
          <a:bodyPr wrap="square">
            <a:spAutoFit/>
          </a:bodyPr>
          <a:lstStyle>
            <a:lvl1pPr marL="0" indent="0">
              <a:lnSpc>
                <a:spcPct val="100000"/>
              </a:lnSpc>
              <a:spcBef>
                <a:spcPts val="0"/>
              </a:spcBef>
              <a:spcAft>
                <a:spcPts val="600"/>
              </a:spcAft>
              <a:buNone/>
              <a:defRPr sz="1400">
                <a:solidFill>
                  <a:srgbClr val="222A3F"/>
                </a:solidFill>
                <a:latin typeface="Montserrat" panose="00000500000000000000" pitchFamily="2" charset="-52"/>
              </a:defRPr>
            </a:lvl1pPr>
          </a:lstStyle>
          <a:p>
            <a:pPr lvl="0"/>
            <a:r>
              <a:rPr lang="ru-RU" dirty="0"/>
              <a:t>Образец текста</a:t>
            </a:r>
          </a:p>
        </p:txBody>
      </p:sp>
      <p:sp>
        <p:nvSpPr>
          <p:cNvPr id="12" name="Прямоугольник 11">
            <a:extLst>
              <a:ext uri="{FF2B5EF4-FFF2-40B4-BE49-F238E27FC236}">
                <a16:creationId xmlns:a16="http://schemas.microsoft.com/office/drawing/2014/main" id="{C5D4A470-D186-460E-BFFA-A336BBB6414C}"/>
              </a:ext>
            </a:extLst>
          </p:cNvPr>
          <p:cNvSpPr/>
          <p:nvPr userDrawn="1"/>
        </p:nvSpPr>
        <p:spPr>
          <a:xfrm>
            <a:off x="11641138" y="6453188"/>
            <a:ext cx="415498" cy="307777"/>
          </a:xfrm>
          <a:prstGeom prst="rect">
            <a:avLst/>
          </a:prstGeom>
        </p:spPr>
        <p:txBody>
          <a:bodyPr wrap="none">
            <a:spAutoFit/>
          </a:bodyPr>
          <a:lstStyle/>
          <a:p>
            <a:pPr algn="l"/>
            <a:fld id="{14D38384-7A71-42FD-A8FA-E9EF1AAD0FA2}" type="slidenum">
              <a:rPr lang="ru-RU" sz="1400" smtClean="0">
                <a:solidFill>
                  <a:srgbClr val="8F9092"/>
                </a:solidFill>
                <a:latin typeface="Montserrat" panose="00000500000000000000" pitchFamily="2" charset="-52"/>
              </a:rPr>
              <a:pPr algn="l"/>
              <a:t>‹#›</a:t>
            </a:fld>
            <a:endParaRPr lang="ru-RU" sz="1400" dirty="0">
              <a:solidFill>
                <a:srgbClr val="8F9092"/>
              </a:solidFill>
              <a:latin typeface="Montserrat" panose="00000500000000000000" pitchFamily="2" charset="-52"/>
            </a:endParaRPr>
          </a:p>
        </p:txBody>
      </p:sp>
      <p:pic>
        <p:nvPicPr>
          <p:cNvPr id="2" name="Рисунок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85138" y="170399"/>
            <a:ext cx="1656000" cy="883200"/>
          </a:xfrm>
          <a:prstGeom prst="rect">
            <a:avLst/>
          </a:prstGeom>
        </p:spPr>
      </p:pic>
    </p:spTree>
    <p:extLst>
      <p:ext uri="{BB962C8B-B14F-4D97-AF65-F5344CB8AC3E}">
        <p14:creationId xmlns:p14="http://schemas.microsoft.com/office/powerpoint/2010/main" val="443768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g_Шапка с логотипом без коня (белая)">
    <p:spTree>
      <p:nvGrpSpPr>
        <p:cNvPr id="1" name=""/>
        <p:cNvGrpSpPr/>
        <p:nvPr/>
      </p:nvGrpSpPr>
      <p:grpSpPr>
        <a:xfrm>
          <a:off x="0" y="0"/>
          <a:ext cx="0" cy="0"/>
          <a:chOff x="0" y="0"/>
          <a:chExt cx="0" cy="0"/>
        </a:xfrm>
      </p:grpSpPr>
      <p:pic>
        <p:nvPicPr>
          <p:cNvPr id="5" name="Рисунок 4"/>
          <p:cNvPicPr>
            <a:picLocks noChangeAspect="1"/>
          </p:cNvPicPr>
          <p:nvPr userDrawn="1"/>
        </p:nvPicPr>
        <p:blipFill rotWithShape="1">
          <a:blip r:embed="rId2" cstate="print">
            <a:extLst>
              <a:ext uri="{28A0092B-C50C-407E-A947-70E740481C1C}">
                <a14:useLocalDpi xmlns:a14="http://schemas.microsoft.com/office/drawing/2010/main" val="0"/>
              </a:ext>
            </a:extLst>
          </a:blip>
          <a:srcRect l="86780" t="32381" r="-4361" b="40680"/>
          <a:stretch/>
        </p:blipFill>
        <p:spPr>
          <a:xfrm>
            <a:off x="0" y="1269807"/>
            <a:ext cx="982787" cy="1505489"/>
          </a:xfrm>
          <a:prstGeom prst="rect">
            <a:avLst/>
          </a:prstGeom>
        </p:spPr>
      </p:pic>
      <p:pic>
        <p:nvPicPr>
          <p:cNvPr id="9" name="Рисунок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1576" t="1513" r="20843" b="88431"/>
          <a:stretch/>
        </p:blipFill>
        <p:spPr>
          <a:xfrm>
            <a:off x="0" y="6296025"/>
            <a:ext cx="982787" cy="561975"/>
          </a:xfrm>
          <a:prstGeom prst="rect">
            <a:avLst/>
          </a:prstGeom>
        </p:spPr>
      </p:pic>
      <p:pic>
        <p:nvPicPr>
          <p:cNvPr id="10" name="Рисунок 9"/>
          <p:cNvPicPr>
            <a:picLocks noChangeAspect="1"/>
          </p:cNvPicPr>
          <p:nvPr userDrawn="1"/>
        </p:nvPicPr>
        <p:blipFill rotWithShape="1">
          <a:blip r:embed="rId3" cstate="print">
            <a:extLst>
              <a:ext uri="{28A0092B-C50C-407E-A947-70E740481C1C}">
                <a14:useLocalDpi xmlns:a14="http://schemas.microsoft.com/office/drawing/2010/main" val="0"/>
              </a:ext>
            </a:extLst>
          </a:blip>
          <a:srcRect l="5148" t="45097" r="86065" b="31852"/>
          <a:stretch/>
        </p:blipFill>
        <p:spPr>
          <a:xfrm>
            <a:off x="11703437" y="3382263"/>
            <a:ext cx="491219" cy="1288239"/>
          </a:xfrm>
          <a:prstGeom prst="rect">
            <a:avLst/>
          </a:prstGeom>
        </p:spPr>
      </p:pic>
      <p:sp>
        <p:nvSpPr>
          <p:cNvPr id="15" name="Заголовок 14"/>
          <p:cNvSpPr>
            <a:spLocks noGrp="1"/>
          </p:cNvSpPr>
          <p:nvPr>
            <p:ph type="title" hasCustomPrompt="1"/>
          </p:nvPr>
        </p:nvSpPr>
        <p:spPr>
          <a:xfrm>
            <a:off x="559572" y="359101"/>
            <a:ext cx="9199890" cy="523220"/>
          </a:xfrm>
          <a:prstGeom prst="rect">
            <a:avLst/>
          </a:prstGeom>
        </p:spPr>
        <p:txBody>
          <a:bodyPr wrap="square" anchor="ctr">
            <a:spAutoFit/>
          </a:bodyPr>
          <a:lstStyle>
            <a:lvl1pPr>
              <a:lnSpc>
                <a:spcPct val="100000"/>
              </a:lnSpc>
              <a:defRPr sz="2800" b="1" baseline="0">
                <a:solidFill>
                  <a:srgbClr val="0055BB"/>
                </a:solidFill>
                <a:latin typeface="Montserrat" panose="00000500000000000000" pitchFamily="2" charset="-52"/>
              </a:defRPr>
            </a:lvl1pPr>
          </a:lstStyle>
          <a:p>
            <a:r>
              <a:rPr lang="en-US" dirty="0"/>
              <a:t>Header sample</a:t>
            </a:r>
            <a:endParaRPr lang="ru-RU" dirty="0"/>
          </a:p>
        </p:txBody>
      </p:sp>
      <p:sp>
        <p:nvSpPr>
          <p:cNvPr id="14" name="Текст 19"/>
          <p:cNvSpPr>
            <a:spLocks noGrp="1"/>
          </p:cNvSpPr>
          <p:nvPr>
            <p:ph type="body" sz="quarter" idx="10" hasCustomPrompt="1"/>
          </p:nvPr>
        </p:nvSpPr>
        <p:spPr>
          <a:xfrm>
            <a:off x="559572" y="1729294"/>
            <a:ext cx="1348446" cy="338554"/>
          </a:xfrm>
          <a:prstGeom prst="rect">
            <a:avLst/>
          </a:prstGeom>
        </p:spPr>
        <p:txBody>
          <a:bodyPr wrap="square" anchor="t" anchorCtr="0">
            <a:spAutoFit/>
          </a:bodyPr>
          <a:lstStyle>
            <a:lvl1pPr marL="0" indent="0">
              <a:lnSpc>
                <a:spcPct val="100000"/>
              </a:lnSpc>
              <a:spcBef>
                <a:spcPts val="0"/>
              </a:spcBef>
              <a:spcAft>
                <a:spcPts val="600"/>
              </a:spcAft>
              <a:buNone/>
              <a:defRPr sz="1600" b="1">
                <a:solidFill>
                  <a:srgbClr val="00BBEE"/>
                </a:solidFill>
                <a:latin typeface="Montserrat" panose="00000500000000000000" pitchFamily="2" charset="-52"/>
              </a:defRPr>
            </a:lvl1pPr>
            <a:lvl2pPr>
              <a:lnSpc>
                <a:spcPct val="100000"/>
              </a:lnSpc>
              <a:spcBef>
                <a:spcPts val="0"/>
              </a:spcBef>
              <a:spcAft>
                <a:spcPts val="600"/>
              </a:spcAft>
              <a:defRPr sz="1400" b="0">
                <a:solidFill>
                  <a:srgbClr val="222A3F"/>
                </a:solidFill>
                <a:latin typeface="Montserrat" panose="00000500000000000000" pitchFamily="2" charset="-52"/>
              </a:defRPr>
            </a:lvl2pPr>
          </a:lstStyle>
          <a:p>
            <a:pPr lvl="0"/>
            <a:r>
              <a:rPr lang="en-US" dirty="0"/>
              <a:t>Header</a:t>
            </a:r>
            <a:endParaRPr lang="ru-RU" dirty="0"/>
          </a:p>
        </p:txBody>
      </p:sp>
      <p:sp>
        <p:nvSpPr>
          <p:cNvPr id="16" name="Текст 26"/>
          <p:cNvSpPr>
            <a:spLocks noGrp="1"/>
          </p:cNvSpPr>
          <p:nvPr>
            <p:ph type="body" sz="quarter" idx="11" hasCustomPrompt="1"/>
          </p:nvPr>
        </p:nvSpPr>
        <p:spPr>
          <a:xfrm>
            <a:off x="559572" y="2409034"/>
            <a:ext cx="1649811" cy="307777"/>
          </a:xfrm>
          <a:prstGeom prst="rect">
            <a:avLst/>
          </a:prstGeom>
        </p:spPr>
        <p:txBody>
          <a:bodyPr wrap="square">
            <a:spAutoFit/>
          </a:bodyPr>
          <a:lstStyle>
            <a:lvl1pPr marL="0" indent="0">
              <a:lnSpc>
                <a:spcPct val="100000"/>
              </a:lnSpc>
              <a:spcBef>
                <a:spcPts val="0"/>
              </a:spcBef>
              <a:spcAft>
                <a:spcPts val="600"/>
              </a:spcAft>
              <a:buNone/>
              <a:defRPr sz="1400">
                <a:solidFill>
                  <a:srgbClr val="222A3F"/>
                </a:solidFill>
                <a:latin typeface="Montserrat" panose="00000500000000000000" pitchFamily="2" charset="-52"/>
              </a:defRPr>
            </a:lvl1pPr>
          </a:lstStyle>
          <a:p>
            <a:pPr lvl="0"/>
            <a:r>
              <a:rPr lang="en-US" dirty="0"/>
              <a:t>Text sample</a:t>
            </a:r>
            <a:endParaRPr lang="ru-RU" dirty="0"/>
          </a:p>
        </p:txBody>
      </p:sp>
      <p:sp>
        <p:nvSpPr>
          <p:cNvPr id="12" name="Прямоугольник 11">
            <a:extLst>
              <a:ext uri="{FF2B5EF4-FFF2-40B4-BE49-F238E27FC236}">
                <a16:creationId xmlns:a16="http://schemas.microsoft.com/office/drawing/2014/main" id="{C5D4A470-D186-460E-BFFA-A336BBB6414C}"/>
              </a:ext>
            </a:extLst>
          </p:cNvPr>
          <p:cNvSpPr/>
          <p:nvPr userDrawn="1"/>
        </p:nvSpPr>
        <p:spPr>
          <a:xfrm>
            <a:off x="11641138" y="6453188"/>
            <a:ext cx="415498" cy="307777"/>
          </a:xfrm>
          <a:prstGeom prst="rect">
            <a:avLst/>
          </a:prstGeom>
        </p:spPr>
        <p:txBody>
          <a:bodyPr wrap="none">
            <a:spAutoFit/>
          </a:bodyPr>
          <a:lstStyle/>
          <a:p>
            <a:pPr algn="l"/>
            <a:fld id="{14D38384-7A71-42FD-A8FA-E9EF1AAD0FA2}" type="slidenum">
              <a:rPr lang="ru-RU" sz="1400" smtClean="0">
                <a:solidFill>
                  <a:srgbClr val="8F9092"/>
                </a:solidFill>
                <a:latin typeface="Montserrat" panose="00000500000000000000" pitchFamily="2" charset="-52"/>
              </a:rPr>
              <a:pPr algn="l"/>
              <a:t>‹#›</a:t>
            </a:fld>
            <a:endParaRPr lang="ru-RU" sz="1400" dirty="0">
              <a:solidFill>
                <a:srgbClr val="8F9092"/>
              </a:solidFill>
              <a:latin typeface="Montserrat" panose="00000500000000000000" pitchFamily="2" charset="-52"/>
            </a:endParaRPr>
          </a:p>
        </p:txBody>
      </p:sp>
      <p:pic>
        <p:nvPicPr>
          <p:cNvPr id="3" name="Рисунок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85138" y="170399"/>
            <a:ext cx="1653948" cy="882000"/>
          </a:xfrm>
          <a:prstGeom prst="rect">
            <a:avLst/>
          </a:prstGeom>
        </p:spPr>
      </p:pic>
    </p:spTree>
    <p:extLst>
      <p:ext uri="{BB962C8B-B14F-4D97-AF65-F5344CB8AC3E}">
        <p14:creationId xmlns:p14="http://schemas.microsoft.com/office/powerpoint/2010/main" val="417358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Шапка с логотипом без коня (синяя)">
    <p:spTree>
      <p:nvGrpSpPr>
        <p:cNvPr id="1" name=""/>
        <p:cNvGrpSpPr/>
        <p:nvPr/>
      </p:nvGrpSpPr>
      <p:grpSpPr>
        <a:xfrm>
          <a:off x="0" y="0"/>
          <a:ext cx="0" cy="0"/>
          <a:chOff x="0" y="0"/>
          <a:chExt cx="0" cy="0"/>
        </a:xfrm>
      </p:grpSpPr>
      <p:sp>
        <p:nvSpPr>
          <p:cNvPr id="12" name="Прямоугольник 11"/>
          <p:cNvSpPr/>
          <p:nvPr userDrawn="1"/>
        </p:nvSpPr>
        <p:spPr bwMode="hidden">
          <a:xfrm>
            <a:off x="-1" y="-1"/>
            <a:ext cx="12192001" cy="1224000"/>
          </a:xfrm>
          <a:prstGeom prst="rect">
            <a:avLst/>
          </a:prstGeom>
          <a:solidFill>
            <a:srgbClr val="005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pic>
        <p:nvPicPr>
          <p:cNvPr id="17" name="Рисунок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92762" y="170399"/>
            <a:ext cx="1656000" cy="883200"/>
          </a:xfrm>
          <a:prstGeom prst="rect">
            <a:avLst/>
          </a:prstGeom>
        </p:spPr>
      </p:pic>
      <p:pic>
        <p:nvPicPr>
          <p:cNvPr id="5" name="Рисунок 4"/>
          <p:cNvPicPr>
            <a:picLocks noChangeAspect="1"/>
          </p:cNvPicPr>
          <p:nvPr userDrawn="1"/>
        </p:nvPicPr>
        <p:blipFill rotWithShape="1">
          <a:blip r:embed="rId3" cstate="print">
            <a:extLst>
              <a:ext uri="{28A0092B-C50C-407E-A947-70E740481C1C}">
                <a14:useLocalDpi xmlns:a14="http://schemas.microsoft.com/office/drawing/2010/main" val="0"/>
              </a:ext>
            </a:extLst>
          </a:blip>
          <a:srcRect l="86780" t="32381" r="-4361" b="40680"/>
          <a:stretch/>
        </p:blipFill>
        <p:spPr>
          <a:xfrm>
            <a:off x="0" y="1269807"/>
            <a:ext cx="982787" cy="1505489"/>
          </a:xfrm>
          <a:prstGeom prst="rect">
            <a:avLst/>
          </a:prstGeom>
        </p:spPr>
      </p:pic>
      <p:pic>
        <p:nvPicPr>
          <p:cNvPr id="9" name="Рисунок 8"/>
          <p:cNvPicPr>
            <a:picLocks noChangeAspect="1"/>
          </p:cNvPicPr>
          <p:nvPr userDrawn="1"/>
        </p:nvPicPr>
        <p:blipFill rotWithShape="1">
          <a:blip r:embed="rId3" cstate="print">
            <a:extLst>
              <a:ext uri="{28A0092B-C50C-407E-A947-70E740481C1C}">
                <a14:useLocalDpi xmlns:a14="http://schemas.microsoft.com/office/drawing/2010/main" val="0"/>
              </a:ext>
            </a:extLst>
          </a:blip>
          <a:srcRect l="61576" t="1513" r="20843" b="88431"/>
          <a:stretch/>
        </p:blipFill>
        <p:spPr>
          <a:xfrm>
            <a:off x="0" y="6296025"/>
            <a:ext cx="982787" cy="561975"/>
          </a:xfrm>
          <a:prstGeom prst="rect">
            <a:avLst/>
          </a:prstGeom>
        </p:spPr>
      </p:pic>
      <p:pic>
        <p:nvPicPr>
          <p:cNvPr id="10" name="Рисунок 9"/>
          <p:cNvPicPr>
            <a:picLocks noChangeAspect="1"/>
          </p:cNvPicPr>
          <p:nvPr userDrawn="1"/>
        </p:nvPicPr>
        <p:blipFill rotWithShape="1">
          <a:blip r:embed="rId4" cstate="print">
            <a:extLst>
              <a:ext uri="{28A0092B-C50C-407E-A947-70E740481C1C}">
                <a14:useLocalDpi xmlns:a14="http://schemas.microsoft.com/office/drawing/2010/main" val="0"/>
              </a:ext>
            </a:extLst>
          </a:blip>
          <a:srcRect l="5148" t="45097" r="86065" b="31852"/>
          <a:stretch/>
        </p:blipFill>
        <p:spPr>
          <a:xfrm>
            <a:off x="11703437" y="3382263"/>
            <a:ext cx="491219" cy="1288239"/>
          </a:xfrm>
          <a:prstGeom prst="rect">
            <a:avLst/>
          </a:prstGeom>
        </p:spPr>
      </p:pic>
      <p:sp>
        <p:nvSpPr>
          <p:cNvPr id="15" name="Заголовок 14"/>
          <p:cNvSpPr>
            <a:spLocks noGrp="1"/>
          </p:cNvSpPr>
          <p:nvPr>
            <p:ph type="title"/>
          </p:nvPr>
        </p:nvSpPr>
        <p:spPr>
          <a:xfrm>
            <a:off x="559572" y="359101"/>
            <a:ext cx="9173513" cy="523220"/>
          </a:xfrm>
          <a:prstGeom prst="rect">
            <a:avLst/>
          </a:prstGeom>
        </p:spPr>
        <p:txBody>
          <a:bodyPr wrap="square" anchor="ctr">
            <a:spAutoFit/>
          </a:bodyPr>
          <a:lstStyle>
            <a:lvl1pPr>
              <a:lnSpc>
                <a:spcPct val="100000"/>
              </a:lnSpc>
              <a:defRPr sz="2800" b="1">
                <a:solidFill>
                  <a:schemeClr val="bg1"/>
                </a:solidFill>
                <a:latin typeface="Montserrat" panose="00000500000000000000" pitchFamily="2" charset="-52"/>
              </a:defRPr>
            </a:lvl1pPr>
          </a:lstStyle>
          <a:p>
            <a:r>
              <a:rPr lang="ru-RU" dirty="0"/>
              <a:t>Образец заголовка</a:t>
            </a:r>
          </a:p>
        </p:txBody>
      </p:sp>
      <p:sp>
        <p:nvSpPr>
          <p:cNvPr id="14" name="Текст 19"/>
          <p:cNvSpPr>
            <a:spLocks noGrp="1"/>
          </p:cNvSpPr>
          <p:nvPr>
            <p:ph type="body" sz="quarter" idx="10" hasCustomPrompt="1"/>
          </p:nvPr>
        </p:nvSpPr>
        <p:spPr>
          <a:xfrm>
            <a:off x="559572" y="1729294"/>
            <a:ext cx="1348446" cy="338554"/>
          </a:xfrm>
          <a:prstGeom prst="rect">
            <a:avLst/>
          </a:prstGeom>
        </p:spPr>
        <p:txBody>
          <a:bodyPr wrap="square" anchor="t" anchorCtr="0">
            <a:spAutoFit/>
          </a:bodyPr>
          <a:lstStyle>
            <a:lvl1pPr marL="0" indent="0">
              <a:lnSpc>
                <a:spcPct val="100000"/>
              </a:lnSpc>
              <a:spcBef>
                <a:spcPts val="0"/>
              </a:spcBef>
              <a:spcAft>
                <a:spcPts val="600"/>
              </a:spcAft>
              <a:buNone/>
              <a:defRPr sz="1600" b="1">
                <a:solidFill>
                  <a:srgbClr val="00BBEE"/>
                </a:solidFill>
                <a:latin typeface="Montserrat" panose="00000500000000000000" pitchFamily="2" charset="-52"/>
              </a:defRPr>
            </a:lvl1pPr>
            <a:lvl2pPr>
              <a:lnSpc>
                <a:spcPct val="100000"/>
              </a:lnSpc>
              <a:spcBef>
                <a:spcPts val="0"/>
              </a:spcBef>
              <a:spcAft>
                <a:spcPts val="600"/>
              </a:spcAft>
              <a:defRPr sz="1400" b="0">
                <a:solidFill>
                  <a:srgbClr val="222A3F"/>
                </a:solidFill>
                <a:latin typeface="Montserrat" panose="00000500000000000000" pitchFamily="2" charset="-52"/>
              </a:defRPr>
            </a:lvl2pPr>
          </a:lstStyle>
          <a:p>
            <a:pPr lvl="0"/>
            <a:r>
              <a:rPr lang="ru-RU" dirty="0"/>
              <a:t>Заголовок</a:t>
            </a:r>
          </a:p>
        </p:txBody>
      </p:sp>
      <p:sp>
        <p:nvSpPr>
          <p:cNvPr id="16" name="Текст 26"/>
          <p:cNvSpPr>
            <a:spLocks noGrp="1"/>
          </p:cNvSpPr>
          <p:nvPr>
            <p:ph type="body" sz="quarter" idx="11"/>
          </p:nvPr>
        </p:nvSpPr>
        <p:spPr>
          <a:xfrm>
            <a:off x="559572" y="2409034"/>
            <a:ext cx="1649811" cy="307777"/>
          </a:xfrm>
          <a:prstGeom prst="rect">
            <a:avLst/>
          </a:prstGeom>
        </p:spPr>
        <p:txBody>
          <a:bodyPr wrap="square">
            <a:spAutoFit/>
          </a:bodyPr>
          <a:lstStyle>
            <a:lvl1pPr marL="0" indent="0">
              <a:lnSpc>
                <a:spcPct val="100000"/>
              </a:lnSpc>
              <a:spcBef>
                <a:spcPts val="0"/>
              </a:spcBef>
              <a:spcAft>
                <a:spcPts val="600"/>
              </a:spcAft>
              <a:buNone/>
              <a:defRPr sz="1400">
                <a:solidFill>
                  <a:srgbClr val="222A3F"/>
                </a:solidFill>
                <a:latin typeface="Montserrat" panose="00000500000000000000" pitchFamily="2" charset="-52"/>
              </a:defRPr>
            </a:lvl1pPr>
          </a:lstStyle>
          <a:p>
            <a:pPr lvl="0"/>
            <a:r>
              <a:rPr lang="ru-RU" dirty="0"/>
              <a:t>Образец текста</a:t>
            </a:r>
          </a:p>
        </p:txBody>
      </p:sp>
      <p:sp>
        <p:nvSpPr>
          <p:cNvPr id="11" name="Прямоугольник 10">
            <a:extLst>
              <a:ext uri="{FF2B5EF4-FFF2-40B4-BE49-F238E27FC236}">
                <a16:creationId xmlns:a16="http://schemas.microsoft.com/office/drawing/2014/main" id="{843DE57E-711D-404D-B188-192C4B659303}"/>
              </a:ext>
            </a:extLst>
          </p:cNvPr>
          <p:cNvSpPr/>
          <p:nvPr userDrawn="1"/>
        </p:nvSpPr>
        <p:spPr>
          <a:xfrm>
            <a:off x="11641138" y="6453188"/>
            <a:ext cx="415498" cy="307777"/>
          </a:xfrm>
          <a:prstGeom prst="rect">
            <a:avLst/>
          </a:prstGeom>
        </p:spPr>
        <p:txBody>
          <a:bodyPr wrap="none">
            <a:spAutoFit/>
          </a:bodyPr>
          <a:lstStyle/>
          <a:p>
            <a:pPr algn="l"/>
            <a:fld id="{14D38384-7A71-42FD-A8FA-E9EF1AAD0FA2}" type="slidenum">
              <a:rPr lang="ru-RU" sz="1400" smtClean="0">
                <a:solidFill>
                  <a:srgbClr val="8F9092"/>
                </a:solidFill>
                <a:latin typeface="Montserrat" panose="00000500000000000000" pitchFamily="2" charset="-52"/>
              </a:rPr>
              <a:pPr algn="l"/>
              <a:t>‹#›</a:t>
            </a:fld>
            <a:endParaRPr lang="ru-RU" sz="1400" dirty="0">
              <a:solidFill>
                <a:srgbClr val="8F9092"/>
              </a:solidFill>
              <a:latin typeface="Montserrat" panose="00000500000000000000" pitchFamily="2" charset="-52"/>
            </a:endParaRPr>
          </a:p>
        </p:txBody>
      </p:sp>
    </p:spTree>
    <p:extLst>
      <p:ext uri="{BB962C8B-B14F-4D97-AF65-F5344CB8AC3E}">
        <p14:creationId xmlns:p14="http://schemas.microsoft.com/office/powerpoint/2010/main" val="3446839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g_Шапка с логотипом без коня (синяя)">
    <p:spTree>
      <p:nvGrpSpPr>
        <p:cNvPr id="1" name=""/>
        <p:cNvGrpSpPr/>
        <p:nvPr/>
      </p:nvGrpSpPr>
      <p:grpSpPr>
        <a:xfrm>
          <a:off x="0" y="0"/>
          <a:ext cx="0" cy="0"/>
          <a:chOff x="0" y="0"/>
          <a:chExt cx="0" cy="0"/>
        </a:xfrm>
      </p:grpSpPr>
      <p:sp>
        <p:nvSpPr>
          <p:cNvPr id="12" name="Прямоугольник 11"/>
          <p:cNvSpPr/>
          <p:nvPr userDrawn="1"/>
        </p:nvSpPr>
        <p:spPr bwMode="hidden">
          <a:xfrm>
            <a:off x="-1" y="-1"/>
            <a:ext cx="12192001" cy="1224000"/>
          </a:xfrm>
          <a:prstGeom prst="rect">
            <a:avLst/>
          </a:prstGeom>
          <a:solidFill>
            <a:srgbClr val="005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pic>
        <p:nvPicPr>
          <p:cNvPr id="5" name="Рисунок 4"/>
          <p:cNvPicPr>
            <a:picLocks noChangeAspect="1"/>
          </p:cNvPicPr>
          <p:nvPr userDrawn="1"/>
        </p:nvPicPr>
        <p:blipFill rotWithShape="1">
          <a:blip r:embed="rId2" cstate="print">
            <a:extLst>
              <a:ext uri="{28A0092B-C50C-407E-A947-70E740481C1C}">
                <a14:useLocalDpi xmlns:a14="http://schemas.microsoft.com/office/drawing/2010/main" val="0"/>
              </a:ext>
            </a:extLst>
          </a:blip>
          <a:srcRect l="86780" t="32381" r="-4361" b="40680"/>
          <a:stretch/>
        </p:blipFill>
        <p:spPr>
          <a:xfrm>
            <a:off x="0" y="1269807"/>
            <a:ext cx="982787" cy="1505489"/>
          </a:xfrm>
          <a:prstGeom prst="rect">
            <a:avLst/>
          </a:prstGeom>
        </p:spPr>
      </p:pic>
      <p:pic>
        <p:nvPicPr>
          <p:cNvPr id="9" name="Рисунок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1576" t="1513" r="20843" b="88431"/>
          <a:stretch/>
        </p:blipFill>
        <p:spPr>
          <a:xfrm>
            <a:off x="0" y="6296025"/>
            <a:ext cx="982787" cy="561975"/>
          </a:xfrm>
          <a:prstGeom prst="rect">
            <a:avLst/>
          </a:prstGeom>
        </p:spPr>
      </p:pic>
      <p:pic>
        <p:nvPicPr>
          <p:cNvPr id="10" name="Рисунок 9"/>
          <p:cNvPicPr>
            <a:picLocks noChangeAspect="1"/>
          </p:cNvPicPr>
          <p:nvPr userDrawn="1"/>
        </p:nvPicPr>
        <p:blipFill rotWithShape="1">
          <a:blip r:embed="rId3" cstate="print">
            <a:extLst>
              <a:ext uri="{28A0092B-C50C-407E-A947-70E740481C1C}">
                <a14:useLocalDpi xmlns:a14="http://schemas.microsoft.com/office/drawing/2010/main" val="0"/>
              </a:ext>
            </a:extLst>
          </a:blip>
          <a:srcRect l="5148" t="45097" r="86065" b="31852"/>
          <a:stretch/>
        </p:blipFill>
        <p:spPr>
          <a:xfrm>
            <a:off x="11703437" y="3382263"/>
            <a:ext cx="491219" cy="1288239"/>
          </a:xfrm>
          <a:prstGeom prst="rect">
            <a:avLst/>
          </a:prstGeom>
        </p:spPr>
      </p:pic>
      <p:sp>
        <p:nvSpPr>
          <p:cNvPr id="15" name="Заголовок 14"/>
          <p:cNvSpPr>
            <a:spLocks noGrp="1"/>
          </p:cNvSpPr>
          <p:nvPr>
            <p:ph type="title" hasCustomPrompt="1"/>
          </p:nvPr>
        </p:nvSpPr>
        <p:spPr>
          <a:xfrm>
            <a:off x="559572" y="359101"/>
            <a:ext cx="9173513" cy="523220"/>
          </a:xfrm>
          <a:prstGeom prst="rect">
            <a:avLst/>
          </a:prstGeom>
        </p:spPr>
        <p:txBody>
          <a:bodyPr wrap="square" anchor="ctr">
            <a:spAutoFit/>
          </a:bodyPr>
          <a:lstStyle>
            <a:lvl1pPr>
              <a:lnSpc>
                <a:spcPct val="100000"/>
              </a:lnSpc>
              <a:defRPr sz="2800" b="1" baseline="0">
                <a:solidFill>
                  <a:schemeClr val="bg1"/>
                </a:solidFill>
                <a:latin typeface="Montserrat" panose="00000500000000000000" pitchFamily="2" charset="-52"/>
              </a:defRPr>
            </a:lvl1pPr>
          </a:lstStyle>
          <a:p>
            <a:r>
              <a:rPr lang="en-US" dirty="0"/>
              <a:t>Header sample</a:t>
            </a:r>
            <a:endParaRPr lang="ru-RU" dirty="0"/>
          </a:p>
        </p:txBody>
      </p:sp>
      <p:sp>
        <p:nvSpPr>
          <p:cNvPr id="14" name="Текст 19"/>
          <p:cNvSpPr>
            <a:spLocks noGrp="1"/>
          </p:cNvSpPr>
          <p:nvPr>
            <p:ph type="body" sz="quarter" idx="10" hasCustomPrompt="1"/>
          </p:nvPr>
        </p:nvSpPr>
        <p:spPr>
          <a:xfrm>
            <a:off x="559572" y="1729294"/>
            <a:ext cx="1348446" cy="338554"/>
          </a:xfrm>
          <a:prstGeom prst="rect">
            <a:avLst/>
          </a:prstGeom>
        </p:spPr>
        <p:txBody>
          <a:bodyPr wrap="square" anchor="t" anchorCtr="0">
            <a:spAutoFit/>
          </a:bodyPr>
          <a:lstStyle>
            <a:lvl1pPr marL="0" indent="0">
              <a:lnSpc>
                <a:spcPct val="100000"/>
              </a:lnSpc>
              <a:spcBef>
                <a:spcPts val="0"/>
              </a:spcBef>
              <a:spcAft>
                <a:spcPts val="600"/>
              </a:spcAft>
              <a:buNone/>
              <a:defRPr sz="1600" b="1">
                <a:solidFill>
                  <a:srgbClr val="00BBEE"/>
                </a:solidFill>
                <a:latin typeface="Montserrat" panose="00000500000000000000" pitchFamily="2" charset="-52"/>
              </a:defRPr>
            </a:lvl1pPr>
            <a:lvl2pPr>
              <a:lnSpc>
                <a:spcPct val="100000"/>
              </a:lnSpc>
              <a:spcBef>
                <a:spcPts val="0"/>
              </a:spcBef>
              <a:spcAft>
                <a:spcPts val="600"/>
              </a:spcAft>
              <a:defRPr sz="1400" b="0">
                <a:solidFill>
                  <a:srgbClr val="222A3F"/>
                </a:solidFill>
                <a:latin typeface="Montserrat" panose="00000500000000000000" pitchFamily="2" charset="-52"/>
              </a:defRPr>
            </a:lvl2pPr>
          </a:lstStyle>
          <a:p>
            <a:pPr lvl="0"/>
            <a:r>
              <a:rPr lang="en-US" dirty="0"/>
              <a:t>Header</a:t>
            </a:r>
            <a:endParaRPr lang="ru-RU" dirty="0"/>
          </a:p>
        </p:txBody>
      </p:sp>
      <p:sp>
        <p:nvSpPr>
          <p:cNvPr id="16" name="Текст 26"/>
          <p:cNvSpPr>
            <a:spLocks noGrp="1"/>
          </p:cNvSpPr>
          <p:nvPr>
            <p:ph type="body" sz="quarter" idx="11" hasCustomPrompt="1"/>
          </p:nvPr>
        </p:nvSpPr>
        <p:spPr>
          <a:xfrm>
            <a:off x="559572" y="2409034"/>
            <a:ext cx="1649811" cy="307777"/>
          </a:xfrm>
          <a:prstGeom prst="rect">
            <a:avLst/>
          </a:prstGeom>
        </p:spPr>
        <p:txBody>
          <a:bodyPr wrap="square">
            <a:spAutoFit/>
          </a:bodyPr>
          <a:lstStyle>
            <a:lvl1pPr marL="0" indent="0">
              <a:lnSpc>
                <a:spcPct val="100000"/>
              </a:lnSpc>
              <a:spcBef>
                <a:spcPts val="0"/>
              </a:spcBef>
              <a:spcAft>
                <a:spcPts val="600"/>
              </a:spcAft>
              <a:buNone/>
              <a:defRPr sz="1400">
                <a:solidFill>
                  <a:srgbClr val="222A3F"/>
                </a:solidFill>
                <a:latin typeface="Montserrat" panose="00000500000000000000" pitchFamily="2" charset="-52"/>
              </a:defRPr>
            </a:lvl1pPr>
          </a:lstStyle>
          <a:p>
            <a:pPr lvl="0"/>
            <a:r>
              <a:rPr lang="en-US" dirty="0"/>
              <a:t>Text sample</a:t>
            </a:r>
            <a:endParaRPr lang="ru-RU" dirty="0"/>
          </a:p>
        </p:txBody>
      </p:sp>
      <p:sp>
        <p:nvSpPr>
          <p:cNvPr id="11" name="Прямоугольник 10">
            <a:extLst>
              <a:ext uri="{FF2B5EF4-FFF2-40B4-BE49-F238E27FC236}">
                <a16:creationId xmlns:a16="http://schemas.microsoft.com/office/drawing/2014/main" id="{843DE57E-711D-404D-B188-192C4B659303}"/>
              </a:ext>
            </a:extLst>
          </p:cNvPr>
          <p:cNvSpPr/>
          <p:nvPr userDrawn="1"/>
        </p:nvSpPr>
        <p:spPr>
          <a:xfrm>
            <a:off x="11641138" y="6453188"/>
            <a:ext cx="415498" cy="307777"/>
          </a:xfrm>
          <a:prstGeom prst="rect">
            <a:avLst/>
          </a:prstGeom>
        </p:spPr>
        <p:txBody>
          <a:bodyPr wrap="none">
            <a:spAutoFit/>
          </a:bodyPr>
          <a:lstStyle/>
          <a:p>
            <a:pPr algn="l"/>
            <a:fld id="{14D38384-7A71-42FD-A8FA-E9EF1AAD0FA2}" type="slidenum">
              <a:rPr lang="ru-RU" sz="1400" smtClean="0">
                <a:solidFill>
                  <a:srgbClr val="8F9092"/>
                </a:solidFill>
                <a:latin typeface="Montserrat" panose="00000500000000000000" pitchFamily="2" charset="-52"/>
              </a:rPr>
              <a:pPr algn="l"/>
              <a:t>‹#›</a:t>
            </a:fld>
            <a:endParaRPr lang="ru-RU" sz="1400" dirty="0">
              <a:solidFill>
                <a:srgbClr val="8F9092"/>
              </a:solidFill>
              <a:latin typeface="Montserrat" panose="00000500000000000000" pitchFamily="2" charset="-52"/>
            </a:endParaRPr>
          </a:p>
        </p:txBody>
      </p:sp>
      <p:pic>
        <p:nvPicPr>
          <p:cNvPr id="2" name="Рисунок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94814" y="171599"/>
            <a:ext cx="1653948" cy="882000"/>
          </a:xfrm>
          <a:prstGeom prst="rect">
            <a:avLst/>
          </a:prstGeom>
        </p:spPr>
      </p:pic>
    </p:spTree>
    <p:extLst>
      <p:ext uri="{BB962C8B-B14F-4D97-AF65-F5344CB8AC3E}">
        <p14:creationId xmlns:p14="http://schemas.microsoft.com/office/powerpoint/2010/main" val="818365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Шапка с логотипом коня (белая)">
    <p:spTree>
      <p:nvGrpSpPr>
        <p:cNvPr id="1" name=""/>
        <p:cNvGrpSpPr/>
        <p:nvPr/>
      </p:nvGrpSpPr>
      <p:grpSpPr>
        <a:xfrm>
          <a:off x="0" y="0"/>
          <a:ext cx="0" cy="0"/>
          <a:chOff x="0" y="0"/>
          <a:chExt cx="0" cy="0"/>
        </a:xfrm>
      </p:grpSpPr>
      <p:pic>
        <p:nvPicPr>
          <p:cNvPr id="5" name="Рисунок 4"/>
          <p:cNvPicPr>
            <a:picLocks noChangeAspect="1"/>
          </p:cNvPicPr>
          <p:nvPr userDrawn="1"/>
        </p:nvPicPr>
        <p:blipFill rotWithShape="1">
          <a:blip r:embed="rId2" cstate="print">
            <a:extLst>
              <a:ext uri="{28A0092B-C50C-407E-A947-70E740481C1C}">
                <a14:useLocalDpi xmlns:a14="http://schemas.microsoft.com/office/drawing/2010/main" val="0"/>
              </a:ext>
            </a:extLst>
          </a:blip>
          <a:srcRect l="86780" t="32381" r="-4361" b="40680"/>
          <a:stretch/>
        </p:blipFill>
        <p:spPr>
          <a:xfrm>
            <a:off x="0" y="1269807"/>
            <a:ext cx="982787" cy="1505489"/>
          </a:xfrm>
          <a:prstGeom prst="rect">
            <a:avLst/>
          </a:prstGeom>
        </p:spPr>
      </p:pic>
      <p:pic>
        <p:nvPicPr>
          <p:cNvPr id="9" name="Рисунок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1576" t="1513" r="20843" b="88431"/>
          <a:stretch/>
        </p:blipFill>
        <p:spPr>
          <a:xfrm>
            <a:off x="0" y="6296025"/>
            <a:ext cx="982787" cy="561975"/>
          </a:xfrm>
          <a:prstGeom prst="rect">
            <a:avLst/>
          </a:prstGeom>
        </p:spPr>
      </p:pic>
      <p:pic>
        <p:nvPicPr>
          <p:cNvPr id="10" name="Рисунок 9"/>
          <p:cNvPicPr>
            <a:picLocks noChangeAspect="1"/>
          </p:cNvPicPr>
          <p:nvPr userDrawn="1"/>
        </p:nvPicPr>
        <p:blipFill rotWithShape="1">
          <a:blip r:embed="rId3" cstate="print">
            <a:extLst>
              <a:ext uri="{28A0092B-C50C-407E-A947-70E740481C1C}">
                <a14:useLocalDpi xmlns:a14="http://schemas.microsoft.com/office/drawing/2010/main" val="0"/>
              </a:ext>
            </a:extLst>
          </a:blip>
          <a:srcRect l="5148" t="45097" r="86065" b="31852"/>
          <a:stretch/>
        </p:blipFill>
        <p:spPr>
          <a:xfrm>
            <a:off x="11703437" y="3382263"/>
            <a:ext cx="491219" cy="1288239"/>
          </a:xfrm>
          <a:prstGeom prst="rect">
            <a:avLst/>
          </a:prstGeom>
        </p:spPr>
      </p:pic>
      <p:sp>
        <p:nvSpPr>
          <p:cNvPr id="15" name="Заголовок 14"/>
          <p:cNvSpPr>
            <a:spLocks noGrp="1"/>
          </p:cNvSpPr>
          <p:nvPr>
            <p:ph type="title"/>
          </p:nvPr>
        </p:nvSpPr>
        <p:spPr>
          <a:xfrm>
            <a:off x="559572" y="359101"/>
            <a:ext cx="8900951" cy="523220"/>
          </a:xfrm>
          <a:prstGeom prst="rect">
            <a:avLst/>
          </a:prstGeom>
        </p:spPr>
        <p:txBody>
          <a:bodyPr wrap="square" anchor="ctr">
            <a:spAutoFit/>
          </a:bodyPr>
          <a:lstStyle>
            <a:lvl1pPr>
              <a:lnSpc>
                <a:spcPct val="100000"/>
              </a:lnSpc>
              <a:defRPr lang="ru-RU" sz="2800" b="1" kern="1200" dirty="0">
                <a:solidFill>
                  <a:schemeClr val="tx2"/>
                </a:solidFill>
                <a:latin typeface="Montserrat" panose="00000500000000000000" pitchFamily="2" charset="-52"/>
                <a:ea typeface="+mj-ea"/>
                <a:cs typeface="+mj-cs"/>
              </a:defRPr>
            </a:lvl1pPr>
          </a:lstStyle>
          <a:p>
            <a:r>
              <a:rPr lang="ru-RU" dirty="0"/>
              <a:t>Образец заголовка</a:t>
            </a:r>
          </a:p>
        </p:txBody>
      </p:sp>
      <p:sp>
        <p:nvSpPr>
          <p:cNvPr id="14" name="Текст 19"/>
          <p:cNvSpPr>
            <a:spLocks noGrp="1"/>
          </p:cNvSpPr>
          <p:nvPr>
            <p:ph type="body" sz="quarter" idx="10" hasCustomPrompt="1"/>
          </p:nvPr>
        </p:nvSpPr>
        <p:spPr>
          <a:xfrm>
            <a:off x="559572" y="1729294"/>
            <a:ext cx="1348446" cy="338554"/>
          </a:xfrm>
          <a:prstGeom prst="rect">
            <a:avLst/>
          </a:prstGeom>
        </p:spPr>
        <p:txBody>
          <a:bodyPr wrap="square" anchor="t" anchorCtr="0">
            <a:spAutoFit/>
          </a:bodyPr>
          <a:lstStyle>
            <a:lvl1pPr marL="0" indent="0">
              <a:lnSpc>
                <a:spcPct val="100000"/>
              </a:lnSpc>
              <a:spcBef>
                <a:spcPts val="0"/>
              </a:spcBef>
              <a:spcAft>
                <a:spcPts val="600"/>
              </a:spcAft>
              <a:buNone/>
              <a:defRPr sz="1600" b="1">
                <a:solidFill>
                  <a:srgbClr val="00BBEE"/>
                </a:solidFill>
                <a:latin typeface="Montserrat" panose="00000500000000000000" pitchFamily="2" charset="-52"/>
              </a:defRPr>
            </a:lvl1pPr>
            <a:lvl2pPr>
              <a:lnSpc>
                <a:spcPct val="100000"/>
              </a:lnSpc>
              <a:spcBef>
                <a:spcPts val="0"/>
              </a:spcBef>
              <a:spcAft>
                <a:spcPts val="600"/>
              </a:spcAft>
              <a:defRPr sz="1400" b="0">
                <a:solidFill>
                  <a:srgbClr val="222A3F"/>
                </a:solidFill>
                <a:latin typeface="Montserrat" panose="00000500000000000000" pitchFamily="2" charset="-52"/>
              </a:defRPr>
            </a:lvl2pPr>
          </a:lstStyle>
          <a:p>
            <a:pPr lvl="0"/>
            <a:r>
              <a:rPr lang="ru-RU" dirty="0"/>
              <a:t>Заголовок</a:t>
            </a:r>
          </a:p>
        </p:txBody>
      </p:sp>
      <p:sp>
        <p:nvSpPr>
          <p:cNvPr id="16" name="Текст 26"/>
          <p:cNvSpPr>
            <a:spLocks noGrp="1"/>
          </p:cNvSpPr>
          <p:nvPr>
            <p:ph type="body" sz="quarter" idx="11"/>
          </p:nvPr>
        </p:nvSpPr>
        <p:spPr>
          <a:xfrm>
            <a:off x="559572" y="2409034"/>
            <a:ext cx="1649811" cy="307777"/>
          </a:xfrm>
          <a:prstGeom prst="rect">
            <a:avLst/>
          </a:prstGeom>
        </p:spPr>
        <p:txBody>
          <a:bodyPr wrap="square">
            <a:spAutoFit/>
          </a:bodyPr>
          <a:lstStyle>
            <a:lvl1pPr marL="0" indent="0">
              <a:lnSpc>
                <a:spcPct val="100000"/>
              </a:lnSpc>
              <a:spcBef>
                <a:spcPts val="0"/>
              </a:spcBef>
              <a:spcAft>
                <a:spcPts val="600"/>
              </a:spcAft>
              <a:buNone/>
              <a:defRPr sz="1400">
                <a:solidFill>
                  <a:srgbClr val="222A3F"/>
                </a:solidFill>
                <a:latin typeface="Montserrat" panose="00000500000000000000" pitchFamily="2" charset="-52"/>
              </a:defRPr>
            </a:lvl1pPr>
          </a:lstStyle>
          <a:p>
            <a:pPr lvl="0"/>
            <a:r>
              <a:rPr lang="ru-RU" dirty="0"/>
              <a:t>Образец текста</a:t>
            </a:r>
          </a:p>
        </p:txBody>
      </p:sp>
      <p:sp>
        <p:nvSpPr>
          <p:cNvPr id="11" name="Прямоугольник 10">
            <a:extLst>
              <a:ext uri="{FF2B5EF4-FFF2-40B4-BE49-F238E27FC236}">
                <a16:creationId xmlns:a16="http://schemas.microsoft.com/office/drawing/2014/main" id="{F00D0962-6951-42C9-AAB7-A8419B4562CD}"/>
              </a:ext>
            </a:extLst>
          </p:cNvPr>
          <p:cNvSpPr/>
          <p:nvPr userDrawn="1"/>
        </p:nvSpPr>
        <p:spPr>
          <a:xfrm>
            <a:off x="11641138" y="6453188"/>
            <a:ext cx="415498" cy="307777"/>
          </a:xfrm>
          <a:prstGeom prst="rect">
            <a:avLst/>
          </a:prstGeom>
        </p:spPr>
        <p:txBody>
          <a:bodyPr wrap="none">
            <a:spAutoFit/>
          </a:bodyPr>
          <a:lstStyle/>
          <a:p>
            <a:pPr algn="l"/>
            <a:fld id="{14D38384-7A71-42FD-A8FA-E9EF1AAD0FA2}" type="slidenum">
              <a:rPr lang="ru-RU" sz="1400" smtClean="0">
                <a:solidFill>
                  <a:srgbClr val="8F9092"/>
                </a:solidFill>
                <a:latin typeface="Montserrat" panose="00000500000000000000" pitchFamily="2" charset="-52"/>
              </a:rPr>
              <a:pPr algn="l"/>
              <a:t>‹#›</a:t>
            </a:fld>
            <a:endParaRPr lang="ru-RU" sz="1400" dirty="0">
              <a:solidFill>
                <a:srgbClr val="8F9092"/>
              </a:solidFill>
              <a:latin typeface="Montserrat" panose="00000500000000000000" pitchFamily="2" charset="-52"/>
            </a:endParaRPr>
          </a:p>
        </p:txBody>
      </p:sp>
      <p:pic>
        <p:nvPicPr>
          <p:cNvPr id="12" name="Рисунок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19826" y="44713"/>
            <a:ext cx="1821312" cy="1152000"/>
          </a:xfrm>
          <a:prstGeom prst="rect">
            <a:avLst/>
          </a:prstGeom>
        </p:spPr>
      </p:pic>
    </p:spTree>
    <p:extLst>
      <p:ext uri="{BB962C8B-B14F-4D97-AF65-F5344CB8AC3E}">
        <p14:creationId xmlns:p14="http://schemas.microsoft.com/office/powerpoint/2010/main" val="9468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g_Шапка с логотипом коня (белая)">
    <p:spTree>
      <p:nvGrpSpPr>
        <p:cNvPr id="1" name=""/>
        <p:cNvGrpSpPr/>
        <p:nvPr/>
      </p:nvGrpSpPr>
      <p:grpSpPr>
        <a:xfrm>
          <a:off x="0" y="0"/>
          <a:ext cx="0" cy="0"/>
          <a:chOff x="0" y="0"/>
          <a:chExt cx="0" cy="0"/>
        </a:xfrm>
      </p:grpSpPr>
      <p:pic>
        <p:nvPicPr>
          <p:cNvPr id="5" name="Рисунок 4"/>
          <p:cNvPicPr>
            <a:picLocks noChangeAspect="1"/>
          </p:cNvPicPr>
          <p:nvPr userDrawn="1"/>
        </p:nvPicPr>
        <p:blipFill rotWithShape="1">
          <a:blip r:embed="rId2" cstate="print">
            <a:extLst>
              <a:ext uri="{28A0092B-C50C-407E-A947-70E740481C1C}">
                <a14:useLocalDpi xmlns:a14="http://schemas.microsoft.com/office/drawing/2010/main" val="0"/>
              </a:ext>
            </a:extLst>
          </a:blip>
          <a:srcRect l="86780" t="32381" r="-4361" b="40680"/>
          <a:stretch/>
        </p:blipFill>
        <p:spPr>
          <a:xfrm>
            <a:off x="0" y="1269807"/>
            <a:ext cx="982787" cy="1505489"/>
          </a:xfrm>
          <a:prstGeom prst="rect">
            <a:avLst/>
          </a:prstGeom>
        </p:spPr>
      </p:pic>
      <p:pic>
        <p:nvPicPr>
          <p:cNvPr id="9" name="Рисунок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1576" t="1513" r="20843" b="88431"/>
          <a:stretch/>
        </p:blipFill>
        <p:spPr>
          <a:xfrm>
            <a:off x="0" y="6296025"/>
            <a:ext cx="982787" cy="561975"/>
          </a:xfrm>
          <a:prstGeom prst="rect">
            <a:avLst/>
          </a:prstGeom>
        </p:spPr>
      </p:pic>
      <p:pic>
        <p:nvPicPr>
          <p:cNvPr id="10" name="Рисунок 9"/>
          <p:cNvPicPr>
            <a:picLocks noChangeAspect="1"/>
          </p:cNvPicPr>
          <p:nvPr userDrawn="1"/>
        </p:nvPicPr>
        <p:blipFill rotWithShape="1">
          <a:blip r:embed="rId3" cstate="print">
            <a:extLst>
              <a:ext uri="{28A0092B-C50C-407E-A947-70E740481C1C}">
                <a14:useLocalDpi xmlns:a14="http://schemas.microsoft.com/office/drawing/2010/main" val="0"/>
              </a:ext>
            </a:extLst>
          </a:blip>
          <a:srcRect l="5148" t="45097" r="86065" b="31852"/>
          <a:stretch/>
        </p:blipFill>
        <p:spPr>
          <a:xfrm>
            <a:off x="11703437" y="3382263"/>
            <a:ext cx="491219" cy="1288239"/>
          </a:xfrm>
          <a:prstGeom prst="rect">
            <a:avLst/>
          </a:prstGeom>
        </p:spPr>
      </p:pic>
      <p:sp>
        <p:nvSpPr>
          <p:cNvPr id="15" name="Заголовок 14"/>
          <p:cNvSpPr>
            <a:spLocks noGrp="1"/>
          </p:cNvSpPr>
          <p:nvPr>
            <p:ph type="title" hasCustomPrompt="1"/>
          </p:nvPr>
        </p:nvSpPr>
        <p:spPr>
          <a:xfrm>
            <a:off x="559572" y="359101"/>
            <a:ext cx="8900951" cy="523220"/>
          </a:xfrm>
          <a:prstGeom prst="rect">
            <a:avLst/>
          </a:prstGeom>
        </p:spPr>
        <p:txBody>
          <a:bodyPr wrap="square" anchor="ctr">
            <a:spAutoFit/>
          </a:bodyPr>
          <a:lstStyle>
            <a:lvl1pPr>
              <a:lnSpc>
                <a:spcPct val="100000"/>
              </a:lnSpc>
              <a:defRPr lang="ru-RU" sz="2800" b="1" kern="1200" dirty="0">
                <a:solidFill>
                  <a:schemeClr val="tx2"/>
                </a:solidFill>
                <a:latin typeface="Montserrat" panose="00000500000000000000" pitchFamily="2" charset="-52"/>
                <a:ea typeface="+mj-ea"/>
                <a:cs typeface="+mj-cs"/>
              </a:defRPr>
            </a:lvl1pPr>
          </a:lstStyle>
          <a:p>
            <a:r>
              <a:rPr lang="en-US" dirty="0"/>
              <a:t>Header sample</a:t>
            </a:r>
            <a:endParaRPr lang="ru-RU" dirty="0"/>
          </a:p>
        </p:txBody>
      </p:sp>
      <p:sp>
        <p:nvSpPr>
          <p:cNvPr id="14" name="Текст 19"/>
          <p:cNvSpPr>
            <a:spLocks noGrp="1"/>
          </p:cNvSpPr>
          <p:nvPr>
            <p:ph type="body" sz="quarter" idx="10" hasCustomPrompt="1"/>
          </p:nvPr>
        </p:nvSpPr>
        <p:spPr>
          <a:xfrm>
            <a:off x="559572" y="1729294"/>
            <a:ext cx="1348446" cy="338554"/>
          </a:xfrm>
          <a:prstGeom prst="rect">
            <a:avLst/>
          </a:prstGeom>
        </p:spPr>
        <p:txBody>
          <a:bodyPr wrap="square" anchor="t" anchorCtr="0">
            <a:spAutoFit/>
          </a:bodyPr>
          <a:lstStyle>
            <a:lvl1pPr marL="0" indent="0">
              <a:lnSpc>
                <a:spcPct val="100000"/>
              </a:lnSpc>
              <a:spcBef>
                <a:spcPts val="0"/>
              </a:spcBef>
              <a:spcAft>
                <a:spcPts val="600"/>
              </a:spcAft>
              <a:buNone/>
              <a:defRPr sz="1600" b="1">
                <a:solidFill>
                  <a:srgbClr val="00BBEE"/>
                </a:solidFill>
                <a:latin typeface="Montserrat" panose="00000500000000000000" pitchFamily="2" charset="-52"/>
              </a:defRPr>
            </a:lvl1pPr>
            <a:lvl2pPr>
              <a:lnSpc>
                <a:spcPct val="100000"/>
              </a:lnSpc>
              <a:spcBef>
                <a:spcPts val="0"/>
              </a:spcBef>
              <a:spcAft>
                <a:spcPts val="600"/>
              </a:spcAft>
              <a:defRPr sz="1400" b="0">
                <a:solidFill>
                  <a:srgbClr val="222A3F"/>
                </a:solidFill>
                <a:latin typeface="Montserrat" panose="00000500000000000000" pitchFamily="2" charset="-52"/>
              </a:defRPr>
            </a:lvl2pPr>
          </a:lstStyle>
          <a:p>
            <a:pPr lvl="0"/>
            <a:r>
              <a:rPr lang="en-US" dirty="0"/>
              <a:t>Header</a:t>
            </a:r>
            <a:endParaRPr lang="ru-RU" dirty="0"/>
          </a:p>
        </p:txBody>
      </p:sp>
      <p:sp>
        <p:nvSpPr>
          <p:cNvPr id="16" name="Текст 26"/>
          <p:cNvSpPr>
            <a:spLocks noGrp="1"/>
          </p:cNvSpPr>
          <p:nvPr>
            <p:ph type="body" sz="quarter" idx="11" hasCustomPrompt="1"/>
          </p:nvPr>
        </p:nvSpPr>
        <p:spPr>
          <a:xfrm>
            <a:off x="559572" y="2409034"/>
            <a:ext cx="1649811" cy="307777"/>
          </a:xfrm>
          <a:prstGeom prst="rect">
            <a:avLst/>
          </a:prstGeom>
        </p:spPr>
        <p:txBody>
          <a:bodyPr wrap="square">
            <a:spAutoFit/>
          </a:bodyPr>
          <a:lstStyle>
            <a:lvl1pPr marL="0" indent="0">
              <a:lnSpc>
                <a:spcPct val="100000"/>
              </a:lnSpc>
              <a:spcBef>
                <a:spcPts val="0"/>
              </a:spcBef>
              <a:spcAft>
                <a:spcPts val="600"/>
              </a:spcAft>
              <a:buNone/>
              <a:defRPr sz="1400" baseline="0">
                <a:solidFill>
                  <a:srgbClr val="222A3F"/>
                </a:solidFill>
                <a:latin typeface="Montserrat" panose="00000500000000000000" pitchFamily="2" charset="-52"/>
              </a:defRPr>
            </a:lvl1pPr>
          </a:lstStyle>
          <a:p>
            <a:pPr lvl="0"/>
            <a:r>
              <a:rPr lang="en-US" dirty="0"/>
              <a:t>Text sample</a:t>
            </a:r>
            <a:endParaRPr lang="ru-RU" dirty="0"/>
          </a:p>
        </p:txBody>
      </p:sp>
      <p:sp>
        <p:nvSpPr>
          <p:cNvPr id="11" name="Прямоугольник 10">
            <a:extLst>
              <a:ext uri="{FF2B5EF4-FFF2-40B4-BE49-F238E27FC236}">
                <a16:creationId xmlns:a16="http://schemas.microsoft.com/office/drawing/2014/main" id="{F00D0962-6951-42C9-AAB7-A8419B4562CD}"/>
              </a:ext>
            </a:extLst>
          </p:cNvPr>
          <p:cNvSpPr/>
          <p:nvPr userDrawn="1"/>
        </p:nvSpPr>
        <p:spPr>
          <a:xfrm>
            <a:off x="11641138" y="6453188"/>
            <a:ext cx="415498" cy="307777"/>
          </a:xfrm>
          <a:prstGeom prst="rect">
            <a:avLst/>
          </a:prstGeom>
        </p:spPr>
        <p:txBody>
          <a:bodyPr wrap="none">
            <a:spAutoFit/>
          </a:bodyPr>
          <a:lstStyle/>
          <a:p>
            <a:pPr algn="l"/>
            <a:fld id="{14D38384-7A71-42FD-A8FA-E9EF1AAD0FA2}" type="slidenum">
              <a:rPr lang="ru-RU" sz="1400" smtClean="0">
                <a:solidFill>
                  <a:srgbClr val="8F9092"/>
                </a:solidFill>
                <a:latin typeface="Montserrat" panose="00000500000000000000" pitchFamily="2" charset="-52"/>
              </a:rPr>
              <a:pPr algn="l"/>
              <a:t>‹#›</a:t>
            </a:fld>
            <a:endParaRPr lang="ru-RU" sz="1400" dirty="0">
              <a:solidFill>
                <a:srgbClr val="8F9092"/>
              </a:solidFill>
              <a:latin typeface="Montserrat" panose="00000500000000000000" pitchFamily="2" charset="-52"/>
            </a:endParaRPr>
          </a:p>
        </p:txBody>
      </p:sp>
      <p:pic>
        <p:nvPicPr>
          <p:cNvPr id="2" name="Рисунок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20823" y="44713"/>
            <a:ext cx="1820315" cy="1152000"/>
          </a:xfrm>
          <a:prstGeom prst="rect">
            <a:avLst/>
          </a:prstGeom>
        </p:spPr>
      </p:pic>
    </p:spTree>
    <p:extLst>
      <p:ext uri="{BB962C8B-B14F-4D97-AF65-F5344CB8AC3E}">
        <p14:creationId xmlns:p14="http://schemas.microsoft.com/office/powerpoint/2010/main" val="3683441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Шапка с логотипом коня (серая)">
    <p:spTree>
      <p:nvGrpSpPr>
        <p:cNvPr id="1" name=""/>
        <p:cNvGrpSpPr/>
        <p:nvPr/>
      </p:nvGrpSpPr>
      <p:grpSpPr>
        <a:xfrm>
          <a:off x="0" y="0"/>
          <a:ext cx="0" cy="0"/>
          <a:chOff x="0" y="0"/>
          <a:chExt cx="0" cy="0"/>
        </a:xfrm>
      </p:grpSpPr>
      <p:sp>
        <p:nvSpPr>
          <p:cNvPr id="12" name="Прямоугольник 11"/>
          <p:cNvSpPr/>
          <p:nvPr userDrawn="1"/>
        </p:nvSpPr>
        <p:spPr bwMode="hidden">
          <a:xfrm>
            <a:off x="-1" y="-1"/>
            <a:ext cx="12192001" cy="1224000"/>
          </a:xfrm>
          <a:prstGeom prst="rect">
            <a:avLst/>
          </a:prstGeom>
          <a:solidFill>
            <a:srgbClr val="DD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pic>
        <p:nvPicPr>
          <p:cNvPr id="5" name="Рисунок 4"/>
          <p:cNvPicPr>
            <a:picLocks noChangeAspect="1"/>
          </p:cNvPicPr>
          <p:nvPr userDrawn="1"/>
        </p:nvPicPr>
        <p:blipFill rotWithShape="1">
          <a:blip r:embed="rId2" cstate="print">
            <a:extLst>
              <a:ext uri="{28A0092B-C50C-407E-A947-70E740481C1C}">
                <a14:useLocalDpi xmlns:a14="http://schemas.microsoft.com/office/drawing/2010/main" val="0"/>
              </a:ext>
            </a:extLst>
          </a:blip>
          <a:srcRect l="86780" t="32381" r="-4361" b="40680"/>
          <a:stretch/>
        </p:blipFill>
        <p:spPr>
          <a:xfrm>
            <a:off x="0" y="1269807"/>
            <a:ext cx="982787" cy="1505489"/>
          </a:xfrm>
          <a:prstGeom prst="rect">
            <a:avLst/>
          </a:prstGeom>
        </p:spPr>
      </p:pic>
      <p:pic>
        <p:nvPicPr>
          <p:cNvPr id="9" name="Рисунок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1576" t="1513" r="20843" b="88431"/>
          <a:stretch/>
        </p:blipFill>
        <p:spPr>
          <a:xfrm>
            <a:off x="0" y="6296025"/>
            <a:ext cx="982787" cy="561975"/>
          </a:xfrm>
          <a:prstGeom prst="rect">
            <a:avLst/>
          </a:prstGeom>
        </p:spPr>
      </p:pic>
      <p:pic>
        <p:nvPicPr>
          <p:cNvPr id="10" name="Рисунок 9"/>
          <p:cNvPicPr>
            <a:picLocks noChangeAspect="1"/>
          </p:cNvPicPr>
          <p:nvPr userDrawn="1"/>
        </p:nvPicPr>
        <p:blipFill rotWithShape="1">
          <a:blip r:embed="rId3" cstate="print">
            <a:extLst>
              <a:ext uri="{28A0092B-C50C-407E-A947-70E740481C1C}">
                <a14:useLocalDpi xmlns:a14="http://schemas.microsoft.com/office/drawing/2010/main" val="0"/>
              </a:ext>
            </a:extLst>
          </a:blip>
          <a:srcRect l="5148" t="45097" r="86065" b="31852"/>
          <a:stretch/>
        </p:blipFill>
        <p:spPr>
          <a:xfrm>
            <a:off x="11703437" y="3382263"/>
            <a:ext cx="491219" cy="1288239"/>
          </a:xfrm>
          <a:prstGeom prst="rect">
            <a:avLst/>
          </a:prstGeom>
        </p:spPr>
      </p:pic>
      <p:sp>
        <p:nvSpPr>
          <p:cNvPr id="15" name="Заголовок 14"/>
          <p:cNvSpPr>
            <a:spLocks noGrp="1"/>
          </p:cNvSpPr>
          <p:nvPr>
            <p:ph type="title"/>
          </p:nvPr>
        </p:nvSpPr>
        <p:spPr>
          <a:xfrm>
            <a:off x="559572" y="359101"/>
            <a:ext cx="9032836" cy="523220"/>
          </a:xfrm>
          <a:prstGeom prst="rect">
            <a:avLst/>
          </a:prstGeom>
        </p:spPr>
        <p:txBody>
          <a:bodyPr wrap="square" anchor="ctr">
            <a:spAutoFit/>
          </a:bodyPr>
          <a:lstStyle>
            <a:lvl1pPr>
              <a:lnSpc>
                <a:spcPct val="100000"/>
              </a:lnSpc>
              <a:defRPr lang="ru-RU" sz="2800" b="1" kern="1200" dirty="0">
                <a:solidFill>
                  <a:srgbClr val="0055BB"/>
                </a:solidFill>
                <a:latin typeface="Montserrat" panose="00000500000000000000" pitchFamily="2" charset="-52"/>
                <a:ea typeface="+mj-ea"/>
                <a:cs typeface="+mj-cs"/>
              </a:defRPr>
            </a:lvl1pPr>
          </a:lstStyle>
          <a:p>
            <a:r>
              <a:rPr lang="ru-RU" dirty="0"/>
              <a:t>Образец заголовка</a:t>
            </a:r>
          </a:p>
        </p:txBody>
      </p:sp>
      <p:sp>
        <p:nvSpPr>
          <p:cNvPr id="14" name="Текст 19"/>
          <p:cNvSpPr>
            <a:spLocks noGrp="1"/>
          </p:cNvSpPr>
          <p:nvPr>
            <p:ph type="body" sz="quarter" idx="10" hasCustomPrompt="1"/>
          </p:nvPr>
        </p:nvSpPr>
        <p:spPr>
          <a:xfrm>
            <a:off x="559572" y="1729294"/>
            <a:ext cx="1348446" cy="338554"/>
          </a:xfrm>
          <a:prstGeom prst="rect">
            <a:avLst/>
          </a:prstGeom>
        </p:spPr>
        <p:txBody>
          <a:bodyPr wrap="square" anchor="t" anchorCtr="0">
            <a:spAutoFit/>
          </a:bodyPr>
          <a:lstStyle>
            <a:lvl1pPr marL="0" indent="0">
              <a:lnSpc>
                <a:spcPct val="100000"/>
              </a:lnSpc>
              <a:spcBef>
                <a:spcPts val="0"/>
              </a:spcBef>
              <a:spcAft>
                <a:spcPts val="600"/>
              </a:spcAft>
              <a:buNone/>
              <a:defRPr sz="1600" b="1">
                <a:solidFill>
                  <a:srgbClr val="00BBEE"/>
                </a:solidFill>
                <a:latin typeface="Montserrat" panose="00000500000000000000" pitchFamily="2" charset="-52"/>
              </a:defRPr>
            </a:lvl1pPr>
            <a:lvl2pPr>
              <a:lnSpc>
                <a:spcPct val="100000"/>
              </a:lnSpc>
              <a:spcBef>
                <a:spcPts val="0"/>
              </a:spcBef>
              <a:spcAft>
                <a:spcPts val="600"/>
              </a:spcAft>
              <a:defRPr sz="1400" b="0">
                <a:solidFill>
                  <a:srgbClr val="222A3F"/>
                </a:solidFill>
                <a:latin typeface="Montserrat" panose="00000500000000000000" pitchFamily="2" charset="-52"/>
              </a:defRPr>
            </a:lvl2pPr>
          </a:lstStyle>
          <a:p>
            <a:pPr lvl="0"/>
            <a:r>
              <a:rPr lang="ru-RU" dirty="0"/>
              <a:t>Заголовок</a:t>
            </a:r>
          </a:p>
        </p:txBody>
      </p:sp>
      <p:sp>
        <p:nvSpPr>
          <p:cNvPr id="16" name="Текст 26"/>
          <p:cNvSpPr>
            <a:spLocks noGrp="1"/>
          </p:cNvSpPr>
          <p:nvPr>
            <p:ph type="body" sz="quarter" idx="11"/>
          </p:nvPr>
        </p:nvSpPr>
        <p:spPr>
          <a:xfrm>
            <a:off x="559572" y="2409034"/>
            <a:ext cx="1649811" cy="307777"/>
          </a:xfrm>
          <a:prstGeom prst="rect">
            <a:avLst/>
          </a:prstGeom>
        </p:spPr>
        <p:txBody>
          <a:bodyPr wrap="square">
            <a:spAutoFit/>
          </a:bodyPr>
          <a:lstStyle>
            <a:lvl1pPr marL="0" indent="0">
              <a:lnSpc>
                <a:spcPct val="100000"/>
              </a:lnSpc>
              <a:spcBef>
                <a:spcPts val="0"/>
              </a:spcBef>
              <a:spcAft>
                <a:spcPts val="600"/>
              </a:spcAft>
              <a:buNone/>
              <a:defRPr sz="1400">
                <a:solidFill>
                  <a:srgbClr val="222A3F"/>
                </a:solidFill>
                <a:latin typeface="Montserrat" panose="00000500000000000000" pitchFamily="2" charset="-52"/>
              </a:defRPr>
            </a:lvl1pPr>
          </a:lstStyle>
          <a:p>
            <a:pPr lvl="0"/>
            <a:r>
              <a:rPr lang="ru-RU" dirty="0"/>
              <a:t>Образец текста</a:t>
            </a:r>
          </a:p>
        </p:txBody>
      </p:sp>
      <p:sp>
        <p:nvSpPr>
          <p:cNvPr id="11" name="Прямоугольник 10">
            <a:extLst>
              <a:ext uri="{FF2B5EF4-FFF2-40B4-BE49-F238E27FC236}">
                <a16:creationId xmlns:a16="http://schemas.microsoft.com/office/drawing/2014/main" id="{12077ADA-551A-4656-A047-B811D4148796}"/>
              </a:ext>
            </a:extLst>
          </p:cNvPr>
          <p:cNvSpPr/>
          <p:nvPr userDrawn="1"/>
        </p:nvSpPr>
        <p:spPr>
          <a:xfrm>
            <a:off x="11641138" y="6453188"/>
            <a:ext cx="415498" cy="307777"/>
          </a:xfrm>
          <a:prstGeom prst="rect">
            <a:avLst/>
          </a:prstGeom>
        </p:spPr>
        <p:txBody>
          <a:bodyPr wrap="none">
            <a:spAutoFit/>
          </a:bodyPr>
          <a:lstStyle/>
          <a:p>
            <a:pPr algn="l"/>
            <a:fld id="{14D38384-7A71-42FD-A8FA-E9EF1AAD0FA2}" type="slidenum">
              <a:rPr lang="ru-RU" sz="1400" smtClean="0">
                <a:solidFill>
                  <a:srgbClr val="8F9092"/>
                </a:solidFill>
                <a:latin typeface="Montserrat" panose="00000500000000000000" pitchFamily="2" charset="-52"/>
              </a:rPr>
              <a:pPr algn="l"/>
              <a:t>‹#›</a:t>
            </a:fld>
            <a:endParaRPr lang="ru-RU" sz="1400" dirty="0">
              <a:solidFill>
                <a:srgbClr val="8F9092"/>
              </a:solidFill>
              <a:latin typeface="Montserrat" panose="00000500000000000000" pitchFamily="2" charset="-52"/>
            </a:endParaRPr>
          </a:p>
        </p:txBody>
      </p:sp>
      <p:pic>
        <p:nvPicPr>
          <p:cNvPr id="4" name="Рисунок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19826" y="41586"/>
            <a:ext cx="1821312" cy="1152000"/>
          </a:xfrm>
          <a:prstGeom prst="rect">
            <a:avLst/>
          </a:prstGeom>
        </p:spPr>
      </p:pic>
    </p:spTree>
    <p:extLst>
      <p:ext uri="{BB962C8B-B14F-4D97-AF65-F5344CB8AC3E}">
        <p14:creationId xmlns:p14="http://schemas.microsoft.com/office/powerpoint/2010/main" val="1675729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g_Шапка с логотипом коня (серая)">
    <p:spTree>
      <p:nvGrpSpPr>
        <p:cNvPr id="1" name=""/>
        <p:cNvGrpSpPr/>
        <p:nvPr/>
      </p:nvGrpSpPr>
      <p:grpSpPr>
        <a:xfrm>
          <a:off x="0" y="0"/>
          <a:ext cx="0" cy="0"/>
          <a:chOff x="0" y="0"/>
          <a:chExt cx="0" cy="0"/>
        </a:xfrm>
      </p:grpSpPr>
      <p:sp>
        <p:nvSpPr>
          <p:cNvPr id="12" name="Прямоугольник 11"/>
          <p:cNvSpPr/>
          <p:nvPr userDrawn="1"/>
        </p:nvSpPr>
        <p:spPr bwMode="hidden">
          <a:xfrm>
            <a:off x="-1" y="-1"/>
            <a:ext cx="12192001" cy="1224000"/>
          </a:xfrm>
          <a:prstGeom prst="rect">
            <a:avLst/>
          </a:prstGeom>
          <a:solidFill>
            <a:srgbClr val="DD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pic>
        <p:nvPicPr>
          <p:cNvPr id="5" name="Рисунок 4"/>
          <p:cNvPicPr>
            <a:picLocks noChangeAspect="1"/>
          </p:cNvPicPr>
          <p:nvPr userDrawn="1"/>
        </p:nvPicPr>
        <p:blipFill rotWithShape="1">
          <a:blip r:embed="rId2" cstate="print">
            <a:extLst>
              <a:ext uri="{28A0092B-C50C-407E-A947-70E740481C1C}">
                <a14:useLocalDpi xmlns:a14="http://schemas.microsoft.com/office/drawing/2010/main" val="0"/>
              </a:ext>
            </a:extLst>
          </a:blip>
          <a:srcRect l="86780" t="32381" r="-4361" b="40680"/>
          <a:stretch/>
        </p:blipFill>
        <p:spPr>
          <a:xfrm>
            <a:off x="0" y="1269807"/>
            <a:ext cx="982787" cy="1505489"/>
          </a:xfrm>
          <a:prstGeom prst="rect">
            <a:avLst/>
          </a:prstGeom>
        </p:spPr>
      </p:pic>
      <p:pic>
        <p:nvPicPr>
          <p:cNvPr id="9" name="Рисунок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1576" t="1513" r="20843" b="88431"/>
          <a:stretch/>
        </p:blipFill>
        <p:spPr>
          <a:xfrm>
            <a:off x="0" y="6296025"/>
            <a:ext cx="982787" cy="561975"/>
          </a:xfrm>
          <a:prstGeom prst="rect">
            <a:avLst/>
          </a:prstGeom>
        </p:spPr>
      </p:pic>
      <p:pic>
        <p:nvPicPr>
          <p:cNvPr id="10" name="Рисунок 9"/>
          <p:cNvPicPr>
            <a:picLocks noChangeAspect="1"/>
          </p:cNvPicPr>
          <p:nvPr userDrawn="1"/>
        </p:nvPicPr>
        <p:blipFill rotWithShape="1">
          <a:blip r:embed="rId3" cstate="print">
            <a:extLst>
              <a:ext uri="{28A0092B-C50C-407E-A947-70E740481C1C}">
                <a14:useLocalDpi xmlns:a14="http://schemas.microsoft.com/office/drawing/2010/main" val="0"/>
              </a:ext>
            </a:extLst>
          </a:blip>
          <a:srcRect l="5148" t="45097" r="86065" b="31852"/>
          <a:stretch/>
        </p:blipFill>
        <p:spPr>
          <a:xfrm>
            <a:off x="11703437" y="3382263"/>
            <a:ext cx="491219" cy="1288239"/>
          </a:xfrm>
          <a:prstGeom prst="rect">
            <a:avLst/>
          </a:prstGeom>
        </p:spPr>
      </p:pic>
      <p:sp>
        <p:nvSpPr>
          <p:cNvPr id="15" name="Заголовок 14"/>
          <p:cNvSpPr>
            <a:spLocks noGrp="1"/>
          </p:cNvSpPr>
          <p:nvPr>
            <p:ph type="title" hasCustomPrompt="1"/>
          </p:nvPr>
        </p:nvSpPr>
        <p:spPr>
          <a:xfrm>
            <a:off x="559572" y="359101"/>
            <a:ext cx="9032836" cy="523220"/>
          </a:xfrm>
          <a:prstGeom prst="rect">
            <a:avLst/>
          </a:prstGeom>
        </p:spPr>
        <p:txBody>
          <a:bodyPr wrap="square" anchor="ctr">
            <a:spAutoFit/>
          </a:bodyPr>
          <a:lstStyle>
            <a:lvl1pPr>
              <a:lnSpc>
                <a:spcPct val="100000"/>
              </a:lnSpc>
              <a:defRPr lang="ru-RU" sz="2800" b="1" kern="1200" dirty="0">
                <a:solidFill>
                  <a:srgbClr val="0055BB"/>
                </a:solidFill>
                <a:latin typeface="Montserrat" panose="00000500000000000000" pitchFamily="2" charset="-52"/>
                <a:ea typeface="+mj-ea"/>
                <a:cs typeface="+mj-cs"/>
              </a:defRPr>
            </a:lvl1pPr>
          </a:lstStyle>
          <a:p>
            <a:r>
              <a:rPr lang="en-US" dirty="0"/>
              <a:t>Header sample</a:t>
            </a:r>
            <a:endParaRPr lang="ru-RU" dirty="0"/>
          </a:p>
        </p:txBody>
      </p:sp>
      <p:sp>
        <p:nvSpPr>
          <p:cNvPr id="14" name="Текст 19"/>
          <p:cNvSpPr>
            <a:spLocks noGrp="1"/>
          </p:cNvSpPr>
          <p:nvPr>
            <p:ph type="body" sz="quarter" idx="10" hasCustomPrompt="1"/>
          </p:nvPr>
        </p:nvSpPr>
        <p:spPr>
          <a:xfrm>
            <a:off x="559572" y="1729294"/>
            <a:ext cx="1348446" cy="338554"/>
          </a:xfrm>
          <a:prstGeom prst="rect">
            <a:avLst/>
          </a:prstGeom>
        </p:spPr>
        <p:txBody>
          <a:bodyPr wrap="square" anchor="t" anchorCtr="0">
            <a:spAutoFit/>
          </a:bodyPr>
          <a:lstStyle>
            <a:lvl1pPr marL="0" indent="0">
              <a:lnSpc>
                <a:spcPct val="100000"/>
              </a:lnSpc>
              <a:spcBef>
                <a:spcPts val="0"/>
              </a:spcBef>
              <a:spcAft>
                <a:spcPts val="600"/>
              </a:spcAft>
              <a:buNone/>
              <a:defRPr sz="1600" b="1">
                <a:solidFill>
                  <a:srgbClr val="00BBEE"/>
                </a:solidFill>
                <a:latin typeface="Montserrat" panose="00000500000000000000" pitchFamily="2" charset="-52"/>
              </a:defRPr>
            </a:lvl1pPr>
            <a:lvl2pPr>
              <a:lnSpc>
                <a:spcPct val="100000"/>
              </a:lnSpc>
              <a:spcBef>
                <a:spcPts val="0"/>
              </a:spcBef>
              <a:spcAft>
                <a:spcPts val="600"/>
              </a:spcAft>
              <a:defRPr sz="1400" b="0">
                <a:solidFill>
                  <a:srgbClr val="222A3F"/>
                </a:solidFill>
                <a:latin typeface="Montserrat" panose="00000500000000000000" pitchFamily="2" charset="-52"/>
              </a:defRPr>
            </a:lvl2pPr>
          </a:lstStyle>
          <a:p>
            <a:pPr lvl="0"/>
            <a:r>
              <a:rPr lang="en-US" dirty="0"/>
              <a:t>Header</a:t>
            </a:r>
            <a:endParaRPr lang="ru-RU" dirty="0"/>
          </a:p>
        </p:txBody>
      </p:sp>
      <p:sp>
        <p:nvSpPr>
          <p:cNvPr id="16" name="Текст 26"/>
          <p:cNvSpPr>
            <a:spLocks noGrp="1"/>
          </p:cNvSpPr>
          <p:nvPr>
            <p:ph type="body" sz="quarter" idx="11" hasCustomPrompt="1"/>
          </p:nvPr>
        </p:nvSpPr>
        <p:spPr>
          <a:xfrm>
            <a:off x="559572" y="2409034"/>
            <a:ext cx="1649811" cy="307777"/>
          </a:xfrm>
          <a:prstGeom prst="rect">
            <a:avLst/>
          </a:prstGeom>
        </p:spPr>
        <p:txBody>
          <a:bodyPr wrap="square">
            <a:spAutoFit/>
          </a:bodyPr>
          <a:lstStyle>
            <a:lvl1pPr marL="0" indent="0">
              <a:lnSpc>
                <a:spcPct val="100000"/>
              </a:lnSpc>
              <a:spcBef>
                <a:spcPts val="0"/>
              </a:spcBef>
              <a:spcAft>
                <a:spcPts val="600"/>
              </a:spcAft>
              <a:buNone/>
              <a:defRPr sz="1400">
                <a:solidFill>
                  <a:srgbClr val="222A3F"/>
                </a:solidFill>
                <a:latin typeface="Montserrat" panose="00000500000000000000" pitchFamily="2" charset="-52"/>
              </a:defRPr>
            </a:lvl1pPr>
          </a:lstStyle>
          <a:p>
            <a:pPr lvl="0"/>
            <a:r>
              <a:rPr lang="en-US" dirty="0"/>
              <a:t>Text sample</a:t>
            </a:r>
            <a:endParaRPr lang="ru-RU" dirty="0"/>
          </a:p>
        </p:txBody>
      </p:sp>
      <p:sp>
        <p:nvSpPr>
          <p:cNvPr id="11" name="Прямоугольник 10">
            <a:extLst>
              <a:ext uri="{FF2B5EF4-FFF2-40B4-BE49-F238E27FC236}">
                <a16:creationId xmlns:a16="http://schemas.microsoft.com/office/drawing/2014/main" id="{12077ADA-551A-4656-A047-B811D4148796}"/>
              </a:ext>
            </a:extLst>
          </p:cNvPr>
          <p:cNvSpPr/>
          <p:nvPr userDrawn="1"/>
        </p:nvSpPr>
        <p:spPr>
          <a:xfrm>
            <a:off x="11641138" y="6453188"/>
            <a:ext cx="415498" cy="307777"/>
          </a:xfrm>
          <a:prstGeom prst="rect">
            <a:avLst/>
          </a:prstGeom>
        </p:spPr>
        <p:txBody>
          <a:bodyPr wrap="none">
            <a:spAutoFit/>
          </a:bodyPr>
          <a:lstStyle/>
          <a:p>
            <a:pPr algn="l"/>
            <a:fld id="{14D38384-7A71-42FD-A8FA-E9EF1AAD0FA2}" type="slidenum">
              <a:rPr lang="ru-RU" sz="1400" smtClean="0">
                <a:solidFill>
                  <a:srgbClr val="8F9092"/>
                </a:solidFill>
                <a:latin typeface="Montserrat" panose="00000500000000000000" pitchFamily="2" charset="-52"/>
              </a:rPr>
              <a:pPr algn="l"/>
              <a:t>‹#›</a:t>
            </a:fld>
            <a:endParaRPr lang="ru-RU" sz="1400" dirty="0">
              <a:solidFill>
                <a:srgbClr val="8F9092"/>
              </a:solidFill>
              <a:latin typeface="Montserrat" panose="00000500000000000000" pitchFamily="2" charset="-52"/>
            </a:endParaRPr>
          </a:p>
        </p:txBody>
      </p:sp>
      <p:pic>
        <p:nvPicPr>
          <p:cNvPr id="2" name="Рисунок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20823" y="41586"/>
            <a:ext cx="1820315" cy="1152000"/>
          </a:xfrm>
          <a:prstGeom prst="rect">
            <a:avLst/>
          </a:prstGeom>
        </p:spPr>
      </p:pic>
    </p:spTree>
    <p:extLst>
      <p:ext uri="{BB962C8B-B14F-4D97-AF65-F5344CB8AC3E}">
        <p14:creationId xmlns:p14="http://schemas.microsoft.com/office/powerpoint/2010/main" val="3584411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4056644"/>
      </p:ext>
    </p:extLst>
  </p:cSld>
  <p:clrMap bg1="lt1" tx1="dk1" bg2="lt2" tx2="dk2" accent1="accent1" accent2="accent2" accent3="accent3" accent4="accent4" accent5="accent5" accent6="accent6" hlink="hlink" folHlink="folHlink"/>
  <p:sldLayoutIdLst>
    <p:sldLayoutId id="2147483674" r:id="rId1"/>
    <p:sldLayoutId id="2147483677" r:id="rId2"/>
    <p:sldLayoutId id="2147483683" r:id="rId3"/>
    <p:sldLayoutId id="2147483678" r:id="rId4"/>
    <p:sldLayoutId id="2147483684" r:id="rId5"/>
    <p:sldLayoutId id="2147483679" r:id="rId6"/>
    <p:sldLayoutId id="2147483685" r:id="rId7"/>
    <p:sldLayoutId id="2147483680" r:id="rId8"/>
    <p:sldLayoutId id="2147483686" r:id="rId9"/>
    <p:sldLayoutId id="2147483687" r:id="rId10"/>
    <p:sldLayoutId id="2147483682" r:id="rId11"/>
    <p:sldLayoutId id="2147483688" r:id="rId12"/>
    <p:sldLayoutId id="214748368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391" userDrawn="1">
          <p15:clr>
            <a:srgbClr val="F26B43"/>
          </p15:clr>
        </p15:guide>
        <p15:guide id="4" orient="horz" pos="4065" userDrawn="1">
          <p15:clr>
            <a:srgbClr val="F26B43"/>
          </p15:clr>
        </p15:guide>
        <p15:guide id="5" pos="347" userDrawn="1">
          <p15:clr>
            <a:srgbClr val="F26B43"/>
          </p15:clr>
        </p15:guide>
        <p15:guide id="6" pos="733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a:extLst>
              <a:ext uri="{FF2B5EF4-FFF2-40B4-BE49-F238E27FC236}">
                <a16:creationId xmlns:a16="http://schemas.microsoft.com/office/drawing/2014/main" id="{BA5A8F47-E10D-4194-BB93-6D7CADF85CCF}"/>
              </a:ext>
            </a:extLst>
          </p:cNvPr>
          <p:cNvSpPr>
            <a:spLocks noGrp="1"/>
          </p:cNvSpPr>
          <p:nvPr>
            <p:ph type="body" sz="quarter" idx="11"/>
          </p:nvPr>
        </p:nvSpPr>
        <p:spPr/>
        <p:txBody>
          <a:bodyPr wrap="square" lIns="91440" tIns="45720" rIns="91440" bIns="45720" anchor="t">
            <a:spAutoFit/>
          </a:bodyPr>
          <a:lstStyle/>
          <a:p>
            <a:r>
              <a:rPr lang="ru-RU" dirty="0">
                <a:latin typeface="Montserrat"/>
              </a:rPr>
              <a:t>29.10.2024</a:t>
            </a:r>
            <a:endParaRPr lang="ru-RU" dirty="0"/>
          </a:p>
        </p:txBody>
      </p:sp>
      <p:sp>
        <p:nvSpPr>
          <p:cNvPr id="6" name="Текст 5">
            <a:extLst>
              <a:ext uri="{FF2B5EF4-FFF2-40B4-BE49-F238E27FC236}">
                <a16:creationId xmlns:a16="http://schemas.microsoft.com/office/drawing/2014/main" id="{80E174B9-DCF5-48B1-9DEE-D52627872558}"/>
              </a:ext>
            </a:extLst>
          </p:cNvPr>
          <p:cNvSpPr>
            <a:spLocks noGrp="1"/>
          </p:cNvSpPr>
          <p:nvPr>
            <p:ph type="body" sz="quarter" idx="12"/>
          </p:nvPr>
        </p:nvSpPr>
        <p:spPr>
          <a:xfrm>
            <a:off x="2012112" y="4348657"/>
            <a:ext cx="7616861" cy="1831271"/>
          </a:xfrm>
        </p:spPr>
        <p:txBody>
          <a:bodyPr wrap="square" lIns="91440" tIns="45720" rIns="91440" bIns="45720" anchor="t">
            <a:spAutoFit/>
          </a:bodyPr>
          <a:lstStyle/>
          <a:p>
            <a:pPr algn="ctr"/>
            <a:r>
              <a:rPr lang="ru-RU" sz="2500" dirty="0">
                <a:solidFill>
                  <a:schemeClr val="tx1"/>
                </a:solidFill>
                <a:latin typeface="Montserrat"/>
              </a:rPr>
              <a:t>V.R. </a:t>
            </a:r>
            <a:r>
              <a:rPr lang="ru-RU" sz="2500" err="1">
                <a:solidFill>
                  <a:schemeClr val="tx1"/>
                </a:solidFill>
                <a:latin typeface="Montserrat"/>
              </a:rPr>
              <a:t>Epifanov</a:t>
            </a:r>
            <a:r>
              <a:rPr lang="ru-RU" sz="2500" dirty="0">
                <a:solidFill>
                  <a:schemeClr val="tx1"/>
                </a:solidFill>
                <a:latin typeface="Montserrat"/>
              </a:rPr>
              <a:t>, V.S. </a:t>
            </a:r>
            <a:r>
              <a:rPr lang="ru-RU" sz="2500" err="1">
                <a:solidFill>
                  <a:schemeClr val="tx1"/>
                </a:solidFill>
                <a:latin typeface="Montserrat"/>
              </a:rPr>
              <a:t>Nagibin</a:t>
            </a:r>
            <a:r>
              <a:rPr lang="ru-RU" sz="2500" dirty="0">
                <a:solidFill>
                  <a:schemeClr val="tx1"/>
                </a:solidFill>
                <a:latin typeface="Montserrat"/>
              </a:rPr>
              <a:t> N. A. </a:t>
            </a:r>
            <a:r>
              <a:rPr lang="ru-RU" sz="2500" err="1">
                <a:solidFill>
                  <a:schemeClr val="tx1"/>
                </a:solidFill>
                <a:latin typeface="Montserrat"/>
              </a:rPr>
              <a:t>Krivosheev</a:t>
            </a:r>
            <a:r>
              <a:rPr lang="ru-RU" sz="2500" dirty="0">
                <a:solidFill>
                  <a:schemeClr val="tx1"/>
                </a:solidFill>
                <a:latin typeface="Montserrat"/>
              </a:rPr>
              <a:t>,</a:t>
            </a:r>
            <a:endParaRPr lang="ru-RU" sz="2500">
              <a:solidFill>
                <a:schemeClr val="tx1"/>
              </a:solidFill>
            </a:endParaRPr>
          </a:p>
          <a:p>
            <a:pPr algn="ctr"/>
            <a:r>
              <a:rPr lang="en-AU" sz="2500" dirty="0">
                <a:solidFill>
                  <a:srgbClr val="000000"/>
                </a:solidFill>
                <a:latin typeface="Montserrat"/>
                <a:ea typeface="Roboto"/>
                <a:cs typeface="Times New Roman"/>
              </a:rPr>
              <a:t>V</a:t>
            </a:r>
            <a:r>
              <a:rPr lang="en-US" sz="2500" dirty="0">
                <a:solidFill>
                  <a:srgbClr val="000000"/>
                </a:solidFill>
                <a:latin typeface="Montserrat"/>
                <a:ea typeface="Roboto"/>
                <a:cs typeface="Times New Roman"/>
              </a:rPr>
              <a:t>.</a:t>
            </a:r>
            <a:r>
              <a:rPr lang="en-AU" sz="2500" dirty="0">
                <a:solidFill>
                  <a:srgbClr val="000000"/>
                </a:solidFill>
                <a:latin typeface="Montserrat"/>
                <a:ea typeface="Roboto"/>
                <a:cs typeface="Times New Roman"/>
              </a:rPr>
              <a:t>A</a:t>
            </a:r>
            <a:r>
              <a:rPr lang="en-US" sz="2500" dirty="0">
                <a:solidFill>
                  <a:srgbClr val="000000"/>
                </a:solidFill>
                <a:latin typeface="Montserrat"/>
                <a:ea typeface="Roboto"/>
                <a:cs typeface="Times New Roman"/>
              </a:rPr>
              <a:t>. </a:t>
            </a:r>
            <a:r>
              <a:rPr lang="en-AU" sz="2500" err="1">
                <a:solidFill>
                  <a:srgbClr val="000000"/>
                </a:solidFill>
                <a:latin typeface="Montserrat"/>
                <a:ea typeface="Roboto"/>
                <a:cs typeface="Times New Roman"/>
              </a:rPr>
              <a:t>Zagaynov</a:t>
            </a:r>
            <a:r>
              <a:rPr lang="en-US" sz="2500" baseline="30000" dirty="0">
                <a:solidFill>
                  <a:srgbClr val="000000"/>
                </a:solidFill>
                <a:latin typeface="Montserrat"/>
                <a:ea typeface="Roboto"/>
                <a:cs typeface="Times New Roman"/>
              </a:rPr>
              <a:t>*</a:t>
            </a:r>
            <a:r>
              <a:rPr lang="en-US" sz="2500" dirty="0">
                <a:solidFill>
                  <a:srgbClr val="000000"/>
                </a:solidFill>
                <a:latin typeface="Montserrat"/>
                <a:ea typeface="Roboto"/>
                <a:cs typeface="Times New Roman"/>
              </a:rPr>
              <a:t>, </a:t>
            </a:r>
            <a:r>
              <a:rPr lang="en-AU" sz="2500" dirty="0">
                <a:solidFill>
                  <a:srgbClr val="000000"/>
                </a:solidFill>
                <a:latin typeface="Montserrat"/>
                <a:ea typeface="Roboto"/>
                <a:cs typeface="Times New Roman"/>
              </a:rPr>
              <a:t>A</a:t>
            </a:r>
            <a:r>
              <a:rPr lang="en-US" sz="2500" dirty="0">
                <a:solidFill>
                  <a:srgbClr val="000000"/>
                </a:solidFill>
                <a:latin typeface="Montserrat"/>
                <a:ea typeface="Roboto"/>
                <a:cs typeface="Times New Roman"/>
              </a:rPr>
              <a:t>.</a:t>
            </a:r>
            <a:r>
              <a:rPr lang="en-AU" sz="2500" dirty="0">
                <a:solidFill>
                  <a:srgbClr val="000000"/>
                </a:solidFill>
                <a:latin typeface="Montserrat"/>
                <a:ea typeface="Roboto"/>
                <a:cs typeface="Times New Roman"/>
              </a:rPr>
              <a:t>K</a:t>
            </a:r>
            <a:r>
              <a:rPr lang="en-US" sz="2500" dirty="0">
                <a:solidFill>
                  <a:srgbClr val="000000"/>
                </a:solidFill>
                <a:latin typeface="Montserrat"/>
                <a:ea typeface="Roboto"/>
                <a:cs typeface="Times New Roman"/>
              </a:rPr>
              <a:t>. </a:t>
            </a:r>
            <a:r>
              <a:rPr lang="en-AU" sz="2500" dirty="0">
                <a:solidFill>
                  <a:srgbClr val="000000"/>
                </a:solidFill>
                <a:latin typeface="Montserrat"/>
                <a:ea typeface="Roboto"/>
                <a:cs typeface="Times New Roman"/>
              </a:rPr>
              <a:t>Maslov</a:t>
            </a:r>
            <a:r>
              <a:rPr lang="en-US" sz="2500" dirty="0">
                <a:solidFill>
                  <a:srgbClr val="000000"/>
                </a:solidFill>
                <a:latin typeface="Montserrat"/>
                <a:ea typeface="Roboto"/>
                <a:cs typeface="Times New Roman"/>
              </a:rPr>
              <a:t>, </a:t>
            </a:r>
            <a:r>
              <a:rPr lang="en-AU" sz="2500" dirty="0">
                <a:solidFill>
                  <a:srgbClr val="000000"/>
                </a:solidFill>
                <a:latin typeface="Montserrat"/>
                <a:ea typeface="Roboto"/>
                <a:cs typeface="Times New Roman"/>
              </a:rPr>
              <a:t>V</a:t>
            </a:r>
            <a:r>
              <a:rPr lang="en-US" sz="2500" dirty="0">
                <a:solidFill>
                  <a:srgbClr val="000000"/>
                </a:solidFill>
                <a:latin typeface="Montserrat"/>
                <a:ea typeface="Roboto"/>
                <a:cs typeface="Times New Roman"/>
              </a:rPr>
              <a:t>.</a:t>
            </a:r>
            <a:r>
              <a:rPr lang="en-AU" sz="2500" dirty="0">
                <a:solidFill>
                  <a:srgbClr val="000000"/>
                </a:solidFill>
                <a:latin typeface="Montserrat"/>
                <a:ea typeface="Roboto"/>
                <a:cs typeface="Times New Roman"/>
              </a:rPr>
              <a:t>V</a:t>
            </a:r>
            <a:r>
              <a:rPr lang="en-US" sz="2500" dirty="0">
                <a:solidFill>
                  <a:srgbClr val="000000"/>
                </a:solidFill>
                <a:latin typeface="Montserrat"/>
                <a:ea typeface="Roboto"/>
                <a:cs typeface="Times New Roman"/>
              </a:rPr>
              <a:t>. </a:t>
            </a:r>
            <a:r>
              <a:rPr lang="en-AU" sz="2500" dirty="0">
                <a:solidFill>
                  <a:srgbClr val="000000"/>
                </a:solidFill>
                <a:latin typeface="Montserrat"/>
                <a:ea typeface="Roboto"/>
                <a:cs typeface="Times New Roman"/>
              </a:rPr>
              <a:t>Maksimenko</a:t>
            </a:r>
            <a:endParaRPr lang="ru-RU" sz="2500">
              <a:latin typeface="Montserrat"/>
            </a:endParaRPr>
          </a:p>
          <a:p>
            <a:pPr algn="ctr"/>
            <a:endParaRPr lang="ru-RU" dirty="0">
              <a:solidFill>
                <a:schemeClr val="tx1"/>
              </a:solidFill>
              <a:latin typeface="Montserrat"/>
              <a:ea typeface="Roboto"/>
              <a:cs typeface="Roboto"/>
            </a:endParaRPr>
          </a:p>
          <a:p>
            <a:pPr algn="ctr"/>
            <a:r>
              <a:rPr lang="ru-RU" dirty="0">
                <a:solidFill>
                  <a:schemeClr val="tx1"/>
                </a:solidFill>
                <a:latin typeface="Montserrat"/>
                <a:ea typeface="Roboto"/>
                <a:cs typeface="Roboto"/>
              </a:rPr>
              <a:t> National Research </a:t>
            </a:r>
            <a:r>
              <a:rPr lang="ru-RU" dirty="0" err="1">
                <a:solidFill>
                  <a:schemeClr val="tx1"/>
                </a:solidFill>
                <a:latin typeface="Montserrat"/>
                <a:ea typeface="Roboto"/>
                <a:cs typeface="Roboto"/>
              </a:rPr>
              <a:t>Nuclear</a:t>
            </a:r>
            <a:r>
              <a:rPr lang="ru-RU" dirty="0">
                <a:solidFill>
                  <a:schemeClr val="tx1"/>
                </a:solidFill>
                <a:latin typeface="Montserrat"/>
                <a:ea typeface="Roboto"/>
                <a:cs typeface="Roboto"/>
              </a:rPr>
              <a:t> University </a:t>
            </a:r>
            <a:r>
              <a:rPr lang="ru-RU" dirty="0" err="1">
                <a:solidFill>
                  <a:schemeClr val="tx1"/>
                </a:solidFill>
                <a:latin typeface="Montserrat"/>
                <a:ea typeface="Roboto"/>
                <a:cs typeface="Roboto"/>
              </a:rPr>
              <a:t>MEPhI</a:t>
            </a:r>
            <a:r>
              <a:rPr lang="ru-RU" dirty="0">
                <a:solidFill>
                  <a:schemeClr val="tx1"/>
                </a:solidFill>
                <a:latin typeface="Montserrat"/>
                <a:ea typeface="Roboto"/>
                <a:cs typeface="Roboto"/>
              </a:rPr>
              <a:t> </a:t>
            </a:r>
          </a:p>
        </p:txBody>
      </p:sp>
      <p:sp>
        <p:nvSpPr>
          <p:cNvPr id="7" name="Текст 6">
            <a:extLst>
              <a:ext uri="{FF2B5EF4-FFF2-40B4-BE49-F238E27FC236}">
                <a16:creationId xmlns:a16="http://schemas.microsoft.com/office/drawing/2014/main" id="{EF599764-03FE-4927-820B-09DC872190E3}"/>
              </a:ext>
            </a:extLst>
          </p:cNvPr>
          <p:cNvSpPr>
            <a:spLocks noGrp="1"/>
          </p:cNvSpPr>
          <p:nvPr>
            <p:ph type="body" sz="quarter" idx="13"/>
          </p:nvPr>
        </p:nvSpPr>
        <p:spPr>
          <a:xfrm>
            <a:off x="817626" y="1715356"/>
            <a:ext cx="10113255" cy="2292935"/>
          </a:xfrm>
        </p:spPr>
        <p:txBody>
          <a:bodyPr wrap="square" lIns="91440" tIns="45720" rIns="91440" bIns="45720" anchor="t">
            <a:spAutoFit/>
          </a:bodyPr>
          <a:lstStyle/>
          <a:p>
            <a:pPr algn="ctr"/>
            <a:r>
              <a:rPr lang="ru-RU" sz="3200" b="0" dirty="0">
                <a:latin typeface="Montserrat"/>
              </a:rPr>
              <a:t>Distribution </a:t>
            </a:r>
            <a:r>
              <a:rPr lang="ru-RU" sz="3200" b="0" err="1">
                <a:latin typeface="Montserrat"/>
              </a:rPr>
              <a:t>of</a:t>
            </a:r>
            <a:r>
              <a:rPr lang="ru-RU" sz="3200" b="0" dirty="0">
                <a:latin typeface="Montserrat"/>
              </a:rPr>
              <a:t> Atomic </a:t>
            </a:r>
            <a:r>
              <a:rPr lang="ru-RU" sz="3200" b="0" err="1">
                <a:latin typeface="Montserrat"/>
              </a:rPr>
              <a:t>Radioactive</a:t>
            </a:r>
            <a:endParaRPr lang="ru-RU" sz="3200" err="1">
              <a:latin typeface="Montserrat"/>
            </a:endParaRPr>
          </a:p>
          <a:p>
            <a:pPr algn="ctr"/>
            <a:r>
              <a:rPr lang="ru-RU" sz="3200" b="0" err="1">
                <a:latin typeface="Montserrat"/>
              </a:rPr>
              <a:t>Impurities</a:t>
            </a:r>
            <a:r>
              <a:rPr lang="ru-RU" sz="3200" b="0" dirty="0">
                <a:latin typeface="Montserrat"/>
              </a:rPr>
              <a:t> </a:t>
            </a:r>
            <a:r>
              <a:rPr lang="ru-RU" sz="3200" b="0" err="1">
                <a:latin typeface="Montserrat"/>
              </a:rPr>
              <a:t>on</a:t>
            </a:r>
            <a:r>
              <a:rPr lang="ru-RU" sz="3200" b="0" dirty="0">
                <a:latin typeface="Montserrat"/>
              </a:rPr>
              <a:t> </a:t>
            </a:r>
            <a:r>
              <a:rPr lang="ru-RU" sz="3200" b="0" err="1">
                <a:latin typeface="Montserrat"/>
              </a:rPr>
              <a:t>Aerosol</a:t>
            </a:r>
            <a:r>
              <a:rPr lang="ru-RU" sz="3200" b="0" dirty="0">
                <a:latin typeface="Montserrat"/>
              </a:rPr>
              <a:t> </a:t>
            </a:r>
            <a:r>
              <a:rPr lang="ru-RU" sz="3200" b="0" err="1">
                <a:latin typeface="Montserrat"/>
              </a:rPr>
              <a:t>Particles</a:t>
            </a:r>
            <a:r>
              <a:rPr lang="ru-RU" sz="3200" b="0" dirty="0">
                <a:latin typeface="Montserrat"/>
              </a:rPr>
              <a:t> </a:t>
            </a:r>
            <a:r>
              <a:rPr lang="ru-RU" sz="3200" b="0" err="1">
                <a:latin typeface="Montserrat"/>
              </a:rPr>
              <a:t>of</a:t>
            </a:r>
            <a:endParaRPr lang="ru-RU" sz="3200" err="1">
              <a:latin typeface="Montserrat"/>
            </a:endParaRPr>
          </a:p>
          <a:p>
            <a:pPr algn="ctr"/>
            <a:r>
              <a:rPr lang="ru-RU" sz="3200" b="0" err="1">
                <a:latin typeface="Montserrat"/>
              </a:rPr>
              <a:t>Various</a:t>
            </a:r>
            <a:r>
              <a:rPr lang="ru-RU" sz="3200" b="0" dirty="0">
                <a:latin typeface="Montserrat"/>
              </a:rPr>
              <a:t> </a:t>
            </a:r>
            <a:r>
              <a:rPr lang="ru-RU" sz="3200" b="0" err="1">
                <a:latin typeface="Montserrat"/>
              </a:rPr>
              <a:t>Sizes</a:t>
            </a:r>
            <a:r>
              <a:rPr lang="ru-RU" sz="3200" b="0" dirty="0">
                <a:latin typeface="Montserrat"/>
              </a:rPr>
              <a:t>. </a:t>
            </a:r>
            <a:r>
              <a:rPr lang="ru-RU" sz="3200" b="0" err="1">
                <a:latin typeface="Montserrat"/>
              </a:rPr>
              <a:t>Exact</a:t>
            </a:r>
            <a:r>
              <a:rPr lang="ru-RU" sz="3200" b="0" dirty="0">
                <a:latin typeface="Montserrat"/>
              </a:rPr>
              <a:t> </a:t>
            </a:r>
            <a:r>
              <a:rPr lang="ru-RU" sz="3200" b="0" err="1">
                <a:latin typeface="Montserrat"/>
              </a:rPr>
              <a:t>and</a:t>
            </a:r>
            <a:r>
              <a:rPr lang="ru-RU" sz="3200" b="0" dirty="0">
                <a:latin typeface="Montserrat"/>
              </a:rPr>
              <a:t> </a:t>
            </a:r>
            <a:r>
              <a:rPr lang="ru-RU" sz="3200" b="0" err="1">
                <a:latin typeface="Montserrat"/>
              </a:rPr>
              <a:t>Numerical</a:t>
            </a:r>
            <a:endParaRPr lang="ru-RU" sz="3200" err="1">
              <a:latin typeface="Montserrat"/>
            </a:endParaRPr>
          </a:p>
          <a:p>
            <a:pPr algn="ctr"/>
            <a:r>
              <a:rPr lang="ru-RU" sz="3200" b="0" dirty="0">
                <a:latin typeface="Montserrat"/>
              </a:rPr>
              <a:t>Solutions</a:t>
            </a:r>
            <a:endParaRPr lang="ru-RU" sz="3200">
              <a:latin typeface="Montserrat"/>
            </a:endParaRPr>
          </a:p>
        </p:txBody>
      </p:sp>
    </p:spTree>
    <p:extLst>
      <p:ext uri="{BB962C8B-B14F-4D97-AF65-F5344CB8AC3E}">
        <p14:creationId xmlns:p14="http://schemas.microsoft.com/office/powerpoint/2010/main" val="2805285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F5121C-E32B-7DC2-50AF-F4A221F0FB31}"/>
              </a:ext>
            </a:extLst>
          </p:cNvPr>
          <p:cNvSpPr>
            <a:spLocks noGrp="1"/>
          </p:cNvSpPr>
          <p:nvPr>
            <p:ph type="title"/>
          </p:nvPr>
        </p:nvSpPr>
        <p:spPr/>
        <p:txBody>
          <a:bodyPr wrap="square" lIns="91440" tIns="45720" rIns="91440" bIns="45720" anchor="ctr">
            <a:spAutoFit/>
          </a:bodyPr>
          <a:lstStyle/>
          <a:p>
            <a:r>
              <a:rPr lang="ru-RU" dirty="0">
                <a:latin typeface="Montserrat"/>
              </a:rPr>
              <a:t>Solutions </a:t>
            </a:r>
            <a:r>
              <a:rPr lang="ru-RU" dirty="0" err="1">
                <a:latin typeface="Montserrat"/>
              </a:rPr>
              <a:t>and</a:t>
            </a:r>
            <a:r>
              <a:rPr lang="ru-RU" dirty="0">
                <a:latin typeface="Montserrat"/>
              </a:rPr>
              <a:t> </a:t>
            </a:r>
            <a:r>
              <a:rPr lang="ru-RU" dirty="0" err="1">
                <a:latin typeface="Montserrat"/>
              </a:rPr>
              <a:t>discussions</a:t>
            </a:r>
            <a:endParaRPr lang="ru-RU" dirty="0" err="1"/>
          </a:p>
        </p:txBody>
      </p:sp>
      <p:sp>
        <p:nvSpPr>
          <p:cNvPr id="3" name="Текст 2">
            <a:extLst>
              <a:ext uri="{FF2B5EF4-FFF2-40B4-BE49-F238E27FC236}">
                <a16:creationId xmlns:a16="http://schemas.microsoft.com/office/drawing/2014/main" id="{861D30D5-82E5-CDA5-6E72-D8B06A408558}"/>
              </a:ext>
            </a:extLst>
          </p:cNvPr>
          <p:cNvSpPr>
            <a:spLocks noGrp="1"/>
          </p:cNvSpPr>
          <p:nvPr>
            <p:ph type="body" sz="quarter" idx="10"/>
          </p:nvPr>
        </p:nvSpPr>
        <p:spPr>
          <a:xfrm>
            <a:off x="-3065077" y="19943"/>
            <a:ext cx="1348446" cy="338554"/>
          </a:xfrm>
        </p:spPr>
        <p:txBody>
          <a:bodyPr/>
          <a:lstStyle/>
          <a:p>
            <a:endParaRPr lang="ru-RU"/>
          </a:p>
        </p:txBody>
      </p:sp>
      <p:sp>
        <p:nvSpPr>
          <p:cNvPr id="4" name="Текст 3">
            <a:extLst>
              <a:ext uri="{FF2B5EF4-FFF2-40B4-BE49-F238E27FC236}">
                <a16:creationId xmlns:a16="http://schemas.microsoft.com/office/drawing/2014/main" id="{0C43328E-2409-4B7A-E86F-A6522CBF3442}"/>
              </a:ext>
            </a:extLst>
          </p:cNvPr>
          <p:cNvSpPr>
            <a:spLocks noGrp="1"/>
          </p:cNvSpPr>
          <p:nvPr>
            <p:ph type="body" sz="quarter" idx="11"/>
          </p:nvPr>
        </p:nvSpPr>
        <p:spPr>
          <a:xfrm>
            <a:off x="-2550212" y="1966250"/>
            <a:ext cx="1649811" cy="307777"/>
          </a:xfrm>
        </p:spPr>
        <p:txBody>
          <a:bodyPr/>
          <a:lstStyle/>
          <a:p>
            <a:endParaRPr lang="ru-RU"/>
          </a:p>
        </p:txBody>
      </p:sp>
      <p:pic>
        <p:nvPicPr>
          <p:cNvPr id="5" name="Рисунок 4" descr="Изображение выглядит как снимок экрана, текст, черный&#10;&#10;Автоматически созданное описание">
            <a:extLst>
              <a:ext uri="{FF2B5EF4-FFF2-40B4-BE49-F238E27FC236}">
                <a16:creationId xmlns:a16="http://schemas.microsoft.com/office/drawing/2014/main" id="{ADAF83E8-F93C-10F9-9324-B45BA16834FA}"/>
              </a:ext>
            </a:extLst>
          </p:cNvPr>
          <p:cNvPicPr>
            <a:picLocks noChangeAspect="1"/>
          </p:cNvPicPr>
          <p:nvPr/>
        </p:nvPicPr>
        <p:blipFill>
          <a:blip r:embed="rId2"/>
          <a:stretch>
            <a:fillRect/>
          </a:stretch>
        </p:blipFill>
        <p:spPr>
          <a:xfrm>
            <a:off x="2497610" y="2271712"/>
            <a:ext cx="5981700" cy="4600575"/>
          </a:xfrm>
          <a:prstGeom prst="rect">
            <a:avLst/>
          </a:prstGeom>
        </p:spPr>
      </p:pic>
      <p:pic>
        <p:nvPicPr>
          <p:cNvPr id="6" name="Рисунок 5" descr="Изображение выглядит как текст, Шрифт, белый, снимок экрана&#10;&#10;Автоматически созданное описание">
            <a:extLst>
              <a:ext uri="{FF2B5EF4-FFF2-40B4-BE49-F238E27FC236}">
                <a16:creationId xmlns:a16="http://schemas.microsoft.com/office/drawing/2014/main" id="{539ED0F7-E69A-FEFB-FBC1-3BB43DB36404}"/>
              </a:ext>
            </a:extLst>
          </p:cNvPr>
          <p:cNvPicPr>
            <a:picLocks noChangeAspect="1"/>
          </p:cNvPicPr>
          <p:nvPr/>
        </p:nvPicPr>
        <p:blipFill>
          <a:blip r:embed="rId3"/>
          <a:stretch>
            <a:fillRect/>
          </a:stretch>
        </p:blipFill>
        <p:spPr>
          <a:xfrm>
            <a:off x="1230012" y="1423859"/>
            <a:ext cx="8496300" cy="1085850"/>
          </a:xfrm>
          <a:prstGeom prst="rect">
            <a:avLst/>
          </a:prstGeom>
        </p:spPr>
      </p:pic>
    </p:spTree>
    <p:extLst>
      <p:ext uri="{BB962C8B-B14F-4D97-AF65-F5344CB8AC3E}">
        <p14:creationId xmlns:p14="http://schemas.microsoft.com/office/powerpoint/2010/main" val="3417720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580EFC-4863-46DF-BB0D-9B72CD32F778}"/>
              </a:ext>
            </a:extLst>
          </p:cNvPr>
          <p:cNvSpPr>
            <a:spLocks noGrp="1"/>
          </p:cNvSpPr>
          <p:nvPr>
            <p:ph type="title"/>
          </p:nvPr>
        </p:nvSpPr>
        <p:spPr/>
        <p:txBody>
          <a:bodyPr wrap="square" lIns="91440" tIns="45720" rIns="91440" bIns="45720" anchor="ctr">
            <a:spAutoFit/>
          </a:bodyPr>
          <a:lstStyle/>
          <a:p>
            <a:r>
              <a:rPr lang="ru-RU" dirty="0">
                <a:latin typeface="Montserrat"/>
              </a:rPr>
              <a:t>Solutions </a:t>
            </a:r>
            <a:r>
              <a:rPr lang="ru-RU" dirty="0" err="1">
                <a:latin typeface="Montserrat"/>
              </a:rPr>
              <a:t>and</a:t>
            </a:r>
            <a:r>
              <a:rPr lang="ru-RU" dirty="0">
                <a:latin typeface="Montserrat"/>
              </a:rPr>
              <a:t> </a:t>
            </a:r>
            <a:r>
              <a:rPr lang="ru-RU" dirty="0" err="1">
                <a:latin typeface="Montserrat"/>
              </a:rPr>
              <a:t>discussions</a:t>
            </a:r>
            <a:endParaRPr lang="ru-RU" dirty="0" err="1"/>
          </a:p>
        </p:txBody>
      </p:sp>
      <p:sp>
        <p:nvSpPr>
          <p:cNvPr id="3" name="Текст 2">
            <a:extLst>
              <a:ext uri="{FF2B5EF4-FFF2-40B4-BE49-F238E27FC236}">
                <a16:creationId xmlns:a16="http://schemas.microsoft.com/office/drawing/2014/main" id="{A4F5BE12-8B99-AD01-0E04-CEE2A34946A8}"/>
              </a:ext>
            </a:extLst>
          </p:cNvPr>
          <p:cNvSpPr>
            <a:spLocks noGrp="1"/>
          </p:cNvSpPr>
          <p:nvPr>
            <p:ph type="body" sz="quarter" idx="10"/>
          </p:nvPr>
        </p:nvSpPr>
        <p:spPr>
          <a:xfrm>
            <a:off x="-5999806" y="1924943"/>
            <a:ext cx="1348446" cy="338554"/>
          </a:xfrm>
        </p:spPr>
        <p:txBody>
          <a:bodyPr/>
          <a:lstStyle/>
          <a:p>
            <a:endParaRPr lang="ru-RU"/>
          </a:p>
        </p:txBody>
      </p:sp>
      <p:sp>
        <p:nvSpPr>
          <p:cNvPr id="4" name="Текст 3">
            <a:extLst>
              <a:ext uri="{FF2B5EF4-FFF2-40B4-BE49-F238E27FC236}">
                <a16:creationId xmlns:a16="http://schemas.microsoft.com/office/drawing/2014/main" id="{BD35B7A2-855F-2AE5-3521-ECA5ED1E543A}"/>
              </a:ext>
            </a:extLst>
          </p:cNvPr>
          <p:cNvSpPr>
            <a:spLocks noGrp="1"/>
          </p:cNvSpPr>
          <p:nvPr>
            <p:ph type="body" sz="quarter" idx="11"/>
          </p:nvPr>
        </p:nvSpPr>
        <p:spPr>
          <a:xfrm>
            <a:off x="-5474644" y="2110413"/>
            <a:ext cx="1649811" cy="307777"/>
          </a:xfrm>
        </p:spPr>
        <p:txBody>
          <a:bodyPr/>
          <a:lstStyle/>
          <a:p>
            <a:endParaRPr lang="ru-RU"/>
          </a:p>
        </p:txBody>
      </p:sp>
      <p:pic>
        <p:nvPicPr>
          <p:cNvPr id="5" name="Рисунок 4" descr="Изображение выглядит как снимок экрана, черный, темнота&#10;&#10;Автоматически созданное описание">
            <a:extLst>
              <a:ext uri="{FF2B5EF4-FFF2-40B4-BE49-F238E27FC236}">
                <a16:creationId xmlns:a16="http://schemas.microsoft.com/office/drawing/2014/main" id="{E3C32F72-AFBB-0243-C9CE-E0DDC3F50CDC}"/>
              </a:ext>
            </a:extLst>
          </p:cNvPr>
          <p:cNvPicPr>
            <a:picLocks noChangeAspect="1"/>
          </p:cNvPicPr>
          <p:nvPr/>
        </p:nvPicPr>
        <p:blipFill>
          <a:blip r:embed="rId2"/>
          <a:stretch>
            <a:fillRect/>
          </a:stretch>
        </p:blipFill>
        <p:spPr>
          <a:xfrm>
            <a:off x="3348037" y="1926753"/>
            <a:ext cx="5495925" cy="4219575"/>
          </a:xfrm>
          <a:prstGeom prst="rect">
            <a:avLst/>
          </a:prstGeom>
        </p:spPr>
      </p:pic>
      <p:pic>
        <p:nvPicPr>
          <p:cNvPr id="6" name="Рисунок 5" descr="Изображение выглядит как текст, Шрифт, белый, линия&#10;&#10;Автоматически созданное описание">
            <a:extLst>
              <a:ext uri="{FF2B5EF4-FFF2-40B4-BE49-F238E27FC236}">
                <a16:creationId xmlns:a16="http://schemas.microsoft.com/office/drawing/2014/main" id="{6A4B43B2-3BDB-9121-DF21-E44517612655}"/>
              </a:ext>
            </a:extLst>
          </p:cNvPr>
          <p:cNvPicPr>
            <a:picLocks noChangeAspect="1"/>
          </p:cNvPicPr>
          <p:nvPr/>
        </p:nvPicPr>
        <p:blipFill>
          <a:blip r:embed="rId3"/>
          <a:stretch>
            <a:fillRect/>
          </a:stretch>
        </p:blipFill>
        <p:spPr>
          <a:xfrm>
            <a:off x="1905000" y="1388591"/>
            <a:ext cx="8382000" cy="723900"/>
          </a:xfrm>
          <a:prstGeom prst="rect">
            <a:avLst/>
          </a:prstGeom>
        </p:spPr>
      </p:pic>
    </p:spTree>
    <p:extLst>
      <p:ext uri="{BB962C8B-B14F-4D97-AF65-F5344CB8AC3E}">
        <p14:creationId xmlns:p14="http://schemas.microsoft.com/office/powerpoint/2010/main" val="3268717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789756-8D50-043F-9D60-EFD1302CBC93}"/>
              </a:ext>
            </a:extLst>
          </p:cNvPr>
          <p:cNvSpPr>
            <a:spLocks noGrp="1"/>
          </p:cNvSpPr>
          <p:nvPr>
            <p:ph type="title"/>
          </p:nvPr>
        </p:nvSpPr>
        <p:spPr/>
        <p:txBody>
          <a:bodyPr wrap="square" lIns="91440" tIns="45720" rIns="91440" bIns="45720" anchor="ctr">
            <a:spAutoFit/>
          </a:bodyPr>
          <a:lstStyle/>
          <a:p>
            <a:r>
              <a:rPr lang="ru-RU" dirty="0">
                <a:latin typeface="Montserrat"/>
              </a:rPr>
              <a:t>Solutions </a:t>
            </a:r>
            <a:r>
              <a:rPr lang="ru-RU" dirty="0" err="1">
                <a:latin typeface="Montserrat"/>
              </a:rPr>
              <a:t>and</a:t>
            </a:r>
            <a:r>
              <a:rPr lang="ru-RU" dirty="0">
                <a:latin typeface="Montserrat"/>
              </a:rPr>
              <a:t> </a:t>
            </a:r>
            <a:r>
              <a:rPr lang="ru-RU" dirty="0" err="1">
                <a:latin typeface="Montserrat"/>
              </a:rPr>
              <a:t>discussions</a:t>
            </a:r>
            <a:endParaRPr lang="ru-RU" dirty="0" err="1"/>
          </a:p>
        </p:txBody>
      </p:sp>
      <p:sp>
        <p:nvSpPr>
          <p:cNvPr id="3" name="Текст 2">
            <a:extLst>
              <a:ext uri="{FF2B5EF4-FFF2-40B4-BE49-F238E27FC236}">
                <a16:creationId xmlns:a16="http://schemas.microsoft.com/office/drawing/2014/main" id="{30E60CAE-B6D1-7334-0D93-DAF1C0482F59}"/>
              </a:ext>
            </a:extLst>
          </p:cNvPr>
          <p:cNvSpPr>
            <a:spLocks noGrp="1"/>
          </p:cNvSpPr>
          <p:nvPr>
            <p:ph type="body" sz="quarter" idx="10"/>
          </p:nvPr>
        </p:nvSpPr>
        <p:spPr>
          <a:xfrm>
            <a:off x="-3971239" y="1924943"/>
            <a:ext cx="1348446" cy="338554"/>
          </a:xfrm>
        </p:spPr>
        <p:txBody>
          <a:bodyPr/>
          <a:lstStyle/>
          <a:p>
            <a:endParaRPr lang="ru-RU"/>
          </a:p>
        </p:txBody>
      </p:sp>
      <p:sp>
        <p:nvSpPr>
          <p:cNvPr id="4" name="Текст 3">
            <a:extLst>
              <a:ext uri="{FF2B5EF4-FFF2-40B4-BE49-F238E27FC236}">
                <a16:creationId xmlns:a16="http://schemas.microsoft.com/office/drawing/2014/main" id="{7E8130CA-DD71-9899-6E21-7FC377AF3591}"/>
              </a:ext>
            </a:extLst>
          </p:cNvPr>
          <p:cNvSpPr>
            <a:spLocks noGrp="1"/>
          </p:cNvSpPr>
          <p:nvPr>
            <p:ph type="body" sz="quarter" idx="11"/>
          </p:nvPr>
        </p:nvSpPr>
        <p:spPr>
          <a:xfrm>
            <a:off x="-3301914" y="2264872"/>
            <a:ext cx="1649811" cy="307777"/>
          </a:xfrm>
        </p:spPr>
        <p:txBody>
          <a:bodyPr/>
          <a:lstStyle/>
          <a:p>
            <a:endParaRPr lang="ru-RU"/>
          </a:p>
        </p:txBody>
      </p:sp>
      <p:pic>
        <p:nvPicPr>
          <p:cNvPr id="5" name="Рисунок 4" descr="Изображение выглядит как текст, снимок экрана, черный&#10;&#10;Автоматически созданное описание">
            <a:extLst>
              <a:ext uri="{FF2B5EF4-FFF2-40B4-BE49-F238E27FC236}">
                <a16:creationId xmlns:a16="http://schemas.microsoft.com/office/drawing/2014/main" id="{F4418ABA-3E94-1463-18B3-FE42AB99C6EA}"/>
              </a:ext>
            </a:extLst>
          </p:cNvPr>
          <p:cNvPicPr>
            <a:picLocks noChangeAspect="1"/>
          </p:cNvPicPr>
          <p:nvPr/>
        </p:nvPicPr>
        <p:blipFill>
          <a:blip r:embed="rId2"/>
          <a:stretch>
            <a:fillRect/>
          </a:stretch>
        </p:blipFill>
        <p:spPr>
          <a:xfrm>
            <a:off x="3169636" y="2694159"/>
            <a:ext cx="5667375" cy="4352925"/>
          </a:xfrm>
          <a:prstGeom prst="rect">
            <a:avLst/>
          </a:prstGeom>
        </p:spPr>
      </p:pic>
      <p:pic>
        <p:nvPicPr>
          <p:cNvPr id="6" name="Рисунок 5" descr="Изображение выглядит как текст, Шрифт, белый, линия&#10;&#10;Автоматически созданное описание">
            <a:extLst>
              <a:ext uri="{FF2B5EF4-FFF2-40B4-BE49-F238E27FC236}">
                <a16:creationId xmlns:a16="http://schemas.microsoft.com/office/drawing/2014/main" id="{26DD2EDB-422E-E591-3A3F-93520E79F29A}"/>
              </a:ext>
            </a:extLst>
          </p:cNvPr>
          <p:cNvPicPr>
            <a:picLocks noChangeAspect="1"/>
          </p:cNvPicPr>
          <p:nvPr/>
        </p:nvPicPr>
        <p:blipFill>
          <a:blip r:embed="rId3"/>
          <a:stretch>
            <a:fillRect/>
          </a:stretch>
        </p:blipFill>
        <p:spPr>
          <a:xfrm>
            <a:off x="1876425" y="1523613"/>
            <a:ext cx="8439150" cy="1133475"/>
          </a:xfrm>
          <a:prstGeom prst="rect">
            <a:avLst/>
          </a:prstGeom>
        </p:spPr>
      </p:pic>
    </p:spTree>
    <p:extLst>
      <p:ext uri="{BB962C8B-B14F-4D97-AF65-F5344CB8AC3E}">
        <p14:creationId xmlns:p14="http://schemas.microsoft.com/office/powerpoint/2010/main" val="1709940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04A839-94A9-9626-A98A-A9E6C8D52F1E}"/>
              </a:ext>
            </a:extLst>
          </p:cNvPr>
          <p:cNvSpPr>
            <a:spLocks noGrp="1"/>
          </p:cNvSpPr>
          <p:nvPr>
            <p:ph type="title"/>
          </p:nvPr>
        </p:nvSpPr>
        <p:spPr/>
        <p:txBody>
          <a:bodyPr wrap="square" lIns="91440" tIns="45720" rIns="91440" bIns="45720" anchor="ctr">
            <a:spAutoFit/>
          </a:bodyPr>
          <a:lstStyle/>
          <a:p>
            <a:r>
              <a:rPr lang="ru-RU" dirty="0">
                <a:latin typeface="Montserrat"/>
              </a:rPr>
              <a:t>Solutions </a:t>
            </a:r>
            <a:r>
              <a:rPr lang="ru-RU" dirty="0" err="1">
                <a:latin typeface="Montserrat"/>
              </a:rPr>
              <a:t>and</a:t>
            </a:r>
            <a:r>
              <a:rPr lang="ru-RU" dirty="0">
                <a:latin typeface="Montserrat"/>
              </a:rPr>
              <a:t> </a:t>
            </a:r>
            <a:r>
              <a:rPr lang="ru-RU" dirty="0" err="1">
                <a:latin typeface="Montserrat"/>
              </a:rPr>
              <a:t>discussions</a:t>
            </a:r>
          </a:p>
        </p:txBody>
      </p:sp>
      <p:sp>
        <p:nvSpPr>
          <p:cNvPr id="3" name="Текст 2">
            <a:extLst>
              <a:ext uri="{FF2B5EF4-FFF2-40B4-BE49-F238E27FC236}">
                <a16:creationId xmlns:a16="http://schemas.microsoft.com/office/drawing/2014/main" id="{FE659765-A708-3FBD-4BBD-93436E334728}"/>
              </a:ext>
            </a:extLst>
          </p:cNvPr>
          <p:cNvSpPr>
            <a:spLocks noGrp="1"/>
          </p:cNvSpPr>
          <p:nvPr>
            <p:ph type="body" sz="quarter" idx="10"/>
          </p:nvPr>
        </p:nvSpPr>
        <p:spPr>
          <a:xfrm>
            <a:off x="-2014752" y="1718997"/>
            <a:ext cx="1348446" cy="338554"/>
          </a:xfrm>
        </p:spPr>
        <p:txBody>
          <a:bodyPr/>
          <a:lstStyle/>
          <a:p>
            <a:endParaRPr lang="ru-RU"/>
          </a:p>
        </p:txBody>
      </p:sp>
      <p:sp>
        <p:nvSpPr>
          <p:cNvPr id="4" name="Текст 3">
            <a:extLst>
              <a:ext uri="{FF2B5EF4-FFF2-40B4-BE49-F238E27FC236}">
                <a16:creationId xmlns:a16="http://schemas.microsoft.com/office/drawing/2014/main" id="{16BA4A51-49CE-6D65-45E6-5C3D85468A32}"/>
              </a:ext>
            </a:extLst>
          </p:cNvPr>
          <p:cNvSpPr>
            <a:spLocks noGrp="1"/>
          </p:cNvSpPr>
          <p:nvPr>
            <p:ph type="body" sz="quarter" idx="11"/>
          </p:nvPr>
        </p:nvSpPr>
        <p:spPr>
          <a:xfrm>
            <a:off x="-2591401" y="2275169"/>
            <a:ext cx="1649811" cy="307777"/>
          </a:xfrm>
        </p:spPr>
        <p:txBody>
          <a:bodyPr/>
          <a:lstStyle/>
          <a:p>
            <a:endParaRPr lang="ru-RU"/>
          </a:p>
        </p:txBody>
      </p:sp>
      <p:pic>
        <p:nvPicPr>
          <p:cNvPr id="5" name="Рисунок 4" descr="Изображение выглядит как снимок экрана, черный, темнота, текст&#10;&#10;Автоматически созданное описание">
            <a:extLst>
              <a:ext uri="{FF2B5EF4-FFF2-40B4-BE49-F238E27FC236}">
                <a16:creationId xmlns:a16="http://schemas.microsoft.com/office/drawing/2014/main" id="{DAAEB1BC-AAB2-4BDC-629F-640596BC443A}"/>
              </a:ext>
            </a:extLst>
          </p:cNvPr>
          <p:cNvPicPr>
            <a:picLocks noChangeAspect="1"/>
          </p:cNvPicPr>
          <p:nvPr/>
        </p:nvPicPr>
        <p:blipFill>
          <a:blip r:embed="rId2"/>
          <a:stretch>
            <a:fillRect/>
          </a:stretch>
        </p:blipFill>
        <p:spPr>
          <a:xfrm>
            <a:off x="3252787" y="2277505"/>
            <a:ext cx="5686425" cy="4362450"/>
          </a:xfrm>
          <a:prstGeom prst="rect">
            <a:avLst/>
          </a:prstGeom>
        </p:spPr>
      </p:pic>
      <p:pic>
        <p:nvPicPr>
          <p:cNvPr id="6" name="Рисунок 5" descr="Изображение выглядит как Шрифт, текст, белый, линия&#10;&#10;Автоматически созданное описание">
            <a:extLst>
              <a:ext uri="{FF2B5EF4-FFF2-40B4-BE49-F238E27FC236}">
                <a16:creationId xmlns:a16="http://schemas.microsoft.com/office/drawing/2014/main" id="{FD1D4D3C-EC75-3843-7C24-8076AC1B1652}"/>
              </a:ext>
            </a:extLst>
          </p:cNvPr>
          <p:cNvPicPr>
            <a:picLocks noChangeAspect="1"/>
          </p:cNvPicPr>
          <p:nvPr/>
        </p:nvPicPr>
        <p:blipFill>
          <a:blip r:embed="rId3"/>
          <a:stretch>
            <a:fillRect/>
          </a:stretch>
        </p:blipFill>
        <p:spPr>
          <a:xfrm>
            <a:off x="1556694" y="1573170"/>
            <a:ext cx="8172450" cy="704850"/>
          </a:xfrm>
          <a:prstGeom prst="rect">
            <a:avLst/>
          </a:prstGeom>
        </p:spPr>
      </p:pic>
    </p:spTree>
    <p:extLst>
      <p:ext uri="{BB962C8B-B14F-4D97-AF65-F5344CB8AC3E}">
        <p14:creationId xmlns:p14="http://schemas.microsoft.com/office/powerpoint/2010/main" val="3867421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023D6C-BA28-5C9F-8349-C23FF5A20226}"/>
              </a:ext>
            </a:extLst>
          </p:cNvPr>
          <p:cNvSpPr>
            <a:spLocks noGrp="1"/>
          </p:cNvSpPr>
          <p:nvPr>
            <p:ph type="title"/>
          </p:nvPr>
        </p:nvSpPr>
        <p:spPr/>
        <p:txBody>
          <a:bodyPr wrap="square" lIns="91440" tIns="45720" rIns="91440" bIns="45720" anchor="ctr">
            <a:spAutoFit/>
          </a:bodyPr>
          <a:lstStyle/>
          <a:p>
            <a:r>
              <a:rPr lang="ru-RU" dirty="0">
                <a:latin typeface="Montserrat"/>
              </a:rPr>
              <a:t>Solutions </a:t>
            </a:r>
            <a:r>
              <a:rPr lang="ru-RU" dirty="0" err="1">
                <a:latin typeface="Montserrat"/>
              </a:rPr>
              <a:t>and</a:t>
            </a:r>
            <a:r>
              <a:rPr lang="ru-RU" dirty="0">
                <a:latin typeface="Montserrat"/>
              </a:rPr>
              <a:t> </a:t>
            </a:r>
            <a:r>
              <a:rPr lang="ru-RU" dirty="0" err="1">
                <a:latin typeface="Montserrat"/>
              </a:rPr>
              <a:t>discussions</a:t>
            </a:r>
          </a:p>
        </p:txBody>
      </p:sp>
      <p:sp>
        <p:nvSpPr>
          <p:cNvPr id="3" name="Текст 2">
            <a:extLst>
              <a:ext uri="{FF2B5EF4-FFF2-40B4-BE49-F238E27FC236}">
                <a16:creationId xmlns:a16="http://schemas.microsoft.com/office/drawing/2014/main" id="{005534A1-0C2D-14A0-9CAB-1684337F062C}"/>
              </a:ext>
            </a:extLst>
          </p:cNvPr>
          <p:cNvSpPr>
            <a:spLocks noGrp="1"/>
          </p:cNvSpPr>
          <p:nvPr>
            <p:ph type="body" sz="quarter" idx="10"/>
          </p:nvPr>
        </p:nvSpPr>
        <p:spPr>
          <a:xfrm>
            <a:off x="-2097131" y="1955835"/>
            <a:ext cx="1348446" cy="338554"/>
          </a:xfrm>
        </p:spPr>
        <p:txBody>
          <a:bodyPr/>
          <a:lstStyle/>
          <a:p>
            <a:endParaRPr lang="ru-RU"/>
          </a:p>
        </p:txBody>
      </p:sp>
      <p:sp>
        <p:nvSpPr>
          <p:cNvPr id="4" name="Текст 3">
            <a:extLst>
              <a:ext uri="{FF2B5EF4-FFF2-40B4-BE49-F238E27FC236}">
                <a16:creationId xmlns:a16="http://schemas.microsoft.com/office/drawing/2014/main" id="{FEF655AC-D703-5E31-DDD2-A2492C8717AA}"/>
              </a:ext>
            </a:extLst>
          </p:cNvPr>
          <p:cNvSpPr>
            <a:spLocks noGrp="1"/>
          </p:cNvSpPr>
          <p:nvPr>
            <p:ph type="body" sz="quarter" idx="11"/>
          </p:nvPr>
        </p:nvSpPr>
        <p:spPr>
          <a:xfrm>
            <a:off x="-3085671" y="2439926"/>
            <a:ext cx="1649811" cy="307777"/>
          </a:xfrm>
        </p:spPr>
        <p:txBody>
          <a:bodyPr/>
          <a:lstStyle/>
          <a:p>
            <a:endParaRPr lang="ru-RU"/>
          </a:p>
        </p:txBody>
      </p:sp>
      <p:pic>
        <p:nvPicPr>
          <p:cNvPr id="5" name="Рисунок 4" descr="Изображение выглядит как снимок экрана, текст, черный&#10;&#10;Автоматически созданное описание">
            <a:extLst>
              <a:ext uri="{FF2B5EF4-FFF2-40B4-BE49-F238E27FC236}">
                <a16:creationId xmlns:a16="http://schemas.microsoft.com/office/drawing/2014/main" id="{16F0B8DD-A0B3-C2B2-DC35-3354204940E2}"/>
              </a:ext>
            </a:extLst>
          </p:cNvPr>
          <p:cNvPicPr>
            <a:picLocks noChangeAspect="1"/>
          </p:cNvPicPr>
          <p:nvPr/>
        </p:nvPicPr>
        <p:blipFill>
          <a:blip r:embed="rId2"/>
          <a:stretch>
            <a:fillRect/>
          </a:stretch>
        </p:blipFill>
        <p:spPr>
          <a:xfrm>
            <a:off x="3167062" y="2597364"/>
            <a:ext cx="5857875" cy="4505325"/>
          </a:xfrm>
          <a:prstGeom prst="rect">
            <a:avLst/>
          </a:prstGeom>
        </p:spPr>
      </p:pic>
      <p:pic>
        <p:nvPicPr>
          <p:cNvPr id="6" name="Рисунок 5" descr="Изображение выглядит как текст, Шрифт, белый, снимок экрана&#10;&#10;Автоматически созданное описание">
            <a:extLst>
              <a:ext uri="{FF2B5EF4-FFF2-40B4-BE49-F238E27FC236}">
                <a16:creationId xmlns:a16="http://schemas.microsoft.com/office/drawing/2014/main" id="{2D5A4641-8A08-93F7-64AA-02733F7D95BA}"/>
              </a:ext>
            </a:extLst>
          </p:cNvPr>
          <p:cNvPicPr>
            <a:picLocks noChangeAspect="1"/>
          </p:cNvPicPr>
          <p:nvPr/>
        </p:nvPicPr>
        <p:blipFill>
          <a:blip r:embed="rId3"/>
          <a:stretch>
            <a:fillRect/>
          </a:stretch>
        </p:blipFill>
        <p:spPr>
          <a:xfrm>
            <a:off x="1866128" y="1660697"/>
            <a:ext cx="8439150" cy="1085850"/>
          </a:xfrm>
          <a:prstGeom prst="rect">
            <a:avLst/>
          </a:prstGeom>
        </p:spPr>
      </p:pic>
    </p:spTree>
    <p:extLst>
      <p:ext uri="{BB962C8B-B14F-4D97-AF65-F5344CB8AC3E}">
        <p14:creationId xmlns:p14="http://schemas.microsoft.com/office/powerpoint/2010/main" val="3518821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BD6A13-919C-DD23-79A7-F07E631B232B}"/>
              </a:ext>
            </a:extLst>
          </p:cNvPr>
          <p:cNvSpPr>
            <a:spLocks noGrp="1"/>
          </p:cNvSpPr>
          <p:nvPr>
            <p:ph type="title"/>
          </p:nvPr>
        </p:nvSpPr>
        <p:spPr/>
        <p:txBody>
          <a:bodyPr wrap="square" lIns="91440" tIns="45720" rIns="91440" bIns="45720" anchor="ctr">
            <a:spAutoFit/>
          </a:bodyPr>
          <a:lstStyle/>
          <a:p>
            <a:r>
              <a:rPr lang="ru-RU" dirty="0">
                <a:latin typeface="Montserrat"/>
              </a:rPr>
              <a:t>Solutions </a:t>
            </a:r>
            <a:r>
              <a:rPr lang="ru-RU" dirty="0" err="1">
                <a:latin typeface="Montserrat"/>
              </a:rPr>
              <a:t>and</a:t>
            </a:r>
            <a:r>
              <a:rPr lang="ru-RU" dirty="0">
                <a:latin typeface="Montserrat"/>
              </a:rPr>
              <a:t> </a:t>
            </a:r>
            <a:r>
              <a:rPr lang="ru-RU" dirty="0" err="1">
                <a:latin typeface="Montserrat"/>
              </a:rPr>
              <a:t>discussions</a:t>
            </a:r>
          </a:p>
        </p:txBody>
      </p:sp>
      <p:sp>
        <p:nvSpPr>
          <p:cNvPr id="3" name="Текст 2">
            <a:extLst>
              <a:ext uri="{FF2B5EF4-FFF2-40B4-BE49-F238E27FC236}">
                <a16:creationId xmlns:a16="http://schemas.microsoft.com/office/drawing/2014/main" id="{5B4C5563-3434-533B-C6D7-E035B6C3435A}"/>
              </a:ext>
            </a:extLst>
          </p:cNvPr>
          <p:cNvSpPr>
            <a:spLocks noGrp="1"/>
          </p:cNvSpPr>
          <p:nvPr>
            <p:ph type="body" sz="quarter" idx="10"/>
          </p:nvPr>
        </p:nvSpPr>
        <p:spPr>
          <a:xfrm>
            <a:off x="-4362536" y="1245321"/>
            <a:ext cx="1348446" cy="338554"/>
          </a:xfrm>
        </p:spPr>
        <p:txBody>
          <a:bodyPr/>
          <a:lstStyle/>
          <a:p>
            <a:endParaRPr lang="ru-RU"/>
          </a:p>
        </p:txBody>
      </p:sp>
      <p:sp>
        <p:nvSpPr>
          <p:cNvPr id="4" name="Текст 3">
            <a:extLst>
              <a:ext uri="{FF2B5EF4-FFF2-40B4-BE49-F238E27FC236}">
                <a16:creationId xmlns:a16="http://schemas.microsoft.com/office/drawing/2014/main" id="{E5D779AB-B9CE-BD29-C2AA-30512D25C076}"/>
              </a:ext>
            </a:extLst>
          </p:cNvPr>
          <p:cNvSpPr>
            <a:spLocks noGrp="1"/>
          </p:cNvSpPr>
          <p:nvPr>
            <p:ph type="body" sz="quarter" idx="11"/>
          </p:nvPr>
        </p:nvSpPr>
        <p:spPr>
          <a:xfrm>
            <a:off x="-4218374" y="2233980"/>
            <a:ext cx="1649811" cy="307777"/>
          </a:xfrm>
        </p:spPr>
        <p:txBody>
          <a:bodyPr/>
          <a:lstStyle/>
          <a:p>
            <a:endParaRPr lang="ru-RU"/>
          </a:p>
        </p:txBody>
      </p:sp>
      <p:pic>
        <p:nvPicPr>
          <p:cNvPr id="5" name="Рисунок 4" descr="Изображение выглядит как снимок экрана, черный, темнота&#10;&#10;Автоматически созданное описание">
            <a:extLst>
              <a:ext uri="{FF2B5EF4-FFF2-40B4-BE49-F238E27FC236}">
                <a16:creationId xmlns:a16="http://schemas.microsoft.com/office/drawing/2014/main" id="{53DA36AE-9389-6A67-73B7-7DB3F52C87BA}"/>
              </a:ext>
            </a:extLst>
          </p:cNvPr>
          <p:cNvPicPr>
            <a:picLocks noChangeAspect="1"/>
          </p:cNvPicPr>
          <p:nvPr/>
        </p:nvPicPr>
        <p:blipFill>
          <a:blip r:embed="rId2"/>
          <a:stretch>
            <a:fillRect/>
          </a:stretch>
        </p:blipFill>
        <p:spPr>
          <a:xfrm>
            <a:off x="3186112" y="2385111"/>
            <a:ext cx="5819775" cy="4476750"/>
          </a:xfrm>
          <a:prstGeom prst="rect">
            <a:avLst/>
          </a:prstGeom>
        </p:spPr>
      </p:pic>
      <p:pic>
        <p:nvPicPr>
          <p:cNvPr id="6" name="Рисунок 5" descr="Изображение выглядит как Шрифт, текст, белый, линия&#10;&#10;Автоматически созданное описание">
            <a:extLst>
              <a:ext uri="{FF2B5EF4-FFF2-40B4-BE49-F238E27FC236}">
                <a16:creationId xmlns:a16="http://schemas.microsoft.com/office/drawing/2014/main" id="{5F96470A-D182-4741-374A-9C50A8AF633D}"/>
              </a:ext>
            </a:extLst>
          </p:cNvPr>
          <p:cNvPicPr>
            <a:picLocks noChangeAspect="1"/>
          </p:cNvPicPr>
          <p:nvPr/>
        </p:nvPicPr>
        <p:blipFill>
          <a:blip r:embed="rId3"/>
          <a:stretch>
            <a:fillRect/>
          </a:stretch>
        </p:blipFill>
        <p:spPr>
          <a:xfrm>
            <a:off x="2052638" y="1745906"/>
            <a:ext cx="8086725" cy="647700"/>
          </a:xfrm>
          <a:prstGeom prst="rect">
            <a:avLst/>
          </a:prstGeom>
        </p:spPr>
      </p:pic>
    </p:spTree>
    <p:extLst>
      <p:ext uri="{BB962C8B-B14F-4D97-AF65-F5344CB8AC3E}">
        <p14:creationId xmlns:p14="http://schemas.microsoft.com/office/powerpoint/2010/main" val="715528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4DAA323-920D-8E9E-BE7E-116E65E459A8}"/>
              </a:ext>
            </a:extLst>
          </p:cNvPr>
          <p:cNvSpPr>
            <a:spLocks noGrp="1"/>
          </p:cNvSpPr>
          <p:nvPr>
            <p:ph type="title"/>
          </p:nvPr>
        </p:nvSpPr>
        <p:spPr/>
        <p:txBody>
          <a:bodyPr wrap="square" lIns="91440" tIns="45720" rIns="91440" bIns="45720" anchor="ctr">
            <a:spAutoFit/>
          </a:bodyPr>
          <a:lstStyle/>
          <a:p>
            <a:r>
              <a:rPr lang="ru-RU" dirty="0">
                <a:latin typeface="Montserrat"/>
              </a:rPr>
              <a:t>Solutions </a:t>
            </a:r>
            <a:r>
              <a:rPr lang="ru-RU" dirty="0" err="1">
                <a:latin typeface="Montserrat"/>
              </a:rPr>
              <a:t>and</a:t>
            </a:r>
            <a:r>
              <a:rPr lang="ru-RU" dirty="0">
                <a:latin typeface="Montserrat"/>
              </a:rPr>
              <a:t> </a:t>
            </a:r>
            <a:r>
              <a:rPr lang="ru-RU" dirty="0" err="1">
                <a:latin typeface="Montserrat"/>
              </a:rPr>
              <a:t>discussions</a:t>
            </a:r>
          </a:p>
        </p:txBody>
      </p:sp>
      <p:sp>
        <p:nvSpPr>
          <p:cNvPr id="3" name="Текст 2">
            <a:extLst>
              <a:ext uri="{FF2B5EF4-FFF2-40B4-BE49-F238E27FC236}">
                <a16:creationId xmlns:a16="http://schemas.microsoft.com/office/drawing/2014/main" id="{3C9095F7-92D1-8D64-3D4C-6BAA2C32A47B}"/>
              </a:ext>
            </a:extLst>
          </p:cNvPr>
          <p:cNvSpPr>
            <a:spLocks noGrp="1"/>
          </p:cNvSpPr>
          <p:nvPr>
            <p:ph type="body" sz="quarter" idx="10"/>
          </p:nvPr>
        </p:nvSpPr>
        <p:spPr>
          <a:xfrm>
            <a:off x="6305464" y="277375"/>
            <a:ext cx="1348446" cy="338554"/>
          </a:xfrm>
        </p:spPr>
        <p:txBody>
          <a:bodyPr/>
          <a:lstStyle/>
          <a:p>
            <a:endParaRPr lang="ru-RU"/>
          </a:p>
        </p:txBody>
      </p:sp>
      <p:sp>
        <p:nvSpPr>
          <p:cNvPr id="4" name="Текст 3">
            <a:extLst>
              <a:ext uri="{FF2B5EF4-FFF2-40B4-BE49-F238E27FC236}">
                <a16:creationId xmlns:a16="http://schemas.microsoft.com/office/drawing/2014/main" id="{7A3C66B9-AE22-CF6D-3C1F-D594792C815B}"/>
              </a:ext>
            </a:extLst>
          </p:cNvPr>
          <p:cNvSpPr>
            <a:spLocks noGrp="1"/>
          </p:cNvSpPr>
          <p:nvPr>
            <p:ph type="body" sz="quarter" idx="11"/>
          </p:nvPr>
        </p:nvSpPr>
        <p:spPr>
          <a:xfrm>
            <a:off x="6665869" y="885034"/>
            <a:ext cx="1649811" cy="307777"/>
          </a:xfrm>
        </p:spPr>
        <p:txBody>
          <a:bodyPr/>
          <a:lstStyle/>
          <a:p>
            <a:endParaRPr lang="ru-RU"/>
          </a:p>
        </p:txBody>
      </p:sp>
      <p:pic>
        <p:nvPicPr>
          <p:cNvPr id="5" name="Рисунок 4" descr="Изображение выглядит как текст, Шрифт, белый, снимок экрана&#10;&#10;Автоматически созданное описание">
            <a:extLst>
              <a:ext uri="{FF2B5EF4-FFF2-40B4-BE49-F238E27FC236}">
                <a16:creationId xmlns:a16="http://schemas.microsoft.com/office/drawing/2014/main" id="{11F38AEB-5AF4-988B-54D5-3C63CACB580D}"/>
              </a:ext>
            </a:extLst>
          </p:cNvPr>
          <p:cNvPicPr>
            <a:picLocks noChangeAspect="1"/>
          </p:cNvPicPr>
          <p:nvPr/>
        </p:nvPicPr>
        <p:blipFill>
          <a:blip r:embed="rId2"/>
          <a:stretch>
            <a:fillRect/>
          </a:stretch>
        </p:blipFill>
        <p:spPr>
          <a:xfrm>
            <a:off x="1796953" y="1845278"/>
            <a:ext cx="8598243" cy="1119476"/>
          </a:xfrm>
          <a:prstGeom prst="rect">
            <a:avLst/>
          </a:prstGeom>
        </p:spPr>
      </p:pic>
      <p:pic>
        <p:nvPicPr>
          <p:cNvPr id="6" name="Рисунок 5" descr="Изображение выглядит как темнота, черный, снимок экрана, ночь&#10;&#10;Автоматически созданное описание">
            <a:extLst>
              <a:ext uri="{FF2B5EF4-FFF2-40B4-BE49-F238E27FC236}">
                <a16:creationId xmlns:a16="http://schemas.microsoft.com/office/drawing/2014/main" id="{F29CF1FC-38FA-D52B-9345-2FC4CEE024CF}"/>
              </a:ext>
            </a:extLst>
          </p:cNvPr>
          <p:cNvPicPr>
            <a:picLocks noChangeAspect="1"/>
          </p:cNvPicPr>
          <p:nvPr/>
        </p:nvPicPr>
        <p:blipFill>
          <a:blip r:embed="rId3"/>
          <a:stretch>
            <a:fillRect/>
          </a:stretch>
        </p:blipFill>
        <p:spPr>
          <a:xfrm>
            <a:off x="3391030" y="2648337"/>
            <a:ext cx="5409942" cy="4207733"/>
          </a:xfrm>
          <a:prstGeom prst="rect">
            <a:avLst/>
          </a:prstGeom>
        </p:spPr>
      </p:pic>
    </p:spTree>
    <p:extLst>
      <p:ext uri="{BB962C8B-B14F-4D97-AF65-F5344CB8AC3E}">
        <p14:creationId xmlns:p14="http://schemas.microsoft.com/office/powerpoint/2010/main" val="1080975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F00155-6248-D62B-D08C-C19EF001F889}"/>
              </a:ext>
            </a:extLst>
          </p:cNvPr>
          <p:cNvSpPr>
            <a:spLocks noGrp="1"/>
          </p:cNvSpPr>
          <p:nvPr>
            <p:ph type="title"/>
          </p:nvPr>
        </p:nvSpPr>
        <p:spPr/>
        <p:txBody>
          <a:bodyPr wrap="square" lIns="91440" tIns="45720" rIns="91440" bIns="45720" anchor="ctr">
            <a:spAutoFit/>
          </a:bodyPr>
          <a:lstStyle/>
          <a:p>
            <a:r>
              <a:rPr lang="ru-RU" dirty="0">
                <a:latin typeface="Montserrat"/>
              </a:rPr>
              <a:t>Solutions </a:t>
            </a:r>
            <a:r>
              <a:rPr lang="ru-RU" dirty="0" err="1">
                <a:latin typeface="Montserrat"/>
              </a:rPr>
              <a:t>and</a:t>
            </a:r>
            <a:r>
              <a:rPr lang="ru-RU" dirty="0">
                <a:latin typeface="Montserrat"/>
              </a:rPr>
              <a:t> </a:t>
            </a:r>
            <a:r>
              <a:rPr lang="ru-RU" dirty="0" err="1">
                <a:latin typeface="Montserrat"/>
              </a:rPr>
              <a:t>discussions</a:t>
            </a:r>
          </a:p>
        </p:txBody>
      </p:sp>
      <p:sp>
        <p:nvSpPr>
          <p:cNvPr id="3" name="Текст 2">
            <a:extLst>
              <a:ext uri="{FF2B5EF4-FFF2-40B4-BE49-F238E27FC236}">
                <a16:creationId xmlns:a16="http://schemas.microsoft.com/office/drawing/2014/main" id="{AAFD35FA-A33B-2A06-1AB4-125AD498BA0B}"/>
              </a:ext>
            </a:extLst>
          </p:cNvPr>
          <p:cNvSpPr>
            <a:spLocks noGrp="1"/>
          </p:cNvSpPr>
          <p:nvPr>
            <p:ph type="body" sz="quarter" idx="10"/>
          </p:nvPr>
        </p:nvSpPr>
        <p:spPr>
          <a:xfrm>
            <a:off x="5419896" y="359753"/>
            <a:ext cx="1348446" cy="338554"/>
          </a:xfrm>
        </p:spPr>
        <p:txBody>
          <a:bodyPr/>
          <a:lstStyle/>
          <a:p>
            <a:endParaRPr lang="ru-RU"/>
          </a:p>
        </p:txBody>
      </p:sp>
      <p:sp>
        <p:nvSpPr>
          <p:cNvPr id="4" name="Текст 3">
            <a:extLst>
              <a:ext uri="{FF2B5EF4-FFF2-40B4-BE49-F238E27FC236}">
                <a16:creationId xmlns:a16="http://schemas.microsoft.com/office/drawing/2014/main" id="{C6F5D359-1229-6975-893D-C4823DB459CA}"/>
              </a:ext>
            </a:extLst>
          </p:cNvPr>
          <p:cNvSpPr>
            <a:spLocks noGrp="1"/>
          </p:cNvSpPr>
          <p:nvPr>
            <p:ph type="body" sz="quarter" idx="11"/>
          </p:nvPr>
        </p:nvSpPr>
        <p:spPr>
          <a:xfrm>
            <a:off x="7366086" y="730575"/>
            <a:ext cx="1649811" cy="307777"/>
          </a:xfrm>
        </p:spPr>
        <p:txBody>
          <a:bodyPr/>
          <a:lstStyle/>
          <a:p>
            <a:endParaRPr lang="ru-RU"/>
          </a:p>
        </p:txBody>
      </p:sp>
      <p:pic>
        <p:nvPicPr>
          <p:cNvPr id="5" name="Рисунок 4" descr="Изображение выглядит как черный, темнота&#10;&#10;Автоматически созданное описание">
            <a:extLst>
              <a:ext uri="{FF2B5EF4-FFF2-40B4-BE49-F238E27FC236}">
                <a16:creationId xmlns:a16="http://schemas.microsoft.com/office/drawing/2014/main" id="{8BE8310B-7BFA-FDFB-48FF-F4AE13CD72B7}"/>
              </a:ext>
            </a:extLst>
          </p:cNvPr>
          <p:cNvPicPr>
            <a:picLocks noChangeAspect="1"/>
          </p:cNvPicPr>
          <p:nvPr/>
        </p:nvPicPr>
        <p:blipFill>
          <a:blip r:embed="rId2"/>
          <a:stretch>
            <a:fillRect/>
          </a:stretch>
        </p:blipFill>
        <p:spPr>
          <a:xfrm>
            <a:off x="3751433" y="2699821"/>
            <a:ext cx="4689131" cy="3600192"/>
          </a:xfrm>
          <a:prstGeom prst="rect">
            <a:avLst/>
          </a:prstGeom>
        </p:spPr>
      </p:pic>
      <p:pic>
        <p:nvPicPr>
          <p:cNvPr id="6" name="Рисунок 5" descr="Изображение выглядит как Шрифт, текст, линия, типография&#10;&#10;Автоматически созданное описание">
            <a:extLst>
              <a:ext uri="{FF2B5EF4-FFF2-40B4-BE49-F238E27FC236}">
                <a16:creationId xmlns:a16="http://schemas.microsoft.com/office/drawing/2014/main" id="{ED08C48D-A7B3-F884-C920-75B11CC7E268}"/>
              </a:ext>
            </a:extLst>
          </p:cNvPr>
          <p:cNvPicPr>
            <a:picLocks noChangeAspect="1"/>
          </p:cNvPicPr>
          <p:nvPr/>
        </p:nvPicPr>
        <p:blipFill>
          <a:blip r:embed="rId3"/>
          <a:stretch>
            <a:fillRect/>
          </a:stretch>
        </p:blipFill>
        <p:spPr>
          <a:xfrm>
            <a:off x="1848439" y="1922253"/>
            <a:ext cx="8886567" cy="658099"/>
          </a:xfrm>
          <a:prstGeom prst="rect">
            <a:avLst/>
          </a:prstGeom>
        </p:spPr>
      </p:pic>
    </p:spTree>
    <p:extLst>
      <p:ext uri="{BB962C8B-B14F-4D97-AF65-F5344CB8AC3E}">
        <p14:creationId xmlns:p14="http://schemas.microsoft.com/office/powerpoint/2010/main" val="3369319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7DB42C-C07E-8CE2-C84F-A0DACBE0F910}"/>
              </a:ext>
            </a:extLst>
          </p:cNvPr>
          <p:cNvSpPr>
            <a:spLocks noGrp="1"/>
          </p:cNvSpPr>
          <p:nvPr>
            <p:ph type="title"/>
          </p:nvPr>
        </p:nvSpPr>
        <p:spPr/>
        <p:txBody>
          <a:bodyPr wrap="square" lIns="91440" tIns="45720" rIns="91440" bIns="45720" anchor="ctr">
            <a:spAutoFit/>
          </a:bodyPr>
          <a:lstStyle/>
          <a:p>
            <a:r>
              <a:rPr lang="ru-RU">
                <a:latin typeface="Montserrat"/>
              </a:rPr>
              <a:t>Conclusions</a:t>
            </a:r>
            <a:endParaRPr lang="ru-RU"/>
          </a:p>
        </p:txBody>
      </p:sp>
      <p:sp>
        <p:nvSpPr>
          <p:cNvPr id="3" name="Текст 2">
            <a:extLst>
              <a:ext uri="{FF2B5EF4-FFF2-40B4-BE49-F238E27FC236}">
                <a16:creationId xmlns:a16="http://schemas.microsoft.com/office/drawing/2014/main" id="{67CA7B76-94B9-5774-2EB5-8C2524AA7BBE}"/>
              </a:ext>
            </a:extLst>
          </p:cNvPr>
          <p:cNvSpPr>
            <a:spLocks noGrp="1"/>
          </p:cNvSpPr>
          <p:nvPr>
            <p:ph type="body" sz="quarter" idx="10"/>
          </p:nvPr>
        </p:nvSpPr>
        <p:spPr/>
        <p:txBody>
          <a:bodyPr/>
          <a:lstStyle/>
          <a:p>
            <a:endParaRPr lang="ru-RU"/>
          </a:p>
        </p:txBody>
      </p:sp>
      <p:sp>
        <p:nvSpPr>
          <p:cNvPr id="4" name="Текст 3">
            <a:extLst>
              <a:ext uri="{FF2B5EF4-FFF2-40B4-BE49-F238E27FC236}">
                <a16:creationId xmlns:a16="http://schemas.microsoft.com/office/drawing/2014/main" id="{25BF5343-D6FE-D190-4632-5003125C1954}"/>
              </a:ext>
            </a:extLst>
          </p:cNvPr>
          <p:cNvSpPr>
            <a:spLocks noGrp="1"/>
          </p:cNvSpPr>
          <p:nvPr>
            <p:ph type="body" sz="quarter" idx="11"/>
          </p:nvPr>
        </p:nvSpPr>
        <p:spPr/>
        <p:txBody>
          <a:bodyPr/>
          <a:lstStyle/>
          <a:p>
            <a:endParaRPr lang="ru-RU"/>
          </a:p>
        </p:txBody>
      </p:sp>
      <p:pic>
        <p:nvPicPr>
          <p:cNvPr id="5" name="Рисунок 4" descr="Изображение выглядит как текст, снимок экрана, Шрифт, алгебра&#10;&#10;Автоматически созданное описание">
            <a:extLst>
              <a:ext uri="{FF2B5EF4-FFF2-40B4-BE49-F238E27FC236}">
                <a16:creationId xmlns:a16="http://schemas.microsoft.com/office/drawing/2014/main" id="{E6058178-F080-478A-ADF8-75D9656ABB3B}"/>
              </a:ext>
            </a:extLst>
          </p:cNvPr>
          <p:cNvPicPr>
            <a:picLocks noChangeAspect="1"/>
          </p:cNvPicPr>
          <p:nvPr/>
        </p:nvPicPr>
        <p:blipFill>
          <a:blip r:embed="rId2"/>
          <a:stretch>
            <a:fillRect/>
          </a:stretch>
        </p:blipFill>
        <p:spPr>
          <a:xfrm>
            <a:off x="1460157" y="2067697"/>
            <a:ext cx="9271686" cy="3669956"/>
          </a:xfrm>
          <a:prstGeom prst="rect">
            <a:avLst/>
          </a:prstGeom>
        </p:spPr>
      </p:pic>
    </p:spTree>
    <p:extLst>
      <p:ext uri="{BB962C8B-B14F-4D97-AF65-F5344CB8AC3E}">
        <p14:creationId xmlns:p14="http://schemas.microsoft.com/office/powerpoint/2010/main" val="1520332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57DF6978-BAC3-912F-9780-2501821D2CA8}"/>
              </a:ext>
            </a:extLst>
          </p:cNvPr>
          <p:cNvSpPr>
            <a:spLocks noGrp="1"/>
          </p:cNvSpPr>
          <p:nvPr>
            <p:ph type="body" sz="quarter" idx="13"/>
          </p:nvPr>
        </p:nvSpPr>
        <p:spPr>
          <a:xfrm>
            <a:off x="591086" y="1520050"/>
            <a:ext cx="8486281" cy="1908215"/>
          </a:xfrm>
        </p:spPr>
        <p:txBody>
          <a:bodyPr wrap="square" lIns="91440" tIns="45720" rIns="91440" bIns="45720" anchor="t">
            <a:spAutoFit/>
          </a:bodyPr>
          <a:lstStyle/>
          <a:p>
            <a:r>
              <a:rPr lang="ru-RU" dirty="0">
                <a:latin typeface="Montserrat"/>
              </a:rPr>
              <a:t>The </a:t>
            </a:r>
            <a:r>
              <a:rPr lang="ru-RU" err="1">
                <a:latin typeface="Montserrat"/>
              </a:rPr>
              <a:t>end</a:t>
            </a:r>
            <a:endParaRPr lang="ru-RU">
              <a:latin typeface="Montserrat"/>
            </a:endParaRPr>
          </a:p>
          <a:p>
            <a:endParaRPr lang="ru-RU" dirty="0">
              <a:latin typeface="Montserrat"/>
            </a:endParaRPr>
          </a:p>
          <a:p>
            <a:r>
              <a:rPr lang="ru-RU" dirty="0" err="1">
                <a:latin typeface="Montserrat"/>
              </a:rPr>
              <a:t>Thank</a:t>
            </a:r>
            <a:r>
              <a:rPr lang="ru-RU" dirty="0">
                <a:latin typeface="Montserrat"/>
              </a:rPr>
              <a:t> </a:t>
            </a:r>
            <a:r>
              <a:rPr lang="ru-RU" dirty="0" err="1">
                <a:latin typeface="Montserrat"/>
              </a:rPr>
              <a:t>you</a:t>
            </a:r>
            <a:r>
              <a:rPr lang="ru-RU" dirty="0">
                <a:latin typeface="Montserrat"/>
              </a:rPr>
              <a:t> </a:t>
            </a:r>
            <a:r>
              <a:rPr lang="ru-RU" dirty="0" err="1">
                <a:latin typeface="Montserrat"/>
              </a:rPr>
              <a:t>for</a:t>
            </a:r>
            <a:r>
              <a:rPr lang="ru-RU" dirty="0">
                <a:latin typeface="Montserrat"/>
              </a:rPr>
              <a:t> </a:t>
            </a:r>
            <a:r>
              <a:rPr lang="ru-RU" dirty="0" err="1">
                <a:latin typeface="Montserrat"/>
              </a:rPr>
              <a:t>your</a:t>
            </a:r>
            <a:r>
              <a:rPr lang="ru-RU" dirty="0">
                <a:latin typeface="Montserrat"/>
              </a:rPr>
              <a:t> </a:t>
            </a:r>
            <a:r>
              <a:rPr lang="ru-RU" dirty="0" err="1">
                <a:latin typeface="Montserrat"/>
              </a:rPr>
              <a:t>attention</a:t>
            </a:r>
            <a:endParaRPr lang="ru-RU" dirty="0" err="1"/>
          </a:p>
        </p:txBody>
      </p:sp>
    </p:spTree>
    <p:extLst>
      <p:ext uri="{BB962C8B-B14F-4D97-AF65-F5344CB8AC3E}">
        <p14:creationId xmlns:p14="http://schemas.microsoft.com/office/powerpoint/2010/main" val="2669185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4BA4A366-15F7-4ABC-94AF-10E1D1C0D64B}"/>
              </a:ext>
            </a:extLst>
          </p:cNvPr>
          <p:cNvSpPr>
            <a:spLocks noGrp="1"/>
          </p:cNvSpPr>
          <p:nvPr>
            <p:ph type="title"/>
          </p:nvPr>
        </p:nvSpPr>
        <p:spPr/>
        <p:txBody>
          <a:bodyPr wrap="square" lIns="91440" tIns="45720" rIns="91440" bIns="45720" anchor="ctr">
            <a:spAutoFit/>
          </a:bodyPr>
          <a:lstStyle/>
          <a:p>
            <a:r>
              <a:rPr lang="ru-RU" dirty="0">
                <a:latin typeface="Montserrat"/>
              </a:rPr>
              <a:t>Content</a:t>
            </a:r>
            <a:endParaRPr lang="ru-RU" dirty="0"/>
          </a:p>
        </p:txBody>
      </p:sp>
      <p:sp>
        <p:nvSpPr>
          <p:cNvPr id="4" name="Текст 3">
            <a:extLst>
              <a:ext uri="{FF2B5EF4-FFF2-40B4-BE49-F238E27FC236}">
                <a16:creationId xmlns:a16="http://schemas.microsoft.com/office/drawing/2014/main" id="{11FBCD46-84C3-40BE-A815-2A7820A99DE4}"/>
              </a:ext>
            </a:extLst>
          </p:cNvPr>
          <p:cNvSpPr>
            <a:spLocks noGrp="1"/>
          </p:cNvSpPr>
          <p:nvPr>
            <p:ph type="body" sz="quarter" idx="10"/>
          </p:nvPr>
        </p:nvSpPr>
        <p:spPr>
          <a:xfrm>
            <a:off x="559572" y="1717749"/>
            <a:ext cx="11011990" cy="3768211"/>
          </a:xfrm>
        </p:spPr>
        <p:txBody>
          <a:bodyPr wrap="square" lIns="91440" tIns="45720" rIns="91440" bIns="45720" anchor="t" anchorCtr="0">
            <a:spAutoFit/>
          </a:bodyPr>
          <a:lstStyle/>
          <a:p>
            <a:pPr marL="285750" indent="449580">
              <a:lnSpc>
                <a:spcPct val="107000"/>
              </a:lnSpc>
              <a:spcBef>
                <a:spcPts val="1000"/>
              </a:spcBef>
              <a:spcAft>
                <a:spcPts val="800"/>
              </a:spcAft>
              <a:buFont typeface="Arial"/>
              <a:buChar char="•"/>
            </a:pPr>
            <a:r>
              <a:rPr lang="en-US" sz="4000" b="0" dirty="0">
                <a:solidFill>
                  <a:srgbClr val="000000"/>
                </a:solidFill>
                <a:latin typeface="Times New Roman"/>
                <a:cs typeface="Times New Roman"/>
              </a:rPr>
              <a:t>1 Introduction</a:t>
            </a:r>
            <a:endParaRPr lang="ru-RU" sz="4000" b="0" dirty="0">
              <a:solidFill>
                <a:srgbClr val="000000"/>
              </a:solidFill>
              <a:latin typeface="Times New Roman"/>
              <a:cs typeface="Times New Roman"/>
            </a:endParaRPr>
          </a:p>
          <a:p>
            <a:pPr marL="285750" indent="449580">
              <a:lnSpc>
                <a:spcPct val="107000"/>
              </a:lnSpc>
              <a:spcBef>
                <a:spcPts val="1000"/>
              </a:spcBef>
              <a:spcAft>
                <a:spcPts val="800"/>
              </a:spcAft>
              <a:buFont typeface="Arial"/>
              <a:buChar char="•"/>
            </a:pPr>
            <a:r>
              <a:rPr lang="en-US" sz="4000" b="0" dirty="0">
                <a:solidFill>
                  <a:srgbClr val="000000"/>
                </a:solidFill>
                <a:latin typeface="Times New Roman"/>
                <a:cs typeface="Times New Roman"/>
              </a:rPr>
              <a:t>2 Model formulation and main equations</a:t>
            </a:r>
            <a:endParaRPr lang="ru-RU" sz="4000" b="0" dirty="0">
              <a:solidFill>
                <a:srgbClr val="000000"/>
              </a:solidFill>
              <a:latin typeface="Times New Roman"/>
              <a:cs typeface="Times New Roman"/>
            </a:endParaRPr>
          </a:p>
          <a:p>
            <a:pPr marL="285750" indent="449580">
              <a:lnSpc>
                <a:spcPct val="107000"/>
              </a:lnSpc>
              <a:spcBef>
                <a:spcPts val="1000"/>
              </a:spcBef>
              <a:spcAft>
                <a:spcPts val="800"/>
              </a:spcAft>
              <a:buFont typeface="Arial"/>
              <a:buChar char="•"/>
            </a:pPr>
            <a:r>
              <a:rPr lang="en-US" sz="4000" b="0" dirty="0">
                <a:solidFill>
                  <a:srgbClr val="000000"/>
                </a:solidFill>
                <a:latin typeface="Times New Roman"/>
                <a:cs typeface="Times New Roman"/>
              </a:rPr>
              <a:t>3 Solutions and discussions</a:t>
            </a:r>
            <a:endParaRPr lang="ru-RU" sz="4000" b="0" dirty="0" err="1">
              <a:solidFill>
                <a:srgbClr val="000000"/>
              </a:solidFill>
              <a:latin typeface="Times New Roman"/>
              <a:cs typeface="Times New Roman"/>
            </a:endParaRPr>
          </a:p>
          <a:p>
            <a:pPr marL="285750" indent="449580">
              <a:lnSpc>
                <a:spcPct val="107000"/>
              </a:lnSpc>
              <a:spcBef>
                <a:spcPts val="1000"/>
              </a:spcBef>
              <a:spcAft>
                <a:spcPts val="800"/>
              </a:spcAft>
              <a:buFont typeface="Arial"/>
              <a:buChar char="•"/>
            </a:pPr>
            <a:r>
              <a:rPr lang="en-US" sz="4000" b="0" dirty="0">
                <a:solidFill>
                  <a:srgbClr val="000000"/>
                </a:solidFill>
                <a:latin typeface="Times New Roman"/>
                <a:cs typeface="Times New Roman"/>
              </a:rPr>
              <a:t>4 Conclusions </a:t>
            </a:r>
            <a:endParaRPr lang="ru-RU" sz="4000" b="0" dirty="0">
              <a:solidFill>
                <a:srgbClr val="000000"/>
              </a:solidFill>
              <a:latin typeface="Times New Roman"/>
              <a:cs typeface="Times New Roman"/>
            </a:endParaRPr>
          </a:p>
          <a:p>
            <a:endParaRPr lang="ru-RU" dirty="0"/>
          </a:p>
        </p:txBody>
      </p:sp>
      <p:sp>
        <p:nvSpPr>
          <p:cNvPr id="5" name="Текст 4">
            <a:extLst>
              <a:ext uri="{FF2B5EF4-FFF2-40B4-BE49-F238E27FC236}">
                <a16:creationId xmlns:a16="http://schemas.microsoft.com/office/drawing/2014/main" id="{6CDFF906-8B50-4764-BD0F-F9F97D49ABB0}"/>
              </a:ext>
            </a:extLst>
          </p:cNvPr>
          <p:cNvSpPr>
            <a:spLocks noGrp="1"/>
          </p:cNvSpPr>
          <p:nvPr>
            <p:ph type="body" sz="quarter" idx="11"/>
          </p:nvPr>
        </p:nvSpPr>
        <p:spPr>
          <a:xfrm>
            <a:off x="2441481" y="5838034"/>
            <a:ext cx="1649811" cy="307777"/>
          </a:xfrm>
        </p:spPr>
        <p:txBody>
          <a:bodyPr/>
          <a:lstStyle/>
          <a:p>
            <a:endParaRPr lang="ru-RU"/>
          </a:p>
        </p:txBody>
      </p:sp>
    </p:spTree>
    <p:extLst>
      <p:ext uri="{BB962C8B-B14F-4D97-AF65-F5344CB8AC3E}">
        <p14:creationId xmlns:p14="http://schemas.microsoft.com/office/powerpoint/2010/main" val="1928936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1E3FD528-3CF2-4462-B805-95AB07E1423A}"/>
              </a:ext>
            </a:extLst>
          </p:cNvPr>
          <p:cNvSpPr>
            <a:spLocks noGrp="1"/>
          </p:cNvSpPr>
          <p:nvPr>
            <p:ph type="title"/>
          </p:nvPr>
        </p:nvSpPr>
        <p:spPr/>
        <p:txBody>
          <a:bodyPr wrap="square" lIns="91440" tIns="45720" rIns="91440" bIns="45720" anchor="ctr">
            <a:spAutoFit/>
          </a:bodyPr>
          <a:lstStyle/>
          <a:p>
            <a:r>
              <a:rPr lang="ru-RU" dirty="0" err="1">
                <a:latin typeface="Montserrat"/>
              </a:rPr>
              <a:t>Introduction</a:t>
            </a:r>
            <a:endParaRPr lang="ru-RU" dirty="0" err="1"/>
          </a:p>
        </p:txBody>
      </p:sp>
      <p:sp>
        <p:nvSpPr>
          <p:cNvPr id="6" name="Текст 5">
            <a:extLst>
              <a:ext uri="{FF2B5EF4-FFF2-40B4-BE49-F238E27FC236}">
                <a16:creationId xmlns:a16="http://schemas.microsoft.com/office/drawing/2014/main" id="{0ECD900E-3704-4FA0-9317-08BC213C36C6}"/>
              </a:ext>
            </a:extLst>
          </p:cNvPr>
          <p:cNvSpPr>
            <a:spLocks noGrp="1"/>
          </p:cNvSpPr>
          <p:nvPr>
            <p:ph type="body" sz="quarter" idx="10"/>
          </p:nvPr>
        </p:nvSpPr>
        <p:spPr>
          <a:xfrm>
            <a:off x="-1870590" y="1543943"/>
            <a:ext cx="1348446" cy="338554"/>
          </a:xfrm>
        </p:spPr>
        <p:txBody>
          <a:bodyPr/>
          <a:lstStyle/>
          <a:p>
            <a:endParaRPr lang="ru-RU"/>
          </a:p>
        </p:txBody>
      </p:sp>
      <p:sp>
        <p:nvSpPr>
          <p:cNvPr id="7" name="Текст 6">
            <a:extLst>
              <a:ext uri="{FF2B5EF4-FFF2-40B4-BE49-F238E27FC236}">
                <a16:creationId xmlns:a16="http://schemas.microsoft.com/office/drawing/2014/main" id="{74B63449-7349-4D90-8839-21861E5E6FC9}"/>
              </a:ext>
            </a:extLst>
          </p:cNvPr>
          <p:cNvSpPr>
            <a:spLocks noGrp="1"/>
          </p:cNvSpPr>
          <p:nvPr>
            <p:ph type="body" sz="quarter" idx="11"/>
          </p:nvPr>
        </p:nvSpPr>
        <p:spPr>
          <a:xfrm>
            <a:off x="837599" y="2038331"/>
            <a:ext cx="10505486" cy="4816703"/>
          </a:xfrm>
        </p:spPr>
        <p:txBody>
          <a:bodyPr wrap="square" lIns="91440" tIns="45720" rIns="91440" bIns="45720" anchor="t">
            <a:spAutoFit/>
          </a:bodyPr>
          <a:lstStyle/>
          <a:p>
            <a:pPr algn="just"/>
            <a:r>
              <a:rPr lang="en-US" sz="3600" dirty="0">
                <a:solidFill>
                  <a:srgbClr val="000000"/>
                </a:solidFill>
                <a:latin typeface="Times New Roman"/>
                <a:cs typeface="Times New Roman"/>
              </a:rPr>
              <a:t>Deposition of radioactive atoms on nano particles is well known problem. In this case transport properties in free atmosphere or in closed volume are defined by particles on which radioactive atoms situated. If binding energy between radioactive atoms and aerosol particle exceed kinetic energy of moving particle, then radioactive atoms are able to deposit on the particle surface.</a:t>
            </a:r>
            <a:endParaRPr lang="ru-RU" sz="3600" dirty="0">
              <a:solidFill>
                <a:srgbClr val="000000"/>
              </a:solidFill>
              <a:latin typeface="Times New Roman"/>
              <a:cs typeface="Times New Roman"/>
            </a:endParaRPr>
          </a:p>
          <a:p>
            <a:endParaRPr lang="ru-RU" dirty="0"/>
          </a:p>
        </p:txBody>
      </p:sp>
    </p:spTree>
    <p:extLst>
      <p:ext uri="{BB962C8B-B14F-4D97-AF65-F5344CB8AC3E}">
        <p14:creationId xmlns:p14="http://schemas.microsoft.com/office/powerpoint/2010/main" val="1805065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FF461134-2581-4C6C-82F2-1034A9C4AC91}"/>
              </a:ext>
            </a:extLst>
          </p:cNvPr>
          <p:cNvSpPr>
            <a:spLocks noGrp="1"/>
          </p:cNvSpPr>
          <p:nvPr>
            <p:ph type="title"/>
          </p:nvPr>
        </p:nvSpPr>
        <p:spPr/>
        <p:txBody>
          <a:bodyPr wrap="square" lIns="91440" tIns="45720" rIns="91440" bIns="45720" anchor="ctr">
            <a:spAutoFit/>
          </a:bodyPr>
          <a:lstStyle/>
          <a:p>
            <a:r>
              <a:rPr lang="ru-RU">
                <a:latin typeface="Montserrat"/>
              </a:rPr>
              <a:t>Model</a:t>
            </a:r>
            <a:endParaRPr lang="ru-RU"/>
          </a:p>
        </p:txBody>
      </p:sp>
      <p:sp>
        <p:nvSpPr>
          <p:cNvPr id="6" name="Текст 5">
            <a:extLst>
              <a:ext uri="{FF2B5EF4-FFF2-40B4-BE49-F238E27FC236}">
                <a16:creationId xmlns:a16="http://schemas.microsoft.com/office/drawing/2014/main" id="{2636A7EE-31B1-4F5B-970C-C44748D42D14}"/>
              </a:ext>
            </a:extLst>
          </p:cNvPr>
          <p:cNvSpPr>
            <a:spLocks noGrp="1"/>
          </p:cNvSpPr>
          <p:nvPr>
            <p:ph type="body" sz="quarter" idx="10"/>
          </p:nvPr>
        </p:nvSpPr>
        <p:spPr>
          <a:xfrm>
            <a:off x="-2097131" y="1842565"/>
            <a:ext cx="1348446" cy="338554"/>
          </a:xfrm>
        </p:spPr>
        <p:txBody>
          <a:bodyPr/>
          <a:lstStyle/>
          <a:p>
            <a:endParaRPr lang="ru-RU"/>
          </a:p>
        </p:txBody>
      </p:sp>
      <p:sp>
        <p:nvSpPr>
          <p:cNvPr id="7" name="Текст 6">
            <a:extLst>
              <a:ext uri="{FF2B5EF4-FFF2-40B4-BE49-F238E27FC236}">
                <a16:creationId xmlns:a16="http://schemas.microsoft.com/office/drawing/2014/main" id="{E126932A-BA5E-4AAB-A801-8B6ECD75674E}"/>
              </a:ext>
            </a:extLst>
          </p:cNvPr>
          <p:cNvSpPr>
            <a:spLocks noGrp="1"/>
          </p:cNvSpPr>
          <p:nvPr>
            <p:ph type="body" sz="quarter" idx="11"/>
          </p:nvPr>
        </p:nvSpPr>
        <p:spPr>
          <a:xfrm>
            <a:off x="4379869" y="6054276"/>
            <a:ext cx="3420945" cy="307777"/>
          </a:xfrm>
        </p:spPr>
        <p:txBody>
          <a:bodyPr wrap="square" lIns="91440" tIns="45720" rIns="91440" bIns="45720" anchor="t">
            <a:spAutoFit/>
          </a:bodyPr>
          <a:lstStyle/>
          <a:p>
            <a:r>
              <a:rPr lang="ru-RU" dirty="0">
                <a:latin typeface="Montserrat"/>
              </a:rPr>
              <a:t>Fig.1 </a:t>
            </a:r>
            <a:r>
              <a:rPr lang="ru-RU" dirty="0" err="1">
                <a:latin typeface="Montserrat"/>
              </a:rPr>
              <a:t>An</a:t>
            </a:r>
            <a:r>
              <a:rPr lang="ru-RU" dirty="0">
                <a:latin typeface="Montserrat"/>
              </a:rPr>
              <a:t> </a:t>
            </a:r>
            <a:r>
              <a:rPr lang="ru-RU" dirty="0" err="1">
                <a:latin typeface="Montserrat"/>
              </a:rPr>
              <a:t>approximate</a:t>
            </a:r>
            <a:r>
              <a:rPr lang="ru-RU" dirty="0">
                <a:latin typeface="Montserrat"/>
              </a:rPr>
              <a:t> </a:t>
            </a:r>
            <a:r>
              <a:rPr lang="ru-RU" dirty="0" err="1">
                <a:latin typeface="Montserrat"/>
              </a:rPr>
              <a:t>transfer</a:t>
            </a:r>
            <a:r>
              <a:rPr lang="ru-RU" dirty="0">
                <a:latin typeface="Montserrat"/>
              </a:rPr>
              <a:t> </a:t>
            </a:r>
            <a:r>
              <a:rPr lang="ru-RU" dirty="0" err="1">
                <a:latin typeface="Montserrat"/>
              </a:rPr>
              <a:t>model</a:t>
            </a:r>
            <a:endParaRPr lang="ru-RU" dirty="0">
              <a:latin typeface="Montserrat"/>
            </a:endParaRPr>
          </a:p>
        </p:txBody>
      </p:sp>
      <p:pic>
        <p:nvPicPr>
          <p:cNvPr id="2" name="Рисунок 1" descr="Изображение выглядит как снимок экрана, круг, текст&#10;&#10;Автоматически созданное описание">
            <a:extLst>
              <a:ext uri="{FF2B5EF4-FFF2-40B4-BE49-F238E27FC236}">
                <a16:creationId xmlns:a16="http://schemas.microsoft.com/office/drawing/2014/main" id="{DE6D4A5D-798D-903C-6C34-4DF66A0112F0}"/>
              </a:ext>
            </a:extLst>
          </p:cNvPr>
          <p:cNvPicPr>
            <a:picLocks noChangeAspect="1"/>
          </p:cNvPicPr>
          <p:nvPr/>
        </p:nvPicPr>
        <p:blipFill>
          <a:blip r:embed="rId2"/>
          <a:stretch>
            <a:fillRect/>
          </a:stretch>
        </p:blipFill>
        <p:spPr>
          <a:xfrm>
            <a:off x="1902015" y="2007522"/>
            <a:ext cx="8392296" cy="3767471"/>
          </a:xfrm>
          <a:prstGeom prst="rect">
            <a:avLst/>
          </a:prstGeom>
        </p:spPr>
      </p:pic>
    </p:spTree>
    <p:extLst>
      <p:ext uri="{BB962C8B-B14F-4D97-AF65-F5344CB8AC3E}">
        <p14:creationId xmlns:p14="http://schemas.microsoft.com/office/powerpoint/2010/main" val="3897299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6DB7E4C2-CE24-4A46-8411-20C5B888B46E}"/>
              </a:ext>
            </a:extLst>
          </p:cNvPr>
          <p:cNvSpPr>
            <a:spLocks noGrp="1"/>
          </p:cNvSpPr>
          <p:nvPr>
            <p:ph type="title"/>
          </p:nvPr>
        </p:nvSpPr>
        <p:spPr/>
        <p:txBody>
          <a:bodyPr wrap="square" lIns="91440" tIns="45720" rIns="91440" bIns="45720" anchor="ctr">
            <a:spAutoFit/>
          </a:bodyPr>
          <a:lstStyle/>
          <a:p>
            <a:r>
              <a:rPr lang="ru-RU">
                <a:latin typeface="Montserrat"/>
              </a:rPr>
              <a:t>Model </a:t>
            </a:r>
            <a:r>
              <a:rPr lang="ru-RU" err="1">
                <a:latin typeface="Montserrat"/>
              </a:rPr>
              <a:t>formulation</a:t>
            </a:r>
            <a:r>
              <a:rPr lang="ru-RU">
                <a:latin typeface="Montserrat"/>
              </a:rPr>
              <a:t> </a:t>
            </a:r>
            <a:r>
              <a:rPr lang="ru-RU" err="1">
                <a:latin typeface="Montserrat"/>
              </a:rPr>
              <a:t>and</a:t>
            </a:r>
            <a:r>
              <a:rPr lang="ru-RU">
                <a:latin typeface="Montserrat"/>
              </a:rPr>
              <a:t> </a:t>
            </a:r>
            <a:r>
              <a:rPr lang="ru-RU" err="1">
                <a:latin typeface="Montserrat"/>
              </a:rPr>
              <a:t>main</a:t>
            </a:r>
            <a:r>
              <a:rPr lang="ru-RU">
                <a:latin typeface="Montserrat"/>
              </a:rPr>
              <a:t> </a:t>
            </a:r>
            <a:r>
              <a:rPr lang="ru-RU" err="1">
                <a:latin typeface="Montserrat"/>
              </a:rPr>
              <a:t>equations</a:t>
            </a:r>
            <a:endParaRPr lang="ru-RU" dirty="0" err="1"/>
          </a:p>
        </p:txBody>
      </p:sp>
      <p:sp>
        <p:nvSpPr>
          <p:cNvPr id="6" name="Текст 5">
            <a:extLst>
              <a:ext uri="{FF2B5EF4-FFF2-40B4-BE49-F238E27FC236}">
                <a16:creationId xmlns:a16="http://schemas.microsoft.com/office/drawing/2014/main" id="{49B3475E-D2A9-40E3-AA2B-4371E4ED2E9E}"/>
              </a:ext>
            </a:extLst>
          </p:cNvPr>
          <p:cNvSpPr>
            <a:spLocks noGrp="1"/>
          </p:cNvSpPr>
          <p:nvPr>
            <p:ph type="body" sz="quarter" idx="10"/>
          </p:nvPr>
        </p:nvSpPr>
        <p:spPr>
          <a:xfrm>
            <a:off x="-1798509" y="1718997"/>
            <a:ext cx="1348446" cy="338554"/>
          </a:xfrm>
        </p:spPr>
        <p:txBody>
          <a:bodyPr/>
          <a:lstStyle/>
          <a:p>
            <a:endParaRPr lang="ru-RU"/>
          </a:p>
        </p:txBody>
      </p:sp>
      <p:sp>
        <p:nvSpPr>
          <p:cNvPr id="7" name="Текст 6">
            <a:extLst>
              <a:ext uri="{FF2B5EF4-FFF2-40B4-BE49-F238E27FC236}">
                <a16:creationId xmlns:a16="http://schemas.microsoft.com/office/drawing/2014/main" id="{49422D01-C731-4627-A76F-DA94A5AE321F}"/>
              </a:ext>
            </a:extLst>
          </p:cNvPr>
          <p:cNvSpPr>
            <a:spLocks noGrp="1"/>
          </p:cNvSpPr>
          <p:nvPr>
            <p:ph type="body" sz="quarter" idx="11"/>
          </p:nvPr>
        </p:nvSpPr>
        <p:spPr>
          <a:xfrm>
            <a:off x="-2107428" y="2687061"/>
            <a:ext cx="1649811" cy="307777"/>
          </a:xfrm>
        </p:spPr>
        <p:txBody>
          <a:bodyPr/>
          <a:lstStyle/>
          <a:p>
            <a:endParaRPr lang="ru-RU"/>
          </a:p>
        </p:txBody>
      </p:sp>
      <p:pic>
        <p:nvPicPr>
          <p:cNvPr id="3" name="Рисунок 2" descr="Изображение выглядит как текст, снимок экрана, Шрифт, алгебра&#10;&#10;Автоматически созданное описание">
            <a:extLst>
              <a:ext uri="{FF2B5EF4-FFF2-40B4-BE49-F238E27FC236}">
                <a16:creationId xmlns:a16="http://schemas.microsoft.com/office/drawing/2014/main" id="{F6F4052B-CAAF-95FE-2B95-EE0C0ECC8FDE}"/>
              </a:ext>
            </a:extLst>
          </p:cNvPr>
          <p:cNvPicPr>
            <a:picLocks noChangeAspect="1"/>
          </p:cNvPicPr>
          <p:nvPr/>
        </p:nvPicPr>
        <p:blipFill>
          <a:blip r:embed="rId2"/>
          <a:stretch>
            <a:fillRect/>
          </a:stretch>
        </p:blipFill>
        <p:spPr>
          <a:xfrm>
            <a:off x="1131360" y="1617257"/>
            <a:ext cx="9926594" cy="4005830"/>
          </a:xfrm>
          <a:prstGeom prst="rect">
            <a:avLst/>
          </a:prstGeom>
        </p:spPr>
      </p:pic>
    </p:spTree>
    <p:extLst>
      <p:ext uri="{BB962C8B-B14F-4D97-AF65-F5344CB8AC3E}">
        <p14:creationId xmlns:p14="http://schemas.microsoft.com/office/powerpoint/2010/main" val="1919899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26DE20-7F0C-6C2E-ECDC-681445E0FA3B}"/>
              </a:ext>
            </a:extLst>
          </p:cNvPr>
          <p:cNvSpPr>
            <a:spLocks noGrp="1"/>
          </p:cNvSpPr>
          <p:nvPr>
            <p:ph type="title"/>
          </p:nvPr>
        </p:nvSpPr>
        <p:spPr/>
        <p:txBody>
          <a:bodyPr wrap="square" lIns="91440" tIns="45720" rIns="91440" bIns="45720" anchor="ctr">
            <a:spAutoFit/>
          </a:bodyPr>
          <a:lstStyle/>
          <a:p>
            <a:r>
              <a:rPr lang="ru-RU" dirty="0">
                <a:latin typeface="Montserrat"/>
              </a:rPr>
              <a:t>Model </a:t>
            </a:r>
            <a:r>
              <a:rPr lang="ru-RU" dirty="0" err="1">
                <a:latin typeface="Montserrat"/>
              </a:rPr>
              <a:t>formulation</a:t>
            </a:r>
            <a:r>
              <a:rPr lang="ru-RU" dirty="0">
                <a:latin typeface="Montserrat"/>
              </a:rPr>
              <a:t> </a:t>
            </a:r>
            <a:r>
              <a:rPr lang="ru-RU" dirty="0" err="1">
                <a:latin typeface="Montserrat"/>
              </a:rPr>
              <a:t>and</a:t>
            </a:r>
            <a:r>
              <a:rPr lang="ru-RU" dirty="0">
                <a:latin typeface="Montserrat"/>
              </a:rPr>
              <a:t> </a:t>
            </a:r>
            <a:r>
              <a:rPr lang="ru-RU" dirty="0" err="1">
                <a:latin typeface="Montserrat"/>
              </a:rPr>
              <a:t>main</a:t>
            </a:r>
            <a:r>
              <a:rPr lang="ru-RU" dirty="0">
                <a:latin typeface="Montserrat"/>
              </a:rPr>
              <a:t> </a:t>
            </a:r>
            <a:r>
              <a:rPr lang="ru-RU" dirty="0" err="1">
                <a:latin typeface="Montserrat"/>
              </a:rPr>
              <a:t>equations</a:t>
            </a:r>
          </a:p>
        </p:txBody>
      </p:sp>
      <p:sp>
        <p:nvSpPr>
          <p:cNvPr id="5" name="Текст 4">
            <a:extLst>
              <a:ext uri="{FF2B5EF4-FFF2-40B4-BE49-F238E27FC236}">
                <a16:creationId xmlns:a16="http://schemas.microsoft.com/office/drawing/2014/main" id="{FEBFAA13-1809-42CD-8A78-4AF1F3031FC0}"/>
              </a:ext>
            </a:extLst>
          </p:cNvPr>
          <p:cNvSpPr>
            <a:spLocks noGrp="1"/>
          </p:cNvSpPr>
          <p:nvPr>
            <p:ph type="body" sz="quarter" idx="10"/>
          </p:nvPr>
        </p:nvSpPr>
        <p:spPr>
          <a:xfrm>
            <a:off x="-2128023" y="1255618"/>
            <a:ext cx="1348446" cy="338554"/>
          </a:xfrm>
        </p:spPr>
        <p:txBody>
          <a:bodyPr/>
          <a:lstStyle/>
          <a:p>
            <a:endParaRPr lang="ru-RU"/>
          </a:p>
        </p:txBody>
      </p:sp>
      <p:sp>
        <p:nvSpPr>
          <p:cNvPr id="6" name="Текст 5">
            <a:extLst>
              <a:ext uri="{FF2B5EF4-FFF2-40B4-BE49-F238E27FC236}">
                <a16:creationId xmlns:a16="http://schemas.microsoft.com/office/drawing/2014/main" id="{E0C09B6D-CF86-438C-8A8A-F7FEF48B236D}"/>
              </a:ext>
            </a:extLst>
          </p:cNvPr>
          <p:cNvSpPr>
            <a:spLocks noGrp="1"/>
          </p:cNvSpPr>
          <p:nvPr>
            <p:ph type="body" sz="quarter" idx="11"/>
          </p:nvPr>
        </p:nvSpPr>
        <p:spPr>
          <a:xfrm>
            <a:off x="-2128023" y="1935358"/>
            <a:ext cx="1649811" cy="307777"/>
          </a:xfrm>
        </p:spPr>
        <p:txBody>
          <a:bodyPr/>
          <a:lstStyle/>
          <a:p>
            <a:endParaRPr lang="ru-RU"/>
          </a:p>
        </p:txBody>
      </p:sp>
      <p:pic>
        <p:nvPicPr>
          <p:cNvPr id="3" name="Рисунок 2" descr="Изображение выглядит как текст, Шрифт, рукописный текст, белый&#10;&#10;Автоматически созданное описание">
            <a:extLst>
              <a:ext uri="{FF2B5EF4-FFF2-40B4-BE49-F238E27FC236}">
                <a16:creationId xmlns:a16="http://schemas.microsoft.com/office/drawing/2014/main" id="{23D28189-8309-3715-FB13-5A4A843147DD}"/>
              </a:ext>
            </a:extLst>
          </p:cNvPr>
          <p:cNvPicPr>
            <a:picLocks noChangeAspect="1"/>
          </p:cNvPicPr>
          <p:nvPr/>
        </p:nvPicPr>
        <p:blipFill>
          <a:blip r:embed="rId2"/>
          <a:stretch>
            <a:fillRect/>
          </a:stretch>
        </p:blipFill>
        <p:spPr>
          <a:xfrm>
            <a:off x="1007591" y="1934863"/>
            <a:ext cx="10187116" cy="3729680"/>
          </a:xfrm>
          <a:prstGeom prst="rect">
            <a:avLst/>
          </a:prstGeom>
        </p:spPr>
      </p:pic>
    </p:spTree>
    <p:extLst>
      <p:ext uri="{BB962C8B-B14F-4D97-AF65-F5344CB8AC3E}">
        <p14:creationId xmlns:p14="http://schemas.microsoft.com/office/powerpoint/2010/main" val="3144412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B5DBCB3-5F64-2016-FE3C-34EA0F235A2B}"/>
              </a:ext>
            </a:extLst>
          </p:cNvPr>
          <p:cNvSpPr>
            <a:spLocks noGrp="1"/>
          </p:cNvSpPr>
          <p:nvPr>
            <p:ph type="title"/>
          </p:nvPr>
        </p:nvSpPr>
        <p:spPr/>
        <p:txBody>
          <a:bodyPr wrap="square" lIns="91440" tIns="45720" rIns="91440" bIns="45720" anchor="ctr">
            <a:spAutoFit/>
          </a:bodyPr>
          <a:lstStyle/>
          <a:p>
            <a:r>
              <a:rPr lang="ru-RU" dirty="0">
                <a:latin typeface="Montserrat"/>
              </a:rPr>
              <a:t>Model </a:t>
            </a:r>
            <a:r>
              <a:rPr lang="ru-RU" dirty="0" err="1">
                <a:latin typeface="Montserrat"/>
              </a:rPr>
              <a:t>formulation</a:t>
            </a:r>
            <a:r>
              <a:rPr lang="ru-RU" dirty="0">
                <a:latin typeface="Montserrat"/>
              </a:rPr>
              <a:t> </a:t>
            </a:r>
            <a:r>
              <a:rPr lang="ru-RU" dirty="0" err="1">
                <a:latin typeface="Montserrat"/>
              </a:rPr>
              <a:t>and</a:t>
            </a:r>
            <a:r>
              <a:rPr lang="ru-RU" dirty="0">
                <a:latin typeface="Montserrat"/>
              </a:rPr>
              <a:t> </a:t>
            </a:r>
            <a:r>
              <a:rPr lang="ru-RU" dirty="0" err="1">
                <a:latin typeface="Montserrat"/>
              </a:rPr>
              <a:t>main</a:t>
            </a:r>
            <a:r>
              <a:rPr lang="ru-RU" dirty="0">
                <a:latin typeface="Montserrat"/>
              </a:rPr>
              <a:t> </a:t>
            </a:r>
            <a:r>
              <a:rPr lang="ru-RU" dirty="0" err="1">
                <a:latin typeface="Montserrat"/>
              </a:rPr>
              <a:t>equations</a:t>
            </a:r>
            <a:endParaRPr lang="ru-RU" dirty="0" err="1"/>
          </a:p>
        </p:txBody>
      </p:sp>
      <p:sp>
        <p:nvSpPr>
          <p:cNvPr id="3" name="Текст 2">
            <a:extLst>
              <a:ext uri="{FF2B5EF4-FFF2-40B4-BE49-F238E27FC236}">
                <a16:creationId xmlns:a16="http://schemas.microsoft.com/office/drawing/2014/main" id="{7A96533A-FC05-0300-DA7E-8A59F2A6AD37}"/>
              </a:ext>
            </a:extLst>
          </p:cNvPr>
          <p:cNvSpPr>
            <a:spLocks noGrp="1"/>
          </p:cNvSpPr>
          <p:nvPr>
            <p:ph type="body" sz="quarter" idx="10"/>
          </p:nvPr>
        </p:nvSpPr>
        <p:spPr>
          <a:xfrm>
            <a:off x="-2684077" y="1718997"/>
            <a:ext cx="1348446" cy="338554"/>
          </a:xfrm>
        </p:spPr>
        <p:txBody>
          <a:bodyPr/>
          <a:lstStyle/>
          <a:p>
            <a:endParaRPr lang="ru-RU"/>
          </a:p>
        </p:txBody>
      </p:sp>
      <p:sp>
        <p:nvSpPr>
          <p:cNvPr id="4" name="Текст 3">
            <a:extLst>
              <a:ext uri="{FF2B5EF4-FFF2-40B4-BE49-F238E27FC236}">
                <a16:creationId xmlns:a16="http://schemas.microsoft.com/office/drawing/2014/main" id="{BA51002C-FD8C-820D-BE1A-E38F21ACB851}"/>
              </a:ext>
            </a:extLst>
          </p:cNvPr>
          <p:cNvSpPr>
            <a:spLocks noGrp="1"/>
          </p:cNvSpPr>
          <p:nvPr>
            <p:ph type="body" sz="quarter" idx="11"/>
          </p:nvPr>
        </p:nvSpPr>
        <p:spPr>
          <a:xfrm>
            <a:off x="-4341941" y="1883872"/>
            <a:ext cx="1649811" cy="307777"/>
          </a:xfrm>
        </p:spPr>
        <p:txBody>
          <a:bodyPr/>
          <a:lstStyle/>
          <a:p>
            <a:endParaRPr lang="ru-RU"/>
          </a:p>
        </p:txBody>
      </p:sp>
      <p:pic>
        <p:nvPicPr>
          <p:cNvPr id="5" name="Рисунок 4" descr="Изображение выглядит как текст, Шрифт, снимок экрана, рукописный текст&#10;&#10;Автоматически созданное описание">
            <a:extLst>
              <a:ext uri="{FF2B5EF4-FFF2-40B4-BE49-F238E27FC236}">
                <a16:creationId xmlns:a16="http://schemas.microsoft.com/office/drawing/2014/main" id="{2163D324-D456-BFB9-1DB5-3D0DFDCB7E4C}"/>
              </a:ext>
            </a:extLst>
          </p:cNvPr>
          <p:cNvPicPr>
            <a:picLocks noChangeAspect="1"/>
          </p:cNvPicPr>
          <p:nvPr/>
        </p:nvPicPr>
        <p:blipFill>
          <a:blip r:embed="rId2"/>
          <a:stretch>
            <a:fillRect/>
          </a:stretch>
        </p:blipFill>
        <p:spPr>
          <a:xfrm>
            <a:off x="803060" y="1533525"/>
            <a:ext cx="5457825" cy="3790950"/>
          </a:xfrm>
          <a:prstGeom prst="rect">
            <a:avLst/>
          </a:prstGeom>
        </p:spPr>
      </p:pic>
    </p:spTree>
    <p:extLst>
      <p:ext uri="{BB962C8B-B14F-4D97-AF65-F5344CB8AC3E}">
        <p14:creationId xmlns:p14="http://schemas.microsoft.com/office/powerpoint/2010/main" val="335956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0E4F2F-32A1-9B4E-F4B8-B1D0696DE259}"/>
              </a:ext>
            </a:extLst>
          </p:cNvPr>
          <p:cNvSpPr>
            <a:spLocks noGrp="1"/>
          </p:cNvSpPr>
          <p:nvPr>
            <p:ph type="title"/>
          </p:nvPr>
        </p:nvSpPr>
        <p:spPr/>
        <p:txBody>
          <a:bodyPr wrap="square" lIns="91440" tIns="45720" rIns="91440" bIns="45720" anchor="ctr">
            <a:spAutoFit/>
          </a:bodyPr>
          <a:lstStyle/>
          <a:p>
            <a:r>
              <a:rPr lang="ru-RU" dirty="0">
                <a:latin typeface="Montserrat"/>
              </a:rPr>
              <a:t>Model </a:t>
            </a:r>
            <a:r>
              <a:rPr lang="ru-RU" dirty="0" err="1">
                <a:latin typeface="Montserrat"/>
              </a:rPr>
              <a:t>formulation</a:t>
            </a:r>
            <a:r>
              <a:rPr lang="ru-RU" dirty="0">
                <a:latin typeface="Montserrat"/>
              </a:rPr>
              <a:t> </a:t>
            </a:r>
            <a:r>
              <a:rPr lang="ru-RU" dirty="0" err="1">
                <a:latin typeface="Montserrat"/>
              </a:rPr>
              <a:t>and</a:t>
            </a:r>
            <a:r>
              <a:rPr lang="ru-RU" dirty="0">
                <a:latin typeface="Montserrat"/>
              </a:rPr>
              <a:t> </a:t>
            </a:r>
            <a:r>
              <a:rPr lang="ru-RU" dirty="0" err="1">
                <a:latin typeface="Montserrat"/>
              </a:rPr>
              <a:t>main</a:t>
            </a:r>
            <a:r>
              <a:rPr lang="ru-RU" dirty="0">
                <a:latin typeface="Montserrat"/>
              </a:rPr>
              <a:t> </a:t>
            </a:r>
            <a:r>
              <a:rPr lang="ru-RU" dirty="0" err="1">
                <a:latin typeface="Montserrat"/>
              </a:rPr>
              <a:t>equations</a:t>
            </a:r>
          </a:p>
        </p:txBody>
      </p:sp>
      <p:sp>
        <p:nvSpPr>
          <p:cNvPr id="3" name="Текст 2">
            <a:extLst>
              <a:ext uri="{FF2B5EF4-FFF2-40B4-BE49-F238E27FC236}">
                <a16:creationId xmlns:a16="http://schemas.microsoft.com/office/drawing/2014/main" id="{BD12C3E5-548C-50DE-4398-39E534A5FB5E}"/>
              </a:ext>
            </a:extLst>
          </p:cNvPr>
          <p:cNvSpPr>
            <a:spLocks noGrp="1"/>
          </p:cNvSpPr>
          <p:nvPr>
            <p:ph type="body" sz="quarter" idx="10"/>
          </p:nvPr>
        </p:nvSpPr>
        <p:spPr>
          <a:xfrm>
            <a:off x="-2107428" y="1368889"/>
            <a:ext cx="1348446" cy="338554"/>
          </a:xfrm>
        </p:spPr>
        <p:txBody>
          <a:bodyPr/>
          <a:lstStyle/>
          <a:p>
            <a:endParaRPr lang="ru-RU"/>
          </a:p>
        </p:txBody>
      </p:sp>
      <p:sp>
        <p:nvSpPr>
          <p:cNvPr id="4" name="Текст 3">
            <a:extLst>
              <a:ext uri="{FF2B5EF4-FFF2-40B4-BE49-F238E27FC236}">
                <a16:creationId xmlns:a16="http://schemas.microsoft.com/office/drawing/2014/main" id="{522DD5A6-E36D-5ACC-5EE3-C03B2CA54906}"/>
              </a:ext>
            </a:extLst>
          </p:cNvPr>
          <p:cNvSpPr>
            <a:spLocks noGrp="1"/>
          </p:cNvSpPr>
          <p:nvPr>
            <p:ph type="body" sz="quarter" idx="11"/>
          </p:nvPr>
        </p:nvSpPr>
        <p:spPr>
          <a:xfrm>
            <a:off x="-2107428" y="2048629"/>
            <a:ext cx="1649811" cy="307777"/>
          </a:xfrm>
        </p:spPr>
        <p:txBody>
          <a:bodyPr/>
          <a:lstStyle/>
          <a:p>
            <a:endParaRPr lang="ru-RU"/>
          </a:p>
        </p:txBody>
      </p:sp>
      <p:pic>
        <p:nvPicPr>
          <p:cNvPr id="5" name="Рисунок 4" descr="Изображение выглядит как текст, Шрифт, белый, снимок экрана&#10;&#10;Автоматически созданное описание">
            <a:extLst>
              <a:ext uri="{FF2B5EF4-FFF2-40B4-BE49-F238E27FC236}">
                <a16:creationId xmlns:a16="http://schemas.microsoft.com/office/drawing/2014/main" id="{FF15DCCB-2119-62AF-D56E-2CA7B010718A}"/>
              </a:ext>
            </a:extLst>
          </p:cNvPr>
          <p:cNvPicPr>
            <a:picLocks noChangeAspect="1"/>
          </p:cNvPicPr>
          <p:nvPr/>
        </p:nvPicPr>
        <p:blipFill>
          <a:blip r:embed="rId2"/>
          <a:stretch>
            <a:fillRect/>
          </a:stretch>
        </p:blipFill>
        <p:spPr>
          <a:xfrm>
            <a:off x="1325905" y="1531723"/>
            <a:ext cx="8428080" cy="3516527"/>
          </a:xfrm>
          <a:prstGeom prst="rect">
            <a:avLst/>
          </a:prstGeom>
        </p:spPr>
      </p:pic>
    </p:spTree>
    <p:extLst>
      <p:ext uri="{BB962C8B-B14F-4D97-AF65-F5344CB8AC3E}">
        <p14:creationId xmlns:p14="http://schemas.microsoft.com/office/powerpoint/2010/main" val="309531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6AD655-14DB-75FA-FAB3-94F0C43219D5}"/>
              </a:ext>
            </a:extLst>
          </p:cNvPr>
          <p:cNvSpPr>
            <a:spLocks noGrp="1"/>
          </p:cNvSpPr>
          <p:nvPr>
            <p:ph type="title"/>
          </p:nvPr>
        </p:nvSpPr>
        <p:spPr/>
        <p:txBody>
          <a:bodyPr wrap="square" lIns="91440" tIns="45720" rIns="91440" bIns="45720" anchor="ctr">
            <a:spAutoFit/>
          </a:bodyPr>
          <a:lstStyle/>
          <a:p>
            <a:r>
              <a:rPr lang="ru-RU" dirty="0">
                <a:latin typeface="Montserrat"/>
              </a:rPr>
              <a:t>Model </a:t>
            </a:r>
            <a:r>
              <a:rPr lang="ru-RU" dirty="0" err="1">
                <a:latin typeface="Montserrat"/>
              </a:rPr>
              <a:t>formulation</a:t>
            </a:r>
            <a:r>
              <a:rPr lang="ru-RU" dirty="0">
                <a:latin typeface="Montserrat"/>
              </a:rPr>
              <a:t> </a:t>
            </a:r>
            <a:r>
              <a:rPr lang="ru-RU" dirty="0" err="1">
                <a:latin typeface="Montserrat"/>
              </a:rPr>
              <a:t>and</a:t>
            </a:r>
            <a:r>
              <a:rPr lang="ru-RU" dirty="0">
                <a:latin typeface="Montserrat"/>
              </a:rPr>
              <a:t> </a:t>
            </a:r>
            <a:r>
              <a:rPr lang="ru-RU" dirty="0" err="1">
                <a:latin typeface="Montserrat"/>
              </a:rPr>
              <a:t>main</a:t>
            </a:r>
            <a:r>
              <a:rPr lang="ru-RU" dirty="0">
                <a:latin typeface="Montserrat"/>
              </a:rPr>
              <a:t> </a:t>
            </a:r>
            <a:r>
              <a:rPr lang="ru-RU" dirty="0" err="1">
                <a:latin typeface="Montserrat"/>
              </a:rPr>
              <a:t>equations</a:t>
            </a:r>
          </a:p>
        </p:txBody>
      </p:sp>
      <p:sp>
        <p:nvSpPr>
          <p:cNvPr id="3" name="Текст 2">
            <a:extLst>
              <a:ext uri="{FF2B5EF4-FFF2-40B4-BE49-F238E27FC236}">
                <a16:creationId xmlns:a16="http://schemas.microsoft.com/office/drawing/2014/main" id="{E81DC52E-9F49-70E8-D8DA-E86F6B32249B}"/>
              </a:ext>
            </a:extLst>
          </p:cNvPr>
          <p:cNvSpPr>
            <a:spLocks noGrp="1"/>
          </p:cNvSpPr>
          <p:nvPr>
            <p:ph type="body" sz="quarter" idx="10"/>
          </p:nvPr>
        </p:nvSpPr>
        <p:spPr>
          <a:xfrm>
            <a:off x="-2025050" y="936402"/>
            <a:ext cx="1348446" cy="338554"/>
          </a:xfrm>
        </p:spPr>
        <p:txBody>
          <a:bodyPr/>
          <a:lstStyle/>
          <a:p>
            <a:endParaRPr lang="ru-RU"/>
          </a:p>
        </p:txBody>
      </p:sp>
      <p:sp>
        <p:nvSpPr>
          <p:cNvPr id="4" name="Текст 3">
            <a:extLst>
              <a:ext uri="{FF2B5EF4-FFF2-40B4-BE49-F238E27FC236}">
                <a16:creationId xmlns:a16="http://schemas.microsoft.com/office/drawing/2014/main" id="{89C3AD60-5881-51B9-C91E-B9B6F4EE8156}"/>
              </a:ext>
            </a:extLst>
          </p:cNvPr>
          <p:cNvSpPr>
            <a:spLocks noGrp="1"/>
          </p:cNvSpPr>
          <p:nvPr>
            <p:ph type="body" sz="quarter" idx="11"/>
          </p:nvPr>
        </p:nvSpPr>
        <p:spPr>
          <a:xfrm>
            <a:off x="-2025050" y="1616142"/>
            <a:ext cx="1649811" cy="307777"/>
          </a:xfrm>
        </p:spPr>
        <p:txBody>
          <a:bodyPr/>
          <a:lstStyle/>
          <a:p>
            <a:endParaRPr lang="ru-RU"/>
          </a:p>
        </p:txBody>
      </p:sp>
      <p:pic>
        <p:nvPicPr>
          <p:cNvPr id="5" name="Рисунок 4" descr="Изображение выглядит как текст, Шрифт, снимок экрана, белый&#10;&#10;Автоматически созданное описание">
            <a:extLst>
              <a:ext uri="{FF2B5EF4-FFF2-40B4-BE49-F238E27FC236}">
                <a16:creationId xmlns:a16="http://schemas.microsoft.com/office/drawing/2014/main" id="{C04A8BD3-6E19-BAF7-5521-0CDE4FF93C7A}"/>
              </a:ext>
            </a:extLst>
          </p:cNvPr>
          <p:cNvPicPr>
            <a:picLocks noChangeAspect="1"/>
          </p:cNvPicPr>
          <p:nvPr/>
        </p:nvPicPr>
        <p:blipFill>
          <a:blip r:embed="rId2"/>
          <a:stretch>
            <a:fillRect/>
          </a:stretch>
        </p:blipFill>
        <p:spPr>
          <a:xfrm>
            <a:off x="939500" y="1767531"/>
            <a:ext cx="9077325" cy="3467100"/>
          </a:xfrm>
          <a:prstGeom prst="rect">
            <a:avLst/>
          </a:prstGeom>
        </p:spPr>
      </p:pic>
    </p:spTree>
    <p:extLst>
      <p:ext uri="{BB962C8B-B14F-4D97-AF65-F5344CB8AC3E}">
        <p14:creationId xmlns:p14="http://schemas.microsoft.com/office/powerpoint/2010/main" val="4116785207"/>
      </p:ext>
    </p:extLst>
  </p:cSld>
  <p:clrMapOvr>
    <a:masterClrMapping/>
  </p:clrMapOvr>
</p:sld>
</file>

<file path=ppt/theme/theme1.xml><?xml version="1.0" encoding="utf-8"?>
<a:theme xmlns:a="http://schemas.openxmlformats.org/drawingml/2006/main" name="Шаблон МИФИ">
  <a:themeElements>
    <a:clrScheme name="Другая 7">
      <a:dk1>
        <a:srgbClr val="171616"/>
      </a:dk1>
      <a:lt1>
        <a:srgbClr val="FFFFFF"/>
      </a:lt1>
      <a:dk2>
        <a:srgbClr val="0055BB"/>
      </a:dk2>
      <a:lt2>
        <a:srgbClr val="E2E2E2"/>
      </a:lt2>
      <a:accent1>
        <a:srgbClr val="0055BB"/>
      </a:accent1>
      <a:accent2>
        <a:srgbClr val="00BBEE"/>
      </a:accent2>
      <a:accent3>
        <a:srgbClr val="FF5000"/>
      </a:accent3>
      <a:accent4>
        <a:srgbClr val="00B050"/>
      </a:accent4>
      <a:accent5>
        <a:srgbClr val="00FFCC"/>
      </a:accent5>
      <a:accent6>
        <a:srgbClr val="FF66CC"/>
      </a:accent6>
      <a:hlink>
        <a:srgbClr val="00BBEE"/>
      </a:hlink>
      <a:folHlink>
        <a:srgbClr val="FFAE89"/>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800" b="1" dirty="0" smtClean="0">
            <a:solidFill>
              <a:schemeClr val="bg1"/>
            </a:solidFill>
            <a:latin typeface="Montserrat" panose="00000500000000000000" pitchFamily="2" charset="-5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0</Words>
  <Application>Microsoft Office PowerPoint</Application>
  <PresentationFormat>Широкоэкранный</PresentationFormat>
  <Paragraphs>0</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Шаблон МИФИ</vt:lpstr>
      <vt:lpstr>Презентация PowerPoint</vt:lpstr>
      <vt:lpstr>Content</vt:lpstr>
      <vt:lpstr>Introduction</vt:lpstr>
      <vt:lpstr>Model</vt:lpstr>
      <vt:lpstr>Model formulation and main equations</vt:lpstr>
      <vt:lpstr>Model formulation and main equations</vt:lpstr>
      <vt:lpstr>Model formulation and main equations</vt:lpstr>
      <vt:lpstr>Model formulation and main equations</vt:lpstr>
      <vt:lpstr>Model formulation and main equations</vt:lpstr>
      <vt:lpstr>Solutions and discussions</vt:lpstr>
      <vt:lpstr>Solutions and discussions</vt:lpstr>
      <vt:lpstr>Solutions and discussions</vt:lpstr>
      <vt:lpstr>Solutions and discussions</vt:lpstr>
      <vt:lpstr>Solutions and discussions</vt:lpstr>
      <vt:lpstr>Solutions and discussions</vt:lpstr>
      <vt:lpstr>Solutions and discussions</vt:lpstr>
      <vt:lpstr>Solutions and discussions</vt:lpstr>
      <vt:lpstr>Conclusions</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Влад Замахаев</dc:creator>
  <cp:lastModifiedBy>User</cp:lastModifiedBy>
  <cp:revision>307</cp:revision>
  <dcterms:created xsi:type="dcterms:W3CDTF">2020-05-28T16:18:16Z</dcterms:created>
  <dcterms:modified xsi:type="dcterms:W3CDTF">2024-10-28T17:15:40Z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ies>
</file>