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8" r:id="rId2"/>
    <p:sldId id="414" r:id="rId3"/>
    <p:sldId id="427" r:id="rId4"/>
    <p:sldId id="439" r:id="rId5"/>
    <p:sldId id="440" r:id="rId6"/>
    <p:sldId id="442" r:id="rId7"/>
    <p:sldId id="428" r:id="rId8"/>
    <p:sldId id="429" r:id="rId9"/>
    <p:sldId id="430" r:id="rId10"/>
    <p:sldId id="435" r:id="rId11"/>
    <p:sldId id="434" r:id="rId12"/>
    <p:sldId id="436" r:id="rId13"/>
    <p:sldId id="433" r:id="rId14"/>
    <p:sldId id="431" r:id="rId15"/>
    <p:sldId id="437" r:id="rId16"/>
    <p:sldId id="438" r:id="rId17"/>
    <p:sldId id="425" r:id="rId18"/>
  </p:sldIdLst>
  <p:sldSz cx="12192000" cy="6858000"/>
  <p:notesSz cx="6810375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5470" autoAdjust="0"/>
  </p:normalViewPr>
  <p:slideViewPr>
    <p:cSldViewPr snapToGrid="0">
      <p:cViewPr varScale="1">
        <p:scale>
          <a:sx n="88" d="100"/>
          <a:sy n="88" d="100"/>
        </p:scale>
        <p:origin x="394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36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гор Евгеньевич" userId="2d66c46eb1b02b5e" providerId="LiveId" clId="{0B0E680E-AEB8-4350-BAA1-CEF39523D306}"/>
    <pc:docChg chg="undo custSel addSld delSld modSld sldOrd">
      <pc:chgData name="Егор Евгеньевич" userId="2d66c46eb1b02b5e" providerId="LiveId" clId="{0B0E680E-AEB8-4350-BAA1-CEF39523D306}" dt="2024-06-17T07:32:13.557" v="980" actId="12385"/>
      <pc:docMkLst>
        <pc:docMk/>
      </pc:docMkLst>
      <pc:sldChg chg="modSp add mod">
        <pc:chgData name="Егор Евгеньевич" userId="2d66c46eb1b02b5e" providerId="LiveId" clId="{0B0E680E-AEB8-4350-BAA1-CEF39523D306}" dt="2024-06-16T18:38:57.646" v="966" actId="113"/>
        <pc:sldMkLst>
          <pc:docMk/>
          <pc:sldMk cId="3741326320" sldId="336"/>
        </pc:sldMkLst>
        <pc:spChg chg="mod">
          <ac:chgData name="Егор Евгеньевич" userId="2d66c46eb1b02b5e" providerId="LiveId" clId="{0B0E680E-AEB8-4350-BAA1-CEF39523D306}" dt="2024-06-16T18:38:52.354" v="965" actId="113"/>
          <ac:spMkLst>
            <pc:docMk/>
            <pc:sldMk cId="3741326320" sldId="336"/>
            <ac:spMk id="5" creationId="{DAA7FEFF-CA82-82B7-79AC-84627D982D07}"/>
          </ac:spMkLst>
        </pc:spChg>
        <pc:spChg chg="mod">
          <ac:chgData name="Егор Евгеньевич" userId="2d66c46eb1b02b5e" providerId="LiveId" clId="{0B0E680E-AEB8-4350-BAA1-CEF39523D306}" dt="2024-06-16T18:38:57.646" v="966" actId="113"/>
          <ac:spMkLst>
            <pc:docMk/>
            <pc:sldMk cId="3741326320" sldId="336"/>
            <ac:spMk id="8" creationId="{E9E46AFB-4306-4836-6C7C-633EDB68F32E}"/>
          </ac:spMkLst>
        </pc:spChg>
      </pc:sldChg>
      <pc:sldChg chg="modSp mod">
        <pc:chgData name="Егор Евгеньевич" userId="2d66c46eb1b02b5e" providerId="LiveId" clId="{0B0E680E-AEB8-4350-BAA1-CEF39523D306}" dt="2024-06-17T07:25:19.914" v="967" actId="1076"/>
        <pc:sldMkLst>
          <pc:docMk/>
          <pc:sldMk cId="3574995182" sldId="379"/>
        </pc:sldMkLst>
        <pc:picChg chg="mod">
          <ac:chgData name="Егор Евгеньевич" userId="2d66c46eb1b02b5e" providerId="LiveId" clId="{0B0E680E-AEB8-4350-BAA1-CEF39523D306}" dt="2024-06-17T07:25:19.914" v="967" actId="1076"/>
          <ac:picMkLst>
            <pc:docMk/>
            <pc:sldMk cId="3574995182" sldId="379"/>
            <ac:picMk id="4" creationId="{B57ED0FD-6644-232C-C935-A1AF14499243}"/>
          </ac:picMkLst>
        </pc:picChg>
      </pc:sldChg>
      <pc:sldChg chg="modSp mod">
        <pc:chgData name="Егор Евгеньевич" userId="2d66c46eb1b02b5e" providerId="LiveId" clId="{0B0E680E-AEB8-4350-BAA1-CEF39523D306}" dt="2024-06-17T07:26:11.456" v="970" actId="1076"/>
        <pc:sldMkLst>
          <pc:docMk/>
          <pc:sldMk cId="3858431152" sldId="382"/>
        </pc:sldMkLst>
        <pc:spChg chg="mod">
          <ac:chgData name="Егор Евгеньевич" userId="2d66c46eb1b02b5e" providerId="LiveId" clId="{0B0E680E-AEB8-4350-BAA1-CEF39523D306}" dt="2024-05-30T18:14:54.973" v="3" actId="313"/>
          <ac:spMkLst>
            <pc:docMk/>
            <pc:sldMk cId="3858431152" sldId="382"/>
            <ac:spMk id="7" creationId="{80BA240B-54AD-2764-9627-B746B66EFE2C}"/>
          </ac:spMkLst>
        </pc:spChg>
        <pc:picChg chg="mod">
          <ac:chgData name="Егор Евгеньевич" userId="2d66c46eb1b02b5e" providerId="LiveId" clId="{0B0E680E-AEB8-4350-BAA1-CEF39523D306}" dt="2024-06-17T07:26:11.456" v="970" actId="1076"/>
          <ac:picMkLst>
            <pc:docMk/>
            <pc:sldMk cId="3858431152" sldId="382"/>
            <ac:picMk id="4" creationId="{F3718AB8-3F80-703E-B420-9ADBFDCBC21E}"/>
          </ac:picMkLst>
        </pc:picChg>
      </pc:sldChg>
      <pc:sldChg chg="modSp mod">
        <pc:chgData name="Егор Евгеньевич" userId="2d66c46eb1b02b5e" providerId="LiveId" clId="{0B0E680E-AEB8-4350-BAA1-CEF39523D306}" dt="2024-06-17T07:26:47.022" v="972" actId="1076"/>
        <pc:sldMkLst>
          <pc:docMk/>
          <pc:sldMk cId="53779334" sldId="383"/>
        </pc:sldMkLst>
        <pc:spChg chg="mod">
          <ac:chgData name="Егор Евгеньевич" userId="2d66c46eb1b02b5e" providerId="LiveId" clId="{0B0E680E-AEB8-4350-BAA1-CEF39523D306}" dt="2024-06-17T07:26:47.022" v="972" actId="1076"/>
          <ac:spMkLst>
            <pc:docMk/>
            <pc:sldMk cId="53779334" sldId="383"/>
            <ac:spMk id="2" creationId="{C24A8CC9-B683-6981-2779-F11A100F9A8D}"/>
          </ac:spMkLst>
        </pc:spChg>
      </pc:sldChg>
      <pc:sldChg chg="modSp mod">
        <pc:chgData name="Егор Евгеньевич" userId="2d66c46eb1b02b5e" providerId="LiveId" clId="{0B0E680E-AEB8-4350-BAA1-CEF39523D306}" dt="2024-06-17T07:28:00.613" v="977" actId="12385"/>
        <pc:sldMkLst>
          <pc:docMk/>
          <pc:sldMk cId="3702206020" sldId="384"/>
        </pc:sldMkLst>
        <pc:spChg chg="mod">
          <ac:chgData name="Егор Евгеньевич" userId="2d66c46eb1b02b5e" providerId="LiveId" clId="{0B0E680E-AEB8-4350-BAA1-CEF39523D306}" dt="2024-06-17T07:26:54.731" v="973" actId="20577"/>
          <ac:spMkLst>
            <pc:docMk/>
            <pc:sldMk cId="3702206020" sldId="384"/>
            <ac:spMk id="7" creationId="{80CFDA48-1DD0-30E8-11AC-279835760D19}"/>
          </ac:spMkLst>
        </pc:spChg>
        <pc:graphicFrameChg chg="modGraphic">
          <ac:chgData name="Егор Евгеньевич" userId="2d66c46eb1b02b5e" providerId="LiveId" clId="{0B0E680E-AEB8-4350-BAA1-CEF39523D306}" dt="2024-06-17T07:28:00.613" v="977" actId="12385"/>
          <ac:graphicFrameMkLst>
            <pc:docMk/>
            <pc:sldMk cId="3702206020" sldId="384"/>
            <ac:graphicFrameMk id="8" creationId="{18C99DBA-B664-4730-1FAD-EFF666EBEE9E}"/>
          </ac:graphicFrameMkLst>
        </pc:graphicFrameChg>
      </pc:sldChg>
      <pc:sldChg chg="del">
        <pc:chgData name="Егор Евгеньевич" userId="2d66c46eb1b02b5e" providerId="LiveId" clId="{0B0E680E-AEB8-4350-BAA1-CEF39523D306}" dt="2024-05-31T10:53:17.399" v="517" actId="47"/>
        <pc:sldMkLst>
          <pc:docMk/>
          <pc:sldMk cId="3224977097" sldId="386"/>
        </pc:sldMkLst>
      </pc:sldChg>
      <pc:sldChg chg="del">
        <pc:chgData name="Егор Евгеньевич" userId="2d66c46eb1b02b5e" providerId="LiveId" clId="{0B0E680E-AEB8-4350-BAA1-CEF39523D306}" dt="2024-05-31T10:53:17.591" v="518" actId="47"/>
        <pc:sldMkLst>
          <pc:docMk/>
          <pc:sldMk cId="960840505" sldId="387"/>
        </pc:sldMkLst>
      </pc:sldChg>
      <pc:sldChg chg="del">
        <pc:chgData name="Егор Евгеньевич" userId="2d66c46eb1b02b5e" providerId="LiveId" clId="{0B0E680E-AEB8-4350-BAA1-CEF39523D306}" dt="2024-05-31T10:53:17.901" v="519" actId="47"/>
        <pc:sldMkLst>
          <pc:docMk/>
          <pc:sldMk cId="2959587678" sldId="389"/>
        </pc:sldMkLst>
      </pc:sldChg>
      <pc:sldChg chg="del">
        <pc:chgData name="Егор Евгеньевич" userId="2d66c46eb1b02b5e" providerId="LiveId" clId="{0B0E680E-AEB8-4350-BAA1-CEF39523D306}" dt="2024-05-31T10:53:19.434" v="521" actId="47"/>
        <pc:sldMkLst>
          <pc:docMk/>
          <pc:sldMk cId="3009790229" sldId="390"/>
        </pc:sldMkLst>
      </pc:sldChg>
      <pc:sldChg chg="del">
        <pc:chgData name="Егор Евгеньевич" userId="2d66c46eb1b02b5e" providerId="LiveId" clId="{0B0E680E-AEB8-4350-BAA1-CEF39523D306}" dt="2024-05-31T10:53:18.376" v="520" actId="47"/>
        <pc:sldMkLst>
          <pc:docMk/>
          <pc:sldMk cId="3915432873" sldId="391"/>
        </pc:sldMkLst>
      </pc:sldChg>
      <pc:sldChg chg="del">
        <pc:chgData name="Егор Евгеньевич" userId="2d66c46eb1b02b5e" providerId="LiveId" clId="{0B0E680E-AEB8-4350-BAA1-CEF39523D306}" dt="2024-05-31T11:03:14.200" v="909" actId="47"/>
        <pc:sldMkLst>
          <pc:docMk/>
          <pc:sldMk cId="998739310" sldId="393"/>
        </pc:sldMkLst>
      </pc:sldChg>
      <pc:sldChg chg="modSp mod">
        <pc:chgData name="Егор Евгеньевич" userId="2d66c46eb1b02b5e" providerId="LiveId" clId="{0B0E680E-AEB8-4350-BAA1-CEF39523D306}" dt="2024-06-17T07:28:08.362" v="978" actId="12385"/>
        <pc:sldMkLst>
          <pc:docMk/>
          <pc:sldMk cId="804397655" sldId="394"/>
        </pc:sldMkLst>
        <pc:graphicFrameChg chg="modGraphic">
          <ac:chgData name="Егор Евгеньевич" userId="2d66c46eb1b02b5e" providerId="LiveId" clId="{0B0E680E-AEB8-4350-BAA1-CEF39523D306}" dt="2024-06-17T07:28:08.362" v="978" actId="12385"/>
          <ac:graphicFrameMkLst>
            <pc:docMk/>
            <pc:sldMk cId="804397655" sldId="394"/>
            <ac:graphicFrameMk id="2" creationId="{F029E4CF-25B6-F19F-1F3D-4E5BA7AEDA7A}"/>
          </ac:graphicFrameMkLst>
        </pc:graphicFrameChg>
      </pc:sldChg>
      <pc:sldChg chg="modSp">
        <pc:chgData name="Егор Евгеньевич" userId="2d66c46eb1b02b5e" providerId="LiveId" clId="{0B0E680E-AEB8-4350-BAA1-CEF39523D306}" dt="2024-05-31T11:02:18.065" v="871" actId="13926"/>
        <pc:sldMkLst>
          <pc:docMk/>
          <pc:sldMk cId="1113141426" sldId="396"/>
        </pc:sldMkLst>
        <pc:spChg chg="mod">
          <ac:chgData name="Егор Евгеньевич" userId="2d66c46eb1b02b5e" providerId="LiveId" clId="{0B0E680E-AEB8-4350-BAA1-CEF39523D306}" dt="2024-05-31T11:02:18.065" v="871" actId="13926"/>
          <ac:spMkLst>
            <pc:docMk/>
            <pc:sldMk cId="1113141426" sldId="396"/>
            <ac:spMk id="7" creationId="{80CFDA48-1DD0-30E8-11AC-279835760D19}"/>
          </ac:spMkLst>
        </pc:spChg>
      </pc:sldChg>
      <pc:sldChg chg="modSp mod">
        <pc:chgData name="Егор Евгеньевич" userId="2d66c46eb1b02b5e" providerId="LiveId" clId="{0B0E680E-AEB8-4350-BAA1-CEF39523D306}" dt="2024-06-17T07:32:13.557" v="980" actId="12385"/>
        <pc:sldMkLst>
          <pc:docMk/>
          <pc:sldMk cId="3433350786" sldId="397"/>
        </pc:sldMkLst>
        <pc:graphicFrameChg chg="modGraphic">
          <ac:chgData name="Егор Евгеньевич" userId="2d66c46eb1b02b5e" providerId="LiveId" clId="{0B0E680E-AEB8-4350-BAA1-CEF39523D306}" dt="2024-06-17T07:32:13.557" v="980" actId="12385"/>
          <ac:graphicFrameMkLst>
            <pc:docMk/>
            <pc:sldMk cId="3433350786" sldId="397"/>
            <ac:graphicFrameMk id="2" creationId="{F30090B5-055A-8BB5-A9D5-78A0FC296586}"/>
          </ac:graphicFrameMkLst>
        </pc:graphicFrameChg>
      </pc:sldChg>
      <pc:sldChg chg="addSp delSp modSp add del mod">
        <pc:chgData name="Егор Евгеньевич" userId="2d66c46eb1b02b5e" providerId="LiveId" clId="{0B0E680E-AEB8-4350-BAA1-CEF39523D306}" dt="2024-05-31T10:43:47.807" v="160" actId="255"/>
        <pc:sldMkLst>
          <pc:docMk/>
          <pc:sldMk cId="3097446796" sldId="398"/>
        </pc:sldMkLst>
        <pc:spChg chg="mod">
          <ac:chgData name="Егор Евгеньевич" userId="2d66c46eb1b02b5e" providerId="LiveId" clId="{0B0E680E-AEB8-4350-BAA1-CEF39523D306}" dt="2024-05-30T18:17:40.393" v="49" actId="20577"/>
          <ac:spMkLst>
            <pc:docMk/>
            <pc:sldMk cId="3097446796" sldId="398"/>
            <ac:spMk id="3" creationId="{63BCF5B3-9027-32CB-5EB8-780C7DEFFF2E}"/>
          </ac:spMkLst>
        </pc:spChg>
        <pc:spChg chg="add mod">
          <ac:chgData name="Егор Евгеньевич" userId="2d66c46eb1b02b5e" providerId="LiveId" clId="{0B0E680E-AEB8-4350-BAA1-CEF39523D306}" dt="2024-05-31T10:43:47.807" v="160" actId="255"/>
          <ac:spMkLst>
            <pc:docMk/>
            <pc:sldMk cId="3097446796" sldId="398"/>
            <ac:spMk id="4" creationId="{20498084-A829-ACFA-09B6-168747A0D946}"/>
          </ac:spMkLst>
        </pc:spChg>
        <pc:spChg chg="add mod">
          <ac:chgData name="Егор Евгеньевич" userId="2d66c46eb1b02b5e" providerId="LiveId" clId="{0B0E680E-AEB8-4350-BAA1-CEF39523D306}" dt="2024-05-31T10:43:43.378" v="159" actId="255"/>
          <ac:spMkLst>
            <pc:docMk/>
            <pc:sldMk cId="3097446796" sldId="398"/>
            <ac:spMk id="7" creationId="{480E706C-2510-3814-A0CD-5760929D665D}"/>
          </ac:spMkLst>
        </pc:spChg>
        <pc:spChg chg="del">
          <ac:chgData name="Егор Евгеньевич" userId="2d66c46eb1b02b5e" providerId="LiveId" clId="{0B0E680E-AEB8-4350-BAA1-CEF39523D306}" dt="2024-05-30T18:17:27.853" v="6" actId="478"/>
          <ac:spMkLst>
            <pc:docMk/>
            <pc:sldMk cId="3097446796" sldId="398"/>
            <ac:spMk id="7" creationId="{80CFDA48-1DD0-30E8-11AC-279835760D19}"/>
          </ac:spMkLst>
        </pc:spChg>
        <pc:spChg chg="add mod">
          <ac:chgData name="Егор Евгеньевич" userId="2d66c46eb1b02b5e" providerId="LiveId" clId="{0B0E680E-AEB8-4350-BAA1-CEF39523D306}" dt="2024-05-31T10:43:21.211" v="152" actId="1076"/>
          <ac:spMkLst>
            <pc:docMk/>
            <pc:sldMk cId="3097446796" sldId="398"/>
            <ac:spMk id="8" creationId="{0109425B-A8FA-C149-852F-892D20801E3A}"/>
          </ac:spMkLst>
        </pc:spChg>
        <pc:spChg chg="add mod">
          <ac:chgData name="Егор Евгеньевич" userId="2d66c46eb1b02b5e" providerId="LiveId" clId="{0B0E680E-AEB8-4350-BAA1-CEF39523D306}" dt="2024-05-31T10:43:23.621" v="153" actId="1076"/>
          <ac:spMkLst>
            <pc:docMk/>
            <pc:sldMk cId="3097446796" sldId="398"/>
            <ac:spMk id="9" creationId="{325898E9-C1E2-5771-EC5A-7BBD622B9023}"/>
          </ac:spMkLst>
        </pc:spChg>
        <pc:spChg chg="add mod">
          <ac:chgData name="Егор Евгеньевич" userId="2d66c46eb1b02b5e" providerId="LiveId" clId="{0B0E680E-AEB8-4350-BAA1-CEF39523D306}" dt="2024-05-31T10:43:27.816" v="154" actId="1076"/>
          <ac:spMkLst>
            <pc:docMk/>
            <pc:sldMk cId="3097446796" sldId="398"/>
            <ac:spMk id="10" creationId="{9892F4B2-839E-B133-F6BE-DC584F04DA2B}"/>
          </ac:spMkLst>
        </pc:spChg>
        <pc:spChg chg="add del mod">
          <ac:chgData name="Егор Евгеньевич" userId="2d66c46eb1b02b5e" providerId="LiveId" clId="{0B0E680E-AEB8-4350-BAA1-CEF39523D306}" dt="2024-05-31T10:43:11.422" v="149"/>
          <ac:spMkLst>
            <pc:docMk/>
            <pc:sldMk cId="3097446796" sldId="398"/>
            <ac:spMk id="13" creationId="{FCB13284-0E2F-63A9-7804-BA588AAFEFF9}"/>
          </ac:spMkLst>
        </pc:spChg>
        <pc:spChg chg="add mod">
          <ac:chgData name="Егор Евгеньевич" userId="2d66c46eb1b02b5e" providerId="LiveId" clId="{0B0E680E-AEB8-4350-BAA1-CEF39523D306}" dt="2024-05-31T10:43:33.152" v="158" actId="20577"/>
          <ac:spMkLst>
            <pc:docMk/>
            <pc:sldMk cId="3097446796" sldId="398"/>
            <ac:spMk id="15" creationId="{65D8698A-A89E-1537-12F3-BCAB0C26F83E}"/>
          </ac:spMkLst>
        </pc:spChg>
        <pc:graphicFrameChg chg="add del mod">
          <ac:chgData name="Егор Евгеньевич" userId="2d66c46eb1b02b5e" providerId="LiveId" clId="{0B0E680E-AEB8-4350-BAA1-CEF39523D306}" dt="2024-05-30T18:17:49.675" v="52" actId="478"/>
          <ac:graphicFrameMkLst>
            <pc:docMk/>
            <pc:sldMk cId="3097446796" sldId="398"/>
            <ac:graphicFrameMk id="2" creationId="{6E7BEC5D-EF74-952C-178B-8EF2B1EABEC4}"/>
          </ac:graphicFrameMkLst>
        </pc:graphicFrameChg>
        <pc:picChg chg="add mod">
          <ac:chgData name="Егор Евгеньевич" userId="2d66c46eb1b02b5e" providerId="LiveId" clId="{0B0E680E-AEB8-4350-BAA1-CEF39523D306}" dt="2024-05-31T10:42:56.995" v="143" actId="1076"/>
          <ac:picMkLst>
            <pc:docMk/>
            <pc:sldMk cId="3097446796" sldId="398"/>
            <ac:picMk id="1025" creationId="{2AB1C091-2AAF-555F-E05F-D647B6F0C638}"/>
          </ac:picMkLst>
        </pc:picChg>
        <pc:picChg chg="add mod">
          <ac:chgData name="Егор Евгеньевич" userId="2d66c46eb1b02b5e" providerId="LiveId" clId="{0B0E680E-AEB8-4350-BAA1-CEF39523D306}" dt="2024-05-31T10:43:19.371" v="151" actId="1076"/>
          <ac:picMkLst>
            <pc:docMk/>
            <pc:sldMk cId="3097446796" sldId="398"/>
            <ac:picMk id="1026" creationId="{2809E0F5-AE04-9227-E565-1E07A8D417EA}"/>
          </ac:picMkLst>
        </pc:picChg>
        <pc:picChg chg="add mod">
          <ac:chgData name="Егор Евгеньевич" userId="2d66c46eb1b02b5e" providerId="LiveId" clId="{0B0E680E-AEB8-4350-BAA1-CEF39523D306}" dt="2024-05-30T18:22:15.764" v="114" actId="1076"/>
          <ac:picMkLst>
            <pc:docMk/>
            <pc:sldMk cId="3097446796" sldId="398"/>
            <ac:picMk id="1027" creationId="{F72EDF8E-CA34-C6B7-20F2-DDB584B0A29D}"/>
          </ac:picMkLst>
        </pc:picChg>
        <pc:picChg chg="add mod">
          <ac:chgData name="Егор Евгеньевич" userId="2d66c46eb1b02b5e" providerId="LiveId" clId="{0B0E680E-AEB8-4350-BAA1-CEF39523D306}" dt="2024-05-31T10:42:52.706" v="141" actId="1076"/>
          <ac:picMkLst>
            <pc:docMk/>
            <pc:sldMk cId="3097446796" sldId="398"/>
            <ac:picMk id="1028" creationId="{850238D5-26E7-14DE-484C-C98E1EF9AAAE}"/>
          </ac:picMkLst>
        </pc:picChg>
      </pc:sldChg>
      <pc:sldChg chg="addSp delSp modSp add mod">
        <pc:chgData name="Егор Евгеньевич" userId="2d66c46eb1b02b5e" providerId="LiveId" clId="{0B0E680E-AEB8-4350-BAA1-CEF39523D306}" dt="2024-05-31T10:45:19.797" v="222" actId="123"/>
        <pc:sldMkLst>
          <pc:docMk/>
          <pc:sldMk cId="1730320524" sldId="399"/>
        </pc:sldMkLst>
        <pc:spChg chg="add mod">
          <ac:chgData name="Егор Евгеньевич" userId="2d66c46eb1b02b5e" providerId="LiveId" clId="{0B0E680E-AEB8-4350-BAA1-CEF39523D306}" dt="2024-05-31T10:45:19.797" v="222" actId="123"/>
          <ac:spMkLst>
            <pc:docMk/>
            <pc:sldMk cId="1730320524" sldId="399"/>
            <ac:spMk id="2" creationId="{7DFD4B52-7D5B-54FF-3456-84FFCB5ABDFF}"/>
          </ac:spMkLst>
        </pc:spChg>
        <pc:spChg chg="del">
          <ac:chgData name="Егор Евгеньевич" userId="2d66c46eb1b02b5e" providerId="LiveId" clId="{0B0E680E-AEB8-4350-BAA1-CEF39523D306}" dt="2024-05-31T10:44:07.991" v="168" actId="478"/>
          <ac:spMkLst>
            <pc:docMk/>
            <pc:sldMk cId="1730320524" sldId="399"/>
            <ac:spMk id="4" creationId="{20498084-A829-ACFA-09B6-168747A0D946}"/>
          </ac:spMkLst>
        </pc:spChg>
        <pc:spChg chg="del">
          <ac:chgData name="Егор Евгеньевич" userId="2d66c46eb1b02b5e" providerId="LiveId" clId="{0B0E680E-AEB8-4350-BAA1-CEF39523D306}" dt="2024-05-31T10:44:12.288" v="172" actId="478"/>
          <ac:spMkLst>
            <pc:docMk/>
            <pc:sldMk cId="1730320524" sldId="399"/>
            <ac:spMk id="7" creationId="{480E706C-2510-3814-A0CD-5760929D665D}"/>
          </ac:spMkLst>
        </pc:spChg>
        <pc:spChg chg="del mod">
          <ac:chgData name="Егор Евгеньевич" userId="2d66c46eb1b02b5e" providerId="LiveId" clId="{0B0E680E-AEB8-4350-BAA1-CEF39523D306}" dt="2024-05-31T10:44:07.992" v="170"/>
          <ac:spMkLst>
            <pc:docMk/>
            <pc:sldMk cId="1730320524" sldId="399"/>
            <ac:spMk id="8" creationId="{0109425B-A8FA-C149-852F-892D20801E3A}"/>
          </ac:spMkLst>
        </pc:spChg>
        <pc:spChg chg="del">
          <ac:chgData name="Егор Евгеньевич" userId="2d66c46eb1b02b5e" providerId="LiveId" clId="{0B0E680E-AEB8-4350-BAA1-CEF39523D306}" dt="2024-05-31T10:44:13.407" v="173" actId="478"/>
          <ac:spMkLst>
            <pc:docMk/>
            <pc:sldMk cId="1730320524" sldId="399"/>
            <ac:spMk id="9" creationId="{325898E9-C1E2-5771-EC5A-7BBD622B9023}"/>
          </ac:spMkLst>
        </pc:spChg>
        <pc:spChg chg="del">
          <ac:chgData name="Егор Евгеньевич" userId="2d66c46eb1b02b5e" providerId="LiveId" clId="{0B0E680E-AEB8-4350-BAA1-CEF39523D306}" dt="2024-05-31T10:44:09.727" v="171" actId="478"/>
          <ac:spMkLst>
            <pc:docMk/>
            <pc:sldMk cId="1730320524" sldId="399"/>
            <ac:spMk id="10" creationId="{9892F4B2-839E-B133-F6BE-DC584F04DA2B}"/>
          </ac:spMkLst>
        </pc:spChg>
        <pc:spChg chg="del">
          <ac:chgData name="Егор Евгеньевич" userId="2d66c46eb1b02b5e" providerId="LiveId" clId="{0B0E680E-AEB8-4350-BAA1-CEF39523D306}" dt="2024-05-31T10:44:03.603" v="166" actId="478"/>
          <ac:spMkLst>
            <pc:docMk/>
            <pc:sldMk cId="1730320524" sldId="399"/>
            <ac:spMk id="15" creationId="{65D8698A-A89E-1537-12F3-BCAB0C26F83E}"/>
          </ac:spMkLst>
        </pc:spChg>
        <pc:picChg chg="del">
          <ac:chgData name="Егор Евгеньевич" userId="2d66c46eb1b02b5e" providerId="LiveId" clId="{0B0E680E-AEB8-4350-BAA1-CEF39523D306}" dt="2024-05-31T10:44:01.343" v="162" actId="478"/>
          <ac:picMkLst>
            <pc:docMk/>
            <pc:sldMk cId="1730320524" sldId="399"/>
            <ac:picMk id="1025" creationId="{2AB1C091-2AAF-555F-E05F-D647B6F0C638}"/>
          </ac:picMkLst>
        </pc:picChg>
        <pc:picChg chg="del">
          <ac:chgData name="Егор Евгеньевич" userId="2d66c46eb1b02b5e" providerId="LiveId" clId="{0B0E680E-AEB8-4350-BAA1-CEF39523D306}" dt="2024-05-31T10:44:01.736" v="163" actId="478"/>
          <ac:picMkLst>
            <pc:docMk/>
            <pc:sldMk cId="1730320524" sldId="399"/>
            <ac:picMk id="1026" creationId="{2809E0F5-AE04-9227-E565-1E07A8D417EA}"/>
          </ac:picMkLst>
        </pc:picChg>
        <pc:picChg chg="del">
          <ac:chgData name="Егор Евгеньевич" userId="2d66c46eb1b02b5e" providerId="LiveId" clId="{0B0E680E-AEB8-4350-BAA1-CEF39523D306}" dt="2024-05-31T10:44:02.359" v="165" actId="478"/>
          <ac:picMkLst>
            <pc:docMk/>
            <pc:sldMk cId="1730320524" sldId="399"/>
            <ac:picMk id="1027" creationId="{F72EDF8E-CA34-C6B7-20F2-DDB584B0A29D}"/>
          </ac:picMkLst>
        </pc:picChg>
        <pc:picChg chg="del">
          <ac:chgData name="Егор Евгеньевич" userId="2d66c46eb1b02b5e" providerId="LiveId" clId="{0B0E680E-AEB8-4350-BAA1-CEF39523D306}" dt="2024-05-31T10:44:02.032" v="164" actId="478"/>
          <ac:picMkLst>
            <pc:docMk/>
            <pc:sldMk cId="1730320524" sldId="399"/>
            <ac:picMk id="1028" creationId="{850238D5-26E7-14DE-484C-C98E1EF9AAAE}"/>
          </ac:picMkLst>
        </pc:picChg>
      </pc:sldChg>
      <pc:sldChg chg="addSp delSp modSp add mod ord">
        <pc:chgData name="Егор Евгеньевич" userId="2d66c46eb1b02b5e" providerId="LiveId" clId="{0B0E680E-AEB8-4350-BAA1-CEF39523D306}" dt="2024-05-31T10:48:54.362" v="353" actId="1076"/>
        <pc:sldMkLst>
          <pc:docMk/>
          <pc:sldMk cId="3624505475" sldId="400"/>
        </pc:sldMkLst>
        <pc:spChg chg="del">
          <ac:chgData name="Егор Евгеньевич" userId="2d66c46eb1b02b5e" providerId="LiveId" clId="{0B0E680E-AEB8-4350-BAA1-CEF39523D306}" dt="2024-05-31T10:45:38.928" v="226" actId="478"/>
          <ac:spMkLst>
            <pc:docMk/>
            <pc:sldMk cId="3624505475" sldId="400"/>
            <ac:spMk id="2" creationId="{7DFD4B52-7D5B-54FF-3456-84FFCB5ABDFF}"/>
          </ac:spMkLst>
        </pc:spChg>
        <pc:spChg chg="mod">
          <ac:chgData name="Егор Евгеньевич" userId="2d66c46eb1b02b5e" providerId="LiveId" clId="{0B0E680E-AEB8-4350-BAA1-CEF39523D306}" dt="2024-05-31T10:46:46.553" v="297" actId="20577"/>
          <ac:spMkLst>
            <pc:docMk/>
            <pc:sldMk cId="3624505475" sldId="400"/>
            <ac:spMk id="3" creationId="{63BCF5B3-9027-32CB-5EB8-780C7DEFFF2E}"/>
          </ac:spMkLst>
        </pc:spChg>
        <pc:spChg chg="add mod">
          <ac:chgData name="Егор Евгеньевич" userId="2d66c46eb1b02b5e" providerId="LiveId" clId="{0B0E680E-AEB8-4350-BAA1-CEF39523D306}" dt="2024-05-31T10:46:20.752" v="240" actId="14100"/>
          <ac:spMkLst>
            <pc:docMk/>
            <pc:sldMk cId="3624505475" sldId="400"/>
            <ac:spMk id="10" creationId="{C04C41C3-FD0E-601C-0018-040A02385C5D}"/>
          </ac:spMkLst>
        </pc:spChg>
        <pc:spChg chg="add mod">
          <ac:chgData name="Егор Евгеньевич" userId="2d66c46eb1b02b5e" providerId="LiveId" clId="{0B0E680E-AEB8-4350-BAA1-CEF39523D306}" dt="2024-05-31T10:46:55.357" v="301" actId="1076"/>
          <ac:spMkLst>
            <pc:docMk/>
            <pc:sldMk cId="3624505475" sldId="400"/>
            <ac:spMk id="13" creationId="{E0DBA18E-EA5D-C0F6-9E52-A6ABD3614114}"/>
          </ac:spMkLst>
        </pc:spChg>
        <pc:spChg chg="add mod">
          <ac:chgData name="Егор Евгеньевич" userId="2d66c46eb1b02b5e" providerId="LiveId" clId="{0B0E680E-AEB8-4350-BAA1-CEF39523D306}" dt="2024-05-31T10:48:54.362" v="353" actId="1076"/>
          <ac:spMkLst>
            <pc:docMk/>
            <pc:sldMk cId="3624505475" sldId="400"/>
            <ac:spMk id="17" creationId="{154CE634-D8BB-1B43-5321-BC28B520D662}"/>
          </ac:spMkLst>
        </pc:spChg>
        <pc:graphicFrameChg chg="add del mod modGraphic">
          <ac:chgData name="Егор Евгеньевич" userId="2d66c46eb1b02b5e" providerId="LiveId" clId="{0B0E680E-AEB8-4350-BAA1-CEF39523D306}" dt="2024-05-31T10:46:14.286" v="237" actId="478"/>
          <ac:graphicFrameMkLst>
            <pc:docMk/>
            <pc:sldMk cId="3624505475" sldId="400"/>
            <ac:graphicFrameMk id="4" creationId="{6EB45D21-526C-CB64-2E77-D94EAAC0A766}"/>
          </ac:graphicFrameMkLst>
        </pc:graphicFrameChg>
        <pc:graphicFrameChg chg="add del mod">
          <ac:chgData name="Егор Евгеньевич" userId="2d66c46eb1b02b5e" providerId="LiveId" clId="{0B0E680E-AEB8-4350-BAA1-CEF39523D306}" dt="2024-05-31T10:46:12.198" v="236" actId="478"/>
          <ac:graphicFrameMkLst>
            <pc:docMk/>
            <pc:sldMk cId="3624505475" sldId="400"/>
            <ac:graphicFrameMk id="5" creationId="{DF3FE3DB-2F73-1F23-8749-875B95856506}"/>
          </ac:graphicFrameMkLst>
        </pc:graphicFrameChg>
        <pc:graphicFrameChg chg="add del mod">
          <ac:chgData name="Егор Евгеньевич" userId="2d66c46eb1b02b5e" providerId="LiveId" clId="{0B0E680E-AEB8-4350-BAA1-CEF39523D306}" dt="2024-05-31T10:46:11.506" v="235" actId="478"/>
          <ac:graphicFrameMkLst>
            <pc:docMk/>
            <pc:sldMk cId="3624505475" sldId="400"/>
            <ac:graphicFrameMk id="7" creationId="{63C521BF-FF39-85B2-F2D8-07ACE4F2E8CF}"/>
          </ac:graphicFrameMkLst>
        </pc:graphicFrameChg>
        <pc:graphicFrameChg chg="add del mod">
          <ac:chgData name="Егор Евгеньевич" userId="2d66c46eb1b02b5e" providerId="LiveId" clId="{0B0E680E-AEB8-4350-BAA1-CEF39523D306}" dt="2024-05-31T10:45:51.919" v="231" actId="478"/>
          <ac:graphicFrameMkLst>
            <pc:docMk/>
            <pc:sldMk cId="3624505475" sldId="400"/>
            <ac:graphicFrameMk id="8" creationId="{7D754A4B-C392-B567-DC77-507CCD8AF67C}"/>
          </ac:graphicFrameMkLst>
        </pc:graphicFrameChg>
        <pc:graphicFrameChg chg="add del mod">
          <ac:chgData name="Егор Евгеньевич" userId="2d66c46eb1b02b5e" providerId="LiveId" clId="{0B0E680E-AEB8-4350-BAA1-CEF39523D306}" dt="2024-05-31T10:45:51.401" v="230" actId="478"/>
          <ac:graphicFrameMkLst>
            <pc:docMk/>
            <pc:sldMk cId="3624505475" sldId="400"/>
            <ac:graphicFrameMk id="9" creationId="{12F8BF1E-D8F3-258D-1CC6-CA277C5491CB}"/>
          </ac:graphicFrameMkLst>
        </pc:graphicFrameChg>
        <pc:graphicFrameChg chg="add mod">
          <ac:chgData name="Егор Евгеньевич" userId="2d66c46eb1b02b5e" providerId="LiveId" clId="{0B0E680E-AEB8-4350-BAA1-CEF39523D306}" dt="2024-05-31T10:47:07.458" v="307" actId="1076"/>
          <ac:graphicFrameMkLst>
            <pc:docMk/>
            <pc:sldMk cId="3624505475" sldId="400"/>
            <ac:graphicFrameMk id="12" creationId="{8922024A-C858-82FB-E8D5-CA08F80E8CE7}"/>
          </ac:graphicFrameMkLst>
        </pc:graphicFrameChg>
        <pc:graphicFrameChg chg="add mod">
          <ac:chgData name="Егор Евгеньевич" userId="2d66c46eb1b02b5e" providerId="LiveId" clId="{0B0E680E-AEB8-4350-BAA1-CEF39523D306}" dt="2024-05-31T10:47:00.396" v="305" actId="1076"/>
          <ac:graphicFrameMkLst>
            <pc:docMk/>
            <pc:sldMk cId="3624505475" sldId="400"/>
            <ac:graphicFrameMk id="15" creationId="{CB16C1BC-5317-F278-9463-9A58F3E9D784}"/>
          </ac:graphicFrameMkLst>
        </pc:graphicFrameChg>
      </pc:sldChg>
      <pc:sldChg chg="addSp delSp modSp add mod">
        <pc:chgData name="Егор Евгеньевич" userId="2d66c46eb1b02b5e" providerId="LiveId" clId="{0B0E680E-AEB8-4350-BAA1-CEF39523D306}" dt="2024-05-31T10:48:42.989" v="347" actId="1076"/>
        <pc:sldMkLst>
          <pc:docMk/>
          <pc:sldMk cId="4254243095" sldId="401"/>
        </pc:sldMkLst>
        <pc:spChg chg="add">
          <ac:chgData name="Егор Евгеньевич" userId="2d66c46eb1b02b5e" providerId="LiveId" clId="{0B0E680E-AEB8-4350-BAA1-CEF39523D306}" dt="2024-05-31T10:48:12.226" v="331"/>
          <ac:spMkLst>
            <pc:docMk/>
            <pc:sldMk cId="4254243095" sldId="401"/>
            <ac:spMk id="2" creationId="{F24737A1-9F62-A5B7-B43B-D179C2824E5E}"/>
          </ac:spMkLst>
        </pc:spChg>
        <pc:spChg chg="mod">
          <ac:chgData name="Егор Евгеньевич" userId="2d66c46eb1b02b5e" providerId="LiveId" clId="{0B0E680E-AEB8-4350-BAA1-CEF39523D306}" dt="2024-05-31T10:48:08.752" v="330" actId="20577"/>
          <ac:spMkLst>
            <pc:docMk/>
            <pc:sldMk cId="4254243095" sldId="401"/>
            <ac:spMk id="3" creationId="{63BCF5B3-9027-32CB-5EB8-780C7DEFFF2E}"/>
          </ac:spMkLst>
        </pc:spChg>
        <pc:spChg chg="add mod">
          <ac:chgData name="Егор Евгеньевич" userId="2d66c46eb1b02b5e" providerId="LiveId" clId="{0B0E680E-AEB8-4350-BAA1-CEF39523D306}" dt="2024-05-31T10:48:26.847" v="340" actId="14100"/>
          <ac:spMkLst>
            <pc:docMk/>
            <pc:sldMk cId="4254243095" sldId="401"/>
            <ac:spMk id="5" creationId="{AD1A2BB5-7292-8D7C-34C3-EC38F73F95B3}"/>
          </ac:spMkLst>
        </pc:spChg>
        <pc:spChg chg="add mod">
          <ac:chgData name="Егор Евгеньевич" userId="2d66c46eb1b02b5e" providerId="LiveId" clId="{0B0E680E-AEB8-4350-BAA1-CEF39523D306}" dt="2024-05-31T10:48:42.989" v="347" actId="1076"/>
          <ac:spMkLst>
            <pc:docMk/>
            <pc:sldMk cId="4254243095" sldId="401"/>
            <ac:spMk id="9" creationId="{1EB6EE54-C153-9524-6BC7-BBF36DF7D473}"/>
          </ac:spMkLst>
        </pc:spChg>
        <pc:spChg chg="del">
          <ac:chgData name="Егор Евгеньевич" userId="2d66c46eb1b02b5e" providerId="LiveId" clId="{0B0E680E-AEB8-4350-BAA1-CEF39523D306}" dt="2024-05-31T10:48:13.758" v="332" actId="478"/>
          <ac:spMkLst>
            <pc:docMk/>
            <pc:sldMk cId="4254243095" sldId="401"/>
            <ac:spMk id="17" creationId="{154CE634-D8BB-1B43-5321-BC28B520D662}"/>
          </ac:spMkLst>
        </pc:spChg>
        <pc:graphicFrameChg chg="add mod">
          <ac:chgData name="Егор Евгеньевич" userId="2d66c46eb1b02b5e" providerId="LiveId" clId="{0B0E680E-AEB8-4350-BAA1-CEF39523D306}" dt="2024-05-31T10:48:17.236" v="335" actId="1076"/>
          <ac:graphicFrameMkLst>
            <pc:docMk/>
            <pc:sldMk cId="4254243095" sldId="401"/>
            <ac:graphicFrameMk id="4" creationId="{0CA1AD86-58F2-E4AB-D192-D5767FB23C5F}"/>
          </ac:graphicFrameMkLst>
        </pc:graphicFrameChg>
        <pc:graphicFrameChg chg="add mod">
          <ac:chgData name="Егор Евгеньевич" userId="2d66c46eb1b02b5e" providerId="LiveId" clId="{0B0E680E-AEB8-4350-BAA1-CEF39523D306}" dt="2024-05-31T10:48:34.042" v="343" actId="1076"/>
          <ac:graphicFrameMkLst>
            <pc:docMk/>
            <pc:sldMk cId="4254243095" sldId="401"/>
            <ac:graphicFrameMk id="7" creationId="{7D8F5370-40B2-F15A-894F-F34A99A07B4A}"/>
          </ac:graphicFrameMkLst>
        </pc:graphicFrameChg>
        <pc:graphicFrameChg chg="del">
          <ac:chgData name="Егор Евгеньевич" userId="2d66c46eb1b02b5e" providerId="LiveId" clId="{0B0E680E-AEB8-4350-BAA1-CEF39523D306}" dt="2024-05-31T10:48:00.335" v="311" actId="478"/>
          <ac:graphicFrameMkLst>
            <pc:docMk/>
            <pc:sldMk cId="4254243095" sldId="401"/>
            <ac:graphicFrameMk id="12" creationId="{8922024A-C858-82FB-E8D5-CA08F80E8CE7}"/>
          </ac:graphicFrameMkLst>
        </pc:graphicFrameChg>
        <pc:graphicFrameChg chg="del">
          <ac:chgData name="Егор Евгеньевич" userId="2d66c46eb1b02b5e" providerId="LiveId" clId="{0B0E680E-AEB8-4350-BAA1-CEF39523D306}" dt="2024-05-31T10:48:00.702" v="312" actId="478"/>
          <ac:graphicFrameMkLst>
            <pc:docMk/>
            <pc:sldMk cId="4254243095" sldId="401"/>
            <ac:graphicFrameMk id="15" creationId="{CB16C1BC-5317-F278-9463-9A58F3E9D784}"/>
          </ac:graphicFrameMkLst>
        </pc:graphicFrameChg>
      </pc:sldChg>
      <pc:sldChg chg="addSp delSp modSp add mod">
        <pc:chgData name="Егор Евгеньевич" userId="2d66c46eb1b02b5e" providerId="LiveId" clId="{0B0E680E-AEB8-4350-BAA1-CEF39523D306}" dt="2024-05-31T11:02:12.162" v="870" actId="13926"/>
        <pc:sldMkLst>
          <pc:docMk/>
          <pc:sldMk cId="4049886134" sldId="402"/>
        </pc:sldMkLst>
        <pc:spChg chg="mod">
          <ac:chgData name="Егор Евгеньевич" userId="2d66c46eb1b02b5e" providerId="LiveId" clId="{0B0E680E-AEB8-4350-BAA1-CEF39523D306}" dt="2024-05-31T10:49:25.718" v="426" actId="20577"/>
          <ac:spMkLst>
            <pc:docMk/>
            <pc:sldMk cId="4049886134" sldId="402"/>
            <ac:spMk id="3" creationId="{63BCF5B3-9027-32CB-5EB8-780C7DEFFF2E}"/>
          </ac:spMkLst>
        </pc:spChg>
        <pc:spChg chg="del">
          <ac:chgData name="Егор Евгеньевич" userId="2d66c46eb1b02b5e" providerId="LiveId" clId="{0B0E680E-AEB8-4350-BAA1-CEF39523D306}" dt="2024-05-31T10:49:33.942" v="427" actId="478"/>
          <ac:spMkLst>
            <pc:docMk/>
            <pc:sldMk cId="4049886134" sldId="402"/>
            <ac:spMk id="9" creationId="{1EB6EE54-C153-9524-6BC7-BBF36DF7D473}"/>
          </ac:spMkLst>
        </pc:spChg>
        <pc:spChg chg="add mod">
          <ac:chgData name="Егор Евгеньевич" userId="2d66c46eb1b02b5e" providerId="LiveId" clId="{0B0E680E-AEB8-4350-BAA1-CEF39523D306}" dt="2024-05-31T11:02:12.162" v="870" actId="13926"/>
          <ac:spMkLst>
            <pc:docMk/>
            <pc:sldMk cId="4049886134" sldId="402"/>
            <ac:spMk id="12" creationId="{D9CE9AAF-ED40-C39D-2C44-14569A141365}"/>
          </ac:spMkLst>
        </pc:spChg>
        <pc:graphicFrameChg chg="del">
          <ac:chgData name="Егор Евгеньевич" userId="2d66c46eb1b02b5e" providerId="LiveId" clId="{0B0E680E-AEB8-4350-BAA1-CEF39523D306}" dt="2024-05-31T10:49:06.320" v="355" actId="478"/>
          <ac:graphicFrameMkLst>
            <pc:docMk/>
            <pc:sldMk cId="4049886134" sldId="402"/>
            <ac:graphicFrameMk id="4" creationId="{0CA1AD86-58F2-E4AB-D192-D5767FB23C5F}"/>
          </ac:graphicFrameMkLst>
        </pc:graphicFrameChg>
        <pc:graphicFrameChg chg="del">
          <ac:chgData name="Егор Евгеньевич" userId="2d66c46eb1b02b5e" providerId="LiveId" clId="{0B0E680E-AEB8-4350-BAA1-CEF39523D306}" dt="2024-05-31T10:49:06.686" v="356" actId="478"/>
          <ac:graphicFrameMkLst>
            <pc:docMk/>
            <pc:sldMk cId="4049886134" sldId="402"/>
            <ac:graphicFrameMk id="7" creationId="{7D8F5370-40B2-F15A-894F-F34A99A07B4A}"/>
          </ac:graphicFrameMkLst>
        </pc:graphicFrameChg>
      </pc:sldChg>
      <pc:sldChg chg="addSp delSp modSp add mod">
        <pc:chgData name="Егор Евгеньевич" userId="2d66c46eb1b02b5e" providerId="LiveId" clId="{0B0E680E-AEB8-4350-BAA1-CEF39523D306}" dt="2024-05-31T11:02:08.158" v="869" actId="13926"/>
        <pc:sldMkLst>
          <pc:docMk/>
          <pc:sldMk cId="2837324663" sldId="403"/>
        </pc:sldMkLst>
        <pc:spChg chg="mod">
          <ac:chgData name="Егор Евгеньевич" userId="2d66c46eb1b02b5e" providerId="LiveId" clId="{0B0E680E-AEB8-4350-BAA1-CEF39523D306}" dt="2024-05-31T10:50:14.544" v="481" actId="20577"/>
          <ac:spMkLst>
            <pc:docMk/>
            <pc:sldMk cId="2837324663" sldId="403"/>
            <ac:spMk id="3" creationId="{63BCF5B3-9027-32CB-5EB8-780C7DEFFF2E}"/>
          </ac:spMkLst>
        </pc:spChg>
        <pc:spChg chg="add mod">
          <ac:chgData name="Егор Евгеньевич" userId="2d66c46eb1b02b5e" providerId="LiveId" clId="{0B0E680E-AEB8-4350-BAA1-CEF39523D306}" dt="2024-05-31T10:50:28.151" v="487" actId="14100"/>
          <ac:spMkLst>
            <pc:docMk/>
            <pc:sldMk cId="2837324663" sldId="403"/>
            <ac:spMk id="4" creationId="{084E5BE7-AE09-6067-5B49-95A397699E85}"/>
          </ac:spMkLst>
        </pc:spChg>
        <pc:spChg chg="add mod">
          <ac:chgData name="Егор Евгеньевич" userId="2d66c46eb1b02b5e" providerId="LiveId" clId="{0B0E680E-AEB8-4350-BAA1-CEF39523D306}" dt="2024-05-31T10:51:23.136" v="508" actId="1076"/>
          <ac:spMkLst>
            <pc:docMk/>
            <pc:sldMk cId="2837324663" sldId="403"/>
            <ac:spMk id="9" creationId="{DEF8986D-3CE6-E28F-46CA-9DE4DB997DC5}"/>
          </ac:spMkLst>
        </pc:spChg>
        <pc:spChg chg="del">
          <ac:chgData name="Егор Евгеньевич" userId="2d66c46eb1b02b5e" providerId="LiveId" clId="{0B0E680E-AEB8-4350-BAA1-CEF39523D306}" dt="2024-05-31T10:50:18.224" v="482" actId="478"/>
          <ac:spMkLst>
            <pc:docMk/>
            <pc:sldMk cId="2837324663" sldId="403"/>
            <ac:spMk id="12" creationId="{D9CE9AAF-ED40-C39D-2C44-14569A141365}"/>
          </ac:spMkLst>
        </pc:spChg>
        <pc:spChg chg="del">
          <ac:chgData name="Егор Евгеньевич" userId="2d66c46eb1b02b5e" providerId="LiveId" clId="{0B0E680E-AEB8-4350-BAA1-CEF39523D306}" dt="2024-05-31T10:51:39.967" v="516" actId="478"/>
          <ac:spMkLst>
            <pc:docMk/>
            <pc:sldMk cId="2837324663" sldId="403"/>
            <ac:spMk id="13" creationId="{E0DBA18E-EA5D-C0F6-9E52-A6ABD3614114}"/>
          </ac:spMkLst>
        </pc:spChg>
        <pc:spChg chg="add mod">
          <ac:chgData name="Егор Евгеньевич" userId="2d66c46eb1b02b5e" providerId="LiveId" clId="{0B0E680E-AEB8-4350-BAA1-CEF39523D306}" dt="2024-05-31T11:02:08.158" v="869" actId="13926"/>
          <ac:spMkLst>
            <pc:docMk/>
            <pc:sldMk cId="2837324663" sldId="403"/>
            <ac:spMk id="16" creationId="{B330A338-1C1D-4CEE-2AEE-02A295597156}"/>
          </ac:spMkLst>
        </pc:spChg>
        <pc:graphicFrameChg chg="add mod">
          <ac:chgData name="Егор Евгеньевич" userId="2d66c46eb1b02b5e" providerId="LiveId" clId="{0B0E680E-AEB8-4350-BAA1-CEF39523D306}" dt="2024-05-31T10:51:15.041" v="504" actId="1076"/>
          <ac:graphicFrameMkLst>
            <pc:docMk/>
            <pc:sldMk cId="2837324663" sldId="403"/>
            <ac:graphicFrameMk id="7" creationId="{E9955C0F-A818-BB3C-5C0D-39C0CC6BA42C}"/>
          </ac:graphicFrameMkLst>
        </pc:graphicFrameChg>
      </pc:sldChg>
      <pc:sldChg chg="addSp delSp modSp add mod">
        <pc:chgData name="Егор Евгеньевич" userId="2d66c46eb1b02b5e" providerId="LiveId" clId="{0B0E680E-AEB8-4350-BAA1-CEF39523D306}" dt="2024-05-31T10:58:52.568" v="688" actId="20577"/>
        <pc:sldMkLst>
          <pc:docMk/>
          <pc:sldMk cId="1203157038" sldId="404"/>
        </pc:sldMkLst>
        <pc:spChg chg="mod">
          <ac:chgData name="Егор Евгеньевич" userId="2d66c46eb1b02b5e" providerId="LiveId" clId="{0B0E680E-AEB8-4350-BAA1-CEF39523D306}" dt="2024-05-31T10:58:52.568" v="688" actId="20577"/>
          <ac:spMkLst>
            <pc:docMk/>
            <pc:sldMk cId="1203157038" sldId="404"/>
            <ac:spMk id="3" creationId="{63BCF5B3-9027-32CB-5EB8-780C7DEFFF2E}"/>
          </ac:spMkLst>
        </pc:spChg>
        <pc:spChg chg="del">
          <ac:chgData name="Егор Евгеньевич" userId="2d66c46eb1b02b5e" providerId="LiveId" clId="{0B0E680E-AEB8-4350-BAA1-CEF39523D306}" dt="2024-05-31T10:53:24.431" v="523" actId="478"/>
          <ac:spMkLst>
            <pc:docMk/>
            <pc:sldMk cId="1203157038" sldId="404"/>
            <ac:spMk id="9" creationId="{DEF8986D-3CE6-E28F-46CA-9DE4DB997DC5}"/>
          </ac:spMkLst>
        </pc:spChg>
        <pc:spChg chg="add mod">
          <ac:chgData name="Егор Евгеньевич" userId="2d66c46eb1b02b5e" providerId="LiveId" clId="{0B0E680E-AEB8-4350-BAA1-CEF39523D306}" dt="2024-05-31T10:54:29.055" v="569" actId="6549"/>
          <ac:spMkLst>
            <pc:docMk/>
            <pc:sldMk cId="1203157038" sldId="404"/>
            <ac:spMk id="12" creationId="{0B9D4E3B-29A2-6D35-A5D5-E0898D3F49BC}"/>
          </ac:spMkLst>
        </pc:spChg>
        <pc:spChg chg="del">
          <ac:chgData name="Егор Евгеньевич" userId="2d66c46eb1b02b5e" providerId="LiveId" clId="{0B0E680E-AEB8-4350-BAA1-CEF39523D306}" dt="2024-05-31T10:53:25.584" v="524" actId="478"/>
          <ac:spMkLst>
            <pc:docMk/>
            <pc:sldMk cId="1203157038" sldId="404"/>
            <ac:spMk id="16" creationId="{B330A338-1C1D-4CEE-2AEE-02A295597156}"/>
          </ac:spMkLst>
        </pc:spChg>
        <pc:graphicFrameChg chg="del">
          <ac:chgData name="Егор Евгеньевич" userId="2d66c46eb1b02b5e" providerId="LiveId" clId="{0B0E680E-AEB8-4350-BAA1-CEF39523D306}" dt="2024-05-31T10:53:26.190" v="525" actId="478"/>
          <ac:graphicFrameMkLst>
            <pc:docMk/>
            <pc:sldMk cId="1203157038" sldId="404"/>
            <ac:graphicFrameMk id="7" creationId="{E9955C0F-A818-BB3C-5C0D-39C0CC6BA42C}"/>
          </ac:graphicFrameMkLst>
        </pc:graphicFrameChg>
        <pc:picChg chg="add mod">
          <ac:chgData name="Егор Евгеньевич" userId="2d66c46eb1b02b5e" providerId="LiveId" clId="{0B0E680E-AEB8-4350-BAA1-CEF39523D306}" dt="2024-05-31T10:54:33.358" v="571" actId="1076"/>
          <ac:picMkLst>
            <pc:docMk/>
            <pc:sldMk cId="1203157038" sldId="404"/>
            <ac:picMk id="13" creationId="{7CB5319E-B47D-C5A4-ABFF-427943412575}"/>
          </ac:picMkLst>
        </pc:picChg>
      </pc:sldChg>
      <pc:sldChg chg="delSp modSp add mod">
        <pc:chgData name="Егор Евгеньевич" userId="2d66c46eb1b02b5e" providerId="LiveId" clId="{0B0E680E-AEB8-4350-BAA1-CEF39523D306}" dt="2024-05-31T10:58:57.984" v="694" actId="20577"/>
        <pc:sldMkLst>
          <pc:docMk/>
          <pc:sldMk cId="2288358323" sldId="405"/>
        </pc:sldMkLst>
        <pc:spChg chg="mod">
          <ac:chgData name="Егор Евгеньевич" userId="2d66c46eb1b02b5e" providerId="LiveId" clId="{0B0E680E-AEB8-4350-BAA1-CEF39523D306}" dt="2024-05-31T10:58:57.984" v="694" actId="20577"/>
          <ac:spMkLst>
            <pc:docMk/>
            <pc:sldMk cId="2288358323" sldId="405"/>
            <ac:spMk id="3" creationId="{63BCF5B3-9027-32CB-5EB8-780C7DEFFF2E}"/>
          </ac:spMkLst>
        </pc:spChg>
        <pc:spChg chg="mod">
          <ac:chgData name="Егор Евгеньевич" userId="2d66c46eb1b02b5e" providerId="LiveId" clId="{0B0E680E-AEB8-4350-BAA1-CEF39523D306}" dt="2024-05-31T10:54:59.945" v="581" actId="1076"/>
          <ac:spMkLst>
            <pc:docMk/>
            <pc:sldMk cId="2288358323" sldId="405"/>
            <ac:spMk id="12" creationId="{0B9D4E3B-29A2-6D35-A5D5-E0898D3F49BC}"/>
          </ac:spMkLst>
        </pc:spChg>
        <pc:picChg chg="del">
          <ac:chgData name="Егор Евгеньевич" userId="2d66c46eb1b02b5e" providerId="LiveId" clId="{0B0E680E-AEB8-4350-BAA1-CEF39523D306}" dt="2024-05-31T10:54:35.631" v="573" actId="478"/>
          <ac:picMkLst>
            <pc:docMk/>
            <pc:sldMk cId="2288358323" sldId="405"/>
            <ac:picMk id="13" creationId="{7CB5319E-B47D-C5A4-ABFF-427943412575}"/>
          </ac:picMkLst>
        </pc:picChg>
      </pc:sldChg>
      <pc:sldChg chg="addSp delSp modSp add mod">
        <pc:chgData name="Егор Евгеньевич" userId="2d66c46eb1b02b5e" providerId="LiveId" clId="{0B0E680E-AEB8-4350-BAA1-CEF39523D306}" dt="2024-05-31T11:02:04.296" v="868" actId="13926"/>
        <pc:sldMkLst>
          <pc:docMk/>
          <pc:sldMk cId="504509528" sldId="406"/>
        </pc:sldMkLst>
        <pc:spChg chg="mod">
          <ac:chgData name="Егор Евгеньевич" userId="2d66c46eb1b02b5e" providerId="LiveId" clId="{0B0E680E-AEB8-4350-BAA1-CEF39523D306}" dt="2024-05-31T10:59:04.846" v="705" actId="20577"/>
          <ac:spMkLst>
            <pc:docMk/>
            <pc:sldMk cId="504509528" sldId="406"/>
            <ac:spMk id="3" creationId="{63BCF5B3-9027-32CB-5EB8-780C7DEFFF2E}"/>
          </ac:spMkLst>
        </pc:spChg>
        <pc:spChg chg="add mod">
          <ac:chgData name="Егор Евгеньевич" userId="2d66c46eb1b02b5e" providerId="LiveId" clId="{0B0E680E-AEB8-4350-BAA1-CEF39523D306}" dt="2024-05-31T10:55:13.612" v="587" actId="1076"/>
          <ac:spMkLst>
            <pc:docMk/>
            <pc:sldMk cId="504509528" sldId="406"/>
            <ac:spMk id="7" creationId="{68592B70-C1C1-8DE9-FFFB-D6D6961C7930}"/>
          </ac:spMkLst>
        </pc:spChg>
        <pc:spChg chg="del">
          <ac:chgData name="Егор Евгеньевич" userId="2d66c46eb1b02b5e" providerId="LiveId" clId="{0B0E680E-AEB8-4350-BAA1-CEF39523D306}" dt="2024-05-31T10:55:03.593" v="583" actId="478"/>
          <ac:spMkLst>
            <pc:docMk/>
            <pc:sldMk cId="504509528" sldId="406"/>
            <ac:spMk id="12" creationId="{0B9D4E3B-29A2-6D35-A5D5-E0898D3F49BC}"/>
          </ac:spMkLst>
        </pc:spChg>
        <pc:spChg chg="add mod">
          <ac:chgData name="Егор Евгеньевич" userId="2d66c46eb1b02b5e" providerId="LiveId" clId="{0B0E680E-AEB8-4350-BAA1-CEF39523D306}" dt="2024-05-31T10:55:28.853" v="594" actId="1076"/>
          <ac:spMkLst>
            <pc:docMk/>
            <pc:sldMk cId="504509528" sldId="406"/>
            <ac:spMk id="13" creationId="{81EA3511-7E41-02A8-F4D3-0B0F740A4217}"/>
          </ac:spMkLst>
        </pc:spChg>
        <pc:spChg chg="add mod">
          <ac:chgData name="Егор Евгеньевич" userId="2d66c46eb1b02b5e" providerId="LiveId" clId="{0B0E680E-AEB8-4350-BAA1-CEF39523D306}" dt="2024-05-31T11:02:04.296" v="868" actId="13926"/>
          <ac:spMkLst>
            <pc:docMk/>
            <pc:sldMk cId="504509528" sldId="406"/>
            <ac:spMk id="16" creationId="{5219A50D-80E1-74A3-E003-D9838FCDB825}"/>
          </ac:spMkLst>
        </pc:spChg>
        <pc:graphicFrameChg chg="add mod">
          <ac:chgData name="Егор Евгеньевич" userId="2d66c46eb1b02b5e" providerId="LiveId" clId="{0B0E680E-AEB8-4350-BAA1-CEF39523D306}" dt="2024-05-31T10:55:32.217" v="598" actId="1076"/>
          <ac:graphicFrameMkLst>
            <pc:docMk/>
            <pc:sldMk cId="504509528" sldId="406"/>
            <ac:graphicFrameMk id="8" creationId="{D5442417-F815-2B37-F71D-96EE2B07A3C9}"/>
          </ac:graphicFrameMkLst>
        </pc:graphicFrameChg>
      </pc:sldChg>
      <pc:sldChg chg="delSp modSp add mod">
        <pc:chgData name="Егор Евгеньевич" userId="2d66c46eb1b02b5e" providerId="LiveId" clId="{0B0E680E-AEB8-4350-BAA1-CEF39523D306}" dt="2024-05-31T11:01:54.003" v="866" actId="13926"/>
        <pc:sldMkLst>
          <pc:docMk/>
          <pc:sldMk cId="1325142757" sldId="407"/>
        </pc:sldMkLst>
        <pc:spChg chg="mod">
          <ac:chgData name="Егор Евгеньевич" userId="2d66c46eb1b02b5e" providerId="LiveId" clId="{0B0E680E-AEB8-4350-BAA1-CEF39523D306}" dt="2024-05-31T10:59:13.134" v="728" actId="20577"/>
          <ac:spMkLst>
            <pc:docMk/>
            <pc:sldMk cId="1325142757" sldId="407"/>
            <ac:spMk id="3" creationId="{63BCF5B3-9027-32CB-5EB8-780C7DEFFF2E}"/>
          </ac:spMkLst>
        </pc:spChg>
        <pc:spChg chg="del">
          <ac:chgData name="Егор Евгеньевич" userId="2d66c46eb1b02b5e" providerId="LiveId" clId="{0B0E680E-AEB8-4350-BAA1-CEF39523D306}" dt="2024-05-31T10:57:08.158" v="628" actId="478"/>
          <ac:spMkLst>
            <pc:docMk/>
            <pc:sldMk cId="1325142757" sldId="407"/>
            <ac:spMk id="13" creationId="{81EA3511-7E41-02A8-F4D3-0B0F740A4217}"/>
          </ac:spMkLst>
        </pc:spChg>
        <pc:spChg chg="mod">
          <ac:chgData name="Егор Евгеньевич" userId="2d66c46eb1b02b5e" providerId="LiveId" clId="{0B0E680E-AEB8-4350-BAA1-CEF39523D306}" dt="2024-05-31T11:01:54.003" v="866" actId="13926"/>
          <ac:spMkLst>
            <pc:docMk/>
            <pc:sldMk cId="1325142757" sldId="407"/>
            <ac:spMk id="16" creationId="{5219A50D-80E1-74A3-E003-D9838FCDB825}"/>
          </ac:spMkLst>
        </pc:spChg>
        <pc:graphicFrameChg chg="del">
          <ac:chgData name="Егор Евгеньевич" userId="2d66c46eb1b02b5e" providerId="LiveId" clId="{0B0E680E-AEB8-4350-BAA1-CEF39523D306}" dt="2024-05-31T10:56:41.775" v="612" actId="478"/>
          <ac:graphicFrameMkLst>
            <pc:docMk/>
            <pc:sldMk cId="1325142757" sldId="407"/>
            <ac:graphicFrameMk id="8" creationId="{D5442417-F815-2B37-F71D-96EE2B07A3C9}"/>
          </ac:graphicFrameMkLst>
        </pc:graphicFrameChg>
      </pc:sldChg>
      <pc:sldChg chg="modSp add mod">
        <pc:chgData name="Егор Евгеньевич" userId="2d66c46eb1b02b5e" providerId="LiveId" clId="{0B0E680E-AEB8-4350-BAA1-CEF39523D306}" dt="2024-05-31T10:59:35.107" v="783" actId="20577"/>
        <pc:sldMkLst>
          <pc:docMk/>
          <pc:sldMk cId="494648850" sldId="408"/>
        </pc:sldMkLst>
        <pc:spChg chg="mod">
          <ac:chgData name="Егор Евгеньевич" userId="2d66c46eb1b02b5e" providerId="LiveId" clId="{0B0E680E-AEB8-4350-BAA1-CEF39523D306}" dt="2024-05-31T10:59:35.107" v="783" actId="20577"/>
          <ac:spMkLst>
            <pc:docMk/>
            <pc:sldMk cId="494648850" sldId="408"/>
            <ac:spMk id="3" creationId="{63BCF5B3-9027-32CB-5EB8-780C7DEFFF2E}"/>
          </ac:spMkLst>
        </pc:spChg>
        <pc:spChg chg="mod">
          <ac:chgData name="Егор Евгеньевич" userId="2d66c46eb1b02b5e" providerId="LiveId" clId="{0B0E680E-AEB8-4350-BAA1-CEF39523D306}" dt="2024-05-31T10:58:34.227" v="659" actId="20577"/>
          <ac:spMkLst>
            <pc:docMk/>
            <pc:sldMk cId="494648850" sldId="408"/>
            <ac:spMk id="16" creationId="{5219A50D-80E1-74A3-E003-D9838FCDB825}"/>
          </ac:spMkLst>
        </pc:spChg>
      </pc:sldChg>
      <pc:sldChg chg="addSp delSp modSp add mod">
        <pc:chgData name="Егор Евгеньевич" userId="2d66c46eb1b02b5e" providerId="LiveId" clId="{0B0E680E-AEB8-4350-BAA1-CEF39523D306}" dt="2024-05-31T11:01:13.254" v="842" actId="22"/>
        <pc:sldMkLst>
          <pc:docMk/>
          <pc:sldMk cId="442784202" sldId="409"/>
        </pc:sldMkLst>
        <pc:spChg chg="mod">
          <ac:chgData name="Егор Евгеньевич" userId="2d66c46eb1b02b5e" providerId="LiveId" clId="{0B0E680E-AEB8-4350-BAA1-CEF39523D306}" dt="2024-05-31T11:01:04.176" v="840" actId="20577"/>
          <ac:spMkLst>
            <pc:docMk/>
            <pc:sldMk cId="442784202" sldId="409"/>
            <ac:spMk id="3" creationId="{63BCF5B3-9027-32CB-5EB8-780C7DEFFF2E}"/>
          </ac:spMkLst>
        </pc:spChg>
        <pc:spChg chg="del">
          <ac:chgData name="Егор Евгеньевич" userId="2d66c46eb1b02b5e" providerId="LiveId" clId="{0B0E680E-AEB8-4350-BAA1-CEF39523D306}" dt="2024-05-31T10:59:52.151" v="790" actId="478"/>
          <ac:spMkLst>
            <pc:docMk/>
            <pc:sldMk cId="442784202" sldId="409"/>
            <ac:spMk id="4" creationId="{084E5BE7-AE09-6067-5B49-95A397699E85}"/>
          </ac:spMkLst>
        </pc:spChg>
        <pc:spChg chg="del mod">
          <ac:chgData name="Егор Евгеньевич" userId="2d66c46eb1b02b5e" providerId="LiveId" clId="{0B0E680E-AEB8-4350-BAA1-CEF39523D306}" dt="2024-05-31T10:59:50.046" v="787" actId="478"/>
          <ac:spMkLst>
            <pc:docMk/>
            <pc:sldMk cId="442784202" sldId="409"/>
            <ac:spMk id="7" creationId="{68592B70-C1C1-8DE9-FFFB-D6D6961C7930}"/>
          </ac:spMkLst>
        </pc:spChg>
        <pc:spChg chg="add del mod">
          <ac:chgData name="Егор Евгеньевич" userId="2d66c46eb1b02b5e" providerId="LiveId" clId="{0B0E680E-AEB8-4350-BAA1-CEF39523D306}" dt="2024-05-31T10:59:51.374" v="789" actId="478"/>
          <ac:spMkLst>
            <pc:docMk/>
            <pc:sldMk cId="442784202" sldId="409"/>
            <ac:spMk id="8" creationId="{6712DDEC-16A3-EA21-E1AB-18848D4F6A7F}"/>
          </ac:spMkLst>
        </pc:spChg>
        <pc:spChg chg="del">
          <ac:chgData name="Егор Евгеньевич" userId="2d66c46eb1b02b5e" providerId="LiveId" clId="{0B0E680E-AEB8-4350-BAA1-CEF39523D306}" dt="2024-05-31T10:59:52.495" v="791" actId="478"/>
          <ac:spMkLst>
            <pc:docMk/>
            <pc:sldMk cId="442784202" sldId="409"/>
            <ac:spMk id="10" creationId="{C04C41C3-FD0E-601C-0018-040A02385C5D}"/>
          </ac:spMkLst>
        </pc:spChg>
        <pc:spChg chg="add mod">
          <ac:chgData name="Егор Евгеньевич" userId="2d66c46eb1b02b5e" providerId="LiveId" clId="{0B0E680E-AEB8-4350-BAA1-CEF39523D306}" dt="2024-05-31T11:00:00.995" v="795" actId="1076"/>
          <ac:spMkLst>
            <pc:docMk/>
            <pc:sldMk cId="442784202" sldId="409"/>
            <ac:spMk id="12" creationId="{67638398-AB0F-236A-9CF4-EE6D62188BF5}"/>
          </ac:spMkLst>
        </pc:spChg>
        <pc:spChg chg="del">
          <ac:chgData name="Егор Евгеньевич" userId="2d66c46eb1b02b5e" providerId="LiveId" clId="{0B0E680E-AEB8-4350-BAA1-CEF39523D306}" dt="2024-05-31T10:58:39.337" v="661" actId="478"/>
          <ac:spMkLst>
            <pc:docMk/>
            <pc:sldMk cId="442784202" sldId="409"/>
            <ac:spMk id="16" creationId="{5219A50D-80E1-74A3-E003-D9838FCDB825}"/>
          </ac:spMkLst>
        </pc:spChg>
        <pc:spChg chg="add mod">
          <ac:chgData name="Егор Евгеньевич" userId="2d66c46eb1b02b5e" providerId="LiveId" clId="{0B0E680E-AEB8-4350-BAA1-CEF39523D306}" dt="2024-05-31T11:00:41.255" v="811" actId="1076"/>
          <ac:spMkLst>
            <pc:docMk/>
            <pc:sldMk cId="442784202" sldId="409"/>
            <ac:spMk id="17" creationId="{340DD088-61FC-FBA0-7EA8-2AE551E5224B}"/>
          </ac:spMkLst>
        </pc:spChg>
        <pc:spChg chg="add del">
          <ac:chgData name="Егор Евгеньевич" userId="2d66c46eb1b02b5e" providerId="LiveId" clId="{0B0E680E-AEB8-4350-BAA1-CEF39523D306}" dt="2024-05-31T11:01:13.254" v="842" actId="22"/>
          <ac:spMkLst>
            <pc:docMk/>
            <pc:sldMk cId="442784202" sldId="409"/>
            <ac:spMk id="19" creationId="{41D09CBA-9C51-1ADA-7CA0-27661A1F081F}"/>
          </ac:spMkLst>
        </pc:spChg>
        <pc:graphicFrameChg chg="add mod">
          <ac:chgData name="Егор Евгеньевич" userId="2d66c46eb1b02b5e" providerId="LiveId" clId="{0B0E680E-AEB8-4350-BAA1-CEF39523D306}" dt="2024-05-31T11:00:13.824" v="797" actId="1076"/>
          <ac:graphicFrameMkLst>
            <pc:docMk/>
            <pc:sldMk cId="442784202" sldId="409"/>
            <ac:graphicFrameMk id="9" creationId="{CD8EFAA0-134F-275D-A87B-4267FAA62DBB}"/>
          </ac:graphicFrameMkLst>
        </pc:graphicFrameChg>
        <pc:graphicFrameChg chg="add mod">
          <ac:chgData name="Егор Евгеньевич" userId="2d66c46eb1b02b5e" providerId="LiveId" clId="{0B0E680E-AEB8-4350-BAA1-CEF39523D306}" dt="2024-05-31T11:00:16.885" v="799" actId="14100"/>
          <ac:graphicFrameMkLst>
            <pc:docMk/>
            <pc:sldMk cId="442784202" sldId="409"/>
            <ac:graphicFrameMk id="13" creationId="{C062279E-F132-A2D5-068B-8BC7A03BB787}"/>
          </ac:graphicFrameMkLst>
        </pc:graphicFrameChg>
      </pc:sldChg>
      <pc:sldChg chg="addSp delSp modSp add mod">
        <pc:chgData name="Егор Евгеньевич" userId="2d66c46eb1b02b5e" providerId="LiveId" clId="{0B0E680E-AEB8-4350-BAA1-CEF39523D306}" dt="2024-05-31T11:01:45.847" v="864" actId="13926"/>
        <pc:sldMkLst>
          <pc:docMk/>
          <pc:sldMk cId="305024565" sldId="410"/>
        </pc:sldMkLst>
        <pc:spChg chg="mod">
          <ac:chgData name="Егор Евгеньевич" userId="2d66c46eb1b02b5e" providerId="LiveId" clId="{0B0E680E-AEB8-4350-BAA1-CEF39523D306}" dt="2024-05-31T11:01:29.050" v="859" actId="20577"/>
          <ac:spMkLst>
            <pc:docMk/>
            <pc:sldMk cId="305024565" sldId="410"/>
            <ac:spMk id="3" creationId="{63BCF5B3-9027-32CB-5EB8-780C7DEFFF2E}"/>
          </ac:spMkLst>
        </pc:spChg>
        <pc:spChg chg="add mod">
          <ac:chgData name="Егор Евгеньевич" userId="2d66c46eb1b02b5e" providerId="LiveId" clId="{0B0E680E-AEB8-4350-BAA1-CEF39523D306}" dt="2024-05-31T11:01:45.847" v="864" actId="13926"/>
          <ac:spMkLst>
            <pc:docMk/>
            <pc:sldMk cId="305024565" sldId="410"/>
            <ac:spMk id="7" creationId="{0B03B7A7-4C66-BD7A-DC6B-6E1334A63C89}"/>
          </ac:spMkLst>
        </pc:spChg>
        <pc:spChg chg="del mod">
          <ac:chgData name="Егор Евгеньевич" userId="2d66c46eb1b02b5e" providerId="LiveId" clId="{0B0E680E-AEB8-4350-BAA1-CEF39523D306}" dt="2024-05-31T11:01:20.213" v="847" actId="478"/>
          <ac:spMkLst>
            <pc:docMk/>
            <pc:sldMk cId="305024565" sldId="410"/>
            <ac:spMk id="17" creationId="{340DD088-61FC-FBA0-7EA8-2AE551E5224B}"/>
          </ac:spMkLst>
        </pc:spChg>
        <pc:graphicFrameChg chg="del">
          <ac:chgData name="Егор Евгеньевич" userId="2d66c46eb1b02b5e" providerId="LiveId" clId="{0B0E680E-AEB8-4350-BAA1-CEF39523D306}" dt="2024-05-31T11:01:16.767" v="844" actId="478"/>
          <ac:graphicFrameMkLst>
            <pc:docMk/>
            <pc:sldMk cId="305024565" sldId="410"/>
            <ac:graphicFrameMk id="9" creationId="{CD8EFAA0-134F-275D-A87B-4267FAA62DBB}"/>
          </ac:graphicFrameMkLst>
        </pc:graphicFrameChg>
        <pc:graphicFrameChg chg="del">
          <ac:chgData name="Егор Евгеньевич" userId="2d66c46eb1b02b5e" providerId="LiveId" clId="{0B0E680E-AEB8-4350-BAA1-CEF39523D306}" dt="2024-05-31T11:01:17.392" v="845" actId="478"/>
          <ac:graphicFrameMkLst>
            <pc:docMk/>
            <pc:sldMk cId="305024565" sldId="410"/>
            <ac:graphicFrameMk id="13" creationId="{C062279E-F132-A2D5-068B-8BC7A03BB787}"/>
          </ac:graphicFrameMkLst>
        </pc:graphicFrameChg>
      </pc:sldChg>
      <pc:sldChg chg="addSp delSp modSp add mod">
        <pc:chgData name="Егор Евгеньевич" userId="2d66c46eb1b02b5e" providerId="LiveId" clId="{0B0E680E-AEB8-4350-BAA1-CEF39523D306}" dt="2024-05-31T11:10:28.688" v="963" actId="478"/>
        <pc:sldMkLst>
          <pc:docMk/>
          <pc:sldMk cId="1306118820" sldId="411"/>
        </pc:sldMkLst>
        <pc:spChg chg="mod">
          <ac:chgData name="Егор Евгеньевич" userId="2d66c46eb1b02b5e" providerId="LiveId" clId="{0B0E680E-AEB8-4350-BAA1-CEF39523D306}" dt="2024-05-31T11:02:40.983" v="899" actId="20577"/>
          <ac:spMkLst>
            <pc:docMk/>
            <pc:sldMk cId="1306118820" sldId="411"/>
            <ac:spMk id="3" creationId="{63BCF5B3-9027-32CB-5EB8-780C7DEFFF2E}"/>
          </ac:spMkLst>
        </pc:spChg>
        <pc:spChg chg="del">
          <ac:chgData name="Егор Евгеньевич" userId="2d66c46eb1b02b5e" providerId="LiveId" clId="{0B0E680E-AEB8-4350-BAA1-CEF39523D306}" dt="2024-05-31T11:10:28.688" v="963" actId="478"/>
          <ac:spMkLst>
            <pc:docMk/>
            <pc:sldMk cId="1306118820" sldId="411"/>
            <ac:spMk id="5" creationId="{AD1A2BB5-7292-8D7C-34C3-EC38F73F95B3}"/>
          </ac:spMkLst>
        </pc:spChg>
        <pc:spChg chg="del">
          <ac:chgData name="Егор Евгеньевич" userId="2d66c46eb1b02b5e" providerId="LiveId" clId="{0B0E680E-AEB8-4350-BAA1-CEF39523D306}" dt="2024-05-31T11:02:50.495" v="900" actId="478"/>
          <ac:spMkLst>
            <pc:docMk/>
            <pc:sldMk cId="1306118820" sldId="411"/>
            <ac:spMk id="7" creationId="{0B03B7A7-4C66-BD7A-DC6B-6E1334A63C89}"/>
          </ac:spMkLst>
        </pc:spChg>
        <pc:spChg chg="add mod">
          <ac:chgData name="Егор Евгеньевич" userId="2d66c46eb1b02b5e" providerId="LiveId" clId="{0B0E680E-AEB8-4350-BAA1-CEF39523D306}" dt="2024-05-31T11:03:07.829" v="908" actId="13926"/>
          <ac:spMkLst>
            <pc:docMk/>
            <pc:sldMk cId="1306118820" sldId="411"/>
            <ac:spMk id="8" creationId="{84A8E8E0-96FB-AE80-2FB5-051009D5141F}"/>
          </ac:spMkLst>
        </pc:spChg>
      </pc:sldChg>
      <pc:sldChg chg="addSp delSp modSp add mod">
        <pc:chgData name="Егор Евгеньевич" userId="2d66c46eb1b02b5e" providerId="LiveId" clId="{0B0E680E-AEB8-4350-BAA1-CEF39523D306}" dt="2024-05-31T11:08:38" v="957" actId="1076"/>
        <pc:sldMkLst>
          <pc:docMk/>
          <pc:sldMk cId="2863645210" sldId="412"/>
        </pc:sldMkLst>
        <pc:spChg chg="mod">
          <ac:chgData name="Егор Евгеньевич" userId="2d66c46eb1b02b5e" providerId="LiveId" clId="{0B0E680E-AEB8-4350-BAA1-CEF39523D306}" dt="2024-05-31T11:03:36.495" v="923" actId="20577"/>
          <ac:spMkLst>
            <pc:docMk/>
            <pc:sldMk cId="2863645210" sldId="412"/>
            <ac:spMk id="3" creationId="{63BCF5B3-9027-32CB-5EB8-780C7DEFFF2E}"/>
          </ac:spMkLst>
        </pc:spChg>
        <pc:spChg chg="del mod">
          <ac:chgData name="Егор Евгеньевич" userId="2d66c46eb1b02b5e" providerId="LiveId" clId="{0B0E680E-AEB8-4350-BAA1-CEF39523D306}" dt="2024-05-31T11:04:53.391" v="925" actId="478"/>
          <ac:spMkLst>
            <pc:docMk/>
            <pc:sldMk cId="2863645210" sldId="412"/>
            <ac:spMk id="8" creationId="{84A8E8E0-96FB-AE80-2FB5-051009D5141F}"/>
          </ac:spMkLst>
        </pc:spChg>
        <pc:spChg chg="add mod">
          <ac:chgData name="Егор Евгеньевич" userId="2d66c46eb1b02b5e" providerId="LiveId" clId="{0B0E680E-AEB8-4350-BAA1-CEF39523D306}" dt="2024-05-31T11:08:31.056" v="953" actId="208"/>
          <ac:spMkLst>
            <pc:docMk/>
            <pc:sldMk cId="2863645210" sldId="412"/>
            <ac:spMk id="10" creationId="{1B1095D6-1474-1932-5C5E-6489E67DCE3C}"/>
          </ac:spMkLst>
        </pc:spChg>
        <pc:spChg chg="add mod">
          <ac:chgData name="Егор Евгеньевич" userId="2d66c46eb1b02b5e" providerId="LiveId" clId="{0B0E680E-AEB8-4350-BAA1-CEF39523D306}" dt="2024-05-31T11:08:35.558" v="955" actId="1076"/>
          <ac:spMkLst>
            <pc:docMk/>
            <pc:sldMk cId="2863645210" sldId="412"/>
            <ac:spMk id="13" creationId="{ACD7D4E9-F9A2-709F-23AB-9DB9C9A93801}"/>
          </ac:spMkLst>
        </pc:spChg>
        <pc:spChg chg="add mod">
          <ac:chgData name="Егор Евгеньевич" userId="2d66c46eb1b02b5e" providerId="LiveId" clId="{0B0E680E-AEB8-4350-BAA1-CEF39523D306}" dt="2024-05-31T11:08:38" v="957" actId="1076"/>
          <ac:spMkLst>
            <pc:docMk/>
            <pc:sldMk cId="2863645210" sldId="412"/>
            <ac:spMk id="15" creationId="{BD8D5812-29E5-EF8B-987E-415A7FCD7870}"/>
          </ac:spMkLst>
        </pc:spChg>
        <pc:picChg chg="add mod">
          <ac:chgData name="Егор Евгеньевич" userId="2d66c46eb1b02b5e" providerId="LiveId" clId="{0B0E680E-AEB8-4350-BAA1-CEF39523D306}" dt="2024-05-31T11:05:17.129" v="935" actId="1076"/>
          <ac:picMkLst>
            <pc:docMk/>
            <pc:sldMk cId="2863645210" sldId="412"/>
            <ac:picMk id="4" creationId="{2C596F1A-F279-8AD4-3EA8-505CC68980F4}"/>
          </ac:picMkLst>
        </pc:picChg>
        <pc:picChg chg="add mod">
          <ac:chgData name="Егор Евгеньевич" userId="2d66c46eb1b02b5e" providerId="LiveId" clId="{0B0E680E-AEB8-4350-BAA1-CEF39523D306}" dt="2024-05-31T11:05:22.524" v="939" actId="1076"/>
          <ac:picMkLst>
            <pc:docMk/>
            <pc:sldMk cId="2863645210" sldId="412"/>
            <ac:picMk id="7" creationId="{6D306266-61FE-FE42-DCB3-6C1BFA79A99A}"/>
          </ac:picMkLst>
        </pc:picChg>
        <pc:picChg chg="add mod">
          <ac:chgData name="Егор Евгеньевич" userId="2d66c46eb1b02b5e" providerId="LiveId" clId="{0B0E680E-AEB8-4350-BAA1-CEF39523D306}" dt="2024-05-31T11:05:35.119" v="944" actId="1076"/>
          <ac:picMkLst>
            <pc:docMk/>
            <pc:sldMk cId="2863645210" sldId="412"/>
            <ac:picMk id="9" creationId="{DEED5217-1AC8-402A-6224-8B6D3DB9AAD3}"/>
          </ac:picMkLst>
        </pc:picChg>
      </pc:sldChg>
      <pc:sldChg chg="addSp delSp modSp add mod">
        <pc:chgData name="Егор Евгеньевич" userId="2d66c46eb1b02b5e" providerId="LiveId" clId="{0B0E680E-AEB8-4350-BAA1-CEF39523D306}" dt="2024-05-31T11:08:51.909" v="962" actId="1076"/>
        <pc:sldMkLst>
          <pc:docMk/>
          <pc:sldMk cId="2951475746" sldId="413"/>
        </pc:sldMkLst>
        <pc:spChg chg="add mod">
          <ac:chgData name="Егор Евгеньевич" userId="2d66c46eb1b02b5e" providerId="LiveId" clId="{0B0E680E-AEB8-4350-BAA1-CEF39523D306}" dt="2024-05-31T11:08:42.037" v="958"/>
          <ac:spMkLst>
            <pc:docMk/>
            <pc:sldMk cId="2951475746" sldId="413"/>
            <ac:spMk id="10" creationId="{E25755E4-5AD2-81B1-1AFB-D544595ED3D4}"/>
          </ac:spMkLst>
        </pc:spChg>
        <pc:spChg chg="add mod">
          <ac:chgData name="Егор Евгеньевич" userId="2d66c46eb1b02b5e" providerId="LiveId" clId="{0B0E680E-AEB8-4350-BAA1-CEF39523D306}" dt="2024-05-31T11:08:49.248" v="960" actId="1076"/>
          <ac:spMkLst>
            <pc:docMk/>
            <pc:sldMk cId="2951475746" sldId="413"/>
            <ac:spMk id="13" creationId="{F7F758CB-05A2-DD80-7BF5-A5B14B8C7849}"/>
          </ac:spMkLst>
        </pc:spChg>
        <pc:spChg chg="add mod">
          <ac:chgData name="Егор Евгеньевич" userId="2d66c46eb1b02b5e" providerId="LiveId" clId="{0B0E680E-AEB8-4350-BAA1-CEF39523D306}" dt="2024-05-31T11:08:51.909" v="962" actId="1076"/>
          <ac:spMkLst>
            <pc:docMk/>
            <pc:sldMk cId="2951475746" sldId="413"/>
            <ac:spMk id="15" creationId="{9832A8B4-C2DB-FF04-B159-F87A53309B80}"/>
          </ac:spMkLst>
        </pc:spChg>
        <pc:picChg chg="add mod">
          <ac:chgData name="Егор Евгеньевич" userId="2d66c46eb1b02b5e" providerId="LiveId" clId="{0B0E680E-AEB8-4350-BAA1-CEF39523D306}" dt="2024-05-31T11:05:59.377" v="950" actId="14100"/>
          <ac:picMkLst>
            <pc:docMk/>
            <pc:sldMk cId="2951475746" sldId="413"/>
            <ac:picMk id="8" creationId="{2B35344E-DA57-BF96-DC43-D719A99B684C}"/>
          </ac:picMkLst>
        </pc:picChg>
        <pc:picChg chg="del">
          <ac:chgData name="Егор Евгеньевич" userId="2d66c46eb1b02b5e" providerId="LiveId" clId="{0B0E680E-AEB8-4350-BAA1-CEF39523D306}" dt="2024-05-31T11:05:52.337" v="946" actId="478"/>
          <ac:picMkLst>
            <pc:docMk/>
            <pc:sldMk cId="2951475746" sldId="413"/>
            <ac:picMk id="9" creationId="{DEED5217-1AC8-402A-6224-8B6D3DB9AAD3}"/>
          </ac:picMkLst>
        </pc:picChg>
      </pc:sldChg>
    </pc:docChg>
  </pc:docChgLst>
  <pc:docChgLst>
    <pc:chgData name="Егор Евгеньевич" userId="2d66c46eb1b02b5e" providerId="LiveId" clId="{F06E206E-8FAB-4D02-949D-A80B75722CC8}"/>
    <pc:docChg chg="delSld">
      <pc:chgData name="Егор Евгеньевич" userId="2d66c46eb1b02b5e" providerId="LiveId" clId="{F06E206E-8FAB-4D02-949D-A80B75722CC8}" dt="2024-07-22T08:27:06.277" v="0" actId="47"/>
      <pc:docMkLst>
        <pc:docMk/>
      </pc:docMkLst>
      <pc:sldChg chg="del">
        <pc:chgData name="Егор Евгеньевич" userId="2d66c46eb1b02b5e" providerId="LiveId" clId="{F06E206E-8FAB-4D02-949D-A80B75722CC8}" dt="2024-07-22T08:27:06.277" v="0" actId="47"/>
        <pc:sldMkLst>
          <pc:docMk/>
          <pc:sldMk cId="3741326320" sldId="336"/>
        </pc:sldMkLst>
      </pc:sldChg>
    </pc:docChg>
  </pc:docChgLst>
  <pc:docChgLst>
    <pc:chgData name="Егор Евгеньевич" userId="2d66c46eb1b02b5e" providerId="LiveId" clId="{415C9D05-0F85-4C46-88B8-AA1BE9C5D627}"/>
    <pc:docChg chg="undo custSel addSld delSld modSld">
      <pc:chgData name="Егор Евгеньевич" userId="2d66c46eb1b02b5e" providerId="LiveId" clId="{415C9D05-0F85-4C46-88B8-AA1BE9C5D627}" dt="2024-09-18T08:38:37.363" v="5728" actId="47"/>
      <pc:docMkLst>
        <pc:docMk/>
      </pc:docMkLst>
      <pc:sldChg chg="addSp modSp mod">
        <pc:chgData name="Егор Евгеньевич" userId="2d66c46eb1b02b5e" providerId="LiveId" clId="{415C9D05-0F85-4C46-88B8-AA1BE9C5D627}" dt="2024-09-18T08:36:25.741" v="5712" actId="255"/>
        <pc:sldMkLst>
          <pc:docMk/>
          <pc:sldMk cId="2425719717" sldId="258"/>
        </pc:sldMkLst>
        <pc:spChg chg="mod">
          <ac:chgData name="Егор Евгеньевич" userId="2d66c46eb1b02b5e" providerId="LiveId" clId="{415C9D05-0F85-4C46-88B8-AA1BE9C5D627}" dt="2024-09-18T08:36:25.741" v="5712" actId="255"/>
          <ac:spMkLst>
            <pc:docMk/>
            <pc:sldMk cId="2425719717" sldId="258"/>
            <ac:spMk id="3" creationId="{D638B9A1-3DE9-4686-A6BC-2FE123BCCE69}"/>
          </ac:spMkLst>
        </pc:spChg>
        <pc:spChg chg="mod">
          <ac:chgData name="Егор Евгеньевич" userId="2d66c46eb1b02b5e" providerId="LiveId" clId="{415C9D05-0F85-4C46-88B8-AA1BE9C5D627}" dt="2024-09-02T12:23:36.061" v="113" actId="20577"/>
          <ac:spMkLst>
            <pc:docMk/>
            <pc:sldMk cId="2425719717" sldId="258"/>
            <ac:spMk id="4" creationId="{2AC1D2E2-CEA1-4BF6-BB2F-31528EFD168C}"/>
          </ac:spMkLst>
        </pc:spChg>
        <pc:spChg chg="add mod">
          <ac:chgData name="Егор Евгеньевич" userId="2d66c46eb1b02b5e" providerId="LiveId" clId="{415C9D05-0F85-4C46-88B8-AA1BE9C5D627}" dt="2024-09-02T12:23:49.700" v="139" actId="20577"/>
          <ac:spMkLst>
            <pc:docMk/>
            <pc:sldMk cId="2425719717" sldId="258"/>
            <ac:spMk id="5" creationId="{C2ED898E-5B31-ECE7-BF1D-A8FF9F4716C9}"/>
          </ac:spMkLst>
        </pc:spChg>
        <pc:picChg chg="mod">
          <ac:chgData name="Егор Евгеньевич" userId="2d66c46eb1b02b5e" providerId="LiveId" clId="{415C9D05-0F85-4C46-88B8-AA1BE9C5D627}" dt="2024-09-02T12:22:34.087" v="66" actId="1076"/>
          <ac:picMkLst>
            <pc:docMk/>
            <pc:sldMk cId="2425719717" sldId="258"/>
            <ac:picMk id="6" creationId="{FD3C32BB-F57C-6F85-3437-E8FF55081BAD}"/>
          </ac:picMkLst>
        </pc:picChg>
        <pc:picChg chg="add mod">
          <ac:chgData name="Егор Евгеньевич" userId="2d66c46eb1b02b5e" providerId="LiveId" clId="{415C9D05-0F85-4C46-88B8-AA1BE9C5D627}" dt="2024-09-02T12:23:25.841" v="71" actId="1076"/>
          <ac:picMkLst>
            <pc:docMk/>
            <pc:sldMk cId="2425719717" sldId="258"/>
            <ac:picMk id="1026" creationId="{B2AB0EE7-2D24-53B2-31E3-80C744D4A2A1}"/>
          </ac:picMkLst>
        </pc:picChg>
      </pc:sldChg>
      <pc:sldChg chg="delSp add del mod">
        <pc:chgData name="Егор Евгеньевич" userId="2d66c46eb1b02b5e" providerId="LiveId" clId="{415C9D05-0F85-4C46-88B8-AA1BE9C5D627}" dt="2024-09-16T09:27:55.367" v="1085" actId="47"/>
        <pc:sldMkLst>
          <pc:docMk/>
          <pc:sldMk cId="2939787256" sldId="359"/>
        </pc:sldMkLst>
        <pc:spChg chg="del">
          <ac:chgData name="Егор Евгеньевич" userId="2d66c46eb1b02b5e" providerId="LiveId" clId="{415C9D05-0F85-4C46-88B8-AA1BE9C5D627}" dt="2024-09-12T07:45:43.147" v="1056" actId="21"/>
          <ac:spMkLst>
            <pc:docMk/>
            <pc:sldMk cId="2939787256" sldId="359"/>
            <ac:spMk id="13" creationId="{508C302A-DD46-7905-15C9-226A039A0E82}"/>
          </ac:spMkLst>
        </pc:spChg>
        <pc:picChg chg="del">
          <ac:chgData name="Егор Евгеньевич" userId="2d66c46eb1b02b5e" providerId="LiveId" clId="{415C9D05-0F85-4C46-88B8-AA1BE9C5D627}" dt="2024-09-12T07:45:43.147" v="1056" actId="21"/>
          <ac:picMkLst>
            <pc:docMk/>
            <pc:sldMk cId="2939787256" sldId="359"/>
            <ac:picMk id="10" creationId="{8D49ECFA-254F-2D20-9DB4-3DB36828EBBE}"/>
          </ac:picMkLst>
        </pc:picChg>
      </pc:sldChg>
      <pc:sldChg chg="addSp modSp add mod">
        <pc:chgData name="Егор Евгеньевич" userId="2d66c46eb1b02b5e" providerId="LiveId" clId="{415C9D05-0F85-4C46-88B8-AA1BE9C5D627}" dt="2024-09-16T10:16:57.063" v="1110" actId="1076"/>
        <pc:sldMkLst>
          <pc:docMk/>
          <pc:sldMk cId="92418838" sldId="365"/>
        </pc:sldMkLst>
        <pc:graphicFrameChg chg="modGraphic">
          <ac:chgData name="Егор Евгеньевич" userId="2d66c46eb1b02b5e" providerId="LiveId" clId="{415C9D05-0F85-4C46-88B8-AA1BE9C5D627}" dt="2024-09-16T09:33:37.985" v="1087" actId="20577"/>
          <ac:graphicFrameMkLst>
            <pc:docMk/>
            <pc:sldMk cId="92418838" sldId="365"/>
            <ac:graphicFrameMk id="4" creationId="{5BA35AC7-23DC-F9B0-D112-FFB425BC54A8}"/>
          </ac:graphicFrameMkLst>
        </pc:graphicFrameChg>
        <pc:picChg chg="add mod">
          <ac:chgData name="Егор Евгеньевич" userId="2d66c46eb1b02b5e" providerId="LiveId" clId="{415C9D05-0F85-4C46-88B8-AA1BE9C5D627}" dt="2024-09-16T10:16:57.063" v="1110" actId="1076"/>
          <ac:picMkLst>
            <pc:docMk/>
            <pc:sldMk cId="92418838" sldId="365"/>
            <ac:picMk id="2" creationId="{DDDD2716-A22D-C920-6BF6-BFFFBBD9B3A1}"/>
          </ac:picMkLst>
        </pc:picChg>
      </pc:sldChg>
      <pc:sldChg chg="del">
        <pc:chgData name="Егор Евгеньевич" userId="2d66c46eb1b02b5e" providerId="LiveId" clId="{415C9D05-0F85-4C46-88B8-AA1BE9C5D627}" dt="2024-09-12T07:41:40.527" v="1014" actId="47"/>
        <pc:sldMkLst>
          <pc:docMk/>
          <pc:sldMk cId="3702206020" sldId="384"/>
        </pc:sldMkLst>
      </pc:sldChg>
      <pc:sldChg chg="del">
        <pc:chgData name="Егор Евгеньевич" userId="2d66c46eb1b02b5e" providerId="LiveId" clId="{415C9D05-0F85-4C46-88B8-AA1BE9C5D627}" dt="2024-09-12T07:41:53.559" v="1033" actId="47"/>
        <pc:sldMkLst>
          <pc:docMk/>
          <pc:sldMk cId="2470223248" sldId="392"/>
        </pc:sldMkLst>
      </pc:sldChg>
      <pc:sldChg chg="del">
        <pc:chgData name="Егор Евгеньевич" userId="2d66c46eb1b02b5e" providerId="LiveId" clId="{415C9D05-0F85-4C46-88B8-AA1BE9C5D627}" dt="2024-09-12T07:41:41.688" v="1015" actId="47"/>
        <pc:sldMkLst>
          <pc:docMk/>
          <pc:sldMk cId="804397655" sldId="394"/>
        </pc:sldMkLst>
      </pc:sldChg>
      <pc:sldChg chg="del">
        <pc:chgData name="Егор Евгеньевич" userId="2d66c46eb1b02b5e" providerId="LiveId" clId="{415C9D05-0F85-4C46-88B8-AA1BE9C5D627}" dt="2024-09-12T07:41:42.431" v="1016" actId="47"/>
        <pc:sldMkLst>
          <pc:docMk/>
          <pc:sldMk cId="3070808685" sldId="395"/>
        </pc:sldMkLst>
      </pc:sldChg>
      <pc:sldChg chg="del">
        <pc:chgData name="Егор Евгеньевич" userId="2d66c46eb1b02b5e" providerId="LiveId" clId="{415C9D05-0F85-4C46-88B8-AA1BE9C5D627}" dt="2024-09-12T07:41:43.898" v="1018" actId="47"/>
        <pc:sldMkLst>
          <pc:docMk/>
          <pc:sldMk cId="1113141426" sldId="396"/>
        </pc:sldMkLst>
      </pc:sldChg>
      <pc:sldChg chg="del">
        <pc:chgData name="Егор Евгеньевич" userId="2d66c46eb1b02b5e" providerId="LiveId" clId="{415C9D05-0F85-4C46-88B8-AA1BE9C5D627}" dt="2024-09-12T07:41:43.181" v="1017" actId="47"/>
        <pc:sldMkLst>
          <pc:docMk/>
          <pc:sldMk cId="3433350786" sldId="397"/>
        </pc:sldMkLst>
      </pc:sldChg>
      <pc:sldChg chg="del">
        <pc:chgData name="Егор Евгеньевич" userId="2d66c46eb1b02b5e" providerId="LiveId" clId="{415C9D05-0F85-4C46-88B8-AA1BE9C5D627}" dt="2024-09-12T07:41:44.759" v="1019" actId="47"/>
        <pc:sldMkLst>
          <pc:docMk/>
          <pc:sldMk cId="3097446796" sldId="398"/>
        </pc:sldMkLst>
      </pc:sldChg>
      <pc:sldChg chg="del">
        <pc:chgData name="Егор Евгеньевич" userId="2d66c46eb1b02b5e" providerId="LiveId" clId="{415C9D05-0F85-4C46-88B8-AA1BE9C5D627}" dt="2024-09-12T07:41:45.556" v="1020" actId="47"/>
        <pc:sldMkLst>
          <pc:docMk/>
          <pc:sldMk cId="1730320524" sldId="399"/>
        </pc:sldMkLst>
      </pc:sldChg>
      <pc:sldChg chg="del">
        <pc:chgData name="Егор Евгеньевич" userId="2d66c46eb1b02b5e" providerId="LiveId" clId="{415C9D05-0F85-4C46-88B8-AA1BE9C5D627}" dt="2024-09-12T07:41:46.362" v="1021" actId="47"/>
        <pc:sldMkLst>
          <pc:docMk/>
          <pc:sldMk cId="3624505475" sldId="400"/>
        </pc:sldMkLst>
      </pc:sldChg>
      <pc:sldChg chg="del">
        <pc:chgData name="Егор Евгеньевич" userId="2d66c46eb1b02b5e" providerId="LiveId" clId="{415C9D05-0F85-4C46-88B8-AA1BE9C5D627}" dt="2024-09-12T07:41:47.002" v="1022" actId="47"/>
        <pc:sldMkLst>
          <pc:docMk/>
          <pc:sldMk cId="4254243095" sldId="401"/>
        </pc:sldMkLst>
      </pc:sldChg>
      <pc:sldChg chg="del">
        <pc:chgData name="Егор Евгеньевич" userId="2d66c46eb1b02b5e" providerId="LiveId" clId="{415C9D05-0F85-4C46-88B8-AA1BE9C5D627}" dt="2024-09-12T07:41:47.636" v="1023" actId="47"/>
        <pc:sldMkLst>
          <pc:docMk/>
          <pc:sldMk cId="4049886134" sldId="402"/>
        </pc:sldMkLst>
      </pc:sldChg>
      <pc:sldChg chg="del">
        <pc:chgData name="Егор Евгеньевич" userId="2d66c46eb1b02b5e" providerId="LiveId" clId="{415C9D05-0F85-4C46-88B8-AA1BE9C5D627}" dt="2024-09-12T07:41:48.558" v="1024" actId="47"/>
        <pc:sldMkLst>
          <pc:docMk/>
          <pc:sldMk cId="2837324663" sldId="403"/>
        </pc:sldMkLst>
      </pc:sldChg>
      <pc:sldChg chg="del">
        <pc:chgData name="Егор Евгеньевич" userId="2d66c46eb1b02b5e" providerId="LiveId" clId="{415C9D05-0F85-4C46-88B8-AA1BE9C5D627}" dt="2024-09-12T07:41:49.074" v="1025" actId="47"/>
        <pc:sldMkLst>
          <pc:docMk/>
          <pc:sldMk cId="1203157038" sldId="404"/>
        </pc:sldMkLst>
      </pc:sldChg>
      <pc:sldChg chg="del">
        <pc:chgData name="Егор Евгеньевич" userId="2d66c46eb1b02b5e" providerId="LiveId" clId="{415C9D05-0F85-4C46-88B8-AA1BE9C5D627}" dt="2024-09-12T07:41:49.563" v="1026" actId="47"/>
        <pc:sldMkLst>
          <pc:docMk/>
          <pc:sldMk cId="2288358323" sldId="405"/>
        </pc:sldMkLst>
      </pc:sldChg>
      <pc:sldChg chg="del">
        <pc:chgData name="Егор Евгеньевич" userId="2d66c46eb1b02b5e" providerId="LiveId" clId="{415C9D05-0F85-4C46-88B8-AA1BE9C5D627}" dt="2024-09-12T07:41:50.068" v="1027" actId="47"/>
        <pc:sldMkLst>
          <pc:docMk/>
          <pc:sldMk cId="504509528" sldId="406"/>
        </pc:sldMkLst>
      </pc:sldChg>
      <pc:sldChg chg="del">
        <pc:chgData name="Егор Евгеньевич" userId="2d66c46eb1b02b5e" providerId="LiveId" clId="{415C9D05-0F85-4C46-88B8-AA1BE9C5D627}" dt="2024-09-12T07:41:50.495" v="1028" actId="47"/>
        <pc:sldMkLst>
          <pc:docMk/>
          <pc:sldMk cId="1325142757" sldId="407"/>
        </pc:sldMkLst>
      </pc:sldChg>
      <pc:sldChg chg="del">
        <pc:chgData name="Егор Евгеньевич" userId="2d66c46eb1b02b5e" providerId="LiveId" clId="{415C9D05-0F85-4C46-88B8-AA1BE9C5D627}" dt="2024-09-12T07:41:51.043" v="1029" actId="47"/>
        <pc:sldMkLst>
          <pc:docMk/>
          <pc:sldMk cId="494648850" sldId="408"/>
        </pc:sldMkLst>
      </pc:sldChg>
      <pc:sldChg chg="del">
        <pc:chgData name="Егор Евгеньевич" userId="2d66c46eb1b02b5e" providerId="LiveId" clId="{415C9D05-0F85-4C46-88B8-AA1BE9C5D627}" dt="2024-09-12T07:41:51.758" v="1030" actId="47"/>
        <pc:sldMkLst>
          <pc:docMk/>
          <pc:sldMk cId="442784202" sldId="409"/>
        </pc:sldMkLst>
      </pc:sldChg>
      <pc:sldChg chg="del">
        <pc:chgData name="Егор Евгеньевич" userId="2d66c46eb1b02b5e" providerId="LiveId" clId="{415C9D05-0F85-4C46-88B8-AA1BE9C5D627}" dt="2024-09-12T07:41:52.413" v="1031" actId="47"/>
        <pc:sldMkLst>
          <pc:docMk/>
          <pc:sldMk cId="305024565" sldId="410"/>
        </pc:sldMkLst>
      </pc:sldChg>
      <pc:sldChg chg="del">
        <pc:chgData name="Егор Евгеньевич" userId="2d66c46eb1b02b5e" providerId="LiveId" clId="{415C9D05-0F85-4C46-88B8-AA1BE9C5D627}" dt="2024-09-12T07:41:52.955" v="1032" actId="47"/>
        <pc:sldMkLst>
          <pc:docMk/>
          <pc:sldMk cId="1306118820" sldId="411"/>
        </pc:sldMkLst>
      </pc:sldChg>
      <pc:sldChg chg="del">
        <pc:chgData name="Егор Евгеньевич" userId="2d66c46eb1b02b5e" providerId="LiveId" clId="{415C9D05-0F85-4C46-88B8-AA1BE9C5D627}" dt="2024-09-12T07:41:54.346" v="1034" actId="47"/>
        <pc:sldMkLst>
          <pc:docMk/>
          <pc:sldMk cId="2863645210" sldId="412"/>
        </pc:sldMkLst>
      </pc:sldChg>
      <pc:sldChg chg="del">
        <pc:chgData name="Егор Евгеньевич" userId="2d66c46eb1b02b5e" providerId="LiveId" clId="{415C9D05-0F85-4C46-88B8-AA1BE9C5D627}" dt="2024-09-12T07:41:55.043" v="1035" actId="47"/>
        <pc:sldMkLst>
          <pc:docMk/>
          <pc:sldMk cId="2951475746" sldId="413"/>
        </pc:sldMkLst>
      </pc:sldChg>
      <pc:sldChg chg="addSp delSp modSp add mod modAnim">
        <pc:chgData name="Егор Евгеньевич" userId="2d66c46eb1b02b5e" providerId="LiveId" clId="{415C9D05-0F85-4C46-88B8-AA1BE9C5D627}" dt="2024-09-17T10:53:43.326" v="5702" actId="1076"/>
        <pc:sldMkLst>
          <pc:docMk/>
          <pc:sldMk cId="962593968" sldId="414"/>
        </pc:sldMkLst>
        <pc:spChg chg="del mod">
          <ac:chgData name="Егор Евгеньевич" userId="2d66c46eb1b02b5e" providerId="LiveId" clId="{415C9D05-0F85-4C46-88B8-AA1BE9C5D627}" dt="2024-09-02T12:24:36.758" v="146"/>
          <ac:spMkLst>
            <pc:docMk/>
            <pc:sldMk cId="962593968" sldId="414"/>
            <ac:spMk id="3" creationId="{63BCF5B3-9027-32CB-5EB8-780C7DEFFF2E}"/>
          </ac:spMkLst>
        </pc:spChg>
        <pc:spChg chg="add mod">
          <ac:chgData name="Егор Евгеньевич" userId="2d66c46eb1b02b5e" providerId="LiveId" clId="{415C9D05-0F85-4C46-88B8-AA1BE9C5D627}" dt="2024-09-02T12:26:30.300" v="199" actId="20577"/>
          <ac:spMkLst>
            <pc:docMk/>
            <pc:sldMk cId="962593968" sldId="414"/>
            <ac:spMk id="5" creationId="{65FE0F40-C921-A2FD-B01D-747B42367348}"/>
          </ac:spMkLst>
        </pc:spChg>
        <pc:spChg chg="del">
          <ac:chgData name="Егор Евгеньевич" userId="2d66c46eb1b02b5e" providerId="LiveId" clId="{415C9D05-0F85-4C46-88B8-AA1BE9C5D627}" dt="2024-09-02T12:25:17.501" v="155" actId="478"/>
          <ac:spMkLst>
            <pc:docMk/>
            <pc:sldMk cId="962593968" sldId="414"/>
            <ac:spMk id="13" creationId="{7C45A746-55C8-A66C-650B-89E179629BB4}"/>
          </ac:spMkLst>
        </pc:spChg>
        <pc:spChg chg="add del mod">
          <ac:chgData name="Егор Евгеньевич" userId="2d66c46eb1b02b5e" providerId="LiveId" clId="{415C9D05-0F85-4C46-88B8-AA1BE9C5D627}" dt="2024-09-17T10:53:36.952" v="5697" actId="1076"/>
          <ac:spMkLst>
            <pc:docMk/>
            <pc:sldMk cId="962593968" sldId="414"/>
            <ac:spMk id="19" creationId="{FE80318D-C898-DE59-1638-7A9B13386311}"/>
          </ac:spMkLst>
        </pc:spChg>
        <pc:spChg chg="add mod">
          <ac:chgData name="Егор Евгеньевич" userId="2d66c46eb1b02b5e" providerId="LiveId" clId="{415C9D05-0F85-4C46-88B8-AA1BE9C5D627}" dt="2024-09-17T10:51:24.589" v="5660" actId="1076"/>
          <ac:spMkLst>
            <pc:docMk/>
            <pc:sldMk cId="962593968" sldId="414"/>
            <ac:spMk id="20" creationId="{7FE19C98-215D-D398-8CEF-B643FD8B78C7}"/>
          </ac:spMkLst>
        </pc:spChg>
        <pc:spChg chg="add mod">
          <ac:chgData name="Егор Евгеньевич" userId="2d66c46eb1b02b5e" providerId="LiveId" clId="{415C9D05-0F85-4C46-88B8-AA1BE9C5D627}" dt="2024-09-02T12:56:18.210" v="552" actId="1076"/>
          <ac:spMkLst>
            <pc:docMk/>
            <pc:sldMk cId="962593968" sldId="414"/>
            <ac:spMk id="21" creationId="{26C059F9-AEEE-B14B-CB43-2487F27EF873}"/>
          </ac:spMkLst>
        </pc:spChg>
        <pc:spChg chg="add mod">
          <ac:chgData name="Егор Евгеньевич" userId="2d66c46eb1b02b5e" providerId="LiveId" clId="{415C9D05-0F85-4C46-88B8-AA1BE9C5D627}" dt="2024-09-17T10:52:11.039" v="5671" actId="1076"/>
          <ac:spMkLst>
            <pc:docMk/>
            <pc:sldMk cId="962593968" sldId="414"/>
            <ac:spMk id="22" creationId="{E6A860C2-46F4-267C-0F3C-B86A2840E04E}"/>
          </ac:spMkLst>
        </pc:spChg>
        <pc:spChg chg="add mod">
          <ac:chgData name="Егор Евгеньевич" userId="2d66c46eb1b02b5e" providerId="LiveId" clId="{415C9D05-0F85-4C46-88B8-AA1BE9C5D627}" dt="2024-09-17T10:53:42.784" v="5701" actId="1076"/>
          <ac:spMkLst>
            <pc:docMk/>
            <pc:sldMk cId="962593968" sldId="414"/>
            <ac:spMk id="23" creationId="{F402B7B2-AB3B-ABC1-490C-A7AC1DC5EE47}"/>
          </ac:spMkLst>
        </pc:spChg>
        <pc:picChg chg="add mod">
          <ac:chgData name="Егор Евгеньевич" userId="2d66c46eb1b02b5e" providerId="LiveId" clId="{415C9D05-0F85-4C46-88B8-AA1BE9C5D627}" dt="2024-09-02T12:56:20.668" v="553" actId="1076"/>
          <ac:picMkLst>
            <pc:docMk/>
            <pc:sldMk cId="962593968" sldId="414"/>
            <ac:picMk id="8" creationId="{96B10D52-03BE-C462-8930-FFD874B1DA15}"/>
          </ac:picMkLst>
        </pc:picChg>
        <pc:picChg chg="del">
          <ac:chgData name="Егор Евгеньевич" userId="2d66c46eb1b02b5e" providerId="LiveId" clId="{415C9D05-0F85-4C46-88B8-AA1BE9C5D627}" dt="2024-09-02T12:24:36.756" v="144" actId="478"/>
          <ac:picMkLst>
            <pc:docMk/>
            <pc:sldMk cId="962593968" sldId="414"/>
            <ac:picMk id="9" creationId="{13557E1A-FEBD-89C7-47E7-3C1EE39C4DF7}"/>
          </ac:picMkLst>
        </pc:picChg>
        <pc:picChg chg="add del mod">
          <ac:chgData name="Егор Евгеньевич" userId="2d66c46eb1b02b5e" providerId="LiveId" clId="{415C9D05-0F85-4C46-88B8-AA1BE9C5D627}" dt="2024-09-02T12:30:54.515" v="238" actId="478"/>
          <ac:picMkLst>
            <pc:docMk/>
            <pc:sldMk cId="962593968" sldId="414"/>
            <ac:picMk id="10" creationId="{1600FDCA-BDD7-8303-7ED1-3AE0A5267656}"/>
          </ac:picMkLst>
        </pc:picChg>
        <pc:picChg chg="add mod">
          <ac:chgData name="Егор Евгеньевич" userId="2d66c46eb1b02b5e" providerId="LiveId" clId="{415C9D05-0F85-4C46-88B8-AA1BE9C5D627}" dt="2024-09-02T12:30:12.534" v="221" actId="1076"/>
          <ac:picMkLst>
            <pc:docMk/>
            <pc:sldMk cId="962593968" sldId="414"/>
            <ac:picMk id="12" creationId="{5B55A4E9-6F2B-AA4C-CAE0-D6AB6E22AE3E}"/>
          </ac:picMkLst>
        </pc:picChg>
        <pc:picChg chg="add mod">
          <ac:chgData name="Егор Евгеньевич" userId="2d66c46eb1b02b5e" providerId="LiveId" clId="{415C9D05-0F85-4C46-88B8-AA1BE9C5D627}" dt="2024-09-17T10:52:08.508" v="5670" actId="1076"/>
          <ac:picMkLst>
            <pc:docMk/>
            <pc:sldMk cId="962593968" sldId="414"/>
            <ac:picMk id="16" creationId="{E48071DD-BD5F-A18B-1286-3063BF2388A1}"/>
          </ac:picMkLst>
        </pc:picChg>
        <pc:picChg chg="add mod">
          <ac:chgData name="Егор Евгеньевич" userId="2d66c46eb1b02b5e" providerId="LiveId" clId="{415C9D05-0F85-4C46-88B8-AA1BE9C5D627}" dt="2024-09-17T10:53:43.326" v="5702" actId="1076"/>
          <ac:picMkLst>
            <pc:docMk/>
            <pc:sldMk cId="962593968" sldId="414"/>
            <ac:picMk id="18" creationId="{8BE3A310-AF4C-A972-B8A6-17A5976CB51A}"/>
          </ac:picMkLst>
        </pc:picChg>
        <pc:picChg chg="add mod">
          <ac:chgData name="Егор Евгеньевич" userId="2d66c46eb1b02b5e" providerId="LiveId" clId="{415C9D05-0F85-4C46-88B8-AA1BE9C5D627}" dt="2024-09-17T10:53:36.952" v="5697" actId="1076"/>
          <ac:picMkLst>
            <pc:docMk/>
            <pc:sldMk cId="962593968" sldId="414"/>
            <ac:picMk id="2050" creationId="{120677EF-3D0A-4EAC-C756-40BA0E8CE012}"/>
          </ac:picMkLst>
        </pc:picChg>
        <pc:picChg chg="add mod">
          <ac:chgData name="Егор Евгеньевич" userId="2d66c46eb1b02b5e" providerId="LiveId" clId="{415C9D05-0F85-4C46-88B8-AA1BE9C5D627}" dt="2024-09-17T10:51:22.541" v="5659" actId="1076"/>
          <ac:picMkLst>
            <pc:docMk/>
            <pc:sldMk cId="962593968" sldId="414"/>
            <ac:picMk id="2052" creationId="{5D02791C-D991-FBBE-4D31-513E991F118D}"/>
          </ac:picMkLst>
        </pc:picChg>
        <pc:inkChg chg="del">
          <ac:chgData name="Егор Евгеньевич" userId="2d66c46eb1b02b5e" providerId="LiveId" clId="{415C9D05-0F85-4C46-88B8-AA1BE9C5D627}" dt="2024-09-02T12:24:39.380" v="147" actId="478"/>
          <ac:inkMkLst>
            <pc:docMk/>
            <pc:sldMk cId="962593968" sldId="414"/>
            <ac:inkMk id="2" creationId="{DFAC997A-69A7-1653-3ED1-0558466B4A6D}"/>
          </ac:inkMkLst>
        </pc:inkChg>
        <pc:inkChg chg="del">
          <ac:chgData name="Егор Евгеньевич" userId="2d66c46eb1b02b5e" providerId="LiveId" clId="{415C9D05-0F85-4C46-88B8-AA1BE9C5D627}" dt="2024-09-02T12:24:44.806" v="149" actId="478"/>
          <ac:inkMkLst>
            <pc:docMk/>
            <pc:sldMk cId="962593968" sldId="414"/>
            <ac:inkMk id="4" creationId="{DF823358-ED34-3006-D7EB-DDF950D5DB98}"/>
          </ac:inkMkLst>
        </pc:inkChg>
        <pc:inkChg chg="del">
          <ac:chgData name="Егор Евгеньевич" userId="2d66c46eb1b02b5e" providerId="LiveId" clId="{415C9D05-0F85-4C46-88B8-AA1BE9C5D627}" dt="2024-09-02T12:24:42.083" v="148" actId="478"/>
          <ac:inkMkLst>
            <pc:docMk/>
            <pc:sldMk cId="962593968" sldId="414"/>
            <ac:inkMk id="7" creationId="{8DBB3927-14D0-F827-B1EE-9520B113E37A}"/>
          </ac:inkMkLst>
        </pc:inkChg>
      </pc:sldChg>
      <pc:sldChg chg="addSp delSp modSp add mod delAnim modAnim">
        <pc:chgData name="Егор Евгеньевич" userId="2d66c46eb1b02b5e" providerId="LiveId" clId="{415C9D05-0F85-4C46-88B8-AA1BE9C5D627}" dt="2024-09-02T12:58:30.565" v="559" actId="1076"/>
        <pc:sldMkLst>
          <pc:docMk/>
          <pc:sldMk cId="1987230997" sldId="415"/>
        </pc:sldMkLst>
        <pc:spChg chg="add mod">
          <ac:chgData name="Егор Евгеньевич" userId="2d66c46eb1b02b5e" providerId="LiveId" clId="{415C9D05-0F85-4C46-88B8-AA1BE9C5D627}" dt="2024-09-02T12:58:15.219" v="556" actId="2711"/>
          <ac:spMkLst>
            <pc:docMk/>
            <pc:sldMk cId="1987230997" sldId="415"/>
            <ac:spMk id="2" creationId="{C8109B2C-A68B-4521-A77B-6E46E41EE0F9}"/>
          </ac:spMkLst>
        </pc:spChg>
        <pc:spChg chg="add mod">
          <ac:chgData name="Егор Евгеньевич" userId="2d66c46eb1b02b5e" providerId="LiveId" clId="{415C9D05-0F85-4C46-88B8-AA1BE9C5D627}" dt="2024-09-02T12:58:27.470" v="557" actId="2711"/>
          <ac:spMkLst>
            <pc:docMk/>
            <pc:sldMk cId="1987230997" sldId="415"/>
            <ac:spMk id="3" creationId="{211036D5-41DD-4B1B-8D1A-1501363785B5}"/>
          </ac:spMkLst>
        </pc:spChg>
        <pc:spChg chg="del">
          <ac:chgData name="Егор Евгеньевич" userId="2d66c46eb1b02b5e" providerId="LiveId" clId="{415C9D05-0F85-4C46-88B8-AA1BE9C5D627}" dt="2024-09-02T12:48:20.297" v="527" actId="478"/>
          <ac:spMkLst>
            <pc:docMk/>
            <pc:sldMk cId="1987230997" sldId="415"/>
            <ac:spMk id="19" creationId="{FE80318D-C898-DE59-1638-7A9B13386311}"/>
          </ac:spMkLst>
        </pc:spChg>
        <pc:spChg chg="del">
          <ac:chgData name="Егор Евгеньевич" userId="2d66c46eb1b02b5e" providerId="LiveId" clId="{415C9D05-0F85-4C46-88B8-AA1BE9C5D627}" dt="2024-09-02T12:48:24.970" v="528" actId="478"/>
          <ac:spMkLst>
            <pc:docMk/>
            <pc:sldMk cId="1987230997" sldId="415"/>
            <ac:spMk id="20" creationId="{7FE19C98-215D-D398-8CEF-B643FD8B78C7}"/>
          </ac:spMkLst>
        </pc:spChg>
        <pc:spChg chg="del">
          <ac:chgData name="Егор Евгеньевич" userId="2d66c46eb1b02b5e" providerId="LiveId" clId="{415C9D05-0F85-4C46-88B8-AA1BE9C5D627}" dt="2024-09-02T12:48:27.675" v="530" actId="478"/>
          <ac:spMkLst>
            <pc:docMk/>
            <pc:sldMk cId="1987230997" sldId="415"/>
            <ac:spMk id="21" creationId="{26C059F9-AEEE-B14B-CB43-2487F27EF873}"/>
          </ac:spMkLst>
        </pc:spChg>
        <pc:spChg chg="del">
          <ac:chgData name="Егор Евгеньевич" userId="2d66c46eb1b02b5e" providerId="LiveId" clId="{415C9D05-0F85-4C46-88B8-AA1BE9C5D627}" dt="2024-09-02T12:48:26.609" v="529" actId="478"/>
          <ac:spMkLst>
            <pc:docMk/>
            <pc:sldMk cId="1987230997" sldId="415"/>
            <ac:spMk id="22" creationId="{E6A860C2-46F4-267C-0F3C-B86A2840E04E}"/>
          </ac:spMkLst>
        </pc:spChg>
        <pc:spChg chg="del">
          <ac:chgData name="Егор Евгеньевич" userId="2d66c46eb1b02b5e" providerId="LiveId" clId="{415C9D05-0F85-4C46-88B8-AA1BE9C5D627}" dt="2024-09-02T12:48:28.898" v="531" actId="478"/>
          <ac:spMkLst>
            <pc:docMk/>
            <pc:sldMk cId="1987230997" sldId="415"/>
            <ac:spMk id="23" creationId="{F402B7B2-AB3B-ABC1-490C-A7AC1DC5EE47}"/>
          </ac:spMkLst>
        </pc:spChg>
        <pc:picChg chg="add mod">
          <ac:chgData name="Егор Евгеньевич" userId="2d66c46eb1b02b5e" providerId="LiveId" clId="{415C9D05-0F85-4C46-88B8-AA1BE9C5D627}" dt="2024-09-02T12:58:29.417" v="558" actId="1076"/>
          <ac:picMkLst>
            <pc:docMk/>
            <pc:sldMk cId="1987230997" sldId="415"/>
            <ac:picMk id="4" creationId="{101972CD-650D-715A-2063-7E44D8F26826}"/>
          </ac:picMkLst>
        </pc:picChg>
        <pc:picChg chg="add mod">
          <ac:chgData name="Егор Евгеньевич" userId="2d66c46eb1b02b5e" providerId="LiveId" clId="{415C9D05-0F85-4C46-88B8-AA1BE9C5D627}" dt="2024-09-02T12:58:30.565" v="559" actId="1076"/>
          <ac:picMkLst>
            <pc:docMk/>
            <pc:sldMk cId="1987230997" sldId="415"/>
            <ac:picMk id="7" creationId="{824AE6EE-8712-24D0-09DB-4FAB9A172A4C}"/>
          </ac:picMkLst>
        </pc:picChg>
        <pc:picChg chg="del">
          <ac:chgData name="Егор Евгеньевич" userId="2d66c46eb1b02b5e" providerId="LiveId" clId="{415C9D05-0F85-4C46-88B8-AA1BE9C5D627}" dt="2024-09-02T12:48:18.720" v="525" actId="478"/>
          <ac:picMkLst>
            <pc:docMk/>
            <pc:sldMk cId="1987230997" sldId="415"/>
            <ac:picMk id="8" creationId="{96B10D52-03BE-C462-8930-FFD874B1DA15}"/>
          </ac:picMkLst>
        </pc:picChg>
        <pc:picChg chg="del">
          <ac:chgData name="Егор Евгеньевич" userId="2d66c46eb1b02b5e" providerId="LiveId" clId="{415C9D05-0F85-4C46-88B8-AA1BE9C5D627}" dt="2024-09-02T12:48:18.278" v="524" actId="478"/>
          <ac:picMkLst>
            <pc:docMk/>
            <pc:sldMk cId="1987230997" sldId="415"/>
            <ac:picMk id="16" creationId="{E48071DD-BD5F-A18B-1286-3063BF2388A1}"/>
          </ac:picMkLst>
        </pc:picChg>
        <pc:picChg chg="del">
          <ac:chgData name="Егор Евгеньевич" userId="2d66c46eb1b02b5e" providerId="LiveId" clId="{415C9D05-0F85-4C46-88B8-AA1BE9C5D627}" dt="2024-09-02T12:48:19.389" v="526" actId="478"/>
          <ac:picMkLst>
            <pc:docMk/>
            <pc:sldMk cId="1987230997" sldId="415"/>
            <ac:picMk id="18" creationId="{8BE3A310-AF4C-A972-B8A6-17A5976CB51A}"/>
          </ac:picMkLst>
        </pc:picChg>
        <pc:picChg chg="del">
          <ac:chgData name="Егор Евгеньевич" userId="2d66c46eb1b02b5e" providerId="LiveId" clId="{415C9D05-0F85-4C46-88B8-AA1BE9C5D627}" dt="2024-09-02T12:48:17.326" v="522" actId="478"/>
          <ac:picMkLst>
            <pc:docMk/>
            <pc:sldMk cId="1987230997" sldId="415"/>
            <ac:picMk id="2050" creationId="{120677EF-3D0A-4EAC-C756-40BA0E8CE012}"/>
          </ac:picMkLst>
        </pc:picChg>
        <pc:picChg chg="del">
          <ac:chgData name="Егор Евгеньевич" userId="2d66c46eb1b02b5e" providerId="LiveId" clId="{415C9D05-0F85-4C46-88B8-AA1BE9C5D627}" dt="2024-09-02T12:48:17.723" v="523" actId="478"/>
          <ac:picMkLst>
            <pc:docMk/>
            <pc:sldMk cId="1987230997" sldId="415"/>
            <ac:picMk id="2052" creationId="{5D02791C-D991-FBBE-4D31-513E991F118D}"/>
          </ac:picMkLst>
        </pc:picChg>
      </pc:sldChg>
      <pc:sldChg chg="delSp add mod">
        <pc:chgData name="Егор Евгеньевич" userId="2d66c46eb1b02b5e" providerId="LiveId" clId="{415C9D05-0F85-4C46-88B8-AA1BE9C5D627}" dt="2024-09-02T12:58:48.089" v="564" actId="478"/>
        <pc:sldMkLst>
          <pc:docMk/>
          <pc:sldMk cId="3258022100" sldId="416"/>
        </pc:sldMkLst>
        <pc:spChg chg="del">
          <ac:chgData name="Егор Евгеньевич" userId="2d66c46eb1b02b5e" providerId="LiveId" clId="{415C9D05-0F85-4C46-88B8-AA1BE9C5D627}" dt="2024-09-02T12:58:47.234" v="563" actId="478"/>
          <ac:spMkLst>
            <pc:docMk/>
            <pc:sldMk cId="3258022100" sldId="416"/>
            <ac:spMk id="2" creationId="{C8109B2C-A68B-4521-A77B-6E46E41EE0F9}"/>
          </ac:spMkLst>
        </pc:spChg>
        <pc:spChg chg="del">
          <ac:chgData name="Егор Евгеньевич" userId="2d66c46eb1b02b5e" providerId="LiveId" clId="{415C9D05-0F85-4C46-88B8-AA1BE9C5D627}" dt="2024-09-02T12:58:48.089" v="564" actId="478"/>
          <ac:spMkLst>
            <pc:docMk/>
            <pc:sldMk cId="3258022100" sldId="416"/>
            <ac:spMk id="3" creationId="{211036D5-41DD-4B1B-8D1A-1501363785B5}"/>
          </ac:spMkLst>
        </pc:spChg>
        <pc:picChg chg="del">
          <ac:chgData name="Егор Евгеньевич" userId="2d66c46eb1b02b5e" providerId="LiveId" clId="{415C9D05-0F85-4C46-88B8-AA1BE9C5D627}" dt="2024-09-02T12:58:44.626" v="561" actId="478"/>
          <ac:picMkLst>
            <pc:docMk/>
            <pc:sldMk cId="3258022100" sldId="416"/>
            <ac:picMk id="4" creationId="{101972CD-650D-715A-2063-7E44D8F26826}"/>
          </ac:picMkLst>
        </pc:picChg>
        <pc:picChg chg="del">
          <ac:chgData name="Егор Евгеньевич" userId="2d66c46eb1b02b5e" providerId="LiveId" clId="{415C9D05-0F85-4C46-88B8-AA1BE9C5D627}" dt="2024-09-02T12:58:46.129" v="562" actId="478"/>
          <ac:picMkLst>
            <pc:docMk/>
            <pc:sldMk cId="3258022100" sldId="416"/>
            <ac:picMk id="7" creationId="{824AE6EE-8712-24D0-09DB-4FAB9A172A4C}"/>
          </ac:picMkLst>
        </pc:picChg>
      </pc:sldChg>
      <pc:sldChg chg="addSp delSp modSp mod delAnim modAnim">
        <pc:chgData name="Егор Евгеньевич" userId="2d66c46eb1b02b5e" providerId="LiveId" clId="{415C9D05-0F85-4C46-88B8-AA1BE9C5D627}" dt="2024-09-17T10:47:41.632" v="5632" actId="1076"/>
        <pc:sldMkLst>
          <pc:docMk/>
          <pc:sldMk cId="64322506" sldId="417"/>
        </pc:sldMkLst>
        <pc:spChg chg="mod">
          <ac:chgData name="Егор Евгеньевич" userId="2d66c46eb1b02b5e" providerId="LiveId" clId="{415C9D05-0F85-4C46-88B8-AA1BE9C5D627}" dt="2024-09-02T13:43:33.046" v="615" actId="20577"/>
          <ac:spMkLst>
            <pc:docMk/>
            <pc:sldMk cId="64322506" sldId="417"/>
            <ac:spMk id="5" creationId="{65FE0F40-C921-A2FD-B01D-747B42367348}"/>
          </ac:spMkLst>
        </pc:spChg>
        <pc:spChg chg="add del mod">
          <ac:chgData name="Егор Евгеньевич" userId="2d66c46eb1b02b5e" providerId="LiveId" clId="{415C9D05-0F85-4C46-88B8-AA1BE9C5D627}" dt="2024-09-02T13:45:58.856" v="635"/>
          <ac:spMkLst>
            <pc:docMk/>
            <pc:sldMk cId="64322506" sldId="417"/>
            <ac:spMk id="7" creationId="{BFCA0C10-AA16-A8D0-7B00-7B4C8B050C19}"/>
          </ac:spMkLst>
        </pc:spChg>
        <pc:spChg chg="add mod">
          <ac:chgData name="Егор Евгеньевич" userId="2d66c46eb1b02b5e" providerId="LiveId" clId="{415C9D05-0F85-4C46-88B8-AA1BE9C5D627}" dt="2024-09-17T10:47:41.632" v="5632" actId="1076"/>
          <ac:spMkLst>
            <pc:docMk/>
            <pc:sldMk cId="64322506" sldId="417"/>
            <ac:spMk id="8" creationId="{D9B1F0D4-7A93-BC90-6716-0BB8975A1EF8}"/>
          </ac:spMkLst>
        </pc:spChg>
        <pc:spChg chg="add mod">
          <ac:chgData name="Егор Евгеньевич" userId="2d66c46eb1b02b5e" providerId="LiveId" clId="{415C9D05-0F85-4C46-88B8-AA1BE9C5D627}" dt="2024-09-12T07:40:55.582" v="1006" actId="1076"/>
          <ac:spMkLst>
            <pc:docMk/>
            <pc:sldMk cId="64322506" sldId="417"/>
            <ac:spMk id="16" creationId="{6E0D23CD-57FB-88E0-1160-DE866747729F}"/>
          </ac:spMkLst>
        </pc:spChg>
        <pc:picChg chg="add del mod">
          <ac:chgData name="Егор Евгеньевич" userId="2d66c46eb1b02b5e" providerId="LiveId" clId="{415C9D05-0F85-4C46-88B8-AA1BE9C5D627}" dt="2024-09-02T14:06:18.763" v="986" actId="478"/>
          <ac:picMkLst>
            <pc:docMk/>
            <pc:sldMk cId="64322506" sldId="417"/>
            <ac:picMk id="4" creationId="{A866A889-3E19-8D1E-7C15-3216BB45FA1F}"/>
          </ac:picMkLst>
        </pc:picChg>
        <pc:picChg chg="add mod">
          <ac:chgData name="Егор Евгеньевич" userId="2d66c46eb1b02b5e" providerId="LiveId" clId="{415C9D05-0F85-4C46-88B8-AA1BE9C5D627}" dt="2024-09-12T07:41:04.645" v="1012" actId="1076"/>
          <ac:picMkLst>
            <pc:docMk/>
            <pc:sldMk cId="64322506" sldId="417"/>
            <ac:picMk id="10" creationId="{9221895D-9CCB-7330-BB48-D9A6D5770C78}"/>
          </ac:picMkLst>
        </pc:picChg>
        <pc:picChg chg="add mod">
          <ac:chgData name="Егор Евгеньевич" userId="2d66c46eb1b02b5e" providerId="LiveId" clId="{415C9D05-0F85-4C46-88B8-AA1BE9C5D627}" dt="2024-09-12T07:41:03.615" v="1011" actId="1076"/>
          <ac:picMkLst>
            <pc:docMk/>
            <pc:sldMk cId="64322506" sldId="417"/>
            <ac:picMk id="15" creationId="{6293D209-FB09-656E-DD63-43E3BE772E64}"/>
          </ac:picMkLst>
        </pc:picChg>
        <pc:picChg chg="add mod modCrop">
          <ac:chgData name="Егор Евгеньевич" userId="2d66c46eb1b02b5e" providerId="LiveId" clId="{415C9D05-0F85-4C46-88B8-AA1BE9C5D627}" dt="2024-09-02T14:06:44.306" v="1000" actId="1076"/>
          <ac:picMkLst>
            <pc:docMk/>
            <pc:sldMk cId="64322506" sldId="417"/>
            <ac:picMk id="18" creationId="{A02C15C4-7AA5-7720-4D80-B4842758670C}"/>
          </ac:picMkLst>
        </pc:picChg>
      </pc:sldChg>
      <pc:sldChg chg="addSp delSp modSp add mod delAnim">
        <pc:chgData name="Егор Евгеньевич" userId="2d66c46eb1b02b5e" providerId="LiveId" clId="{415C9D05-0F85-4C46-88B8-AA1BE9C5D627}" dt="2024-09-16T09:50:40.358" v="1108" actId="14100"/>
        <pc:sldMkLst>
          <pc:docMk/>
          <pc:sldMk cId="3464148399" sldId="418"/>
        </pc:sldMkLst>
        <pc:spChg chg="del mod">
          <ac:chgData name="Егор Евгеньевич" userId="2d66c46eb1b02b5e" providerId="LiveId" clId="{415C9D05-0F85-4C46-88B8-AA1BE9C5D627}" dt="2024-09-16T09:26:27.089" v="1082" actId="478"/>
          <ac:spMkLst>
            <pc:docMk/>
            <pc:sldMk cId="3464148399" sldId="418"/>
            <ac:spMk id="2" creationId="{0953B7A4-13C9-46AC-9388-7FBD47D73403}"/>
          </ac:spMkLst>
        </pc:spChg>
        <pc:spChg chg="add mod">
          <ac:chgData name="Егор Евгеньевич" userId="2d66c46eb1b02b5e" providerId="LiveId" clId="{415C9D05-0F85-4C46-88B8-AA1BE9C5D627}" dt="2024-09-16T09:42:28.464" v="1091" actId="1076"/>
          <ac:spMkLst>
            <pc:docMk/>
            <pc:sldMk cId="3464148399" sldId="418"/>
            <ac:spMk id="4" creationId="{E5CAB7C5-B8D0-82BF-67C6-BF5755D75AEC}"/>
          </ac:spMkLst>
        </pc:spChg>
        <pc:spChg chg="mod">
          <ac:chgData name="Егор Евгеньевич" userId="2d66c46eb1b02b5e" providerId="LiveId" clId="{415C9D05-0F85-4C46-88B8-AA1BE9C5D627}" dt="2024-09-12T07:43:15.084" v="1054" actId="20577"/>
          <ac:spMkLst>
            <pc:docMk/>
            <pc:sldMk cId="3464148399" sldId="418"/>
            <ac:spMk id="5" creationId="{65FE0F40-C921-A2FD-B01D-747B42367348}"/>
          </ac:spMkLst>
        </pc:spChg>
        <pc:spChg chg="add del mod">
          <ac:chgData name="Егор Евгеньевич" userId="2d66c46eb1b02b5e" providerId="LiveId" clId="{415C9D05-0F85-4C46-88B8-AA1BE9C5D627}" dt="2024-09-12T07:47:19.560" v="1074" actId="478"/>
          <ac:spMkLst>
            <pc:docMk/>
            <pc:sldMk cId="3464148399" sldId="418"/>
            <ac:spMk id="8" creationId="{CAC244A6-FBCF-709B-66B6-109D8292BC65}"/>
          </ac:spMkLst>
        </pc:spChg>
        <pc:spChg chg="del">
          <ac:chgData name="Егор Евгеньевич" userId="2d66c46eb1b02b5e" providerId="LiveId" clId="{415C9D05-0F85-4C46-88B8-AA1BE9C5D627}" dt="2024-09-12T07:42:49.162" v="1047" actId="478"/>
          <ac:spMkLst>
            <pc:docMk/>
            <pc:sldMk cId="3464148399" sldId="418"/>
            <ac:spMk id="8" creationId="{D9B1F0D4-7A93-BC90-6716-0BB8975A1EF8}"/>
          </ac:spMkLst>
        </pc:spChg>
        <pc:spChg chg="add mod">
          <ac:chgData name="Егор Евгеньевич" userId="2d66c46eb1b02b5e" providerId="LiveId" clId="{415C9D05-0F85-4C46-88B8-AA1BE9C5D627}" dt="2024-09-16T09:42:28.464" v="1091" actId="1076"/>
          <ac:spMkLst>
            <pc:docMk/>
            <pc:sldMk cId="3464148399" sldId="418"/>
            <ac:spMk id="13" creationId="{508C302A-DD46-7905-15C9-226A039A0E82}"/>
          </ac:spMkLst>
        </pc:spChg>
        <pc:spChg chg="del">
          <ac:chgData name="Егор Евгеньевич" userId="2d66c46eb1b02b5e" providerId="LiveId" clId="{415C9D05-0F85-4C46-88B8-AA1BE9C5D627}" dt="2024-09-12T07:42:46.647" v="1045" actId="478"/>
          <ac:spMkLst>
            <pc:docMk/>
            <pc:sldMk cId="3464148399" sldId="418"/>
            <ac:spMk id="16" creationId="{6E0D23CD-57FB-88E0-1160-DE866747729F}"/>
          </ac:spMkLst>
        </pc:spChg>
        <pc:picChg chg="add del mod">
          <ac:chgData name="Егор Евгеньевич" userId="2d66c46eb1b02b5e" providerId="LiveId" clId="{415C9D05-0F85-4C46-88B8-AA1BE9C5D627}" dt="2024-09-16T09:41:52.848" v="1088" actId="478"/>
          <ac:picMkLst>
            <pc:docMk/>
            <pc:sldMk cId="3464148399" sldId="418"/>
            <ac:picMk id="7" creationId="{DDF91745-893E-455E-4688-CAEB1EEE176E}"/>
          </ac:picMkLst>
        </pc:picChg>
        <pc:picChg chg="add mod">
          <ac:chgData name="Егор Евгеньевич" userId="2d66c46eb1b02b5e" providerId="LiveId" clId="{415C9D05-0F85-4C46-88B8-AA1BE9C5D627}" dt="2024-09-16T09:42:30.879" v="1092" actId="1076"/>
          <ac:picMkLst>
            <pc:docMk/>
            <pc:sldMk cId="3464148399" sldId="418"/>
            <ac:picMk id="9" creationId="{02E9DA60-04B0-1EF7-2A2A-346002589F33}"/>
          </ac:picMkLst>
        </pc:picChg>
        <pc:picChg chg="add mod">
          <ac:chgData name="Егор Евгеньевич" userId="2d66c46eb1b02b5e" providerId="LiveId" clId="{415C9D05-0F85-4C46-88B8-AA1BE9C5D627}" dt="2024-09-16T09:42:32.236" v="1093" actId="1076"/>
          <ac:picMkLst>
            <pc:docMk/>
            <pc:sldMk cId="3464148399" sldId="418"/>
            <ac:picMk id="10" creationId="{8D49ECFA-254F-2D20-9DB4-3DB36828EBBE}"/>
          </ac:picMkLst>
        </pc:picChg>
        <pc:picChg chg="del">
          <ac:chgData name="Егор Евгеньевич" userId="2d66c46eb1b02b5e" providerId="LiveId" clId="{415C9D05-0F85-4C46-88B8-AA1BE9C5D627}" dt="2024-09-12T07:42:40.028" v="1044" actId="478"/>
          <ac:picMkLst>
            <pc:docMk/>
            <pc:sldMk cId="3464148399" sldId="418"/>
            <ac:picMk id="10" creationId="{9221895D-9CCB-7330-BB48-D9A6D5770C78}"/>
          </ac:picMkLst>
        </pc:picChg>
        <pc:picChg chg="del">
          <ac:chgData name="Егор Евгеньевич" userId="2d66c46eb1b02b5e" providerId="LiveId" clId="{415C9D05-0F85-4C46-88B8-AA1BE9C5D627}" dt="2024-09-12T07:42:47.247" v="1046" actId="478"/>
          <ac:picMkLst>
            <pc:docMk/>
            <pc:sldMk cId="3464148399" sldId="418"/>
            <ac:picMk id="15" creationId="{6293D209-FB09-656E-DD63-43E3BE772E64}"/>
          </ac:picMkLst>
        </pc:picChg>
        <pc:picChg chg="del">
          <ac:chgData name="Егор Евгеньевич" userId="2d66c46eb1b02b5e" providerId="LiveId" clId="{415C9D05-0F85-4C46-88B8-AA1BE9C5D627}" dt="2024-09-12T07:42:38.317" v="1043" actId="478"/>
          <ac:picMkLst>
            <pc:docMk/>
            <pc:sldMk cId="3464148399" sldId="418"/>
            <ac:picMk id="18" creationId="{A02C15C4-7AA5-7720-4D80-B4842758670C}"/>
          </ac:picMkLst>
        </pc:picChg>
        <pc:cxnChg chg="add mod">
          <ac:chgData name="Егор Евгеньевич" userId="2d66c46eb1b02b5e" providerId="LiveId" clId="{415C9D05-0F85-4C46-88B8-AA1BE9C5D627}" dt="2024-09-16T09:50:12.958" v="1096" actId="13822"/>
          <ac:cxnSpMkLst>
            <pc:docMk/>
            <pc:sldMk cId="3464148399" sldId="418"/>
            <ac:cxnSpMk id="16" creationId="{9DC1C7FF-7CE2-47A5-C94A-E3A1FA2560B7}"/>
          </ac:cxnSpMkLst>
        </pc:cxnChg>
        <pc:cxnChg chg="add mod">
          <ac:chgData name="Егор Евгеньевич" userId="2d66c46eb1b02b5e" providerId="LiveId" clId="{415C9D05-0F85-4C46-88B8-AA1BE9C5D627}" dt="2024-09-16T09:50:22.273" v="1099" actId="14100"/>
          <ac:cxnSpMkLst>
            <pc:docMk/>
            <pc:sldMk cId="3464148399" sldId="418"/>
            <ac:cxnSpMk id="17" creationId="{F51A5F17-B0EE-2BE9-25E9-07C4248B7639}"/>
          </ac:cxnSpMkLst>
        </pc:cxnChg>
        <pc:cxnChg chg="add mod">
          <ac:chgData name="Егор Евгеньевич" userId="2d66c46eb1b02b5e" providerId="LiveId" clId="{415C9D05-0F85-4C46-88B8-AA1BE9C5D627}" dt="2024-09-16T09:50:28.708" v="1102" actId="14100"/>
          <ac:cxnSpMkLst>
            <pc:docMk/>
            <pc:sldMk cId="3464148399" sldId="418"/>
            <ac:cxnSpMk id="19" creationId="{6991AA41-6D7F-AB7E-4021-8CCE198753F7}"/>
          </ac:cxnSpMkLst>
        </pc:cxnChg>
        <pc:cxnChg chg="add mod">
          <ac:chgData name="Егор Евгеньевич" userId="2d66c46eb1b02b5e" providerId="LiveId" clId="{415C9D05-0F85-4C46-88B8-AA1BE9C5D627}" dt="2024-09-16T09:50:35.438" v="1105" actId="14100"/>
          <ac:cxnSpMkLst>
            <pc:docMk/>
            <pc:sldMk cId="3464148399" sldId="418"/>
            <ac:cxnSpMk id="21" creationId="{B1FFAB36-6AE4-EA1D-023F-3DFF0EA1D65F}"/>
          </ac:cxnSpMkLst>
        </pc:cxnChg>
        <pc:cxnChg chg="add mod">
          <ac:chgData name="Егор Евгеньевич" userId="2d66c46eb1b02b5e" providerId="LiveId" clId="{415C9D05-0F85-4C46-88B8-AA1BE9C5D627}" dt="2024-09-16T09:50:40.358" v="1108" actId="14100"/>
          <ac:cxnSpMkLst>
            <pc:docMk/>
            <pc:sldMk cId="3464148399" sldId="418"/>
            <ac:cxnSpMk id="23" creationId="{3DB98A57-9027-5A3A-A731-25B9317C6341}"/>
          </ac:cxnSpMkLst>
        </pc:cxnChg>
      </pc:sldChg>
      <pc:sldChg chg="addSp delSp modSp add mod modAnim">
        <pc:chgData name="Егор Евгеньевич" userId="2d66c46eb1b02b5e" providerId="LiveId" clId="{415C9D05-0F85-4C46-88B8-AA1BE9C5D627}" dt="2024-09-17T08:56:31.576" v="3396" actId="20577"/>
        <pc:sldMkLst>
          <pc:docMk/>
          <pc:sldMk cId="4170406284" sldId="419"/>
        </pc:sldMkLst>
        <pc:spChg chg="add del">
          <ac:chgData name="Егор Евгеньевич" userId="2d66c46eb1b02b5e" providerId="LiveId" clId="{415C9D05-0F85-4C46-88B8-AA1BE9C5D627}" dt="2024-09-16T10:30:40.759" v="1119" actId="478"/>
          <ac:spMkLst>
            <pc:docMk/>
            <pc:sldMk cId="4170406284" sldId="419"/>
            <ac:spMk id="3" creationId="{4863F34A-F3EF-BD79-CFB1-513C7F36F664}"/>
          </ac:spMkLst>
        </pc:spChg>
        <pc:spChg chg="del">
          <ac:chgData name="Егор Евгеньевич" userId="2d66c46eb1b02b5e" providerId="LiveId" clId="{415C9D05-0F85-4C46-88B8-AA1BE9C5D627}" dt="2024-09-16T10:26:38.645" v="1115" actId="478"/>
          <ac:spMkLst>
            <pc:docMk/>
            <pc:sldMk cId="4170406284" sldId="419"/>
            <ac:spMk id="4" creationId="{E5CAB7C5-B8D0-82BF-67C6-BF5755D75AEC}"/>
          </ac:spMkLst>
        </pc:spChg>
        <pc:spChg chg="mod">
          <ac:chgData name="Егор Евгеньевич" userId="2d66c46eb1b02b5e" providerId="LiveId" clId="{415C9D05-0F85-4C46-88B8-AA1BE9C5D627}" dt="2024-09-16T12:01:08.743" v="2849" actId="20577"/>
          <ac:spMkLst>
            <pc:docMk/>
            <pc:sldMk cId="4170406284" sldId="419"/>
            <ac:spMk id="5" creationId="{65FE0F40-C921-A2FD-B01D-747B42367348}"/>
          </ac:spMkLst>
        </pc:spChg>
        <pc:spChg chg="del mod">
          <ac:chgData name="Егор Евгеньевич" userId="2d66c46eb1b02b5e" providerId="LiveId" clId="{415C9D05-0F85-4C46-88B8-AA1BE9C5D627}" dt="2024-09-16T10:26:37.322" v="1114" actId="478"/>
          <ac:spMkLst>
            <pc:docMk/>
            <pc:sldMk cId="4170406284" sldId="419"/>
            <ac:spMk id="13" creationId="{508C302A-DD46-7905-15C9-226A039A0E82}"/>
          </ac:spMkLst>
        </pc:spChg>
        <pc:spChg chg="add mod">
          <ac:chgData name="Егор Евгеньевич" userId="2d66c46eb1b02b5e" providerId="LiveId" clId="{415C9D05-0F85-4C46-88B8-AA1BE9C5D627}" dt="2024-09-16T11:18:41.301" v="1654" actId="121"/>
          <ac:spMkLst>
            <pc:docMk/>
            <pc:sldMk cId="4170406284" sldId="419"/>
            <ac:spMk id="20" creationId="{FBE0201F-DB96-60BA-A756-BF7A81B08A22}"/>
          </ac:spMkLst>
        </pc:spChg>
        <pc:spChg chg="add mod">
          <ac:chgData name="Егор Евгеньевич" userId="2d66c46eb1b02b5e" providerId="LiveId" clId="{415C9D05-0F85-4C46-88B8-AA1BE9C5D627}" dt="2024-09-16T10:34:05.061" v="1209" actId="1076"/>
          <ac:spMkLst>
            <pc:docMk/>
            <pc:sldMk cId="4170406284" sldId="419"/>
            <ac:spMk id="22" creationId="{E5936DB3-A402-0FFC-A543-71649956C23D}"/>
          </ac:spMkLst>
        </pc:spChg>
        <pc:spChg chg="add mod">
          <ac:chgData name="Егор Евгеньевич" userId="2d66c46eb1b02b5e" providerId="LiveId" clId="{415C9D05-0F85-4C46-88B8-AA1BE9C5D627}" dt="2024-09-16T10:34:02.797" v="1208" actId="1076"/>
          <ac:spMkLst>
            <pc:docMk/>
            <pc:sldMk cId="4170406284" sldId="419"/>
            <ac:spMk id="24" creationId="{F7275D0D-BA0A-C87B-521A-33DEC69E8DCF}"/>
          </ac:spMkLst>
        </pc:spChg>
        <pc:spChg chg="add mod">
          <ac:chgData name="Егор Евгеньевич" userId="2d66c46eb1b02b5e" providerId="LiveId" clId="{415C9D05-0F85-4C46-88B8-AA1BE9C5D627}" dt="2024-09-16T11:17:50.430" v="1644" actId="1076"/>
          <ac:spMkLst>
            <pc:docMk/>
            <pc:sldMk cId="4170406284" sldId="419"/>
            <ac:spMk id="25" creationId="{1C020EB2-84BD-FD20-B369-491E4ED5243E}"/>
          </ac:spMkLst>
        </pc:spChg>
        <pc:spChg chg="add mod">
          <ac:chgData name="Егор Евгеньевич" userId="2d66c46eb1b02b5e" providerId="LiveId" clId="{415C9D05-0F85-4C46-88B8-AA1BE9C5D627}" dt="2024-09-17T08:56:31.576" v="3396" actId="20577"/>
          <ac:spMkLst>
            <pc:docMk/>
            <pc:sldMk cId="4170406284" sldId="419"/>
            <ac:spMk id="26" creationId="{2D5FF9EE-7C58-3AC8-6888-EA432CB0C9AC}"/>
          </ac:spMkLst>
        </pc:spChg>
        <pc:spChg chg="add mod">
          <ac:chgData name="Егор Евгеньевич" userId="2d66c46eb1b02b5e" providerId="LiveId" clId="{415C9D05-0F85-4C46-88B8-AA1BE9C5D627}" dt="2024-09-16T11:18:26.886" v="1650" actId="1076"/>
          <ac:spMkLst>
            <pc:docMk/>
            <pc:sldMk cId="4170406284" sldId="419"/>
            <ac:spMk id="28" creationId="{111A172B-BFE2-CB5C-3170-1D9641BB229E}"/>
          </ac:spMkLst>
        </pc:spChg>
        <pc:graphicFrameChg chg="add mod">
          <ac:chgData name="Егор Евгеньевич" userId="2d66c46eb1b02b5e" providerId="LiveId" clId="{415C9D05-0F85-4C46-88B8-AA1BE9C5D627}" dt="2024-09-16T10:33:52.079" v="1204" actId="1076"/>
          <ac:graphicFrameMkLst>
            <pc:docMk/>
            <pc:sldMk cId="4170406284" sldId="419"/>
            <ac:graphicFrameMk id="7" creationId="{77577826-FCCE-41FC-B539-652329B95C7E}"/>
          </ac:graphicFrameMkLst>
        </pc:graphicFrameChg>
        <pc:graphicFrameChg chg="add mod">
          <ac:chgData name="Егор Евгеньевич" userId="2d66c46eb1b02b5e" providerId="LiveId" clId="{415C9D05-0F85-4C46-88B8-AA1BE9C5D627}" dt="2024-09-16T10:34:13.891" v="1212" actId="1076"/>
          <ac:graphicFrameMkLst>
            <pc:docMk/>
            <pc:sldMk cId="4170406284" sldId="419"/>
            <ac:graphicFrameMk id="8" creationId="{441ECAA8-F5C4-3149-8A7A-E641DB2352C6}"/>
          </ac:graphicFrameMkLst>
        </pc:graphicFrameChg>
        <pc:graphicFrameChg chg="add mod">
          <ac:chgData name="Егор Евгеньевич" userId="2d66c46eb1b02b5e" providerId="LiveId" clId="{415C9D05-0F85-4C46-88B8-AA1BE9C5D627}" dt="2024-09-16T11:18:34.632" v="1651" actId="1076"/>
          <ac:graphicFrameMkLst>
            <pc:docMk/>
            <pc:sldMk cId="4170406284" sldId="419"/>
            <ac:graphicFrameMk id="15" creationId="{D7D07304-4B27-9666-E920-66EA69048BD6}"/>
          </ac:graphicFrameMkLst>
        </pc:graphicFrameChg>
        <pc:picChg chg="del">
          <ac:chgData name="Егор Евгеньевич" userId="2d66c46eb1b02b5e" providerId="LiveId" clId="{415C9D05-0F85-4C46-88B8-AA1BE9C5D627}" dt="2024-09-16T10:26:39.102" v="1116" actId="478"/>
          <ac:picMkLst>
            <pc:docMk/>
            <pc:sldMk cId="4170406284" sldId="419"/>
            <ac:picMk id="9" creationId="{02E9DA60-04B0-1EF7-2A2A-346002589F33}"/>
          </ac:picMkLst>
        </pc:picChg>
        <pc:picChg chg="del">
          <ac:chgData name="Егор Евгеньевич" userId="2d66c46eb1b02b5e" providerId="LiveId" clId="{415C9D05-0F85-4C46-88B8-AA1BE9C5D627}" dt="2024-09-16T10:26:36" v="1112" actId="478"/>
          <ac:picMkLst>
            <pc:docMk/>
            <pc:sldMk cId="4170406284" sldId="419"/>
            <ac:picMk id="10" creationId="{8D49ECFA-254F-2D20-9DB4-3DB36828EBBE}"/>
          </ac:picMkLst>
        </pc:picChg>
        <pc:cxnChg chg="del">
          <ac:chgData name="Егор Евгеньевич" userId="2d66c46eb1b02b5e" providerId="LiveId" clId="{415C9D05-0F85-4C46-88B8-AA1BE9C5D627}" dt="2024-09-16T10:26:41.787" v="1117" actId="478"/>
          <ac:cxnSpMkLst>
            <pc:docMk/>
            <pc:sldMk cId="4170406284" sldId="419"/>
            <ac:cxnSpMk id="16" creationId="{9DC1C7FF-7CE2-47A5-C94A-E3A1FA2560B7}"/>
          </ac:cxnSpMkLst>
        </pc:cxnChg>
        <pc:cxnChg chg="del">
          <ac:chgData name="Егор Евгеньевич" userId="2d66c46eb1b02b5e" providerId="LiveId" clId="{415C9D05-0F85-4C46-88B8-AA1BE9C5D627}" dt="2024-09-16T10:26:41.787" v="1117" actId="478"/>
          <ac:cxnSpMkLst>
            <pc:docMk/>
            <pc:sldMk cId="4170406284" sldId="419"/>
            <ac:cxnSpMk id="17" creationId="{F51A5F17-B0EE-2BE9-25E9-07C4248B7639}"/>
          </ac:cxnSpMkLst>
        </pc:cxnChg>
        <pc:cxnChg chg="del">
          <ac:chgData name="Егор Евгеньевич" userId="2d66c46eb1b02b5e" providerId="LiveId" clId="{415C9D05-0F85-4C46-88B8-AA1BE9C5D627}" dt="2024-09-16T10:26:41.787" v="1117" actId="478"/>
          <ac:cxnSpMkLst>
            <pc:docMk/>
            <pc:sldMk cId="4170406284" sldId="419"/>
            <ac:cxnSpMk id="19" creationId="{6991AA41-6D7F-AB7E-4021-8CCE198753F7}"/>
          </ac:cxnSpMkLst>
        </pc:cxnChg>
        <pc:cxnChg chg="del">
          <ac:chgData name="Егор Евгеньевич" userId="2d66c46eb1b02b5e" providerId="LiveId" clId="{415C9D05-0F85-4C46-88B8-AA1BE9C5D627}" dt="2024-09-16T10:26:41.787" v="1117" actId="478"/>
          <ac:cxnSpMkLst>
            <pc:docMk/>
            <pc:sldMk cId="4170406284" sldId="419"/>
            <ac:cxnSpMk id="21" creationId="{B1FFAB36-6AE4-EA1D-023F-3DFF0EA1D65F}"/>
          </ac:cxnSpMkLst>
        </pc:cxnChg>
        <pc:cxnChg chg="del">
          <ac:chgData name="Егор Евгеньевич" userId="2d66c46eb1b02b5e" providerId="LiveId" clId="{415C9D05-0F85-4C46-88B8-AA1BE9C5D627}" dt="2024-09-16T10:26:41.787" v="1117" actId="478"/>
          <ac:cxnSpMkLst>
            <pc:docMk/>
            <pc:sldMk cId="4170406284" sldId="419"/>
            <ac:cxnSpMk id="23" creationId="{3DB98A57-9027-5A3A-A731-25B9317C6341}"/>
          </ac:cxnSpMkLst>
        </pc:cxnChg>
      </pc:sldChg>
      <pc:sldChg chg="addSp delSp modSp add mod modAnim">
        <pc:chgData name="Егор Евгеньевич" userId="2d66c46eb1b02b5e" providerId="LiveId" clId="{415C9D05-0F85-4C46-88B8-AA1BE9C5D627}" dt="2024-09-16T12:01:02.082" v="2846" actId="20577"/>
        <pc:sldMkLst>
          <pc:docMk/>
          <pc:sldMk cId="1929091501" sldId="420"/>
        </pc:sldMkLst>
        <pc:spChg chg="mod">
          <ac:chgData name="Егор Евгеньевич" userId="2d66c46eb1b02b5e" providerId="LiveId" clId="{415C9D05-0F85-4C46-88B8-AA1BE9C5D627}" dt="2024-09-16T12:01:02.082" v="2846" actId="20577"/>
          <ac:spMkLst>
            <pc:docMk/>
            <pc:sldMk cId="1929091501" sldId="420"/>
            <ac:spMk id="5" creationId="{65FE0F40-C921-A2FD-B01D-747B42367348}"/>
          </ac:spMkLst>
        </pc:spChg>
        <pc:spChg chg="del">
          <ac:chgData name="Егор Евгеньевич" userId="2d66c46eb1b02b5e" providerId="LiveId" clId="{415C9D05-0F85-4C46-88B8-AA1BE9C5D627}" dt="2024-09-16T11:12:56.721" v="1564" actId="478"/>
          <ac:spMkLst>
            <pc:docMk/>
            <pc:sldMk cId="1929091501" sldId="420"/>
            <ac:spMk id="20" creationId="{FBE0201F-DB96-60BA-A756-BF7A81B08A22}"/>
          </ac:spMkLst>
        </pc:spChg>
        <pc:spChg chg="del">
          <ac:chgData name="Егор Евгеньевич" userId="2d66c46eb1b02b5e" providerId="LiveId" clId="{415C9D05-0F85-4C46-88B8-AA1BE9C5D627}" dt="2024-09-16T10:42:14.749" v="1545" actId="478"/>
          <ac:spMkLst>
            <pc:docMk/>
            <pc:sldMk cId="1929091501" sldId="420"/>
            <ac:spMk id="22" creationId="{E5936DB3-A402-0FFC-A543-71649956C23D}"/>
          </ac:spMkLst>
        </pc:spChg>
        <pc:spChg chg="del">
          <ac:chgData name="Егор Евгеньевич" userId="2d66c46eb1b02b5e" providerId="LiveId" clId="{415C9D05-0F85-4C46-88B8-AA1BE9C5D627}" dt="2024-09-16T10:42:13.733" v="1544" actId="478"/>
          <ac:spMkLst>
            <pc:docMk/>
            <pc:sldMk cId="1929091501" sldId="420"/>
            <ac:spMk id="24" creationId="{F7275D0D-BA0A-C87B-521A-33DEC69E8DCF}"/>
          </ac:spMkLst>
        </pc:spChg>
        <pc:spChg chg="del">
          <ac:chgData name="Егор Евгеньевич" userId="2d66c46eb1b02b5e" providerId="LiveId" clId="{415C9D05-0F85-4C46-88B8-AA1BE9C5D627}" dt="2024-09-16T10:42:16.462" v="1547" actId="478"/>
          <ac:spMkLst>
            <pc:docMk/>
            <pc:sldMk cId="1929091501" sldId="420"/>
            <ac:spMk id="25" creationId="{1C020EB2-84BD-FD20-B369-491E4ED5243E}"/>
          </ac:spMkLst>
        </pc:spChg>
        <pc:spChg chg="mod">
          <ac:chgData name="Егор Евгеньевич" userId="2d66c46eb1b02b5e" providerId="LiveId" clId="{415C9D05-0F85-4C46-88B8-AA1BE9C5D627}" dt="2024-09-16T11:59:13.325" v="2792" actId="313"/>
          <ac:spMkLst>
            <pc:docMk/>
            <pc:sldMk cId="1929091501" sldId="420"/>
            <ac:spMk id="26" creationId="{2D5FF9EE-7C58-3AC8-6888-EA432CB0C9AC}"/>
          </ac:spMkLst>
        </pc:spChg>
        <pc:spChg chg="add mod">
          <ac:chgData name="Егор Евгеньевич" userId="2d66c46eb1b02b5e" providerId="LiveId" clId="{415C9D05-0F85-4C46-88B8-AA1BE9C5D627}" dt="2024-09-16T11:53:14.656" v="2349" actId="20577"/>
          <ac:spMkLst>
            <pc:docMk/>
            <pc:sldMk cId="1929091501" sldId="420"/>
            <ac:spMk id="29" creationId="{E1EA8926-DE0B-AA9D-9273-BBA8AC915DC7}"/>
          </ac:spMkLst>
        </pc:spChg>
        <pc:spChg chg="add mod">
          <ac:chgData name="Егор Евгеньевич" userId="2d66c46eb1b02b5e" providerId="LiveId" clId="{415C9D05-0F85-4C46-88B8-AA1BE9C5D627}" dt="2024-09-16T11:47:34.833" v="2052" actId="1076"/>
          <ac:spMkLst>
            <pc:docMk/>
            <pc:sldMk cId="1929091501" sldId="420"/>
            <ac:spMk id="31" creationId="{E4342F33-ECC5-C0A6-C80D-7B4EF9176180}"/>
          </ac:spMkLst>
        </pc:spChg>
        <pc:spChg chg="add del">
          <ac:chgData name="Егор Евгеньевич" userId="2d66c46eb1b02b5e" providerId="LiveId" clId="{415C9D05-0F85-4C46-88B8-AA1BE9C5D627}" dt="2024-09-16T11:47:37.269" v="2054" actId="22"/>
          <ac:spMkLst>
            <pc:docMk/>
            <pc:sldMk cId="1929091501" sldId="420"/>
            <ac:spMk id="33" creationId="{4A685FE1-8903-F244-256F-7FBA630C3709}"/>
          </ac:spMkLst>
        </pc:spChg>
        <pc:spChg chg="add del">
          <ac:chgData name="Егор Евгеньевич" userId="2d66c46eb1b02b5e" providerId="LiveId" clId="{415C9D05-0F85-4C46-88B8-AA1BE9C5D627}" dt="2024-09-16T11:47:40.221" v="2056" actId="22"/>
          <ac:spMkLst>
            <pc:docMk/>
            <pc:sldMk cId="1929091501" sldId="420"/>
            <ac:spMk id="35" creationId="{49C6999F-B19B-8DDD-B20D-0D32BFAD910E}"/>
          </ac:spMkLst>
        </pc:spChg>
        <pc:spChg chg="add mod">
          <ac:chgData name="Егор Евгеньевич" userId="2d66c46eb1b02b5e" providerId="LiveId" clId="{415C9D05-0F85-4C46-88B8-AA1BE9C5D627}" dt="2024-09-16T11:47:47.470" v="2060" actId="20577"/>
          <ac:spMkLst>
            <pc:docMk/>
            <pc:sldMk cId="1929091501" sldId="420"/>
            <ac:spMk id="36" creationId="{613A5D06-D9B2-C915-A4AC-D8164469CBD9}"/>
          </ac:spMkLst>
        </pc:spChg>
        <pc:spChg chg="add mod">
          <ac:chgData name="Егор Евгеньевич" userId="2d66c46eb1b02b5e" providerId="LiveId" clId="{415C9D05-0F85-4C46-88B8-AA1BE9C5D627}" dt="2024-09-16T11:55:32.483" v="2350" actId="1076"/>
          <ac:spMkLst>
            <pc:docMk/>
            <pc:sldMk cId="1929091501" sldId="420"/>
            <ac:spMk id="37" creationId="{7D2649B5-78BB-200E-F7CD-C019B58895BD}"/>
          </ac:spMkLst>
        </pc:spChg>
        <pc:graphicFrameChg chg="del">
          <ac:chgData name="Егор Евгеньевич" userId="2d66c46eb1b02b5e" providerId="LiveId" clId="{415C9D05-0F85-4C46-88B8-AA1BE9C5D627}" dt="2024-09-16T10:42:12.029" v="1542" actId="478"/>
          <ac:graphicFrameMkLst>
            <pc:docMk/>
            <pc:sldMk cId="1929091501" sldId="420"/>
            <ac:graphicFrameMk id="7" creationId="{77577826-FCCE-41FC-B539-652329B95C7E}"/>
          </ac:graphicFrameMkLst>
        </pc:graphicFrameChg>
        <pc:graphicFrameChg chg="del">
          <ac:chgData name="Егор Евгеньевич" userId="2d66c46eb1b02b5e" providerId="LiveId" clId="{415C9D05-0F85-4C46-88B8-AA1BE9C5D627}" dt="2024-09-16T10:42:12.504" v="1543" actId="478"/>
          <ac:graphicFrameMkLst>
            <pc:docMk/>
            <pc:sldMk cId="1929091501" sldId="420"/>
            <ac:graphicFrameMk id="8" creationId="{441ECAA8-F5C4-3149-8A7A-E641DB2352C6}"/>
          </ac:graphicFrameMkLst>
        </pc:graphicFrameChg>
        <pc:graphicFrameChg chg="add del mod">
          <ac:chgData name="Егор Евгеньевич" userId="2d66c46eb1b02b5e" providerId="LiveId" clId="{415C9D05-0F85-4C46-88B8-AA1BE9C5D627}" dt="2024-09-16T11:19:32.319" v="1656" actId="21"/>
          <ac:graphicFrameMkLst>
            <pc:docMk/>
            <pc:sldMk cId="1929091501" sldId="420"/>
            <ac:graphicFrameMk id="10" creationId="{D67B5180-6B9A-CF20-AC74-AD8B51532BA3}"/>
          </ac:graphicFrameMkLst>
        </pc:graphicFrameChg>
        <pc:graphicFrameChg chg="add mod">
          <ac:chgData name="Егор Евгеньевич" userId="2d66c46eb1b02b5e" providerId="LiveId" clId="{415C9D05-0F85-4C46-88B8-AA1BE9C5D627}" dt="2024-09-16T11:47:51.401" v="2063" actId="1076"/>
          <ac:graphicFrameMkLst>
            <pc:docMk/>
            <pc:sldMk cId="1929091501" sldId="420"/>
            <ac:graphicFrameMk id="13" creationId="{D3DCCD3E-64BC-1579-B4CE-DCA44944C5EC}"/>
          </ac:graphicFrameMkLst>
        </pc:graphicFrameChg>
        <pc:graphicFrameChg chg="del">
          <ac:chgData name="Егор Евгеньевич" userId="2d66c46eb1b02b5e" providerId="LiveId" clId="{415C9D05-0F85-4C46-88B8-AA1BE9C5D627}" dt="2024-09-16T10:42:15.279" v="1546" actId="478"/>
          <ac:graphicFrameMkLst>
            <pc:docMk/>
            <pc:sldMk cId="1929091501" sldId="420"/>
            <ac:graphicFrameMk id="15" creationId="{D7D07304-4B27-9666-E920-66EA69048BD6}"/>
          </ac:graphicFrameMkLst>
        </pc:graphicFrameChg>
        <pc:picChg chg="add del">
          <ac:chgData name="Егор Евгеньевич" userId="2d66c46eb1b02b5e" providerId="LiveId" clId="{415C9D05-0F85-4C46-88B8-AA1BE9C5D627}" dt="2024-09-16T11:14:14.470" v="1597" actId="478"/>
          <ac:picMkLst>
            <pc:docMk/>
            <pc:sldMk cId="1929091501" sldId="420"/>
            <ac:picMk id="3" creationId="{C00A99D7-DAAD-689B-91DC-606A0DFD1D30}"/>
          </ac:picMkLst>
        </pc:picChg>
        <pc:picChg chg="add del mod">
          <ac:chgData name="Егор Евгеньевич" userId="2d66c46eb1b02b5e" providerId="LiveId" clId="{415C9D05-0F85-4C46-88B8-AA1BE9C5D627}" dt="2024-09-16T11:19:32.319" v="1656" actId="21"/>
          <ac:picMkLst>
            <pc:docMk/>
            <pc:sldMk cId="1929091501" sldId="420"/>
            <ac:picMk id="9" creationId="{66F87B34-C622-4772-88C6-55A878CE79DA}"/>
          </ac:picMkLst>
        </pc:picChg>
        <pc:picChg chg="add mod modCrop">
          <ac:chgData name="Егор Евгеньевич" userId="2d66c46eb1b02b5e" providerId="LiveId" clId="{415C9D05-0F85-4C46-88B8-AA1BE9C5D627}" dt="2024-09-16T11:51:11.595" v="2244" actId="1076"/>
          <ac:picMkLst>
            <pc:docMk/>
            <pc:sldMk cId="1929091501" sldId="420"/>
            <ac:picMk id="17" creationId="{8B2532AB-93BC-A55C-5416-83EC45CF6823}"/>
          </ac:picMkLst>
        </pc:picChg>
        <pc:picChg chg="add mod modCrop">
          <ac:chgData name="Егор Евгеньевич" userId="2d66c46eb1b02b5e" providerId="LiveId" clId="{415C9D05-0F85-4C46-88B8-AA1BE9C5D627}" dt="2024-09-16T11:51:11.595" v="2244" actId="1076"/>
          <ac:picMkLst>
            <pc:docMk/>
            <pc:sldMk cId="1929091501" sldId="420"/>
            <ac:picMk id="19" creationId="{D789F8D8-B8CD-9FCD-FDCC-2D3A08EC1A1E}"/>
          </ac:picMkLst>
        </pc:picChg>
        <pc:picChg chg="add mod modCrop">
          <ac:chgData name="Егор Евгеньевич" userId="2d66c46eb1b02b5e" providerId="LiveId" clId="{415C9D05-0F85-4C46-88B8-AA1BE9C5D627}" dt="2024-09-16T11:51:11.595" v="2244" actId="1076"/>
          <ac:picMkLst>
            <pc:docMk/>
            <pc:sldMk cId="1929091501" sldId="420"/>
            <ac:picMk id="23" creationId="{C6D8013F-E8AB-CFE9-BB5E-30BB6EF4E384}"/>
          </ac:picMkLst>
        </pc:picChg>
        <pc:picChg chg="add mod modCrop">
          <ac:chgData name="Егор Евгеньевич" userId="2d66c46eb1b02b5e" providerId="LiveId" clId="{415C9D05-0F85-4C46-88B8-AA1BE9C5D627}" dt="2024-09-16T11:51:11.595" v="2244" actId="1076"/>
          <ac:picMkLst>
            <pc:docMk/>
            <pc:sldMk cId="1929091501" sldId="420"/>
            <ac:picMk id="28" creationId="{1E7E18F0-D211-5501-0686-B974E5F63B53}"/>
          </ac:picMkLst>
        </pc:picChg>
      </pc:sldChg>
      <pc:sldChg chg="addSp delSp modSp add mod addAnim delAnim modAnim">
        <pc:chgData name="Егор Евгеньевич" userId="2d66c46eb1b02b5e" providerId="LiveId" clId="{415C9D05-0F85-4C46-88B8-AA1BE9C5D627}" dt="2024-09-16T12:03:56.094" v="2895"/>
        <pc:sldMkLst>
          <pc:docMk/>
          <pc:sldMk cId="4260558484" sldId="421"/>
        </pc:sldMkLst>
        <pc:spChg chg="add mod">
          <ac:chgData name="Егор Евгеньевич" userId="2d66c46eb1b02b5e" providerId="LiveId" clId="{415C9D05-0F85-4C46-88B8-AA1BE9C5D627}" dt="2024-09-16T12:02:25.976" v="2862" actId="1076"/>
          <ac:spMkLst>
            <pc:docMk/>
            <pc:sldMk cId="4260558484" sldId="421"/>
            <ac:spMk id="3" creationId="{91508181-E825-8027-7BD7-6B640F2DD0DA}"/>
          </ac:spMkLst>
        </pc:spChg>
        <pc:spChg chg="mod">
          <ac:chgData name="Егор Евгеньевич" userId="2d66c46eb1b02b5e" providerId="LiveId" clId="{415C9D05-0F85-4C46-88B8-AA1BE9C5D627}" dt="2024-09-16T12:01:05.621" v="2847" actId="20577"/>
          <ac:spMkLst>
            <pc:docMk/>
            <pc:sldMk cId="4260558484" sldId="421"/>
            <ac:spMk id="5" creationId="{65FE0F40-C921-A2FD-B01D-747B42367348}"/>
          </ac:spMkLst>
        </pc:spChg>
        <pc:spChg chg="add mod">
          <ac:chgData name="Егор Евгеньевич" userId="2d66c46eb1b02b5e" providerId="LiveId" clId="{415C9D05-0F85-4C46-88B8-AA1BE9C5D627}" dt="2024-09-16T12:02:34.956" v="2870" actId="20577"/>
          <ac:spMkLst>
            <pc:docMk/>
            <pc:sldMk cId="4260558484" sldId="421"/>
            <ac:spMk id="13" creationId="{D5B4BE7A-76DC-C3A2-A559-55BEF0D6C455}"/>
          </ac:spMkLst>
        </pc:spChg>
        <pc:spChg chg="add mod">
          <ac:chgData name="Егор Евгеньевич" userId="2d66c46eb1b02b5e" providerId="LiveId" clId="{415C9D05-0F85-4C46-88B8-AA1BE9C5D627}" dt="2024-09-16T12:03:36.777" v="2892" actId="404"/>
          <ac:spMkLst>
            <pc:docMk/>
            <pc:sldMk cId="4260558484" sldId="421"/>
            <ac:spMk id="16" creationId="{4C28E81C-FEFF-60F3-2572-076A72B8F4CA}"/>
          </ac:spMkLst>
        </pc:spChg>
        <pc:spChg chg="del">
          <ac:chgData name="Егор Евгеньевич" userId="2d66c46eb1b02b5e" providerId="LiveId" clId="{415C9D05-0F85-4C46-88B8-AA1BE9C5D627}" dt="2024-09-16T11:19:36.179" v="1658" actId="478"/>
          <ac:spMkLst>
            <pc:docMk/>
            <pc:sldMk cId="4260558484" sldId="421"/>
            <ac:spMk id="20" creationId="{FBE0201F-DB96-60BA-A756-BF7A81B08A22}"/>
          </ac:spMkLst>
        </pc:spChg>
        <pc:spChg chg="add del mod">
          <ac:chgData name="Егор Евгеньевич" userId="2d66c46eb1b02b5e" providerId="LiveId" clId="{415C9D05-0F85-4C46-88B8-AA1BE9C5D627}" dt="2024-09-16T11:28:25.489" v="1994" actId="478"/>
          <ac:spMkLst>
            <pc:docMk/>
            <pc:sldMk cId="4260558484" sldId="421"/>
            <ac:spMk id="22" creationId="{E5936DB3-A402-0FFC-A543-71649956C23D}"/>
          </ac:spMkLst>
        </pc:spChg>
        <pc:spChg chg="add del mod">
          <ac:chgData name="Егор Евгеньевич" userId="2d66c46eb1b02b5e" providerId="LiveId" clId="{415C9D05-0F85-4C46-88B8-AA1BE9C5D627}" dt="2024-09-16T11:19:44.257" v="1665" actId="478"/>
          <ac:spMkLst>
            <pc:docMk/>
            <pc:sldMk cId="4260558484" sldId="421"/>
            <ac:spMk id="24" creationId="{F7275D0D-BA0A-C87B-521A-33DEC69E8DCF}"/>
          </ac:spMkLst>
        </pc:spChg>
        <pc:spChg chg="add del mod">
          <ac:chgData name="Егор Евгеньевич" userId="2d66c46eb1b02b5e" providerId="LiveId" clId="{415C9D05-0F85-4C46-88B8-AA1BE9C5D627}" dt="2024-09-16T11:28:26.434" v="1995" actId="478"/>
          <ac:spMkLst>
            <pc:docMk/>
            <pc:sldMk cId="4260558484" sldId="421"/>
            <ac:spMk id="25" creationId="{1C020EB2-84BD-FD20-B369-491E4ED5243E}"/>
          </ac:spMkLst>
        </pc:spChg>
        <pc:spChg chg="mod">
          <ac:chgData name="Егор Евгеньевич" userId="2d66c46eb1b02b5e" providerId="LiveId" clId="{415C9D05-0F85-4C46-88B8-AA1BE9C5D627}" dt="2024-09-16T11:23:51.639" v="1980" actId="1076"/>
          <ac:spMkLst>
            <pc:docMk/>
            <pc:sldMk cId="4260558484" sldId="421"/>
            <ac:spMk id="26" creationId="{2D5FF9EE-7C58-3AC8-6888-EA432CB0C9AC}"/>
          </ac:spMkLst>
        </pc:spChg>
        <pc:graphicFrameChg chg="del">
          <ac:chgData name="Егор Евгеньевич" userId="2d66c46eb1b02b5e" providerId="LiveId" clId="{415C9D05-0F85-4C46-88B8-AA1BE9C5D627}" dt="2024-09-16T11:13:26.255" v="1566" actId="478"/>
          <ac:graphicFrameMkLst>
            <pc:docMk/>
            <pc:sldMk cId="4260558484" sldId="421"/>
            <ac:graphicFrameMk id="7" creationId="{77577826-FCCE-41FC-B539-652329B95C7E}"/>
          </ac:graphicFrameMkLst>
        </pc:graphicFrameChg>
        <pc:graphicFrameChg chg="del">
          <ac:chgData name="Егор Евгеньевич" userId="2d66c46eb1b02b5e" providerId="LiveId" clId="{415C9D05-0F85-4C46-88B8-AA1BE9C5D627}" dt="2024-09-16T11:13:26.727" v="1567" actId="478"/>
          <ac:graphicFrameMkLst>
            <pc:docMk/>
            <pc:sldMk cId="4260558484" sldId="421"/>
            <ac:graphicFrameMk id="8" creationId="{441ECAA8-F5C4-3149-8A7A-E641DB2352C6}"/>
          </ac:graphicFrameMkLst>
        </pc:graphicFrameChg>
        <pc:graphicFrameChg chg="add mod">
          <ac:chgData name="Егор Евгеньевич" userId="2d66c46eb1b02b5e" providerId="LiveId" clId="{415C9D05-0F85-4C46-88B8-AA1BE9C5D627}" dt="2024-09-16T12:02:29.471" v="2865" actId="14100"/>
          <ac:graphicFrameMkLst>
            <pc:docMk/>
            <pc:sldMk cId="4260558484" sldId="421"/>
            <ac:graphicFrameMk id="10" creationId="{D67B5180-6B9A-CF20-AC74-AD8B51532BA3}"/>
          </ac:graphicFrameMkLst>
        </pc:graphicFrameChg>
        <pc:graphicFrameChg chg="add del">
          <ac:chgData name="Егор Евгеньевич" userId="2d66c46eb1b02b5e" providerId="LiveId" clId="{415C9D05-0F85-4C46-88B8-AA1BE9C5D627}" dt="2024-09-16T11:19:36.891" v="1659" actId="478"/>
          <ac:graphicFrameMkLst>
            <pc:docMk/>
            <pc:sldMk cId="4260558484" sldId="421"/>
            <ac:graphicFrameMk id="15" creationId="{D7D07304-4B27-9666-E920-66EA69048BD6}"/>
          </ac:graphicFrameMkLst>
        </pc:graphicFrameChg>
        <pc:picChg chg="add del mod">
          <ac:chgData name="Егор Евгеньевич" userId="2d66c46eb1b02b5e" providerId="LiveId" clId="{415C9D05-0F85-4C46-88B8-AA1BE9C5D627}" dt="2024-09-16T12:02:18.999" v="2860" actId="14100"/>
          <ac:picMkLst>
            <pc:docMk/>
            <pc:sldMk cId="4260558484" sldId="421"/>
            <ac:picMk id="9" creationId="{66F87B34-C622-4772-88C6-55A878CE79DA}"/>
          </ac:picMkLst>
        </pc:picChg>
      </pc:sldChg>
      <pc:sldChg chg="add del">
        <pc:chgData name="Егор Евгеньевич" userId="2d66c46eb1b02b5e" providerId="LiveId" clId="{415C9D05-0F85-4C46-88B8-AA1BE9C5D627}" dt="2024-09-16T11:13:58.268" v="1592" actId="47"/>
        <pc:sldMkLst>
          <pc:docMk/>
          <pc:sldMk cId="1129641628" sldId="422"/>
        </pc:sldMkLst>
      </pc:sldChg>
      <pc:sldChg chg="addSp delSp modSp add mod delAnim modAnim">
        <pc:chgData name="Егор Евгеньевич" userId="2d66c46eb1b02b5e" providerId="LiveId" clId="{415C9D05-0F85-4C46-88B8-AA1BE9C5D627}" dt="2024-09-17T09:03:41.757" v="3764" actId="16959"/>
        <pc:sldMkLst>
          <pc:docMk/>
          <pc:sldMk cId="3579587090" sldId="422"/>
        </pc:sldMkLst>
        <pc:spChg chg="add mod">
          <ac:chgData name="Егор Евгеньевич" userId="2d66c46eb1b02b5e" providerId="LiveId" clId="{415C9D05-0F85-4C46-88B8-AA1BE9C5D627}" dt="2024-09-17T08:42:54.334" v="2909" actId="1076"/>
          <ac:spMkLst>
            <pc:docMk/>
            <pc:sldMk cId="3579587090" sldId="422"/>
            <ac:spMk id="2" creationId="{2E761860-84D5-259C-7779-327A6E965708}"/>
          </ac:spMkLst>
        </pc:spChg>
        <pc:spChg chg="mod">
          <ac:chgData name="Егор Евгеньевич" userId="2d66c46eb1b02b5e" providerId="LiveId" clId="{415C9D05-0F85-4C46-88B8-AA1BE9C5D627}" dt="2024-09-17T09:00:59.074" v="3709" actId="1076"/>
          <ac:spMkLst>
            <pc:docMk/>
            <pc:sldMk cId="3579587090" sldId="422"/>
            <ac:spMk id="5" creationId="{65FE0F40-C921-A2FD-B01D-747B42367348}"/>
          </ac:spMkLst>
        </pc:spChg>
        <pc:spChg chg="mod">
          <ac:chgData name="Егор Евгеньевич" userId="2d66c46eb1b02b5e" providerId="LiveId" clId="{415C9D05-0F85-4C46-88B8-AA1BE9C5D627}" dt="2024-09-17T09:03:41.757" v="3764" actId="16959"/>
          <ac:spMkLst>
            <pc:docMk/>
            <pc:sldMk cId="3579587090" sldId="422"/>
            <ac:spMk id="26" creationId="{2D5FF9EE-7C58-3AC8-6888-EA432CB0C9AC}"/>
          </ac:spMkLst>
        </pc:spChg>
        <pc:spChg chg="mod">
          <ac:chgData name="Егор Евгеньевич" userId="2d66c46eb1b02b5e" providerId="LiveId" clId="{415C9D05-0F85-4C46-88B8-AA1BE9C5D627}" dt="2024-09-17T09:03:26.378" v="3758" actId="1076"/>
          <ac:spMkLst>
            <pc:docMk/>
            <pc:sldMk cId="3579587090" sldId="422"/>
            <ac:spMk id="29" creationId="{E1EA8926-DE0B-AA9D-9273-BBA8AC915DC7}"/>
          </ac:spMkLst>
        </pc:spChg>
        <pc:spChg chg="del">
          <ac:chgData name="Егор Евгеньевич" userId="2d66c46eb1b02b5e" providerId="LiveId" clId="{415C9D05-0F85-4C46-88B8-AA1BE9C5D627}" dt="2024-09-17T08:41:34.023" v="2904" actId="478"/>
          <ac:spMkLst>
            <pc:docMk/>
            <pc:sldMk cId="3579587090" sldId="422"/>
            <ac:spMk id="31" creationId="{E4342F33-ECC5-C0A6-C80D-7B4EF9176180}"/>
          </ac:spMkLst>
        </pc:spChg>
        <pc:spChg chg="del">
          <ac:chgData name="Егор Евгеньевич" userId="2d66c46eb1b02b5e" providerId="LiveId" clId="{415C9D05-0F85-4C46-88B8-AA1BE9C5D627}" dt="2024-09-17T08:41:31.775" v="2899" actId="478"/>
          <ac:spMkLst>
            <pc:docMk/>
            <pc:sldMk cId="3579587090" sldId="422"/>
            <ac:spMk id="36" creationId="{613A5D06-D9B2-C915-A4AC-D8164469CBD9}"/>
          </ac:spMkLst>
        </pc:spChg>
        <pc:spChg chg="del">
          <ac:chgData name="Егор Евгеньевич" userId="2d66c46eb1b02b5e" providerId="LiveId" clId="{415C9D05-0F85-4C46-88B8-AA1BE9C5D627}" dt="2024-09-17T08:41:33.223" v="2903" actId="478"/>
          <ac:spMkLst>
            <pc:docMk/>
            <pc:sldMk cId="3579587090" sldId="422"/>
            <ac:spMk id="37" creationId="{7D2649B5-78BB-200E-F7CD-C019B58895BD}"/>
          </ac:spMkLst>
        </pc:spChg>
        <pc:graphicFrameChg chg="add mod">
          <ac:chgData name="Егор Евгеньевич" userId="2d66c46eb1b02b5e" providerId="LiveId" clId="{415C9D05-0F85-4C46-88B8-AA1BE9C5D627}" dt="2024-09-17T09:03:22.290" v="3755" actId="1076"/>
          <ac:graphicFrameMkLst>
            <pc:docMk/>
            <pc:sldMk cId="3579587090" sldId="422"/>
            <ac:graphicFrameMk id="3" creationId="{E1CA4E1B-356D-6340-C12C-B566E1DA080A}"/>
          </ac:graphicFrameMkLst>
        </pc:graphicFrameChg>
        <pc:graphicFrameChg chg="del">
          <ac:chgData name="Егор Евгеньевич" userId="2d66c46eb1b02b5e" providerId="LiveId" clId="{415C9D05-0F85-4C46-88B8-AA1BE9C5D627}" dt="2024-09-17T08:41:30.709" v="2897" actId="478"/>
          <ac:graphicFrameMkLst>
            <pc:docMk/>
            <pc:sldMk cId="3579587090" sldId="422"/>
            <ac:graphicFrameMk id="13" creationId="{D3DCCD3E-64BC-1579-B4CE-DCA44944C5EC}"/>
          </ac:graphicFrameMkLst>
        </pc:graphicFrameChg>
        <pc:picChg chg="del">
          <ac:chgData name="Егор Евгеньевич" userId="2d66c46eb1b02b5e" providerId="LiveId" clId="{415C9D05-0F85-4C46-88B8-AA1BE9C5D627}" dt="2024-09-17T08:41:32.133" v="2900" actId="478"/>
          <ac:picMkLst>
            <pc:docMk/>
            <pc:sldMk cId="3579587090" sldId="422"/>
            <ac:picMk id="17" creationId="{8B2532AB-93BC-A55C-5416-83EC45CF6823}"/>
          </ac:picMkLst>
        </pc:picChg>
        <pc:picChg chg="del">
          <ac:chgData name="Егор Евгеньевич" userId="2d66c46eb1b02b5e" providerId="LiveId" clId="{415C9D05-0F85-4C46-88B8-AA1BE9C5D627}" dt="2024-09-17T08:41:31.034" v="2898" actId="478"/>
          <ac:picMkLst>
            <pc:docMk/>
            <pc:sldMk cId="3579587090" sldId="422"/>
            <ac:picMk id="19" creationId="{D789F8D8-B8CD-9FCD-FDCC-2D3A08EC1A1E}"/>
          </ac:picMkLst>
        </pc:picChg>
        <pc:picChg chg="del">
          <ac:chgData name="Егор Евгеньевич" userId="2d66c46eb1b02b5e" providerId="LiveId" clId="{415C9D05-0F85-4C46-88B8-AA1BE9C5D627}" dt="2024-09-17T08:41:32.430" v="2901" actId="478"/>
          <ac:picMkLst>
            <pc:docMk/>
            <pc:sldMk cId="3579587090" sldId="422"/>
            <ac:picMk id="23" creationId="{C6D8013F-E8AB-CFE9-BB5E-30BB6EF4E384}"/>
          </ac:picMkLst>
        </pc:picChg>
        <pc:picChg chg="del">
          <ac:chgData name="Егор Евгеньевич" userId="2d66c46eb1b02b5e" providerId="LiveId" clId="{415C9D05-0F85-4C46-88B8-AA1BE9C5D627}" dt="2024-09-17T08:41:32.733" v="2902" actId="478"/>
          <ac:picMkLst>
            <pc:docMk/>
            <pc:sldMk cId="3579587090" sldId="422"/>
            <ac:picMk id="28" creationId="{1E7E18F0-D211-5501-0686-B974E5F63B53}"/>
          </ac:picMkLst>
        </pc:picChg>
      </pc:sldChg>
      <pc:sldChg chg="delSp modSp add mod">
        <pc:chgData name="Егор Евгеньевич" userId="2d66c46eb1b02b5e" providerId="LiveId" clId="{415C9D05-0F85-4C46-88B8-AA1BE9C5D627}" dt="2024-09-18T08:05:10.492" v="5707" actId="20577"/>
        <pc:sldMkLst>
          <pc:docMk/>
          <pc:sldMk cId="764386376" sldId="423"/>
        </pc:sldMkLst>
        <pc:spChg chg="mod">
          <ac:chgData name="Егор Евгеньевич" userId="2d66c46eb1b02b5e" providerId="LiveId" clId="{415C9D05-0F85-4C46-88B8-AA1BE9C5D627}" dt="2024-09-17T08:58:38.214" v="3455" actId="20577"/>
          <ac:spMkLst>
            <pc:docMk/>
            <pc:sldMk cId="764386376" sldId="423"/>
            <ac:spMk id="5" creationId="{65FE0F40-C921-A2FD-B01D-747B42367348}"/>
          </ac:spMkLst>
        </pc:spChg>
        <pc:spChg chg="mod">
          <ac:chgData name="Егор Евгеньевич" userId="2d66c46eb1b02b5e" providerId="LiveId" clId="{415C9D05-0F85-4C46-88B8-AA1BE9C5D627}" dt="2024-09-18T08:05:10.492" v="5707" actId="20577"/>
          <ac:spMkLst>
            <pc:docMk/>
            <pc:sldMk cId="764386376" sldId="423"/>
            <ac:spMk id="26" creationId="{2D5FF9EE-7C58-3AC8-6888-EA432CB0C9AC}"/>
          </ac:spMkLst>
        </pc:spChg>
        <pc:spChg chg="del">
          <ac:chgData name="Егор Евгеньевич" userId="2d66c46eb1b02b5e" providerId="LiveId" clId="{415C9D05-0F85-4C46-88B8-AA1BE9C5D627}" dt="2024-09-17T08:54:53.923" v="3386" actId="478"/>
          <ac:spMkLst>
            <pc:docMk/>
            <pc:sldMk cId="764386376" sldId="423"/>
            <ac:spMk id="29" creationId="{E1EA8926-DE0B-AA9D-9273-BBA8AC915DC7}"/>
          </ac:spMkLst>
        </pc:spChg>
        <pc:graphicFrameChg chg="del">
          <ac:chgData name="Егор Евгеньевич" userId="2d66c46eb1b02b5e" providerId="LiveId" clId="{415C9D05-0F85-4C46-88B8-AA1BE9C5D627}" dt="2024-09-17T08:54:45.478" v="3377" actId="478"/>
          <ac:graphicFrameMkLst>
            <pc:docMk/>
            <pc:sldMk cId="764386376" sldId="423"/>
            <ac:graphicFrameMk id="3" creationId="{E1CA4E1B-356D-6340-C12C-B566E1DA080A}"/>
          </ac:graphicFrameMkLst>
        </pc:graphicFrameChg>
      </pc:sldChg>
      <pc:sldChg chg="modSp add mod">
        <pc:chgData name="Егор Евгеньевич" userId="2d66c46eb1b02b5e" providerId="LiveId" clId="{415C9D05-0F85-4C46-88B8-AA1BE9C5D627}" dt="2024-09-18T08:14:50.258" v="5708" actId="11"/>
        <pc:sldMkLst>
          <pc:docMk/>
          <pc:sldMk cId="235327396" sldId="424"/>
        </pc:sldMkLst>
        <pc:spChg chg="mod">
          <ac:chgData name="Егор Евгеньевич" userId="2d66c46eb1b02b5e" providerId="LiveId" clId="{415C9D05-0F85-4C46-88B8-AA1BE9C5D627}" dt="2024-09-17T09:35:09.665" v="5011" actId="20577"/>
          <ac:spMkLst>
            <pc:docMk/>
            <pc:sldMk cId="235327396" sldId="424"/>
            <ac:spMk id="5" creationId="{65FE0F40-C921-A2FD-B01D-747B42367348}"/>
          </ac:spMkLst>
        </pc:spChg>
        <pc:spChg chg="mod">
          <ac:chgData name="Егор Евгеньевич" userId="2d66c46eb1b02b5e" providerId="LiveId" clId="{415C9D05-0F85-4C46-88B8-AA1BE9C5D627}" dt="2024-09-18T08:14:50.258" v="5708" actId="11"/>
          <ac:spMkLst>
            <pc:docMk/>
            <pc:sldMk cId="235327396" sldId="424"/>
            <ac:spMk id="26" creationId="{2D5FF9EE-7C58-3AC8-6888-EA432CB0C9AC}"/>
          </ac:spMkLst>
        </pc:spChg>
      </pc:sldChg>
      <pc:sldChg chg="addSp delSp modSp add mod">
        <pc:chgData name="Егор Евгеньевич" userId="2d66c46eb1b02b5e" providerId="LiveId" clId="{415C9D05-0F85-4C46-88B8-AA1BE9C5D627}" dt="2024-09-17T10:25:00.433" v="5630" actId="20577"/>
        <pc:sldMkLst>
          <pc:docMk/>
          <pc:sldMk cId="3206099525" sldId="425"/>
        </pc:sldMkLst>
        <pc:spChg chg="add mod">
          <ac:chgData name="Егор Евгеньевич" userId="2d66c46eb1b02b5e" providerId="LiveId" clId="{415C9D05-0F85-4C46-88B8-AA1BE9C5D627}" dt="2024-09-17T10:23:43.491" v="5554" actId="1076"/>
          <ac:spMkLst>
            <pc:docMk/>
            <pc:sldMk cId="3206099525" sldId="425"/>
            <ac:spMk id="4" creationId="{FAFB749E-AD95-3AF5-C667-8BBD60C307E1}"/>
          </ac:spMkLst>
        </pc:spChg>
        <pc:spChg chg="mod">
          <ac:chgData name="Егор Евгеньевич" userId="2d66c46eb1b02b5e" providerId="LiveId" clId="{415C9D05-0F85-4C46-88B8-AA1BE9C5D627}" dt="2024-09-17T10:16:50.037" v="5024" actId="20577"/>
          <ac:spMkLst>
            <pc:docMk/>
            <pc:sldMk cId="3206099525" sldId="425"/>
            <ac:spMk id="5" creationId="{65FE0F40-C921-A2FD-B01D-747B42367348}"/>
          </ac:spMkLst>
        </pc:spChg>
        <pc:spChg chg="add mod">
          <ac:chgData name="Егор Евгеньевич" userId="2d66c46eb1b02b5e" providerId="LiveId" clId="{415C9D05-0F85-4C46-88B8-AA1BE9C5D627}" dt="2024-09-17T10:23:47.484" v="5556" actId="1076"/>
          <ac:spMkLst>
            <pc:docMk/>
            <pc:sldMk cId="3206099525" sldId="425"/>
            <ac:spMk id="7" creationId="{279B0CB6-AE1D-1D90-5217-F4EF36CE0D57}"/>
          </ac:spMkLst>
        </pc:spChg>
        <pc:spChg chg="add mod">
          <ac:chgData name="Егор Евгеньевич" userId="2d66c46eb1b02b5e" providerId="LiveId" clId="{415C9D05-0F85-4C46-88B8-AA1BE9C5D627}" dt="2024-09-17T10:21:11.735" v="5457" actId="1037"/>
          <ac:spMkLst>
            <pc:docMk/>
            <pc:sldMk cId="3206099525" sldId="425"/>
            <ac:spMk id="8" creationId="{D8CFDA15-5368-C3FD-9ED2-925ABDA59CEC}"/>
          </ac:spMkLst>
        </pc:spChg>
        <pc:spChg chg="add mod">
          <ac:chgData name="Егор Евгеньевич" userId="2d66c46eb1b02b5e" providerId="LiveId" clId="{415C9D05-0F85-4C46-88B8-AA1BE9C5D627}" dt="2024-09-17T10:23:45.754" v="5555" actId="1076"/>
          <ac:spMkLst>
            <pc:docMk/>
            <pc:sldMk cId="3206099525" sldId="425"/>
            <ac:spMk id="13" creationId="{378AFEE0-E16A-5573-419A-1929D5BE0BC2}"/>
          </ac:spMkLst>
        </pc:spChg>
        <pc:spChg chg="add mod">
          <ac:chgData name="Егор Евгеньевич" userId="2d66c46eb1b02b5e" providerId="LiveId" clId="{415C9D05-0F85-4C46-88B8-AA1BE9C5D627}" dt="2024-09-17T10:25:00.433" v="5630" actId="20577"/>
          <ac:spMkLst>
            <pc:docMk/>
            <pc:sldMk cId="3206099525" sldId="425"/>
            <ac:spMk id="15" creationId="{358E77EC-9101-3A27-D1EF-908B8B709ADB}"/>
          </ac:spMkLst>
        </pc:spChg>
        <pc:spChg chg="mod">
          <ac:chgData name="Егор Евгеньевич" userId="2d66c46eb1b02b5e" providerId="LiveId" clId="{415C9D05-0F85-4C46-88B8-AA1BE9C5D627}" dt="2024-09-17T10:22:41.725" v="5510" actId="313"/>
          <ac:spMkLst>
            <pc:docMk/>
            <pc:sldMk cId="3206099525" sldId="425"/>
            <ac:spMk id="26" creationId="{2D5FF9EE-7C58-3AC8-6888-EA432CB0C9AC}"/>
          </ac:spMkLst>
        </pc:spChg>
        <pc:picChg chg="add mod">
          <ac:chgData name="Егор Евгеньевич" userId="2d66c46eb1b02b5e" providerId="LiveId" clId="{415C9D05-0F85-4C46-88B8-AA1BE9C5D627}" dt="2024-09-17T10:23:39.879" v="5551" actId="1076"/>
          <ac:picMkLst>
            <pc:docMk/>
            <pc:sldMk cId="3206099525" sldId="425"/>
            <ac:picMk id="3" creationId="{A157200D-0B80-318D-B810-E7AFDB7A8B37}"/>
          </ac:picMkLst>
        </pc:picChg>
        <pc:picChg chg="add del mod">
          <ac:chgData name="Егор Евгеньевич" userId="2d66c46eb1b02b5e" providerId="LiveId" clId="{415C9D05-0F85-4C46-88B8-AA1BE9C5D627}" dt="2024-09-17T10:21:57.356" v="5494" actId="478"/>
          <ac:picMkLst>
            <pc:docMk/>
            <pc:sldMk cId="3206099525" sldId="425"/>
            <ac:picMk id="9" creationId="{C5758500-650C-3A3A-6B2E-C698F515BDF0}"/>
          </ac:picMkLst>
        </pc:picChg>
        <pc:picChg chg="add del mod">
          <ac:chgData name="Егор Евгеньевич" userId="2d66c46eb1b02b5e" providerId="LiveId" clId="{415C9D05-0F85-4C46-88B8-AA1BE9C5D627}" dt="2024-09-17T10:22:28.476" v="5502" actId="478"/>
          <ac:picMkLst>
            <pc:docMk/>
            <pc:sldMk cId="3206099525" sldId="425"/>
            <ac:picMk id="10" creationId="{259E7E80-8589-AC76-1BA0-47367B134371}"/>
          </ac:picMkLst>
        </pc:picChg>
        <pc:picChg chg="del">
          <ac:chgData name="Егор Евгеньевич" userId="2d66c46eb1b02b5e" providerId="LiveId" clId="{415C9D05-0F85-4C46-88B8-AA1BE9C5D627}" dt="2024-09-17T10:18:08.725" v="5200" actId="478"/>
          <ac:picMkLst>
            <pc:docMk/>
            <pc:sldMk cId="3206099525" sldId="425"/>
            <ac:picMk id="11" creationId="{7D7E7CBD-A29B-CB31-A9E5-F0AC0D1FB98E}"/>
          </ac:picMkLst>
        </pc:picChg>
        <pc:picChg chg="mod">
          <ac:chgData name="Егор Евгеньевич" userId="2d66c46eb1b02b5e" providerId="LiveId" clId="{415C9D05-0F85-4C46-88B8-AA1BE9C5D627}" dt="2024-09-17T10:24:57.192" v="5629" actId="1076"/>
          <ac:picMkLst>
            <pc:docMk/>
            <pc:sldMk cId="3206099525" sldId="425"/>
            <ac:picMk id="12" creationId="{5B55A4E9-6F2B-AA4C-CAE0-D6AB6E22AE3E}"/>
          </ac:picMkLst>
        </pc:picChg>
        <pc:picChg chg="add mod">
          <ac:chgData name="Егор Евгеньевич" userId="2d66c46eb1b02b5e" providerId="LiveId" clId="{415C9D05-0F85-4C46-88B8-AA1BE9C5D627}" dt="2024-09-17T10:23:40.832" v="5552" actId="1076"/>
          <ac:picMkLst>
            <pc:docMk/>
            <pc:sldMk cId="3206099525" sldId="425"/>
            <ac:picMk id="3074" creationId="{CCB64C08-7FAA-99F6-1571-C553545B465C}"/>
          </ac:picMkLst>
        </pc:picChg>
      </pc:sldChg>
      <pc:sldChg chg="modSp add mod">
        <pc:chgData name="Егор Евгеньевич" userId="2d66c46eb1b02b5e" providerId="LiveId" clId="{415C9D05-0F85-4C46-88B8-AA1BE9C5D627}" dt="2024-09-17T09:23:23.851" v="4979" actId="1076"/>
        <pc:sldMkLst>
          <pc:docMk/>
          <pc:sldMk cId="309251059" sldId="426"/>
        </pc:sldMkLst>
        <pc:spChg chg="mod">
          <ac:chgData name="Егор Евгеньевич" userId="2d66c46eb1b02b5e" providerId="LiveId" clId="{415C9D05-0F85-4C46-88B8-AA1BE9C5D627}" dt="2024-09-17T09:13:11.816" v="4364" actId="20577"/>
          <ac:spMkLst>
            <pc:docMk/>
            <pc:sldMk cId="309251059" sldId="426"/>
            <ac:spMk id="5" creationId="{65FE0F40-C921-A2FD-B01D-747B42367348}"/>
          </ac:spMkLst>
        </pc:spChg>
        <pc:spChg chg="mod">
          <ac:chgData name="Егор Евгеньевич" userId="2d66c46eb1b02b5e" providerId="LiveId" clId="{415C9D05-0F85-4C46-88B8-AA1BE9C5D627}" dt="2024-09-17T09:23:23.851" v="4979" actId="1076"/>
          <ac:spMkLst>
            <pc:docMk/>
            <pc:sldMk cId="309251059" sldId="426"/>
            <ac:spMk id="26" creationId="{2D5FF9EE-7C58-3AC8-6888-EA432CB0C9AC}"/>
          </ac:spMkLst>
        </pc:spChg>
      </pc:sldChg>
      <pc:sldChg chg="addSp delSp new del mod">
        <pc:chgData name="Егор Евгеньевич" userId="2d66c46eb1b02b5e" providerId="LiveId" clId="{415C9D05-0F85-4C46-88B8-AA1BE9C5D627}" dt="2024-09-17T10:50:48.438" v="5636" actId="47"/>
        <pc:sldMkLst>
          <pc:docMk/>
          <pc:sldMk cId="44381981" sldId="427"/>
        </pc:sldMkLst>
        <pc:spChg chg="add del">
          <ac:chgData name="Егор Евгеньевич" userId="2d66c46eb1b02b5e" providerId="LiveId" clId="{415C9D05-0F85-4C46-88B8-AA1BE9C5D627}" dt="2024-09-17T10:49:42.178" v="5635" actId="478"/>
          <ac:spMkLst>
            <pc:docMk/>
            <pc:sldMk cId="44381981" sldId="427"/>
            <ac:spMk id="4" creationId="{FDF0C7DD-B7DF-BA67-340E-7AB17FC41EB9}"/>
          </ac:spMkLst>
        </pc:spChg>
      </pc:sldChg>
      <pc:sldChg chg="add del">
        <pc:chgData name="Егор Евгеньевич" userId="2d66c46eb1b02b5e" providerId="LiveId" clId="{415C9D05-0F85-4C46-88B8-AA1BE9C5D627}" dt="2024-09-18T08:38:37.363" v="5728" actId="47"/>
        <pc:sldMkLst>
          <pc:docMk/>
          <pc:sldMk cId="936320954" sldId="427"/>
        </pc:sldMkLst>
      </pc:sldChg>
      <pc:sldChg chg="delSp modSp add del mod modNotesTx">
        <pc:chgData name="Егор Евгеньевич" userId="2d66c46eb1b02b5e" providerId="LiveId" clId="{415C9D05-0F85-4C46-88B8-AA1BE9C5D627}" dt="2024-09-18T08:38:34.082" v="5726" actId="47"/>
        <pc:sldMkLst>
          <pc:docMk/>
          <pc:sldMk cId="2890388249" sldId="427"/>
        </pc:sldMkLst>
        <pc:spChg chg="del">
          <ac:chgData name="Егор Евгеньевич" userId="2d66c46eb1b02b5e" providerId="LiveId" clId="{415C9D05-0F85-4C46-88B8-AA1BE9C5D627}" dt="2024-09-18T08:36:38.987" v="5717" actId="478"/>
          <ac:spMkLst>
            <pc:docMk/>
            <pc:sldMk cId="2890388249" sldId="427"/>
            <ac:spMk id="4" creationId="{FAFB749E-AD95-3AF5-C667-8BBD60C307E1}"/>
          </ac:spMkLst>
        </pc:spChg>
        <pc:spChg chg="del">
          <ac:chgData name="Егор Евгеньевич" userId="2d66c46eb1b02b5e" providerId="LiveId" clId="{415C9D05-0F85-4C46-88B8-AA1BE9C5D627}" dt="2024-09-18T08:36:37.271" v="5715" actId="478"/>
          <ac:spMkLst>
            <pc:docMk/>
            <pc:sldMk cId="2890388249" sldId="427"/>
            <ac:spMk id="5" creationId="{65FE0F40-C921-A2FD-B01D-747B42367348}"/>
          </ac:spMkLst>
        </pc:spChg>
        <pc:spChg chg="del">
          <ac:chgData name="Егор Евгеньевич" userId="2d66c46eb1b02b5e" providerId="LiveId" clId="{415C9D05-0F85-4C46-88B8-AA1BE9C5D627}" dt="2024-09-18T08:36:37.855" v="5716" actId="478"/>
          <ac:spMkLst>
            <pc:docMk/>
            <pc:sldMk cId="2890388249" sldId="427"/>
            <ac:spMk id="6" creationId="{4B8BF84F-E63D-B9F5-0F82-782C4A43AB1D}"/>
          </ac:spMkLst>
        </pc:spChg>
        <pc:spChg chg="del">
          <ac:chgData name="Егор Евгеньевич" userId="2d66c46eb1b02b5e" providerId="LiveId" clId="{415C9D05-0F85-4C46-88B8-AA1BE9C5D627}" dt="2024-09-18T08:36:42.048" v="5723" actId="478"/>
          <ac:spMkLst>
            <pc:docMk/>
            <pc:sldMk cId="2890388249" sldId="427"/>
            <ac:spMk id="7" creationId="{279B0CB6-AE1D-1D90-5217-F4EF36CE0D57}"/>
          </ac:spMkLst>
        </pc:spChg>
        <pc:spChg chg="del">
          <ac:chgData name="Егор Евгеньевич" userId="2d66c46eb1b02b5e" providerId="LiveId" clId="{415C9D05-0F85-4C46-88B8-AA1BE9C5D627}" dt="2024-09-18T08:36:42.974" v="5724" actId="478"/>
          <ac:spMkLst>
            <pc:docMk/>
            <pc:sldMk cId="2890388249" sldId="427"/>
            <ac:spMk id="13" creationId="{378AFEE0-E16A-5573-419A-1929D5BE0BC2}"/>
          </ac:spMkLst>
        </pc:spChg>
        <pc:spChg chg="del">
          <ac:chgData name="Егор Евгеньевич" userId="2d66c46eb1b02b5e" providerId="LiveId" clId="{415C9D05-0F85-4C46-88B8-AA1BE9C5D627}" dt="2024-09-18T08:36:41.144" v="5722" actId="478"/>
          <ac:spMkLst>
            <pc:docMk/>
            <pc:sldMk cId="2890388249" sldId="427"/>
            <ac:spMk id="15" creationId="{358E77EC-9101-3A27-D1EF-908B8B709ADB}"/>
          </ac:spMkLst>
        </pc:spChg>
        <pc:spChg chg="del">
          <ac:chgData name="Егор Евгеньевич" userId="2d66c46eb1b02b5e" providerId="LiveId" clId="{415C9D05-0F85-4C46-88B8-AA1BE9C5D627}" dt="2024-09-18T08:36:35.873" v="5714" actId="478"/>
          <ac:spMkLst>
            <pc:docMk/>
            <pc:sldMk cId="2890388249" sldId="427"/>
            <ac:spMk id="26" creationId="{2D5FF9EE-7C58-3AC8-6888-EA432CB0C9AC}"/>
          </ac:spMkLst>
        </pc:spChg>
        <pc:picChg chg="del">
          <ac:chgData name="Егор Евгеньевич" userId="2d66c46eb1b02b5e" providerId="LiveId" clId="{415C9D05-0F85-4C46-88B8-AA1BE9C5D627}" dt="2024-09-18T08:36:39.359" v="5718" actId="478"/>
          <ac:picMkLst>
            <pc:docMk/>
            <pc:sldMk cId="2890388249" sldId="427"/>
            <ac:picMk id="3" creationId="{A157200D-0B80-318D-B810-E7AFDB7A8B37}"/>
          </ac:picMkLst>
        </pc:picChg>
        <pc:picChg chg="del">
          <ac:chgData name="Егор Евгеньевич" userId="2d66c46eb1b02b5e" providerId="LiveId" clId="{415C9D05-0F85-4C46-88B8-AA1BE9C5D627}" dt="2024-09-18T08:36:40.020" v="5721" actId="478"/>
          <ac:picMkLst>
            <pc:docMk/>
            <pc:sldMk cId="2890388249" sldId="427"/>
            <ac:picMk id="12" creationId="{5B55A4E9-6F2B-AA4C-CAE0-D6AB6E22AE3E}"/>
          </ac:picMkLst>
        </pc:picChg>
        <pc:picChg chg="del mod">
          <ac:chgData name="Егор Евгеньевич" userId="2d66c46eb1b02b5e" providerId="LiveId" clId="{415C9D05-0F85-4C46-88B8-AA1BE9C5D627}" dt="2024-09-18T08:36:39.677" v="5720" actId="478"/>
          <ac:picMkLst>
            <pc:docMk/>
            <pc:sldMk cId="2890388249" sldId="427"/>
            <ac:picMk id="3074" creationId="{CCB64C08-7FAA-99F6-1571-C553545B465C}"/>
          </ac:picMkLst>
        </pc:picChg>
      </pc:sldChg>
    </pc:docChg>
  </pc:docChgLst>
  <pc:docChgLst>
    <pc:chgData name="Егор Евгеньевич" userId="2d66c46eb1b02b5e" providerId="LiveId" clId="{8B7E54FB-CF98-4D78-886D-7AE1FB289EDC}"/>
    <pc:docChg chg="undo custSel addSld delSld modSld sldOrd">
      <pc:chgData name="Егор Евгеньевич" userId="2d66c46eb1b02b5e" providerId="LiveId" clId="{8B7E54FB-CF98-4D78-886D-7AE1FB289EDC}" dt="2024-10-30T19:00:50.793" v="10155" actId="20577"/>
      <pc:docMkLst>
        <pc:docMk/>
      </pc:docMkLst>
      <pc:sldChg chg="addSp delSp modSp mod">
        <pc:chgData name="Егор Евгеньевич" userId="2d66c46eb1b02b5e" providerId="LiveId" clId="{8B7E54FB-CF98-4D78-886D-7AE1FB289EDC}" dt="2024-10-30T19:00:50.793" v="10155" actId="20577"/>
        <pc:sldMkLst>
          <pc:docMk/>
          <pc:sldMk cId="2425719717" sldId="258"/>
        </pc:sldMkLst>
        <pc:spChg chg="mod">
          <ac:chgData name="Егор Евгеньевич" userId="2d66c46eb1b02b5e" providerId="LiveId" clId="{8B7E54FB-CF98-4D78-886D-7AE1FB289EDC}" dt="2024-10-30T19:00:50.793" v="10155" actId="20577"/>
          <ac:spMkLst>
            <pc:docMk/>
            <pc:sldMk cId="2425719717" sldId="258"/>
            <ac:spMk id="3" creationId="{D638B9A1-3DE9-4686-A6BC-2FE123BCCE69}"/>
          </ac:spMkLst>
        </pc:spChg>
        <pc:spChg chg="mod">
          <ac:chgData name="Егор Евгеньевич" userId="2d66c46eb1b02b5e" providerId="LiveId" clId="{8B7E54FB-CF98-4D78-886D-7AE1FB289EDC}" dt="2024-10-02T10:49:21.112" v="138" actId="1076"/>
          <ac:spMkLst>
            <pc:docMk/>
            <pc:sldMk cId="2425719717" sldId="258"/>
            <ac:spMk id="4" creationId="{2AC1D2E2-CEA1-4BF6-BB2F-31528EFD168C}"/>
          </ac:spMkLst>
        </pc:spChg>
        <pc:spChg chg="del">
          <ac:chgData name="Егор Евгеньевич" userId="2d66c46eb1b02b5e" providerId="LiveId" clId="{8B7E54FB-CF98-4D78-886D-7AE1FB289EDC}" dt="2024-10-02T10:45:09.803" v="130" actId="478"/>
          <ac:spMkLst>
            <pc:docMk/>
            <pc:sldMk cId="2425719717" sldId="258"/>
            <ac:spMk id="5" creationId="{C2ED898E-5B31-ECE7-BF1D-A8FF9F4716C9}"/>
          </ac:spMkLst>
        </pc:spChg>
        <pc:spChg chg="add mod">
          <ac:chgData name="Егор Евгеньевич" userId="2d66c46eb1b02b5e" providerId="LiveId" clId="{8B7E54FB-CF98-4D78-886D-7AE1FB289EDC}" dt="2024-10-02T10:50:24.482" v="146"/>
          <ac:spMkLst>
            <pc:docMk/>
            <pc:sldMk cId="2425719717" sldId="258"/>
            <ac:spMk id="8" creationId="{51D5A897-D3DC-2D81-75AE-E1E904F4C7AD}"/>
          </ac:spMkLst>
        </pc:spChg>
        <pc:picChg chg="mod">
          <ac:chgData name="Егор Евгеньевич" userId="2d66c46eb1b02b5e" providerId="LiveId" clId="{8B7E54FB-CF98-4D78-886D-7AE1FB289EDC}" dt="2024-10-02T10:49:21.112" v="138" actId="1076"/>
          <ac:picMkLst>
            <pc:docMk/>
            <pc:sldMk cId="2425719717" sldId="258"/>
            <ac:picMk id="6" creationId="{FD3C32BB-F57C-6F85-3437-E8FF55081BAD}"/>
          </ac:picMkLst>
        </pc:picChg>
        <pc:picChg chg="add mod">
          <ac:chgData name="Егор Евгеньевич" userId="2d66c46eb1b02b5e" providerId="LiveId" clId="{8B7E54FB-CF98-4D78-886D-7AE1FB289EDC}" dt="2024-10-02T10:49:47.042" v="143" actId="1076"/>
          <ac:picMkLst>
            <pc:docMk/>
            <pc:sldMk cId="2425719717" sldId="258"/>
            <ac:picMk id="7" creationId="{B1C06DA8-E0FB-9599-221B-58CD48EA4D1D}"/>
          </ac:picMkLst>
        </pc:picChg>
        <pc:picChg chg="del">
          <ac:chgData name="Егор Евгеньевич" userId="2d66c46eb1b02b5e" providerId="LiveId" clId="{8B7E54FB-CF98-4D78-886D-7AE1FB289EDC}" dt="2024-10-02T10:45:10.363" v="131" actId="478"/>
          <ac:picMkLst>
            <pc:docMk/>
            <pc:sldMk cId="2425719717" sldId="258"/>
            <ac:picMk id="1026" creationId="{B2AB0EE7-2D24-53B2-31E3-80C744D4A2A1}"/>
          </ac:picMkLst>
        </pc:picChg>
      </pc:sldChg>
      <pc:sldChg chg="del">
        <pc:chgData name="Егор Евгеньевич" userId="2d66c46eb1b02b5e" providerId="LiveId" clId="{8B7E54FB-CF98-4D78-886D-7AE1FB289EDC}" dt="2024-10-02T12:08:14.821" v="217" actId="47"/>
        <pc:sldMkLst>
          <pc:docMk/>
          <pc:sldMk cId="92418838" sldId="365"/>
        </pc:sldMkLst>
      </pc:sldChg>
      <pc:sldChg chg="addSp delSp modSp mod delAnim modAnim modNotesTx">
        <pc:chgData name="Егор Евгеньевич" userId="2d66c46eb1b02b5e" providerId="LiveId" clId="{8B7E54FB-CF98-4D78-886D-7AE1FB289EDC}" dt="2024-10-27T12:35:27.928" v="10062" actId="20577"/>
        <pc:sldMkLst>
          <pc:docMk/>
          <pc:sldMk cId="962593968" sldId="414"/>
        </pc:sldMkLst>
        <pc:spChg chg="mod">
          <ac:chgData name="Егор Евгеньевич" userId="2d66c46eb1b02b5e" providerId="LiveId" clId="{8B7E54FB-CF98-4D78-886D-7AE1FB289EDC}" dt="2024-10-02T10:51:02.704" v="147"/>
          <ac:spMkLst>
            <pc:docMk/>
            <pc:sldMk cId="962593968" sldId="414"/>
            <ac:spMk id="5" creationId="{65FE0F40-C921-A2FD-B01D-747B42367348}"/>
          </ac:spMkLst>
        </pc:spChg>
        <pc:spChg chg="mod">
          <ac:chgData name="Егор Евгеньевич" userId="2d66c46eb1b02b5e" providerId="LiveId" clId="{8B7E54FB-CF98-4D78-886D-7AE1FB289EDC}" dt="2024-10-02T12:31:21.824" v="271" actId="113"/>
          <ac:spMkLst>
            <pc:docMk/>
            <pc:sldMk cId="962593968" sldId="414"/>
            <ac:spMk id="19" creationId="{FE80318D-C898-DE59-1638-7A9B13386311}"/>
          </ac:spMkLst>
        </pc:spChg>
        <pc:spChg chg="mod">
          <ac:chgData name="Егор Евгеньевич" userId="2d66c46eb1b02b5e" providerId="LiveId" clId="{8B7E54FB-CF98-4D78-886D-7AE1FB289EDC}" dt="2024-10-02T12:31:02.400" v="266" actId="1076"/>
          <ac:spMkLst>
            <pc:docMk/>
            <pc:sldMk cId="962593968" sldId="414"/>
            <ac:spMk id="20" creationId="{7FE19C98-215D-D398-8CEF-B643FD8B78C7}"/>
          </ac:spMkLst>
        </pc:spChg>
        <pc:spChg chg="mod">
          <ac:chgData name="Егор Евгеньевич" userId="2d66c46eb1b02b5e" providerId="LiveId" clId="{8B7E54FB-CF98-4D78-886D-7AE1FB289EDC}" dt="2024-10-02T12:07:24.058" v="210" actId="1076"/>
          <ac:spMkLst>
            <pc:docMk/>
            <pc:sldMk cId="962593968" sldId="414"/>
            <ac:spMk id="21" creationId="{26C059F9-AEEE-B14B-CB43-2487F27EF873}"/>
          </ac:spMkLst>
        </pc:spChg>
        <pc:spChg chg="mod">
          <ac:chgData name="Егор Евгеньевич" userId="2d66c46eb1b02b5e" providerId="LiveId" clId="{8B7E54FB-CF98-4D78-886D-7AE1FB289EDC}" dt="2024-10-02T12:22:27.331" v="251" actId="1076"/>
          <ac:spMkLst>
            <pc:docMk/>
            <pc:sldMk cId="962593968" sldId="414"/>
            <ac:spMk id="22" creationId="{E6A860C2-46F4-267C-0F3C-B86A2840E04E}"/>
          </ac:spMkLst>
        </pc:spChg>
        <pc:spChg chg="mod">
          <ac:chgData name="Егор Евгеньевич" userId="2d66c46eb1b02b5e" providerId="LiveId" clId="{8B7E54FB-CF98-4D78-886D-7AE1FB289EDC}" dt="2024-10-02T12:42:52.023" v="274" actId="20577"/>
          <ac:spMkLst>
            <pc:docMk/>
            <pc:sldMk cId="962593968" sldId="414"/>
            <ac:spMk id="23" creationId="{F402B7B2-AB3B-ABC1-490C-A7AC1DC5EE47}"/>
          </ac:spMkLst>
        </pc:spChg>
        <pc:picChg chg="add mod">
          <ac:chgData name="Егор Евгеньевич" userId="2d66c46eb1b02b5e" providerId="LiveId" clId="{8B7E54FB-CF98-4D78-886D-7AE1FB289EDC}" dt="2024-10-02T11:15:51.815" v="192" actId="14100"/>
          <ac:picMkLst>
            <pc:docMk/>
            <pc:sldMk cId="962593968" sldId="414"/>
            <ac:picMk id="3" creationId="{A6411BD4-12F9-8490-09D9-2D5DB7401CB1}"/>
          </ac:picMkLst>
        </pc:picChg>
        <pc:picChg chg="add mod">
          <ac:chgData name="Егор Евгеньевич" userId="2d66c46eb1b02b5e" providerId="LiveId" clId="{8B7E54FB-CF98-4D78-886D-7AE1FB289EDC}" dt="2024-10-02T12:45:02.381" v="275" actId="1076"/>
          <ac:picMkLst>
            <pc:docMk/>
            <pc:sldMk cId="962593968" sldId="414"/>
            <ac:picMk id="4" creationId="{A6D75B86-E146-86F3-8394-2EF07CE901D1}"/>
          </ac:picMkLst>
        </pc:picChg>
        <pc:picChg chg="add mod">
          <ac:chgData name="Егор Евгеньевич" userId="2d66c46eb1b02b5e" providerId="LiveId" clId="{8B7E54FB-CF98-4D78-886D-7AE1FB289EDC}" dt="2024-10-02T12:08:11.735" v="214" actId="1076"/>
          <ac:picMkLst>
            <pc:docMk/>
            <pc:sldMk cId="962593968" sldId="414"/>
            <ac:picMk id="7" creationId="{9B088255-446B-9FFE-65F0-451323C4F723}"/>
          </ac:picMkLst>
        </pc:picChg>
        <pc:picChg chg="del mod">
          <ac:chgData name="Егор Евгеньевич" userId="2d66c46eb1b02b5e" providerId="LiveId" clId="{8B7E54FB-CF98-4D78-886D-7AE1FB289EDC}" dt="2024-10-02T12:04:20.682" v="201" actId="478"/>
          <ac:picMkLst>
            <pc:docMk/>
            <pc:sldMk cId="962593968" sldId="414"/>
            <ac:picMk id="8" creationId="{96B10D52-03BE-C462-8930-FFD874B1DA15}"/>
          </ac:picMkLst>
        </pc:picChg>
        <pc:picChg chg="add mod">
          <ac:chgData name="Егор Евгеньевич" userId="2d66c46eb1b02b5e" providerId="LiveId" clId="{8B7E54FB-CF98-4D78-886D-7AE1FB289EDC}" dt="2024-10-02T12:22:29.778" v="253" actId="1076"/>
          <ac:picMkLst>
            <pc:docMk/>
            <pc:sldMk cId="962593968" sldId="414"/>
            <ac:picMk id="8" creationId="{CAD86169-9136-D1B3-941A-F779035FADB6}"/>
          </ac:picMkLst>
        </pc:picChg>
        <pc:picChg chg="del">
          <ac:chgData name="Егор Евгеньевич" userId="2d66c46eb1b02b5e" providerId="LiveId" clId="{8B7E54FB-CF98-4D78-886D-7AE1FB289EDC}" dt="2024-10-02T12:08:08.593" v="212" actId="478"/>
          <ac:picMkLst>
            <pc:docMk/>
            <pc:sldMk cId="962593968" sldId="414"/>
            <ac:picMk id="12" creationId="{5B55A4E9-6F2B-AA4C-CAE0-D6AB6E22AE3E}"/>
          </ac:picMkLst>
        </pc:picChg>
        <pc:picChg chg="del">
          <ac:chgData name="Егор Евгеньевич" userId="2d66c46eb1b02b5e" providerId="LiveId" clId="{8B7E54FB-CF98-4D78-886D-7AE1FB289EDC}" dt="2024-10-02T12:22:15.852" v="245" actId="478"/>
          <ac:picMkLst>
            <pc:docMk/>
            <pc:sldMk cId="962593968" sldId="414"/>
            <ac:picMk id="16" creationId="{E48071DD-BD5F-A18B-1286-3063BF2388A1}"/>
          </ac:picMkLst>
        </pc:picChg>
        <pc:picChg chg="del">
          <ac:chgData name="Егор Евгеньевич" userId="2d66c46eb1b02b5e" providerId="LiveId" clId="{8B7E54FB-CF98-4D78-886D-7AE1FB289EDC}" dt="2024-10-02T10:52:48.898" v="188" actId="478"/>
          <ac:picMkLst>
            <pc:docMk/>
            <pc:sldMk cId="962593968" sldId="414"/>
            <ac:picMk id="18" creationId="{8BE3A310-AF4C-A972-B8A6-17A5976CB51A}"/>
          </ac:picMkLst>
        </pc:picChg>
        <pc:picChg chg="mod">
          <ac:chgData name="Егор Евгеньевич" userId="2d66c46eb1b02b5e" providerId="LiveId" clId="{8B7E54FB-CF98-4D78-886D-7AE1FB289EDC}" dt="2024-10-02T12:29:33.477" v="255" actId="1076"/>
          <ac:picMkLst>
            <pc:docMk/>
            <pc:sldMk cId="962593968" sldId="414"/>
            <ac:picMk id="2050" creationId="{120677EF-3D0A-4EAC-C756-40BA0E8CE012}"/>
          </ac:picMkLst>
        </pc:picChg>
        <pc:picChg chg="mod">
          <ac:chgData name="Егор Евгеньевич" userId="2d66c46eb1b02b5e" providerId="LiveId" clId="{8B7E54FB-CF98-4D78-886D-7AE1FB289EDC}" dt="2024-10-16T08:33:09.406" v="1130" actId="1076"/>
          <ac:picMkLst>
            <pc:docMk/>
            <pc:sldMk cId="962593968" sldId="414"/>
            <ac:picMk id="2052" creationId="{5D02791C-D991-FBBE-4D31-513E991F118D}"/>
          </ac:picMkLst>
        </pc:picChg>
      </pc:sldChg>
      <pc:sldChg chg="del">
        <pc:chgData name="Егор Евгеньевич" userId="2d66c46eb1b02b5e" providerId="LiveId" clId="{8B7E54FB-CF98-4D78-886D-7AE1FB289EDC}" dt="2024-10-02T12:08:01.579" v="211" actId="47"/>
        <pc:sldMkLst>
          <pc:docMk/>
          <pc:sldMk cId="3258022100" sldId="416"/>
        </pc:sldMkLst>
      </pc:sldChg>
      <pc:sldChg chg="del">
        <pc:chgData name="Егор Евгеньевич" userId="2d66c46eb1b02b5e" providerId="LiveId" clId="{8B7E54FB-CF98-4D78-886D-7AE1FB289EDC}" dt="2024-10-02T12:08:13.886" v="215" actId="47"/>
        <pc:sldMkLst>
          <pc:docMk/>
          <pc:sldMk cId="64322506" sldId="417"/>
        </pc:sldMkLst>
      </pc:sldChg>
      <pc:sldChg chg="del">
        <pc:chgData name="Егор Евгеньевич" userId="2d66c46eb1b02b5e" providerId="LiveId" clId="{8B7E54FB-CF98-4D78-886D-7AE1FB289EDC}" dt="2024-10-02T12:08:14.369" v="216" actId="47"/>
        <pc:sldMkLst>
          <pc:docMk/>
          <pc:sldMk cId="3464148399" sldId="418"/>
        </pc:sldMkLst>
      </pc:sldChg>
      <pc:sldChg chg="del">
        <pc:chgData name="Егор Евгеньевич" userId="2d66c46eb1b02b5e" providerId="LiveId" clId="{8B7E54FB-CF98-4D78-886D-7AE1FB289EDC}" dt="2024-10-02T12:08:15.524" v="218" actId="47"/>
        <pc:sldMkLst>
          <pc:docMk/>
          <pc:sldMk cId="4170406284" sldId="419"/>
        </pc:sldMkLst>
      </pc:sldChg>
      <pc:sldChg chg="del">
        <pc:chgData name="Егор Евгеньевич" userId="2d66c46eb1b02b5e" providerId="LiveId" clId="{8B7E54FB-CF98-4D78-886D-7AE1FB289EDC}" dt="2024-10-02T12:08:16.758" v="220" actId="47"/>
        <pc:sldMkLst>
          <pc:docMk/>
          <pc:sldMk cId="1929091501" sldId="420"/>
        </pc:sldMkLst>
      </pc:sldChg>
      <pc:sldChg chg="del">
        <pc:chgData name="Егор Евгеньевич" userId="2d66c46eb1b02b5e" providerId="LiveId" clId="{8B7E54FB-CF98-4D78-886D-7AE1FB289EDC}" dt="2024-10-02T12:08:16.163" v="219" actId="47"/>
        <pc:sldMkLst>
          <pc:docMk/>
          <pc:sldMk cId="4260558484" sldId="421"/>
        </pc:sldMkLst>
      </pc:sldChg>
      <pc:sldChg chg="del">
        <pc:chgData name="Егор Евгеньевич" userId="2d66c46eb1b02b5e" providerId="LiveId" clId="{8B7E54FB-CF98-4D78-886D-7AE1FB289EDC}" dt="2024-10-02T12:08:17.388" v="221" actId="47"/>
        <pc:sldMkLst>
          <pc:docMk/>
          <pc:sldMk cId="3579587090" sldId="422"/>
        </pc:sldMkLst>
      </pc:sldChg>
      <pc:sldChg chg="del">
        <pc:chgData name="Егор Евгеньевич" userId="2d66c46eb1b02b5e" providerId="LiveId" clId="{8B7E54FB-CF98-4D78-886D-7AE1FB289EDC}" dt="2024-10-02T12:08:17.926" v="222" actId="47"/>
        <pc:sldMkLst>
          <pc:docMk/>
          <pc:sldMk cId="764386376" sldId="423"/>
        </pc:sldMkLst>
      </pc:sldChg>
      <pc:sldChg chg="del">
        <pc:chgData name="Егор Евгеньевич" userId="2d66c46eb1b02b5e" providerId="LiveId" clId="{8B7E54FB-CF98-4D78-886D-7AE1FB289EDC}" dt="2024-10-02T12:08:18.421" v="223" actId="47"/>
        <pc:sldMkLst>
          <pc:docMk/>
          <pc:sldMk cId="235327396" sldId="424"/>
        </pc:sldMkLst>
      </pc:sldChg>
      <pc:sldChg chg="addSp delSp modSp mod">
        <pc:chgData name="Егор Евгеньевич" userId="2d66c46eb1b02b5e" providerId="LiveId" clId="{8B7E54FB-CF98-4D78-886D-7AE1FB289EDC}" dt="2024-10-25T08:05:55.417" v="2807" actId="20577"/>
        <pc:sldMkLst>
          <pc:docMk/>
          <pc:sldMk cId="3206099525" sldId="425"/>
        </pc:sldMkLst>
        <pc:spChg chg="mod">
          <ac:chgData name="Егор Евгеньевич" userId="2d66c46eb1b02b5e" providerId="LiveId" clId="{8B7E54FB-CF98-4D78-886D-7AE1FB289EDC}" dt="2024-10-25T08:05:55.417" v="2807" actId="20577"/>
          <ac:spMkLst>
            <pc:docMk/>
            <pc:sldMk cId="3206099525" sldId="425"/>
            <ac:spMk id="4" creationId="{FAFB749E-AD95-3AF5-C667-8BBD60C307E1}"/>
          </ac:spMkLst>
        </pc:spChg>
        <pc:spChg chg="mod">
          <ac:chgData name="Егор Евгеньевич" userId="2d66c46eb1b02b5e" providerId="LiveId" clId="{8B7E54FB-CF98-4D78-886D-7AE1FB289EDC}" dt="2024-10-17T09:22:48.449" v="2251"/>
          <ac:spMkLst>
            <pc:docMk/>
            <pc:sldMk cId="3206099525" sldId="425"/>
            <ac:spMk id="5" creationId="{65FE0F40-C921-A2FD-B01D-747B42367348}"/>
          </ac:spMkLst>
        </pc:spChg>
        <pc:spChg chg="del">
          <ac:chgData name="Егор Евгеньевич" userId="2d66c46eb1b02b5e" providerId="LiveId" clId="{8B7E54FB-CF98-4D78-886D-7AE1FB289EDC}" dt="2024-10-02T12:08:33.819" v="226" actId="478"/>
          <ac:spMkLst>
            <pc:docMk/>
            <pc:sldMk cId="3206099525" sldId="425"/>
            <ac:spMk id="7" creationId="{279B0CB6-AE1D-1D90-5217-F4EF36CE0D57}"/>
          </ac:spMkLst>
        </pc:spChg>
        <pc:spChg chg="del">
          <ac:chgData name="Егор Евгеньевич" userId="2d66c46eb1b02b5e" providerId="LiveId" clId="{8B7E54FB-CF98-4D78-886D-7AE1FB289EDC}" dt="2024-10-02T12:08:45.979" v="230" actId="478"/>
          <ac:spMkLst>
            <pc:docMk/>
            <pc:sldMk cId="3206099525" sldId="425"/>
            <ac:spMk id="13" creationId="{378AFEE0-E16A-5573-419A-1929D5BE0BC2}"/>
          </ac:spMkLst>
        </pc:spChg>
        <pc:spChg chg="mod">
          <ac:chgData name="Егор Евгеньевич" userId="2d66c46eb1b02b5e" providerId="LiveId" clId="{8B7E54FB-CF98-4D78-886D-7AE1FB289EDC}" dt="2024-10-17T09:22:25.465" v="2250" actId="20577"/>
          <ac:spMkLst>
            <pc:docMk/>
            <pc:sldMk cId="3206099525" sldId="425"/>
            <ac:spMk id="15" creationId="{358E77EC-9101-3A27-D1EF-908B8B709ADB}"/>
          </ac:spMkLst>
        </pc:spChg>
        <pc:spChg chg="mod">
          <ac:chgData name="Егор Евгеньевич" userId="2d66c46eb1b02b5e" providerId="LiveId" clId="{8B7E54FB-CF98-4D78-886D-7AE1FB289EDC}" dt="2024-10-17T09:06:34.653" v="2178"/>
          <ac:spMkLst>
            <pc:docMk/>
            <pc:sldMk cId="3206099525" sldId="425"/>
            <ac:spMk id="26" creationId="{2D5FF9EE-7C58-3AC8-6888-EA432CB0C9AC}"/>
          </ac:spMkLst>
        </pc:spChg>
        <pc:picChg chg="mod">
          <ac:chgData name="Егор Евгеньевич" userId="2d66c46eb1b02b5e" providerId="LiveId" clId="{8B7E54FB-CF98-4D78-886D-7AE1FB289EDC}" dt="2024-10-25T08:03:43.785" v="2735" actId="1076"/>
          <ac:picMkLst>
            <pc:docMk/>
            <pc:sldMk cId="3206099525" sldId="425"/>
            <ac:picMk id="3" creationId="{A157200D-0B80-318D-B810-E7AFDB7A8B37}"/>
          </ac:picMkLst>
        </pc:picChg>
        <pc:picChg chg="del mod">
          <ac:chgData name="Егор Евгеньевич" userId="2d66c46eb1b02b5e" providerId="LiveId" clId="{8B7E54FB-CF98-4D78-886D-7AE1FB289EDC}" dt="2024-10-02T12:08:32.347" v="225" actId="478"/>
          <ac:picMkLst>
            <pc:docMk/>
            <pc:sldMk cId="3206099525" sldId="425"/>
            <ac:picMk id="12" creationId="{5B55A4E9-6F2B-AA4C-CAE0-D6AB6E22AE3E}"/>
          </ac:picMkLst>
        </pc:picChg>
        <pc:picChg chg="add mod">
          <ac:chgData name="Егор Евгеньевич" userId="2d66c46eb1b02b5e" providerId="LiveId" clId="{8B7E54FB-CF98-4D78-886D-7AE1FB289EDC}" dt="2024-10-25T08:04:07.849" v="2739" actId="1076"/>
          <ac:picMkLst>
            <pc:docMk/>
            <pc:sldMk cId="3206099525" sldId="425"/>
            <ac:picMk id="1026" creationId="{D11674B7-9308-B23C-1EF9-5A394AB0D28F}"/>
          </ac:picMkLst>
        </pc:picChg>
        <pc:picChg chg="del">
          <ac:chgData name="Егор Евгеньевич" userId="2d66c46eb1b02b5e" providerId="LiveId" clId="{8B7E54FB-CF98-4D78-886D-7AE1FB289EDC}" dt="2024-10-02T12:08:44.639" v="229" actId="478"/>
          <ac:picMkLst>
            <pc:docMk/>
            <pc:sldMk cId="3206099525" sldId="425"/>
            <ac:picMk id="3074" creationId="{CCB64C08-7FAA-99F6-1571-C553545B465C}"/>
          </ac:picMkLst>
        </pc:picChg>
      </pc:sldChg>
      <pc:sldChg chg="modSp del mod">
        <pc:chgData name="Егор Евгеньевич" userId="2d66c46eb1b02b5e" providerId="LiveId" clId="{8B7E54FB-CF98-4D78-886D-7AE1FB289EDC}" dt="2024-10-23T11:21:15.581" v="2734" actId="47"/>
        <pc:sldMkLst>
          <pc:docMk/>
          <pc:sldMk cId="309251059" sldId="426"/>
        </pc:sldMkLst>
        <pc:spChg chg="mod">
          <ac:chgData name="Егор Евгеньевич" userId="2d66c46eb1b02b5e" providerId="LiveId" clId="{8B7E54FB-CF98-4D78-886D-7AE1FB289EDC}" dt="2024-10-17T07:41:17.913" v="2159"/>
          <ac:spMkLst>
            <pc:docMk/>
            <pc:sldMk cId="309251059" sldId="426"/>
            <ac:spMk id="5" creationId="{65FE0F40-C921-A2FD-B01D-747B42367348}"/>
          </ac:spMkLst>
        </pc:spChg>
        <pc:spChg chg="mod">
          <ac:chgData name="Егор Евгеньевич" userId="2d66c46eb1b02b5e" providerId="LiveId" clId="{8B7E54FB-CF98-4D78-886D-7AE1FB289EDC}" dt="2024-10-17T09:43:00.055" v="2341" actId="20577"/>
          <ac:spMkLst>
            <pc:docMk/>
            <pc:sldMk cId="309251059" sldId="426"/>
            <ac:spMk id="26" creationId="{2D5FF9EE-7C58-3AC8-6888-EA432CB0C9AC}"/>
          </ac:spMkLst>
        </pc:spChg>
      </pc:sldChg>
      <pc:sldChg chg="addSp delSp modSp add mod delAnim modAnim modNotesTx">
        <pc:chgData name="Егор Евгеньевич" userId="2d66c46eb1b02b5e" providerId="LiveId" clId="{8B7E54FB-CF98-4D78-886D-7AE1FB289EDC}" dt="2024-10-30T06:16:09.551" v="10102" actId="20577"/>
        <pc:sldMkLst>
          <pc:docMk/>
          <pc:sldMk cId="220263332" sldId="427"/>
        </pc:sldMkLst>
        <pc:spChg chg="add mod">
          <ac:chgData name="Егор Евгеньевич" userId="2d66c46eb1b02b5e" providerId="LiveId" clId="{8B7E54FB-CF98-4D78-886D-7AE1FB289EDC}" dt="2024-10-17T07:00:35.565" v="2086" actId="20577"/>
          <ac:spMkLst>
            <pc:docMk/>
            <pc:sldMk cId="220263332" sldId="427"/>
            <ac:spMk id="2" creationId="{2453ED7F-AF18-75E7-940A-1638BBC59807}"/>
          </ac:spMkLst>
        </pc:spChg>
        <pc:spChg chg="add mod">
          <ac:chgData name="Егор Евгеньевич" userId="2d66c46eb1b02b5e" providerId="LiveId" clId="{8B7E54FB-CF98-4D78-886D-7AE1FB289EDC}" dt="2024-10-21T07:30:45.704" v="2357" actId="571"/>
          <ac:spMkLst>
            <pc:docMk/>
            <pc:sldMk cId="220263332" sldId="427"/>
            <ac:spMk id="3" creationId="{DCBEC8FE-F485-CFE6-FA72-3FFE29008AB0}"/>
          </ac:spMkLst>
        </pc:spChg>
        <pc:spChg chg="add mod">
          <ac:chgData name="Егор Евгеньевич" userId="2d66c46eb1b02b5e" providerId="LiveId" clId="{8B7E54FB-CF98-4D78-886D-7AE1FB289EDC}" dt="2024-10-21T07:30:45.704" v="2357" actId="571"/>
          <ac:spMkLst>
            <pc:docMk/>
            <pc:sldMk cId="220263332" sldId="427"/>
            <ac:spMk id="13" creationId="{C3108F4A-C6D2-4F3A-A2AE-C41D9A416010}"/>
          </ac:spMkLst>
        </pc:spChg>
        <pc:spChg chg="add mod">
          <ac:chgData name="Егор Евгеньевич" userId="2d66c46eb1b02b5e" providerId="LiveId" clId="{8B7E54FB-CF98-4D78-886D-7AE1FB289EDC}" dt="2024-10-21T07:30:45.704" v="2357" actId="571"/>
          <ac:spMkLst>
            <pc:docMk/>
            <pc:sldMk cId="220263332" sldId="427"/>
            <ac:spMk id="15" creationId="{7DA0B4D2-A7EE-6EB6-6FDA-D0CE28E2F38F}"/>
          </ac:spMkLst>
        </pc:spChg>
        <pc:spChg chg="del">
          <ac:chgData name="Егор Евгеньевич" userId="2d66c46eb1b02b5e" providerId="LiveId" clId="{8B7E54FB-CF98-4D78-886D-7AE1FB289EDC}" dt="2024-10-21T07:30:30.659" v="2353" actId="478"/>
          <ac:spMkLst>
            <pc:docMk/>
            <pc:sldMk cId="220263332" sldId="427"/>
            <ac:spMk id="19" creationId="{4D4FA759-B5BB-5682-93F1-0F4B6E2505F9}"/>
          </ac:spMkLst>
        </pc:spChg>
        <pc:spChg chg="del">
          <ac:chgData name="Егор Евгеньевич" userId="2d66c46eb1b02b5e" providerId="LiveId" clId="{8B7E54FB-CF98-4D78-886D-7AE1FB289EDC}" dt="2024-10-02T12:20:28.628" v="238" actId="478"/>
          <ac:spMkLst>
            <pc:docMk/>
            <pc:sldMk cId="220263332" sldId="427"/>
            <ac:spMk id="19" creationId="{FE80318D-C898-DE59-1638-7A9B13386311}"/>
          </ac:spMkLst>
        </pc:spChg>
        <pc:spChg chg="del">
          <ac:chgData name="Егор Евгеньевич" userId="2d66c46eb1b02b5e" providerId="LiveId" clId="{8B7E54FB-CF98-4D78-886D-7AE1FB289EDC}" dt="2024-10-02T12:20:30.851" v="241" actId="478"/>
          <ac:spMkLst>
            <pc:docMk/>
            <pc:sldMk cId="220263332" sldId="427"/>
            <ac:spMk id="20" creationId="{7FE19C98-215D-D398-8CEF-B643FD8B78C7}"/>
          </ac:spMkLst>
        </pc:spChg>
        <pc:spChg chg="del">
          <ac:chgData name="Егор Евгеньевич" userId="2d66c46eb1b02b5e" providerId="LiveId" clId="{8B7E54FB-CF98-4D78-886D-7AE1FB289EDC}" dt="2024-10-02T12:20:34.648" v="243" actId="478"/>
          <ac:spMkLst>
            <pc:docMk/>
            <pc:sldMk cId="220263332" sldId="427"/>
            <ac:spMk id="21" creationId="{26C059F9-AEEE-B14B-CB43-2487F27EF873}"/>
          </ac:spMkLst>
        </pc:spChg>
        <pc:spChg chg="del">
          <ac:chgData name="Егор Евгеньевич" userId="2d66c46eb1b02b5e" providerId="LiveId" clId="{8B7E54FB-CF98-4D78-886D-7AE1FB289EDC}" dt="2024-10-02T12:20:35.636" v="244" actId="478"/>
          <ac:spMkLst>
            <pc:docMk/>
            <pc:sldMk cId="220263332" sldId="427"/>
            <ac:spMk id="22" creationId="{E6A860C2-46F4-267C-0F3C-B86A2840E04E}"/>
          </ac:spMkLst>
        </pc:spChg>
        <pc:spChg chg="del">
          <ac:chgData name="Егор Евгеньевич" userId="2d66c46eb1b02b5e" providerId="LiveId" clId="{8B7E54FB-CF98-4D78-886D-7AE1FB289EDC}" dt="2024-10-02T12:20:33.484" v="242" actId="478"/>
          <ac:spMkLst>
            <pc:docMk/>
            <pc:sldMk cId="220263332" sldId="427"/>
            <ac:spMk id="23" creationId="{F402B7B2-AB3B-ABC1-490C-A7AC1DC5EE47}"/>
          </ac:spMkLst>
        </pc:spChg>
        <pc:spChg chg="del mod">
          <ac:chgData name="Егор Евгеньевич" userId="2d66c46eb1b02b5e" providerId="LiveId" clId="{8B7E54FB-CF98-4D78-886D-7AE1FB289EDC}" dt="2024-10-21T07:30:29.774" v="2352" actId="478"/>
          <ac:spMkLst>
            <pc:docMk/>
            <pc:sldMk cId="220263332" sldId="427"/>
            <ac:spMk id="24" creationId="{CE2FDA9E-948A-9D0D-628B-D19FD657BE38}"/>
          </ac:spMkLst>
        </pc:spChg>
        <pc:spChg chg="mod">
          <ac:chgData name="Егор Евгеньевич" userId="2d66c46eb1b02b5e" providerId="LiveId" clId="{8B7E54FB-CF98-4D78-886D-7AE1FB289EDC}" dt="2024-10-21T07:31:53.791" v="2381" actId="1076"/>
          <ac:spMkLst>
            <pc:docMk/>
            <pc:sldMk cId="220263332" sldId="427"/>
            <ac:spMk id="33" creationId="{3C90F6DD-0EA1-8535-27D1-5E54EF9D4684}"/>
          </ac:spMkLst>
        </pc:spChg>
        <pc:spChg chg="mod">
          <ac:chgData name="Егор Евгеньевич" userId="2d66c46eb1b02b5e" providerId="LiveId" clId="{8B7E54FB-CF98-4D78-886D-7AE1FB289EDC}" dt="2024-10-21T07:31:53.791" v="2381" actId="1076"/>
          <ac:spMkLst>
            <pc:docMk/>
            <pc:sldMk cId="220263332" sldId="427"/>
            <ac:spMk id="34" creationId="{B97C2B63-A943-23C8-94C6-703520D17232}"/>
          </ac:spMkLst>
        </pc:spChg>
        <pc:spChg chg="mod">
          <ac:chgData name="Егор Евгеньевич" userId="2d66c46eb1b02b5e" providerId="LiveId" clId="{8B7E54FB-CF98-4D78-886D-7AE1FB289EDC}" dt="2024-10-21T07:31:38.872" v="2377" actId="14100"/>
          <ac:spMkLst>
            <pc:docMk/>
            <pc:sldMk cId="220263332" sldId="427"/>
            <ac:spMk id="43" creationId="{3494DD42-83DB-2A32-BF46-9EEA6C9F8460}"/>
          </ac:spMkLst>
        </pc:spChg>
        <pc:spChg chg="mod">
          <ac:chgData name="Егор Евгеньевич" userId="2d66c46eb1b02b5e" providerId="LiveId" clId="{8B7E54FB-CF98-4D78-886D-7AE1FB289EDC}" dt="2024-10-21T07:31:34.145" v="2375" actId="14100"/>
          <ac:spMkLst>
            <pc:docMk/>
            <pc:sldMk cId="220263332" sldId="427"/>
            <ac:spMk id="44" creationId="{EF1F920D-9410-473D-7F3B-19D51A8C8652}"/>
          </ac:spMkLst>
        </pc:spChg>
        <pc:spChg chg="mod">
          <ac:chgData name="Егор Евгеньевич" userId="2d66c46eb1b02b5e" providerId="LiveId" clId="{8B7E54FB-CF98-4D78-886D-7AE1FB289EDC}" dt="2024-10-30T06:16:09.551" v="10102" actId="20577"/>
          <ac:spMkLst>
            <pc:docMk/>
            <pc:sldMk cId="220263332" sldId="427"/>
            <ac:spMk id="45" creationId="{4FF273E9-5085-104D-9220-BF20E84FB4D8}"/>
          </ac:spMkLst>
        </pc:spChg>
        <pc:spChg chg="mod">
          <ac:chgData name="Егор Евгеньевич" userId="2d66c46eb1b02b5e" providerId="LiveId" clId="{8B7E54FB-CF98-4D78-886D-7AE1FB289EDC}" dt="2024-10-21T07:36:00.987" v="2454" actId="1076"/>
          <ac:spMkLst>
            <pc:docMk/>
            <pc:sldMk cId="220263332" sldId="427"/>
            <ac:spMk id="48" creationId="{E24A7B55-C9DF-700B-2729-BF6FDACF0FE6}"/>
          </ac:spMkLst>
        </pc:spChg>
        <pc:spChg chg="del">
          <ac:chgData name="Егор Евгеньевич" userId="2d66c46eb1b02b5e" providerId="LiveId" clId="{8B7E54FB-CF98-4D78-886D-7AE1FB289EDC}" dt="2024-10-21T07:30:28.163" v="2348" actId="478"/>
          <ac:spMkLst>
            <pc:docMk/>
            <pc:sldMk cId="220263332" sldId="427"/>
            <ac:spMk id="52" creationId="{3A6F6202-1734-237A-185E-51534E8B9B32}"/>
          </ac:spMkLst>
        </pc:spChg>
        <pc:picChg chg="del">
          <ac:chgData name="Егор Евгеньевич" userId="2d66c46eb1b02b5e" providerId="LiveId" clId="{8B7E54FB-CF98-4D78-886D-7AE1FB289EDC}" dt="2024-10-02T12:20:29.343" v="239" actId="478"/>
          <ac:picMkLst>
            <pc:docMk/>
            <pc:sldMk cId="220263332" sldId="427"/>
            <ac:picMk id="3" creationId="{A6411BD4-12F9-8490-09D9-2D5DB7401CB1}"/>
          </ac:picMkLst>
        </pc:picChg>
        <pc:picChg chg="del">
          <ac:chgData name="Егор Евгеньевич" userId="2d66c46eb1b02b5e" providerId="LiveId" clId="{8B7E54FB-CF98-4D78-886D-7AE1FB289EDC}" dt="2024-10-21T07:30:28.833" v="2350" actId="478"/>
          <ac:picMkLst>
            <pc:docMk/>
            <pc:sldMk cId="220263332" sldId="427"/>
            <ac:picMk id="4" creationId="{020C9166-8F09-D715-C1AC-516BE6758747}"/>
          </ac:picMkLst>
        </pc:picChg>
        <pc:picChg chg="del">
          <ac:chgData name="Егор Евгеньевич" userId="2d66c46eb1b02b5e" providerId="LiveId" clId="{8B7E54FB-CF98-4D78-886D-7AE1FB289EDC}" dt="2024-10-02T12:20:27.426" v="237" actId="478"/>
          <ac:picMkLst>
            <pc:docMk/>
            <pc:sldMk cId="220263332" sldId="427"/>
            <ac:picMk id="4" creationId="{A6D75B86-E146-86F3-8394-2EF07CE901D1}"/>
          </ac:picMkLst>
        </pc:picChg>
        <pc:picChg chg="del">
          <ac:chgData name="Егор Евгеньевич" userId="2d66c46eb1b02b5e" providerId="LiveId" clId="{8B7E54FB-CF98-4D78-886D-7AE1FB289EDC}" dt="2024-10-21T07:30:28.547" v="2349" actId="478"/>
          <ac:picMkLst>
            <pc:docMk/>
            <pc:sldMk cId="220263332" sldId="427"/>
            <ac:picMk id="12" creationId="{B2F2A0E5-D96E-B510-2078-7C9CBF614A70}"/>
          </ac:picMkLst>
        </pc:picChg>
        <pc:picChg chg="del">
          <ac:chgData name="Егор Евгеньевич" userId="2d66c46eb1b02b5e" providerId="LiveId" clId="{8B7E54FB-CF98-4D78-886D-7AE1FB289EDC}" dt="2024-10-02T12:10:17.365" v="233" actId="478"/>
          <ac:picMkLst>
            <pc:docMk/>
            <pc:sldMk cId="220263332" sldId="427"/>
            <ac:picMk id="16" creationId="{E48071DD-BD5F-A18B-1286-3063BF2388A1}"/>
          </ac:picMkLst>
        </pc:picChg>
        <pc:picChg chg="mod modCrop">
          <ac:chgData name="Егор Евгеньевич" userId="2d66c46eb1b02b5e" providerId="LiveId" clId="{8B7E54FB-CF98-4D78-886D-7AE1FB289EDC}" dt="2024-10-21T07:35:57.015" v="2453" actId="1076"/>
          <ac:picMkLst>
            <pc:docMk/>
            <pc:sldMk cId="220263332" sldId="427"/>
            <ac:picMk id="26" creationId="{E31C52D6-7363-6716-5AED-D0C45C60E526}"/>
          </ac:picMkLst>
        </pc:picChg>
        <pc:picChg chg="del mod">
          <ac:chgData name="Егор Евгеньевич" userId="2d66c46eb1b02b5e" providerId="LiveId" clId="{8B7E54FB-CF98-4D78-886D-7AE1FB289EDC}" dt="2024-10-21T07:30:28.163" v="2348" actId="478"/>
          <ac:picMkLst>
            <pc:docMk/>
            <pc:sldMk cId="220263332" sldId="427"/>
            <ac:picMk id="30" creationId="{9F0C3E42-836F-40FA-15E7-2C8B2A14D969}"/>
          </ac:picMkLst>
        </pc:picChg>
        <pc:picChg chg="del">
          <ac:chgData name="Егор Евгеньевич" userId="2d66c46eb1b02b5e" providerId="LiveId" clId="{8B7E54FB-CF98-4D78-886D-7AE1FB289EDC}" dt="2024-10-02T12:20:26.402" v="235" actId="478"/>
          <ac:picMkLst>
            <pc:docMk/>
            <pc:sldMk cId="220263332" sldId="427"/>
            <ac:picMk id="2050" creationId="{120677EF-3D0A-4EAC-C756-40BA0E8CE012}"/>
          </ac:picMkLst>
        </pc:picChg>
        <pc:picChg chg="del">
          <ac:chgData name="Егор Евгеньевич" userId="2d66c46eb1b02b5e" providerId="LiveId" clId="{8B7E54FB-CF98-4D78-886D-7AE1FB289EDC}" dt="2024-10-02T12:20:26.801" v="236" actId="478"/>
          <ac:picMkLst>
            <pc:docMk/>
            <pc:sldMk cId="220263332" sldId="427"/>
            <ac:picMk id="2052" creationId="{5D02791C-D991-FBBE-4D31-513E991F118D}"/>
          </ac:picMkLst>
        </pc:picChg>
        <pc:cxnChg chg="add mod">
          <ac:chgData name="Егор Евгеньевич" userId="2d66c46eb1b02b5e" providerId="LiveId" clId="{8B7E54FB-CF98-4D78-886D-7AE1FB289EDC}" dt="2024-10-21T07:30:45.704" v="2357" actId="571"/>
          <ac:cxnSpMkLst>
            <pc:docMk/>
            <pc:sldMk cId="220263332" sldId="427"/>
            <ac:cxnSpMk id="2" creationId="{0EA5B254-7BA4-D60A-65F6-1032814746D3}"/>
          </ac:cxnSpMkLst>
        </pc:cxnChg>
        <pc:cxnChg chg="add mod">
          <ac:chgData name="Егор Евгеньевич" userId="2d66c46eb1b02b5e" providerId="LiveId" clId="{8B7E54FB-CF98-4D78-886D-7AE1FB289EDC}" dt="2024-10-21T07:30:45.704" v="2357" actId="571"/>
          <ac:cxnSpMkLst>
            <pc:docMk/>
            <pc:sldMk cId="220263332" sldId="427"/>
            <ac:cxnSpMk id="8" creationId="{C3E49812-14C6-691F-F2E3-C1442683CB52}"/>
          </ac:cxnSpMkLst>
        </pc:cxnChg>
        <pc:cxnChg chg="add mod">
          <ac:chgData name="Егор Евгеньевич" userId="2d66c46eb1b02b5e" providerId="LiveId" clId="{8B7E54FB-CF98-4D78-886D-7AE1FB289EDC}" dt="2024-10-21T07:30:45.704" v="2357" actId="571"/>
          <ac:cxnSpMkLst>
            <pc:docMk/>
            <pc:sldMk cId="220263332" sldId="427"/>
            <ac:cxnSpMk id="9" creationId="{32767B32-2560-423A-5CD7-FD62074D99DA}"/>
          </ac:cxnSpMkLst>
        </pc:cxnChg>
        <pc:cxnChg chg="add mod">
          <ac:chgData name="Егор Евгеньевич" userId="2d66c46eb1b02b5e" providerId="LiveId" clId="{8B7E54FB-CF98-4D78-886D-7AE1FB289EDC}" dt="2024-10-21T07:30:45.704" v="2357" actId="571"/>
          <ac:cxnSpMkLst>
            <pc:docMk/>
            <pc:sldMk cId="220263332" sldId="427"/>
            <ac:cxnSpMk id="10" creationId="{41D97294-AE62-C6B8-B15C-7AEBD59FC224}"/>
          </ac:cxnSpMkLst>
        </pc:cxnChg>
        <pc:cxnChg chg="mod">
          <ac:chgData name="Егор Евгеньевич" userId="2d66c46eb1b02b5e" providerId="LiveId" clId="{8B7E54FB-CF98-4D78-886D-7AE1FB289EDC}" dt="2024-10-21T07:31:45.181" v="2379" actId="14100"/>
          <ac:cxnSpMkLst>
            <pc:docMk/>
            <pc:sldMk cId="220263332" sldId="427"/>
            <ac:cxnSpMk id="32" creationId="{EC3CB9B3-C12F-0DCE-FD47-38BC7C007606}"/>
          </ac:cxnSpMkLst>
        </pc:cxnChg>
        <pc:cxnChg chg="mod">
          <ac:chgData name="Егор Евгеньевич" userId="2d66c46eb1b02b5e" providerId="LiveId" clId="{8B7E54FB-CF98-4D78-886D-7AE1FB289EDC}" dt="2024-10-21T07:31:27.851" v="2372" actId="14100"/>
          <ac:cxnSpMkLst>
            <pc:docMk/>
            <pc:sldMk cId="220263332" sldId="427"/>
            <ac:cxnSpMk id="35" creationId="{C99EBFE7-2A0E-50EA-A52D-D0B9BD58EA6D}"/>
          </ac:cxnSpMkLst>
        </pc:cxnChg>
        <pc:cxnChg chg="mod">
          <ac:chgData name="Егор Евгеньевич" userId="2d66c46eb1b02b5e" providerId="LiveId" clId="{8B7E54FB-CF98-4D78-886D-7AE1FB289EDC}" dt="2024-10-21T07:31:16.189" v="2368" actId="13822"/>
          <ac:cxnSpMkLst>
            <pc:docMk/>
            <pc:sldMk cId="220263332" sldId="427"/>
            <ac:cxnSpMk id="39" creationId="{9245D5B5-16D2-FAF0-5E84-698C93698F23}"/>
          </ac:cxnSpMkLst>
        </pc:cxnChg>
        <pc:cxnChg chg="mod">
          <ac:chgData name="Егор Евгеньевич" userId="2d66c46eb1b02b5e" providerId="LiveId" clId="{8B7E54FB-CF98-4D78-886D-7AE1FB289EDC}" dt="2024-10-21T07:31:23.299" v="2370" actId="13822"/>
          <ac:cxnSpMkLst>
            <pc:docMk/>
            <pc:sldMk cId="220263332" sldId="427"/>
            <ac:cxnSpMk id="42" creationId="{EBD4EEC7-050E-C3AC-FE94-AD344A904F12}"/>
          </ac:cxnSpMkLst>
        </pc:cxnChg>
      </pc:sldChg>
      <pc:sldChg chg="addSp delSp modSp add mod modAnim modNotesTx">
        <pc:chgData name="Егор Евгеньевич" userId="2d66c46eb1b02b5e" providerId="LiveId" clId="{8B7E54FB-CF98-4D78-886D-7AE1FB289EDC}" dt="2024-10-27T06:34:33.775" v="9992" actId="20577"/>
        <pc:sldMkLst>
          <pc:docMk/>
          <pc:sldMk cId="3940639317" sldId="428"/>
        </pc:sldMkLst>
        <pc:spChg chg="del">
          <ac:chgData name="Егор Евгеньевич" userId="2d66c46eb1b02b5e" providerId="LiveId" clId="{8B7E54FB-CF98-4D78-886D-7AE1FB289EDC}" dt="2024-10-02T12:56:18.061" v="335" actId="478"/>
          <ac:spMkLst>
            <pc:docMk/>
            <pc:sldMk cId="3940639317" sldId="428"/>
            <ac:spMk id="2" creationId="{2453ED7F-AF18-75E7-940A-1638BBC59807}"/>
          </ac:spMkLst>
        </pc:spChg>
        <pc:spChg chg="add mod">
          <ac:chgData name="Егор Евгеньевич" userId="2d66c46eb1b02b5e" providerId="LiveId" clId="{8B7E54FB-CF98-4D78-886D-7AE1FB289EDC}" dt="2024-10-02T13:00:07.413" v="414" actId="1076"/>
          <ac:spMkLst>
            <pc:docMk/>
            <pc:sldMk cId="3940639317" sldId="428"/>
            <ac:spMk id="3" creationId="{F1B3E56A-40F9-E05A-6951-8DDFC8BAD4C2}"/>
          </ac:spMkLst>
        </pc:spChg>
        <pc:spChg chg="mod">
          <ac:chgData name="Егор Евгеньевич" userId="2d66c46eb1b02b5e" providerId="LiveId" clId="{8B7E54FB-CF98-4D78-886D-7AE1FB289EDC}" dt="2024-10-02T12:48:10.317" v="334" actId="1076"/>
          <ac:spMkLst>
            <pc:docMk/>
            <pc:sldMk cId="3940639317" sldId="428"/>
            <ac:spMk id="5" creationId="{65FE0F40-C921-A2FD-B01D-747B42367348}"/>
          </ac:spMkLst>
        </pc:spChg>
        <pc:spChg chg="add mod">
          <ac:chgData name="Егор Евгеньевич" userId="2d66c46eb1b02b5e" providerId="LiveId" clId="{8B7E54FB-CF98-4D78-886D-7AE1FB289EDC}" dt="2024-10-03T08:41:12.205" v="509" actId="20577"/>
          <ac:spMkLst>
            <pc:docMk/>
            <pc:sldMk cId="3940639317" sldId="428"/>
            <ac:spMk id="9" creationId="{2CDFECE0-E8B1-7C72-65E3-E378965D3317}"/>
          </ac:spMkLst>
        </pc:spChg>
        <pc:spChg chg="add mod">
          <ac:chgData name="Егор Евгеньевич" userId="2d66c46eb1b02b5e" providerId="LiveId" clId="{8B7E54FB-CF98-4D78-886D-7AE1FB289EDC}" dt="2024-10-03T08:41:02.622" v="485" actId="1076"/>
          <ac:spMkLst>
            <pc:docMk/>
            <pc:sldMk cId="3940639317" sldId="428"/>
            <ac:spMk id="15" creationId="{65146C82-D60B-54C1-4983-31F0AA620E31}"/>
          </ac:spMkLst>
        </pc:spChg>
        <pc:picChg chg="add mod">
          <ac:chgData name="Егор Евгеньевич" userId="2d66c46eb1b02b5e" providerId="LiveId" clId="{8B7E54FB-CF98-4D78-886D-7AE1FB289EDC}" dt="2024-10-03T07:37:44.963" v="469" actId="14100"/>
          <ac:picMkLst>
            <pc:docMk/>
            <pc:sldMk cId="3940639317" sldId="428"/>
            <ac:picMk id="4" creationId="{769CC323-C7BA-9DBE-ED41-864CB0C4BE73}"/>
          </ac:picMkLst>
        </pc:picChg>
        <pc:picChg chg="add del mod">
          <ac:chgData name="Егор Евгеньевич" userId="2d66c46eb1b02b5e" providerId="LiveId" clId="{8B7E54FB-CF98-4D78-886D-7AE1FB289EDC}" dt="2024-10-03T07:37:36.243" v="463" actId="478"/>
          <ac:picMkLst>
            <pc:docMk/>
            <pc:sldMk cId="3940639317" sldId="428"/>
            <ac:picMk id="8" creationId="{D27E20D7-02A6-FFB1-3F65-CE52E4975C04}"/>
          </ac:picMkLst>
        </pc:picChg>
        <pc:picChg chg="add mod">
          <ac:chgData name="Егор Евгеньевич" userId="2d66c46eb1b02b5e" providerId="LiveId" clId="{8B7E54FB-CF98-4D78-886D-7AE1FB289EDC}" dt="2024-10-03T08:40:59.163" v="483" actId="1076"/>
          <ac:picMkLst>
            <pc:docMk/>
            <pc:sldMk cId="3940639317" sldId="428"/>
            <ac:picMk id="12" creationId="{D49D87ED-F735-66B9-835C-1194ACC7DD41}"/>
          </ac:picMkLst>
        </pc:picChg>
        <pc:picChg chg="add mod">
          <ac:chgData name="Егор Евгеньевич" userId="2d66c46eb1b02b5e" providerId="LiveId" clId="{8B7E54FB-CF98-4D78-886D-7AE1FB289EDC}" dt="2024-10-03T08:40:48.158" v="480" actId="1076"/>
          <ac:picMkLst>
            <pc:docMk/>
            <pc:sldMk cId="3940639317" sldId="428"/>
            <ac:picMk id="13" creationId="{B3AE4478-B4F6-ECBA-C822-B7D06E0AB293}"/>
          </ac:picMkLst>
        </pc:picChg>
        <pc:picChg chg="add mod">
          <ac:chgData name="Егор Евгеньевич" userId="2d66c46eb1b02b5e" providerId="LiveId" clId="{8B7E54FB-CF98-4D78-886D-7AE1FB289EDC}" dt="2024-10-02T13:00:09.362" v="416" actId="1076"/>
          <ac:picMkLst>
            <pc:docMk/>
            <pc:sldMk cId="3940639317" sldId="428"/>
            <ac:picMk id="1026" creationId="{733EA2F0-EA0E-5093-74F9-F0B051B8146E}"/>
          </ac:picMkLst>
        </pc:picChg>
        <pc:picChg chg="add mod">
          <ac:chgData name="Егор Евгеньевич" userId="2d66c46eb1b02b5e" providerId="LiveId" clId="{8B7E54FB-CF98-4D78-886D-7AE1FB289EDC}" dt="2024-10-26T12:59:59.733" v="8905" actId="1076"/>
          <ac:picMkLst>
            <pc:docMk/>
            <pc:sldMk cId="3940639317" sldId="428"/>
            <ac:picMk id="1028" creationId="{3EE687FE-12B5-E882-08CE-9BA12A9AE099}"/>
          </ac:picMkLst>
        </pc:picChg>
        <pc:picChg chg="add mod">
          <ac:chgData name="Егор Евгеньевич" userId="2d66c46eb1b02b5e" providerId="LiveId" clId="{8B7E54FB-CF98-4D78-886D-7AE1FB289EDC}" dt="2024-10-02T12:59:55.776" v="405" actId="1076"/>
          <ac:picMkLst>
            <pc:docMk/>
            <pc:sldMk cId="3940639317" sldId="428"/>
            <ac:picMk id="1030" creationId="{F45F4F42-B6FE-AF65-2F01-1CF594D5BEF2}"/>
          </ac:picMkLst>
        </pc:picChg>
        <pc:picChg chg="add mod">
          <ac:chgData name="Егор Евгеньевич" userId="2d66c46eb1b02b5e" providerId="LiveId" clId="{8B7E54FB-CF98-4D78-886D-7AE1FB289EDC}" dt="2024-10-03T07:37:47.408" v="471" actId="14100"/>
          <ac:picMkLst>
            <pc:docMk/>
            <pc:sldMk cId="3940639317" sldId="428"/>
            <ac:picMk id="1032" creationId="{28ADAFE8-B9B1-FE3D-A7FD-F22424287E03}"/>
          </ac:picMkLst>
        </pc:picChg>
      </pc:sldChg>
      <pc:sldChg chg="addSp delSp modSp add mod delAnim modAnim modNotesTx">
        <pc:chgData name="Егор Евгеньевич" userId="2d66c46eb1b02b5e" providerId="LiveId" clId="{8B7E54FB-CF98-4D78-886D-7AE1FB289EDC}" dt="2024-10-26T12:54:06.520" v="8322" actId="20577"/>
        <pc:sldMkLst>
          <pc:docMk/>
          <pc:sldMk cId="3064004216" sldId="429"/>
        </pc:sldMkLst>
        <pc:spChg chg="del">
          <ac:chgData name="Егор Евгеньевич" userId="2d66c46eb1b02b5e" providerId="LiveId" clId="{8B7E54FB-CF98-4D78-886D-7AE1FB289EDC}" dt="2024-10-04T11:19:25.292" v="515" actId="478"/>
          <ac:spMkLst>
            <pc:docMk/>
            <pc:sldMk cId="3064004216" sldId="429"/>
            <ac:spMk id="3" creationId="{F1B3E56A-40F9-E05A-6951-8DDFC8BAD4C2}"/>
          </ac:spMkLst>
        </pc:spChg>
        <pc:spChg chg="add del mod">
          <ac:chgData name="Егор Евгеньевич" userId="2d66c46eb1b02b5e" providerId="LiveId" clId="{8B7E54FB-CF98-4D78-886D-7AE1FB289EDC}" dt="2024-10-04T11:23:24.765" v="527" actId="478"/>
          <ac:spMkLst>
            <pc:docMk/>
            <pc:sldMk cId="3064004216" sldId="429"/>
            <ac:spMk id="8" creationId="{F32F8B04-9AB6-B235-2EB5-2C913FEC6DA4}"/>
          </ac:spMkLst>
        </pc:spChg>
        <pc:spChg chg="del">
          <ac:chgData name="Егор Евгеньевич" userId="2d66c46eb1b02b5e" providerId="LiveId" clId="{8B7E54FB-CF98-4D78-886D-7AE1FB289EDC}" dt="2024-10-04T11:19:30.255" v="524" actId="478"/>
          <ac:spMkLst>
            <pc:docMk/>
            <pc:sldMk cId="3064004216" sldId="429"/>
            <ac:spMk id="9" creationId="{2CDFECE0-E8B1-7C72-65E3-E378965D3317}"/>
          </ac:spMkLst>
        </pc:spChg>
        <pc:spChg chg="del mod">
          <ac:chgData name="Егор Евгеньевич" userId="2d66c46eb1b02b5e" providerId="LiveId" clId="{8B7E54FB-CF98-4D78-886D-7AE1FB289EDC}" dt="2024-10-04T11:19:28.915" v="523" actId="478"/>
          <ac:spMkLst>
            <pc:docMk/>
            <pc:sldMk cId="3064004216" sldId="429"/>
            <ac:spMk id="15" creationId="{65146C82-D60B-54C1-4983-31F0AA620E31}"/>
          </ac:spMkLst>
        </pc:spChg>
        <pc:spChg chg="add mod">
          <ac:chgData name="Егор Евгеньевич" userId="2d66c46eb1b02b5e" providerId="LiveId" clId="{8B7E54FB-CF98-4D78-886D-7AE1FB289EDC}" dt="2024-10-04T11:57:34.687" v="792" actId="1076"/>
          <ac:spMkLst>
            <pc:docMk/>
            <pc:sldMk cId="3064004216" sldId="429"/>
            <ac:spMk id="16" creationId="{FF7F1F69-34DC-D73C-034B-C5CBE93114EF}"/>
          </ac:spMkLst>
        </pc:spChg>
        <pc:spChg chg="add del mod">
          <ac:chgData name="Егор Евгеньевич" userId="2d66c46eb1b02b5e" providerId="LiveId" clId="{8B7E54FB-CF98-4D78-886D-7AE1FB289EDC}" dt="2024-10-04T11:31:00.141" v="632" actId="478"/>
          <ac:spMkLst>
            <pc:docMk/>
            <pc:sldMk cId="3064004216" sldId="429"/>
            <ac:spMk id="18" creationId="{5567C8AE-50D4-DC0A-278E-7A42548850B0}"/>
          </ac:spMkLst>
        </pc:spChg>
        <pc:spChg chg="add mod">
          <ac:chgData name="Егор Евгеньевич" userId="2d66c46eb1b02b5e" providerId="LiveId" clId="{8B7E54FB-CF98-4D78-886D-7AE1FB289EDC}" dt="2024-10-04T11:57:42.789" v="795" actId="1076"/>
          <ac:spMkLst>
            <pc:docMk/>
            <pc:sldMk cId="3064004216" sldId="429"/>
            <ac:spMk id="19" creationId="{221C9856-9310-11AE-E5D0-70E635B06131}"/>
          </ac:spMkLst>
        </pc:spChg>
        <pc:graphicFrameChg chg="add mod modGraphic">
          <ac:chgData name="Егор Евгеньевич" userId="2d66c46eb1b02b5e" providerId="LiveId" clId="{8B7E54FB-CF98-4D78-886D-7AE1FB289EDC}" dt="2024-10-04T11:57:22.723" v="785" actId="1076"/>
          <ac:graphicFrameMkLst>
            <pc:docMk/>
            <pc:sldMk cId="3064004216" sldId="429"/>
            <ac:graphicFrameMk id="2" creationId="{FEC373D2-F5E5-73E8-F061-B7707C8407D4}"/>
          </ac:graphicFrameMkLst>
        </pc:graphicFrameChg>
        <pc:graphicFrameChg chg="add mod modGraphic">
          <ac:chgData name="Егор Евгеньевич" userId="2d66c46eb1b02b5e" providerId="LiveId" clId="{8B7E54FB-CF98-4D78-886D-7AE1FB289EDC}" dt="2024-10-04T11:57:17.361" v="783" actId="1076"/>
          <ac:graphicFrameMkLst>
            <pc:docMk/>
            <pc:sldMk cId="3064004216" sldId="429"/>
            <ac:graphicFrameMk id="17" creationId="{D0CF73FB-C52E-2BA0-B411-94E4C287141F}"/>
          </ac:graphicFrameMkLst>
        </pc:graphicFrameChg>
        <pc:picChg chg="del">
          <ac:chgData name="Егор Евгеньевич" userId="2d66c46eb1b02b5e" providerId="LiveId" clId="{8B7E54FB-CF98-4D78-886D-7AE1FB289EDC}" dt="2024-10-04T11:19:27.833" v="521" actId="478"/>
          <ac:picMkLst>
            <pc:docMk/>
            <pc:sldMk cId="3064004216" sldId="429"/>
            <ac:picMk id="4" creationId="{769CC323-C7BA-9DBE-ED41-864CB0C4BE73}"/>
          </ac:picMkLst>
        </pc:picChg>
        <pc:picChg chg="del">
          <ac:chgData name="Егор Евгеньевич" userId="2d66c46eb1b02b5e" providerId="LiveId" clId="{8B7E54FB-CF98-4D78-886D-7AE1FB289EDC}" dt="2024-10-04T11:19:26.901" v="519" actId="478"/>
          <ac:picMkLst>
            <pc:docMk/>
            <pc:sldMk cId="3064004216" sldId="429"/>
            <ac:picMk id="12" creationId="{D49D87ED-F735-66B9-835C-1194ACC7DD41}"/>
          </ac:picMkLst>
        </pc:picChg>
        <pc:picChg chg="del">
          <ac:chgData name="Егор Евгеньевич" userId="2d66c46eb1b02b5e" providerId="LiveId" clId="{8B7E54FB-CF98-4D78-886D-7AE1FB289EDC}" dt="2024-10-04T11:19:26.534" v="518" actId="478"/>
          <ac:picMkLst>
            <pc:docMk/>
            <pc:sldMk cId="3064004216" sldId="429"/>
            <ac:picMk id="13" creationId="{B3AE4478-B4F6-ECBA-C822-B7D06E0AB293}"/>
          </ac:picMkLst>
        </pc:picChg>
        <pc:picChg chg="del">
          <ac:chgData name="Егор Евгеньевич" userId="2d66c46eb1b02b5e" providerId="LiveId" clId="{8B7E54FB-CF98-4D78-886D-7AE1FB289EDC}" dt="2024-10-04T11:19:25.718" v="516" actId="478"/>
          <ac:picMkLst>
            <pc:docMk/>
            <pc:sldMk cId="3064004216" sldId="429"/>
            <ac:picMk id="1026" creationId="{733EA2F0-EA0E-5093-74F9-F0B051B8146E}"/>
          </ac:picMkLst>
        </pc:picChg>
        <pc:picChg chg="del">
          <ac:chgData name="Егор Евгеньевич" userId="2d66c46eb1b02b5e" providerId="LiveId" clId="{8B7E54FB-CF98-4D78-886D-7AE1FB289EDC}" dt="2024-10-04T11:19:23.892" v="514" actId="478"/>
          <ac:picMkLst>
            <pc:docMk/>
            <pc:sldMk cId="3064004216" sldId="429"/>
            <ac:picMk id="1028" creationId="{3EE687FE-12B5-E882-08CE-9BA12A9AE099}"/>
          </ac:picMkLst>
        </pc:picChg>
        <pc:picChg chg="del">
          <ac:chgData name="Егор Евгеньевич" userId="2d66c46eb1b02b5e" providerId="LiveId" clId="{8B7E54FB-CF98-4D78-886D-7AE1FB289EDC}" dt="2024-10-04T11:19:26.061" v="517" actId="478"/>
          <ac:picMkLst>
            <pc:docMk/>
            <pc:sldMk cId="3064004216" sldId="429"/>
            <ac:picMk id="1030" creationId="{F45F4F42-B6FE-AF65-2F01-1CF594D5BEF2}"/>
          </ac:picMkLst>
        </pc:picChg>
        <pc:picChg chg="del">
          <ac:chgData name="Егор Евгеньевич" userId="2d66c46eb1b02b5e" providerId="LiveId" clId="{8B7E54FB-CF98-4D78-886D-7AE1FB289EDC}" dt="2024-10-04T11:19:27.414" v="520" actId="478"/>
          <ac:picMkLst>
            <pc:docMk/>
            <pc:sldMk cId="3064004216" sldId="429"/>
            <ac:picMk id="1032" creationId="{28ADAFE8-B9B1-FE3D-A7FD-F22424287E03}"/>
          </ac:picMkLst>
        </pc:picChg>
      </pc:sldChg>
      <pc:sldChg chg="addSp delSp modSp add mod ord modAnim modNotesTx">
        <pc:chgData name="Егор Евгеньевич" userId="2d66c46eb1b02b5e" providerId="LiveId" clId="{8B7E54FB-CF98-4D78-886D-7AE1FB289EDC}" dt="2024-10-30T09:07:51.531" v="10132"/>
        <pc:sldMkLst>
          <pc:docMk/>
          <pc:sldMk cId="2486157350" sldId="430"/>
        </pc:sldMkLst>
        <pc:spChg chg="add mod">
          <ac:chgData name="Егор Евгеньевич" userId="2d66c46eb1b02b5e" providerId="LiveId" clId="{8B7E54FB-CF98-4D78-886D-7AE1FB289EDC}" dt="2024-10-14T08:15:26.743" v="850" actId="1076"/>
          <ac:spMkLst>
            <pc:docMk/>
            <pc:sldMk cId="2486157350" sldId="430"/>
            <ac:spMk id="4" creationId="{7CA1F4B5-E940-926F-78F4-F536E2020CD7}"/>
          </ac:spMkLst>
        </pc:spChg>
        <pc:spChg chg="mod">
          <ac:chgData name="Егор Евгеньевич" userId="2d66c46eb1b02b5e" providerId="LiveId" clId="{8B7E54FB-CF98-4D78-886D-7AE1FB289EDC}" dt="2024-10-17T07:15:42.059" v="2117" actId="313"/>
          <ac:spMkLst>
            <pc:docMk/>
            <pc:sldMk cId="2486157350" sldId="430"/>
            <ac:spMk id="5" creationId="{65FE0F40-C921-A2FD-B01D-747B42367348}"/>
          </ac:spMkLst>
        </pc:spChg>
        <pc:spChg chg="mod">
          <ac:chgData name="Егор Евгеньевич" userId="2d66c46eb1b02b5e" providerId="LiveId" clId="{8B7E54FB-CF98-4D78-886D-7AE1FB289EDC}" dt="2024-10-14T08:15:58.425" v="858" actId="1076"/>
          <ac:spMkLst>
            <pc:docMk/>
            <pc:sldMk cId="2486157350" sldId="430"/>
            <ac:spMk id="6" creationId="{4B8BF84F-E63D-B9F5-0F82-782C4A43AB1D}"/>
          </ac:spMkLst>
        </pc:spChg>
        <pc:spChg chg="add mod">
          <ac:chgData name="Егор Евгеньевич" userId="2d66c46eb1b02b5e" providerId="LiveId" clId="{8B7E54FB-CF98-4D78-886D-7AE1FB289EDC}" dt="2024-10-30T09:07:51.531" v="10132"/>
          <ac:spMkLst>
            <pc:docMk/>
            <pc:sldMk cId="2486157350" sldId="430"/>
            <ac:spMk id="8" creationId="{52E10F63-4B8C-4874-3CC1-CF99CE77336D}"/>
          </ac:spMkLst>
        </pc:spChg>
        <pc:spChg chg="del">
          <ac:chgData name="Егор Евгеньевич" userId="2d66c46eb1b02b5e" providerId="LiveId" clId="{8B7E54FB-CF98-4D78-886D-7AE1FB289EDC}" dt="2024-10-04T12:00:22.430" v="798" actId="478"/>
          <ac:spMkLst>
            <pc:docMk/>
            <pc:sldMk cId="2486157350" sldId="430"/>
            <ac:spMk id="16" creationId="{FF7F1F69-34DC-D73C-034B-C5CBE93114EF}"/>
          </ac:spMkLst>
        </pc:spChg>
        <pc:spChg chg="del">
          <ac:chgData name="Егор Евгеньевич" userId="2d66c46eb1b02b5e" providerId="LiveId" clId="{8B7E54FB-CF98-4D78-886D-7AE1FB289EDC}" dt="2024-10-04T12:00:23.802" v="799" actId="478"/>
          <ac:spMkLst>
            <pc:docMk/>
            <pc:sldMk cId="2486157350" sldId="430"/>
            <ac:spMk id="19" creationId="{221C9856-9310-11AE-E5D0-70E635B06131}"/>
          </ac:spMkLst>
        </pc:spChg>
        <pc:graphicFrameChg chg="del">
          <ac:chgData name="Егор Евгеньевич" userId="2d66c46eb1b02b5e" providerId="LiveId" clId="{8B7E54FB-CF98-4D78-886D-7AE1FB289EDC}" dt="2024-10-04T12:00:21.374" v="797" actId="478"/>
          <ac:graphicFrameMkLst>
            <pc:docMk/>
            <pc:sldMk cId="2486157350" sldId="430"/>
            <ac:graphicFrameMk id="2" creationId="{FEC373D2-F5E5-73E8-F061-B7707C8407D4}"/>
          </ac:graphicFrameMkLst>
        </pc:graphicFrameChg>
        <pc:graphicFrameChg chg="del">
          <ac:chgData name="Егор Евгеньевич" userId="2d66c46eb1b02b5e" providerId="LiveId" clId="{8B7E54FB-CF98-4D78-886D-7AE1FB289EDC}" dt="2024-10-04T12:00:24.806" v="800" actId="478"/>
          <ac:graphicFrameMkLst>
            <pc:docMk/>
            <pc:sldMk cId="2486157350" sldId="430"/>
            <ac:graphicFrameMk id="17" creationId="{D0CF73FB-C52E-2BA0-B411-94E4C287141F}"/>
          </ac:graphicFrameMkLst>
        </pc:graphicFrameChg>
        <pc:picChg chg="add mod">
          <ac:chgData name="Егор Евгеньевич" userId="2d66c46eb1b02b5e" providerId="LiveId" clId="{8B7E54FB-CF98-4D78-886D-7AE1FB289EDC}" dt="2024-10-17T07:15:48.342" v="2118" actId="1076"/>
          <ac:picMkLst>
            <pc:docMk/>
            <pc:sldMk cId="2486157350" sldId="430"/>
            <ac:picMk id="2" creationId="{33C4059A-F3B0-CCA9-5DAE-97F3BD427E6E}"/>
          </ac:picMkLst>
        </pc:picChg>
        <pc:picChg chg="add mod">
          <ac:chgData name="Егор Евгеньевич" userId="2d66c46eb1b02b5e" providerId="LiveId" clId="{8B7E54FB-CF98-4D78-886D-7AE1FB289EDC}" dt="2024-10-14T08:28:06.192" v="922" actId="1076"/>
          <ac:picMkLst>
            <pc:docMk/>
            <pc:sldMk cId="2486157350" sldId="430"/>
            <ac:picMk id="3" creationId="{49CA83CA-CAE0-C39A-B341-47C1E1DFC3BD}"/>
          </ac:picMkLst>
        </pc:picChg>
        <pc:picChg chg="add del">
          <ac:chgData name="Егор Евгеньевич" userId="2d66c46eb1b02b5e" providerId="LiveId" clId="{8B7E54FB-CF98-4D78-886D-7AE1FB289EDC}" dt="2024-10-14T08:26:23.793" v="915" actId="22"/>
          <ac:picMkLst>
            <pc:docMk/>
            <pc:sldMk cId="2486157350" sldId="430"/>
            <ac:picMk id="10" creationId="{C72ECE7D-82B1-6840-1DEF-009C081F6189}"/>
          </ac:picMkLst>
        </pc:picChg>
      </pc:sldChg>
      <pc:sldChg chg="addSp delSp modSp add mod ord delAnim modAnim">
        <pc:chgData name="Егор Евгеньевич" userId="2d66c46eb1b02b5e" providerId="LiveId" clId="{8B7E54FB-CF98-4D78-886D-7AE1FB289EDC}" dt="2024-10-16T10:50:29.542" v="1830"/>
        <pc:sldMkLst>
          <pc:docMk/>
          <pc:sldMk cId="2363069486" sldId="431"/>
        </pc:sldMkLst>
        <pc:spChg chg="add del mod">
          <ac:chgData name="Егор Евгеньевич" userId="2d66c46eb1b02b5e" providerId="LiveId" clId="{8B7E54FB-CF98-4D78-886D-7AE1FB289EDC}" dt="2024-10-15T12:29:25.362" v="1080" actId="478"/>
          <ac:spMkLst>
            <pc:docMk/>
            <pc:sldMk cId="2363069486" sldId="431"/>
            <ac:spMk id="2" creationId="{B3FAF2CC-4F7A-4DB2-99F4-EEDD4CE76D7E}"/>
          </ac:spMkLst>
        </pc:spChg>
        <pc:spChg chg="add del mod">
          <ac:chgData name="Егор Евгеньевич" userId="2d66c46eb1b02b5e" providerId="LiveId" clId="{8B7E54FB-CF98-4D78-886D-7AE1FB289EDC}" dt="2024-10-15T12:29:27.928" v="1081" actId="478"/>
          <ac:spMkLst>
            <pc:docMk/>
            <pc:sldMk cId="2363069486" sldId="431"/>
            <ac:spMk id="3" creationId="{A291C734-46FB-4259-8713-519A1D2ABE68}"/>
          </ac:spMkLst>
        </pc:spChg>
        <pc:spChg chg="del">
          <ac:chgData name="Егор Евгеньевич" userId="2d66c46eb1b02b5e" providerId="LiveId" clId="{8B7E54FB-CF98-4D78-886D-7AE1FB289EDC}" dt="2024-10-14T08:16:22.736" v="863" actId="478"/>
          <ac:spMkLst>
            <pc:docMk/>
            <pc:sldMk cId="2363069486" sldId="431"/>
            <ac:spMk id="4" creationId="{7CA1F4B5-E940-926F-78F4-F536E2020CD7}"/>
          </ac:spMkLst>
        </pc:spChg>
        <pc:spChg chg="add del mod">
          <ac:chgData name="Егор Евгеньевич" userId="2d66c46eb1b02b5e" providerId="LiveId" clId="{8B7E54FB-CF98-4D78-886D-7AE1FB289EDC}" dt="2024-10-16T08:32:43.615" v="1125" actId="21"/>
          <ac:spMkLst>
            <pc:docMk/>
            <pc:sldMk cId="2363069486" sldId="431"/>
            <ac:spMk id="4" creationId="{9FE0EB2D-06C7-08BB-3F72-9C16486CCD24}"/>
          </ac:spMkLst>
        </pc:spChg>
        <pc:spChg chg="mod">
          <ac:chgData name="Егор Евгеньевич" userId="2d66c46eb1b02b5e" providerId="LiveId" clId="{8B7E54FB-CF98-4D78-886D-7AE1FB289EDC}" dt="2024-10-14T08:24:38.072" v="913" actId="20577"/>
          <ac:spMkLst>
            <pc:docMk/>
            <pc:sldMk cId="2363069486" sldId="431"/>
            <ac:spMk id="5" creationId="{65FE0F40-C921-A2FD-B01D-747B42367348}"/>
          </ac:spMkLst>
        </pc:spChg>
        <pc:spChg chg="del">
          <ac:chgData name="Егор Евгеньевич" userId="2d66c46eb1b02b5e" providerId="LiveId" clId="{8B7E54FB-CF98-4D78-886D-7AE1FB289EDC}" dt="2024-10-14T08:16:19.703" v="862" actId="478"/>
          <ac:spMkLst>
            <pc:docMk/>
            <pc:sldMk cId="2363069486" sldId="431"/>
            <ac:spMk id="8" creationId="{52E10F63-4B8C-4874-3CC1-CF99CE77336D}"/>
          </ac:spMkLst>
        </pc:spChg>
        <pc:spChg chg="add del mod">
          <ac:chgData name="Егор Евгеньевич" userId="2d66c46eb1b02b5e" providerId="LiveId" clId="{8B7E54FB-CF98-4D78-886D-7AE1FB289EDC}" dt="2024-10-15T12:46:14.370" v="1092" actId="478"/>
          <ac:spMkLst>
            <pc:docMk/>
            <pc:sldMk cId="2363069486" sldId="431"/>
            <ac:spMk id="10" creationId="{F29E3793-A7A3-4FD8-BE96-7BC0A01CA205}"/>
          </ac:spMkLst>
        </pc:spChg>
        <pc:spChg chg="add mod">
          <ac:chgData name="Егор Евгеньевич" userId="2d66c46eb1b02b5e" providerId="LiveId" clId="{8B7E54FB-CF98-4D78-886D-7AE1FB289EDC}" dt="2024-10-16T08:46:39.802" v="1409" actId="1076"/>
          <ac:spMkLst>
            <pc:docMk/>
            <pc:sldMk cId="2363069486" sldId="431"/>
            <ac:spMk id="12" creationId="{54A4AEC2-294C-4E74-9C13-35E30A7FADF4}"/>
          </ac:spMkLst>
        </pc:spChg>
        <pc:spChg chg="add del mod">
          <ac:chgData name="Егор Евгеньевич" userId="2d66c46eb1b02b5e" providerId="LiveId" clId="{8B7E54FB-CF98-4D78-886D-7AE1FB289EDC}" dt="2024-10-15T12:28:21.763" v="1034" actId="478"/>
          <ac:spMkLst>
            <pc:docMk/>
            <pc:sldMk cId="2363069486" sldId="431"/>
            <ac:spMk id="13" creationId="{ACDA630B-7043-926D-4451-DDA9D59D87BD}"/>
          </ac:spMkLst>
        </pc:spChg>
        <pc:spChg chg="mod">
          <ac:chgData name="Егор Евгеньевич" userId="2d66c46eb1b02b5e" providerId="LiveId" clId="{8B7E54FB-CF98-4D78-886D-7AE1FB289EDC}" dt="2024-10-15T12:02:22.239" v="948" actId="1076"/>
          <ac:spMkLst>
            <pc:docMk/>
            <pc:sldMk cId="2363069486" sldId="431"/>
            <ac:spMk id="14" creationId="{6FF36385-74DF-8B93-62C5-34F0FF44C9AA}"/>
          </ac:spMkLst>
        </pc:spChg>
        <pc:spChg chg="add mod">
          <ac:chgData name="Егор Евгеньевич" userId="2d66c46eb1b02b5e" providerId="LiveId" clId="{8B7E54FB-CF98-4D78-886D-7AE1FB289EDC}" dt="2024-10-15T12:48:25.913" v="1110" actId="403"/>
          <ac:spMkLst>
            <pc:docMk/>
            <pc:sldMk cId="2363069486" sldId="431"/>
            <ac:spMk id="16" creationId="{49110F5F-967D-9A39-9AA4-19AD945611D5}"/>
          </ac:spMkLst>
        </pc:spChg>
        <pc:spChg chg="add mod">
          <ac:chgData name="Егор Евгеньевич" userId="2d66c46eb1b02b5e" providerId="LiveId" clId="{8B7E54FB-CF98-4D78-886D-7AE1FB289EDC}" dt="2024-10-16T08:46:39.802" v="1409" actId="1076"/>
          <ac:spMkLst>
            <pc:docMk/>
            <pc:sldMk cId="2363069486" sldId="431"/>
            <ac:spMk id="17" creationId="{A81C015C-4112-5891-C2B2-CD016771F398}"/>
          </ac:spMkLst>
        </pc:spChg>
        <pc:picChg chg="del">
          <ac:chgData name="Егор Евгеньевич" userId="2d66c46eb1b02b5e" providerId="LiveId" clId="{8B7E54FB-CF98-4D78-886D-7AE1FB289EDC}" dt="2024-10-14T08:16:16.379" v="860" actId="478"/>
          <ac:picMkLst>
            <pc:docMk/>
            <pc:sldMk cId="2363069486" sldId="431"/>
            <ac:picMk id="2" creationId="{33C4059A-F3B0-CCA9-5DAE-97F3BD427E6E}"/>
          </ac:picMkLst>
        </pc:picChg>
        <pc:picChg chg="add del mod">
          <ac:chgData name="Егор Евгеньевич" userId="2d66c46eb1b02b5e" providerId="LiveId" clId="{8B7E54FB-CF98-4D78-886D-7AE1FB289EDC}" dt="2024-10-16T08:32:43.615" v="1125" actId="21"/>
          <ac:picMkLst>
            <pc:docMk/>
            <pc:sldMk cId="2363069486" sldId="431"/>
            <ac:picMk id="2" creationId="{B16D3FB5-8D9A-9B06-B60C-6AEC64A1F3C2}"/>
          </ac:picMkLst>
        </pc:picChg>
        <pc:picChg chg="add del mod">
          <ac:chgData name="Егор Евгеньевич" userId="2d66c46eb1b02b5e" providerId="LiveId" clId="{8B7E54FB-CF98-4D78-886D-7AE1FB289EDC}" dt="2024-10-16T08:32:43.615" v="1125" actId="21"/>
          <ac:picMkLst>
            <pc:docMk/>
            <pc:sldMk cId="2363069486" sldId="431"/>
            <ac:picMk id="3" creationId="{2D92DF9F-02D3-CFAA-BFC0-0FD60E97DA69}"/>
          </ac:picMkLst>
        </pc:picChg>
        <pc:picChg chg="del">
          <ac:chgData name="Егор Евгеньевич" userId="2d66c46eb1b02b5e" providerId="LiveId" clId="{8B7E54FB-CF98-4D78-886D-7AE1FB289EDC}" dt="2024-10-14T08:16:18.245" v="861" actId="478"/>
          <ac:picMkLst>
            <pc:docMk/>
            <pc:sldMk cId="2363069486" sldId="431"/>
            <ac:picMk id="3" creationId="{49CA83CA-CAE0-C39A-B341-47C1E1DFC3BD}"/>
          </ac:picMkLst>
        </pc:picChg>
        <pc:picChg chg="add del mod">
          <ac:chgData name="Егор Евгеньевич" userId="2d66c46eb1b02b5e" providerId="LiveId" clId="{8B7E54FB-CF98-4D78-886D-7AE1FB289EDC}" dt="2024-10-15T12:01:19.252" v="926" actId="478"/>
          <ac:picMkLst>
            <pc:docMk/>
            <pc:sldMk cId="2363069486" sldId="431"/>
            <ac:picMk id="4" creationId="{15BB72A2-AB4E-47BC-AEA1-867C4625D148}"/>
          </ac:picMkLst>
        </pc:picChg>
        <pc:picChg chg="add mod">
          <ac:chgData name="Егор Евгеньевич" userId="2d66c46eb1b02b5e" providerId="LiveId" clId="{8B7E54FB-CF98-4D78-886D-7AE1FB289EDC}" dt="2024-10-16T08:46:39.802" v="1409" actId="1076"/>
          <ac:picMkLst>
            <pc:docMk/>
            <pc:sldMk cId="2363069486" sldId="431"/>
            <ac:picMk id="8" creationId="{AA6966D5-ED25-4579-9F60-4E828E35FB89}"/>
          </ac:picMkLst>
        </pc:picChg>
        <pc:picChg chg="add mod">
          <ac:chgData name="Егор Евгеньевич" userId="2d66c46eb1b02b5e" providerId="LiveId" clId="{8B7E54FB-CF98-4D78-886D-7AE1FB289EDC}" dt="2024-10-16T08:46:43.194" v="1411" actId="1076"/>
          <ac:picMkLst>
            <pc:docMk/>
            <pc:sldMk cId="2363069486" sldId="431"/>
            <ac:picMk id="9" creationId="{16CCE154-ED6B-459B-B086-91B9C1DE55DA}"/>
          </ac:picMkLst>
        </pc:picChg>
        <pc:picChg chg="add mod">
          <ac:chgData name="Егор Евгеньевич" userId="2d66c46eb1b02b5e" providerId="LiveId" clId="{8B7E54FB-CF98-4D78-886D-7AE1FB289EDC}" dt="2024-10-15T12:47:17.706" v="1107" actId="1076"/>
          <ac:picMkLst>
            <pc:docMk/>
            <pc:sldMk cId="2363069486" sldId="431"/>
            <ac:picMk id="15" creationId="{8A1268C2-820F-B36A-F010-CBC9E0DE60B6}"/>
          </ac:picMkLst>
        </pc:picChg>
      </pc:sldChg>
      <pc:sldChg chg="add del">
        <pc:chgData name="Егор Евгеньевич" userId="2d66c46eb1b02b5e" providerId="LiveId" clId="{8B7E54FB-CF98-4D78-886D-7AE1FB289EDC}" dt="2024-10-16T08:38:36.972" v="1143" actId="47"/>
        <pc:sldMkLst>
          <pc:docMk/>
          <pc:sldMk cId="2706088719" sldId="432"/>
        </pc:sldMkLst>
      </pc:sldChg>
      <pc:sldChg chg="addSp delSp modSp add mod ord delAnim modAnim modNotesTx">
        <pc:chgData name="Егор Евгеньевич" userId="2d66c46eb1b02b5e" providerId="LiveId" clId="{8B7E54FB-CF98-4D78-886D-7AE1FB289EDC}" dt="2024-10-27T06:38:02.072" v="10033" actId="20577"/>
        <pc:sldMkLst>
          <pc:docMk/>
          <pc:sldMk cId="581335445" sldId="433"/>
        </pc:sldMkLst>
        <pc:spChg chg="add mod">
          <ac:chgData name="Егор Евгеньевич" userId="2d66c46eb1b02b5e" providerId="LiveId" clId="{8B7E54FB-CF98-4D78-886D-7AE1FB289EDC}" dt="2024-10-25T09:36:59.349" v="3128" actId="1076"/>
          <ac:spMkLst>
            <pc:docMk/>
            <pc:sldMk cId="581335445" sldId="433"/>
            <ac:spMk id="4" creationId="{3A1907CC-AC12-8F7F-547F-EEB683B4690F}"/>
          </ac:spMkLst>
        </pc:spChg>
        <pc:spChg chg="mod">
          <ac:chgData name="Егор Евгеньевич" userId="2d66c46eb1b02b5e" providerId="LiveId" clId="{8B7E54FB-CF98-4D78-886D-7AE1FB289EDC}" dt="2024-10-25T09:31:42.749" v="2876" actId="313"/>
          <ac:spMkLst>
            <pc:docMk/>
            <pc:sldMk cId="581335445" sldId="433"/>
            <ac:spMk id="5" creationId="{65FE0F40-C921-A2FD-B01D-747B42367348}"/>
          </ac:spMkLst>
        </pc:spChg>
        <pc:spChg chg="add del mod">
          <ac:chgData name="Егор Евгеньевич" userId="2d66c46eb1b02b5e" providerId="LiveId" clId="{8B7E54FB-CF98-4D78-886D-7AE1FB289EDC}" dt="2024-10-25T09:36:32.327" v="3105" actId="478"/>
          <ac:spMkLst>
            <pc:docMk/>
            <pc:sldMk cId="581335445" sldId="433"/>
            <ac:spMk id="9" creationId="{8CB5DDAA-4EF8-CF84-CA7C-AD76F61863CC}"/>
          </ac:spMkLst>
        </pc:spChg>
        <pc:spChg chg="add mod">
          <ac:chgData name="Егор Евгеньевич" userId="2d66c46eb1b02b5e" providerId="LiveId" clId="{8B7E54FB-CF98-4D78-886D-7AE1FB289EDC}" dt="2024-10-25T09:37:02.441" v="3131" actId="1076"/>
          <ac:spMkLst>
            <pc:docMk/>
            <pc:sldMk cId="581335445" sldId="433"/>
            <ac:spMk id="10" creationId="{6FAFD32B-52C7-8CD8-DA1D-05C2EFAB94AA}"/>
          </ac:spMkLst>
        </pc:spChg>
        <pc:spChg chg="del">
          <ac:chgData name="Егор Евгеньевич" userId="2d66c46eb1b02b5e" providerId="LiveId" clId="{8B7E54FB-CF98-4D78-886D-7AE1FB289EDC}" dt="2024-10-16T08:41:20.092" v="1225" actId="478"/>
          <ac:spMkLst>
            <pc:docMk/>
            <pc:sldMk cId="581335445" sldId="433"/>
            <ac:spMk id="12" creationId="{54A4AEC2-294C-4E74-9C13-35E30A7FADF4}"/>
          </ac:spMkLst>
        </pc:spChg>
        <pc:spChg chg="add del mod">
          <ac:chgData name="Егор Евгеньевич" userId="2d66c46eb1b02b5e" providerId="LiveId" clId="{8B7E54FB-CF98-4D78-886D-7AE1FB289EDC}" dt="2024-10-16T08:41:04.641" v="1218" actId="478"/>
          <ac:spMkLst>
            <pc:docMk/>
            <pc:sldMk cId="581335445" sldId="433"/>
            <ac:spMk id="13" creationId="{5DC4F497-7823-9734-CE12-DF5290B2C3A3}"/>
          </ac:spMkLst>
        </pc:spChg>
        <pc:spChg chg="del">
          <ac:chgData name="Егор Евгеньевич" userId="2d66c46eb1b02b5e" providerId="LiveId" clId="{8B7E54FB-CF98-4D78-886D-7AE1FB289EDC}" dt="2024-10-16T08:33:36.113" v="1137" actId="478"/>
          <ac:spMkLst>
            <pc:docMk/>
            <pc:sldMk cId="581335445" sldId="433"/>
            <ac:spMk id="16" creationId="{49110F5F-967D-9A39-9AA4-19AD945611D5}"/>
          </ac:spMkLst>
        </pc:spChg>
        <pc:spChg chg="del mod">
          <ac:chgData name="Егор Евгеньевич" userId="2d66c46eb1b02b5e" providerId="LiveId" clId="{8B7E54FB-CF98-4D78-886D-7AE1FB289EDC}" dt="2024-10-16T08:41:04.641" v="1218" actId="478"/>
          <ac:spMkLst>
            <pc:docMk/>
            <pc:sldMk cId="581335445" sldId="433"/>
            <ac:spMk id="17" creationId="{A81C015C-4112-5891-C2B2-CD016771F398}"/>
          </ac:spMkLst>
        </pc:spChg>
        <pc:spChg chg="add del mod">
          <ac:chgData name="Егор Евгеньевич" userId="2d66c46eb1b02b5e" providerId="LiveId" clId="{8B7E54FB-CF98-4D78-886D-7AE1FB289EDC}" dt="2024-10-16T08:43:33.391" v="1288" actId="478"/>
          <ac:spMkLst>
            <pc:docMk/>
            <pc:sldMk cId="581335445" sldId="433"/>
            <ac:spMk id="19" creationId="{E3B5B9F3-7D44-8754-4EB0-6FFF311B9374}"/>
          </ac:spMkLst>
        </pc:spChg>
        <pc:spChg chg="add del mod">
          <ac:chgData name="Егор Евгеньевич" userId="2d66c46eb1b02b5e" providerId="LiveId" clId="{8B7E54FB-CF98-4D78-886D-7AE1FB289EDC}" dt="2024-10-16T08:43:31.359" v="1285" actId="478"/>
          <ac:spMkLst>
            <pc:docMk/>
            <pc:sldMk cId="581335445" sldId="433"/>
            <ac:spMk id="22" creationId="{C9FB9B33-E93C-80F0-0434-E3B1A3E267F4}"/>
          </ac:spMkLst>
        </pc:spChg>
        <pc:spChg chg="add del mod">
          <ac:chgData name="Егор Евгеньевич" userId="2d66c46eb1b02b5e" providerId="LiveId" clId="{8B7E54FB-CF98-4D78-886D-7AE1FB289EDC}" dt="2024-10-16T08:41:26.706" v="1231" actId="478"/>
          <ac:spMkLst>
            <pc:docMk/>
            <pc:sldMk cId="581335445" sldId="433"/>
            <ac:spMk id="25" creationId="{C532E30B-6CBB-8089-2F6C-F405E1404579}"/>
          </ac:spMkLst>
        </pc:spChg>
        <pc:spChg chg="add del mod">
          <ac:chgData name="Егор Евгеньевич" userId="2d66c46eb1b02b5e" providerId="LiveId" clId="{8B7E54FB-CF98-4D78-886D-7AE1FB289EDC}" dt="2024-10-16T08:41:24.288" v="1228" actId="478"/>
          <ac:spMkLst>
            <pc:docMk/>
            <pc:sldMk cId="581335445" sldId="433"/>
            <ac:spMk id="26" creationId="{610E471E-04F8-F809-B6CE-5BD841F0A6BA}"/>
          </ac:spMkLst>
        </pc:spChg>
        <pc:spChg chg="add del mod">
          <ac:chgData name="Егор Евгеньевич" userId="2d66c46eb1b02b5e" providerId="LiveId" clId="{8B7E54FB-CF98-4D78-886D-7AE1FB289EDC}" dt="2024-10-16T08:41:24.288" v="1228" actId="478"/>
          <ac:spMkLst>
            <pc:docMk/>
            <pc:sldMk cId="581335445" sldId="433"/>
            <ac:spMk id="29" creationId="{BC5799B5-027D-92AB-2718-49191677B59B}"/>
          </ac:spMkLst>
        </pc:spChg>
        <pc:spChg chg="add mod">
          <ac:chgData name="Егор Евгеньевич" userId="2d66c46eb1b02b5e" providerId="LiveId" clId="{8B7E54FB-CF98-4D78-886D-7AE1FB289EDC}" dt="2024-10-25T09:32:54.475" v="2911" actId="1076"/>
          <ac:spMkLst>
            <pc:docMk/>
            <pc:sldMk cId="581335445" sldId="433"/>
            <ac:spMk id="30" creationId="{07EFEA2C-0615-BFD1-434B-11CC61FA7266}"/>
          </ac:spMkLst>
        </pc:spChg>
        <pc:spChg chg="add del mod">
          <ac:chgData name="Егор Евгеньевич" userId="2d66c46eb1b02b5e" providerId="LiveId" clId="{8B7E54FB-CF98-4D78-886D-7AE1FB289EDC}" dt="2024-10-16T08:42:14.302" v="1242" actId="478"/>
          <ac:spMkLst>
            <pc:docMk/>
            <pc:sldMk cId="581335445" sldId="433"/>
            <ac:spMk id="31" creationId="{7FDE4F77-132D-AF71-C2C7-EF9E153AA6CB}"/>
          </ac:spMkLst>
        </pc:spChg>
        <pc:spChg chg="add del mod">
          <ac:chgData name="Егор Евгеньевич" userId="2d66c46eb1b02b5e" providerId="LiveId" clId="{8B7E54FB-CF98-4D78-886D-7AE1FB289EDC}" dt="2024-10-16T08:44:13.611" v="1292" actId="478"/>
          <ac:spMkLst>
            <pc:docMk/>
            <pc:sldMk cId="581335445" sldId="433"/>
            <ac:spMk id="32" creationId="{52DF3178-8731-B8CC-1596-2F05BA05D873}"/>
          </ac:spMkLst>
        </pc:spChg>
        <pc:spChg chg="add del mod">
          <ac:chgData name="Егор Евгеньевич" userId="2d66c46eb1b02b5e" providerId="LiveId" clId="{8B7E54FB-CF98-4D78-886D-7AE1FB289EDC}" dt="2024-10-16T08:46:10.813" v="1321" actId="478"/>
          <ac:spMkLst>
            <pc:docMk/>
            <pc:sldMk cId="581335445" sldId="433"/>
            <ac:spMk id="34" creationId="{4961F86E-0E2B-777A-ECB7-D3DE91BFD8F7}"/>
          </ac:spMkLst>
        </pc:spChg>
        <pc:spChg chg="add del mod">
          <ac:chgData name="Егор Евгеньевич" userId="2d66c46eb1b02b5e" providerId="LiveId" clId="{8B7E54FB-CF98-4D78-886D-7AE1FB289EDC}" dt="2024-10-16T08:46:09.928" v="1320" actId="478"/>
          <ac:spMkLst>
            <pc:docMk/>
            <pc:sldMk cId="581335445" sldId="433"/>
            <ac:spMk id="37" creationId="{D246D1FD-6990-ADC5-6C06-EFDD29313C60}"/>
          </ac:spMkLst>
        </pc:spChg>
        <pc:graphicFrameChg chg="add mod">
          <ac:chgData name="Егор Евгеньевич" userId="2d66c46eb1b02b5e" providerId="LiveId" clId="{8B7E54FB-CF98-4D78-886D-7AE1FB289EDC}" dt="2024-10-25T09:37:00.699" v="3130" actId="14100"/>
          <ac:graphicFrameMkLst>
            <pc:docMk/>
            <pc:sldMk cId="581335445" sldId="433"/>
            <ac:graphicFrameMk id="2" creationId="{6E8664BC-8D7C-3085-744A-34A69C702999}"/>
          </ac:graphicFrameMkLst>
        </pc:graphicFrameChg>
        <pc:graphicFrameChg chg="add mod">
          <ac:chgData name="Егор Евгеньевич" userId="2d66c46eb1b02b5e" providerId="LiveId" clId="{8B7E54FB-CF98-4D78-886D-7AE1FB289EDC}" dt="2024-10-25T09:37:03.711" v="3132" actId="14100"/>
          <ac:graphicFrameMkLst>
            <pc:docMk/>
            <pc:sldMk cId="581335445" sldId="433"/>
            <ac:graphicFrameMk id="3" creationId="{14594636-8960-5F82-D1BD-DFF3B7A91AC1}"/>
          </ac:graphicFrameMkLst>
        </pc:graphicFrameChg>
        <pc:graphicFrameChg chg="add del mod">
          <ac:chgData name="Егор Евгеньевич" userId="2d66c46eb1b02b5e" providerId="LiveId" clId="{8B7E54FB-CF98-4D78-886D-7AE1FB289EDC}" dt="2024-10-16T08:44:22.253" v="1295" actId="478"/>
          <ac:graphicFrameMkLst>
            <pc:docMk/>
            <pc:sldMk cId="581335445" sldId="433"/>
            <ac:graphicFrameMk id="33" creationId="{A76D3407-8A3D-8737-1A05-8C0084857043}"/>
          </ac:graphicFrameMkLst>
        </pc:graphicFrameChg>
        <pc:picChg chg="add del mod">
          <ac:chgData name="Егор Евгеньевич" userId="2d66c46eb1b02b5e" providerId="LiveId" clId="{8B7E54FB-CF98-4D78-886D-7AE1FB289EDC}" dt="2024-10-16T08:41:04.641" v="1218" actId="478"/>
          <ac:picMkLst>
            <pc:docMk/>
            <pc:sldMk cId="581335445" sldId="433"/>
            <ac:picMk id="2" creationId="{8654E4FC-E6B4-EA1F-37D1-980096E8A277}"/>
          </ac:picMkLst>
        </pc:picChg>
        <pc:picChg chg="add del mod">
          <ac:chgData name="Егор Евгеньевич" userId="2d66c46eb1b02b5e" providerId="LiveId" clId="{8B7E54FB-CF98-4D78-886D-7AE1FB289EDC}" dt="2024-10-16T08:41:04.641" v="1218" actId="478"/>
          <ac:picMkLst>
            <pc:docMk/>
            <pc:sldMk cId="581335445" sldId="433"/>
            <ac:picMk id="3" creationId="{D654A352-E365-6C0A-0129-0283149F6CB4}"/>
          </ac:picMkLst>
        </pc:picChg>
        <pc:picChg chg="add del mod">
          <ac:chgData name="Егор Евгеньевич" userId="2d66c46eb1b02b5e" providerId="LiveId" clId="{8B7E54FB-CF98-4D78-886D-7AE1FB289EDC}" dt="2024-10-16T08:39:35.653" v="1192" actId="478"/>
          <ac:picMkLst>
            <pc:docMk/>
            <pc:sldMk cId="581335445" sldId="433"/>
            <ac:picMk id="4" creationId="{699EE50E-5BD5-1101-87A6-B6ED1535A462}"/>
          </ac:picMkLst>
        </pc:picChg>
        <pc:picChg chg="del mod">
          <ac:chgData name="Егор Евгеньевич" userId="2d66c46eb1b02b5e" providerId="LiveId" clId="{8B7E54FB-CF98-4D78-886D-7AE1FB289EDC}" dt="2024-10-16T08:33:36.852" v="1139" actId="478"/>
          <ac:picMkLst>
            <pc:docMk/>
            <pc:sldMk cId="581335445" sldId="433"/>
            <ac:picMk id="8" creationId="{AA6966D5-ED25-4579-9F60-4E828E35FB89}"/>
          </ac:picMkLst>
        </pc:picChg>
        <pc:picChg chg="del">
          <ac:chgData name="Егор Евгеньевич" userId="2d66c46eb1b02b5e" providerId="LiveId" clId="{8B7E54FB-CF98-4D78-886D-7AE1FB289EDC}" dt="2024-10-16T08:33:37.709" v="1140" actId="478"/>
          <ac:picMkLst>
            <pc:docMk/>
            <pc:sldMk cId="581335445" sldId="433"/>
            <ac:picMk id="9" creationId="{16CCE154-ED6B-459B-B086-91B9C1DE55DA}"/>
          </ac:picMkLst>
        </pc:picChg>
        <pc:picChg chg="add del mod">
          <ac:chgData name="Егор Евгеньевич" userId="2d66c46eb1b02b5e" providerId="LiveId" clId="{8B7E54FB-CF98-4D78-886D-7AE1FB289EDC}" dt="2024-10-16T08:39:34.006" v="1191" actId="478"/>
          <ac:picMkLst>
            <pc:docMk/>
            <pc:sldMk cId="581335445" sldId="433"/>
            <ac:picMk id="10" creationId="{129F8A00-0118-EF25-9945-D325929E8186}"/>
          </ac:picMkLst>
        </pc:picChg>
        <pc:picChg chg="del">
          <ac:chgData name="Егор Евгеньевич" userId="2d66c46eb1b02b5e" providerId="LiveId" clId="{8B7E54FB-CF98-4D78-886D-7AE1FB289EDC}" dt="2024-10-16T08:33:35.311" v="1136" actId="478"/>
          <ac:picMkLst>
            <pc:docMk/>
            <pc:sldMk cId="581335445" sldId="433"/>
            <ac:picMk id="15" creationId="{8A1268C2-820F-B36A-F010-CBC9E0DE60B6}"/>
          </ac:picMkLst>
        </pc:picChg>
        <pc:picChg chg="add del mod">
          <ac:chgData name="Егор Евгеньевич" userId="2d66c46eb1b02b5e" providerId="LiveId" clId="{8B7E54FB-CF98-4D78-886D-7AE1FB289EDC}" dt="2024-10-16T08:46:06.003" v="1314" actId="478"/>
          <ac:picMkLst>
            <pc:docMk/>
            <pc:sldMk cId="581335445" sldId="433"/>
            <ac:picMk id="18" creationId="{723F140A-9F95-F183-CDC5-08424A07A017}"/>
          </ac:picMkLst>
        </pc:picChg>
        <pc:picChg chg="add del mod">
          <ac:chgData name="Егор Евгеньевич" userId="2d66c46eb1b02b5e" providerId="LiveId" clId="{8B7E54FB-CF98-4D78-886D-7AE1FB289EDC}" dt="2024-10-16T08:43:29.934" v="1284" actId="478"/>
          <ac:picMkLst>
            <pc:docMk/>
            <pc:sldMk cId="581335445" sldId="433"/>
            <ac:picMk id="20" creationId="{D16EE9DC-C15D-4A8F-9189-0086C7B16C8E}"/>
          </ac:picMkLst>
        </pc:picChg>
        <pc:picChg chg="add del mod">
          <ac:chgData name="Егор Евгеньевич" userId="2d66c46eb1b02b5e" providerId="LiveId" clId="{8B7E54FB-CF98-4D78-886D-7AE1FB289EDC}" dt="2024-10-16T08:43:31.770" v="1286" actId="478"/>
          <ac:picMkLst>
            <pc:docMk/>
            <pc:sldMk cId="581335445" sldId="433"/>
            <ac:picMk id="21" creationId="{1EFF1A6B-18DB-BF37-BB5F-B3EC5BE08AAB}"/>
          </ac:picMkLst>
        </pc:picChg>
        <pc:picChg chg="add del mod">
          <ac:chgData name="Егор Евгеньевич" userId="2d66c46eb1b02b5e" providerId="LiveId" clId="{8B7E54FB-CF98-4D78-886D-7AE1FB289EDC}" dt="2024-10-16T08:41:25.246" v="1229" actId="478"/>
          <ac:picMkLst>
            <pc:docMk/>
            <pc:sldMk cId="581335445" sldId="433"/>
            <ac:picMk id="23" creationId="{EB018193-700D-184C-09EB-320615AA331B}"/>
          </ac:picMkLst>
        </pc:picChg>
        <pc:picChg chg="add del mod">
          <ac:chgData name="Егор Евгеньевич" userId="2d66c46eb1b02b5e" providerId="LiveId" clId="{8B7E54FB-CF98-4D78-886D-7AE1FB289EDC}" dt="2024-10-16T08:41:27.207" v="1232" actId="478"/>
          <ac:picMkLst>
            <pc:docMk/>
            <pc:sldMk cId="581335445" sldId="433"/>
            <ac:picMk id="24" creationId="{CA34CA30-0C04-D032-E829-9D2F00AC23BE}"/>
          </ac:picMkLst>
        </pc:picChg>
        <pc:picChg chg="add del mod">
          <ac:chgData name="Егор Евгеньевич" userId="2d66c46eb1b02b5e" providerId="LiveId" clId="{8B7E54FB-CF98-4D78-886D-7AE1FB289EDC}" dt="2024-10-16T08:41:24.288" v="1228" actId="478"/>
          <ac:picMkLst>
            <pc:docMk/>
            <pc:sldMk cId="581335445" sldId="433"/>
            <ac:picMk id="27" creationId="{6CBBBFCF-E237-727F-F671-61C8F1B78132}"/>
          </ac:picMkLst>
        </pc:picChg>
        <pc:picChg chg="add del mod">
          <ac:chgData name="Егор Евгеньевич" userId="2d66c46eb1b02b5e" providerId="LiveId" clId="{8B7E54FB-CF98-4D78-886D-7AE1FB289EDC}" dt="2024-10-16T08:41:24.288" v="1228" actId="478"/>
          <ac:picMkLst>
            <pc:docMk/>
            <pc:sldMk cId="581335445" sldId="433"/>
            <ac:picMk id="28" creationId="{0722CAF3-E7CD-3E92-5C00-81014218078F}"/>
          </ac:picMkLst>
        </pc:picChg>
        <pc:picChg chg="add del mod">
          <ac:chgData name="Егор Евгеньевич" userId="2d66c46eb1b02b5e" providerId="LiveId" clId="{8B7E54FB-CF98-4D78-886D-7AE1FB289EDC}" dt="2024-10-16T08:46:08.018" v="1317" actId="478"/>
          <ac:picMkLst>
            <pc:docMk/>
            <pc:sldMk cId="581335445" sldId="433"/>
            <ac:picMk id="35" creationId="{42310583-5B6E-F370-D285-DCF58338AC5F}"/>
          </ac:picMkLst>
        </pc:picChg>
        <pc:picChg chg="add del mod">
          <ac:chgData name="Егор Евгеньевич" userId="2d66c46eb1b02b5e" providerId="LiveId" clId="{8B7E54FB-CF98-4D78-886D-7AE1FB289EDC}" dt="2024-10-16T08:46:08.728" v="1319" actId="478"/>
          <ac:picMkLst>
            <pc:docMk/>
            <pc:sldMk cId="581335445" sldId="433"/>
            <ac:picMk id="36" creationId="{479AF74A-4A46-F02C-420C-AF1206390339}"/>
          </ac:picMkLst>
        </pc:picChg>
        <pc:cxnChg chg="add del mod">
          <ac:chgData name="Егор Евгеньевич" userId="2d66c46eb1b02b5e" providerId="LiveId" clId="{8B7E54FB-CF98-4D78-886D-7AE1FB289EDC}" dt="2024-10-16T08:46:06.727" v="1315" actId="478"/>
          <ac:cxnSpMkLst>
            <pc:docMk/>
            <pc:sldMk cId="581335445" sldId="433"/>
            <ac:cxnSpMk id="39" creationId="{9DC536D6-6BD5-35D6-3350-C1D4BE19F651}"/>
          </ac:cxnSpMkLst>
        </pc:cxnChg>
        <pc:cxnChg chg="add del mod">
          <ac:chgData name="Егор Евгеньевич" userId="2d66c46eb1b02b5e" providerId="LiveId" clId="{8B7E54FB-CF98-4D78-886D-7AE1FB289EDC}" dt="2024-10-16T08:46:07.646" v="1316" actId="478"/>
          <ac:cxnSpMkLst>
            <pc:docMk/>
            <pc:sldMk cId="581335445" sldId="433"/>
            <ac:cxnSpMk id="40" creationId="{E0311D01-7CE8-1AB0-CF22-63A0296EEDC8}"/>
          </ac:cxnSpMkLst>
        </pc:cxnChg>
      </pc:sldChg>
      <pc:sldChg chg="addSp delSp modSp add mod delAnim modAnim modNotesTx">
        <pc:chgData name="Егор Евгеньевич" userId="2d66c46eb1b02b5e" providerId="LiveId" clId="{8B7E54FB-CF98-4D78-886D-7AE1FB289EDC}" dt="2024-10-26T13:05:28.935" v="9725" actId="20577"/>
        <pc:sldMkLst>
          <pc:docMk/>
          <pc:sldMk cId="471199722" sldId="434"/>
        </pc:sldMkLst>
        <pc:spChg chg="add del">
          <ac:chgData name="Егор Евгеньевич" userId="2d66c46eb1b02b5e" providerId="LiveId" clId="{8B7E54FB-CF98-4D78-886D-7AE1FB289EDC}" dt="2024-10-16T08:50:43.040" v="1434" actId="478"/>
          <ac:spMkLst>
            <pc:docMk/>
            <pc:sldMk cId="471199722" sldId="434"/>
            <ac:spMk id="3" creationId="{634CE2D8-0B01-F0FA-CE5C-156EC62D995D}"/>
          </ac:spMkLst>
        </pc:spChg>
        <pc:spChg chg="mod">
          <ac:chgData name="Егор Евгеньевич" userId="2d66c46eb1b02b5e" providerId="LiveId" clId="{8B7E54FB-CF98-4D78-886D-7AE1FB289EDC}" dt="2024-10-16T08:50:06.738" v="1432"/>
          <ac:spMkLst>
            <pc:docMk/>
            <pc:sldMk cId="471199722" sldId="434"/>
            <ac:spMk id="5" creationId="{65FE0F40-C921-A2FD-B01D-747B42367348}"/>
          </ac:spMkLst>
        </pc:spChg>
        <pc:spChg chg="add mod">
          <ac:chgData name="Егор Евгеньевич" userId="2d66c46eb1b02b5e" providerId="LiveId" clId="{8B7E54FB-CF98-4D78-886D-7AE1FB289EDC}" dt="2024-10-16T08:54:11.218" v="1452" actId="1076"/>
          <ac:spMkLst>
            <pc:docMk/>
            <pc:sldMk cId="471199722" sldId="434"/>
            <ac:spMk id="8" creationId="{BF8DAD31-CC0B-F28A-F2CB-C8A91FFA72B1}"/>
          </ac:spMkLst>
        </pc:spChg>
        <pc:spChg chg="add mod">
          <ac:chgData name="Егор Евгеньевич" userId="2d66c46eb1b02b5e" providerId="LiveId" clId="{8B7E54FB-CF98-4D78-886D-7AE1FB289EDC}" dt="2024-10-16T08:56:47.283" v="1474" actId="1076"/>
          <ac:spMkLst>
            <pc:docMk/>
            <pc:sldMk cId="471199722" sldId="434"/>
            <ac:spMk id="9" creationId="{194E8268-9080-77C8-1E47-B80341CA0D94}"/>
          </ac:spMkLst>
        </pc:spChg>
        <pc:spChg chg="add del mod">
          <ac:chgData name="Егор Евгеньевич" userId="2d66c46eb1b02b5e" providerId="LiveId" clId="{8B7E54FB-CF98-4D78-886D-7AE1FB289EDC}" dt="2024-10-16T08:55:53.902" v="1455" actId="478"/>
          <ac:spMkLst>
            <pc:docMk/>
            <pc:sldMk cId="471199722" sldId="434"/>
            <ac:spMk id="10" creationId="{1BBCF1C3-858E-582C-8D4E-B0375C59DFCF}"/>
          </ac:spMkLst>
        </pc:spChg>
        <pc:spChg chg="add del mod">
          <ac:chgData name="Егор Евгеньевич" userId="2d66c46eb1b02b5e" providerId="LiveId" clId="{8B7E54FB-CF98-4D78-886D-7AE1FB289EDC}" dt="2024-10-16T08:56:01.929" v="1458" actId="478"/>
          <ac:spMkLst>
            <pc:docMk/>
            <pc:sldMk cId="471199722" sldId="434"/>
            <ac:spMk id="13" creationId="{589B273F-5B10-12CC-2395-9CD6A3CC047F}"/>
          </ac:spMkLst>
        </pc:spChg>
        <pc:spChg chg="add del">
          <ac:chgData name="Егор Евгеньевич" userId="2d66c46eb1b02b5e" providerId="LiveId" clId="{8B7E54FB-CF98-4D78-886D-7AE1FB289EDC}" dt="2024-10-16T08:56:17.333" v="1462" actId="478"/>
          <ac:spMkLst>
            <pc:docMk/>
            <pc:sldMk cId="471199722" sldId="434"/>
            <ac:spMk id="16" creationId="{8E78E1D3-F769-9F89-2B5A-E3D364AD91F1}"/>
          </ac:spMkLst>
        </pc:spChg>
        <pc:spChg chg="mod">
          <ac:chgData name="Егор Евгеньевич" userId="2d66c46eb1b02b5e" providerId="LiveId" clId="{8B7E54FB-CF98-4D78-886D-7AE1FB289EDC}" dt="2024-10-16T08:54:02.234" v="1450" actId="1076"/>
          <ac:spMkLst>
            <pc:docMk/>
            <pc:sldMk cId="471199722" sldId="434"/>
            <ac:spMk id="19" creationId="{E3B5B9F3-7D44-8754-4EB0-6FFF311B9374}"/>
          </ac:spMkLst>
        </pc:spChg>
        <pc:spChg chg="del">
          <ac:chgData name="Егор Евгеньевич" userId="2d66c46eb1b02b5e" providerId="LiveId" clId="{8B7E54FB-CF98-4D78-886D-7AE1FB289EDC}" dt="2024-10-16T08:49:27.952" v="1430" actId="478"/>
          <ac:spMkLst>
            <pc:docMk/>
            <pc:sldMk cId="471199722" sldId="434"/>
            <ac:spMk id="22" creationId="{C9FB9B33-E93C-80F0-0434-E3B1A3E267F4}"/>
          </ac:spMkLst>
        </pc:spChg>
        <pc:spChg chg="add mod">
          <ac:chgData name="Егор Евгеньевич" userId="2d66c46eb1b02b5e" providerId="LiveId" clId="{8B7E54FB-CF98-4D78-886D-7AE1FB289EDC}" dt="2024-10-16T09:03:16.061" v="1522" actId="1076"/>
          <ac:spMkLst>
            <pc:docMk/>
            <pc:sldMk cId="471199722" sldId="434"/>
            <ac:spMk id="23" creationId="{5CA53C89-E8F2-C528-041E-0C940FE0F207}"/>
          </ac:spMkLst>
        </pc:spChg>
        <pc:spChg chg="add mod">
          <ac:chgData name="Егор Евгеньевич" userId="2d66c46eb1b02b5e" providerId="LiveId" clId="{8B7E54FB-CF98-4D78-886D-7AE1FB289EDC}" dt="2024-10-16T09:03:30.939" v="1530" actId="20577"/>
          <ac:spMkLst>
            <pc:docMk/>
            <pc:sldMk cId="471199722" sldId="434"/>
            <ac:spMk id="24" creationId="{5D97AD11-E379-A967-7BDE-0338F4AEE1A2}"/>
          </ac:spMkLst>
        </pc:spChg>
        <pc:spChg chg="add del mod">
          <ac:chgData name="Егор Евгеньевич" userId="2d66c46eb1b02b5e" providerId="LiveId" clId="{8B7E54FB-CF98-4D78-886D-7AE1FB289EDC}" dt="2024-10-16T09:02:20.218" v="1492" actId="478"/>
          <ac:spMkLst>
            <pc:docMk/>
            <pc:sldMk cId="471199722" sldId="434"/>
            <ac:spMk id="26" creationId="{08DB3A97-657A-AC2B-1248-67DC9682444A}"/>
          </ac:spMkLst>
        </pc:spChg>
        <pc:spChg chg="add del mod">
          <ac:chgData name="Егор Евгеньевич" userId="2d66c46eb1b02b5e" providerId="LiveId" clId="{8B7E54FB-CF98-4D78-886D-7AE1FB289EDC}" dt="2024-10-16T09:03:16.246" v="1524"/>
          <ac:spMkLst>
            <pc:docMk/>
            <pc:sldMk cId="471199722" sldId="434"/>
            <ac:spMk id="27" creationId="{D3228490-73E2-5CBB-D242-F0F2641F61C1}"/>
          </ac:spMkLst>
        </pc:spChg>
        <pc:spChg chg="del">
          <ac:chgData name="Егор Евгеньевич" userId="2d66c46eb1b02b5e" providerId="LiveId" clId="{8B7E54FB-CF98-4D78-886D-7AE1FB289EDC}" dt="2024-10-16T08:43:28.282" v="1283" actId="478"/>
          <ac:spMkLst>
            <pc:docMk/>
            <pc:sldMk cId="471199722" sldId="434"/>
            <ac:spMk id="30" creationId="{07EFEA2C-0615-BFD1-434B-11CC61FA7266}"/>
          </ac:spMkLst>
        </pc:spChg>
        <pc:graphicFrameChg chg="add mod">
          <ac:chgData name="Егор Евгеньевич" userId="2d66c46eb1b02b5e" providerId="LiveId" clId="{8B7E54FB-CF98-4D78-886D-7AE1FB289EDC}" dt="2024-10-16T08:57:32.716" v="1478" actId="1076"/>
          <ac:graphicFrameMkLst>
            <pc:docMk/>
            <pc:sldMk cId="471199722" sldId="434"/>
            <ac:graphicFrameMk id="12" creationId="{FA0326FF-18AA-1E26-3E6D-A77CF2F800CE}"/>
          </ac:graphicFrameMkLst>
        </pc:graphicFrameChg>
        <pc:graphicFrameChg chg="add mod">
          <ac:chgData name="Егор Евгеньевич" userId="2d66c46eb1b02b5e" providerId="LiveId" clId="{8B7E54FB-CF98-4D78-886D-7AE1FB289EDC}" dt="2024-10-16T09:03:07.531" v="1516" actId="1076"/>
          <ac:graphicFrameMkLst>
            <pc:docMk/>
            <pc:sldMk cId="471199722" sldId="434"/>
            <ac:graphicFrameMk id="15" creationId="{9FB6D072-4B63-7B56-96C0-A92DC8EEC5BA}"/>
          </ac:graphicFrameMkLst>
        </pc:graphicFrameChg>
        <pc:graphicFrameChg chg="add del">
          <ac:chgData name="Егор Евгеньевич" userId="2d66c46eb1b02b5e" providerId="LiveId" clId="{8B7E54FB-CF98-4D78-886D-7AE1FB289EDC}" dt="2024-10-16T08:56:17.333" v="1462" actId="478"/>
          <ac:graphicFrameMkLst>
            <pc:docMk/>
            <pc:sldMk cId="471199722" sldId="434"/>
            <ac:graphicFrameMk id="17" creationId="{764F4046-FCF7-540A-ADFB-D3C60BAE2B71}"/>
          </ac:graphicFrameMkLst>
        </pc:graphicFrameChg>
        <pc:picChg chg="del">
          <ac:chgData name="Егор Евгеньевич" userId="2d66c46eb1b02b5e" providerId="LiveId" clId="{8B7E54FB-CF98-4D78-886D-7AE1FB289EDC}" dt="2024-10-16T08:43:27.351" v="1282" actId="478"/>
          <ac:picMkLst>
            <pc:docMk/>
            <pc:sldMk cId="471199722" sldId="434"/>
            <ac:picMk id="18" creationId="{723F140A-9F95-F183-CDC5-08424A07A017}"/>
          </ac:picMkLst>
        </pc:picChg>
        <pc:picChg chg="del">
          <ac:chgData name="Егор Евгеньевич" userId="2d66c46eb1b02b5e" providerId="LiveId" clId="{8B7E54FB-CF98-4D78-886D-7AE1FB289EDC}" dt="2024-10-16T08:49:22.179" v="1427" actId="478"/>
          <ac:picMkLst>
            <pc:docMk/>
            <pc:sldMk cId="471199722" sldId="434"/>
            <ac:picMk id="20" creationId="{D16EE9DC-C15D-4A8F-9189-0086C7B16C8E}"/>
          </ac:picMkLst>
        </pc:picChg>
        <pc:picChg chg="del mod">
          <ac:chgData name="Егор Евгеньевич" userId="2d66c46eb1b02b5e" providerId="LiveId" clId="{8B7E54FB-CF98-4D78-886D-7AE1FB289EDC}" dt="2024-10-16T08:49:22.910" v="1429" actId="478"/>
          <ac:picMkLst>
            <pc:docMk/>
            <pc:sldMk cId="471199722" sldId="434"/>
            <ac:picMk id="21" creationId="{1EFF1A6B-18DB-BF37-BB5F-B3EC5BE08AAB}"/>
          </ac:picMkLst>
        </pc:picChg>
      </pc:sldChg>
      <pc:sldChg chg="addSp delSp modSp add mod delAnim modAnim modNotesTx">
        <pc:chgData name="Егор Евгеньевич" userId="2d66c46eb1b02b5e" providerId="LiveId" clId="{8B7E54FB-CF98-4D78-886D-7AE1FB289EDC}" dt="2024-10-27T06:54:29.878" v="10050" actId="20577"/>
        <pc:sldMkLst>
          <pc:docMk/>
          <pc:sldMk cId="834041596" sldId="435"/>
        </pc:sldMkLst>
        <pc:spChg chg="add del mod">
          <ac:chgData name="Егор Евгеньевич" userId="2d66c46eb1b02b5e" providerId="LiveId" clId="{8B7E54FB-CF98-4D78-886D-7AE1FB289EDC}" dt="2024-10-16T10:40:23.157" v="1799" actId="478"/>
          <ac:spMkLst>
            <pc:docMk/>
            <pc:sldMk cId="834041596" sldId="435"/>
            <ac:spMk id="3" creationId="{C8B8D321-30AF-F171-17FD-E7319CA8EF86}"/>
          </ac:spMkLst>
        </pc:spChg>
        <pc:spChg chg="mod">
          <ac:chgData name="Егор Евгеньевич" userId="2d66c46eb1b02b5e" providerId="LiveId" clId="{8B7E54FB-CF98-4D78-886D-7AE1FB289EDC}" dt="2024-10-16T10:15:29.080" v="1710"/>
          <ac:spMkLst>
            <pc:docMk/>
            <pc:sldMk cId="834041596" sldId="435"/>
            <ac:spMk id="5" creationId="{65FE0F40-C921-A2FD-B01D-747B42367348}"/>
          </ac:spMkLst>
        </pc:spChg>
        <pc:spChg chg="mod">
          <ac:chgData name="Егор Евгеньевич" userId="2d66c46eb1b02b5e" providerId="LiveId" clId="{8B7E54FB-CF98-4D78-886D-7AE1FB289EDC}" dt="2024-10-16T10:40:25.508" v="1800" actId="1076"/>
          <ac:spMkLst>
            <pc:docMk/>
            <pc:sldMk cId="834041596" sldId="435"/>
            <ac:spMk id="34" creationId="{4961F86E-0E2B-777A-ECB7-D3DE91BFD8F7}"/>
          </ac:spMkLst>
        </pc:spChg>
        <pc:spChg chg="mod">
          <ac:chgData name="Егор Евгеньевич" userId="2d66c46eb1b02b5e" providerId="LiveId" clId="{8B7E54FB-CF98-4D78-886D-7AE1FB289EDC}" dt="2024-10-16T10:40:16.177" v="1794" actId="1076"/>
          <ac:spMkLst>
            <pc:docMk/>
            <pc:sldMk cId="834041596" sldId="435"/>
            <ac:spMk id="37" creationId="{D246D1FD-6990-ADC5-6C06-EFDD29313C60}"/>
          </ac:spMkLst>
        </pc:spChg>
        <pc:picChg chg="add del mod">
          <ac:chgData name="Егор Евгеньевич" userId="2d66c46eb1b02b5e" providerId="LiveId" clId="{8B7E54FB-CF98-4D78-886D-7AE1FB289EDC}" dt="2024-10-16T10:40:23.157" v="1799" actId="478"/>
          <ac:picMkLst>
            <pc:docMk/>
            <pc:sldMk cId="834041596" sldId="435"/>
            <ac:picMk id="4" creationId="{007074EA-3B67-514E-45FC-C500E0C00A02}"/>
          </ac:picMkLst>
        </pc:picChg>
        <pc:picChg chg="mod">
          <ac:chgData name="Егор Евгеньевич" userId="2d66c46eb1b02b5e" providerId="LiveId" clId="{8B7E54FB-CF98-4D78-886D-7AE1FB289EDC}" dt="2024-10-16T10:40:16.177" v="1794" actId="1076"/>
          <ac:picMkLst>
            <pc:docMk/>
            <pc:sldMk cId="834041596" sldId="435"/>
            <ac:picMk id="35" creationId="{42310583-5B6E-F370-D285-DCF58338AC5F}"/>
          </ac:picMkLst>
        </pc:picChg>
        <pc:picChg chg="mod">
          <ac:chgData name="Егор Евгеньевич" userId="2d66c46eb1b02b5e" providerId="LiveId" clId="{8B7E54FB-CF98-4D78-886D-7AE1FB289EDC}" dt="2024-10-16T10:40:25.508" v="1800" actId="1076"/>
          <ac:picMkLst>
            <pc:docMk/>
            <pc:sldMk cId="834041596" sldId="435"/>
            <ac:picMk id="36" creationId="{479AF74A-4A46-F02C-420C-AF1206390339}"/>
          </ac:picMkLst>
        </pc:picChg>
        <pc:cxnChg chg="mod">
          <ac:chgData name="Егор Евгеньевич" userId="2d66c46eb1b02b5e" providerId="LiveId" clId="{8B7E54FB-CF98-4D78-886D-7AE1FB289EDC}" dt="2024-10-21T13:42:22.496" v="2533" actId="1076"/>
          <ac:cxnSpMkLst>
            <pc:docMk/>
            <pc:sldMk cId="834041596" sldId="435"/>
            <ac:cxnSpMk id="39" creationId="{9DC536D6-6BD5-35D6-3350-C1D4BE19F651}"/>
          </ac:cxnSpMkLst>
        </pc:cxnChg>
        <pc:cxnChg chg="mod">
          <ac:chgData name="Егор Евгеньевич" userId="2d66c46eb1b02b5e" providerId="LiveId" clId="{8B7E54FB-CF98-4D78-886D-7AE1FB289EDC}" dt="2024-10-21T13:42:28.284" v="2536" actId="1076"/>
          <ac:cxnSpMkLst>
            <pc:docMk/>
            <pc:sldMk cId="834041596" sldId="435"/>
            <ac:cxnSpMk id="40" creationId="{E0311D01-7CE8-1AB0-CF22-63A0296EEDC8}"/>
          </ac:cxnSpMkLst>
        </pc:cxnChg>
      </pc:sldChg>
      <pc:sldChg chg="addSp delSp modSp add mod delAnim modAnim modNotesTx">
        <pc:chgData name="Егор Евгеньевич" userId="2d66c46eb1b02b5e" providerId="LiveId" clId="{8B7E54FB-CF98-4D78-886D-7AE1FB289EDC}" dt="2024-10-27T06:37:38.127" v="10027" actId="20577"/>
        <pc:sldMkLst>
          <pc:docMk/>
          <pc:sldMk cId="894505148" sldId="436"/>
        </pc:sldMkLst>
        <pc:spChg chg="add del mod">
          <ac:chgData name="Егор Евгеньевич" userId="2d66c46eb1b02b5e" providerId="LiveId" clId="{8B7E54FB-CF98-4D78-886D-7AE1FB289EDC}" dt="2024-10-16T09:06:38.580" v="1541" actId="478"/>
          <ac:spMkLst>
            <pc:docMk/>
            <pc:sldMk cId="894505148" sldId="436"/>
            <ac:spMk id="3" creationId="{D8C1A043-5B9D-9F6D-E5D3-741491F1C47F}"/>
          </ac:spMkLst>
        </pc:spChg>
        <pc:spChg chg="mod">
          <ac:chgData name="Егор Евгеньевич" userId="2d66c46eb1b02b5e" providerId="LiveId" clId="{8B7E54FB-CF98-4D78-886D-7AE1FB289EDC}" dt="2024-10-16T10:16:06.237" v="1716" actId="20577"/>
          <ac:spMkLst>
            <pc:docMk/>
            <pc:sldMk cId="894505148" sldId="436"/>
            <ac:spMk id="5" creationId="{65FE0F40-C921-A2FD-B01D-747B42367348}"/>
          </ac:spMkLst>
        </pc:spChg>
        <pc:spChg chg="del">
          <ac:chgData name="Егор Евгеньевич" userId="2d66c46eb1b02b5e" providerId="LiveId" clId="{8B7E54FB-CF98-4D78-886D-7AE1FB289EDC}" dt="2024-10-16T09:02:05.805" v="1488" actId="478"/>
          <ac:spMkLst>
            <pc:docMk/>
            <pc:sldMk cId="894505148" sldId="436"/>
            <ac:spMk id="8" creationId="{BF8DAD31-CC0B-F28A-F2CB-C8A91FFA72B1}"/>
          </ac:spMkLst>
        </pc:spChg>
        <pc:spChg chg="mod">
          <ac:chgData name="Егор Евгеньевич" userId="2d66c46eb1b02b5e" providerId="LiveId" clId="{8B7E54FB-CF98-4D78-886D-7AE1FB289EDC}" dt="2024-10-17T07:15:19.112" v="2112" actId="1076"/>
          <ac:spMkLst>
            <pc:docMk/>
            <pc:sldMk cId="894505148" sldId="436"/>
            <ac:spMk id="9" creationId="{194E8268-9080-77C8-1E47-B80341CA0D94}"/>
          </ac:spMkLst>
        </pc:spChg>
        <pc:spChg chg="del">
          <ac:chgData name="Егор Евгеньевич" userId="2d66c46eb1b02b5e" providerId="LiveId" clId="{8B7E54FB-CF98-4D78-886D-7AE1FB289EDC}" dt="2024-10-16T09:02:04.918" v="1487" actId="478"/>
          <ac:spMkLst>
            <pc:docMk/>
            <pc:sldMk cId="894505148" sldId="436"/>
            <ac:spMk id="19" creationId="{E3B5B9F3-7D44-8754-4EB0-6FFF311B9374}"/>
          </ac:spMkLst>
        </pc:spChg>
        <pc:spChg chg="del">
          <ac:chgData name="Егор Евгеньевич" userId="2d66c46eb1b02b5e" providerId="LiveId" clId="{8B7E54FB-CF98-4D78-886D-7AE1FB289EDC}" dt="2024-10-16T09:02:02.202" v="1485" actId="478"/>
          <ac:spMkLst>
            <pc:docMk/>
            <pc:sldMk cId="894505148" sldId="436"/>
            <ac:spMk id="23" creationId="{5CA53C89-E8F2-C528-041E-0C940FE0F207}"/>
          </ac:spMkLst>
        </pc:spChg>
        <pc:spChg chg="del">
          <ac:chgData name="Егор Евгеньевич" userId="2d66c46eb1b02b5e" providerId="LiveId" clId="{8B7E54FB-CF98-4D78-886D-7AE1FB289EDC}" dt="2024-10-16T09:02:03.737" v="1486" actId="478"/>
          <ac:spMkLst>
            <pc:docMk/>
            <pc:sldMk cId="894505148" sldId="436"/>
            <ac:spMk id="24" creationId="{5D97AD11-E379-A967-7BDE-0338F4AEE1A2}"/>
          </ac:spMkLst>
        </pc:spChg>
        <pc:graphicFrameChg chg="add mod">
          <ac:chgData name="Егор Евгеньевич" userId="2d66c46eb1b02b5e" providerId="LiveId" clId="{8B7E54FB-CF98-4D78-886D-7AE1FB289EDC}" dt="2024-10-21T13:41:39.411" v="2529"/>
          <ac:graphicFrameMkLst>
            <pc:docMk/>
            <pc:sldMk cId="894505148" sldId="436"/>
            <ac:graphicFrameMk id="4" creationId="{57855590-3D7E-23CE-AE72-38D4A62F8757}"/>
          </ac:graphicFrameMkLst>
        </pc:graphicFrameChg>
        <pc:graphicFrameChg chg="del">
          <ac:chgData name="Егор Евгеньевич" userId="2d66c46eb1b02b5e" providerId="LiveId" clId="{8B7E54FB-CF98-4D78-886D-7AE1FB289EDC}" dt="2024-10-16T09:02:00.382" v="1483" actId="478"/>
          <ac:graphicFrameMkLst>
            <pc:docMk/>
            <pc:sldMk cId="894505148" sldId="436"/>
            <ac:graphicFrameMk id="12" creationId="{FA0326FF-18AA-1E26-3E6D-A77CF2F800CE}"/>
          </ac:graphicFrameMkLst>
        </pc:graphicFrameChg>
        <pc:graphicFrameChg chg="del">
          <ac:chgData name="Егор Евгеньевич" userId="2d66c46eb1b02b5e" providerId="LiveId" clId="{8B7E54FB-CF98-4D78-886D-7AE1FB289EDC}" dt="2024-10-16T09:02:00.795" v="1484" actId="478"/>
          <ac:graphicFrameMkLst>
            <pc:docMk/>
            <pc:sldMk cId="894505148" sldId="436"/>
            <ac:graphicFrameMk id="15" creationId="{9FB6D072-4B63-7B56-96C0-A92DC8EEC5BA}"/>
          </ac:graphicFrameMkLst>
        </pc:graphicFrameChg>
        <pc:picChg chg="add mod ord">
          <ac:chgData name="Егор Евгеньевич" userId="2d66c46eb1b02b5e" providerId="LiveId" clId="{8B7E54FB-CF98-4D78-886D-7AE1FB289EDC}" dt="2024-10-16T10:06:43.457" v="1559" actId="167"/>
          <ac:picMkLst>
            <pc:docMk/>
            <pc:sldMk cId="894505148" sldId="436"/>
            <ac:picMk id="2" creationId="{F485252F-D4C0-D37E-F464-05B4DB0FB0BE}"/>
          </ac:picMkLst>
        </pc:picChg>
      </pc:sldChg>
      <pc:sldChg chg="addSp delSp modSp add mod ord delAnim modAnim modNotesTx">
        <pc:chgData name="Егор Евгеньевич" userId="2d66c46eb1b02b5e" providerId="LiveId" clId="{8B7E54FB-CF98-4D78-886D-7AE1FB289EDC}" dt="2024-10-27T06:38:41.410" v="10034" actId="20577"/>
        <pc:sldMkLst>
          <pc:docMk/>
          <pc:sldMk cId="2252212972" sldId="437"/>
        </pc:sldMkLst>
        <pc:spChg chg="add del mod">
          <ac:chgData name="Егор Евгеньевич" userId="2d66c46eb1b02b5e" providerId="LiveId" clId="{8B7E54FB-CF98-4D78-886D-7AE1FB289EDC}" dt="2024-10-16T10:32:52.251" v="1731" actId="478"/>
          <ac:spMkLst>
            <pc:docMk/>
            <pc:sldMk cId="2252212972" sldId="437"/>
            <ac:spMk id="3" creationId="{C19230ED-CECA-E27B-4C03-CC8089C0C015}"/>
          </ac:spMkLst>
        </pc:spChg>
        <pc:spChg chg="mod">
          <ac:chgData name="Егор Евгеньевич" userId="2d66c46eb1b02b5e" providerId="LiveId" clId="{8B7E54FB-CF98-4D78-886D-7AE1FB289EDC}" dt="2024-10-16T10:31:04.843" v="1727" actId="20577"/>
          <ac:spMkLst>
            <pc:docMk/>
            <pc:sldMk cId="2252212972" sldId="437"/>
            <ac:spMk id="5" creationId="{65FE0F40-C921-A2FD-B01D-747B42367348}"/>
          </ac:spMkLst>
        </pc:spChg>
        <pc:spChg chg="mod">
          <ac:chgData name="Егор Евгеньевич" userId="2d66c46eb1b02b5e" providerId="LiveId" clId="{8B7E54FB-CF98-4D78-886D-7AE1FB289EDC}" dt="2024-10-17T07:14:57.073" v="2110" actId="313"/>
          <ac:spMkLst>
            <pc:docMk/>
            <pc:sldMk cId="2252212972" sldId="437"/>
            <ac:spMk id="9" creationId="{194E8268-9080-77C8-1E47-B80341CA0D94}"/>
          </ac:spMkLst>
        </pc:spChg>
        <pc:spChg chg="add mod">
          <ac:chgData name="Егор Евгеньевич" userId="2d66c46eb1b02b5e" providerId="LiveId" clId="{8B7E54FB-CF98-4D78-886D-7AE1FB289EDC}" dt="2024-10-16T10:32:58.083" v="1733" actId="1076"/>
          <ac:spMkLst>
            <pc:docMk/>
            <pc:sldMk cId="2252212972" sldId="437"/>
            <ac:spMk id="10" creationId="{3C46FD3A-8235-C57D-B663-AE1904008CFB}"/>
          </ac:spMkLst>
        </pc:spChg>
        <pc:spChg chg="add mod">
          <ac:chgData name="Егор Евгеньевич" userId="2d66c46eb1b02b5e" providerId="LiveId" clId="{8B7E54FB-CF98-4D78-886D-7AE1FB289EDC}" dt="2024-10-16T10:41:16.776" v="1802" actId="1076"/>
          <ac:spMkLst>
            <pc:docMk/>
            <pc:sldMk cId="2252212972" sldId="437"/>
            <ac:spMk id="13" creationId="{71CAFF5B-65AE-A33F-5F25-4286350E3C61}"/>
          </ac:spMkLst>
        </pc:spChg>
        <pc:spChg chg="add mod">
          <ac:chgData name="Егор Евгеньевич" userId="2d66c46eb1b02b5e" providerId="LiveId" clId="{8B7E54FB-CF98-4D78-886D-7AE1FB289EDC}" dt="2024-10-16T10:42:02.858" v="1818" actId="114"/>
          <ac:spMkLst>
            <pc:docMk/>
            <pc:sldMk cId="2252212972" sldId="437"/>
            <ac:spMk id="15" creationId="{9F2DC20E-D014-0706-8EE2-3940542EFA61}"/>
          </ac:spMkLst>
        </pc:spChg>
        <pc:graphicFrameChg chg="del">
          <ac:chgData name="Егор Евгеньевич" userId="2d66c46eb1b02b5e" providerId="LiveId" clId="{8B7E54FB-CF98-4D78-886D-7AE1FB289EDC}" dt="2024-10-16T10:30:46.723" v="1722" actId="478"/>
          <ac:graphicFrameMkLst>
            <pc:docMk/>
            <pc:sldMk cId="2252212972" sldId="437"/>
            <ac:graphicFrameMk id="4" creationId="{57855590-3D7E-23CE-AE72-38D4A62F8757}"/>
          </ac:graphicFrameMkLst>
        </pc:graphicFrameChg>
        <pc:graphicFrameChg chg="add mod">
          <ac:chgData name="Егор Евгеньевич" userId="2d66c46eb1b02b5e" providerId="LiveId" clId="{8B7E54FB-CF98-4D78-886D-7AE1FB289EDC}" dt="2024-10-16T10:45:07.345" v="1820"/>
          <ac:graphicFrameMkLst>
            <pc:docMk/>
            <pc:sldMk cId="2252212972" sldId="437"/>
            <ac:graphicFrameMk id="8" creationId="{21CCDE74-B3BB-67F5-08F5-486833D9D55B}"/>
          </ac:graphicFrameMkLst>
        </pc:graphicFrameChg>
        <pc:graphicFrameChg chg="add mod">
          <ac:chgData name="Егор Евгеньевич" userId="2d66c46eb1b02b5e" providerId="LiveId" clId="{8B7E54FB-CF98-4D78-886D-7AE1FB289EDC}" dt="2024-10-16T10:36:12.714" v="1782" actId="14100"/>
          <ac:graphicFrameMkLst>
            <pc:docMk/>
            <pc:sldMk cId="2252212972" sldId="437"/>
            <ac:graphicFrameMk id="12" creationId="{8779773F-0774-ECE1-1C2C-21FD6C08A85E}"/>
          </ac:graphicFrameMkLst>
        </pc:graphicFrameChg>
        <pc:picChg chg="del">
          <ac:chgData name="Егор Евгеньевич" userId="2d66c46eb1b02b5e" providerId="LiveId" clId="{8B7E54FB-CF98-4D78-886D-7AE1FB289EDC}" dt="2024-10-16T10:30:46.074" v="1721" actId="478"/>
          <ac:picMkLst>
            <pc:docMk/>
            <pc:sldMk cId="2252212972" sldId="437"/>
            <ac:picMk id="2" creationId="{F485252F-D4C0-D37E-F464-05B4DB0FB0BE}"/>
          </ac:picMkLst>
        </pc:picChg>
        <pc:picChg chg="add del">
          <ac:chgData name="Егор Евгеньевич" userId="2d66c46eb1b02b5e" providerId="LiveId" clId="{8B7E54FB-CF98-4D78-886D-7AE1FB289EDC}" dt="2024-10-16T10:41:23.245" v="1806" actId="478"/>
          <ac:picMkLst>
            <pc:docMk/>
            <pc:sldMk cId="2252212972" sldId="437"/>
            <ac:picMk id="16" creationId="{56C5C6C5-DCFF-8B02-6D7D-EEFC72577471}"/>
          </ac:picMkLst>
        </pc:picChg>
      </pc:sldChg>
      <pc:sldChg chg="addSp delSp modSp add del mod delAnim modAnim">
        <pc:chgData name="Егор Евгеньевич" userId="2d66c46eb1b02b5e" providerId="LiveId" clId="{8B7E54FB-CF98-4D78-886D-7AE1FB289EDC}" dt="2024-10-16T10:59:51.417" v="1979" actId="47"/>
        <pc:sldMkLst>
          <pc:docMk/>
          <pc:sldMk cId="3667080469" sldId="438"/>
        </pc:sldMkLst>
        <pc:spChg chg="del mod">
          <ac:chgData name="Егор Евгеньевич" userId="2d66c46eb1b02b5e" providerId="LiveId" clId="{8B7E54FB-CF98-4D78-886D-7AE1FB289EDC}" dt="2024-10-16T10:52:12.086" v="1854" actId="478"/>
          <ac:spMkLst>
            <pc:docMk/>
            <pc:sldMk cId="3667080469" sldId="438"/>
            <ac:spMk id="9" creationId="{194E8268-9080-77C8-1E47-B80341CA0D94}"/>
          </ac:spMkLst>
        </pc:spChg>
        <pc:spChg chg="del">
          <ac:chgData name="Егор Евгеньевич" userId="2d66c46eb1b02b5e" providerId="LiveId" clId="{8B7E54FB-CF98-4D78-886D-7AE1FB289EDC}" dt="2024-10-16T10:52:13.928" v="1856" actId="478"/>
          <ac:spMkLst>
            <pc:docMk/>
            <pc:sldMk cId="3667080469" sldId="438"/>
            <ac:spMk id="13" creationId="{71CAFF5B-65AE-A33F-5F25-4286350E3C61}"/>
          </ac:spMkLst>
        </pc:spChg>
        <pc:spChg chg="mod">
          <ac:chgData name="Егор Евгеньевич" userId="2d66c46eb1b02b5e" providerId="LiveId" clId="{8B7E54FB-CF98-4D78-886D-7AE1FB289EDC}" dt="2024-10-16T10:57:57.726" v="1949" actId="1076"/>
          <ac:spMkLst>
            <pc:docMk/>
            <pc:sldMk cId="3667080469" sldId="438"/>
            <ac:spMk id="15" creationId="{9F2DC20E-D014-0706-8EE2-3940542EFA61}"/>
          </ac:spMkLst>
        </pc:spChg>
        <pc:spChg chg="add mod">
          <ac:chgData name="Егор Евгеньевич" userId="2d66c46eb1b02b5e" providerId="LiveId" clId="{8B7E54FB-CF98-4D78-886D-7AE1FB289EDC}" dt="2024-10-16T10:57:59.495" v="1950" actId="1076"/>
          <ac:spMkLst>
            <pc:docMk/>
            <pc:sldMk cId="3667080469" sldId="438"/>
            <ac:spMk id="17" creationId="{380CED62-6E0F-E1C6-721A-49CB45E63E51}"/>
          </ac:spMkLst>
        </pc:spChg>
        <pc:spChg chg="add mod">
          <ac:chgData name="Егор Евгеньевич" userId="2d66c46eb1b02b5e" providerId="LiveId" clId="{8B7E54FB-CF98-4D78-886D-7AE1FB289EDC}" dt="2024-10-16T10:58:58.507" v="1975" actId="20577"/>
          <ac:spMkLst>
            <pc:docMk/>
            <pc:sldMk cId="3667080469" sldId="438"/>
            <ac:spMk id="18" creationId="{89777870-4589-49E8-878F-EC02497B9595}"/>
          </ac:spMkLst>
        </pc:spChg>
        <pc:graphicFrameChg chg="del">
          <ac:chgData name="Егор Евгеньевич" userId="2d66c46eb1b02b5e" providerId="LiveId" clId="{8B7E54FB-CF98-4D78-886D-7AE1FB289EDC}" dt="2024-10-16T10:52:10.387" v="1850" actId="478"/>
          <ac:graphicFrameMkLst>
            <pc:docMk/>
            <pc:sldMk cId="3667080469" sldId="438"/>
            <ac:graphicFrameMk id="8" creationId="{21CCDE74-B3BB-67F5-08F5-486833D9D55B}"/>
          </ac:graphicFrameMkLst>
        </pc:graphicFrameChg>
        <pc:graphicFrameChg chg="del mod">
          <ac:chgData name="Егор Евгеньевич" userId="2d66c46eb1b02b5e" providerId="LiveId" clId="{8B7E54FB-CF98-4D78-886D-7AE1FB289EDC}" dt="2024-10-16T10:52:10.764" v="1852" actId="478"/>
          <ac:graphicFrameMkLst>
            <pc:docMk/>
            <pc:sldMk cId="3667080469" sldId="438"/>
            <ac:graphicFrameMk id="12" creationId="{8779773F-0774-ECE1-1C2C-21FD6C08A85E}"/>
          </ac:graphicFrameMkLst>
        </pc:graphicFrameChg>
        <pc:picChg chg="add mod">
          <ac:chgData name="Егор Евгеньевич" userId="2d66c46eb1b02b5e" providerId="LiveId" clId="{8B7E54FB-CF98-4D78-886D-7AE1FB289EDC}" dt="2024-10-16T10:59:47.451" v="1977" actId="1076"/>
          <ac:picMkLst>
            <pc:docMk/>
            <pc:sldMk cId="3667080469" sldId="438"/>
            <ac:picMk id="2" creationId="{1F6E5A10-C7C4-3326-D2D4-A036FA0C30C7}"/>
          </ac:picMkLst>
        </pc:picChg>
        <pc:picChg chg="add mod">
          <ac:chgData name="Егор Евгеньевич" userId="2d66c46eb1b02b5e" providerId="LiveId" clId="{8B7E54FB-CF98-4D78-886D-7AE1FB289EDC}" dt="2024-10-16T10:59:47.926" v="1978" actId="1076"/>
          <ac:picMkLst>
            <pc:docMk/>
            <pc:sldMk cId="3667080469" sldId="438"/>
            <ac:picMk id="3" creationId="{C02CBAC4-6742-0A24-E33F-36AB2D08DF92}"/>
          </ac:picMkLst>
        </pc:picChg>
        <pc:picChg chg="add del mod">
          <ac:chgData name="Егор Евгеньевич" userId="2d66c46eb1b02b5e" providerId="LiveId" clId="{8B7E54FB-CF98-4D78-886D-7AE1FB289EDC}" dt="2024-10-16T10:52:43.609" v="1868" actId="478"/>
          <ac:picMkLst>
            <pc:docMk/>
            <pc:sldMk cId="3667080469" sldId="438"/>
            <ac:picMk id="4" creationId="{CB472EAD-E926-069F-D3FC-EC6F74253A99}"/>
          </ac:picMkLst>
        </pc:picChg>
        <pc:picChg chg="add del mod">
          <ac:chgData name="Егор Евгеньевич" userId="2d66c46eb1b02b5e" providerId="LiveId" clId="{8B7E54FB-CF98-4D78-886D-7AE1FB289EDC}" dt="2024-10-16T10:52:43.609" v="1868" actId="478"/>
          <ac:picMkLst>
            <pc:docMk/>
            <pc:sldMk cId="3667080469" sldId="438"/>
            <ac:picMk id="16" creationId="{239FD70D-690B-B62F-B9C2-0476CD7EFCEB}"/>
          </ac:picMkLst>
        </pc:picChg>
      </pc:sldChg>
      <pc:sldChg chg="addSp delSp modSp add mod delAnim">
        <pc:chgData name="Егор Евгеньевич" userId="2d66c46eb1b02b5e" providerId="LiveId" clId="{8B7E54FB-CF98-4D78-886D-7AE1FB289EDC}" dt="2024-10-30T06:23:47.670" v="10109" actId="20577"/>
        <pc:sldMkLst>
          <pc:docMk/>
          <pc:sldMk cId="3773729767" sldId="438"/>
        </pc:sldMkLst>
        <pc:spChg chg="add mod">
          <ac:chgData name="Егор Евгеньевич" userId="2d66c46eb1b02b5e" providerId="LiveId" clId="{8B7E54FB-CF98-4D78-886D-7AE1FB289EDC}" dt="2024-10-30T06:23:47.670" v="10109" actId="20577"/>
          <ac:spMkLst>
            <pc:docMk/>
            <pc:sldMk cId="3773729767" sldId="438"/>
            <ac:spMk id="2" creationId="{7C98BA05-22A9-BF3A-E16E-96BAEE63BACC}"/>
          </ac:spMkLst>
        </pc:spChg>
        <pc:spChg chg="mod">
          <ac:chgData name="Егор Евгеньевич" userId="2d66c46eb1b02b5e" providerId="LiveId" clId="{8B7E54FB-CF98-4D78-886D-7AE1FB289EDC}" dt="2024-10-16T11:01:04.070" v="1988" actId="1076"/>
          <ac:spMkLst>
            <pc:docMk/>
            <pc:sldMk cId="3773729767" sldId="438"/>
            <ac:spMk id="5" creationId="{65FE0F40-C921-A2FD-B01D-747B42367348}"/>
          </ac:spMkLst>
        </pc:spChg>
        <pc:spChg chg="del">
          <ac:chgData name="Егор Евгеньевич" userId="2d66c46eb1b02b5e" providerId="LiveId" clId="{8B7E54FB-CF98-4D78-886D-7AE1FB289EDC}" dt="2024-10-16T11:00:23.815" v="1983" actId="478"/>
          <ac:spMkLst>
            <pc:docMk/>
            <pc:sldMk cId="3773729767" sldId="438"/>
            <ac:spMk id="9" creationId="{194E8268-9080-77C8-1E47-B80341CA0D94}"/>
          </ac:spMkLst>
        </pc:spChg>
        <pc:spChg chg="del">
          <ac:chgData name="Егор Евгеньевич" userId="2d66c46eb1b02b5e" providerId="LiveId" clId="{8B7E54FB-CF98-4D78-886D-7AE1FB289EDC}" dt="2024-10-16T11:00:24.688" v="1984" actId="478"/>
          <ac:spMkLst>
            <pc:docMk/>
            <pc:sldMk cId="3773729767" sldId="438"/>
            <ac:spMk id="13" creationId="{71CAFF5B-65AE-A33F-5F25-4286350E3C61}"/>
          </ac:spMkLst>
        </pc:spChg>
        <pc:spChg chg="del mod">
          <ac:chgData name="Егор Евгеньевич" userId="2d66c46eb1b02b5e" providerId="LiveId" clId="{8B7E54FB-CF98-4D78-886D-7AE1FB289EDC}" dt="2024-10-16T11:00:25.672" v="1986" actId="478"/>
          <ac:spMkLst>
            <pc:docMk/>
            <pc:sldMk cId="3773729767" sldId="438"/>
            <ac:spMk id="15" creationId="{9F2DC20E-D014-0706-8EE2-3940542EFA61}"/>
          </ac:spMkLst>
        </pc:spChg>
        <pc:graphicFrameChg chg="del">
          <ac:chgData name="Егор Евгеньевич" userId="2d66c46eb1b02b5e" providerId="LiveId" clId="{8B7E54FB-CF98-4D78-886D-7AE1FB289EDC}" dt="2024-10-16T11:00:22.320" v="1981" actId="478"/>
          <ac:graphicFrameMkLst>
            <pc:docMk/>
            <pc:sldMk cId="3773729767" sldId="438"/>
            <ac:graphicFrameMk id="8" creationId="{21CCDE74-B3BB-67F5-08F5-486833D9D55B}"/>
          </ac:graphicFrameMkLst>
        </pc:graphicFrameChg>
        <pc:graphicFrameChg chg="del">
          <ac:chgData name="Егор Евгеньевич" userId="2d66c46eb1b02b5e" providerId="LiveId" clId="{8B7E54FB-CF98-4D78-886D-7AE1FB289EDC}" dt="2024-10-16T11:00:22.634" v="1982" actId="478"/>
          <ac:graphicFrameMkLst>
            <pc:docMk/>
            <pc:sldMk cId="3773729767" sldId="438"/>
            <ac:graphicFrameMk id="12" creationId="{8779773F-0774-ECE1-1C2C-21FD6C08A85E}"/>
          </ac:graphicFrameMkLst>
        </pc:graphicFrameChg>
      </pc:sldChg>
      <pc:sldChg chg="addSp delSp modSp add del mod delAnim">
        <pc:chgData name="Егор Евгеньевич" userId="2d66c46eb1b02b5e" providerId="LiveId" clId="{8B7E54FB-CF98-4D78-886D-7AE1FB289EDC}" dt="2024-10-16T10:51:57.663" v="1848" actId="47"/>
        <pc:sldMkLst>
          <pc:docMk/>
          <pc:sldMk cId="3881854327" sldId="438"/>
        </pc:sldMkLst>
        <pc:spChg chg="del">
          <ac:chgData name="Егор Евгеньевич" userId="2d66c46eb1b02b5e" providerId="LiveId" clId="{8B7E54FB-CF98-4D78-886D-7AE1FB289EDC}" dt="2024-10-16T10:48:32.694" v="1827" actId="478"/>
          <ac:spMkLst>
            <pc:docMk/>
            <pc:sldMk cId="3881854327" sldId="438"/>
            <ac:spMk id="9" creationId="{194E8268-9080-77C8-1E47-B80341CA0D94}"/>
          </ac:spMkLst>
        </pc:spChg>
        <pc:spChg chg="del">
          <ac:chgData name="Егор Евгеньевич" userId="2d66c46eb1b02b5e" providerId="LiveId" clId="{8B7E54FB-CF98-4D78-886D-7AE1FB289EDC}" dt="2024-10-16T10:48:31.660" v="1826" actId="478"/>
          <ac:spMkLst>
            <pc:docMk/>
            <pc:sldMk cId="3881854327" sldId="438"/>
            <ac:spMk id="13" creationId="{71CAFF5B-65AE-A33F-5F25-4286350E3C61}"/>
          </ac:spMkLst>
        </pc:spChg>
        <pc:spChg chg="del">
          <ac:chgData name="Егор Евгеньевич" userId="2d66c46eb1b02b5e" providerId="LiveId" clId="{8B7E54FB-CF98-4D78-886D-7AE1FB289EDC}" dt="2024-10-16T10:48:33.860" v="1828" actId="478"/>
          <ac:spMkLst>
            <pc:docMk/>
            <pc:sldMk cId="3881854327" sldId="438"/>
            <ac:spMk id="15" creationId="{9F2DC20E-D014-0706-8EE2-3940542EFA61}"/>
          </ac:spMkLst>
        </pc:spChg>
        <pc:graphicFrameChg chg="del mod">
          <ac:chgData name="Егор Евгеньевич" userId="2d66c46eb1b02b5e" providerId="LiveId" clId="{8B7E54FB-CF98-4D78-886D-7AE1FB289EDC}" dt="2024-10-16T10:48:29.783" v="1823" actId="478"/>
          <ac:graphicFrameMkLst>
            <pc:docMk/>
            <pc:sldMk cId="3881854327" sldId="438"/>
            <ac:graphicFrameMk id="8" creationId="{21CCDE74-B3BB-67F5-08F5-486833D9D55B}"/>
          </ac:graphicFrameMkLst>
        </pc:graphicFrameChg>
        <pc:graphicFrameChg chg="del mod">
          <ac:chgData name="Егор Евгеньевич" userId="2d66c46eb1b02b5e" providerId="LiveId" clId="{8B7E54FB-CF98-4D78-886D-7AE1FB289EDC}" dt="2024-10-16T10:48:30.127" v="1825" actId="478"/>
          <ac:graphicFrameMkLst>
            <pc:docMk/>
            <pc:sldMk cId="3881854327" sldId="438"/>
            <ac:graphicFrameMk id="12" creationId="{8779773F-0774-ECE1-1C2C-21FD6C08A85E}"/>
          </ac:graphicFrameMkLst>
        </pc:graphicFrameChg>
        <pc:picChg chg="add del mod">
          <ac:chgData name="Егор Евгеньевич" userId="2d66c46eb1b02b5e" providerId="LiveId" clId="{8B7E54FB-CF98-4D78-886D-7AE1FB289EDC}" dt="2024-10-16T10:51:55.983" v="1846" actId="478"/>
          <ac:picMkLst>
            <pc:docMk/>
            <pc:sldMk cId="3881854327" sldId="438"/>
            <ac:picMk id="2" creationId="{41763CB6-BA90-C970-47FB-C8740423DACD}"/>
          </ac:picMkLst>
        </pc:picChg>
        <pc:picChg chg="add del mod">
          <ac:chgData name="Егор Евгеньевич" userId="2d66c46eb1b02b5e" providerId="LiveId" clId="{8B7E54FB-CF98-4D78-886D-7AE1FB289EDC}" dt="2024-10-16T10:51:56.741" v="1847" actId="478"/>
          <ac:picMkLst>
            <pc:docMk/>
            <pc:sldMk cId="3881854327" sldId="438"/>
            <ac:picMk id="3" creationId="{1DA2DC8E-CB72-C923-5BF0-88E75EB59B66}"/>
          </ac:picMkLst>
        </pc:picChg>
      </pc:sldChg>
      <pc:sldChg chg="modSp add del mod">
        <pc:chgData name="Егор Евгеньевич" userId="2d66c46eb1b02b5e" providerId="LiveId" clId="{8B7E54FB-CF98-4D78-886D-7AE1FB289EDC}" dt="2024-10-17T09:30:37.887" v="2311" actId="47"/>
        <pc:sldMkLst>
          <pc:docMk/>
          <pc:sldMk cId="2875494037" sldId="439"/>
        </pc:sldMkLst>
        <pc:spChg chg="mod">
          <ac:chgData name="Егор Евгеньевич" userId="2d66c46eb1b02b5e" providerId="LiveId" clId="{8B7E54FB-CF98-4D78-886D-7AE1FB289EDC}" dt="2024-10-17T09:03:10.378" v="2171" actId="20577"/>
          <ac:spMkLst>
            <pc:docMk/>
            <pc:sldMk cId="2875494037" sldId="439"/>
            <ac:spMk id="2" creationId="{7C98BA05-22A9-BF3A-E16E-96BAEE63BACC}"/>
          </ac:spMkLst>
        </pc:spChg>
      </pc:sldChg>
      <pc:sldChg chg="delSp modSp add mod delAnim modAnim modNotesTx">
        <pc:chgData name="Егор Евгеньевич" userId="2d66c46eb1b02b5e" providerId="LiveId" clId="{8B7E54FB-CF98-4D78-886D-7AE1FB289EDC}" dt="2024-10-27T06:31:00.499" v="9969" actId="20577"/>
        <pc:sldMkLst>
          <pc:docMk/>
          <pc:sldMk cId="3424096182" sldId="439"/>
        </pc:sldMkLst>
        <pc:spChg chg="mod">
          <ac:chgData name="Егор Евгеньевич" userId="2d66c46eb1b02b5e" providerId="LiveId" clId="{8B7E54FB-CF98-4D78-886D-7AE1FB289EDC}" dt="2024-10-21T07:36:45.011" v="2455" actId="1076"/>
          <ac:spMkLst>
            <pc:docMk/>
            <pc:sldMk cId="3424096182" sldId="439"/>
            <ac:spMk id="19" creationId="{4D4FA759-B5BB-5682-93F1-0F4B6E2505F9}"/>
          </ac:spMkLst>
        </pc:spChg>
        <pc:spChg chg="mod">
          <ac:chgData name="Егор Евгеньевич" userId="2d66c46eb1b02b5e" providerId="LiveId" clId="{8B7E54FB-CF98-4D78-886D-7AE1FB289EDC}" dt="2024-10-21T07:36:45.011" v="2455" actId="1076"/>
          <ac:spMkLst>
            <pc:docMk/>
            <pc:sldMk cId="3424096182" sldId="439"/>
            <ac:spMk id="24" creationId="{CE2FDA9E-948A-9D0D-628B-D19FD657BE38}"/>
          </ac:spMkLst>
        </pc:spChg>
        <pc:spChg chg="del">
          <ac:chgData name="Егор Евгеньевич" userId="2d66c46eb1b02b5e" providerId="LiveId" clId="{8B7E54FB-CF98-4D78-886D-7AE1FB289EDC}" dt="2024-10-21T07:33:23.833" v="2410" actId="478"/>
          <ac:spMkLst>
            <pc:docMk/>
            <pc:sldMk cId="3424096182" sldId="439"/>
            <ac:spMk id="33" creationId="{3C90F6DD-0EA1-8535-27D1-5E54EF9D4684}"/>
          </ac:spMkLst>
        </pc:spChg>
        <pc:spChg chg="del">
          <ac:chgData name="Егор Евгеньевич" userId="2d66c46eb1b02b5e" providerId="LiveId" clId="{8B7E54FB-CF98-4D78-886D-7AE1FB289EDC}" dt="2024-10-21T07:33:23.273" v="2409" actId="478"/>
          <ac:spMkLst>
            <pc:docMk/>
            <pc:sldMk cId="3424096182" sldId="439"/>
            <ac:spMk id="34" creationId="{B97C2B63-A943-23C8-94C6-703520D17232}"/>
          </ac:spMkLst>
        </pc:spChg>
        <pc:spChg chg="del">
          <ac:chgData name="Егор Евгеньевич" userId="2d66c46eb1b02b5e" providerId="LiveId" clId="{8B7E54FB-CF98-4D78-886D-7AE1FB289EDC}" dt="2024-10-21T07:33:21.010" v="2406" actId="478"/>
          <ac:spMkLst>
            <pc:docMk/>
            <pc:sldMk cId="3424096182" sldId="439"/>
            <ac:spMk id="43" creationId="{3494DD42-83DB-2A32-BF46-9EEA6C9F8460}"/>
          </ac:spMkLst>
        </pc:spChg>
        <pc:spChg chg="del">
          <ac:chgData name="Егор Евгеньевич" userId="2d66c46eb1b02b5e" providerId="LiveId" clId="{8B7E54FB-CF98-4D78-886D-7AE1FB289EDC}" dt="2024-10-21T07:33:21.010" v="2406" actId="478"/>
          <ac:spMkLst>
            <pc:docMk/>
            <pc:sldMk cId="3424096182" sldId="439"/>
            <ac:spMk id="44" creationId="{EF1F920D-9410-473D-7F3B-19D51A8C8652}"/>
          </ac:spMkLst>
        </pc:spChg>
        <pc:spChg chg="del">
          <ac:chgData name="Егор Евгеньевич" userId="2d66c46eb1b02b5e" providerId="LiveId" clId="{8B7E54FB-CF98-4D78-886D-7AE1FB289EDC}" dt="2024-10-21T07:33:25.067" v="2411" actId="478"/>
          <ac:spMkLst>
            <pc:docMk/>
            <pc:sldMk cId="3424096182" sldId="439"/>
            <ac:spMk id="45" creationId="{4FF273E9-5085-104D-9220-BF20E84FB4D8}"/>
          </ac:spMkLst>
        </pc:spChg>
        <pc:spChg chg="del mod">
          <ac:chgData name="Егор Евгеньевич" userId="2d66c46eb1b02b5e" providerId="LiveId" clId="{8B7E54FB-CF98-4D78-886D-7AE1FB289EDC}" dt="2024-10-21T07:33:22.319" v="2408" actId="478"/>
          <ac:spMkLst>
            <pc:docMk/>
            <pc:sldMk cId="3424096182" sldId="439"/>
            <ac:spMk id="48" creationId="{E24A7B55-C9DF-700B-2729-BF6FDACF0FE6}"/>
          </ac:spMkLst>
        </pc:spChg>
        <pc:spChg chg="mod">
          <ac:chgData name="Егор Евгеньевич" userId="2d66c46eb1b02b5e" providerId="LiveId" clId="{8B7E54FB-CF98-4D78-886D-7AE1FB289EDC}" dt="2024-10-21T07:37:26.093" v="2460" actId="1076"/>
          <ac:spMkLst>
            <pc:docMk/>
            <pc:sldMk cId="3424096182" sldId="439"/>
            <ac:spMk id="52" creationId="{3A6F6202-1734-237A-185E-51534E8B9B32}"/>
          </ac:spMkLst>
        </pc:spChg>
        <pc:picChg chg="mod">
          <ac:chgData name="Егор Евгеньевич" userId="2d66c46eb1b02b5e" providerId="LiveId" clId="{8B7E54FB-CF98-4D78-886D-7AE1FB289EDC}" dt="2024-10-21T07:36:45.011" v="2455" actId="1076"/>
          <ac:picMkLst>
            <pc:docMk/>
            <pc:sldMk cId="3424096182" sldId="439"/>
            <ac:picMk id="4" creationId="{020C9166-8F09-D715-C1AC-516BE6758747}"/>
          </ac:picMkLst>
        </pc:picChg>
        <pc:picChg chg="mod">
          <ac:chgData name="Егор Евгеньевич" userId="2d66c46eb1b02b5e" providerId="LiveId" clId="{8B7E54FB-CF98-4D78-886D-7AE1FB289EDC}" dt="2024-10-21T07:36:46.058" v="2456" actId="1076"/>
          <ac:picMkLst>
            <pc:docMk/>
            <pc:sldMk cId="3424096182" sldId="439"/>
            <ac:picMk id="12" creationId="{B2F2A0E5-D96E-B510-2078-7C9CBF614A70}"/>
          </ac:picMkLst>
        </pc:picChg>
        <pc:picChg chg="del mod">
          <ac:chgData name="Егор Евгеньевич" userId="2d66c46eb1b02b5e" providerId="LiveId" clId="{8B7E54FB-CF98-4D78-886D-7AE1FB289EDC}" dt="2024-10-21T07:33:19.373" v="2405" actId="478"/>
          <ac:picMkLst>
            <pc:docMk/>
            <pc:sldMk cId="3424096182" sldId="439"/>
            <ac:picMk id="26" creationId="{E31C52D6-7363-6716-5AED-D0C45C60E526}"/>
          </ac:picMkLst>
        </pc:picChg>
        <pc:picChg chg="mod">
          <ac:chgData name="Егор Евгеньевич" userId="2d66c46eb1b02b5e" providerId="LiveId" clId="{8B7E54FB-CF98-4D78-886D-7AE1FB289EDC}" dt="2024-10-21T07:37:24.516" v="2458" actId="1076"/>
          <ac:picMkLst>
            <pc:docMk/>
            <pc:sldMk cId="3424096182" sldId="439"/>
            <ac:picMk id="30" creationId="{9F0C3E42-836F-40FA-15E7-2C8B2A14D969}"/>
          </ac:picMkLst>
        </pc:picChg>
        <pc:cxnChg chg="del">
          <ac:chgData name="Егор Евгеньевич" userId="2d66c46eb1b02b5e" providerId="LiveId" clId="{8B7E54FB-CF98-4D78-886D-7AE1FB289EDC}" dt="2024-10-21T07:33:21.010" v="2406" actId="478"/>
          <ac:cxnSpMkLst>
            <pc:docMk/>
            <pc:sldMk cId="3424096182" sldId="439"/>
            <ac:cxnSpMk id="32" creationId="{EC3CB9B3-C12F-0DCE-FD47-38BC7C007606}"/>
          </ac:cxnSpMkLst>
        </pc:cxnChg>
        <pc:cxnChg chg="del">
          <ac:chgData name="Егор Евгеньевич" userId="2d66c46eb1b02b5e" providerId="LiveId" clId="{8B7E54FB-CF98-4D78-886D-7AE1FB289EDC}" dt="2024-10-21T07:33:21.010" v="2406" actId="478"/>
          <ac:cxnSpMkLst>
            <pc:docMk/>
            <pc:sldMk cId="3424096182" sldId="439"/>
            <ac:cxnSpMk id="35" creationId="{C99EBFE7-2A0E-50EA-A52D-D0B9BD58EA6D}"/>
          </ac:cxnSpMkLst>
        </pc:cxnChg>
        <pc:cxnChg chg="del">
          <ac:chgData name="Егор Евгеньевич" userId="2d66c46eb1b02b5e" providerId="LiveId" clId="{8B7E54FB-CF98-4D78-886D-7AE1FB289EDC}" dt="2024-10-21T07:33:21.010" v="2406" actId="478"/>
          <ac:cxnSpMkLst>
            <pc:docMk/>
            <pc:sldMk cId="3424096182" sldId="439"/>
            <ac:cxnSpMk id="39" creationId="{9245D5B5-16D2-FAF0-5E84-698C93698F23}"/>
          </ac:cxnSpMkLst>
        </pc:cxnChg>
        <pc:cxnChg chg="del">
          <ac:chgData name="Егор Евгеньевич" userId="2d66c46eb1b02b5e" providerId="LiveId" clId="{8B7E54FB-CF98-4D78-886D-7AE1FB289EDC}" dt="2024-10-21T07:33:21.010" v="2406" actId="478"/>
          <ac:cxnSpMkLst>
            <pc:docMk/>
            <pc:sldMk cId="3424096182" sldId="439"/>
            <ac:cxnSpMk id="42" creationId="{EBD4EEC7-050E-C3AC-FE94-AD344A904F12}"/>
          </ac:cxnSpMkLst>
        </pc:cxnChg>
      </pc:sldChg>
      <pc:sldChg chg="addSp delSp modSp add mod modNotesTx">
        <pc:chgData name="Егор Евгеньевич" userId="2d66c46eb1b02b5e" providerId="LiveId" clId="{8B7E54FB-CF98-4D78-886D-7AE1FB289EDC}" dt="2024-10-27T06:52:46.165" v="10043" actId="5793"/>
        <pc:sldMkLst>
          <pc:docMk/>
          <pc:sldMk cId="1794326579" sldId="440"/>
        </pc:sldMkLst>
        <pc:spChg chg="mod">
          <ac:chgData name="Егор Евгеньевич" userId="2d66c46eb1b02b5e" providerId="LiveId" clId="{8B7E54FB-CF98-4D78-886D-7AE1FB289EDC}" dt="2024-10-21T07:59:09.770" v="2486" actId="1076"/>
          <ac:spMkLst>
            <pc:docMk/>
            <pc:sldMk cId="1794326579" sldId="440"/>
            <ac:spMk id="5" creationId="{65FE0F40-C921-A2FD-B01D-747B42367348}"/>
          </ac:spMkLst>
        </pc:spChg>
        <pc:spChg chg="mod">
          <ac:chgData name="Егор Евгеньевич" userId="2d66c46eb1b02b5e" providerId="LiveId" clId="{8B7E54FB-CF98-4D78-886D-7AE1FB289EDC}" dt="2024-10-21T08:01:29.503" v="2523" actId="1076"/>
          <ac:spMkLst>
            <pc:docMk/>
            <pc:sldMk cId="1794326579" sldId="440"/>
            <ac:spMk id="19" creationId="{4D4FA759-B5BB-5682-93F1-0F4B6E2505F9}"/>
          </ac:spMkLst>
        </pc:spChg>
        <pc:spChg chg="del">
          <ac:chgData name="Егор Евгеньевич" userId="2d66c46eb1b02b5e" providerId="LiveId" clId="{8B7E54FB-CF98-4D78-886D-7AE1FB289EDC}" dt="2024-10-21T07:43:45.665" v="2465" actId="478"/>
          <ac:spMkLst>
            <pc:docMk/>
            <pc:sldMk cId="1794326579" sldId="440"/>
            <ac:spMk id="24" creationId="{CE2FDA9E-948A-9D0D-628B-D19FD657BE38}"/>
          </ac:spMkLst>
        </pc:spChg>
        <pc:spChg chg="mod">
          <ac:chgData name="Егор Евгеньевич" userId="2d66c46eb1b02b5e" providerId="LiveId" clId="{8B7E54FB-CF98-4D78-886D-7AE1FB289EDC}" dt="2024-10-21T08:01:28.187" v="2522" actId="1076"/>
          <ac:spMkLst>
            <pc:docMk/>
            <pc:sldMk cId="1794326579" sldId="440"/>
            <ac:spMk id="52" creationId="{3A6F6202-1734-237A-185E-51534E8B9B32}"/>
          </ac:spMkLst>
        </pc:spChg>
        <pc:picChg chg="add del mod">
          <ac:chgData name="Егор Евгеньевич" userId="2d66c46eb1b02b5e" providerId="LiveId" clId="{8B7E54FB-CF98-4D78-886D-7AE1FB289EDC}" dt="2024-10-21T07:59:42.844" v="2490" actId="478"/>
          <ac:picMkLst>
            <pc:docMk/>
            <pc:sldMk cId="1794326579" sldId="440"/>
            <ac:picMk id="3" creationId="{3B024887-54FD-039D-75DC-3F55E34C9F19}"/>
          </ac:picMkLst>
        </pc:picChg>
        <pc:picChg chg="del">
          <ac:chgData name="Егор Евгеньевич" userId="2d66c46eb1b02b5e" providerId="LiveId" clId="{8B7E54FB-CF98-4D78-886D-7AE1FB289EDC}" dt="2024-10-21T07:43:44.598" v="2464" actId="478"/>
          <ac:picMkLst>
            <pc:docMk/>
            <pc:sldMk cId="1794326579" sldId="440"/>
            <ac:picMk id="4" creationId="{020C9166-8F09-D715-C1AC-516BE6758747}"/>
          </ac:picMkLst>
        </pc:picChg>
        <pc:picChg chg="add mod modCrop">
          <ac:chgData name="Егор Евгеньевич" userId="2d66c46eb1b02b5e" providerId="LiveId" clId="{8B7E54FB-CF98-4D78-886D-7AE1FB289EDC}" dt="2024-10-21T08:01:30.947" v="2524" actId="1076"/>
          <ac:picMkLst>
            <pc:docMk/>
            <pc:sldMk cId="1794326579" sldId="440"/>
            <ac:picMk id="9" creationId="{CAB07610-FDB2-844D-5AB4-89087DEAED71}"/>
          </ac:picMkLst>
        </pc:picChg>
        <pc:picChg chg="del">
          <ac:chgData name="Егор Евгеньевич" userId="2d66c46eb1b02b5e" providerId="LiveId" clId="{8B7E54FB-CF98-4D78-886D-7AE1FB289EDC}" dt="2024-10-21T07:43:44.205" v="2463" actId="478"/>
          <ac:picMkLst>
            <pc:docMk/>
            <pc:sldMk cId="1794326579" sldId="440"/>
            <ac:picMk id="12" creationId="{B2F2A0E5-D96E-B510-2078-7C9CBF614A70}"/>
          </ac:picMkLst>
        </pc:picChg>
        <pc:picChg chg="del">
          <ac:chgData name="Егор Евгеньевич" userId="2d66c46eb1b02b5e" providerId="LiveId" clId="{8B7E54FB-CF98-4D78-886D-7AE1FB289EDC}" dt="2024-10-21T07:43:43.803" v="2462" actId="478"/>
          <ac:picMkLst>
            <pc:docMk/>
            <pc:sldMk cId="1794326579" sldId="440"/>
            <ac:picMk id="30" creationId="{9F0C3E42-836F-40FA-15E7-2C8B2A14D969}"/>
          </ac:picMkLst>
        </pc:picChg>
      </pc:sldChg>
      <pc:sldChg chg="delSp modSp add del mod ord">
        <pc:chgData name="Егор Евгеньевич" userId="2d66c46eb1b02b5e" providerId="LiveId" clId="{8B7E54FB-CF98-4D78-886D-7AE1FB289EDC}" dt="2024-10-25T08:29:39.585" v="2808" actId="47"/>
        <pc:sldMkLst>
          <pc:docMk/>
          <pc:sldMk cId="3401948454" sldId="441"/>
        </pc:sldMkLst>
        <pc:spChg chg="mod">
          <ac:chgData name="Егор Евгеньевич" userId="2d66c46eb1b02b5e" providerId="LiveId" clId="{8B7E54FB-CF98-4D78-886D-7AE1FB289EDC}" dt="2024-10-22T09:25:41.454" v="2549" actId="20577"/>
          <ac:spMkLst>
            <pc:docMk/>
            <pc:sldMk cId="3401948454" sldId="441"/>
            <ac:spMk id="5" creationId="{65FE0F40-C921-A2FD-B01D-747B42367348}"/>
          </ac:spMkLst>
        </pc:spChg>
        <pc:spChg chg="del">
          <ac:chgData name="Егор Евгеньевич" userId="2d66c46eb1b02b5e" providerId="LiveId" clId="{8B7E54FB-CF98-4D78-886D-7AE1FB289EDC}" dt="2024-10-22T09:38:30.450" v="2619" actId="478"/>
          <ac:spMkLst>
            <pc:docMk/>
            <pc:sldMk cId="3401948454" sldId="441"/>
            <ac:spMk id="19" creationId="{4D4FA759-B5BB-5682-93F1-0F4B6E2505F9}"/>
          </ac:spMkLst>
        </pc:spChg>
        <pc:spChg chg="mod">
          <ac:chgData name="Егор Евгеньевич" userId="2d66c46eb1b02b5e" providerId="LiveId" clId="{8B7E54FB-CF98-4D78-886D-7AE1FB289EDC}" dt="2024-10-22T09:43:17.654" v="2623" actId="1076"/>
          <ac:spMkLst>
            <pc:docMk/>
            <pc:sldMk cId="3401948454" sldId="441"/>
            <ac:spMk id="52" creationId="{3A6F6202-1734-237A-185E-51534E8B9B32}"/>
          </ac:spMkLst>
        </pc:spChg>
        <pc:picChg chg="del">
          <ac:chgData name="Егор Евгеньевич" userId="2d66c46eb1b02b5e" providerId="LiveId" clId="{8B7E54FB-CF98-4D78-886D-7AE1FB289EDC}" dt="2024-10-22T09:25:16.677" v="2538" actId="478"/>
          <ac:picMkLst>
            <pc:docMk/>
            <pc:sldMk cId="3401948454" sldId="441"/>
            <ac:picMk id="9" creationId="{CAB07610-FDB2-844D-5AB4-89087DEAED71}"/>
          </ac:picMkLst>
        </pc:picChg>
      </pc:sldChg>
      <pc:sldChg chg="addSp delSp modSp add mod modNotesTx">
        <pc:chgData name="Егор Евгеньевич" userId="2d66c46eb1b02b5e" providerId="LiveId" clId="{8B7E54FB-CF98-4D78-886D-7AE1FB289EDC}" dt="2024-10-27T06:53:34.704" v="10045" actId="20577"/>
        <pc:sldMkLst>
          <pc:docMk/>
          <pc:sldMk cId="2758008749" sldId="442"/>
        </pc:sldMkLst>
        <pc:spChg chg="add mod">
          <ac:chgData name="Егор Евгеньевич" userId="2d66c46eb1b02b5e" providerId="LiveId" clId="{8B7E54FB-CF98-4D78-886D-7AE1FB289EDC}" dt="2024-10-26T12:44:55.139" v="7417"/>
          <ac:spMkLst>
            <pc:docMk/>
            <pc:sldMk cId="2758008749" sldId="442"/>
            <ac:spMk id="2" creationId="{E7790E33-A073-3AC3-03C2-C80CF1EB866C}"/>
          </ac:spMkLst>
        </pc:spChg>
        <pc:spChg chg="mod">
          <ac:chgData name="Егор Евгеньевич" userId="2d66c46eb1b02b5e" providerId="LiveId" clId="{8B7E54FB-CF98-4D78-886D-7AE1FB289EDC}" dt="2024-10-23T10:29:29.823" v="2642" actId="1076"/>
          <ac:spMkLst>
            <pc:docMk/>
            <pc:sldMk cId="2758008749" sldId="442"/>
            <ac:spMk id="5" creationId="{65FE0F40-C921-A2FD-B01D-747B42367348}"/>
          </ac:spMkLst>
        </pc:spChg>
        <pc:spChg chg="del">
          <ac:chgData name="Егор Евгеньевич" userId="2d66c46eb1b02b5e" providerId="LiveId" clId="{8B7E54FB-CF98-4D78-886D-7AE1FB289EDC}" dt="2024-10-23T10:29:23.164" v="2629" actId="478"/>
          <ac:spMkLst>
            <pc:docMk/>
            <pc:sldMk cId="2758008749" sldId="442"/>
            <ac:spMk id="19" creationId="{4D4FA759-B5BB-5682-93F1-0F4B6E2505F9}"/>
          </ac:spMkLst>
        </pc:spChg>
        <pc:spChg chg="del">
          <ac:chgData name="Егор Евгеньевич" userId="2d66c46eb1b02b5e" providerId="LiveId" clId="{8B7E54FB-CF98-4D78-886D-7AE1FB289EDC}" dt="2024-10-23T10:29:21.915" v="2628" actId="478"/>
          <ac:spMkLst>
            <pc:docMk/>
            <pc:sldMk cId="2758008749" sldId="442"/>
            <ac:spMk id="52" creationId="{3A6F6202-1734-237A-185E-51534E8B9B32}"/>
          </ac:spMkLst>
        </pc:spChg>
        <pc:picChg chg="del">
          <ac:chgData name="Егор Евгеньевич" userId="2d66c46eb1b02b5e" providerId="LiveId" clId="{8B7E54FB-CF98-4D78-886D-7AE1FB289EDC}" dt="2024-10-23T10:29:21.144" v="2627" actId="478"/>
          <ac:picMkLst>
            <pc:docMk/>
            <pc:sldMk cId="2758008749" sldId="442"/>
            <ac:picMk id="9" creationId="{CAB07610-FDB2-844D-5AB4-89087DEAED71}"/>
          </ac:picMkLst>
        </pc:picChg>
      </pc:sldChg>
    </pc:docChg>
  </pc:docChgLst>
  <pc:docChgLst>
    <pc:chgData name="Егор Евгеньевич" userId="2d66c46eb1b02b5e" providerId="LiveId" clId="{99E46A78-55CA-4D2D-A615-5AD4FCAED27C}"/>
    <pc:docChg chg="undo custSel addSld delSld modSld sldOrd">
      <pc:chgData name="Егор Евгеньевич" userId="2d66c46eb1b02b5e" providerId="LiveId" clId="{99E46A78-55CA-4D2D-A615-5AD4FCAED27C}" dt="2024-04-10T08:41:04.968" v="8082" actId="1076"/>
      <pc:docMkLst>
        <pc:docMk/>
      </pc:docMkLst>
      <pc:sldChg chg="addSp modSp">
        <pc:chgData name="Егор Евгеньевич" userId="2d66c46eb1b02b5e" providerId="LiveId" clId="{99E46A78-55CA-4D2D-A615-5AD4FCAED27C}" dt="2024-03-01T07:41:49.622" v="712" actId="571"/>
        <pc:sldMkLst>
          <pc:docMk/>
          <pc:sldMk cId="423551077" sldId="338"/>
        </pc:sldMkLst>
        <pc:picChg chg="add mod">
          <ac:chgData name="Егор Евгеньевич" userId="2d66c46eb1b02b5e" providerId="LiveId" clId="{99E46A78-55CA-4D2D-A615-5AD4FCAED27C}" dt="2024-03-01T07:41:49.622" v="712" actId="571"/>
          <ac:picMkLst>
            <pc:docMk/>
            <pc:sldMk cId="423551077" sldId="338"/>
            <ac:picMk id="4" creationId="{40F3FB1F-BFEC-C61F-EC4A-027556C62C9A}"/>
          </ac:picMkLst>
        </pc:picChg>
      </pc:sldChg>
      <pc:sldChg chg="addSp delSp modSp add mod">
        <pc:chgData name="Егор Евгеньевич" userId="2d66c46eb1b02b5e" providerId="LiveId" clId="{99E46A78-55CA-4D2D-A615-5AD4FCAED27C}" dt="2024-02-29T17:26:38.956" v="73" actId="20577"/>
        <pc:sldMkLst>
          <pc:docMk/>
          <pc:sldMk cId="1632784403" sldId="342"/>
        </pc:sldMkLst>
        <pc:spChg chg="mod">
          <ac:chgData name="Егор Евгеньевич" userId="2d66c46eb1b02b5e" providerId="LiveId" clId="{99E46A78-55CA-4D2D-A615-5AD4FCAED27C}" dt="2024-02-29T17:25:49.583" v="48" actId="20577"/>
          <ac:spMkLst>
            <pc:docMk/>
            <pc:sldMk cId="1632784403" sldId="342"/>
            <ac:spMk id="3" creationId="{B2D87C76-3C0B-FEC4-4C51-25B459810998}"/>
          </ac:spMkLst>
        </pc:spChg>
        <pc:spChg chg="add mod">
          <ac:chgData name="Егор Евгеньевич" userId="2d66c46eb1b02b5e" providerId="LiveId" clId="{99E46A78-55CA-4D2D-A615-5AD4FCAED27C}" dt="2024-02-29T17:26:38.956" v="73" actId="20577"/>
          <ac:spMkLst>
            <pc:docMk/>
            <pc:sldMk cId="1632784403" sldId="342"/>
            <ac:spMk id="5" creationId="{9663C703-618B-D418-E2D2-0690C06D39B1}"/>
          </ac:spMkLst>
        </pc:spChg>
        <pc:spChg chg="del mod">
          <ac:chgData name="Егор Евгеньевич" userId="2d66c46eb1b02b5e" providerId="LiveId" clId="{99E46A78-55CA-4D2D-A615-5AD4FCAED27C}" dt="2024-02-29T17:22:59.820" v="12" actId="478"/>
          <ac:spMkLst>
            <pc:docMk/>
            <pc:sldMk cId="1632784403" sldId="342"/>
            <ac:spMk id="7" creationId="{6C5C59C7-2CD9-D0ED-EB14-00C6C2151FD8}"/>
          </ac:spMkLst>
        </pc:spChg>
        <pc:spChg chg="del">
          <ac:chgData name="Егор Евгеньевич" userId="2d66c46eb1b02b5e" providerId="LiveId" clId="{99E46A78-55CA-4D2D-A615-5AD4FCAED27C}" dt="2024-02-29T17:22:51.419" v="4" actId="478"/>
          <ac:spMkLst>
            <pc:docMk/>
            <pc:sldMk cId="1632784403" sldId="342"/>
            <ac:spMk id="15" creationId="{CB0D095C-FDFC-D728-C5F1-986699FC34C1}"/>
          </ac:spMkLst>
        </pc:spChg>
        <pc:spChg chg="del">
          <ac:chgData name="Егор Евгеньевич" userId="2d66c46eb1b02b5e" providerId="LiveId" clId="{99E46A78-55CA-4D2D-A615-5AD4FCAED27C}" dt="2024-02-29T17:22:55.440" v="7" actId="478"/>
          <ac:spMkLst>
            <pc:docMk/>
            <pc:sldMk cId="1632784403" sldId="342"/>
            <ac:spMk id="21" creationId="{BEC3C605-B041-940A-B4EC-4165C7312DBF}"/>
          </ac:spMkLst>
        </pc:spChg>
        <pc:spChg chg="del mod">
          <ac:chgData name="Егор Евгеньевич" userId="2d66c46eb1b02b5e" providerId="LiveId" clId="{99E46A78-55CA-4D2D-A615-5AD4FCAED27C}" dt="2024-02-29T17:22:57.390" v="10" actId="478"/>
          <ac:spMkLst>
            <pc:docMk/>
            <pc:sldMk cId="1632784403" sldId="342"/>
            <ac:spMk id="23" creationId="{7D388DBA-7CFA-F5EE-E861-8F8472BAEBA3}"/>
          </ac:spMkLst>
        </pc:spChg>
        <pc:picChg chg="del">
          <ac:chgData name="Егор Евгеньевич" userId="2d66c46eb1b02b5e" providerId="LiveId" clId="{99E46A78-55CA-4D2D-A615-5AD4FCAED27C}" dt="2024-02-29T17:22:49.084" v="1" actId="478"/>
          <ac:picMkLst>
            <pc:docMk/>
            <pc:sldMk cId="1632784403" sldId="342"/>
            <ac:picMk id="4" creationId="{A1362B07-4AFC-C425-A5B4-A71653A37478}"/>
          </ac:picMkLst>
        </pc:picChg>
        <pc:picChg chg="del">
          <ac:chgData name="Егор Евгеньевич" userId="2d66c46eb1b02b5e" providerId="LiveId" clId="{99E46A78-55CA-4D2D-A615-5AD4FCAED27C}" dt="2024-02-29T17:22:50.012" v="3" actId="478"/>
          <ac:picMkLst>
            <pc:docMk/>
            <pc:sldMk cId="1632784403" sldId="342"/>
            <ac:picMk id="9" creationId="{9E452ECE-4DF9-8195-00AF-62D01C948451}"/>
          </ac:picMkLst>
        </pc:picChg>
        <pc:picChg chg="del">
          <ac:chgData name="Егор Евгеньевич" userId="2d66c46eb1b02b5e" providerId="LiveId" clId="{99E46A78-55CA-4D2D-A615-5AD4FCAED27C}" dt="2024-02-29T17:22:56.472" v="8" actId="478"/>
          <ac:picMkLst>
            <pc:docMk/>
            <pc:sldMk cId="1632784403" sldId="342"/>
            <ac:picMk id="17" creationId="{45A21EBA-04BC-BEA8-4B29-4F93926E938E}"/>
          </ac:picMkLst>
        </pc:picChg>
        <pc:picChg chg="del">
          <ac:chgData name="Егор Евгеньевич" userId="2d66c46eb1b02b5e" providerId="LiveId" clId="{99E46A78-55CA-4D2D-A615-5AD4FCAED27C}" dt="2024-02-29T17:22:58.003" v="11" actId="478"/>
          <ac:picMkLst>
            <pc:docMk/>
            <pc:sldMk cId="1632784403" sldId="342"/>
            <ac:picMk id="19" creationId="{46AB81FF-F8EE-8149-EE79-5A7C6040977D}"/>
          </ac:picMkLst>
        </pc:picChg>
        <pc:cxnChg chg="del">
          <ac:chgData name="Егор Евгеньевич" userId="2d66c46eb1b02b5e" providerId="LiveId" clId="{99E46A78-55CA-4D2D-A615-5AD4FCAED27C}" dt="2024-02-29T17:22:55.440" v="7" actId="478"/>
          <ac:cxnSpMkLst>
            <pc:docMk/>
            <pc:sldMk cId="1632784403" sldId="342"/>
            <ac:cxnSpMk id="25" creationId="{56D612BD-E61F-7A61-486A-DDB99EE41ACC}"/>
          </ac:cxnSpMkLst>
        </pc:cxnChg>
        <pc:cxnChg chg="del mod">
          <ac:chgData name="Егор Евгеньевич" userId="2d66c46eb1b02b5e" providerId="LiveId" clId="{99E46A78-55CA-4D2D-A615-5AD4FCAED27C}" dt="2024-02-29T17:22:55.440" v="7" actId="478"/>
          <ac:cxnSpMkLst>
            <pc:docMk/>
            <pc:sldMk cId="1632784403" sldId="342"/>
            <ac:cxnSpMk id="26" creationId="{7B11C514-5BAA-3015-AF1A-9A8FB516DC5F}"/>
          </ac:cxnSpMkLst>
        </pc:cxnChg>
        <pc:cxnChg chg="del">
          <ac:chgData name="Егор Евгеньевич" userId="2d66c46eb1b02b5e" providerId="LiveId" clId="{99E46A78-55CA-4D2D-A615-5AD4FCAED27C}" dt="2024-02-29T17:22:55.440" v="7" actId="478"/>
          <ac:cxnSpMkLst>
            <pc:docMk/>
            <pc:sldMk cId="1632784403" sldId="342"/>
            <ac:cxnSpMk id="29" creationId="{113FC3EB-BC84-8096-D7BE-3552B79D6E54}"/>
          </ac:cxnSpMkLst>
        </pc:cxnChg>
      </pc:sldChg>
      <pc:sldChg chg="addSp delSp modSp add mod">
        <pc:chgData name="Егор Евгеньевич" userId="2d66c46eb1b02b5e" providerId="LiveId" clId="{99E46A78-55CA-4D2D-A615-5AD4FCAED27C}" dt="2024-02-29T17:27:57.607" v="106" actId="1076"/>
        <pc:sldMkLst>
          <pc:docMk/>
          <pc:sldMk cId="250816811" sldId="343"/>
        </pc:sldMkLst>
        <pc:spChg chg="del">
          <ac:chgData name="Егор Евгеньевич" userId="2d66c46eb1b02b5e" providerId="LiveId" clId="{99E46A78-55CA-4D2D-A615-5AD4FCAED27C}" dt="2024-02-29T17:26:45.782" v="75" actId="478"/>
          <ac:spMkLst>
            <pc:docMk/>
            <pc:sldMk cId="250816811" sldId="343"/>
            <ac:spMk id="5" creationId="{879A21BE-E9ED-8BFF-F96E-31F435229723}"/>
          </ac:spMkLst>
        </pc:spChg>
        <pc:spChg chg="add mod">
          <ac:chgData name="Егор Евгеньевич" userId="2d66c46eb1b02b5e" providerId="LiveId" clId="{99E46A78-55CA-4D2D-A615-5AD4FCAED27C}" dt="2024-02-29T17:27:44.812" v="100" actId="1076"/>
          <ac:spMkLst>
            <pc:docMk/>
            <pc:sldMk cId="250816811" sldId="343"/>
            <ac:spMk id="8" creationId="{20353B5D-C712-296F-DA87-294289BCB271}"/>
          </ac:spMkLst>
        </pc:spChg>
        <pc:spChg chg="add mod">
          <ac:chgData name="Егор Евгеньевич" userId="2d66c46eb1b02b5e" providerId="LiveId" clId="{99E46A78-55CA-4D2D-A615-5AD4FCAED27C}" dt="2024-02-29T17:27:55.928" v="105" actId="14100"/>
          <ac:spMkLst>
            <pc:docMk/>
            <pc:sldMk cId="250816811" sldId="343"/>
            <ac:spMk id="12" creationId="{5348F148-F4CD-A3E1-08C2-DB8F37CCEA88}"/>
          </ac:spMkLst>
        </pc:spChg>
        <pc:picChg chg="add mod">
          <ac:chgData name="Егор Евгеньевич" userId="2d66c46eb1b02b5e" providerId="LiveId" clId="{99E46A78-55CA-4D2D-A615-5AD4FCAED27C}" dt="2024-02-29T17:27:30.230" v="94" actId="14100"/>
          <ac:picMkLst>
            <pc:docMk/>
            <pc:sldMk cId="250816811" sldId="343"/>
            <ac:picMk id="2" creationId="{D52DDCD5-DD1A-037E-B691-49356A937280}"/>
          </ac:picMkLst>
        </pc:picChg>
        <pc:picChg chg="add mod">
          <ac:chgData name="Егор Евгеньевич" userId="2d66c46eb1b02b5e" providerId="LiveId" clId="{99E46A78-55CA-4D2D-A615-5AD4FCAED27C}" dt="2024-02-29T17:27:57.607" v="106" actId="1076"/>
          <ac:picMkLst>
            <pc:docMk/>
            <pc:sldMk cId="250816811" sldId="343"/>
            <ac:picMk id="4" creationId="{240E7FFF-0475-2342-FEA0-B29772F67DE2}"/>
          </ac:picMkLst>
        </pc:picChg>
        <pc:picChg chg="add del mod">
          <ac:chgData name="Егор Евгеньевич" userId="2d66c46eb1b02b5e" providerId="LiveId" clId="{99E46A78-55CA-4D2D-A615-5AD4FCAED27C}" dt="2024-02-29T17:27:38.462" v="98" actId="478"/>
          <ac:picMkLst>
            <pc:docMk/>
            <pc:sldMk cId="250816811" sldId="343"/>
            <ac:picMk id="9" creationId="{49575448-9123-0425-0265-C8567CA69F4F}"/>
          </ac:picMkLst>
        </pc:picChg>
      </pc:sldChg>
      <pc:sldChg chg="addSp delSp modSp add mod">
        <pc:chgData name="Егор Евгеньевич" userId="2d66c46eb1b02b5e" providerId="LiveId" clId="{99E46A78-55CA-4D2D-A615-5AD4FCAED27C}" dt="2024-02-29T17:31:44.192" v="233" actId="113"/>
        <pc:sldMkLst>
          <pc:docMk/>
          <pc:sldMk cId="2284695621" sldId="344"/>
        </pc:sldMkLst>
        <pc:spChg chg="mod">
          <ac:chgData name="Егор Евгеньевич" userId="2d66c46eb1b02b5e" providerId="LiveId" clId="{99E46A78-55CA-4D2D-A615-5AD4FCAED27C}" dt="2024-02-29T17:31:14.264" v="177" actId="20577"/>
          <ac:spMkLst>
            <pc:docMk/>
            <pc:sldMk cId="2284695621" sldId="344"/>
            <ac:spMk id="3" creationId="{A304A41A-28C6-88D7-EED4-9510A2D2843D}"/>
          </ac:spMkLst>
        </pc:spChg>
        <pc:spChg chg="add mod">
          <ac:chgData name="Егор Евгеньевич" userId="2d66c46eb1b02b5e" providerId="LiveId" clId="{99E46A78-55CA-4D2D-A615-5AD4FCAED27C}" dt="2024-02-29T17:30:56.129" v="167" actId="1076"/>
          <ac:spMkLst>
            <pc:docMk/>
            <pc:sldMk cId="2284695621" sldId="344"/>
            <ac:spMk id="7" creationId="{9F33E96B-7BB3-513E-D12C-0EF90C68488E}"/>
          </ac:spMkLst>
        </pc:spChg>
        <pc:spChg chg="del">
          <ac:chgData name="Егор Евгеньевич" userId="2d66c46eb1b02b5e" providerId="LiveId" clId="{99E46A78-55CA-4D2D-A615-5AD4FCAED27C}" dt="2024-02-29T17:29:24.611" v="110" actId="478"/>
          <ac:spMkLst>
            <pc:docMk/>
            <pc:sldMk cId="2284695621" sldId="344"/>
            <ac:spMk id="8" creationId="{2A0D88F8-4E87-5C4A-A87A-2CCEC04F3F28}"/>
          </ac:spMkLst>
        </pc:spChg>
        <pc:spChg chg="add mod">
          <ac:chgData name="Егор Евгеньевич" userId="2d66c46eb1b02b5e" providerId="LiveId" clId="{99E46A78-55CA-4D2D-A615-5AD4FCAED27C}" dt="2024-02-29T17:30:07.818" v="149" actId="1076"/>
          <ac:spMkLst>
            <pc:docMk/>
            <pc:sldMk cId="2284695621" sldId="344"/>
            <ac:spMk id="9" creationId="{615095AA-499D-EB2E-9E4B-3AF20CC26A97}"/>
          </ac:spMkLst>
        </pc:spChg>
        <pc:spChg chg="del">
          <ac:chgData name="Егор Евгеньевич" userId="2d66c46eb1b02b5e" providerId="LiveId" clId="{99E46A78-55CA-4D2D-A615-5AD4FCAED27C}" dt="2024-02-29T17:29:25.442" v="111" actId="478"/>
          <ac:spMkLst>
            <pc:docMk/>
            <pc:sldMk cId="2284695621" sldId="344"/>
            <ac:spMk id="12" creationId="{006AEA31-33F1-1E35-0D57-324E3F41FBBF}"/>
          </ac:spMkLst>
        </pc:spChg>
        <pc:spChg chg="add mod">
          <ac:chgData name="Егор Евгеньевич" userId="2d66c46eb1b02b5e" providerId="LiveId" clId="{99E46A78-55CA-4D2D-A615-5AD4FCAED27C}" dt="2024-02-29T17:31:44.192" v="233" actId="113"/>
          <ac:spMkLst>
            <pc:docMk/>
            <pc:sldMk cId="2284695621" sldId="344"/>
            <ac:spMk id="15" creationId="{8B9EDA31-091F-B77F-E4B1-AC606569CAD4}"/>
          </ac:spMkLst>
        </pc:spChg>
        <pc:graphicFrameChg chg="add mod">
          <ac:chgData name="Егор Евгеньевич" userId="2d66c46eb1b02b5e" providerId="LiveId" clId="{99E46A78-55CA-4D2D-A615-5AD4FCAED27C}" dt="2024-02-29T17:30:21.217" v="155" actId="1076"/>
          <ac:graphicFrameMkLst>
            <pc:docMk/>
            <pc:sldMk cId="2284695621" sldId="344"/>
            <ac:graphicFrameMk id="10" creationId="{D18E0EA0-019D-22CA-94DC-F0841AB037AD}"/>
          </ac:graphicFrameMkLst>
        </pc:graphicFrameChg>
        <pc:picChg chg="del">
          <ac:chgData name="Егор Евгеньевич" userId="2d66c46eb1b02b5e" providerId="LiveId" clId="{99E46A78-55CA-4D2D-A615-5AD4FCAED27C}" dt="2024-02-29T17:29:22.979" v="108" actId="478"/>
          <ac:picMkLst>
            <pc:docMk/>
            <pc:sldMk cId="2284695621" sldId="344"/>
            <ac:picMk id="2" creationId="{C502A7F7-3661-C618-C5AF-F606841943E9}"/>
          </ac:picMkLst>
        </pc:picChg>
        <pc:picChg chg="del">
          <ac:chgData name="Егор Евгеньевич" userId="2d66c46eb1b02b5e" providerId="LiveId" clId="{99E46A78-55CA-4D2D-A615-5AD4FCAED27C}" dt="2024-02-29T17:29:23.563" v="109" actId="478"/>
          <ac:picMkLst>
            <pc:docMk/>
            <pc:sldMk cId="2284695621" sldId="344"/>
            <ac:picMk id="4" creationId="{C6E2D179-E758-3123-7618-8E10F1A606F3}"/>
          </ac:picMkLst>
        </pc:picChg>
      </pc:sldChg>
      <pc:sldChg chg="addSp delSp modSp add mod">
        <pc:chgData name="Егор Евгеньевич" userId="2d66c46eb1b02b5e" providerId="LiveId" clId="{99E46A78-55CA-4D2D-A615-5AD4FCAED27C}" dt="2024-03-01T14:33:00.353" v="2406" actId="20577"/>
        <pc:sldMkLst>
          <pc:docMk/>
          <pc:sldMk cId="1895788220" sldId="345"/>
        </pc:sldMkLst>
        <pc:spChg chg="mod">
          <ac:chgData name="Егор Евгеньевич" userId="2d66c46eb1b02b5e" providerId="LiveId" clId="{99E46A78-55CA-4D2D-A615-5AD4FCAED27C}" dt="2024-02-29T17:31:25.908" v="227" actId="20577"/>
          <ac:spMkLst>
            <pc:docMk/>
            <pc:sldMk cId="1895788220" sldId="345"/>
            <ac:spMk id="3" creationId="{98EE86FC-A10D-9DD0-CB50-D1A59D49788E}"/>
          </ac:spMkLst>
        </pc:spChg>
        <pc:spChg chg="add mod">
          <ac:chgData name="Егор Евгеньевич" userId="2d66c46eb1b02b5e" providerId="LiveId" clId="{99E46A78-55CA-4D2D-A615-5AD4FCAED27C}" dt="2024-02-29T17:31:28.993" v="229" actId="1076"/>
          <ac:spMkLst>
            <pc:docMk/>
            <pc:sldMk cId="1895788220" sldId="345"/>
            <ac:spMk id="5" creationId="{65D3DF88-54FD-BED7-5663-C335FD47FD6D}"/>
          </ac:spMkLst>
        </pc:spChg>
        <pc:spChg chg="del">
          <ac:chgData name="Егор Евгеньевич" userId="2d66c46eb1b02b5e" providerId="LiveId" clId="{99E46A78-55CA-4D2D-A615-5AD4FCAED27C}" dt="2024-02-29T17:29:33.694" v="132" actId="478"/>
          <ac:spMkLst>
            <pc:docMk/>
            <pc:sldMk cId="1895788220" sldId="345"/>
            <ac:spMk id="8" creationId="{1FB5152D-D599-2884-3C95-F15C8AB23011}"/>
          </ac:spMkLst>
        </pc:spChg>
        <pc:spChg chg="add mod">
          <ac:chgData name="Егор Евгеньевич" userId="2d66c46eb1b02b5e" providerId="LiveId" clId="{99E46A78-55CA-4D2D-A615-5AD4FCAED27C}" dt="2024-02-29T17:32:30.767" v="247" actId="1076"/>
          <ac:spMkLst>
            <pc:docMk/>
            <pc:sldMk cId="1895788220" sldId="345"/>
            <ac:spMk id="10" creationId="{FECC24BD-F51C-F6D7-2847-52D3EABB64F7}"/>
          </ac:spMkLst>
        </pc:spChg>
        <pc:spChg chg="del">
          <ac:chgData name="Егор Евгеньевич" userId="2d66c46eb1b02b5e" providerId="LiveId" clId="{99E46A78-55CA-4D2D-A615-5AD4FCAED27C}" dt="2024-02-29T17:29:35.253" v="133" actId="478"/>
          <ac:spMkLst>
            <pc:docMk/>
            <pc:sldMk cId="1895788220" sldId="345"/>
            <ac:spMk id="12" creationId="{F78A7629-5AAC-BF06-A116-B94C592A0570}"/>
          </ac:spMkLst>
        </pc:spChg>
        <pc:spChg chg="add del">
          <ac:chgData name="Егор Евгеньевич" userId="2d66c46eb1b02b5e" providerId="LiveId" clId="{99E46A78-55CA-4D2D-A615-5AD4FCAED27C}" dt="2024-02-29T17:32:16.483" v="241" actId="478"/>
          <ac:spMkLst>
            <pc:docMk/>
            <pc:sldMk cId="1895788220" sldId="345"/>
            <ac:spMk id="15" creationId="{E2A59A6D-8BD4-C8F6-3C4A-8EC8FBF5E157}"/>
          </ac:spMkLst>
        </pc:spChg>
        <pc:spChg chg="add mod">
          <ac:chgData name="Егор Евгеньевич" userId="2d66c46eb1b02b5e" providerId="LiveId" clId="{99E46A78-55CA-4D2D-A615-5AD4FCAED27C}" dt="2024-03-01T14:33:00.353" v="2406" actId="20577"/>
          <ac:spMkLst>
            <pc:docMk/>
            <pc:sldMk cId="1895788220" sldId="345"/>
            <ac:spMk id="17" creationId="{BC98AD8E-1516-7E18-1942-F47356D5E714}"/>
          </ac:spMkLst>
        </pc:spChg>
        <pc:graphicFrameChg chg="add mod">
          <ac:chgData name="Егор Евгеньевич" userId="2d66c46eb1b02b5e" providerId="LiveId" clId="{99E46A78-55CA-4D2D-A615-5AD4FCAED27C}" dt="2024-02-29T17:32:29.320" v="246" actId="1076"/>
          <ac:graphicFrameMkLst>
            <pc:docMk/>
            <pc:sldMk cId="1895788220" sldId="345"/>
            <ac:graphicFrameMk id="7" creationId="{5A27CB43-DDC1-8048-131D-2163AE3898E5}"/>
          </ac:graphicFrameMkLst>
        </pc:graphicFrameChg>
        <pc:picChg chg="del">
          <ac:chgData name="Егор Евгеньевич" userId="2d66c46eb1b02b5e" providerId="LiveId" clId="{99E46A78-55CA-4D2D-A615-5AD4FCAED27C}" dt="2024-02-29T17:29:31.472" v="130" actId="478"/>
          <ac:picMkLst>
            <pc:docMk/>
            <pc:sldMk cId="1895788220" sldId="345"/>
            <ac:picMk id="2" creationId="{A0CB11E3-922B-78C0-BFBC-6A7C1DB7EA10}"/>
          </ac:picMkLst>
        </pc:picChg>
        <pc:picChg chg="del">
          <ac:chgData name="Егор Евгеньевич" userId="2d66c46eb1b02b5e" providerId="LiveId" clId="{99E46A78-55CA-4D2D-A615-5AD4FCAED27C}" dt="2024-02-29T17:29:31.976" v="131" actId="478"/>
          <ac:picMkLst>
            <pc:docMk/>
            <pc:sldMk cId="1895788220" sldId="345"/>
            <ac:picMk id="4" creationId="{BD8A601F-18C7-1708-8909-A26D02793AE5}"/>
          </ac:picMkLst>
        </pc:picChg>
      </pc:sldChg>
      <pc:sldChg chg="addSp delSp modSp add mod">
        <pc:chgData name="Егор Евгеньевич" userId="2d66c46eb1b02b5e" providerId="LiveId" clId="{99E46A78-55CA-4D2D-A615-5AD4FCAED27C}" dt="2024-02-29T17:34:21.645" v="336" actId="1076"/>
        <pc:sldMkLst>
          <pc:docMk/>
          <pc:sldMk cId="1168843498" sldId="346"/>
        </pc:sldMkLst>
        <pc:spChg chg="mod">
          <ac:chgData name="Егор Евгеньевич" userId="2d66c46eb1b02b5e" providerId="LiveId" clId="{99E46A78-55CA-4D2D-A615-5AD4FCAED27C}" dt="2024-02-29T17:33:30.919" v="314" actId="20577"/>
          <ac:spMkLst>
            <pc:docMk/>
            <pc:sldMk cId="1168843498" sldId="346"/>
            <ac:spMk id="3" creationId="{68812535-0F99-F1D2-3771-6FFE37EC9989}"/>
          </ac:spMkLst>
        </pc:spChg>
        <pc:spChg chg="add mod">
          <ac:chgData name="Егор Евгеньевич" userId="2d66c46eb1b02b5e" providerId="LiveId" clId="{99E46A78-55CA-4D2D-A615-5AD4FCAED27C}" dt="2024-02-29T17:34:14.824" v="333" actId="20577"/>
          <ac:spMkLst>
            <pc:docMk/>
            <pc:sldMk cId="1168843498" sldId="346"/>
            <ac:spMk id="4" creationId="{3A213A3B-8CAE-4080-A6BE-A440C0CC4DC6}"/>
          </ac:spMkLst>
        </pc:spChg>
        <pc:spChg chg="mod">
          <ac:chgData name="Егор Евгеньевич" userId="2d66c46eb1b02b5e" providerId="LiveId" clId="{99E46A78-55CA-4D2D-A615-5AD4FCAED27C}" dt="2024-02-29T17:32:51.258" v="256" actId="1076"/>
          <ac:spMkLst>
            <pc:docMk/>
            <pc:sldMk cId="1168843498" sldId="346"/>
            <ac:spMk id="5" creationId="{B9C87E02-FB79-3147-FE54-FBCE2EA380F7}"/>
          </ac:spMkLst>
        </pc:spChg>
        <pc:spChg chg="del">
          <ac:chgData name="Егор Евгеньевич" userId="2d66c46eb1b02b5e" providerId="LiveId" clId="{99E46A78-55CA-4D2D-A615-5AD4FCAED27C}" dt="2024-02-29T17:32:49.976" v="255" actId="478"/>
          <ac:spMkLst>
            <pc:docMk/>
            <pc:sldMk cId="1168843498" sldId="346"/>
            <ac:spMk id="10" creationId="{1E3EDA65-007C-EA4B-EF7C-49BFA49AAEEC}"/>
          </ac:spMkLst>
        </pc:spChg>
        <pc:spChg chg="add mod">
          <ac:chgData name="Егор Евгеньевич" userId="2d66c46eb1b02b5e" providerId="LiveId" clId="{99E46A78-55CA-4D2D-A615-5AD4FCAED27C}" dt="2024-02-29T17:34:21.645" v="336" actId="1076"/>
          <ac:spMkLst>
            <pc:docMk/>
            <pc:sldMk cId="1168843498" sldId="346"/>
            <ac:spMk id="12" creationId="{048D92F9-5BE0-D17E-35AD-57EA23AFE8BB}"/>
          </ac:spMkLst>
        </pc:spChg>
        <pc:spChg chg="del mod">
          <ac:chgData name="Егор Евгеньевич" userId="2d66c46eb1b02b5e" providerId="LiveId" clId="{99E46A78-55CA-4D2D-A615-5AD4FCAED27C}" dt="2024-02-29T17:32:53.049" v="258" actId="478"/>
          <ac:spMkLst>
            <pc:docMk/>
            <pc:sldMk cId="1168843498" sldId="346"/>
            <ac:spMk id="17" creationId="{E0D82207-0FFF-DC9B-47A7-A94815807E18}"/>
          </ac:spMkLst>
        </pc:spChg>
        <pc:graphicFrameChg chg="del mod">
          <ac:chgData name="Егор Евгеньевич" userId="2d66c46eb1b02b5e" providerId="LiveId" clId="{99E46A78-55CA-4D2D-A615-5AD4FCAED27C}" dt="2024-02-29T17:32:48.945" v="254" actId="478"/>
          <ac:graphicFrameMkLst>
            <pc:docMk/>
            <pc:sldMk cId="1168843498" sldId="346"/>
            <ac:graphicFrameMk id="7" creationId="{870E9143-8E4C-33F6-B32B-7831AC5C3DAD}"/>
          </ac:graphicFrameMkLst>
        </pc:graphicFrameChg>
        <pc:picChg chg="add mod">
          <ac:chgData name="Егор Евгеньевич" userId="2d66c46eb1b02b5e" providerId="LiveId" clId="{99E46A78-55CA-4D2D-A615-5AD4FCAED27C}" dt="2024-02-29T17:34:19.919" v="335" actId="1076"/>
          <ac:picMkLst>
            <pc:docMk/>
            <pc:sldMk cId="1168843498" sldId="346"/>
            <ac:picMk id="8" creationId="{E084E8E3-0156-B627-324A-BF042970D126}"/>
          </ac:picMkLst>
        </pc:picChg>
      </pc:sldChg>
      <pc:sldChg chg="addSp delSp modSp add mod">
        <pc:chgData name="Егор Евгеньевич" userId="2d66c46eb1b02b5e" providerId="LiveId" clId="{99E46A78-55CA-4D2D-A615-5AD4FCAED27C}" dt="2024-02-29T17:35:51.307" v="391"/>
        <pc:sldMkLst>
          <pc:docMk/>
          <pc:sldMk cId="4144176792" sldId="347"/>
        </pc:sldMkLst>
        <pc:spChg chg="del">
          <ac:chgData name="Егор Евгеньевич" userId="2d66c46eb1b02b5e" providerId="LiveId" clId="{99E46A78-55CA-4D2D-A615-5AD4FCAED27C}" dt="2024-02-29T17:34:33.163" v="338" actId="478"/>
          <ac:spMkLst>
            <pc:docMk/>
            <pc:sldMk cId="4144176792" sldId="347"/>
            <ac:spMk id="4" creationId="{CB0DCE06-0028-DA18-F322-EFEB4B0BB921}"/>
          </ac:spMkLst>
        </pc:spChg>
        <pc:spChg chg="add mod">
          <ac:chgData name="Егор Евгеньевич" userId="2d66c46eb1b02b5e" providerId="LiveId" clId="{99E46A78-55CA-4D2D-A615-5AD4FCAED27C}" dt="2024-02-29T17:35:41.309" v="388" actId="113"/>
          <ac:spMkLst>
            <pc:docMk/>
            <pc:sldMk cId="4144176792" sldId="347"/>
            <ac:spMk id="9" creationId="{468F121F-57F9-4BAD-4E9A-8CAAD56B319A}"/>
          </ac:spMkLst>
        </pc:spChg>
        <pc:spChg chg="del">
          <ac:chgData name="Егор Евгеньевич" userId="2d66c46eb1b02b5e" providerId="LiveId" clId="{99E46A78-55CA-4D2D-A615-5AD4FCAED27C}" dt="2024-02-29T17:34:34.708" v="340" actId="478"/>
          <ac:spMkLst>
            <pc:docMk/>
            <pc:sldMk cId="4144176792" sldId="347"/>
            <ac:spMk id="12" creationId="{DF88B045-7C7B-E49F-5B96-9253B94ED1FA}"/>
          </ac:spMkLst>
        </pc:spChg>
        <pc:grpChg chg="mod">
          <ac:chgData name="Егор Евгеньевич" userId="2d66c46eb1b02b5e" providerId="LiveId" clId="{99E46A78-55CA-4D2D-A615-5AD4FCAED27C}" dt="2024-02-29T17:35:51.307" v="391"/>
          <ac:grpSpMkLst>
            <pc:docMk/>
            <pc:sldMk cId="4144176792" sldId="347"/>
            <ac:grpSpMk id="15" creationId="{9442E23A-EC67-EF73-4DCF-68E9E9F3534C}"/>
          </ac:grpSpMkLst>
        </pc:grpChg>
        <pc:picChg chg="add mod">
          <ac:chgData name="Егор Евгеньевич" userId="2d66c46eb1b02b5e" providerId="LiveId" clId="{99E46A78-55CA-4D2D-A615-5AD4FCAED27C}" dt="2024-02-29T17:34:53.060" v="344" actId="1076"/>
          <ac:picMkLst>
            <pc:docMk/>
            <pc:sldMk cId="4144176792" sldId="347"/>
            <ac:picMk id="2" creationId="{30E1C0C5-3057-723C-F4D3-415B97BD23BD}"/>
          </ac:picMkLst>
        </pc:picChg>
        <pc:picChg chg="del">
          <ac:chgData name="Егор Евгеньевич" userId="2d66c46eb1b02b5e" providerId="LiveId" clId="{99E46A78-55CA-4D2D-A615-5AD4FCAED27C}" dt="2024-02-29T17:34:33.584" v="339" actId="478"/>
          <ac:picMkLst>
            <pc:docMk/>
            <pc:sldMk cId="4144176792" sldId="347"/>
            <ac:picMk id="8" creationId="{42E40ACE-1679-82F9-B227-BAB0E7459B72}"/>
          </ac:picMkLst>
        </pc:picChg>
        <pc:inkChg chg="add mod">
          <ac:chgData name="Егор Евгеньевич" userId="2d66c46eb1b02b5e" providerId="LiveId" clId="{99E46A78-55CA-4D2D-A615-5AD4FCAED27C}" dt="2024-02-29T17:35:51.307" v="391"/>
          <ac:inkMkLst>
            <pc:docMk/>
            <pc:sldMk cId="4144176792" sldId="347"/>
            <ac:inkMk id="10" creationId="{ED185FC9-69BF-9981-72EC-65AC200E5098}"/>
          </ac:inkMkLst>
        </pc:inkChg>
        <pc:inkChg chg="add mod">
          <ac:chgData name="Егор Евгеньевич" userId="2d66c46eb1b02b5e" providerId="LiveId" clId="{99E46A78-55CA-4D2D-A615-5AD4FCAED27C}" dt="2024-02-29T17:35:51.307" v="391"/>
          <ac:inkMkLst>
            <pc:docMk/>
            <pc:sldMk cId="4144176792" sldId="347"/>
            <ac:inkMk id="13" creationId="{BA3435DD-A507-53EF-D5F9-03CD37703375}"/>
          </ac:inkMkLst>
        </pc:inkChg>
      </pc:sldChg>
      <pc:sldChg chg="addSp delSp modSp add mod ord">
        <pc:chgData name="Егор Евгеньевич" userId="2d66c46eb1b02b5e" providerId="LiveId" clId="{99E46A78-55CA-4D2D-A615-5AD4FCAED27C}" dt="2024-03-01T07:34:44.779" v="634"/>
        <pc:sldMkLst>
          <pc:docMk/>
          <pc:sldMk cId="559419171" sldId="348"/>
        </pc:sldMkLst>
        <pc:spChg chg="mod">
          <ac:chgData name="Егор Евгеньевич" userId="2d66c46eb1b02b5e" providerId="LiveId" clId="{99E46A78-55CA-4D2D-A615-5AD4FCAED27C}" dt="2024-02-29T17:37:10.468" v="461" actId="1076"/>
          <ac:spMkLst>
            <pc:docMk/>
            <pc:sldMk cId="559419171" sldId="348"/>
            <ac:spMk id="3" creationId="{0A90B898-BDAB-B189-BB05-B7B8BE6D246E}"/>
          </ac:spMkLst>
        </pc:spChg>
        <pc:spChg chg="del mod">
          <ac:chgData name="Егор Евгеньевич" userId="2d66c46eb1b02b5e" providerId="LiveId" clId="{99E46A78-55CA-4D2D-A615-5AD4FCAED27C}" dt="2024-02-29T17:37:13.673" v="463" actId="478"/>
          <ac:spMkLst>
            <pc:docMk/>
            <pc:sldMk cId="559419171" sldId="348"/>
            <ac:spMk id="5" creationId="{FAAB6422-B367-F7A5-067C-3D30C9F43828}"/>
          </ac:spMkLst>
        </pc:spChg>
        <pc:spChg chg="del">
          <ac:chgData name="Егор Евгеньевич" userId="2d66c46eb1b02b5e" providerId="LiveId" clId="{99E46A78-55CA-4D2D-A615-5AD4FCAED27C}" dt="2024-02-29T17:36:04.365" v="395" actId="478"/>
          <ac:spMkLst>
            <pc:docMk/>
            <pc:sldMk cId="559419171" sldId="348"/>
            <ac:spMk id="9" creationId="{D2095F8E-ADD4-ADCA-C35D-EB95141B586F}"/>
          </ac:spMkLst>
        </pc:spChg>
        <pc:grpChg chg="del">
          <ac:chgData name="Егор Евгеньевич" userId="2d66c46eb1b02b5e" providerId="LiveId" clId="{99E46A78-55CA-4D2D-A615-5AD4FCAED27C}" dt="2024-02-29T17:36:03.165" v="394" actId="478"/>
          <ac:grpSpMkLst>
            <pc:docMk/>
            <pc:sldMk cId="559419171" sldId="348"/>
            <ac:grpSpMk id="15" creationId="{CD02A846-BA25-BD30-1F47-2B62DD5F1374}"/>
          </ac:grpSpMkLst>
        </pc:grpChg>
        <pc:picChg chg="del">
          <ac:chgData name="Егор Евгеньевич" userId="2d66c46eb1b02b5e" providerId="LiveId" clId="{99E46A78-55CA-4D2D-A615-5AD4FCAED27C}" dt="2024-02-29T17:36:02.626" v="393" actId="478"/>
          <ac:picMkLst>
            <pc:docMk/>
            <pc:sldMk cId="559419171" sldId="348"/>
            <ac:picMk id="2" creationId="{B6FB1851-939D-D69C-CE2A-80F2A5112E60}"/>
          </ac:picMkLst>
        </pc:picChg>
        <pc:picChg chg="add mod">
          <ac:chgData name="Егор Евгеньевич" userId="2d66c46eb1b02b5e" providerId="LiveId" clId="{99E46A78-55CA-4D2D-A615-5AD4FCAED27C}" dt="2024-02-29T17:36:38.844" v="411" actId="1076"/>
          <ac:picMkLst>
            <pc:docMk/>
            <pc:sldMk cId="559419171" sldId="348"/>
            <ac:picMk id="4" creationId="{BDD9C3E6-5A3E-EDFD-0D28-3A75A6EC2A86}"/>
          </ac:picMkLst>
        </pc:picChg>
        <pc:picChg chg="add mod modCrop">
          <ac:chgData name="Егор Евгеньевич" userId="2d66c46eb1b02b5e" providerId="LiveId" clId="{99E46A78-55CA-4D2D-A615-5AD4FCAED27C}" dt="2024-02-29T17:36:39.646" v="412" actId="1076"/>
          <ac:picMkLst>
            <pc:docMk/>
            <pc:sldMk cId="559419171" sldId="348"/>
            <ac:picMk id="7" creationId="{A3C2FC42-7490-B305-0F9B-CB044C7152D0}"/>
          </ac:picMkLst>
        </pc:picChg>
      </pc:sldChg>
      <pc:sldChg chg="addSp delSp modSp add mod">
        <pc:chgData name="Егор Евгеньевич" userId="2d66c46eb1b02b5e" providerId="LiveId" clId="{99E46A78-55CA-4D2D-A615-5AD4FCAED27C}" dt="2024-02-29T17:38:36.049" v="479" actId="113"/>
        <pc:sldMkLst>
          <pc:docMk/>
          <pc:sldMk cId="1783987798" sldId="349"/>
        </pc:sldMkLst>
        <pc:spChg chg="mod">
          <ac:chgData name="Егор Евгеньевич" userId="2d66c46eb1b02b5e" providerId="LiveId" clId="{99E46A78-55CA-4D2D-A615-5AD4FCAED27C}" dt="2024-02-29T17:37:23.628" v="466" actId="20577"/>
          <ac:spMkLst>
            <pc:docMk/>
            <pc:sldMk cId="1783987798" sldId="349"/>
            <ac:spMk id="3" creationId="{8E9C8B62-D275-7750-C2E0-12BB9FB6AEE0}"/>
          </ac:spMkLst>
        </pc:spChg>
        <pc:spChg chg="add mod">
          <ac:chgData name="Егор Евгеньевич" userId="2d66c46eb1b02b5e" providerId="LiveId" clId="{99E46A78-55CA-4D2D-A615-5AD4FCAED27C}" dt="2024-02-29T17:38:36.049" v="479" actId="113"/>
          <ac:spMkLst>
            <pc:docMk/>
            <pc:sldMk cId="1783987798" sldId="349"/>
            <ac:spMk id="8" creationId="{421B62E4-F90F-DF04-3524-CFCB31AB5F87}"/>
          </ac:spMkLst>
        </pc:spChg>
        <pc:picChg chg="add mod">
          <ac:chgData name="Егор Евгеньевич" userId="2d66c46eb1b02b5e" providerId="LiveId" clId="{99E46A78-55CA-4D2D-A615-5AD4FCAED27C}" dt="2024-02-29T17:37:33.459" v="472" actId="1076"/>
          <ac:picMkLst>
            <pc:docMk/>
            <pc:sldMk cId="1783987798" sldId="349"/>
            <ac:picMk id="2" creationId="{03F9CE05-D032-4D80-086F-E9159F863133}"/>
          </ac:picMkLst>
        </pc:picChg>
        <pc:picChg chg="del">
          <ac:chgData name="Егор Евгеньевич" userId="2d66c46eb1b02b5e" providerId="LiveId" clId="{99E46A78-55CA-4D2D-A615-5AD4FCAED27C}" dt="2024-02-29T17:37:26.010" v="467" actId="478"/>
          <ac:picMkLst>
            <pc:docMk/>
            <pc:sldMk cId="1783987798" sldId="349"/>
            <ac:picMk id="4" creationId="{8C7F42DE-0A6F-AD6A-F7AB-BC8670048F2A}"/>
          </ac:picMkLst>
        </pc:picChg>
        <pc:picChg chg="del">
          <ac:chgData name="Егор Евгеньевич" userId="2d66c46eb1b02b5e" providerId="LiveId" clId="{99E46A78-55CA-4D2D-A615-5AD4FCAED27C}" dt="2024-02-29T17:37:26.397" v="468" actId="478"/>
          <ac:picMkLst>
            <pc:docMk/>
            <pc:sldMk cId="1783987798" sldId="349"/>
            <ac:picMk id="7" creationId="{1880B64B-D038-6D89-6B12-E7663CBB7FBD}"/>
          </ac:picMkLst>
        </pc:picChg>
      </pc:sldChg>
      <pc:sldChg chg="addSp delSp modSp add mod">
        <pc:chgData name="Егор Евгеньевич" userId="2d66c46eb1b02b5e" providerId="LiveId" clId="{99E46A78-55CA-4D2D-A615-5AD4FCAED27C}" dt="2024-02-29T17:45:02.660" v="519" actId="1076"/>
        <pc:sldMkLst>
          <pc:docMk/>
          <pc:sldMk cId="3257094098" sldId="350"/>
        </pc:sldMkLst>
        <pc:spChg chg="mod">
          <ac:chgData name="Егор Евгеньевич" userId="2d66c46eb1b02b5e" providerId="LiveId" clId="{99E46A78-55CA-4D2D-A615-5AD4FCAED27C}" dt="2024-02-29T17:38:58.539" v="490" actId="20577"/>
          <ac:spMkLst>
            <pc:docMk/>
            <pc:sldMk cId="3257094098" sldId="350"/>
            <ac:spMk id="3" creationId="{258E2A27-EC2B-03F7-8DD2-75B7B65C8FC3}"/>
          </ac:spMkLst>
        </pc:spChg>
        <pc:spChg chg="add mod">
          <ac:chgData name="Егор Евгеньевич" userId="2d66c46eb1b02b5e" providerId="LiveId" clId="{99E46A78-55CA-4D2D-A615-5AD4FCAED27C}" dt="2024-02-29T17:39:45.417" v="508" actId="20577"/>
          <ac:spMkLst>
            <pc:docMk/>
            <pc:sldMk cId="3257094098" sldId="350"/>
            <ac:spMk id="5" creationId="{8961BC25-0930-99D9-74DF-A10C2F3619A7}"/>
          </ac:spMkLst>
        </pc:spChg>
        <pc:spChg chg="del">
          <ac:chgData name="Егор Евгеньевич" userId="2d66c46eb1b02b5e" providerId="LiveId" clId="{99E46A78-55CA-4D2D-A615-5AD4FCAED27C}" dt="2024-02-29T17:38:54.413" v="482" actId="478"/>
          <ac:spMkLst>
            <pc:docMk/>
            <pc:sldMk cId="3257094098" sldId="350"/>
            <ac:spMk id="8" creationId="{F8A6B9B5-E4A2-555A-F22B-D5F95066ABBC}"/>
          </ac:spMkLst>
        </pc:spChg>
        <pc:picChg chg="del">
          <ac:chgData name="Егор Евгеньевич" userId="2d66c46eb1b02b5e" providerId="LiveId" clId="{99E46A78-55CA-4D2D-A615-5AD4FCAED27C}" dt="2024-02-29T17:38:53.204" v="481" actId="478"/>
          <ac:picMkLst>
            <pc:docMk/>
            <pc:sldMk cId="3257094098" sldId="350"/>
            <ac:picMk id="2" creationId="{0C4A4265-D290-3818-E604-7E125B8D6CCB}"/>
          </ac:picMkLst>
        </pc:picChg>
        <pc:picChg chg="add del mod">
          <ac:chgData name="Егор Евгеньевич" userId="2d66c46eb1b02b5e" providerId="LiveId" clId="{99E46A78-55CA-4D2D-A615-5AD4FCAED27C}" dt="2024-02-29T17:44:37.846" v="511" actId="478"/>
          <ac:picMkLst>
            <pc:docMk/>
            <pc:sldMk cId="3257094098" sldId="350"/>
            <ac:picMk id="9" creationId="{B8B09066-27FF-E904-0CAE-5C933D418109}"/>
          </ac:picMkLst>
        </pc:picChg>
        <pc:picChg chg="add del">
          <ac:chgData name="Егор Евгеньевич" userId="2d66c46eb1b02b5e" providerId="LiveId" clId="{99E46A78-55CA-4D2D-A615-5AD4FCAED27C}" dt="2024-02-29T17:44:39.376" v="513" actId="22"/>
          <ac:picMkLst>
            <pc:docMk/>
            <pc:sldMk cId="3257094098" sldId="350"/>
            <ac:picMk id="12" creationId="{93214EC6-03D1-8637-FE58-1F564D33DB7B}"/>
          </ac:picMkLst>
        </pc:picChg>
        <pc:picChg chg="add mod">
          <ac:chgData name="Егор Евгеньевич" userId="2d66c46eb1b02b5e" providerId="LiveId" clId="{99E46A78-55CA-4D2D-A615-5AD4FCAED27C}" dt="2024-02-29T17:45:02.660" v="519" actId="1076"/>
          <ac:picMkLst>
            <pc:docMk/>
            <pc:sldMk cId="3257094098" sldId="350"/>
            <ac:picMk id="13" creationId="{4B41132E-0759-D12E-8917-0AEBEB0DAF0A}"/>
          </ac:picMkLst>
        </pc:picChg>
      </pc:sldChg>
      <pc:sldChg chg="addSp delSp modSp add mod">
        <pc:chgData name="Егор Евгеньевич" userId="2d66c46eb1b02b5e" providerId="LiveId" clId="{99E46A78-55CA-4D2D-A615-5AD4FCAED27C}" dt="2024-02-29T17:47:25.290" v="594" actId="20577"/>
        <pc:sldMkLst>
          <pc:docMk/>
          <pc:sldMk cId="1056406104" sldId="351"/>
        </pc:sldMkLst>
        <pc:spChg chg="del">
          <ac:chgData name="Егор Евгеньевич" userId="2d66c46eb1b02b5e" providerId="LiveId" clId="{99E46A78-55CA-4D2D-A615-5AD4FCAED27C}" dt="2024-02-29T17:45:08.562" v="523" actId="478"/>
          <ac:spMkLst>
            <pc:docMk/>
            <pc:sldMk cId="1056406104" sldId="351"/>
            <ac:spMk id="5" creationId="{24A8EF6B-DCA2-6AE8-7367-F85F77673FE0}"/>
          </ac:spMkLst>
        </pc:spChg>
        <pc:spChg chg="add mod">
          <ac:chgData name="Егор Евгеньевич" userId="2d66c46eb1b02b5e" providerId="LiveId" clId="{99E46A78-55CA-4D2D-A615-5AD4FCAED27C}" dt="2024-02-29T17:47:25.290" v="594" actId="20577"/>
          <ac:spMkLst>
            <pc:docMk/>
            <pc:sldMk cId="1056406104" sldId="351"/>
            <ac:spMk id="9" creationId="{B35354AC-3CB5-59C1-561B-7FEB8A95F9D9}"/>
          </ac:spMkLst>
        </pc:spChg>
        <pc:picChg chg="add mod modCrop">
          <ac:chgData name="Егор Евгеньевич" userId="2d66c46eb1b02b5e" providerId="LiveId" clId="{99E46A78-55CA-4D2D-A615-5AD4FCAED27C}" dt="2024-02-29T17:46:40.774" v="546" actId="14100"/>
          <ac:picMkLst>
            <pc:docMk/>
            <pc:sldMk cId="1056406104" sldId="351"/>
            <ac:picMk id="2" creationId="{480883C0-4F8C-78DB-2A76-F02D3B939052}"/>
          </ac:picMkLst>
        </pc:picChg>
        <pc:picChg chg="add del mod">
          <ac:chgData name="Егор Евгеньевич" userId="2d66c46eb1b02b5e" providerId="LiveId" clId="{99E46A78-55CA-4D2D-A615-5AD4FCAED27C}" dt="2024-02-29T17:45:48.011" v="533" actId="478"/>
          <ac:picMkLst>
            <pc:docMk/>
            <pc:sldMk cId="1056406104" sldId="351"/>
            <ac:picMk id="4" creationId="{E9C48CC2-643E-BDEE-49BC-F866C4001BF6}"/>
          </ac:picMkLst>
        </pc:picChg>
        <pc:picChg chg="add mod">
          <ac:chgData name="Егор Евгеньевич" userId="2d66c46eb1b02b5e" providerId="LiveId" clId="{99E46A78-55CA-4D2D-A615-5AD4FCAED27C}" dt="2024-02-29T17:47:06.606" v="555" actId="1076"/>
          <ac:picMkLst>
            <pc:docMk/>
            <pc:sldMk cId="1056406104" sldId="351"/>
            <ac:picMk id="7" creationId="{C37569EF-D499-3664-53B2-95751EE86B52}"/>
          </ac:picMkLst>
        </pc:picChg>
        <pc:picChg chg="del mod">
          <ac:chgData name="Егор Евгеньевич" userId="2d66c46eb1b02b5e" providerId="LiveId" clId="{99E46A78-55CA-4D2D-A615-5AD4FCAED27C}" dt="2024-02-29T17:45:07.425" v="522" actId="478"/>
          <ac:picMkLst>
            <pc:docMk/>
            <pc:sldMk cId="1056406104" sldId="351"/>
            <ac:picMk id="13" creationId="{AF7D1D1F-CE2F-8186-03C9-1E1A5E78D4B7}"/>
          </ac:picMkLst>
        </pc:picChg>
      </pc:sldChg>
      <pc:sldChg chg="addSp delSp modSp add mod">
        <pc:chgData name="Егор Евгеньевич" userId="2d66c46eb1b02b5e" providerId="LiveId" clId="{99E46A78-55CA-4D2D-A615-5AD4FCAED27C}" dt="2024-02-29T17:49:21.061" v="621" actId="255"/>
        <pc:sldMkLst>
          <pc:docMk/>
          <pc:sldMk cId="397686492" sldId="352"/>
        </pc:sldMkLst>
        <pc:spChg chg="add mod">
          <ac:chgData name="Егор Евгеньевич" userId="2d66c46eb1b02b5e" providerId="LiveId" clId="{99E46A78-55CA-4D2D-A615-5AD4FCAED27C}" dt="2024-02-29T17:49:21.061" v="621" actId="255"/>
          <ac:spMkLst>
            <pc:docMk/>
            <pc:sldMk cId="397686492" sldId="352"/>
            <ac:spMk id="8" creationId="{BB7C98CB-2F72-A835-50E3-EE3A4956490E}"/>
          </ac:spMkLst>
        </pc:spChg>
        <pc:spChg chg="del">
          <ac:chgData name="Егор Евгеньевич" userId="2d66c46eb1b02b5e" providerId="LiveId" clId="{99E46A78-55CA-4D2D-A615-5AD4FCAED27C}" dt="2024-02-29T17:47:57.991" v="598" actId="478"/>
          <ac:spMkLst>
            <pc:docMk/>
            <pc:sldMk cId="397686492" sldId="352"/>
            <ac:spMk id="9" creationId="{267F1EDB-A5A0-B09F-8B5D-AB01F6937393}"/>
          </ac:spMkLst>
        </pc:spChg>
        <pc:picChg chg="del">
          <ac:chgData name="Егор Евгеньевич" userId="2d66c46eb1b02b5e" providerId="LiveId" clId="{99E46A78-55CA-4D2D-A615-5AD4FCAED27C}" dt="2024-02-29T17:47:56.893" v="596" actId="478"/>
          <ac:picMkLst>
            <pc:docMk/>
            <pc:sldMk cId="397686492" sldId="352"/>
            <ac:picMk id="2" creationId="{2467413F-9C43-92D4-561E-EB31A3BFF670}"/>
          </ac:picMkLst>
        </pc:picChg>
        <pc:picChg chg="add mod">
          <ac:chgData name="Егор Евгеньевич" userId="2d66c46eb1b02b5e" providerId="LiveId" clId="{99E46A78-55CA-4D2D-A615-5AD4FCAED27C}" dt="2024-02-29T17:49:18.353" v="620" actId="1076"/>
          <ac:picMkLst>
            <pc:docMk/>
            <pc:sldMk cId="397686492" sldId="352"/>
            <ac:picMk id="4" creationId="{91970C3F-0325-4A45-2833-31A0C9375A52}"/>
          </ac:picMkLst>
        </pc:picChg>
        <pc:picChg chg="del">
          <ac:chgData name="Егор Евгеньевич" userId="2d66c46eb1b02b5e" providerId="LiveId" clId="{99E46A78-55CA-4D2D-A615-5AD4FCAED27C}" dt="2024-02-29T17:47:57.215" v="597" actId="478"/>
          <ac:picMkLst>
            <pc:docMk/>
            <pc:sldMk cId="397686492" sldId="352"/>
            <ac:picMk id="7" creationId="{8F01756C-11A9-3DCE-FE7B-09145FA96EED}"/>
          </ac:picMkLst>
        </pc:picChg>
      </pc:sldChg>
      <pc:sldChg chg="addSp delSp modSp add mod">
        <pc:chgData name="Егор Евгеньевич" userId="2d66c46eb1b02b5e" providerId="LiveId" clId="{99E46A78-55CA-4D2D-A615-5AD4FCAED27C}" dt="2024-03-01T07:42:20.074" v="724"/>
        <pc:sldMkLst>
          <pc:docMk/>
          <pc:sldMk cId="799026409" sldId="353"/>
        </pc:sldMkLst>
        <pc:spChg chg="mod">
          <ac:chgData name="Егор Евгеньевич" userId="2d66c46eb1b02b5e" providerId="LiveId" clId="{99E46A78-55CA-4D2D-A615-5AD4FCAED27C}" dt="2024-03-01T07:35:10.354" v="711" actId="20577"/>
          <ac:spMkLst>
            <pc:docMk/>
            <pc:sldMk cId="799026409" sldId="353"/>
            <ac:spMk id="3" creationId="{00176487-A943-3CD0-2BDE-92D155FCF13F}"/>
          </ac:spMkLst>
        </pc:spChg>
        <pc:spChg chg="del">
          <ac:chgData name="Егор Евгеньевич" userId="2d66c46eb1b02b5e" providerId="LiveId" clId="{99E46A78-55CA-4D2D-A615-5AD4FCAED27C}" dt="2024-02-29T17:52:23.045" v="625" actId="478"/>
          <ac:spMkLst>
            <pc:docMk/>
            <pc:sldMk cId="799026409" sldId="353"/>
            <ac:spMk id="8" creationId="{D909A1F7-B722-86B8-7EE8-86E4607311D6}"/>
          </ac:spMkLst>
        </pc:spChg>
        <pc:picChg chg="add mod">
          <ac:chgData name="Егор Евгеньевич" userId="2d66c46eb1b02b5e" providerId="LiveId" clId="{99E46A78-55CA-4D2D-A615-5AD4FCAED27C}" dt="2024-03-01T07:41:53.990" v="713"/>
          <ac:picMkLst>
            <pc:docMk/>
            <pc:sldMk cId="799026409" sldId="353"/>
            <ac:picMk id="2" creationId="{26009FF3-8085-1BC0-AFC5-17C4AE63E567}"/>
          </ac:picMkLst>
        </pc:picChg>
        <pc:picChg chg="add del mod">
          <ac:chgData name="Егор Евгеньевич" userId="2d66c46eb1b02b5e" providerId="LiveId" clId="{99E46A78-55CA-4D2D-A615-5AD4FCAED27C}" dt="2024-03-01T07:41:56.326" v="714" actId="478"/>
          <ac:picMkLst>
            <pc:docMk/>
            <pc:sldMk cId="799026409" sldId="353"/>
            <ac:picMk id="4" creationId="{163EB42E-DD88-6A76-E670-96EBDF281194}"/>
          </ac:picMkLst>
        </pc:picChg>
        <pc:picChg chg="del mod">
          <ac:chgData name="Егор Евгеньевич" userId="2d66c46eb1b02b5e" providerId="LiveId" clId="{99E46A78-55CA-4D2D-A615-5AD4FCAED27C}" dt="2024-02-29T17:52:21.528" v="624" actId="478"/>
          <ac:picMkLst>
            <pc:docMk/>
            <pc:sldMk cId="799026409" sldId="353"/>
            <ac:picMk id="4" creationId="{72D7CD1B-ABD5-BA05-003F-84091AD826E5}"/>
          </ac:picMkLst>
        </pc:picChg>
        <pc:picChg chg="add mod">
          <ac:chgData name="Егор Евгеньевич" userId="2d66c46eb1b02b5e" providerId="LiveId" clId="{99E46A78-55CA-4D2D-A615-5AD4FCAED27C}" dt="2024-03-01T07:42:10.914" v="723" actId="1076"/>
          <ac:picMkLst>
            <pc:docMk/>
            <pc:sldMk cId="799026409" sldId="353"/>
            <ac:picMk id="5" creationId="{03F2223E-F7B2-08D5-A001-16F8D0DF6FDC}"/>
          </ac:picMkLst>
        </pc:picChg>
        <pc:picChg chg="add del">
          <ac:chgData name="Егор Евгеньевич" userId="2d66c46eb1b02b5e" providerId="LiveId" clId="{99E46A78-55CA-4D2D-A615-5AD4FCAED27C}" dt="2024-02-29T17:52:32.986" v="632" actId="478"/>
          <ac:picMkLst>
            <pc:docMk/>
            <pc:sldMk cId="799026409" sldId="353"/>
            <ac:picMk id="5" creationId="{3EC07CEA-C318-281F-7703-2E18B4A1C211}"/>
          </ac:picMkLst>
        </pc:picChg>
        <pc:picChg chg="add del mod">
          <ac:chgData name="Егор Евгеньевич" userId="2d66c46eb1b02b5e" providerId="LiveId" clId="{99E46A78-55CA-4D2D-A615-5AD4FCAED27C}" dt="2024-02-29T17:52:30.933" v="631" actId="478"/>
          <ac:picMkLst>
            <pc:docMk/>
            <pc:sldMk cId="799026409" sldId="353"/>
            <ac:picMk id="9" creationId="{55FFA51F-C564-4006-D7D0-389303A89FE6}"/>
          </ac:picMkLst>
        </pc:picChg>
        <pc:cxnChg chg="add mod">
          <ac:chgData name="Егор Евгеньевич" userId="2d66c46eb1b02b5e" providerId="LiveId" clId="{99E46A78-55CA-4D2D-A615-5AD4FCAED27C}" dt="2024-03-01T07:42:20.074" v="724"/>
          <ac:cxnSpMkLst>
            <pc:docMk/>
            <pc:sldMk cId="799026409" sldId="353"/>
            <ac:cxnSpMk id="7" creationId="{0DAEE792-87D4-EACA-DCA1-88EE4955E4C7}"/>
          </ac:cxnSpMkLst>
        </pc:cxnChg>
      </pc:sldChg>
      <pc:sldChg chg="addSp delSp modSp add mod">
        <pc:chgData name="Егор Евгеньевич" userId="2d66c46eb1b02b5e" providerId="LiveId" clId="{99E46A78-55CA-4D2D-A615-5AD4FCAED27C}" dt="2024-03-01T14:32:24.157" v="2398" actId="6549"/>
        <pc:sldMkLst>
          <pc:docMk/>
          <pc:sldMk cId="4276505665" sldId="354"/>
        </pc:sldMkLst>
        <pc:spChg chg="add mod">
          <ac:chgData name="Егор Евгеньевич" userId="2d66c46eb1b02b5e" providerId="LiveId" clId="{99E46A78-55CA-4D2D-A615-5AD4FCAED27C}" dt="2024-03-01T14:32:24.157" v="2398" actId="6549"/>
          <ac:spMkLst>
            <pc:docMk/>
            <pc:sldMk cId="4276505665" sldId="354"/>
            <ac:spMk id="10" creationId="{A2EBC61B-1479-16CC-3C2F-40941C26E502}"/>
          </ac:spMkLst>
        </pc:spChg>
        <pc:graphicFrameChg chg="add del mod">
          <ac:chgData name="Егор Евгеньевич" userId="2d66c46eb1b02b5e" providerId="LiveId" clId="{99E46A78-55CA-4D2D-A615-5AD4FCAED27C}" dt="2024-03-01T08:04:33.871" v="735" actId="478"/>
          <ac:graphicFrameMkLst>
            <pc:docMk/>
            <pc:sldMk cId="4276505665" sldId="354"/>
            <ac:graphicFrameMk id="4" creationId="{C15F4B4F-51DA-1484-9B2B-F965A1C4DA03}"/>
          </ac:graphicFrameMkLst>
        </pc:graphicFrameChg>
        <pc:graphicFrameChg chg="add mod">
          <ac:chgData name="Егор Евгеньевич" userId="2d66c46eb1b02b5e" providerId="LiveId" clId="{99E46A78-55CA-4D2D-A615-5AD4FCAED27C}" dt="2024-03-01T08:07:59.884" v="921" actId="1076"/>
          <ac:graphicFrameMkLst>
            <pc:docMk/>
            <pc:sldMk cId="4276505665" sldId="354"/>
            <ac:graphicFrameMk id="8" creationId="{1B0D9507-CDCF-19E1-05DF-6B51993B2D16}"/>
          </ac:graphicFrameMkLst>
        </pc:graphicFrameChg>
        <pc:graphicFrameChg chg="add mod">
          <ac:chgData name="Егор Евгеньевич" userId="2d66c46eb1b02b5e" providerId="LiveId" clId="{99E46A78-55CA-4D2D-A615-5AD4FCAED27C}" dt="2024-03-01T08:07:59.023" v="920" actId="1076"/>
          <ac:graphicFrameMkLst>
            <pc:docMk/>
            <pc:sldMk cId="4276505665" sldId="354"/>
            <ac:graphicFrameMk id="9" creationId="{2AE82E8B-A6A2-320E-F0A7-FBCE823EC4D6}"/>
          </ac:graphicFrameMkLst>
        </pc:graphicFrameChg>
        <pc:picChg chg="del">
          <ac:chgData name="Егор Евгеньевич" userId="2d66c46eb1b02b5e" providerId="LiveId" clId="{99E46A78-55CA-4D2D-A615-5AD4FCAED27C}" dt="2024-03-01T07:50:34.114" v="726" actId="478"/>
          <ac:picMkLst>
            <pc:docMk/>
            <pc:sldMk cId="4276505665" sldId="354"/>
            <ac:picMk id="2" creationId="{BF5B4F8E-6B88-2C00-D858-5B5C7530F1A6}"/>
          </ac:picMkLst>
        </pc:picChg>
        <pc:picChg chg="del">
          <ac:chgData name="Егор Евгеньевич" userId="2d66c46eb1b02b5e" providerId="LiveId" clId="{99E46A78-55CA-4D2D-A615-5AD4FCAED27C}" dt="2024-03-01T07:50:34.864" v="727" actId="478"/>
          <ac:picMkLst>
            <pc:docMk/>
            <pc:sldMk cId="4276505665" sldId="354"/>
            <ac:picMk id="5" creationId="{9DA92F14-BB53-6CDD-D4AB-85CDA1AA888A}"/>
          </ac:picMkLst>
        </pc:picChg>
        <pc:cxnChg chg="del">
          <ac:chgData name="Егор Евгеньевич" userId="2d66c46eb1b02b5e" providerId="LiveId" clId="{99E46A78-55CA-4D2D-A615-5AD4FCAED27C}" dt="2024-03-01T07:50:35.549" v="728" actId="478"/>
          <ac:cxnSpMkLst>
            <pc:docMk/>
            <pc:sldMk cId="4276505665" sldId="354"/>
            <ac:cxnSpMk id="7" creationId="{50885258-9889-430F-17DA-034E599028E9}"/>
          </ac:cxnSpMkLst>
        </pc:cxnChg>
      </pc:sldChg>
      <pc:sldChg chg="addSp delSp modSp add mod">
        <pc:chgData name="Егор Евгеньевич" userId="2d66c46eb1b02b5e" providerId="LiveId" clId="{99E46A78-55CA-4D2D-A615-5AD4FCAED27C}" dt="2024-03-01T08:22:55.274" v="1776" actId="1076"/>
        <pc:sldMkLst>
          <pc:docMk/>
          <pc:sldMk cId="2927320642" sldId="355"/>
        </pc:sldMkLst>
        <pc:spChg chg="add mod">
          <ac:chgData name="Егор Евгеньевич" userId="2d66c46eb1b02b5e" providerId="LiveId" clId="{99E46A78-55CA-4D2D-A615-5AD4FCAED27C}" dt="2024-03-01T08:22:50.314" v="1773" actId="1076"/>
          <ac:spMkLst>
            <pc:docMk/>
            <pc:sldMk cId="2927320642" sldId="355"/>
            <ac:spMk id="5" creationId="{1BC21C90-223A-8715-4873-545E13481BED}"/>
          </ac:spMkLst>
        </pc:spChg>
        <pc:spChg chg="add mod">
          <ac:chgData name="Егор Евгеньевич" userId="2d66c46eb1b02b5e" providerId="LiveId" clId="{99E46A78-55CA-4D2D-A615-5AD4FCAED27C}" dt="2024-03-01T08:22:55.274" v="1776" actId="1076"/>
          <ac:spMkLst>
            <pc:docMk/>
            <pc:sldMk cId="2927320642" sldId="355"/>
            <ac:spMk id="7" creationId="{8787B988-07D8-7222-B8FB-669AC4164498}"/>
          </ac:spMkLst>
        </pc:spChg>
        <pc:spChg chg="mod">
          <ac:chgData name="Егор Евгеньевич" userId="2d66c46eb1b02b5e" providerId="LiveId" clId="{99E46A78-55CA-4D2D-A615-5AD4FCAED27C}" dt="2024-03-01T08:22:53.997" v="1775" actId="1076"/>
          <ac:spMkLst>
            <pc:docMk/>
            <pc:sldMk cId="2927320642" sldId="355"/>
            <ac:spMk id="10" creationId="{C908AF91-4C7D-AFE6-1A89-0E3562702E9F}"/>
          </ac:spMkLst>
        </pc:spChg>
        <pc:graphicFrameChg chg="add mod">
          <ac:chgData name="Егор Евгеньевич" userId="2d66c46eb1b02b5e" providerId="LiveId" clId="{99E46A78-55CA-4D2D-A615-5AD4FCAED27C}" dt="2024-03-01T08:22:51.623" v="1774" actId="1076"/>
          <ac:graphicFrameMkLst>
            <pc:docMk/>
            <pc:sldMk cId="2927320642" sldId="355"/>
            <ac:graphicFrameMk id="2" creationId="{21370DAF-A4AE-C33F-5581-22590770D155}"/>
          </ac:graphicFrameMkLst>
        </pc:graphicFrameChg>
        <pc:graphicFrameChg chg="add mod">
          <ac:chgData name="Егор Евгеньевич" userId="2d66c46eb1b02b5e" providerId="LiveId" clId="{99E46A78-55CA-4D2D-A615-5AD4FCAED27C}" dt="2024-03-01T08:22:45.331" v="1771" actId="1076"/>
          <ac:graphicFrameMkLst>
            <pc:docMk/>
            <pc:sldMk cId="2927320642" sldId="355"/>
            <ac:graphicFrameMk id="4" creationId="{0AEC92A0-F125-45B5-30B7-DEB4BD537841}"/>
          </ac:graphicFrameMkLst>
        </pc:graphicFrameChg>
        <pc:graphicFrameChg chg="del">
          <ac:chgData name="Егор Евгеньевич" userId="2d66c46eb1b02b5e" providerId="LiveId" clId="{99E46A78-55CA-4D2D-A615-5AD4FCAED27C}" dt="2024-03-01T08:08:10.120" v="923" actId="478"/>
          <ac:graphicFrameMkLst>
            <pc:docMk/>
            <pc:sldMk cId="2927320642" sldId="355"/>
            <ac:graphicFrameMk id="8" creationId="{EE69145E-0402-6449-6334-1E808E9CCB50}"/>
          </ac:graphicFrameMkLst>
        </pc:graphicFrameChg>
        <pc:graphicFrameChg chg="del">
          <ac:chgData name="Егор Евгеньевич" userId="2d66c46eb1b02b5e" providerId="LiveId" clId="{99E46A78-55CA-4D2D-A615-5AD4FCAED27C}" dt="2024-03-01T08:08:10.486" v="924" actId="478"/>
          <ac:graphicFrameMkLst>
            <pc:docMk/>
            <pc:sldMk cId="2927320642" sldId="355"/>
            <ac:graphicFrameMk id="9" creationId="{2277596F-4DC1-417C-60A3-4D1571F0BF26}"/>
          </ac:graphicFrameMkLst>
        </pc:graphicFrameChg>
      </pc:sldChg>
      <pc:sldChg chg="addSp delSp modSp add mod">
        <pc:chgData name="Егор Евгеньевич" userId="2d66c46eb1b02b5e" providerId="LiveId" clId="{99E46A78-55CA-4D2D-A615-5AD4FCAED27C}" dt="2024-04-10T08:33:28.732" v="8080" actId="1076"/>
        <pc:sldMkLst>
          <pc:docMk/>
          <pc:sldMk cId="277225966" sldId="356"/>
        </pc:sldMkLst>
        <pc:spChg chg="mod">
          <ac:chgData name="Егор Евгеньевич" userId="2d66c46eb1b02b5e" providerId="LiveId" clId="{99E46A78-55CA-4D2D-A615-5AD4FCAED27C}" dt="2024-03-01T08:18:13.356" v="1230" actId="20577"/>
          <ac:spMkLst>
            <pc:docMk/>
            <pc:sldMk cId="277225966" sldId="356"/>
            <ac:spMk id="3" creationId="{63BCF5B3-9027-32CB-5EB8-780C7DEFFF2E}"/>
          </ac:spMkLst>
        </pc:spChg>
        <pc:spChg chg="add del">
          <ac:chgData name="Егор Евгеньевич" userId="2d66c46eb1b02b5e" providerId="LiveId" clId="{99E46A78-55CA-4D2D-A615-5AD4FCAED27C}" dt="2024-04-08T07:41:28.376" v="2408" actId="22"/>
          <ac:spMkLst>
            <pc:docMk/>
            <pc:sldMk cId="277225966" sldId="356"/>
            <ac:spMk id="4" creationId="{245584BC-A3E9-1290-9B2E-3DB4E5C0D8C0}"/>
          </ac:spMkLst>
        </pc:spChg>
        <pc:spChg chg="mod">
          <ac:chgData name="Егор Евгеньевич" userId="2d66c46eb1b02b5e" providerId="LiveId" clId="{99E46A78-55CA-4D2D-A615-5AD4FCAED27C}" dt="2024-04-10T08:33:28.732" v="8080" actId="1076"/>
          <ac:spMkLst>
            <pc:docMk/>
            <pc:sldMk cId="277225966" sldId="356"/>
            <ac:spMk id="5" creationId="{4D466448-C7E2-2502-74DA-A5F1A1D0D521}"/>
          </ac:spMkLst>
        </pc:spChg>
        <pc:spChg chg="del">
          <ac:chgData name="Егор Евгеньевич" userId="2d66c46eb1b02b5e" providerId="LiveId" clId="{99E46A78-55CA-4D2D-A615-5AD4FCAED27C}" dt="2024-03-01T08:17:28.308" v="1142" actId="478"/>
          <ac:spMkLst>
            <pc:docMk/>
            <pc:sldMk cId="277225966" sldId="356"/>
            <ac:spMk id="10" creationId="{EB7E5E67-7FE5-3E60-57C7-8DE13B82FBF5}"/>
          </ac:spMkLst>
        </pc:spChg>
        <pc:graphicFrameChg chg="del mod">
          <ac:chgData name="Егор Евгеньевич" userId="2d66c46eb1b02b5e" providerId="LiveId" clId="{99E46A78-55CA-4D2D-A615-5AD4FCAED27C}" dt="2024-03-01T08:17:27.024" v="1140" actId="478"/>
          <ac:graphicFrameMkLst>
            <pc:docMk/>
            <pc:sldMk cId="277225966" sldId="356"/>
            <ac:graphicFrameMk id="2" creationId="{B34840E3-B847-B48C-6C80-4A8D53AAC2CD}"/>
          </ac:graphicFrameMkLst>
        </pc:graphicFrameChg>
        <pc:graphicFrameChg chg="del">
          <ac:chgData name="Егор Евгеньевич" userId="2d66c46eb1b02b5e" providerId="LiveId" clId="{99E46A78-55CA-4D2D-A615-5AD4FCAED27C}" dt="2024-03-01T08:17:27.460" v="1141" actId="478"/>
          <ac:graphicFrameMkLst>
            <pc:docMk/>
            <pc:sldMk cId="277225966" sldId="356"/>
            <ac:graphicFrameMk id="4" creationId="{5165BD47-3723-D79C-DB71-76440BA67BF5}"/>
          </ac:graphicFrameMkLst>
        </pc:graphicFrameChg>
      </pc:sldChg>
      <pc:sldChg chg="new del">
        <pc:chgData name="Егор Евгеньевич" userId="2d66c46eb1b02b5e" providerId="LiveId" clId="{99E46A78-55CA-4D2D-A615-5AD4FCAED27C}" dt="2024-04-08T07:45:17.191" v="2574" actId="47"/>
        <pc:sldMkLst>
          <pc:docMk/>
          <pc:sldMk cId="3267181282" sldId="357"/>
        </pc:sldMkLst>
      </pc:sldChg>
      <pc:sldChg chg="modSp add mod">
        <pc:chgData name="Егор Евгеньевич" userId="2d66c46eb1b02b5e" providerId="LiveId" clId="{99E46A78-55CA-4D2D-A615-5AD4FCAED27C}" dt="2024-04-08T07:42:30.293" v="2571" actId="20577"/>
        <pc:sldMkLst>
          <pc:docMk/>
          <pc:sldMk cId="1427081222" sldId="358"/>
        </pc:sldMkLst>
        <pc:spChg chg="mod">
          <ac:chgData name="Егор Евгеньевич" userId="2d66c46eb1b02b5e" providerId="LiveId" clId="{99E46A78-55CA-4D2D-A615-5AD4FCAED27C}" dt="2024-04-08T07:42:30.293" v="2571" actId="20577"/>
          <ac:spMkLst>
            <pc:docMk/>
            <pc:sldMk cId="1427081222" sldId="358"/>
            <ac:spMk id="3" creationId="{D638B9A1-3DE9-4686-A6BC-2FE123BCCE69}"/>
          </ac:spMkLst>
        </pc:spChg>
      </pc:sldChg>
      <pc:sldChg chg="addSp delSp modSp add mod">
        <pc:chgData name="Егор Евгеньевич" userId="2d66c46eb1b02b5e" providerId="LiveId" clId="{99E46A78-55CA-4D2D-A615-5AD4FCAED27C}" dt="2024-04-08T15:03:30.419" v="5274" actId="20577"/>
        <pc:sldMkLst>
          <pc:docMk/>
          <pc:sldMk cId="2939787256" sldId="359"/>
        </pc:sldMkLst>
        <pc:spChg chg="add del mod">
          <ac:chgData name="Егор Евгеньевич" userId="2d66c46eb1b02b5e" providerId="LiveId" clId="{99E46A78-55CA-4D2D-A615-5AD4FCAED27C}" dt="2024-04-08T07:56:48.312" v="2797"/>
          <ac:spMkLst>
            <pc:docMk/>
            <pc:sldMk cId="2939787256" sldId="359"/>
            <ac:spMk id="2" creationId="{1BAB9921-CEE2-1132-162D-438D28E1B9C7}"/>
          </ac:spMkLst>
        </pc:spChg>
        <pc:spChg chg="mod">
          <ac:chgData name="Егор Евгеньевич" userId="2d66c46eb1b02b5e" providerId="LiveId" clId="{99E46A78-55CA-4D2D-A615-5AD4FCAED27C}" dt="2024-04-08T07:51:50.728" v="2599" actId="20577"/>
          <ac:spMkLst>
            <pc:docMk/>
            <pc:sldMk cId="2939787256" sldId="359"/>
            <ac:spMk id="3" creationId="{63BCF5B3-9027-32CB-5EB8-780C7DEFFF2E}"/>
          </ac:spMkLst>
        </pc:spChg>
        <pc:spChg chg="del">
          <ac:chgData name="Егор Евгеньевич" userId="2d66c46eb1b02b5e" providerId="LiveId" clId="{99E46A78-55CA-4D2D-A615-5AD4FCAED27C}" dt="2024-04-08T07:51:53.700" v="2600" actId="478"/>
          <ac:spMkLst>
            <pc:docMk/>
            <pc:sldMk cId="2939787256" sldId="359"/>
            <ac:spMk id="5" creationId="{4D466448-C7E2-2502-74DA-A5F1A1D0D521}"/>
          </ac:spMkLst>
        </pc:spChg>
        <pc:graphicFrameChg chg="add mod modGraphic">
          <ac:chgData name="Егор Евгеньевич" userId="2d66c46eb1b02b5e" providerId="LiveId" clId="{99E46A78-55CA-4D2D-A615-5AD4FCAED27C}" dt="2024-04-08T15:03:30.419" v="5274" actId="20577"/>
          <ac:graphicFrameMkLst>
            <pc:docMk/>
            <pc:sldMk cId="2939787256" sldId="359"/>
            <ac:graphicFrameMk id="4" creationId="{2F14D660-F5BC-C9F9-03A4-09FFBD991C60}"/>
          </ac:graphicFrameMkLst>
        </pc:graphicFrameChg>
        <pc:picChg chg="add mod">
          <ac:chgData name="Егор Евгеньевич" userId="2d66c46eb1b02b5e" providerId="LiveId" clId="{99E46A78-55CA-4D2D-A615-5AD4FCAED27C}" dt="2024-04-08T07:58:54.941" v="2820" actId="14100"/>
          <ac:picMkLst>
            <pc:docMk/>
            <pc:sldMk cId="2939787256" sldId="359"/>
            <ac:picMk id="8" creationId="{B606AE58-1786-ABBF-E68C-3C73FC9F4E5C}"/>
          </ac:picMkLst>
        </pc:picChg>
        <pc:picChg chg="add mod">
          <ac:chgData name="Егор Евгеньевич" userId="2d66c46eb1b02b5e" providerId="LiveId" clId="{99E46A78-55CA-4D2D-A615-5AD4FCAED27C}" dt="2024-04-08T07:59:21.778" v="2821"/>
          <ac:picMkLst>
            <pc:docMk/>
            <pc:sldMk cId="2939787256" sldId="359"/>
            <ac:picMk id="9" creationId="{982BA13C-6D3F-C23F-D167-138F9FD533CD}"/>
          </ac:picMkLst>
        </pc:picChg>
      </pc:sldChg>
      <pc:sldChg chg="addSp delSp modSp add mod ord">
        <pc:chgData name="Егор Евгеньевич" userId="2d66c46eb1b02b5e" providerId="LiveId" clId="{99E46A78-55CA-4D2D-A615-5AD4FCAED27C}" dt="2024-04-08T08:29:33.331" v="2912" actId="14100"/>
        <pc:sldMkLst>
          <pc:docMk/>
          <pc:sldMk cId="3719280825" sldId="360"/>
        </pc:sldMkLst>
        <pc:spChg chg="mod">
          <ac:chgData name="Егор Евгеньевич" userId="2d66c46eb1b02b5e" providerId="LiveId" clId="{99E46A78-55CA-4D2D-A615-5AD4FCAED27C}" dt="2024-04-08T08:28:29.192" v="2886" actId="20577"/>
          <ac:spMkLst>
            <pc:docMk/>
            <pc:sldMk cId="3719280825" sldId="360"/>
            <ac:spMk id="3" creationId="{63BCF5B3-9027-32CB-5EB8-780C7DEFFF2E}"/>
          </ac:spMkLst>
        </pc:spChg>
        <pc:spChg chg="add del mod">
          <ac:chgData name="Егор Евгеньевич" userId="2d66c46eb1b02b5e" providerId="LiveId" clId="{99E46A78-55CA-4D2D-A615-5AD4FCAED27C}" dt="2024-04-08T08:29:06.627" v="2892" actId="20577"/>
          <ac:spMkLst>
            <pc:docMk/>
            <pc:sldMk cId="3719280825" sldId="360"/>
            <ac:spMk id="7" creationId="{7B3880DE-7AE5-F4D9-3566-1151BD535DBE}"/>
          </ac:spMkLst>
        </pc:spChg>
        <pc:spChg chg="add del">
          <ac:chgData name="Егор Евгеньевич" userId="2d66c46eb1b02b5e" providerId="LiveId" clId="{99E46A78-55CA-4D2D-A615-5AD4FCAED27C}" dt="2024-04-08T08:29:03.176" v="2890" actId="22"/>
          <ac:spMkLst>
            <pc:docMk/>
            <pc:sldMk cId="3719280825" sldId="360"/>
            <ac:spMk id="13" creationId="{841DBF7E-F695-AD03-FC3C-91FE8AF998B8}"/>
          </ac:spMkLst>
        </pc:spChg>
        <pc:spChg chg="add mod">
          <ac:chgData name="Егор Евгеньевич" userId="2d66c46eb1b02b5e" providerId="LiveId" clId="{99E46A78-55CA-4D2D-A615-5AD4FCAED27C}" dt="2024-04-08T08:29:26.837" v="2908" actId="14100"/>
          <ac:spMkLst>
            <pc:docMk/>
            <pc:sldMk cId="3719280825" sldId="360"/>
            <ac:spMk id="16" creationId="{A6C801DD-9072-77A0-0649-E0832EA9196E}"/>
          </ac:spMkLst>
        </pc:spChg>
        <pc:graphicFrameChg chg="del modGraphic">
          <ac:chgData name="Егор Евгеньевич" userId="2d66c46eb1b02b5e" providerId="LiveId" clId="{99E46A78-55CA-4D2D-A615-5AD4FCAED27C}" dt="2024-04-08T07:59:28.843" v="2825" actId="478"/>
          <ac:graphicFrameMkLst>
            <pc:docMk/>
            <pc:sldMk cId="3719280825" sldId="360"/>
            <ac:graphicFrameMk id="4" creationId="{2F14D660-F5BC-C9F9-03A4-09FFBD991C60}"/>
          </ac:graphicFrameMkLst>
        </pc:graphicFrameChg>
        <pc:picChg chg="add mod">
          <ac:chgData name="Егор Евгеньевич" userId="2d66c46eb1b02b5e" providerId="LiveId" clId="{99E46A78-55CA-4D2D-A615-5AD4FCAED27C}" dt="2024-04-08T08:29:30.735" v="2910" actId="1076"/>
          <ac:picMkLst>
            <pc:docMk/>
            <pc:sldMk cId="3719280825" sldId="360"/>
            <ac:picMk id="5" creationId="{5CA2AC0B-8422-F056-1C73-495947721574}"/>
          </ac:picMkLst>
        </pc:picChg>
        <pc:picChg chg="del">
          <ac:chgData name="Егор Евгеньевич" userId="2d66c46eb1b02b5e" providerId="LiveId" clId="{99E46A78-55CA-4D2D-A615-5AD4FCAED27C}" dt="2024-04-08T07:59:26.984" v="2823" actId="478"/>
          <ac:picMkLst>
            <pc:docMk/>
            <pc:sldMk cId="3719280825" sldId="360"/>
            <ac:picMk id="8" creationId="{B606AE58-1786-ABBF-E68C-3C73FC9F4E5C}"/>
          </ac:picMkLst>
        </pc:picChg>
        <pc:picChg chg="add mod">
          <ac:chgData name="Егор Евгеньевич" userId="2d66c46eb1b02b5e" providerId="LiveId" clId="{99E46A78-55CA-4D2D-A615-5AD4FCAED27C}" dt="2024-04-08T08:29:33.331" v="2912" actId="14100"/>
          <ac:picMkLst>
            <pc:docMk/>
            <pc:sldMk cId="3719280825" sldId="360"/>
            <ac:picMk id="10" creationId="{9A3DC739-E54B-63F4-2DDE-0FDDBA176608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8T08:35:17.055" v="2950" actId="22"/>
        <pc:sldMkLst>
          <pc:docMk/>
          <pc:sldMk cId="243394013" sldId="361"/>
        </pc:sldMkLst>
        <pc:spChg chg="del">
          <ac:chgData name="Егор Евгеньевич" userId="2d66c46eb1b02b5e" providerId="LiveId" clId="{99E46A78-55CA-4D2D-A615-5AD4FCAED27C}" dt="2024-04-08T08:30:16.588" v="2916" actId="478"/>
          <ac:spMkLst>
            <pc:docMk/>
            <pc:sldMk cId="243394013" sldId="361"/>
            <ac:spMk id="7" creationId="{7B3880DE-7AE5-F4D9-3566-1151BD535DBE}"/>
          </ac:spMkLst>
        </pc:spChg>
        <pc:spChg chg="add mod">
          <ac:chgData name="Егор Евгеньевич" userId="2d66c46eb1b02b5e" providerId="LiveId" clId="{99E46A78-55CA-4D2D-A615-5AD4FCAED27C}" dt="2024-04-08T08:33:04.940" v="2947" actId="1076"/>
          <ac:spMkLst>
            <pc:docMk/>
            <pc:sldMk cId="243394013" sldId="361"/>
            <ac:spMk id="9" creationId="{4AFADCEC-85D6-6AA3-50BB-4B87A62AE48D}"/>
          </ac:spMkLst>
        </pc:spChg>
        <pc:spChg chg="del">
          <ac:chgData name="Егор Евгеньевич" userId="2d66c46eb1b02b5e" providerId="LiveId" clId="{99E46A78-55CA-4D2D-A615-5AD4FCAED27C}" dt="2024-04-08T08:30:18.790" v="2917" actId="478"/>
          <ac:spMkLst>
            <pc:docMk/>
            <pc:sldMk cId="243394013" sldId="361"/>
            <ac:spMk id="16" creationId="{A6C801DD-9072-77A0-0649-E0832EA9196E}"/>
          </ac:spMkLst>
        </pc:spChg>
        <pc:picChg chg="add mod">
          <ac:chgData name="Егор Евгеньевич" userId="2d66c46eb1b02b5e" providerId="LiveId" clId="{99E46A78-55CA-4D2D-A615-5AD4FCAED27C}" dt="2024-04-08T08:32:38.618" v="2943" actId="1076"/>
          <ac:picMkLst>
            <pc:docMk/>
            <pc:sldMk cId="243394013" sldId="361"/>
            <ac:picMk id="4" creationId="{3AD2DCCB-07DB-CA44-5C59-4BEDA8378E76}"/>
          </ac:picMkLst>
        </pc:picChg>
        <pc:picChg chg="del">
          <ac:chgData name="Егор Евгеньевич" userId="2d66c46eb1b02b5e" providerId="LiveId" clId="{99E46A78-55CA-4D2D-A615-5AD4FCAED27C}" dt="2024-04-08T08:30:15.029" v="2914" actId="478"/>
          <ac:picMkLst>
            <pc:docMk/>
            <pc:sldMk cId="243394013" sldId="361"/>
            <ac:picMk id="5" creationId="{5CA2AC0B-8422-F056-1C73-495947721574}"/>
          </ac:picMkLst>
        </pc:picChg>
        <pc:picChg chg="del">
          <ac:chgData name="Егор Евгеньевич" userId="2d66c46eb1b02b5e" providerId="LiveId" clId="{99E46A78-55CA-4D2D-A615-5AD4FCAED27C}" dt="2024-04-08T08:30:15.734" v="2915" actId="478"/>
          <ac:picMkLst>
            <pc:docMk/>
            <pc:sldMk cId="243394013" sldId="361"/>
            <ac:picMk id="10" creationId="{9A3DC739-E54B-63F4-2DDE-0FDDBA176608}"/>
          </ac:picMkLst>
        </pc:picChg>
        <pc:picChg chg="add mod">
          <ac:chgData name="Егор Евгеньевич" userId="2d66c46eb1b02b5e" providerId="LiveId" clId="{99E46A78-55CA-4D2D-A615-5AD4FCAED27C}" dt="2024-04-08T08:33:06.515" v="2948" actId="1076"/>
          <ac:picMkLst>
            <pc:docMk/>
            <pc:sldMk cId="243394013" sldId="361"/>
            <ac:picMk id="13" creationId="{3DD80AF4-9C08-9089-0B12-C6AB12B702A9}"/>
          </ac:picMkLst>
        </pc:picChg>
        <pc:picChg chg="add del">
          <ac:chgData name="Егор Евгеньевич" userId="2d66c46eb1b02b5e" providerId="LiveId" clId="{99E46A78-55CA-4D2D-A615-5AD4FCAED27C}" dt="2024-04-08T08:35:17.055" v="2950" actId="22"/>
          <ac:picMkLst>
            <pc:docMk/>
            <pc:sldMk cId="243394013" sldId="361"/>
            <ac:picMk id="17" creationId="{4BFD62D0-DF9B-F662-F623-FFF2C04A6464}"/>
          </ac:picMkLst>
        </pc:picChg>
      </pc:sldChg>
      <pc:sldChg chg="addSp delSp modSp add mod ord">
        <pc:chgData name="Егор Евгеньевич" userId="2d66c46eb1b02b5e" providerId="LiveId" clId="{99E46A78-55CA-4D2D-A615-5AD4FCAED27C}" dt="2024-04-08T08:39:29.426" v="2970"/>
        <pc:sldMkLst>
          <pc:docMk/>
          <pc:sldMk cId="386659166" sldId="362"/>
        </pc:sldMkLst>
        <pc:spChg chg="mod">
          <ac:chgData name="Егор Евгеньевич" userId="2d66c46eb1b02b5e" providerId="LiveId" clId="{99E46A78-55CA-4D2D-A615-5AD4FCAED27C}" dt="2024-04-08T08:37:53.425" v="2964"/>
          <ac:spMkLst>
            <pc:docMk/>
            <pc:sldMk cId="386659166" sldId="362"/>
            <ac:spMk id="9" creationId="{4AFADCEC-85D6-6AA3-50BB-4B87A62AE48D}"/>
          </ac:spMkLst>
        </pc:spChg>
        <pc:picChg chg="del">
          <ac:chgData name="Егор Евгеньевич" userId="2d66c46eb1b02b5e" providerId="LiveId" clId="{99E46A78-55CA-4D2D-A615-5AD4FCAED27C}" dt="2024-04-08T08:35:55.294" v="2952" actId="478"/>
          <ac:picMkLst>
            <pc:docMk/>
            <pc:sldMk cId="386659166" sldId="362"/>
            <ac:picMk id="4" creationId="{3AD2DCCB-07DB-CA44-5C59-4BEDA8378E76}"/>
          </ac:picMkLst>
        </pc:picChg>
        <pc:picChg chg="add mod">
          <ac:chgData name="Егор Евгеньевич" userId="2d66c46eb1b02b5e" providerId="LiveId" clId="{99E46A78-55CA-4D2D-A615-5AD4FCAED27C}" dt="2024-04-08T08:35:59.800" v="2955" actId="1076"/>
          <ac:picMkLst>
            <pc:docMk/>
            <pc:sldMk cId="386659166" sldId="362"/>
            <ac:picMk id="5" creationId="{670B02B4-3A33-47CF-7D0A-01FA161B9DC4}"/>
          </ac:picMkLst>
        </pc:picChg>
        <pc:picChg chg="add mod">
          <ac:chgData name="Егор Евгеньевич" userId="2d66c46eb1b02b5e" providerId="LiveId" clId="{99E46A78-55CA-4D2D-A615-5AD4FCAED27C}" dt="2024-04-08T08:36:32.938" v="2963" actId="1076"/>
          <ac:picMkLst>
            <pc:docMk/>
            <pc:sldMk cId="386659166" sldId="362"/>
            <ac:picMk id="8" creationId="{BFC9A9DA-B00D-06DA-9E1B-E95FBFEA761C}"/>
          </ac:picMkLst>
        </pc:picChg>
        <pc:picChg chg="del">
          <ac:chgData name="Егор Евгеньевич" userId="2d66c46eb1b02b5e" providerId="LiveId" clId="{99E46A78-55CA-4D2D-A615-5AD4FCAED27C}" dt="2024-04-08T08:35:56.989" v="2953" actId="478"/>
          <ac:picMkLst>
            <pc:docMk/>
            <pc:sldMk cId="386659166" sldId="362"/>
            <ac:picMk id="13" creationId="{3DD80AF4-9C08-9089-0B12-C6AB12B702A9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8T08:40:38.286" v="2996" actId="20577"/>
        <pc:sldMkLst>
          <pc:docMk/>
          <pc:sldMk cId="3969211226" sldId="363"/>
        </pc:sldMkLst>
        <pc:spChg chg="add mod">
          <ac:chgData name="Егор Евгеньевич" userId="2d66c46eb1b02b5e" providerId="LiveId" clId="{99E46A78-55CA-4D2D-A615-5AD4FCAED27C}" dt="2024-04-08T08:40:38.286" v="2996" actId="20577"/>
          <ac:spMkLst>
            <pc:docMk/>
            <pc:sldMk cId="3969211226" sldId="363"/>
            <ac:spMk id="7" creationId="{9277766D-0ABF-47D6-7997-0A8725ADCC87}"/>
          </ac:spMkLst>
        </pc:spChg>
        <pc:spChg chg="del">
          <ac:chgData name="Егор Евгеньевич" userId="2d66c46eb1b02b5e" providerId="LiveId" clId="{99E46A78-55CA-4D2D-A615-5AD4FCAED27C}" dt="2024-04-08T08:38:03.245" v="2968" actId="478"/>
          <ac:spMkLst>
            <pc:docMk/>
            <pc:sldMk cId="3969211226" sldId="363"/>
            <ac:spMk id="9" creationId="{4AFADCEC-85D6-6AA3-50BB-4B87A62AE48D}"/>
          </ac:spMkLst>
        </pc:spChg>
        <pc:picChg chg="add mod modCrop">
          <ac:chgData name="Егор Евгеньевич" userId="2d66c46eb1b02b5e" providerId="LiveId" clId="{99E46A78-55CA-4D2D-A615-5AD4FCAED27C}" dt="2024-04-08T08:39:59.693" v="2984" actId="1076"/>
          <ac:picMkLst>
            <pc:docMk/>
            <pc:sldMk cId="3969211226" sldId="363"/>
            <ac:picMk id="4" creationId="{13042ED2-4ED0-B6D0-06AA-B333D458DD2C}"/>
          </ac:picMkLst>
        </pc:picChg>
        <pc:picChg chg="del">
          <ac:chgData name="Егор Евгеньевич" userId="2d66c46eb1b02b5e" providerId="LiveId" clId="{99E46A78-55CA-4D2D-A615-5AD4FCAED27C}" dt="2024-04-08T08:38:01.062" v="2966" actId="478"/>
          <ac:picMkLst>
            <pc:docMk/>
            <pc:sldMk cId="3969211226" sldId="363"/>
            <ac:picMk id="5" creationId="{670B02B4-3A33-47CF-7D0A-01FA161B9DC4}"/>
          </ac:picMkLst>
        </pc:picChg>
        <pc:picChg chg="del">
          <ac:chgData name="Егор Евгеньевич" userId="2d66c46eb1b02b5e" providerId="LiveId" clId="{99E46A78-55CA-4D2D-A615-5AD4FCAED27C}" dt="2024-04-08T08:38:01.674" v="2967" actId="478"/>
          <ac:picMkLst>
            <pc:docMk/>
            <pc:sldMk cId="3969211226" sldId="363"/>
            <ac:picMk id="8" creationId="{BFC9A9DA-B00D-06DA-9E1B-E95FBFEA761C}"/>
          </ac:picMkLst>
        </pc:picChg>
        <pc:picChg chg="add mod">
          <ac:chgData name="Егор Евгеньевич" userId="2d66c46eb1b02b5e" providerId="LiveId" clId="{99E46A78-55CA-4D2D-A615-5AD4FCAED27C}" dt="2024-04-08T08:40:08.385" v="2988" actId="1076"/>
          <ac:picMkLst>
            <pc:docMk/>
            <pc:sldMk cId="3969211226" sldId="363"/>
            <ac:picMk id="12" creationId="{F31F7C57-A610-DD90-9C97-5B561FFA8CFC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8T08:45:05.417" v="3634" actId="20577"/>
        <pc:sldMkLst>
          <pc:docMk/>
          <pc:sldMk cId="4130485705" sldId="364"/>
        </pc:sldMkLst>
        <pc:spChg chg="add mod">
          <ac:chgData name="Егор Евгеньевич" userId="2d66c46eb1b02b5e" providerId="LiveId" clId="{99E46A78-55CA-4D2D-A615-5AD4FCAED27C}" dt="2024-04-08T08:45:05.417" v="3634" actId="20577"/>
          <ac:spMkLst>
            <pc:docMk/>
            <pc:sldMk cId="4130485705" sldId="364"/>
            <ac:spMk id="2" creationId="{E5B29227-6DF4-23EF-DDAB-196292B4C92D}"/>
          </ac:spMkLst>
        </pc:spChg>
        <pc:spChg chg="mod">
          <ac:chgData name="Егор Евгеньевич" userId="2d66c46eb1b02b5e" providerId="LiveId" clId="{99E46A78-55CA-4D2D-A615-5AD4FCAED27C}" dt="2024-04-08T08:41:11.303" v="3067" actId="20577"/>
          <ac:spMkLst>
            <pc:docMk/>
            <pc:sldMk cId="4130485705" sldId="364"/>
            <ac:spMk id="3" creationId="{63BCF5B3-9027-32CB-5EB8-780C7DEFFF2E}"/>
          </ac:spMkLst>
        </pc:spChg>
        <pc:spChg chg="del">
          <ac:chgData name="Егор Евгеньевич" userId="2d66c46eb1b02b5e" providerId="LiveId" clId="{99E46A78-55CA-4D2D-A615-5AD4FCAED27C}" dt="2024-04-08T08:41:15.108" v="3070" actId="478"/>
          <ac:spMkLst>
            <pc:docMk/>
            <pc:sldMk cId="4130485705" sldId="364"/>
            <ac:spMk id="9" creationId="{4AFADCEC-85D6-6AA3-50BB-4B87A62AE48D}"/>
          </ac:spMkLst>
        </pc:spChg>
        <pc:picChg chg="del">
          <ac:chgData name="Егор Евгеньевич" userId="2d66c46eb1b02b5e" providerId="LiveId" clId="{99E46A78-55CA-4D2D-A615-5AD4FCAED27C}" dt="2024-04-08T08:41:13.165" v="3068" actId="478"/>
          <ac:picMkLst>
            <pc:docMk/>
            <pc:sldMk cId="4130485705" sldId="364"/>
            <ac:picMk id="5" creationId="{670B02B4-3A33-47CF-7D0A-01FA161B9DC4}"/>
          </ac:picMkLst>
        </pc:picChg>
        <pc:picChg chg="del">
          <ac:chgData name="Егор Евгеньевич" userId="2d66c46eb1b02b5e" providerId="LiveId" clId="{99E46A78-55CA-4D2D-A615-5AD4FCAED27C}" dt="2024-04-08T08:41:13.804" v="3069" actId="478"/>
          <ac:picMkLst>
            <pc:docMk/>
            <pc:sldMk cId="4130485705" sldId="364"/>
            <ac:picMk id="8" creationId="{BFC9A9DA-B00D-06DA-9E1B-E95FBFEA761C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8T09:02:36.799" v="3879" actId="9405"/>
        <pc:sldMkLst>
          <pc:docMk/>
          <pc:sldMk cId="92418838" sldId="365"/>
        </pc:sldMkLst>
        <pc:spChg chg="mod">
          <ac:chgData name="Егор Евгеньевич" userId="2d66c46eb1b02b5e" providerId="LiveId" clId="{99E46A78-55CA-4D2D-A615-5AD4FCAED27C}" dt="2024-04-08T08:49:06.604" v="3677" actId="20577"/>
          <ac:spMkLst>
            <pc:docMk/>
            <pc:sldMk cId="92418838" sldId="365"/>
            <ac:spMk id="3" creationId="{63BCF5B3-9027-32CB-5EB8-780C7DEFFF2E}"/>
          </ac:spMkLst>
        </pc:spChg>
        <pc:spChg chg="mod">
          <ac:chgData name="Егор Евгеньевич" userId="2d66c46eb1b02b5e" providerId="LiveId" clId="{99E46A78-55CA-4D2D-A615-5AD4FCAED27C}" dt="2024-04-08T08:48:46.101" v="3657" actId="13926"/>
          <ac:spMkLst>
            <pc:docMk/>
            <pc:sldMk cId="92418838" sldId="365"/>
            <ac:spMk id="6" creationId="{4B8BF84F-E63D-B9F5-0F82-782C4A43AB1D}"/>
          </ac:spMkLst>
        </pc:spChg>
        <pc:spChg chg="mod">
          <ac:chgData name="Егор Евгеньевич" userId="2d66c46eb1b02b5e" providerId="LiveId" clId="{99E46A78-55CA-4D2D-A615-5AD4FCAED27C}" dt="2024-04-08T08:48:46.101" v="3657" actId="13926"/>
          <ac:spMkLst>
            <pc:docMk/>
            <pc:sldMk cId="92418838" sldId="365"/>
            <ac:spMk id="14" creationId="{6FF36385-74DF-8B93-62C5-34F0FF44C9AA}"/>
          </ac:spMkLst>
        </pc:spChg>
        <pc:graphicFrameChg chg="add mod modGraphic">
          <ac:chgData name="Егор Евгеньевич" userId="2d66c46eb1b02b5e" providerId="LiveId" clId="{99E46A78-55CA-4D2D-A615-5AD4FCAED27C}" dt="2024-04-08T08:48:51.369" v="3658" actId="13926"/>
          <ac:graphicFrameMkLst>
            <pc:docMk/>
            <pc:sldMk cId="92418838" sldId="365"/>
            <ac:graphicFrameMk id="2" creationId="{433D9D64-1C1D-7287-C527-05529E0E5DB8}"/>
          </ac:graphicFrameMkLst>
        </pc:graphicFrameChg>
        <pc:graphicFrameChg chg="del modGraphic">
          <ac:chgData name="Егор Евгеньевич" userId="2d66c46eb1b02b5e" providerId="LiveId" clId="{99E46A78-55CA-4D2D-A615-5AD4FCAED27C}" dt="2024-04-08T08:47:13.094" v="3638" actId="478"/>
          <ac:graphicFrameMkLst>
            <pc:docMk/>
            <pc:sldMk cId="92418838" sldId="365"/>
            <ac:graphicFrameMk id="4" creationId="{2F14D660-F5BC-C9F9-03A4-09FFBD991C60}"/>
          </ac:graphicFrameMkLst>
        </pc:graphicFrameChg>
        <pc:picChg chg="del">
          <ac:chgData name="Егор Евгеньевич" userId="2d66c46eb1b02b5e" providerId="LiveId" clId="{99E46A78-55CA-4D2D-A615-5AD4FCAED27C}" dt="2024-04-08T08:47:11.883" v="3637" actId="478"/>
          <ac:picMkLst>
            <pc:docMk/>
            <pc:sldMk cId="92418838" sldId="365"/>
            <ac:picMk id="8" creationId="{B606AE58-1786-ABBF-E68C-3C73FC9F4E5C}"/>
          </ac:picMkLst>
        </pc:picChg>
        <pc:picChg chg="mod">
          <ac:chgData name="Егор Евгеньевич" userId="2d66c46eb1b02b5e" providerId="LiveId" clId="{99E46A78-55CA-4D2D-A615-5AD4FCAED27C}" dt="2024-04-08T08:48:46.101" v="3657" actId="13926"/>
          <ac:picMkLst>
            <pc:docMk/>
            <pc:sldMk cId="92418838" sldId="365"/>
            <ac:picMk id="11" creationId="{7D7E7CBD-A29B-CB31-A9E5-F0AC0D1FB98E}"/>
          </ac:picMkLst>
        </pc:picChg>
        <pc:inkChg chg="add">
          <ac:chgData name="Егор Евгеньевич" userId="2d66c46eb1b02b5e" providerId="LiveId" clId="{99E46A78-55CA-4D2D-A615-5AD4FCAED27C}" dt="2024-04-08T09:02:31.685" v="3876" actId="9405"/>
          <ac:inkMkLst>
            <pc:docMk/>
            <pc:sldMk cId="92418838" sldId="365"/>
            <ac:inkMk id="5" creationId="{ED8D94EE-17F5-6510-E184-ECA29DFDBD22}"/>
          </ac:inkMkLst>
        </pc:inkChg>
        <pc:inkChg chg="add">
          <ac:chgData name="Егор Евгеньевич" userId="2d66c46eb1b02b5e" providerId="LiveId" clId="{99E46A78-55CA-4D2D-A615-5AD4FCAED27C}" dt="2024-04-08T09:02:33.485" v="3877" actId="9405"/>
          <ac:inkMkLst>
            <pc:docMk/>
            <pc:sldMk cId="92418838" sldId="365"/>
            <ac:inkMk id="7" creationId="{9ED4293C-C0E2-F3C9-6F17-35FE320A9729}"/>
          </ac:inkMkLst>
        </pc:inkChg>
        <pc:inkChg chg="add">
          <ac:chgData name="Егор Евгеньевич" userId="2d66c46eb1b02b5e" providerId="LiveId" clId="{99E46A78-55CA-4D2D-A615-5AD4FCAED27C}" dt="2024-04-08T09:02:35.286" v="3878" actId="9405"/>
          <ac:inkMkLst>
            <pc:docMk/>
            <pc:sldMk cId="92418838" sldId="365"/>
            <ac:inkMk id="9" creationId="{8EA84062-2C6E-07F3-515A-6467C1DECE05}"/>
          </ac:inkMkLst>
        </pc:inkChg>
        <pc:inkChg chg="add">
          <ac:chgData name="Егор Евгеньевич" userId="2d66c46eb1b02b5e" providerId="LiveId" clId="{99E46A78-55CA-4D2D-A615-5AD4FCAED27C}" dt="2024-04-08T09:02:36.799" v="3879" actId="9405"/>
          <ac:inkMkLst>
            <pc:docMk/>
            <pc:sldMk cId="92418838" sldId="365"/>
            <ac:inkMk id="10" creationId="{3FB6D758-E108-98F8-3892-A99F9DCB74C9}"/>
          </ac:inkMkLst>
        </pc:inkChg>
      </pc:sldChg>
      <pc:sldChg chg="addSp delSp modSp add mod">
        <pc:chgData name="Егор Евгеньевич" userId="2d66c46eb1b02b5e" providerId="LiveId" clId="{99E46A78-55CA-4D2D-A615-5AD4FCAED27C}" dt="2024-04-08T09:06:25.491" v="3925" actId="20577"/>
        <pc:sldMkLst>
          <pc:docMk/>
          <pc:sldMk cId="664870634" sldId="366"/>
        </pc:sldMkLst>
        <pc:spChg chg="mod">
          <ac:chgData name="Егор Евгеньевич" userId="2d66c46eb1b02b5e" providerId="LiveId" clId="{99E46A78-55CA-4D2D-A615-5AD4FCAED27C}" dt="2024-04-08T09:06:25.491" v="3925" actId="20577"/>
          <ac:spMkLst>
            <pc:docMk/>
            <pc:sldMk cId="664870634" sldId="366"/>
            <ac:spMk id="3" creationId="{63BCF5B3-9027-32CB-5EB8-780C7DEFFF2E}"/>
          </ac:spMkLst>
        </pc:spChg>
        <pc:spChg chg="add mod">
          <ac:chgData name="Егор Евгеньевич" userId="2d66c46eb1b02b5e" providerId="LiveId" clId="{99E46A78-55CA-4D2D-A615-5AD4FCAED27C}" dt="2024-04-08T08:52:42.829" v="3871" actId="122"/>
          <ac:spMkLst>
            <pc:docMk/>
            <pc:sldMk cId="664870634" sldId="366"/>
            <ac:spMk id="13" creationId="{FD4EA38C-2873-E1CF-0166-7A633E8A2D13}"/>
          </ac:spMkLst>
        </pc:spChg>
        <pc:spChg chg="add mod">
          <ac:chgData name="Егор Евгеньевич" userId="2d66c46eb1b02b5e" providerId="LiveId" clId="{99E46A78-55CA-4D2D-A615-5AD4FCAED27C}" dt="2024-04-08T08:52:46.555" v="3873" actId="1076"/>
          <ac:spMkLst>
            <pc:docMk/>
            <pc:sldMk cId="664870634" sldId="366"/>
            <ac:spMk id="17" creationId="{94D68DF2-481C-85C7-4E03-648CB21A7AF9}"/>
          </ac:spMkLst>
        </pc:spChg>
        <pc:graphicFrameChg chg="del">
          <ac:chgData name="Егор Евгеньевич" userId="2d66c46eb1b02b5e" providerId="LiveId" clId="{99E46A78-55CA-4D2D-A615-5AD4FCAED27C}" dt="2024-04-08T08:49:27.834" v="3679" actId="478"/>
          <ac:graphicFrameMkLst>
            <pc:docMk/>
            <pc:sldMk cId="664870634" sldId="366"/>
            <ac:graphicFrameMk id="2" creationId="{433D9D64-1C1D-7287-C527-05529E0E5DB8}"/>
          </ac:graphicFrameMkLst>
        </pc:graphicFrameChg>
        <pc:picChg chg="add mod">
          <ac:chgData name="Егор Евгеньевич" userId="2d66c46eb1b02b5e" providerId="LiveId" clId="{99E46A78-55CA-4D2D-A615-5AD4FCAED27C}" dt="2024-04-08T08:52:21.354" v="3861" actId="14100"/>
          <ac:picMkLst>
            <pc:docMk/>
            <pc:sldMk cId="664870634" sldId="366"/>
            <ac:picMk id="5" creationId="{B74A6383-0F04-C4EB-F8B6-A37349508905}"/>
          </ac:picMkLst>
        </pc:picChg>
        <pc:picChg chg="add del mod">
          <ac:chgData name="Егор Евгеньевич" userId="2d66c46eb1b02b5e" providerId="LiveId" clId="{99E46A78-55CA-4D2D-A615-5AD4FCAED27C}" dt="2024-04-08T08:52:02.124" v="3851" actId="478"/>
          <ac:picMkLst>
            <pc:docMk/>
            <pc:sldMk cId="664870634" sldId="366"/>
            <ac:picMk id="8" creationId="{A4CD60AF-6D40-6552-3E12-7DC7BF0FF36F}"/>
          </ac:picMkLst>
        </pc:picChg>
        <pc:picChg chg="add del mod">
          <ac:chgData name="Егор Евгеньевич" userId="2d66c46eb1b02b5e" providerId="LiveId" clId="{99E46A78-55CA-4D2D-A615-5AD4FCAED27C}" dt="2024-04-08T08:52:01.716" v="3850" actId="478"/>
          <ac:picMkLst>
            <pc:docMk/>
            <pc:sldMk cId="664870634" sldId="366"/>
            <ac:picMk id="10" creationId="{CA86EE66-25DB-AA4A-B8A4-4B36FD772F50}"/>
          </ac:picMkLst>
        </pc:picChg>
        <pc:picChg chg="add mod">
          <ac:chgData name="Егор Евгеньевич" userId="2d66c46eb1b02b5e" providerId="LiveId" clId="{99E46A78-55CA-4D2D-A615-5AD4FCAED27C}" dt="2024-04-08T08:52:48.789" v="3875" actId="14100"/>
          <ac:picMkLst>
            <pc:docMk/>
            <pc:sldMk cId="664870634" sldId="366"/>
            <ac:picMk id="16" creationId="{370DFA59-0AFC-E5AD-AE15-85CD191CFC01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8T09:06:31.497" v="3926"/>
        <pc:sldMkLst>
          <pc:docMk/>
          <pc:sldMk cId="2754684616" sldId="367"/>
        </pc:sldMkLst>
        <pc:spChg chg="mod">
          <ac:chgData name="Егор Евгеньевич" userId="2d66c46eb1b02b5e" providerId="LiveId" clId="{99E46A78-55CA-4D2D-A615-5AD4FCAED27C}" dt="2024-04-08T09:06:31.497" v="3926"/>
          <ac:spMkLst>
            <pc:docMk/>
            <pc:sldMk cId="2754684616" sldId="367"/>
            <ac:spMk id="3" creationId="{63BCF5B3-9027-32CB-5EB8-780C7DEFFF2E}"/>
          </ac:spMkLst>
        </pc:spChg>
        <pc:picChg chg="del">
          <ac:chgData name="Егор Евгеньевич" userId="2d66c46eb1b02b5e" providerId="LiveId" clId="{99E46A78-55CA-4D2D-A615-5AD4FCAED27C}" dt="2024-04-08T09:04:08.737" v="3884" actId="478"/>
          <ac:picMkLst>
            <pc:docMk/>
            <pc:sldMk cId="2754684616" sldId="367"/>
            <ac:picMk id="5" creationId="{B74A6383-0F04-C4EB-F8B6-A37349508905}"/>
          </ac:picMkLst>
        </pc:picChg>
        <pc:picChg chg="add mod modCrop">
          <ac:chgData name="Егор Евгеньевич" userId="2d66c46eb1b02b5e" providerId="LiveId" clId="{99E46A78-55CA-4D2D-A615-5AD4FCAED27C}" dt="2024-04-08T09:05:15.688" v="3904" actId="1076"/>
          <ac:picMkLst>
            <pc:docMk/>
            <pc:sldMk cId="2754684616" sldId="367"/>
            <ac:picMk id="9" creationId="{72DEE503-A43F-353D-AE5B-C098DEAAF5F5}"/>
          </ac:picMkLst>
        </pc:picChg>
        <pc:picChg chg="add mod modCrop">
          <ac:chgData name="Егор Евгеньевич" userId="2d66c46eb1b02b5e" providerId="LiveId" clId="{99E46A78-55CA-4D2D-A615-5AD4FCAED27C}" dt="2024-04-08T09:04:57.167" v="3898" actId="1076"/>
          <ac:picMkLst>
            <pc:docMk/>
            <pc:sldMk cId="2754684616" sldId="367"/>
            <ac:picMk id="12" creationId="{6E6D8C6A-DE9F-5580-2270-7C6BCED1E737}"/>
          </ac:picMkLst>
        </pc:picChg>
        <pc:picChg chg="del">
          <ac:chgData name="Егор Евгеньевич" userId="2d66c46eb1b02b5e" providerId="LiveId" clId="{99E46A78-55CA-4D2D-A615-5AD4FCAED27C}" dt="2024-04-08T09:04:09.025" v="3885" actId="478"/>
          <ac:picMkLst>
            <pc:docMk/>
            <pc:sldMk cId="2754684616" sldId="367"/>
            <ac:picMk id="16" creationId="{370DFA59-0AFC-E5AD-AE15-85CD191CFC01}"/>
          </ac:picMkLst>
        </pc:picChg>
        <pc:inkChg chg="add">
          <ac:chgData name="Егор Евгеньевич" userId="2d66c46eb1b02b5e" providerId="LiveId" clId="{99E46A78-55CA-4D2D-A615-5AD4FCAED27C}" dt="2024-04-08T09:04:04.077" v="3881" actId="9405"/>
          <ac:inkMkLst>
            <pc:docMk/>
            <pc:sldMk cId="2754684616" sldId="367"/>
            <ac:inkMk id="2" creationId="{DFAC997A-69A7-1653-3ED1-0558466B4A6D}"/>
          </ac:inkMkLst>
        </pc:inkChg>
        <pc:inkChg chg="add">
          <ac:chgData name="Егор Евгеньевич" userId="2d66c46eb1b02b5e" providerId="LiveId" clId="{99E46A78-55CA-4D2D-A615-5AD4FCAED27C}" dt="2024-04-08T09:04:04.436" v="3882" actId="9405"/>
          <ac:inkMkLst>
            <pc:docMk/>
            <pc:sldMk cId="2754684616" sldId="367"/>
            <ac:inkMk id="4" creationId="{DF823358-ED34-3006-D7EB-DDF950D5DB98}"/>
          </ac:inkMkLst>
        </pc:inkChg>
        <pc:inkChg chg="add">
          <ac:chgData name="Егор Евгеньевич" userId="2d66c46eb1b02b5e" providerId="LiveId" clId="{99E46A78-55CA-4D2D-A615-5AD4FCAED27C}" dt="2024-04-08T09:04:05.436" v="3883" actId="9405"/>
          <ac:inkMkLst>
            <pc:docMk/>
            <pc:sldMk cId="2754684616" sldId="367"/>
            <ac:inkMk id="7" creationId="{8DBB3927-14D0-F827-B1EE-9520B113E37A}"/>
          </ac:inkMkLst>
        </pc:inkChg>
      </pc:sldChg>
      <pc:sldChg chg="modSp add del mod">
        <pc:chgData name="Егор Евгеньевич" userId="2d66c46eb1b02b5e" providerId="LiveId" clId="{99E46A78-55CA-4D2D-A615-5AD4FCAED27C}" dt="2024-04-08T09:07:09.515" v="3943" actId="47"/>
        <pc:sldMkLst>
          <pc:docMk/>
          <pc:sldMk cId="3408250384" sldId="368"/>
        </pc:sldMkLst>
        <pc:spChg chg="mod">
          <ac:chgData name="Егор Евгеньевич" userId="2d66c46eb1b02b5e" providerId="LiveId" clId="{99E46A78-55CA-4D2D-A615-5AD4FCAED27C}" dt="2024-04-08T09:06:33.617" v="3927"/>
          <ac:spMkLst>
            <pc:docMk/>
            <pc:sldMk cId="3408250384" sldId="368"/>
            <ac:spMk id="3" creationId="{63BCF5B3-9027-32CB-5EB8-780C7DEFFF2E}"/>
          </ac:spMkLst>
        </pc:spChg>
      </pc:sldChg>
      <pc:sldChg chg="addSp delSp modSp add mod">
        <pc:chgData name="Егор Евгеньевич" userId="2d66c46eb1b02b5e" providerId="LiveId" clId="{99E46A78-55CA-4D2D-A615-5AD4FCAED27C}" dt="2024-04-08T09:07:01.908" v="3941" actId="1076"/>
        <pc:sldMkLst>
          <pc:docMk/>
          <pc:sldMk cId="4111506887" sldId="369"/>
        </pc:sldMkLst>
        <pc:spChg chg="mod">
          <ac:chgData name="Егор Евгеньевич" userId="2d66c46eb1b02b5e" providerId="LiveId" clId="{99E46A78-55CA-4D2D-A615-5AD4FCAED27C}" dt="2024-04-08T09:06:39.229" v="3934" actId="20577"/>
          <ac:spMkLst>
            <pc:docMk/>
            <pc:sldMk cId="4111506887" sldId="369"/>
            <ac:spMk id="3" creationId="{63BCF5B3-9027-32CB-5EB8-780C7DEFFF2E}"/>
          </ac:spMkLst>
        </pc:spChg>
        <pc:picChg chg="add mod">
          <ac:chgData name="Егор Евгеньевич" userId="2d66c46eb1b02b5e" providerId="LiveId" clId="{99E46A78-55CA-4D2D-A615-5AD4FCAED27C}" dt="2024-04-08T09:07:01.908" v="3941" actId="1076"/>
          <ac:picMkLst>
            <pc:docMk/>
            <pc:sldMk cId="4111506887" sldId="369"/>
            <ac:picMk id="8" creationId="{15CDAD3D-D3D9-BA66-A73E-06B0D6371ED9}"/>
          </ac:picMkLst>
        </pc:picChg>
        <pc:picChg chg="del">
          <ac:chgData name="Егор Евгеньевич" userId="2d66c46eb1b02b5e" providerId="LiveId" clId="{99E46A78-55CA-4D2D-A615-5AD4FCAED27C}" dt="2024-04-08T09:06:47.203" v="3936" actId="478"/>
          <ac:picMkLst>
            <pc:docMk/>
            <pc:sldMk cId="4111506887" sldId="369"/>
            <ac:picMk id="9" creationId="{72DEE503-A43F-353D-AE5B-C098DEAAF5F5}"/>
          </ac:picMkLst>
        </pc:picChg>
        <pc:picChg chg="del">
          <ac:chgData name="Егор Евгеньевич" userId="2d66c46eb1b02b5e" providerId="LiveId" clId="{99E46A78-55CA-4D2D-A615-5AD4FCAED27C}" dt="2024-04-08T09:06:46.924" v="3935" actId="478"/>
          <ac:picMkLst>
            <pc:docMk/>
            <pc:sldMk cId="4111506887" sldId="369"/>
            <ac:picMk id="12" creationId="{6E6D8C6A-DE9F-5580-2270-7C6BCED1E737}"/>
          </ac:picMkLst>
        </pc:picChg>
        <pc:picChg chg="add mod">
          <ac:chgData name="Егор Евгеньевич" userId="2d66c46eb1b02b5e" providerId="LiveId" clId="{99E46A78-55CA-4D2D-A615-5AD4FCAED27C}" dt="2024-04-08T09:07:00.891" v="3940" actId="1076"/>
          <ac:picMkLst>
            <pc:docMk/>
            <pc:sldMk cId="4111506887" sldId="369"/>
            <ac:picMk id="15" creationId="{4648148D-9D63-8DCA-0B4C-C9CBED6F6EF2}"/>
          </ac:picMkLst>
        </pc:picChg>
      </pc:sldChg>
      <pc:sldChg chg="delSp add del mod">
        <pc:chgData name="Егор Евгеньевич" userId="2d66c46eb1b02b5e" providerId="LiveId" clId="{99E46A78-55CA-4D2D-A615-5AD4FCAED27C}" dt="2024-04-08T09:07:31.491" v="3946" actId="47"/>
        <pc:sldMkLst>
          <pc:docMk/>
          <pc:sldMk cId="667431511" sldId="370"/>
        </pc:sldMkLst>
        <pc:picChg chg="del">
          <ac:chgData name="Егор Евгеньевич" userId="2d66c46eb1b02b5e" providerId="LiveId" clId="{99E46A78-55CA-4D2D-A615-5AD4FCAED27C}" dt="2024-04-08T09:07:17.074" v="3944" actId="478"/>
          <ac:picMkLst>
            <pc:docMk/>
            <pc:sldMk cId="667431511" sldId="370"/>
            <ac:picMk id="8" creationId="{15CDAD3D-D3D9-BA66-A73E-06B0D6371ED9}"/>
          </ac:picMkLst>
        </pc:picChg>
        <pc:picChg chg="del">
          <ac:chgData name="Егор Евгеньевич" userId="2d66c46eb1b02b5e" providerId="LiveId" clId="{99E46A78-55CA-4D2D-A615-5AD4FCAED27C}" dt="2024-04-08T09:07:17.410" v="3945" actId="478"/>
          <ac:picMkLst>
            <pc:docMk/>
            <pc:sldMk cId="667431511" sldId="370"/>
            <ac:picMk id="15" creationId="{4648148D-9D63-8DCA-0B4C-C9CBED6F6EF2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8T09:33:07.785" v="4485" actId="1076"/>
        <pc:sldMkLst>
          <pc:docMk/>
          <pc:sldMk cId="2183881856" sldId="370"/>
        </pc:sldMkLst>
        <pc:spChg chg="mod">
          <ac:chgData name="Егор Евгеньевич" userId="2d66c46eb1b02b5e" providerId="LiveId" clId="{99E46A78-55CA-4D2D-A615-5AD4FCAED27C}" dt="2024-04-08T09:24:11.761" v="3958" actId="20577"/>
          <ac:spMkLst>
            <pc:docMk/>
            <pc:sldMk cId="2183881856" sldId="370"/>
            <ac:spMk id="3" creationId="{63BCF5B3-9027-32CB-5EB8-780C7DEFFF2E}"/>
          </ac:spMkLst>
        </pc:spChg>
        <pc:spChg chg="add mod">
          <ac:chgData name="Егор Евгеньевич" userId="2d66c46eb1b02b5e" providerId="LiveId" clId="{99E46A78-55CA-4D2D-A615-5AD4FCAED27C}" dt="2024-04-08T09:33:06.880" v="4484" actId="1076"/>
          <ac:spMkLst>
            <pc:docMk/>
            <pc:sldMk cId="2183881856" sldId="370"/>
            <ac:spMk id="9" creationId="{65997700-A3E4-08BD-BDE7-18310D1C6D3D}"/>
          </ac:spMkLst>
        </pc:spChg>
        <pc:spChg chg="mod">
          <ac:chgData name="Егор Евгеньевич" userId="2d66c46eb1b02b5e" providerId="LiveId" clId="{99E46A78-55CA-4D2D-A615-5AD4FCAED27C}" dt="2024-04-08T09:25:11.847" v="4044" actId="14100"/>
          <ac:spMkLst>
            <pc:docMk/>
            <pc:sldMk cId="2183881856" sldId="370"/>
            <ac:spMk id="13" creationId="{FD4EA38C-2873-E1CF-0166-7A633E8A2D13}"/>
          </ac:spMkLst>
        </pc:spChg>
        <pc:spChg chg="del">
          <ac:chgData name="Егор Евгеньевич" userId="2d66c46eb1b02b5e" providerId="LiveId" clId="{99E46A78-55CA-4D2D-A615-5AD4FCAED27C}" dt="2024-04-08T09:07:50.830" v="3951" actId="478"/>
          <ac:spMkLst>
            <pc:docMk/>
            <pc:sldMk cId="2183881856" sldId="370"/>
            <ac:spMk id="17" creationId="{94D68DF2-481C-85C7-4E03-648CB21A7AF9}"/>
          </ac:spMkLst>
        </pc:spChg>
        <pc:graphicFrameChg chg="add mod">
          <ac:chgData name="Егор Евгеньевич" userId="2d66c46eb1b02b5e" providerId="LiveId" clId="{99E46A78-55CA-4D2D-A615-5AD4FCAED27C}" dt="2024-04-08T09:33:07.785" v="4485" actId="1076"/>
          <ac:graphicFrameMkLst>
            <pc:docMk/>
            <pc:sldMk cId="2183881856" sldId="370"/>
            <ac:graphicFrameMk id="5" creationId="{AEDCBD2A-6A35-805D-63F4-ADEF7F0845AD}"/>
          </ac:graphicFrameMkLst>
        </pc:graphicFrameChg>
        <pc:picChg chg="del">
          <ac:chgData name="Егор Евгеньевич" userId="2d66c46eb1b02b5e" providerId="LiveId" clId="{99E46A78-55CA-4D2D-A615-5AD4FCAED27C}" dt="2024-04-08T09:07:48.515" v="3948" actId="478"/>
          <ac:picMkLst>
            <pc:docMk/>
            <pc:sldMk cId="2183881856" sldId="370"/>
            <ac:picMk id="8" creationId="{15CDAD3D-D3D9-BA66-A73E-06B0D6371ED9}"/>
          </ac:picMkLst>
        </pc:picChg>
        <pc:picChg chg="del">
          <ac:chgData name="Егор Евгеньевич" userId="2d66c46eb1b02b5e" providerId="LiveId" clId="{99E46A78-55CA-4D2D-A615-5AD4FCAED27C}" dt="2024-04-08T09:07:48.827" v="3949" actId="478"/>
          <ac:picMkLst>
            <pc:docMk/>
            <pc:sldMk cId="2183881856" sldId="370"/>
            <ac:picMk id="15" creationId="{4648148D-9D63-8DCA-0B4C-C9CBED6F6EF2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8T11:11:36.518" v="5253" actId="20577"/>
        <pc:sldMkLst>
          <pc:docMk/>
          <pc:sldMk cId="2875577358" sldId="371"/>
        </pc:sldMkLst>
        <pc:spChg chg="del">
          <ac:chgData name="Егор Евгеньевич" userId="2d66c46eb1b02b5e" providerId="LiveId" clId="{99E46A78-55CA-4D2D-A615-5AD4FCAED27C}" dt="2024-04-08T09:40:43.646" v="4491" actId="478"/>
          <ac:spMkLst>
            <pc:docMk/>
            <pc:sldMk cId="2875577358" sldId="371"/>
            <ac:spMk id="9" creationId="{65997700-A3E4-08BD-BDE7-18310D1C6D3D}"/>
          </ac:spMkLst>
        </pc:spChg>
        <pc:spChg chg="add mod">
          <ac:chgData name="Егор Евгеньевич" userId="2d66c46eb1b02b5e" providerId="LiveId" clId="{99E46A78-55CA-4D2D-A615-5AD4FCAED27C}" dt="2024-04-08T11:11:36.518" v="5253" actId="20577"/>
          <ac:spMkLst>
            <pc:docMk/>
            <pc:sldMk cId="2875577358" sldId="371"/>
            <ac:spMk id="10" creationId="{0A6F27CB-F0F2-887A-10FF-6B882D373D29}"/>
          </ac:spMkLst>
        </pc:spChg>
        <pc:spChg chg="del">
          <ac:chgData name="Егор Евгеньевич" userId="2d66c46eb1b02b5e" providerId="LiveId" clId="{99E46A78-55CA-4D2D-A615-5AD4FCAED27C}" dt="2024-04-08T09:33:12.416" v="4488" actId="478"/>
          <ac:spMkLst>
            <pc:docMk/>
            <pc:sldMk cId="2875577358" sldId="371"/>
            <ac:spMk id="13" creationId="{FD4EA38C-2873-E1CF-0166-7A633E8A2D13}"/>
          </ac:spMkLst>
        </pc:spChg>
        <pc:graphicFrameChg chg="del">
          <ac:chgData name="Егор Евгеньевич" userId="2d66c46eb1b02b5e" providerId="LiveId" clId="{99E46A78-55CA-4D2D-A615-5AD4FCAED27C}" dt="2024-04-08T09:33:11.417" v="4487" actId="478"/>
          <ac:graphicFrameMkLst>
            <pc:docMk/>
            <pc:sldMk cId="2875577358" sldId="371"/>
            <ac:graphicFrameMk id="5" creationId="{AEDCBD2A-6A35-805D-63F4-ADEF7F0845AD}"/>
          </ac:graphicFrameMkLst>
        </pc:graphicFrameChg>
        <pc:graphicFrameChg chg="add mod">
          <ac:chgData name="Егор Евгеньевич" userId="2d66c46eb1b02b5e" providerId="LiveId" clId="{99E46A78-55CA-4D2D-A615-5AD4FCAED27C}" dt="2024-04-08T09:46:43.291" v="5105" actId="1076"/>
          <ac:graphicFrameMkLst>
            <pc:docMk/>
            <pc:sldMk cId="2875577358" sldId="371"/>
            <ac:graphicFrameMk id="8" creationId="{F6AC9093-AA08-5949-5E1A-33F4C9E181A3}"/>
          </ac:graphicFrameMkLst>
        </pc:graphicFrameChg>
      </pc:sldChg>
      <pc:sldChg chg="addSp delSp modSp add mod">
        <pc:chgData name="Егор Евгеньевич" userId="2d66c46eb1b02b5e" providerId="LiveId" clId="{99E46A78-55CA-4D2D-A615-5AD4FCAED27C}" dt="2024-04-09T08:20:44.320" v="5281" actId="20577"/>
        <pc:sldMkLst>
          <pc:docMk/>
          <pc:sldMk cId="3836222277" sldId="372"/>
        </pc:sldMkLst>
        <pc:spChg chg="mod">
          <ac:chgData name="Егор Евгеньевич" userId="2d66c46eb1b02b5e" providerId="LiveId" clId="{99E46A78-55CA-4D2D-A615-5AD4FCAED27C}" dt="2024-04-09T08:20:44.320" v="5281" actId="20577"/>
          <ac:spMkLst>
            <pc:docMk/>
            <pc:sldMk cId="3836222277" sldId="372"/>
            <ac:spMk id="3" creationId="{D638B9A1-3DE9-4686-A6BC-2FE123BCCE69}"/>
          </ac:spMkLst>
        </pc:spChg>
        <pc:picChg chg="add del">
          <ac:chgData name="Егор Евгеньевич" userId="2d66c46eb1b02b5e" providerId="LiveId" clId="{99E46A78-55CA-4D2D-A615-5AD4FCAED27C}" dt="2024-04-09T08:20:22.796" v="5277" actId="478"/>
          <ac:picMkLst>
            <pc:docMk/>
            <pc:sldMk cId="3836222277" sldId="372"/>
            <ac:picMk id="5" creationId="{0653CCA5-4A9F-2F50-7032-4B0F5A29F696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08:44:05.662" v="5326" actId="1076"/>
        <pc:sldMkLst>
          <pc:docMk/>
          <pc:sldMk cId="3506083022" sldId="373"/>
        </pc:sldMkLst>
        <pc:spChg chg="mod">
          <ac:chgData name="Егор Евгеньевич" userId="2d66c46eb1b02b5e" providerId="LiveId" clId="{99E46A78-55CA-4D2D-A615-5AD4FCAED27C}" dt="2024-04-09T08:35:12.617" v="5297" actId="20577"/>
          <ac:spMkLst>
            <pc:docMk/>
            <pc:sldMk cId="3506083022" sldId="373"/>
            <ac:spMk id="3" creationId="{63BCF5B3-9027-32CB-5EB8-780C7DEFFF2E}"/>
          </ac:spMkLst>
        </pc:spChg>
        <pc:spChg chg="del">
          <ac:chgData name="Егор Евгеньевич" userId="2d66c46eb1b02b5e" providerId="LiveId" clId="{99E46A78-55CA-4D2D-A615-5AD4FCAED27C}" dt="2024-04-09T08:35:14.583" v="5298" actId="478"/>
          <ac:spMkLst>
            <pc:docMk/>
            <pc:sldMk cId="3506083022" sldId="373"/>
            <ac:spMk id="10" creationId="{0A6F27CB-F0F2-887A-10FF-6B882D373D29}"/>
          </ac:spMkLst>
        </pc:spChg>
        <pc:spChg chg="add mod">
          <ac:chgData name="Егор Евгеньевич" userId="2d66c46eb1b02b5e" providerId="LiveId" clId="{99E46A78-55CA-4D2D-A615-5AD4FCAED27C}" dt="2024-04-09T08:44:05.662" v="5326" actId="1076"/>
          <ac:spMkLst>
            <pc:docMk/>
            <pc:sldMk cId="3506083022" sldId="373"/>
            <ac:spMk id="13" creationId="{7C45A746-55C8-A66C-650B-89E179629BB4}"/>
          </ac:spMkLst>
        </pc:spChg>
        <pc:graphicFrameChg chg="del">
          <ac:chgData name="Егор Евгеньевич" userId="2d66c46eb1b02b5e" providerId="LiveId" clId="{99E46A78-55CA-4D2D-A615-5AD4FCAED27C}" dt="2024-04-09T08:35:15.075" v="5299" actId="478"/>
          <ac:graphicFrameMkLst>
            <pc:docMk/>
            <pc:sldMk cId="3506083022" sldId="373"/>
            <ac:graphicFrameMk id="8" creationId="{F6AC9093-AA08-5949-5E1A-33F4C9E181A3}"/>
          </ac:graphicFrameMkLst>
        </pc:graphicFrameChg>
        <pc:picChg chg="add mod modCrop">
          <ac:chgData name="Егор Евгеньевич" userId="2d66c46eb1b02b5e" providerId="LiveId" clId="{99E46A78-55CA-4D2D-A615-5AD4FCAED27C}" dt="2024-04-09T08:43:23.391" v="5310" actId="1076"/>
          <ac:picMkLst>
            <pc:docMk/>
            <pc:sldMk cId="3506083022" sldId="373"/>
            <ac:picMk id="9" creationId="{13557E1A-FEBD-89C7-47E7-3C1EE39C4DF7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08:49:18.817" v="5388" actId="20577"/>
        <pc:sldMkLst>
          <pc:docMk/>
          <pc:sldMk cId="967179639" sldId="374"/>
        </pc:sldMkLst>
        <pc:spChg chg="mod">
          <ac:chgData name="Егор Евгеньевич" userId="2d66c46eb1b02b5e" providerId="LiveId" clId="{99E46A78-55CA-4D2D-A615-5AD4FCAED27C}" dt="2024-04-09T08:49:18.817" v="5388" actId="20577"/>
          <ac:spMkLst>
            <pc:docMk/>
            <pc:sldMk cId="967179639" sldId="374"/>
            <ac:spMk id="13" creationId="{7C45A746-55C8-A66C-650B-89E179629BB4}"/>
          </ac:spMkLst>
        </pc:spChg>
        <pc:spChg chg="add mod">
          <ac:chgData name="Егор Евгеньевич" userId="2d66c46eb1b02b5e" providerId="LiveId" clId="{99E46A78-55CA-4D2D-A615-5AD4FCAED27C}" dt="2024-04-09T08:49:11.251" v="5385" actId="1076"/>
          <ac:spMkLst>
            <pc:docMk/>
            <pc:sldMk cId="967179639" sldId="374"/>
            <ac:spMk id="20" creationId="{B0537D35-59A8-E03C-C898-B06D845C1DD5}"/>
          </ac:spMkLst>
        </pc:spChg>
        <pc:spChg chg="add mod">
          <ac:chgData name="Егор Евгеньевич" userId="2d66c46eb1b02b5e" providerId="LiveId" clId="{99E46A78-55CA-4D2D-A615-5AD4FCAED27C}" dt="2024-04-09T08:48:19.584" v="5370" actId="1076"/>
          <ac:spMkLst>
            <pc:docMk/>
            <pc:sldMk cId="967179639" sldId="374"/>
            <ac:spMk id="22" creationId="{0A060845-F02D-3183-72AD-9D7D2C5BEBE3}"/>
          </ac:spMkLst>
        </pc:spChg>
        <pc:picChg chg="add mod">
          <ac:chgData name="Егор Евгеньевич" userId="2d66c46eb1b02b5e" providerId="LiveId" clId="{99E46A78-55CA-4D2D-A615-5AD4FCAED27C}" dt="2024-04-09T08:46:36.474" v="5337" actId="1076"/>
          <ac:picMkLst>
            <pc:docMk/>
            <pc:sldMk cId="967179639" sldId="374"/>
            <ac:picMk id="8" creationId="{05818271-3A2F-DCD0-67B0-B00603E68F91}"/>
          </ac:picMkLst>
        </pc:picChg>
        <pc:picChg chg="del">
          <ac:chgData name="Егор Евгеньевич" userId="2d66c46eb1b02b5e" providerId="LiveId" clId="{99E46A78-55CA-4D2D-A615-5AD4FCAED27C}" dt="2024-04-09T08:45:07.264" v="5328" actId="478"/>
          <ac:picMkLst>
            <pc:docMk/>
            <pc:sldMk cId="967179639" sldId="374"/>
            <ac:picMk id="9" creationId="{13557E1A-FEBD-89C7-47E7-3C1EE39C4DF7}"/>
          </ac:picMkLst>
        </pc:picChg>
        <pc:picChg chg="add del mod">
          <ac:chgData name="Егор Евгеньевич" userId="2d66c46eb1b02b5e" providerId="LiveId" clId="{99E46A78-55CA-4D2D-A615-5AD4FCAED27C}" dt="2024-04-09T08:47:14.943" v="5342" actId="478"/>
          <ac:picMkLst>
            <pc:docMk/>
            <pc:sldMk cId="967179639" sldId="374"/>
            <ac:picMk id="12" creationId="{1AEE28D7-B0FD-FC20-56DE-73B5A925CB31}"/>
          </ac:picMkLst>
        </pc:picChg>
        <pc:picChg chg="add mod modCrop">
          <ac:chgData name="Егор Евгеньевич" userId="2d66c46eb1b02b5e" providerId="LiveId" clId="{99E46A78-55CA-4D2D-A615-5AD4FCAED27C}" dt="2024-04-09T08:47:28.743" v="5349" actId="18131"/>
          <ac:picMkLst>
            <pc:docMk/>
            <pc:sldMk cId="967179639" sldId="374"/>
            <ac:picMk id="16" creationId="{307E5991-1906-7CD8-1D0D-19FA4751F6DF}"/>
          </ac:picMkLst>
        </pc:picChg>
        <pc:picChg chg="add mod">
          <ac:chgData name="Егор Евгеньевич" userId="2d66c46eb1b02b5e" providerId="LiveId" clId="{99E46A78-55CA-4D2D-A615-5AD4FCAED27C}" dt="2024-04-09T08:47:40.206" v="5354" actId="14100"/>
          <ac:picMkLst>
            <pc:docMk/>
            <pc:sldMk cId="967179639" sldId="374"/>
            <ac:picMk id="18" creationId="{9B6A54BD-8002-F24E-BE64-2905B47BA023}"/>
          </ac:picMkLst>
        </pc:picChg>
        <pc:inkChg chg="del">
          <ac:chgData name="Егор Евгеньевич" userId="2d66c46eb1b02b5e" providerId="LiveId" clId="{99E46A78-55CA-4D2D-A615-5AD4FCAED27C}" dt="2024-04-09T08:45:10.223" v="5329" actId="478"/>
          <ac:inkMkLst>
            <pc:docMk/>
            <pc:sldMk cId="967179639" sldId="374"/>
            <ac:inkMk id="2" creationId="{DFAC997A-69A7-1653-3ED1-0558466B4A6D}"/>
          </ac:inkMkLst>
        </pc:inkChg>
        <pc:inkChg chg="del">
          <ac:chgData name="Егор Евгеньевич" userId="2d66c46eb1b02b5e" providerId="LiveId" clId="{99E46A78-55CA-4D2D-A615-5AD4FCAED27C}" dt="2024-04-09T08:45:10.768" v="5330" actId="478"/>
          <ac:inkMkLst>
            <pc:docMk/>
            <pc:sldMk cId="967179639" sldId="374"/>
            <ac:inkMk id="4" creationId="{DF823358-ED34-3006-D7EB-DDF950D5DB98}"/>
          </ac:inkMkLst>
        </pc:inkChg>
        <pc:inkChg chg="del">
          <ac:chgData name="Егор Евгеньевич" userId="2d66c46eb1b02b5e" providerId="LiveId" clId="{99E46A78-55CA-4D2D-A615-5AD4FCAED27C}" dt="2024-04-09T08:45:10.223" v="5329" actId="478"/>
          <ac:inkMkLst>
            <pc:docMk/>
            <pc:sldMk cId="967179639" sldId="374"/>
            <ac:inkMk id="7" creationId="{8DBB3927-14D0-F827-B1EE-9520B113E37A}"/>
          </ac:inkMkLst>
        </pc:inkChg>
      </pc:sldChg>
      <pc:sldChg chg="addSp delSp modSp add mod">
        <pc:chgData name="Егор Евгеньевич" userId="2d66c46eb1b02b5e" providerId="LiveId" clId="{99E46A78-55CA-4D2D-A615-5AD4FCAED27C}" dt="2024-04-09T08:51:56.328" v="5419" actId="14100"/>
        <pc:sldMkLst>
          <pc:docMk/>
          <pc:sldMk cId="2356050567" sldId="375"/>
        </pc:sldMkLst>
        <pc:spChg chg="add mod">
          <ac:chgData name="Егор Евгеньевич" userId="2d66c46eb1b02b5e" providerId="LiveId" clId="{99E46A78-55CA-4D2D-A615-5AD4FCAED27C}" dt="2024-04-09T08:51:52.996" v="5417" actId="1076"/>
          <ac:spMkLst>
            <pc:docMk/>
            <pc:sldMk cId="2356050567" sldId="375"/>
            <ac:spMk id="15" creationId="{558D6B3D-1951-5950-191E-545192C7E873}"/>
          </ac:spMkLst>
        </pc:spChg>
        <pc:spChg chg="del">
          <ac:chgData name="Егор Евгеньевич" userId="2d66c46eb1b02b5e" providerId="LiveId" clId="{99E46A78-55CA-4D2D-A615-5AD4FCAED27C}" dt="2024-04-09T08:50:39.319" v="5393" actId="478"/>
          <ac:spMkLst>
            <pc:docMk/>
            <pc:sldMk cId="2356050567" sldId="375"/>
            <ac:spMk id="20" creationId="{B0537D35-59A8-E03C-C898-B06D845C1DD5}"/>
          </ac:spMkLst>
        </pc:spChg>
        <pc:spChg chg="del">
          <ac:chgData name="Егор Евгеньевич" userId="2d66c46eb1b02b5e" providerId="LiveId" clId="{99E46A78-55CA-4D2D-A615-5AD4FCAED27C}" dt="2024-04-09T08:50:40.431" v="5394" actId="478"/>
          <ac:spMkLst>
            <pc:docMk/>
            <pc:sldMk cId="2356050567" sldId="375"/>
            <ac:spMk id="22" creationId="{0A060845-F02D-3183-72AD-9D7D2C5BEBE3}"/>
          </ac:spMkLst>
        </pc:spChg>
        <pc:picChg chg="add del mod">
          <ac:chgData name="Егор Евгеньевич" userId="2d66c46eb1b02b5e" providerId="LiveId" clId="{99E46A78-55CA-4D2D-A615-5AD4FCAED27C}" dt="2024-04-09T08:51:00.423" v="5405" actId="478"/>
          <ac:picMkLst>
            <pc:docMk/>
            <pc:sldMk cId="2356050567" sldId="375"/>
            <ac:picMk id="4" creationId="{54116B4E-8C00-4DAA-2B36-818FDDA6373D}"/>
          </ac:picMkLst>
        </pc:picChg>
        <pc:picChg chg="add mod">
          <ac:chgData name="Егор Евгеньевич" userId="2d66c46eb1b02b5e" providerId="LiveId" clId="{99E46A78-55CA-4D2D-A615-5AD4FCAED27C}" dt="2024-04-09T08:51:56.328" v="5419" actId="14100"/>
          <ac:picMkLst>
            <pc:docMk/>
            <pc:sldMk cId="2356050567" sldId="375"/>
            <ac:picMk id="7" creationId="{E40C83EE-CC5B-85E6-7223-225E969DE732}"/>
          </ac:picMkLst>
        </pc:picChg>
        <pc:picChg chg="del">
          <ac:chgData name="Егор Евгеньевич" userId="2d66c46eb1b02b5e" providerId="LiveId" clId="{99E46A78-55CA-4D2D-A615-5AD4FCAED27C}" dt="2024-04-09T08:50:37.135" v="5390" actId="478"/>
          <ac:picMkLst>
            <pc:docMk/>
            <pc:sldMk cId="2356050567" sldId="375"/>
            <ac:picMk id="8" creationId="{05818271-3A2F-DCD0-67B0-B00603E68F91}"/>
          </ac:picMkLst>
        </pc:picChg>
        <pc:picChg chg="add mod">
          <ac:chgData name="Егор Евгеньевич" userId="2d66c46eb1b02b5e" providerId="LiveId" clId="{99E46A78-55CA-4D2D-A615-5AD4FCAED27C}" dt="2024-04-09T08:51:03.400" v="5409" actId="1076"/>
          <ac:picMkLst>
            <pc:docMk/>
            <pc:sldMk cId="2356050567" sldId="375"/>
            <ac:picMk id="10" creationId="{56A485B6-ABC7-C173-D79B-B0B793BA7B45}"/>
          </ac:picMkLst>
        </pc:picChg>
        <pc:picChg chg="del">
          <ac:chgData name="Егор Евгеньевич" userId="2d66c46eb1b02b5e" providerId="LiveId" clId="{99E46A78-55CA-4D2D-A615-5AD4FCAED27C}" dt="2024-04-09T08:50:37.775" v="5391" actId="478"/>
          <ac:picMkLst>
            <pc:docMk/>
            <pc:sldMk cId="2356050567" sldId="375"/>
            <ac:picMk id="16" creationId="{307E5991-1906-7CD8-1D0D-19FA4751F6DF}"/>
          </ac:picMkLst>
        </pc:picChg>
        <pc:picChg chg="del">
          <ac:chgData name="Егор Евгеньевич" userId="2d66c46eb1b02b5e" providerId="LiveId" clId="{99E46A78-55CA-4D2D-A615-5AD4FCAED27C}" dt="2024-04-09T08:50:38.447" v="5392" actId="478"/>
          <ac:picMkLst>
            <pc:docMk/>
            <pc:sldMk cId="2356050567" sldId="375"/>
            <ac:picMk id="18" creationId="{9B6A54BD-8002-F24E-BE64-2905B47BA023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08:52:44.236" v="5431"/>
        <pc:sldMkLst>
          <pc:docMk/>
          <pc:sldMk cId="2404679395" sldId="376"/>
        </pc:sldMkLst>
        <pc:spChg chg="mod">
          <ac:chgData name="Егор Евгеньевич" userId="2d66c46eb1b02b5e" providerId="LiveId" clId="{99E46A78-55CA-4D2D-A615-5AD4FCAED27C}" dt="2024-04-09T08:52:44.236" v="5431"/>
          <ac:spMkLst>
            <pc:docMk/>
            <pc:sldMk cId="2404679395" sldId="376"/>
            <ac:spMk id="15" creationId="{558D6B3D-1951-5950-191E-545192C7E873}"/>
          </ac:spMkLst>
        </pc:spChg>
        <pc:picChg chg="add mod">
          <ac:chgData name="Егор Евгеньевич" userId="2d66c46eb1b02b5e" providerId="LiveId" clId="{99E46A78-55CA-4D2D-A615-5AD4FCAED27C}" dt="2024-04-09T08:52:38.270" v="5430" actId="1076"/>
          <ac:picMkLst>
            <pc:docMk/>
            <pc:sldMk cId="2404679395" sldId="376"/>
            <ac:picMk id="4" creationId="{EB6CCB64-70E8-BFBE-AD0E-913F89178D74}"/>
          </ac:picMkLst>
        </pc:picChg>
        <pc:picChg chg="del">
          <ac:chgData name="Егор Евгеньевич" userId="2d66c46eb1b02b5e" providerId="LiveId" clId="{99E46A78-55CA-4D2D-A615-5AD4FCAED27C}" dt="2024-04-09T08:52:20.233" v="5421" actId="478"/>
          <ac:picMkLst>
            <pc:docMk/>
            <pc:sldMk cId="2404679395" sldId="376"/>
            <ac:picMk id="7" creationId="{E40C83EE-CC5B-85E6-7223-225E969DE732}"/>
          </ac:picMkLst>
        </pc:picChg>
        <pc:picChg chg="del">
          <ac:chgData name="Егор Евгеньевич" userId="2d66c46eb1b02b5e" providerId="LiveId" clId="{99E46A78-55CA-4D2D-A615-5AD4FCAED27C}" dt="2024-04-09T08:52:20.540" v="5422" actId="478"/>
          <ac:picMkLst>
            <pc:docMk/>
            <pc:sldMk cId="2404679395" sldId="376"/>
            <ac:picMk id="10" creationId="{56A485B6-ABC7-C173-D79B-B0B793BA7B45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09:18:33.578" v="5459"/>
        <pc:sldMkLst>
          <pc:docMk/>
          <pc:sldMk cId="1047163612" sldId="377"/>
        </pc:sldMkLst>
        <pc:spChg chg="mod">
          <ac:chgData name="Егор Евгеньевич" userId="2d66c46eb1b02b5e" providerId="LiveId" clId="{99E46A78-55CA-4D2D-A615-5AD4FCAED27C}" dt="2024-04-09T09:18:33.578" v="5459"/>
          <ac:spMkLst>
            <pc:docMk/>
            <pc:sldMk cId="1047163612" sldId="377"/>
            <ac:spMk id="15" creationId="{558D6B3D-1951-5950-191E-545192C7E873}"/>
          </ac:spMkLst>
        </pc:spChg>
        <pc:picChg chg="del">
          <ac:chgData name="Егор Евгеньевич" userId="2d66c46eb1b02b5e" providerId="LiveId" clId="{99E46A78-55CA-4D2D-A615-5AD4FCAED27C}" dt="2024-04-09T09:16:09.583" v="5433" actId="478"/>
          <ac:picMkLst>
            <pc:docMk/>
            <pc:sldMk cId="1047163612" sldId="377"/>
            <ac:picMk id="4" creationId="{EB6CCB64-70E8-BFBE-AD0E-913F89178D74}"/>
          </ac:picMkLst>
        </pc:picChg>
        <pc:picChg chg="add mod">
          <ac:chgData name="Егор Евгеньевич" userId="2d66c46eb1b02b5e" providerId="LiveId" clId="{99E46A78-55CA-4D2D-A615-5AD4FCAED27C}" dt="2024-04-09T09:16:22.183" v="5438" actId="1076"/>
          <ac:picMkLst>
            <pc:docMk/>
            <pc:sldMk cId="1047163612" sldId="377"/>
            <ac:picMk id="5" creationId="{AD7CF9CA-66F3-B08A-3F99-21EBDDCD4EE4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09:17:54.451" v="5454" actId="1076"/>
        <pc:sldMkLst>
          <pc:docMk/>
          <pc:sldMk cId="132119119" sldId="378"/>
        </pc:sldMkLst>
        <pc:spChg chg="add mod">
          <ac:chgData name="Егор Евгеньевич" userId="2d66c46eb1b02b5e" providerId="LiveId" clId="{99E46A78-55CA-4D2D-A615-5AD4FCAED27C}" dt="2024-04-09T09:17:54.451" v="5454" actId="1076"/>
          <ac:spMkLst>
            <pc:docMk/>
            <pc:sldMk cId="132119119" sldId="378"/>
            <ac:spMk id="12" creationId="{FE83A555-261A-29BD-C3E5-C736463534FE}"/>
          </ac:spMkLst>
        </pc:spChg>
        <pc:spChg chg="mod">
          <ac:chgData name="Егор Евгеньевич" userId="2d66c46eb1b02b5e" providerId="LiveId" clId="{99E46A78-55CA-4D2D-A615-5AD4FCAED27C}" dt="2024-04-09T09:17:49.106" v="5452" actId="1076"/>
          <ac:spMkLst>
            <pc:docMk/>
            <pc:sldMk cId="132119119" sldId="378"/>
            <ac:spMk id="13" creationId="{7C45A746-55C8-A66C-650B-89E179629BB4}"/>
          </ac:spMkLst>
        </pc:spChg>
        <pc:spChg chg="mod">
          <ac:chgData name="Егор Евгеньевич" userId="2d66c46eb1b02b5e" providerId="LiveId" clId="{99E46A78-55CA-4D2D-A615-5AD4FCAED27C}" dt="2024-04-09T09:17:45.767" v="5451" actId="1076"/>
          <ac:spMkLst>
            <pc:docMk/>
            <pc:sldMk cId="132119119" sldId="378"/>
            <ac:spMk id="14" creationId="{6FF36385-74DF-8B93-62C5-34F0FF44C9AA}"/>
          </ac:spMkLst>
        </pc:spChg>
        <pc:picChg chg="add mod">
          <ac:chgData name="Егор Евгеньевич" userId="2d66c46eb1b02b5e" providerId="LiveId" clId="{99E46A78-55CA-4D2D-A615-5AD4FCAED27C}" dt="2024-04-09T09:17:44.157" v="5450" actId="1076"/>
          <ac:picMkLst>
            <pc:docMk/>
            <pc:sldMk cId="132119119" sldId="378"/>
            <ac:picMk id="8" creationId="{AAD0A6BC-023C-4A8D-52ED-9912CBC2D9F7}"/>
          </ac:picMkLst>
        </pc:picChg>
        <pc:picChg chg="del">
          <ac:chgData name="Егор Евгеньевич" userId="2d66c46eb1b02b5e" providerId="LiveId" clId="{99E46A78-55CA-4D2D-A615-5AD4FCAED27C}" dt="2024-04-09T09:16:28.960" v="5440" actId="478"/>
          <ac:picMkLst>
            <pc:docMk/>
            <pc:sldMk cId="132119119" sldId="378"/>
            <ac:picMk id="9" creationId="{13557E1A-FEBD-89C7-47E7-3C1EE39C4DF7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09:23:31.188" v="5490"/>
        <pc:sldMkLst>
          <pc:docMk/>
          <pc:sldMk cId="3574995182" sldId="379"/>
        </pc:sldMkLst>
        <pc:spChg chg="add mod">
          <ac:chgData name="Егор Евгеньевич" userId="2d66c46eb1b02b5e" providerId="LiveId" clId="{99E46A78-55CA-4D2D-A615-5AD4FCAED27C}" dt="2024-04-09T09:22:34.099" v="5487" actId="1076"/>
          <ac:spMkLst>
            <pc:docMk/>
            <pc:sldMk cId="3574995182" sldId="379"/>
            <ac:spMk id="8" creationId="{ACDCDC87-D2A5-8786-352A-740C93B5D392}"/>
          </ac:spMkLst>
        </pc:spChg>
        <pc:spChg chg="add mod">
          <ac:chgData name="Егор Евгеньевич" userId="2d66c46eb1b02b5e" providerId="LiveId" clId="{99E46A78-55CA-4D2D-A615-5AD4FCAED27C}" dt="2024-04-09T09:23:31.188" v="5490"/>
          <ac:spMkLst>
            <pc:docMk/>
            <pc:sldMk cId="3574995182" sldId="379"/>
            <ac:spMk id="9" creationId="{98B05D79-646B-7179-AC59-02FC08DA41F2}"/>
          </ac:spMkLst>
        </pc:spChg>
        <pc:spChg chg="del">
          <ac:chgData name="Егор Евгеньевич" userId="2d66c46eb1b02b5e" providerId="LiveId" clId="{99E46A78-55CA-4D2D-A615-5AD4FCAED27C}" dt="2024-04-09T09:21:56.646" v="5464" actId="478"/>
          <ac:spMkLst>
            <pc:docMk/>
            <pc:sldMk cId="3574995182" sldId="379"/>
            <ac:spMk id="13" creationId="{7C45A746-55C8-A66C-650B-89E179629BB4}"/>
          </ac:spMkLst>
        </pc:spChg>
        <pc:spChg chg="del">
          <ac:chgData name="Егор Евгеньевич" userId="2d66c46eb1b02b5e" providerId="LiveId" clId="{99E46A78-55CA-4D2D-A615-5AD4FCAED27C}" dt="2024-04-09T09:18:24.523" v="5458" actId="478"/>
          <ac:spMkLst>
            <pc:docMk/>
            <pc:sldMk cId="3574995182" sldId="379"/>
            <ac:spMk id="15" creationId="{558D6B3D-1951-5950-191E-545192C7E873}"/>
          </ac:spMkLst>
        </pc:spChg>
        <pc:picChg chg="add mod">
          <ac:chgData name="Егор Евгеньевич" userId="2d66c46eb1b02b5e" providerId="LiveId" clId="{99E46A78-55CA-4D2D-A615-5AD4FCAED27C}" dt="2024-04-09T09:22:32.737" v="5486" actId="1076"/>
          <ac:picMkLst>
            <pc:docMk/>
            <pc:sldMk cId="3574995182" sldId="379"/>
            <ac:picMk id="4" creationId="{B57ED0FD-6644-232C-C935-A1AF14499243}"/>
          </ac:picMkLst>
        </pc:picChg>
        <pc:picChg chg="del mod">
          <ac:chgData name="Егор Евгеньевич" userId="2d66c46eb1b02b5e" providerId="LiveId" clId="{99E46A78-55CA-4D2D-A615-5AD4FCAED27C}" dt="2024-04-09T09:18:22.566" v="5457" actId="478"/>
          <ac:picMkLst>
            <pc:docMk/>
            <pc:sldMk cId="3574995182" sldId="379"/>
            <ac:picMk id="5" creationId="{AD7CF9CA-66F3-B08A-3F99-21EBDDCD4EE4}"/>
          </ac:picMkLst>
        </pc:picChg>
      </pc:sldChg>
      <pc:sldChg chg="delSp modSp add del mod">
        <pc:chgData name="Егор Евгеньевич" userId="2d66c46eb1b02b5e" providerId="LiveId" clId="{99E46A78-55CA-4D2D-A615-5AD4FCAED27C}" dt="2024-04-09T09:23:40.087" v="5494" actId="47"/>
        <pc:sldMkLst>
          <pc:docMk/>
          <pc:sldMk cId="3904642084" sldId="380"/>
        </pc:sldMkLst>
        <pc:spChg chg="del">
          <ac:chgData name="Егор Евгеньевич" userId="2d66c46eb1b02b5e" providerId="LiveId" clId="{99E46A78-55CA-4D2D-A615-5AD4FCAED27C}" dt="2024-04-09T09:23:36.502" v="5492" actId="478"/>
          <ac:spMkLst>
            <pc:docMk/>
            <pc:sldMk cId="3904642084" sldId="380"/>
            <ac:spMk id="8" creationId="{ACDCDC87-D2A5-8786-352A-740C93B5D392}"/>
          </ac:spMkLst>
        </pc:spChg>
        <pc:picChg chg="del mod">
          <ac:chgData name="Егор Евгеньевич" userId="2d66c46eb1b02b5e" providerId="LiveId" clId="{99E46A78-55CA-4D2D-A615-5AD4FCAED27C}" dt="2024-04-09T09:23:35.631" v="5491" actId="478"/>
          <ac:picMkLst>
            <pc:docMk/>
            <pc:sldMk cId="3904642084" sldId="380"/>
            <ac:picMk id="4" creationId="{B57ED0FD-6644-232C-C935-A1AF14499243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09:25:12.331" v="5506" actId="22"/>
        <pc:sldMkLst>
          <pc:docMk/>
          <pc:sldMk cId="1962835247" sldId="381"/>
        </pc:sldMkLst>
        <pc:spChg chg="del">
          <ac:chgData name="Егор Евгеньевич" userId="2d66c46eb1b02b5e" providerId="LiveId" clId="{99E46A78-55CA-4D2D-A615-5AD4FCAED27C}" dt="2024-04-09T09:23:43.279" v="5496" actId="478"/>
          <ac:spMkLst>
            <pc:docMk/>
            <pc:sldMk cId="1962835247" sldId="381"/>
            <ac:spMk id="8" creationId="{ACDCDC87-D2A5-8786-352A-740C93B5D392}"/>
          </ac:spMkLst>
        </pc:spChg>
        <pc:spChg chg="add mod">
          <ac:chgData name="Егор Евгеньевич" userId="2d66c46eb1b02b5e" providerId="LiveId" clId="{99E46A78-55CA-4D2D-A615-5AD4FCAED27C}" dt="2024-04-09T09:24:38.543" v="5504" actId="122"/>
          <ac:spMkLst>
            <pc:docMk/>
            <pc:sldMk cId="1962835247" sldId="381"/>
            <ac:spMk id="10" creationId="{FBA16267-1914-C8FA-68B8-0DA6DD2C194A}"/>
          </ac:spMkLst>
        </pc:spChg>
        <pc:picChg chg="del">
          <ac:chgData name="Егор Евгеньевич" userId="2d66c46eb1b02b5e" providerId="LiveId" clId="{99E46A78-55CA-4D2D-A615-5AD4FCAED27C}" dt="2024-04-09T09:23:41.638" v="5495" actId="478"/>
          <ac:picMkLst>
            <pc:docMk/>
            <pc:sldMk cId="1962835247" sldId="381"/>
            <ac:picMk id="4" creationId="{B57ED0FD-6644-232C-C935-A1AF14499243}"/>
          </ac:picMkLst>
        </pc:picChg>
        <pc:picChg chg="add mod">
          <ac:chgData name="Егор Евгеньевич" userId="2d66c46eb1b02b5e" providerId="LiveId" clId="{99E46A78-55CA-4D2D-A615-5AD4FCAED27C}" dt="2024-04-09T09:24:24.248" v="5498" actId="1076"/>
          <ac:picMkLst>
            <pc:docMk/>
            <pc:sldMk cId="1962835247" sldId="381"/>
            <ac:picMk id="5" creationId="{0DBA60F9-7807-2583-7BDB-0D26E8760648}"/>
          </ac:picMkLst>
        </pc:picChg>
        <pc:picChg chg="add del">
          <ac:chgData name="Егор Евгеньевич" userId="2d66c46eb1b02b5e" providerId="LiveId" clId="{99E46A78-55CA-4D2D-A615-5AD4FCAED27C}" dt="2024-04-09T09:25:12.331" v="5506" actId="22"/>
          <ac:picMkLst>
            <pc:docMk/>
            <pc:sldMk cId="1962835247" sldId="381"/>
            <ac:picMk id="13" creationId="{A86734FC-6E2A-3FC1-AAC4-98540C108BAF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09:29:31.207" v="5562" actId="1076"/>
        <pc:sldMkLst>
          <pc:docMk/>
          <pc:sldMk cId="3858431152" sldId="382"/>
        </pc:sldMkLst>
        <pc:spChg chg="add mod">
          <ac:chgData name="Егор Евгеньевич" userId="2d66c46eb1b02b5e" providerId="LiveId" clId="{99E46A78-55CA-4D2D-A615-5AD4FCAED27C}" dt="2024-04-09T09:29:28.087" v="5561" actId="403"/>
          <ac:spMkLst>
            <pc:docMk/>
            <pc:sldMk cId="3858431152" sldId="382"/>
            <ac:spMk id="7" creationId="{80BA240B-54AD-2764-9627-B746B66EFE2C}"/>
          </ac:spMkLst>
        </pc:spChg>
        <pc:spChg chg="mod">
          <ac:chgData name="Егор Евгеньевич" userId="2d66c46eb1b02b5e" providerId="LiveId" clId="{99E46A78-55CA-4D2D-A615-5AD4FCAED27C}" dt="2024-04-09T09:29:31.207" v="5562" actId="1076"/>
          <ac:spMkLst>
            <pc:docMk/>
            <pc:sldMk cId="3858431152" sldId="382"/>
            <ac:spMk id="9" creationId="{98B05D79-646B-7179-AC59-02FC08DA41F2}"/>
          </ac:spMkLst>
        </pc:spChg>
        <pc:spChg chg="del">
          <ac:chgData name="Егор Евгеньевич" userId="2d66c46eb1b02b5e" providerId="LiveId" clId="{99E46A78-55CA-4D2D-A615-5AD4FCAED27C}" dt="2024-04-09T09:25:15.759" v="5509" actId="478"/>
          <ac:spMkLst>
            <pc:docMk/>
            <pc:sldMk cId="3858431152" sldId="382"/>
            <ac:spMk id="10" creationId="{FBA16267-1914-C8FA-68B8-0DA6DD2C194A}"/>
          </ac:spMkLst>
        </pc:spChg>
        <pc:picChg chg="add mod">
          <ac:chgData name="Егор Евгеньевич" userId="2d66c46eb1b02b5e" providerId="LiveId" clId="{99E46A78-55CA-4D2D-A615-5AD4FCAED27C}" dt="2024-04-09T09:28:38.647" v="5518" actId="1076"/>
          <ac:picMkLst>
            <pc:docMk/>
            <pc:sldMk cId="3858431152" sldId="382"/>
            <ac:picMk id="4" creationId="{F3718AB8-3F80-703E-B420-9ADBFDCBC21E}"/>
          </ac:picMkLst>
        </pc:picChg>
        <pc:picChg chg="del">
          <ac:chgData name="Егор Евгеньевич" userId="2d66c46eb1b02b5e" providerId="LiveId" clId="{99E46A78-55CA-4D2D-A615-5AD4FCAED27C}" dt="2024-04-09T09:25:14.959" v="5508" actId="478"/>
          <ac:picMkLst>
            <pc:docMk/>
            <pc:sldMk cId="3858431152" sldId="382"/>
            <ac:picMk id="5" creationId="{0DBA60F9-7807-2583-7BDB-0D26E8760648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09:39:37.861" v="6425" actId="1076"/>
        <pc:sldMkLst>
          <pc:docMk/>
          <pc:sldMk cId="53779334" sldId="383"/>
        </pc:sldMkLst>
        <pc:spChg chg="add mod">
          <ac:chgData name="Егор Евгеньевич" userId="2d66c46eb1b02b5e" providerId="LiveId" clId="{99E46A78-55CA-4D2D-A615-5AD4FCAED27C}" dt="2024-04-09T09:39:37.861" v="6425" actId="1076"/>
          <ac:spMkLst>
            <pc:docMk/>
            <pc:sldMk cId="53779334" sldId="383"/>
            <ac:spMk id="2" creationId="{C24A8CC9-B683-6981-2779-F11A100F9A8D}"/>
          </ac:spMkLst>
        </pc:spChg>
        <pc:spChg chg="mod">
          <ac:chgData name="Егор Евгеньевич" userId="2d66c46eb1b02b5e" providerId="LiveId" clId="{99E46A78-55CA-4D2D-A615-5AD4FCAED27C}" dt="2024-04-09T09:30:58.647" v="5587" actId="20577"/>
          <ac:spMkLst>
            <pc:docMk/>
            <pc:sldMk cId="53779334" sldId="383"/>
            <ac:spMk id="3" creationId="{63BCF5B3-9027-32CB-5EB8-780C7DEFFF2E}"/>
          </ac:spMkLst>
        </pc:spChg>
        <pc:spChg chg="del">
          <ac:chgData name="Егор Евгеньевич" userId="2d66c46eb1b02b5e" providerId="LiveId" clId="{99E46A78-55CA-4D2D-A615-5AD4FCAED27C}" dt="2024-04-09T09:31:01.358" v="5589" actId="478"/>
          <ac:spMkLst>
            <pc:docMk/>
            <pc:sldMk cId="53779334" sldId="383"/>
            <ac:spMk id="7" creationId="{80BA240B-54AD-2764-9627-B746B66EFE2C}"/>
          </ac:spMkLst>
        </pc:spChg>
        <pc:spChg chg="del">
          <ac:chgData name="Егор Евгеньевич" userId="2d66c46eb1b02b5e" providerId="LiveId" clId="{99E46A78-55CA-4D2D-A615-5AD4FCAED27C}" dt="2024-04-09T09:31:03.126" v="5590" actId="478"/>
          <ac:spMkLst>
            <pc:docMk/>
            <pc:sldMk cId="53779334" sldId="383"/>
            <ac:spMk id="9" creationId="{98B05D79-646B-7179-AC59-02FC08DA41F2}"/>
          </ac:spMkLst>
        </pc:spChg>
        <pc:picChg chg="del">
          <ac:chgData name="Егор Евгеньевич" userId="2d66c46eb1b02b5e" providerId="LiveId" clId="{99E46A78-55CA-4D2D-A615-5AD4FCAED27C}" dt="2024-04-09T09:31:00.525" v="5588" actId="478"/>
          <ac:picMkLst>
            <pc:docMk/>
            <pc:sldMk cId="53779334" sldId="383"/>
            <ac:picMk id="4" creationId="{F3718AB8-3F80-703E-B420-9ADBFDCBC21E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11:33:08.582" v="6511" actId="13926"/>
        <pc:sldMkLst>
          <pc:docMk/>
          <pc:sldMk cId="3702206020" sldId="384"/>
        </pc:sldMkLst>
        <pc:spChg chg="del">
          <ac:chgData name="Егор Евгеньевич" userId="2d66c46eb1b02b5e" providerId="LiveId" clId="{99E46A78-55CA-4D2D-A615-5AD4FCAED27C}" dt="2024-04-09T11:30:19.002" v="6428" actId="478"/>
          <ac:spMkLst>
            <pc:docMk/>
            <pc:sldMk cId="3702206020" sldId="384"/>
            <ac:spMk id="2" creationId="{C24A8CC9-B683-6981-2779-F11A100F9A8D}"/>
          </ac:spMkLst>
        </pc:spChg>
        <pc:spChg chg="mod">
          <ac:chgData name="Егор Евгеньевич" userId="2d66c46eb1b02b5e" providerId="LiveId" clId="{99E46A78-55CA-4D2D-A615-5AD4FCAED27C}" dt="2024-04-09T11:30:53.288" v="6477" actId="20577"/>
          <ac:spMkLst>
            <pc:docMk/>
            <pc:sldMk cId="3702206020" sldId="384"/>
            <ac:spMk id="3" creationId="{63BCF5B3-9027-32CB-5EB8-780C7DEFFF2E}"/>
          </ac:spMkLst>
        </pc:spChg>
        <pc:spChg chg="mod">
          <ac:chgData name="Егор Евгеньевич" userId="2d66c46eb1b02b5e" providerId="LiveId" clId="{99E46A78-55CA-4D2D-A615-5AD4FCAED27C}" dt="2024-04-09T11:29:17.325" v="6427" actId="1076"/>
          <ac:spMkLst>
            <pc:docMk/>
            <pc:sldMk cId="3702206020" sldId="384"/>
            <ac:spMk id="6" creationId="{4B8BF84F-E63D-B9F5-0F82-782C4A43AB1D}"/>
          </ac:spMkLst>
        </pc:spChg>
        <pc:spChg chg="add mod">
          <ac:chgData name="Егор Евгеньевич" userId="2d66c46eb1b02b5e" providerId="LiveId" clId="{99E46A78-55CA-4D2D-A615-5AD4FCAED27C}" dt="2024-04-09T11:33:08.582" v="6511" actId="13926"/>
          <ac:spMkLst>
            <pc:docMk/>
            <pc:sldMk cId="3702206020" sldId="384"/>
            <ac:spMk id="7" creationId="{80CFDA48-1DD0-30E8-11AC-279835760D19}"/>
          </ac:spMkLst>
        </pc:spChg>
        <pc:graphicFrameChg chg="add mod modGraphic">
          <ac:chgData name="Егор Евгеньевич" userId="2d66c46eb1b02b5e" providerId="LiveId" clId="{99E46A78-55CA-4D2D-A615-5AD4FCAED27C}" dt="2024-04-09T11:32:33.397" v="6501" actId="1076"/>
          <ac:graphicFrameMkLst>
            <pc:docMk/>
            <pc:sldMk cId="3702206020" sldId="384"/>
            <ac:graphicFrameMk id="4" creationId="{6F138434-0A2F-9852-9256-4D2DD47562C2}"/>
          </ac:graphicFrameMkLst>
        </pc:graphicFrameChg>
      </pc:sldChg>
      <pc:sldChg chg="addSp delSp modSp add mod">
        <pc:chgData name="Егор Евгеньевич" userId="2d66c46eb1b02b5e" providerId="LiveId" clId="{99E46A78-55CA-4D2D-A615-5AD4FCAED27C}" dt="2024-04-09T11:38:32.258" v="6583" actId="14100"/>
        <pc:sldMkLst>
          <pc:docMk/>
          <pc:sldMk cId="2177076671" sldId="385"/>
        </pc:sldMkLst>
        <pc:spChg chg="mod">
          <ac:chgData name="Егор Евгеньевич" userId="2d66c46eb1b02b5e" providerId="LiveId" clId="{99E46A78-55CA-4D2D-A615-5AD4FCAED27C}" dt="2024-04-09T11:34:18.462" v="6557" actId="20577"/>
          <ac:spMkLst>
            <pc:docMk/>
            <pc:sldMk cId="2177076671" sldId="385"/>
            <ac:spMk id="3" creationId="{63BCF5B3-9027-32CB-5EB8-780C7DEFFF2E}"/>
          </ac:spMkLst>
        </pc:spChg>
        <pc:spChg chg="del mod">
          <ac:chgData name="Егор Евгеньевич" userId="2d66c46eb1b02b5e" providerId="LiveId" clId="{99E46A78-55CA-4D2D-A615-5AD4FCAED27C}" dt="2024-04-09T11:34:31.765" v="6560"/>
          <ac:spMkLst>
            <pc:docMk/>
            <pc:sldMk cId="2177076671" sldId="385"/>
            <ac:spMk id="7" creationId="{80CFDA48-1DD0-30E8-11AC-279835760D19}"/>
          </ac:spMkLst>
        </pc:spChg>
        <pc:spChg chg="add mod">
          <ac:chgData name="Егор Евгеньевич" userId="2d66c46eb1b02b5e" providerId="LiveId" clId="{99E46A78-55CA-4D2D-A615-5AD4FCAED27C}" dt="2024-04-09T11:38:32.258" v="6583" actId="14100"/>
          <ac:spMkLst>
            <pc:docMk/>
            <pc:sldMk cId="2177076671" sldId="385"/>
            <ac:spMk id="8" creationId="{7BF59226-5FE6-AFD6-D921-22A4A5ABF872}"/>
          </ac:spMkLst>
        </pc:spChg>
        <pc:graphicFrameChg chg="add mod modGraphic">
          <ac:chgData name="Егор Евгеньевич" userId="2d66c46eb1b02b5e" providerId="LiveId" clId="{99E46A78-55CA-4D2D-A615-5AD4FCAED27C}" dt="2024-04-09T11:37:42.830" v="6577" actId="14100"/>
          <ac:graphicFrameMkLst>
            <pc:docMk/>
            <pc:sldMk cId="2177076671" sldId="385"/>
            <ac:graphicFrameMk id="2" creationId="{AF200250-400E-C09D-B1E9-C3B91273AF12}"/>
          </ac:graphicFrameMkLst>
        </pc:graphicFrameChg>
        <pc:graphicFrameChg chg="del modGraphic">
          <ac:chgData name="Егор Евгеньевич" userId="2d66c46eb1b02b5e" providerId="LiveId" clId="{99E46A78-55CA-4D2D-A615-5AD4FCAED27C}" dt="2024-04-09T11:34:39.961" v="6562" actId="478"/>
          <ac:graphicFrameMkLst>
            <pc:docMk/>
            <pc:sldMk cId="2177076671" sldId="385"/>
            <ac:graphicFrameMk id="4" creationId="{6F138434-0A2F-9852-9256-4D2DD47562C2}"/>
          </ac:graphicFrameMkLst>
        </pc:graphicFrameChg>
      </pc:sldChg>
      <pc:sldChg chg="addSp delSp modSp add mod">
        <pc:chgData name="Егор Евгеньевич" userId="2d66c46eb1b02b5e" providerId="LiveId" clId="{99E46A78-55CA-4D2D-A615-5AD4FCAED27C}" dt="2024-04-09T11:46:54.819" v="6605" actId="1076"/>
        <pc:sldMkLst>
          <pc:docMk/>
          <pc:sldMk cId="3224977097" sldId="386"/>
        </pc:sldMkLst>
        <pc:spChg chg="del mod">
          <ac:chgData name="Егор Евгеньевич" userId="2d66c46eb1b02b5e" providerId="LiveId" clId="{99E46A78-55CA-4D2D-A615-5AD4FCAED27C}" dt="2024-04-09T11:41:47.839" v="6601" actId="478"/>
          <ac:spMkLst>
            <pc:docMk/>
            <pc:sldMk cId="3224977097" sldId="386"/>
            <ac:spMk id="8" creationId="{7BF59226-5FE6-AFD6-D921-22A4A5ABF872}"/>
          </ac:spMkLst>
        </pc:spChg>
        <pc:spChg chg="add mod">
          <ac:chgData name="Егор Евгеньевич" userId="2d66c46eb1b02b5e" providerId="LiveId" clId="{99E46A78-55CA-4D2D-A615-5AD4FCAED27C}" dt="2024-04-09T11:39:54.205" v="6599" actId="6549"/>
          <ac:spMkLst>
            <pc:docMk/>
            <pc:sldMk cId="3224977097" sldId="386"/>
            <ac:spMk id="9" creationId="{B41BD7D9-E375-1C30-CD09-D3A3907A10BF}"/>
          </ac:spMkLst>
        </pc:spChg>
        <pc:spChg chg="add mod">
          <ac:chgData name="Егор Евгеньевич" userId="2d66c46eb1b02b5e" providerId="LiveId" clId="{99E46A78-55CA-4D2D-A615-5AD4FCAED27C}" dt="2024-04-09T11:46:54.819" v="6605" actId="1076"/>
          <ac:spMkLst>
            <pc:docMk/>
            <pc:sldMk cId="3224977097" sldId="386"/>
            <ac:spMk id="12" creationId="{BD46213A-29DB-2DF1-A66A-F825B963B9BF}"/>
          </ac:spMkLst>
        </pc:spChg>
        <pc:graphicFrameChg chg="del">
          <ac:chgData name="Егор Евгеньевич" userId="2d66c46eb1b02b5e" providerId="LiveId" clId="{99E46A78-55CA-4D2D-A615-5AD4FCAED27C}" dt="2024-04-09T11:39:26.963" v="6585" actId="478"/>
          <ac:graphicFrameMkLst>
            <pc:docMk/>
            <pc:sldMk cId="3224977097" sldId="386"/>
            <ac:graphicFrameMk id="2" creationId="{AF200250-400E-C09D-B1E9-C3B91273AF12}"/>
          </ac:graphicFrameMkLst>
        </pc:graphicFrameChg>
        <pc:picChg chg="add mod">
          <ac:chgData name="Егор Евгеньевич" userId="2d66c46eb1b02b5e" providerId="LiveId" clId="{99E46A78-55CA-4D2D-A615-5AD4FCAED27C}" dt="2024-04-09T11:39:34.905" v="6590" actId="1076"/>
          <ac:picMkLst>
            <pc:docMk/>
            <pc:sldMk cId="3224977097" sldId="386"/>
            <ac:picMk id="4" creationId="{B30AE44B-528C-3AEA-BFB8-B978CCB105E7}"/>
          </ac:picMkLst>
        </pc:picChg>
        <pc:picChg chg="add mod">
          <ac:chgData name="Егор Евгеньевич" userId="2d66c46eb1b02b5e" providerId="LiveId" clId="{99E46A78-55CA-4D2D-A615-5AD4FCAED27C}" dt="2024-04-09T11:39:42.238" v="6593" actId="14100"/>
          <ac:picMkLst>
            <pc:docMk/>
            <pc:sldMk cId="3224977097" sldId="386"/>
            <ac:picMk id="5" creationId="{1D81AAF9-7B09-A6C9-8D03-7795C3B0B701}"/>
          </ac:picMkLst>
        </pc:picChg>
      </pc:sldChg>
      <pc:sldChg chg="addSp delSp modSp add mod">
        <pc:chgData name="Егор Евгеньевич" userId="2d66c46eb1b02b5e" providerId="LiveId" clId="{99E46A78-55CA-4D2D-A615-5AD4FCAED27C}" dt="2024-04-09T11:48:35.307" v="6657" actId="20577"/>
        <pc:sldMkLst>
          <pc:docMk/>
          <pc:sldMk cId="960840505" sldId="387"/>
        </pc:sldMkLst>
        <pc:spChg chg="mod">
          <ac:chgData name="Егор Евгеньевич" userId="2d66c46eb1b02b5e" providerId="LiveId" clId="{99E46A78-55CA-4D2D-A615-5AD4FCAED27C}" dt="2024-04-09T11:48:35.307" v="6657" actId="20577"/>
          <ac:spMkLst>
            <pc:docMk/>
            <pc:sldMk cId="960840505" sldId="387"/>
            <ac:spMk id="3" creationId="{63BCF5B3-9027-32CB-5EB8-780C7DEFFF2E}"/>
          </ac:spMkLst>
        </pc:spChg>
        <pc:spChg chg="add mod">
          <ac:chgData name="Егор Евгеньевич" userId="2d66c46eb1b02b5e" providerId="LiveId" clId="{99E46A78-55CA-4D2D-A615-5AD4FCAED27C}" dt="2024-04-09T11:47:25.019" v="6621" actId="14100"/>
          <ac:spMkLst>
            <pc:docMk/>
            <pc:sldMk cId="960840505" sldId="387"/>
            <ac:spMk id="8" creationId="{BD66A160-1B7E-BA23-864A-F3E4E1497D42}"/>
          </ac:spMkLst>
        </pc:spChg>
        <pc:spChg chg="del">
          <ac:chgData name="Егор Евгеньевич" userId="2d66c46eb1b02b5e" providerId="LiveId" clId="{99E46A78-55CA-4D2D-A615-5AD4FCAED27C}" dt="2024-04-09T11:47:01.480" v="6609" actId="478"/>
          <ac:spMkLst>
            <pc:docMk/>
            <pc:sldMk cId="960840505" sldId="387"/>
            <ac:spMk id="9" creationId="{B41BD7D9-E375-1C30-CD09-D3A3907A10BF}"/>
          </ac:spMkLst>
        </pc:spChg>
        <pc:spChg chg="del">
          <ac:chgData name="Егор Евгеньевич" userId="2d66c46eb1b02b5e" providerId="LiveId" clId="{99E46A78-55CA-4D2D-A615-5AD4FCAED27C}" dt="2024-04-09T11:47:02.672" v="6610" actId="478"/>
          <ac:spMkLst>
            <pc:docMk/>
            <pc:sldMk cId="960840505" sldId="387"/>
            <ac:spMk id="12" creationId="{BD46213A-29DB-2DF1-A66A-F825B963B9BF}"/>
          </ac:spMkLst>
        </pc:spChg>
        <pc:spChg chg="add mod">
          <ac:chgData name="Егор Евгеньевич" userId="2d66c46eb1b02b5e" providerId="LiveId" clId="{99E46A78-55CA-4D2D-A615-5AD4FCAED27C}" dt="2024-04-09T11:48:01.817" v="6634" actId="1076"/>
          <ac:spMkLst>
            <pc:docMk/>
            <pc:sldMk cId="960840505" sldId="387"/>
            <ac:spMk id="13" creationId="{7AEA7895-92A0-74C0-8EBF-3E90CAB3777D}"/>
          </ac:spMkLst>
        </pc:spChg>
        <pc:picChg chg="add mod">
          <ac:chgData name="Егор Евгеньевич" userId="2d66c46eb1b02b5e" providerId="LiveId" clId="{99E46A78-55CA-4D2D-A615-5AD4FCAED27C}" dt="2024-04-09T11:47:26.012" v="6622" actId="1076"/>
          <ac:picMkLst>
            <pc:docMk/>
            <pc:sldMk cId="960840505" sldId="387"/>
            <ac:picMk id="2" creationId="{225954F3-42A6-4E3C-9B9D-EC100412C4F5}"/>
          </ac:picMkLst>
        </pc:picChg>
        <pc:picChg chg="del">
          <ac:chgData name="Егор Евгеньевич" userId="2d66c46eb1b02b5e" providerId="LiveId" clId="{99E46A78-55CA-4D2D-A615-5AD4FCAED27C}" dt="2024-04-09T11:46:59.824" v="6607" actId="478"/>
          <ac:picMkLst>
            <pc:docMk/>
            <pc:sldMk cId="960840505" sldId="387"/>
            <ac:picMk id="4" creationId="{B30AE44B-528C-3AEA-BFB8-B978CCB105E7}"/>
          </ac:picMkLst>
        </pc:picChg>
        <pc:picChg chg="del">
          <ac:chgData name="Егор Евгеньевич" userId="2d66c46eb1b02b5e" providerId="LiveId" clId="{99E46A78-55CA-4D2D-A615-5AD4FCAED27C}" dt="2024-04-09T11:47:00.198" v="6608" actId="478"/>
          <ac:picMkLst>
            <pc:docMk/>
            <pc:sldMk cId="960840505" sldId="387"/>
            <ac:picMk id="5" creationId="{1D81AAF9-7B09-A6C9-8D03-7795C3B0B701}"/>
          </ac:picMkLst>
        </pc:picChg>
      </pc:sldChg>
      <pc:sldChg chg="add del">
        <pc:chgData name="Егор Евгеньевич" userId="2d66c46eb1b02b5e" providerId="LiveId" clId="{99E46A78-55CA-4D2D-A615-5AD4FCAED27C}" dt="2024-04-09T11:48:19.605" v="6637" actId="47"/>
        <pc:sldMkLst>
          <pc:docMk/>
          <pc:sldMk cId="2048915044" sldId="388"/>
        </pc:sldMkLst>
      </pc:sldChg>
      <pc:sldChg chg="addSp delSp modSp add mod">
        <pc:chgData name="Егор Евгеньевич" userId="2d66c46eb1b02b5e" providerId="LiveId" clId="{99E46A78-55CA-4D2D-A615-5AD4FCAED27C}" dt="2024-04-09T11:49:11.415" v="6671" actId="122"/>
        <pc:sldMkLst>
          <pc:docMk/>
          <pc:sldMk cId="2959587678" sldId="389"/>
        </pc:sldMkLst>
        <pc:spChg chg="add mod">
          <ac:chgData name="Егор Евгеньевич" userId="2d66c46eb1b02b5e" providerId="LiveId" clId="{99E46A78-55CA-4D2D-A615-5AD4FCAED27C}" dt="2024-04-09T11:48:44.038" v="6660" actId="14100"/>
          <ac:spMkLst>
            <pc:docMk/>
            <pc:sldMk cId="2959587678" sldId="389"/>
            <ac:spMk id="4" creationId="{31D22461-A9F6-A086-A97D-E244DC68157B}"/>
          </ac:spMkLst>
        </pc:spChg>
        <pc:spChg chg="add mod">
          <ac:chgData name="Егор Евгеньевич" userId="2d66c46eb1b02b5e" providerId="LiveId" clId="{99E46A78-55CA-4D2D-A615-5AD4FCAED27C}" dt="2024-04-09T11:48:57.341" v="6665" actId="14100"/>
          <ac:spMkLst>
            <pc:docMk/>
            <pc:sldMk cId="2959587678" sldId="389"/>
            <ac:spMk id="7" creationId="{D46B9E99-C13B-70DC-F5F3-91CD10BB19AC}"/>
          </ac:spMkLst>
        </pc:spChg>
        <pc:spChg chg="del">
          <ac:chgData name="Егор Евгеньевич" userId="2d66c46eb1b02b5e" providerId="LiveId" clId="{99E46A78-55CA-4D2D-A615-5AD4FCAED27C}" dt="2024-04-09T11:48:24.759" v="6640" actId="478"/>
          <ac:spMkLst>
            <pc:docMk/>
            <pc:sldMk cId="2959587678" sldId="389"/>
            <ac:spMk id="8" creationId="{BD66A160-1B7E-BA23-864A-F3E4E1497D42}"/>
          </ac:spMkLst>
        </pc:spChg>
        <pc:spChg chg="add mod">
          <ac:chgData name="Егор Евгеньевич" userId="2d66c46eb1b02b5e" providerId="LiveId" clId="{99E46A78-55CA-4D2D-A615-5AD4FCAED27C}" dt="2024-04-09T11:49:11.415" v="6671" actId="122"/>
          <ac:spMkLst>
            <pc:docMk/>
            <pc:sldMk cId="2959587678" sldId="389"/>
            <ac:spMk id="12" creationId="{46DAC24B-FF3A-797C-D942-8D40A32B9F75}"/>
          </ac:spMkLst>
        </pc:spChg>
        <pc:spChg chg="del">
          <ac:chgData name="Егор Евгеньевич" userId="2d66c46eb1b02b5e" providerId="LiveId" clId="{99E46A78-55CA-4D2D-A615-5AD4FCAED27C}" dt="2024-04-09T11:48:21.776" v="6639" actId="478"/>
          <ac:spMkLst>
            <pc:docMk/>
            <pc:sldMk cId="2959587678" sldId="389"/>
            <ac:spMk id="13" creationId="{7AEA7895-92A0-74C0-8EBF-3E90CAB3777D}"/>
          </ac:spMkLst>
        </pc:spChg>
        <pc:graphicFrameChg chg="add mod">
          <ac:chgData name="Егор Евгеньевич" userId="2d66c46eb1b02b5e" providerId="LiveId" clId="{99E46A78-55CA-4D2D-A615-5AD4FCAED27C}" dt="2024-04-09T11:48:59.945" v="6667" actId="1076"/>
          <ac:graphicFrameMkLst>
            <pc:docMk/>
            <pc:sldMk cId="2959587678" sldId="389"/>
            <ac:graphicFrameMk id="5" creationId="{E3212680-1B1F-B5FE-ACCB-8CE6ADDAFE84}"/>
          </ac:graphicFrameMkLst>
        </pc:graphicFrameChg>
        <pc:graphicFrameChg chg="add mod">
          <ac:chgData name="Егор Евгеньевич" userId="2d66c46eb1b02b5e" providerId="LiveId" clId="{99E46A78-55CA-4D2D-A615-5AD4FCAED27C}" dt="2024-04-09T11:48:57.341" v="6665" actId="14100"/>
          <ac:graphicFrameMkLst>
            <pc:docMk/>
            <pc:sldMk cId="2959587678" sldId="389"/>
            <ac:graphicFrameMk id="9" creationId="{4CA21C66-EB2C-8FA3-B221-20090284A1AE}"/>
          </ac:graphicFrameMkLst>
        </pc:graphicFrameChg>
        <pc:picChg chg="del">
          <ac:chgData name="Егор Евгеньевич" userId="2d66c46eb1b02b5e" providerId="LiveId" clId="{99E46A78-55CA-4D2D-A615-5AD4FCAED27C}" dt="2024-04-09T11:48:20.767" v="6638" actId="478"/>
          <ac:picMkLst>
            <pc:docMk/>
            <pc:sldMk cId="2959587678" sldId="389"/>
            <ac:picMk id="2" creationId="{225954F3-42A6-4E3C-9B9D-EC100412C4F5}"/>
          </ac:picMkLst>
        </pc:picChg>
      </pc:sldChg>
      <pc:sldChg chg="add">
        <pc:chgData name="Егор Евгеньевич" userId="2d66c46eb1b02b5e" providerId="LiveId" clId="{99E46A78-55CA-4D2D-A615-5AD4FCAED27C}" dt="2024-04-09T11:49:30.128" v="6674"/>
        <pc:sldMkLst>
          <pc:docMk/>
          <pc:sldMk cId="3009790229" sldId="390"/>
        </pc:sldMkLst>
      </pc:sldChg>
      <pc:sldChg chg="add del">
        <pc:chgData name="Егор Евгеньевич" userId="2d66c46eb1b02b5e" providerId="LiveId" clId="{99E46A78-55CA-4D2D-A615-5AD4FCAED27C}" dt="2024-04-09T11:49:28.503" v="6673" actId="47"/>
        <pc:sldMkLst>
          <pc:docMk/>
          <pc:sldMk cId="4090157949" sldId="390"/>
        </pc:sldMkLst>
      </pc:sldChg>
      <pc:sldChg chg="addSp delSp modSp add mod">
        <pc:chgData name="Егор Евгеньевич" userId="2d66c46eb1b02b5e" providerId="LiveId" clId="{99E46A78-55CA-4D2D-A615-5AD4FCAED27C}" dt="2024-04-10T08:41:04.968" v="8082" actId="1076"/>
        <pc:sldMkLst>
          <pc:docMk/>
          <pc:sldMk cId="3915432873" sldId="391"/>
        </pc:sldMkLst>
        <pc:spChg chg="add mod">
          <ac:chgData name="Егор Евгеньевич" userId="2d66c46eb1b02b5e" providerId="LiveId" clId="{99E46A78-55CA-4D2D-A615-5AD4FCAED27C}" dt="2024-04-10T08:41:04.968" v="8082" actId="1076"/>
          <ac:spMkLst>
            <pc:docMk/>
            <pc:sldMk cId="3915432873" sldId="391"/>
            <ac:spMk id="2" creationId="{88BC7911-3129-8906-9726-8CDA5BC2230A}"/>
          </ac:spMkLst>
        </pc:spChg>
        <pc:spChg chg="mod">
          <ac:chgData name="Егор Евгеньевич" userId="2d66c46eb1b02b5e" providerId="LiveId" clId="{99E46A78-55CA-4D2D-A615-5AD4FCAED27C}" dt="2024-04-09T11:50:00.724" v="6710" actId="1076"/>
          <ac:spMkLst>
            <pc:docMk/>
            <pc:sldMk cId="3915432873" sldId="391"/>
            <ac:spMk id="3" creationId="{63BCF5B3-9027-32CB-5EB8-780C7DEFFF2E}"/>
          </ac:spMkLst>
        </pc:spChg>
        <pc:spChg chg="del mod">
          <ac:chgData name="Егор Евгеньевич" userId="2d66c46eb1b02b5e" providerId="LiveId" clId="{99E46A78-55CA-4D2D-A615-5AD4FCAED27C}" dt="2024-04-09T11:49:56.127" v="6708" actId="478"/>
          <ac:spMkLst>
            <pc:docMk/>
            <pc:sldMk cId="3915432873" sldId="391"/>
            <ac:spMk id="7" creationId="{D46B9E99-C13B-70DC-F5F3-91CD10BB19AC}"/>
          </ac:spMkLst>
        </pc:spChg>
        <pc:spChg chg="del">
          <ac:chgData name="Егор Евгеньевич" userId="2d66c46eb1b02b5e" providerId="LiveId" clId="{99E46A78-55CA-4D2D-A615-5AD4FCAED27C}" dt="2024-04-09T11:49:45.344" v="6701" actId="478"/>
          <ac:spMkLst>
            <pc:docMk/>
            <pc:sldMk cId="3915432873" sldId="391"/>
            <ac:spMk id="12" creationId="{46DAC24B-FF3A-797C-D942-8D40A32B9F75}"/>
          </ac:spMkLst>
        </pc:spChg>
        <pc:graphicFrameChg chg="del">
          <ac:chgData name="Егор Евгеньевич" userId="2d66c46eb1b02b5e" providerId="LiveId" clId="{99E46A78-55CA-4D2D-A615-5AD4FCAED27C}" dt="2024-04-09T11:49:43.432" v="6699" actId="478"/>
          <ac:graphicFrameMkLst>
            <pc:docMk/>
            <pc:sldMk cId="3915432873" sldId="391"/>
            <ac:graphicFrameMk id="5" creationId="{E3212680-1B1F-B5FE-ACCB-8CE6ADDAFE84}"/>
          </ac:graphicFrameMkLst>
        </pc:graphicFrameChg>
        <pc:graphicFrameChg chg="del">
          <ac:chgData name="Егор Евгеньевич" userId="2d66c46eb1b02b5e" providerId="LiveId" clId="{99E46A78-55CA-4D2D-A615-5AD4FCAED27C}" dt="2024-04-09T11:49:43.900" v="6700" actId="478"/>
          <ac:graphicFrameMkLst>
            <pc:docMk/>
            <pc:sldMk cId="3915432873" sldId="391"/>
            <ac:graphicFrameMk id="9" creationId="{4CA21C66-EB2C-8FA3-B221-20090284A1AE}"/>
          </ac:graphicFrameMkLst>
        </pc:graphicFrameChg>
      </pc:sldChg>
      <pc:sldChg chg="addSp delSp modSp add mod">
        <pc:chgData name="Егор Евгеньевич" userId="2d66c46eb1b02b5e" providerId="LiveId" clId="{99E46A78-55CA-4D2D-A615-5AD4FCAED27C}" dt="2024-04-09T11:59:08.063" v="7963" actId="20577"/>
        <pc:sldMkLst>
          <pc:docMk/>
          <pc:sldMk cId="1306938720" sldId="392"/>
        </pc:sldMkLst>
        <pc:spChg chg="mod">
          <ac:chgData name="Егор Евгеньевич" userId="2d66c46eb1b02b5e" providerId="LiveId" clId="{99E46A78-55CA-4D2D-A615-5AD4FCAED27C}" dt="2024-04-09T11:59:08.063" v="7963" actId="20577"/>
          <ac:spMkLst>
            <pc:docMk/>
            <pc:sldMk cId="1306938720" sldId="392"/>
            <ac:spMk id="3" creationId="{63BCF5B3-9027-32CB-5EB8-780C7DEFFF2E}"/>
          </ac:spMkLst>
        </pc:spChg>
        <pc:spChg chg="add mod">
          <ac:chgData name="Егор Евгеньевич" userId="2d66c46eb1b02b5e" providerId="LiveId" clId="{99E46A78-55CA-4D2D-A615-5AD4FCAED27C}" dt="2024-04-09T11:58:32.286" v="7960" actId="20577"/>
          <ac:spMkLst>
            <pc:docMk/>
            <pc:sldMk cId="1306938720" sldId="392"/>
            <ac:spMk id="5" creationId="{1EC87BE9-4D7A-BA22-831C-848FBDADC591}"/>
          </ac:spMkLst>
        </pc:spChg>
        <pc:spChg chg="del mod">
          <ac:chgData name="Егор Евгеньевич" userId="2d66c46eb1b02b5e" providerId="LiveId" clId="{99E46A78-55CA-4D2D-A615-5AD4FCAED27C}" dt="2024-04-09T11:54:32.761" v="7310" actId="478"/>
          <ac:spMkLst>
            <pc:docMk/>
            <pc:sldMk cId="1306938720" sldId="392"/>
            <ac:spMk id="10" creationId="{0A6F27CB-F0F2-887A-10FF-6B882D373D29}"/>
          </ac:spMkLst>
        </pc:spChg>
        <pc:graphicFrameChg chg="del">
          <ac:chgData name="Егор Евгеньевич" userId="2d66c46eb1b02b5e" providerId="LiveId" clId="{99E46A78-55CA-4D2D-A615-5AD4FCAED27C}" dt="2024-04-09T11:54:25.511" v="7293" actId="478"/>
          <ac:graphicFrameMkLst>
            <pc:docMk/>
            <pc:sldMk cId="1306938720" sldId="392"/>
            <ac:graphicFrameMk id="8" creationId="{F6AC9093-AA08-5949-5E1A-33F4C9E181A3}"/>
          </ac:graphicFrameMkLst>
        </pc:graphicFrameChg>
      </pc:sldChg>
      <pc:sldChg chg="add del">
        <pc:chgData name="Егор Евгеньевич" userId="2d66c46eb1b02b5e" providerId="LiveId" clId="{99E46A78-55CA-4D2D-A615-5AD4FCAED27C}" dt="2024-04-09T11:54:35.409" v="7312"/>
        <pc:sldMkLst>
          <pc:docMk/>
          <pc:sldMk cId="394538884" sldId="39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6T12:08:30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10448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9FB15-E617-4E61-A306-D20A67F2372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F7507-5313-40A0-B03E-757F7EF6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84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513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слайде предоставлен скол усилительного элемента. Отверстия получаются типа усеченный конус с углом раствора 78 градусов. Металл напыляется со стороны больших отверстий и в будущем усилительная плата тестируется в качестве колодезного детектора.</a:t>
            </a:r>
          </a:p>
          <a:p>
            <a:r>
              <a:rPr lang="ru-RU" dirty="0"/>
              <a:t>Морфология отверстий является достаточно гладкой и без характерных волосков стеклотекстолиту.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89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того, чтобы определить качество отверстий использован фактор округлости, который предоставлен на слайде. Он принимает значения от 0 до 1, где 1 это отверстие максимальное близкое к кругу.</a:t>
            </a:r>
          </a:p>
          <a:p>
            <a:r>
              <a:rPr lang="ru-RU" dirty="0"/>
              <a:t>По результатам обработки получаем, что большинство отверстий имеют фактор округлости более 0,8</a:t>
            </a:r>
          </a:p>
          <a:p>
            <a:r>
              <a:rPr lang="ru-RU" dirty="0"/>
              <a:t>Диаметр отверстий для неметаллической стороны составил 200 мкм плюс минус 20 мкм, а для металлической стороны – 300 плюс минус 30 мкм.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82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Поскольку металл напылялся под углом 16 градусов, то немного металла все же попала внутрь. Для того чтобы проверить это Мы использовали </a:t>
            </a:r>
            <a:r>
              <a:rPr lang="en-US" dirty="0"/>
              <a:t>EDX. </a:t>
            </a:r>
            <a:r>
              <a:rPr lang="ru-RU" dirty="0"/>
              <a:t>По результатам процентное соотношение хрома внутри отверстия не превышает 3 весовых процентов со стороны напыления.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3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точного определения материала полимера использовалась </a:t>
            </a:r>
            <a:r>
              <a:rPr lang="en-US" dirty="0"/>
              <a:t>FTIR </a:t>
            </a:r>
            <a:r>
              <a:rPr lang="ru-RU" dirty="0"/>
              <a:t>и </a:t>
            </a:r>
            <a:r>
              <a:rPr lang="en-US" dirty="0"/>
              <a:t>RS. </a:t>
            </a:r>
            <a:r>
              <a:rPr lang="ru-RU" dirty="0"/>
              <a:t>По обоим результатом выходит полиуретан на основе </a:t>
            </a:r>
            <a:r>
              <a:rPr lang="ru-RU" dirty="0" err="1"/>
              <a:t>гексаметилендиацианат</a:t>
            </a:r>
            <a:r>
              <a:rPr lang="ru-RU" dirty="0"/>
              <a:t> и </a:t>
            </a:r>
            <a:r>
              <a:rPr lang="ru-RU" dirty="0" err="1"/>
              <a:t>этиленглюколя</a:t>
            </a:r>
            <a:r>
              <a:rPr lang="ru-RU" dirty="0"/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627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Блок схема экспериментального стенда по изучению характеристик усилительной платы предоставлен на слайде. Детектор помещался в герметичную камеру при протоке газа Аргон и Со2 90 к 10. Сигнал считывался через </a:t>
            </a:r>
            <a:r>
              <a:rPr lang="ru-RU" dirty="0" err="1"/>
              <a:t>резделительные</a:t>
            </a:r>
            <a:r>
              <a:rPr lang="ru-RU" dirty="0"/>
              <a:t> конденсаторы, после оцифровывался АЦП и записывался на ПК для дальнейшей обработки.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75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результатам тестирования детектора получены спектрограммы на разных значениях напряженности поля. После обработки их получена кривая усиления от напряженности поля, которая с высокой степени точности подчиняется экспоненциальной зависимости.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79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Тут нужно доделать картинку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91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работе ГЭУ, </a:t>
            </a:r>
            <a:r>
              <a:rPr lang="en-US" dirty="0"/>
              <a:t> </a:t>
            </a:r>
            <a:r>
              <a:rPr lang="ru-RU" dirty="0"/>
              <a:t>на анод постоянно стекает электронная лавина после умножения. В качестве анода, в последнее время применяют, различные резистивные покрытия, которые позволяют работать детектору до наступления искрового пробоя (На рисунке область С) в достаточно большом диапазоне напряжения, при правильно подобранном значении электросопротивления самой пленки. </a:t>
            </a:r>
          </a:p>
          <a:p>
            <a:r>
              <a:rPr lang="en-US" dirty="0"/>
              <a:t>DLC </a:t>
            </a:r>
            <a:r>
              <a:rPr lang="ru-RU" dirty="0"/>
              <a:t>является наиболее доступным и легким для синтеза, что значительно упрощает изготовление коллекторной части ГЭУ.</a:t>
            </a:r>
          </a:p>
          <a:p>
            <a:r>
              <a:rPr lang="ru-RU" dirty="0"/>
              <a:t>Основной характеристикой аморфных углеродных пленок является наличие </a:t>
            </a:r>
            <a:r>
              <a:rPr lang="en-US" dirty="0"/>
              <a:t>sp3 </a:t>
            </a:r>
            <a:r>
              <a:rPr lang="ru-RU" dirty="0"/>
              <a:t>и </a:t>
            </a:r>
            <a:r>
              <a:rPr lang="en-US" dirty="0"/>
              <a:t>sp2 </a:t>
            </a:r>
            <a:r>
              <a:rPr lang="ru-RU" dirty="0"/>
              <a:t>гибридизаций, от которых зависит значение электросопротивления пленки. Таким образом, изменение процентного содержания гибридизаций можно получать</a:t>
            </a:r>
            <a:r>
              <a:rPr lang="en-US" dirty="0"/>
              <a:t> DLC</a:t>
            </a:r>
            <a:r>
              <a:rPr lang="ru-RU" dirty="0"/>
              <a:t> покрытия с заданным значением электрического сопротивления.</a:t>
            </a:r>
          </a:p>
          <a:p>
            <a:r>
              <a:rPr lang="ru-RU" dirty="0"/>
              <a:t>Цель данной работы: Установить взаимосвязь между электросопротивлением </a:t>
            </a:r>
            <a:r>
              <a:rPr lang="en-US" dirty="0"/>
              <a:t>DLC </a:t>
            </a:r>
            <a:r>
              <a:rPr lang="ru-RU" dirty="0"/>
              <a:t>покрытия со структурой, толщиной и коэффициентом усиления в ГЭУ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50"/>
              <a:t>Разберем </a:t>
            </a:r>
            <a:r>
              <a:rPr lang="en-US" sz="1050" dirty="0"/>
              <a:t>NICA</a:t>
            </a:r>
            <a:r>
              <a:rPr lang="ru-RU" sz="1050" dirty="0"/>
              <a:t>. Она состоит из </a:t>
            </a:r>
            <a:r>
              <a:rPr lang="en-US" sz="1050" dirty="0"/>
              <a:t>MPD </a:t>
            </a:r>
            <a:r>
              <a:rPr lang="ru-RU" sz="1050" dirty="0"/>
              <a:t>и </a:t>
            </a:r>
            <a:r>
              <a:rPr lang="en-US" sz="1050" dirty="0"/>
              <a:t>SPD</a:t>
            </a:r>
            <a:r>
              <a:rPr lang="ru-RU" sz="1050" dirty="0"/>
              <a:t>. Нас интересует многоцелевой детектор, а именно один из детекторов, который стоит в самом центре – газовый электронный умножитель (</a:t>
            </a:r>
            <a:r>
              <a:rPr lang="en-US" sz="1050" dirty="0"/>
              <a:t>GEM</a:t>
            </a:r>
            <a:r>
              <a:rPr lang="ru-RU" sz="1050" dirty="0"/>
              <a:t>), изображен на рисунке ниже. </a:t>
            </a:r>
          </a:p>
          <a:p>
            <a:r>
              <a:rPr lang="ru-RU" sz="1050" dirty="0"/>
              <a:t>Основной принцип работы детектора: пролетает частица ионизирующего излучения, выбивает один электрон с атомов газа, которым прокачивают весь детектор (обычно это смесь аргон и углекислый газ) и этот электрон начинает дрейфовать до усилительного элемента, где за счет созданного высокой напряженности поля в отверстиях приобретает скорость для вторичной ударной ионизации. За счет высокой скорости выбивается с газа еще больше электронов, таким образом образуется электронная лавина. </a:t>
            </a:r>
          </a:p>
          <a:p>
            <a:r>
              <a:rPr lang="ru-RU" sz="1050" dirty="0"/>
              <a:t>Но электронная лавина может перейти в стадию искрового пробоя и повредить усилительный элемент. Такое повреждение является критическим и дальнейшее использование детектора является невозможным. </a:t>
            </a:r>
          </a:p>
          <a:p>
            <a:r>
              <a:rPr lang="ru-RU" sz="1050" dirty="0"/>
              <a:t>В этой работе мы разобрались в основных следствиях пробойных событий и постарались сделать их менее критическими для дальнейшей работы детектора.</a:t>
            </a:r>
          </a:p>
          <a:p>
            <a:endParaRPr lang="ru-RU" sz="105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455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качестве первого шага использована заведомо известная рабочая усилительная плата от </a:t>
            </a:r>
            <a:r>
              <a:rPr lang="en-US" dirty="0" err="1"/>
              <a:t>ThGEM</a:t>
            </a:r>
            <a:r>
              <a:rPr lang="ru-RU" dirty="0"/>
              <a:t>, протестирована и сделан скол на отверстия для дальнейшего изучения на сканирующей электронной микроскопии. Усилительная плата изготовлена из стеклотекстолита и фольгированной двухсторонней медью. А стеклотекстолит состоит из спрессованной стеклоткани и разнообразных эпоксидный смол как связка между ними.</a:t>
            </a:r>
          </a:p>
          <a:p>
            <a:endParaRPr lang="ru-RU" dirty="0"/>
          </a:p>
          <a:p>
            <a:r>
              <a:rPr lang="ru-RU" dirty="0"/>
              <a:t>Из плюсов такой усилительный элемент имеет низкую стоимость и очень простое технологическое решение. </a:t>
            </a:r>
          </a:p>
          <a:p>
            <a:r>
              <a:rPr lang="ru-RU" dirty="0"/>
              <a:t>А из минусов: механическое сверление оставляет волоски стеклоткани на поверхности отверстия, входящие в состав эпоксидные смолы под действием высокой температуры графитизируются в аморфный углерод, который достаточно хорошо проводит электрический ток, и последнее – это пористость подложки, так как поры хорошо набирают воду из окружающей среды.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291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мы попробовали сверлить лазером такие же платы: вовремя сверления именно лазером металлизация вместе с эпоксидной смолой образуют некий твердый раствор, который также имеет хорошую проводимость. </a:t>
            </a:r>
          </a:p>
          <a:p>
            <a:endParaRPr lang="ru-RU" dirty="0"/>
          </a:p>
          <a:p>
            <a:r>
              <a:rPr lang="ru-RU" dirty="0"/>
              <a:t>После этого</a:t>
            </a:r>
            <a:r>
              <a:rPr lang="en-US" dirty="0"/>
              <a:t> </a:t>
            </a:r>
            <a:r>
              <a:rPr lang="ru-RU" dirty="0"/>
              <a:t>начали искать в </a:t>
            </a:r>
            <a:r>
              <a:rPr lang="en-US" dirty="0"/>
              <a:t>think GEM </a:t>
            </a:r>
            <a:r>
              <a:rPr lang="ru-RU" dirty="0"/>
              <a:t>ответ на вопрос. Тонкий </a:t>
            </a:r>
            <a:r>
              <a:rPr lang="en-US" dirty="0"/>
              <a:t>GEM</a:t>
            </a:r>
            <a:r>
              <a:rPr lang="ru-RU" dirty="0"/>
              <a:t> изготавливаются методом двойного травления на полиамидной полимерной подложки.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394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найдена работа, которая показывает как изменяется диаметр отверстия от количества пробойных событий, но при этом, усилительный элемент все еще оставался рабочим. </a:t>
            </a:r>
          </a:p>
          <a:p>
            <a:endParaRPr lang="ru-RU" dirty="0"/>
          </a:p>
          <a:p>
            <a:r>
              <a:rPr lang="ru-RU" dirty="0"/>
              <a:t>2500 пробоев увеличили диаметр отверстий практически в 5 раз.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742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Поэтому исходя из этого получаем следующие технологические ответы</a:t>
            </a:r>
          </a:p>
          <a:p>
            <a:pPr marL="228600" indent="-228600">
              <a:buAutoNum type="arabicPeriod"/>
            </a:pPr>
            <a:r>
              <a:rPr lang="ru-RU" dirty="0"/>
              <a:t>Нужен полимер, который не графитизируется в следствии высокой температуры.</a:t>
            </a:r>
          </a:p>
          <a:p>
            <a:pPr marL="228600" indent="-228600">
              <a:buAutoNum type="arabicPeriod"/>
            </a:pPr>
            <a:r>
              <a:rPr lang="ru-RU" dirty="0"/>
              <a:t>Значение шероховатости поверхности менее 100 нм.</a:t>
            </a:r>
          </a:p>
          <a:p>
            <a:pPr marL="228600" indent="-228600">
              <a:buAutoNum type="arabicPeriod"/>
            </a:pPr>
            <a:r>
              <a:rPr lang="ru-RU" dirty="0"/>
              <a:t>Значение влагопоглощения составляет менее 0,1% от общего объема.</a:t>
            </a:r>
          </a:p>
          <a:p>
            <a:pPr marL="228600" indent="-228600">
              <a:buAutoNum type="arabicPeriod"/>
            </a:pPr>
            <a:r>
              <a:rPr lang="ru-RU" dirty="0"/>
              <a:t>Возможность получение большего размера.</a:t>
            </a:r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61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Всем эти критериям удовлетворяет один из методов </a:t>
            </a:r>
            <a:r>
              <a:rPr lang="en-US" dirty="0"/>
              <a:t>3D </a:t>
            </a:r>
            <a:r>
              <a:rPr lang="ru-RU" dirty="0"/>
              <a:t>печати – </a:t>
            </a:r>
            <a:r>
              <a:rPr lang="ru-RU" dirty="0" err="1"/>
              <a:t>стереолитография</a:t>
            </a:r>
            <a:r>
              <a:rPr lang="ru-RU" dirty="0"/>
              <a:t>. ГИФ изображения показывает основной принцип работы. Под воздействием УФ излучения происходит полимерное сшивание молекул материала, который образует заданную модуль.</a:t>
            </a:r>
          </a:p>
          <a:p>
            <a:r>
              <a:rPr lang="ru-RU" dirty="0"/>
              <a:t>После с помощью лазерного сверления получены отверстия и с помощью вакуумного магнетронного распыления создана </a:t>
            </a:r>
            <a:r>
              <a:rPr lang="ru-RU" dirty="0" err="1"/>
              <a:t>метализация</a:t>
            </a:r>
            <a:r>
              <a:rPr lang="ru-RU" dirty="0"/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224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Технические характеристики </a:t>
            </a:r>
            <a:r>
              <a:rPr lang="ru-RU" dirty="0" err="1"/>
              <a:t>стереолитографии</a:t>
            </a:r>
            <a:r>
              <a:rPr lang="ru-RU" dirty="0"/>
              <a:t> и лазерного сверления представлены на слайде.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46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924F-805F-A423-19B6-65E90970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FB3EDC2-0D98-55FE-B2E4-C917A209D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A272CB-ACD1-B31D-B93F-60CFD7328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результате всех действий по заданному чертежу получаем готовую усилительную плату. С помощью ультразвукового паяльника и индия создан контакт металл </a:t>
            </a:r>
            <a:r>
              <a:rPr lang="ru-RU" dirty="0" err="1"/>
              <a:t>металл</a:t>
            </a:r>
            <a:r>
              <a:rPr lang="ru-RU" dirty="0"/>
              <a:t> и  усилительная плата подключалась к высокому напряжению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0E580-DB53-1106-F05F-F0E8B344D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F7507-5313-40A0-B03E-757F7EF6D9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52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F9F8F-6076-4B59-97BF-32EBBA92F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52804A-B7B1-4149-A277-7A860F35F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B42C8-40E2-492E-A626-C1A729A62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F3E5-A340-4E78-8B50-6A656F300DCD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6BD1E6-DB91-49AD-92A5-373E8C3B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54E8AB-BBC3-43C6-B6EA-E298A1AEF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592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A7492-EE5D-4095-95D7-9192F637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73E566-94A8-4D03-A046-34ED19E61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16934-F388-4B61-B04F-4DC551F28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4C26-A98A-45D9-8205-2EC23DFCCE3D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54A1D-AAC2-4064-904E-612B459B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6D5A09-3EE2-4F46-8996-68FB579F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65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FC0878-B4E5-459A-A907-0FEC3FB2B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BD7140-8EAA-4AB2-9073-52CBC779A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E2662-A61D-4803-8602-34695E6BF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325C-CCF6-47B5-B3D1-CC7C5E6F5A90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450CEA-E7D2-4BB7-840F-E24F8B2EB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25D139-3FCA-4200-A031-3C9C95F4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13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C4370-1B31-46F2-988D-078C137C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8CFA3E-B605-49DE-89AD-F18C35AC2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FAD9A7-3DA8-4D23-92BA-C1CCE2CA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EC63-4D30-4004-90E5-008F664EAF22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0E6451-F585-4F46-A883-C862EC3D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6F440E-FCB3-4408-8762-3082ECB6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2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2A615-9BF5-460A-8C0B-808FB740E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F650CA-1F64-4935-A080-3776A06B6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477CF7-B6C6-455F-889A-8ABCDA08F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02E9-8CF1-43B3-B241-84E68547495D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D28F9-E61B-4978-8104-A7CDA1DC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5DEE61-56BB-4EAF-9097-4504B245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03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C8BD6-D826-43CC-A13F-10327A45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4BD9D7-8651-4A4B-A1AB-108EFFC8C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6C3321-AD6A-451E-AE55-1BFFAC4D7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EC38E8-B714-4FD5-AE1E-F6F2F224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7C3A-81E7-4700-9137-2E2E659ED71D}" type="datetime1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BF7FA6-5EA1-4F25-9520-444590E87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D8670A-21A2-4CFD-B43D-F798C271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0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7F580-9280-44E2-8E7D-7B1F59E3E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CFCB4D-73DB-4620-AD08-D66DC069D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CC65AE-24F6-496A-A588-E77832E86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3F3C21-2706-4DB1-BB9E-8710F61DB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919536-952F-473C-9048-5C73F0B4B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CE354F-335B-4968-BC6C-1208F758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790B-A2D2-4151-86BF-388DC84716BE}" type="datetime1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1C02D3-7E06-4039-93F0-16100A91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3F33FA-59B0-4822-84A7-7A7EF41F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49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0FFC3-A368-48BC-BB09-0EA71973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32A841C-6D97-4A14-AEFC-339CAD63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A42C-0F65-42FE-89B0-2B8DF1E284B2}" type="datetime1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0F81D7-9165-4449-89C0-D336AE71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C3B1CE-D3E1-4EDB-86BA-7584F15F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9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147244-3BCA-4ACF-89F0-74B51540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BE7BD-3D96-419D-A341-3556562771D3}" type="datetime1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EB2719-7094-40DE-BC49-F1CE0F941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8874D4-86F5-4AFB-B74D-39672A7F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90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E57C8-B930-43E3-A6D0-3E0C4498B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F47A0F-797D-4451-99E8-DBCCDC629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D06961-7E36-4943-B589-4D9079B4A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7F4FBD-B257-46A8-BD33-2A9B8E43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36367-05BB-4466-92EB-15939CA28712}" type="datetime1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D017E3-9C14-41D3-862E-6A0D297E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A0A353-067C-42A0-A3D5-E8EB31BE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99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E3AB0-8C42-4D44-8452-8E69D1B6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EA395F-C0C3-4A64-B856-D7CEC6861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507769-8DBC-4820-A5F1-BEA9A16E8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2C7AF9-FFF7-4CE5-A8A8-6D7AAF02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D6833-DBDB-472C-BF91-FBA6604634D3}" type="datetime1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41DBB8-BA58-4ACC-B240-7A6B91FC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E89B0C-DB64-45B2-9C40-31C24ADA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5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8A468-8710-4BF5-83FF-5255D03F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12494-7702-4699-9DBE-ECD6A1A13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07B69B-C3FC-4714-AC49-BF85602B7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D539D-A96F-4C77-BC5E-54A6555A767B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78C8B5-C044-4DF4-8753-20FEAF6E2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ouik9970@gmail.com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8FAB37-D90E-45B0-B751-2D7CA26FD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83BD7-8FC6-4ECC-8A4F-798391AA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02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1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.png"/><Relationship Id="rId2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jpeg"/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50.png"/><Relationship Id="rId5" Type="http://schemas.openxmlformats.org/officeDocument/2006/relationships/image" Target="../media/image210.png"/><Relationship Id="rId10" Type="http://schemas.openxmlformats.org/officeDocument/2006/relationships/image" Target="../media/image240.png"/><Relationship Id="rId4" Type="http://schemas.openxmlformats.org/officeDocument/2006/relationships/image" Target="../media/image2.png"/><Relationship Id="rId9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.jpe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38B9A1-3DE9-4686-A6BC-2FE123BCCE69}"/>
              </a:ext>
            </a:extLst>
          </p:cNvPr>
          <p:cNvSpPr txBox="1"/>
          <p:nvPr/>
        </p:nvSpPr>
        <p:spPr>
          <a:xfrm>
            <a:off x="652031" y="551519"/>
            <a:ext cx="11150081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AN AMPLIFYING 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ELEMENT FOR GEM BY LASER DRILLING</a:t>
            </a: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Speaker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Shmanay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				С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autor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Zur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								Fedotova J.A.</a:t>
            </a:r>
          </a:p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								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Movchan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S.A.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						</a:t>
            </a:r>
          </a:p>
          <a:p>
            <a:pPr algn="just"/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						</a:t>
            </a:r>
          </a:p>
          <a:p>
            <a:pPr algn="just"/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						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C1D2E2-CEA1-4BF6-BB2F-31528EFD168C}"/>
              </a:ext>
            </a:extLst>
          </p:cNvPr>
          <p:cNvSpPr txBox="1"/>
          <p:nvPr/>
        </p:nvSpPr>
        <p:spPr>
          <a:xfrm>
            <a:off x="1457217" y="5722213"/>
            <a:ext cx="10129390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of Nuclear Problems BSU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739C51A5-FBE5-4C08-A9F0-FE3A6D6BF074}"/>
                  </a:ext>
                </a:extLst>
              </p14:cNvPr>
              <p14:cNvContentPartPr/>
              <p14:nvPr/>
            </p14:nvContentPartPr>
            <p14:xfrm>
              <a:off x="4056765" y="3514412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739C51A5-FBE5-4C08-A9F0-FE3A6D6BF07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48125" y="350577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FD3C32BB-F57C-6F85-3437-E8FF5508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64" y="5633188"/>
            <a:ext cx="638947" cy="63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B1C06DA8-E0FB-9599-221B-58CD48EA4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32" y="6272133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D5A897-D3DC-2D81-75AE-E1E904F4C7AD}"/>
              </a:ext>
            </a:extLst>
          </p:cNvPr>
          <p:cNvSpPr txBox="1"/>
          <p:nvPr/>
        </p:nvSpPr>
        <p:spPr>
          <a:xfrm>
            <a:off x="1457217" y="6272133"/>
            <a:ext cx="10129390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Joint Institute for Nuclear Research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1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66230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135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10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164165"/>
            <a:ext cx="11951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morphology of the perforated plate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3F140A-9F95-F183-CDC5-08424A07A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69" y="1379421"/>
            <a:ext cx="4741612" cy="3873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7EFEA2C-0615-BFD1-434B-11CC61FA7266}"/>
                  </a:ext>
                </a:extLst>
              </p:cNvPr>
              <p:cNvSpPr txBox="1"/>
              <p:nvPr/>
            </p:nvSpPr>
            <p:spPr>
              <a:xfrm>
                <a:off x="641669" y="5324888"/>
                <a:ext cx="447582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holes are truncated cone shaped with a angle of solution </a:t>
                </a:r>
                <a:r>
                  <a:rPr lang="ru-RU" alt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ru-RU" altLang="ru-RU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sSup>
                      <m:sSupPr>
                        <m:ctrlPr>
                          <a:rPr lang="en-US" altLang="ru-RU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altLang="ru-RU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  <m:sup>
                        <m:r>
                          <a:rPr lang="ru-RU" altLang="ru-RU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endParaRPr lang="ru-RU" alt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7EFEA2C-0615-BFD1-434B-11CC61FA7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9" y="5324888"/>
                <a:ext cx="4475827" cy="707886"/>
              </a:xfrm>
              <a:prstGeom prst="rect">
                <a:avLst/>
              </a:prstGeom>
              <a:blipFill>
                <a:blip r:embed="rId6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961F86E-0E2B-777A-ECB7-D3DE91BFD8F7}"/>
              </a:ext>
            </a:extLst>
          </p:cNvPr>
          <p:cNvSpPr txBox="1"/>
          <p:nvPr/>
        </p:nvSpPr>
        <p:spPr>
          <a:xfrm>
            <a:off x="8014426" y="3557662"/>
            <a:ext cx="3192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 side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2310583-5B6E-F370-D285-DCF58338A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578" y="4029388"/>
            <a:ext cx="3103974" cy="253217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79AF74A-4A46-F02C-420C-AF1206390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426" y="1055110"/>
            <a:ext cx="3065391" cy="245944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246D1FD-6990-ADC5-6C06-EFDD29313C60}"/>
              </a:ext>
            </a:extLst>
          </p:cNvPr>
          <p:cNvSpPr txBox="1"/>
          <p:nvPr/>
        </p:nvSpPr>
        <p:spPr>
          <a:xfrm>
            <a:off x="7917538" y="6457890"/>
            <a:ext cx="3192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Non-metal side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9DC536D6-6BD5-35D6-3350-C1D4BE19F651}"/>
              </a:ext>
            </a:extLst>
          </p:cNvPr>
          <p:cNvCxnSpPr>
            <a:cxnSpLocks/>
          </p:cNvCxnSpPr>
          <p:nvPr/>
        </p:nvCxnSpPr>
        <p:spPr>
          <a:xfrm>
            <a:off x="5478321" y="3690990"/>
            <a:ext cx="2406801" cy="14600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E0311D01-7CE8-1AB0-CF22-63A0296EEDC8}"/>
              </a:ext>
            </a:extLst>
          </p:cNvPr>
          <p:cNvCxnSpPr>
            <a:cxnSpLocks/>
          </p:cNvCxnSpPr>
          <p:nvPr/>
        </p:nvCxnSpPr>
        <p:spPr>
          <a:xfrm flipV="1">
            <a:off x="5478321" y="1927992"/>
            <a:ext cx="2391645" cy="7565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04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66230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135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164165"/>
            <a:ext cx="11951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Roundness factor 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B5B9F3-7D44-8754-4EB0-6FFF311B9374}"/>
              </a:ext>
            </a:extLst>
          </p:cNvPr>
          <p:cNvSpPr txBox="1"/>
          <p:nvPr/>
        </p:nvSpPr>
        <p:spPr>
          <a:xfrm>
            <a:off x="852664" y="1005319"/>
            <a:ext cx="40870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roundness factor ψ was estimated in accordance with the methodology previously outlined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8DAD31-CC0B-F28A-F2CB-C8A91FFA72B1}"/>
                  </a:ext>
                </a:extLst>
              </p:cNvPr>
              <p:cNvSpPr txBox="1"/>
              <p:nvPr/>
            </p:nvSpPr>
            <p:spPr>
              <a:xfrm>
                <a:off x="4939678" y="1152111"/>
                <a:ext cx="1947114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8DAD31-CC0B-F28A-F2CB-C8A91FFA7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678" y="1152111"/>
                <a:ext cx="1947114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94E8268-9080-77C8-1E47-B80341CA0D94}"/>
              </a:ext>
            </a:extLst>
          </p:cNvPr>
          <p:cNvSpPr txBox="1"/>
          <p:nvPr/>
        </p:nvSpPr>
        <p:spPr>
          <a:xfrm>
            <a:off x="6973353" y="1043134"/>
            <a:ext cx="4686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context, the variable "S" represents the area of the holes, while "P" denotes the perimeter of the holes.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FA0326FF-18AA-1E26-3E6D-A77CF2F800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086874"/>
              </p:ext>
            </p:extLst>
          </p:nvPr>
        </p:nvGraphicFramePr>
        <p:xfrm>
          <a:off x="489118" y="2242100"/>
          <a:ext cx="4941709" cy="3463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10453378" imgH="7304379" progId="Origin95.Graph">
                  <p:embed/>
                </p:oleObj>
              </mc:Choice>
              <mc:Fallback>
                <p:oleObj name="Graph" r:id="rId6" imgW="10453378" imgH="7304379" progId="Origin95.Graph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FA0326FF-18AA-1E26-3E6D-A77CF2F800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18" y="2242100"/>
                        <a:ext cx="4941709" cy="34637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9FB6D072-4B63-7B56-96C0-A92DC8EEC5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427816"/>
              </p:ext>
            </p:extLst>
          </p:nvPr>
        </p:nvGraphicFramePr>
        <p:xfrm>
          <a:off x="6432155" y="2311244"/>
          <a:ext cx="4901180" cy="342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10453378" imgH="7304379" progId="Origin95.Graph">
                  <p:embed/>
                </p:oleObj>
              </mc:Choice>
              <mc:Fallback>
                <p:oleObj name="Graph" r:id="rId8" imgW="10453378" imgH="7304379" progId="Origin95.Graph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9FB6D072-4B63-7B56-96C0-A92DC8EEC5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2155" y="2311244"/>
                        <a:ext cx="4901180" cy="3423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A53C89-E8F2-C528-041E-0C940FE0F207}"/>
                  </a:ext>
                </a:extLst>
              </p:cNvPr>
              <p:cNvSpPr txBox="1"/>
              <p:nvPr/>
            </p:nvSpPr>
            <p:spPr>
              <a:xfrm>
                <a:off x="7385358" y="5960302"/>
                <a:ext cx="3192115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Metal side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ru-RU" altLang="ru-RU" sz="2000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ru-RU" sz="2000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ru-RU" sz="2000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𝒊𝒏</m:t>
                          </m:r>
                        </m:sub>
                      </m:sSub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 = </m:t>
                      </m:r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𝟑𝟎𝟎</m:t>
                      </m:r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±</m:t>
                      </m:r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𝟑𝟎</m:t>
                      </m:r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𝒖𝒎</m:t>
                      </m:r>
                      <m:r>
                        <a:rPr lang="ru-RU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ru-RU" alt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ru-RU" alt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A53C89-E8F2-C528-041E-0C940FE0F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358" y="5960302"/>
                <a:ext cx="3192115" cy="1015663"/>
              </a:xfrm>
              <a:prstGeom prst="rect">
                <a:avLst/>
              </a:prstGeom>
              <a:blipFill>
                <a:blip r:embed="rId10"/>
                <a:stretch>
                  <a:fillRect t="-36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D97AD11-E379-A967-7BDE-0338F4AEE1A2}"/>
                  </a:ext>
                </a:extLst>
              </p:cNvPr>
              <p:cNvSpPr txBox="1"/>
              <p:nvPr/>
            </p:nvSpPr>
            <p:spPr>
              <a:xfrm>
                <a:off x="1300113" y="5960302"/>
                <a:ext cx="3192115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Non-metal side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ru-RU" altLang="ru-RU" sz="2000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ru-RU" sz="2000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ru-RU" sz="2000" b="1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𝒊𝒏</m:t>
                          </m:r>
                        </m:sub>
                      </m:sSub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 =</m:t>
                      </m:r>
                      <m:r>
                        <a:rPr lang="en-US" altLang="ru-RU" sz="20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𝟎𝟎</m:t>
                      </m:r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±</m:t>
                      </m:r>
                      <m:r>
                        <a:rPr lang="en-US" altLang="ru-RU" sz="20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𝒖𝒎</m:t>
                      </m:r>
                      <m:r>
                        <a:rPr lang="ru-RU" altLang="ru-RU" sz="20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ru-RU" alt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ru-RU" alt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D97AD11-E379-A967-7BDE-0338F4AEE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113" y="5960302"/>
                <a:ext cx="3192115" cy="1015663"/>
              </a:xfrm>
              <a:prstGeom prst="rect">
                <a:avLst/>
              </a:prstGeom>
              <a:blipFill>
                <a:blip r:embed="rId11"/>
                <a:stretch>
                  <a:fillRect t="-36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119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85252F-D4C0-D37E-F464-05B4DB0F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8" y="1025820"/>
            <a:ext cx="4687224" cy="480635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66230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135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164165"/>
            <a:ext cx="11951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of metal inside the hole morphology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4E8268-9080-77C8-1E47-B80341CA0D94}"/>
              </a:ext>
            </a:extLst>
          </p:cNvPr>
          <p:cNvSpPr txBox="1"/>
          <p:nvPr/>
        </p:nvSpPr>
        <p:spPr>
          <a:xfrm>
            <a:off x="3192311" y="5112756"/>
            <a:ext cx="86706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of metal is only detected on the side where the sputtering took place (not exceeding 3 weight percent), and in the area of the hole, it is present in an insignificant quantity (below the sensitivity threshold of the device).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7855590-3D7E-23CE-AE72-38D4A62F87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274343"/>
              </p:ext>
            </p:extLst>
          </p:nvPr>
        </p:nvGraphicFramePr>
        <p:xfrm>
          <a:off x="5837238" y="1154113"/>
          <a:ext cx="5176837" cy="395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802440" imgH="7502760" progId="Origin95.Graph">
                  <p:embed/>
                </p:oleObj>
              </mc:Choice>
              <mc:Fallback>
                <p:oleObj name="Graph" r:id="rId6" imgW="9802440" imgH="7502760" progId="Origin95.Graph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57855590-3D7E-23CE-AE72-38D4A62F87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7238" y="1154113"/>
                        <a:ext cx="5176837" cy="3956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450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66230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135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13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164165"/>
            <a:ext cx="11951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FTIR and Raman spectroscopy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7EFEA2C-0615-BFD1-434B-11CC61FA7266}"/>
              </a:ext>
            </a:extLst>
          </p:cNvPr>
          <p:cNvSpPr txBox="1"/>
          <p:nvPr/>
        </p:nvSpPr>
        <p:spPr>
          <a:xfrm>
            <a:off x="1272169" y="6113857"/>
            <a:ext cx="104150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Madi, Charbel &amp; Tabbal, Malek &amp; </a:t>
            </a:r>
            <a:r>
              <a:rPr lang="en-US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Christidis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Theodoros &amp; </a:t>
            </a:r>
            <a:r>
              <a:rPr lang="en-US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Isber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 &amp; </a:t>
            </a:r>
            <a:r>
              <a:rPr lang="en-US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Nsouli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Bilal &amp; </a:t>
            </a:r>
            <a:r>
              <a:rPr lang="en-US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Zahraman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(2007). Microstructural characterization of chromium oxide thin films grown by remote plasma assisted pulsed laser deposition. Journal of Physics: Conference Series. 59. 600. 10.1088/1742-6596/59/1/128.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Mallamace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Francesco &amp; Corsaro, Carmelo &amp; </a:t>
            </a:r>
            <a:r>
              <a:rPr lang="en-US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Mallamace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Domenico &amp; </a:t>
            </a:r>
            <a:r>
              <a:rPr lang="en-US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Vasi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Sebastiano &amp; </a:t>
            </a:r>
            <a:r>
              <a:rPr lang="en-US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Vasi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Cirino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Dugo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Giacomo. (2014). The role of water in protein's behavior: The two dynamical crossovers studied by NMR and FTIR techniques. Computational and Structural Biotechnology Journal. 13. 10.1016/j.csbj.2014.11.007.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6E8664BC-8D7C-3085-744A-34A69C7029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908538"/>
              </p:ext>
            </p:extLst>
          </p:nvPr>
        </p:nvGraphicFramePr>
        <p:xfrm>
          <a:off x="358286" y="1069402"/>
          <a:ext cx="4966452" cy="380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13831824" imgH="10586720" progId="Origin95.Graph">
                  <p:embed/>
                </p:oleObj>
              </mc:Choice>
              <mc:Fallback>
                <p:oleObj name="Graph" r:id="rId5" imgW="13831824" imgH="10586720" progId="Origin95.Graph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6E8664BC-8D7C-3085-744A-34A69C702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8286" y="1069402"/>
                        <a:ext cx="4966452" cy="3801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4594636-8960-5F82-D1BD-DFF3B7A91A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954464"/>
              </p:ext>
            </p:extLst>
          </p:nvPr>
        </p:nvGraphicFramePr>
        <p:xfrm>
          <a:off x="6168411" y="1127392"/>
          <a:ext cx="5003645" cy="382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13831824" imgH="10586720" progId="Origin95.Graph">
                  <p:embed/>
                </p:oleObj>
              </mc:Choice>
              <mc:Fallback>
                <p:oleObj name="Graph" r:id="rId7" imgW="13831824" imgH="10586720" progId="Origin95.Graph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14594636-8960-5F82-D1BD-DFF3B7A91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68411" y="1127392"/>
                        <a:ext cx="5003645" cy="382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A1907CC-AC12-8F7F-547F-EEB683B4690F}"/>
              </a:ext>
            </a:extLst>
          </p:cNvPr>
          <p:cNvSpPr txBox="1"/>
          <p:nvPr/>
        </p:nvSpPr>
        <p:spPr>
          <a:xfrm>
            <a:off x="120316" y="4967146"/>
            <a:ext cx="5501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FTIR spectra a material of the perforated polyurethan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plate produced on </a:t>
            </a:r>
            <a:r>
              <a:rPr lang="en-US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hexamethylenediisocyanate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ethyleneglycol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AFD32B-52C7-8CD8-DA1D-05C2EFAB94AA}"/>
              </a:ext>
            </a:extLst>
          </p:cNvPr>
          <p:cNvSpPr txBox="1"/>
          <p:nvPr/>
        </p:nvSpPr>
        <p:spPr>
          <a:xfrm>
            <a:off x="6222298" y="4967146"/>
            <a:ext cx="5501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Raman spectra a material of the perforated polyurethan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plate produced on </a:t>
            </a:r>
            <a:r>
              <a:rPr lang="en-US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hexamethylenediisocyanate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ethyleneglycol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3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66230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135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14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164165"/>
            <a:ext cx="11951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setup amplifier characteristic 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6966D5-ED25-4579-9F60-4E828E35FB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9" r="12043"/>
          <a:stretch/>
        </p:blipFill>
        <p:spPr>
          <a:xfrm>
            <a:off x="8058647" y="1029969"/>
            <a:ext cx="3613580" cy="2477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CCE154-ED6B-459B-B086-91B9C1DE55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00" t="9180"/>
          <a:stretch/>
        </p:blipFill>
        <p:spPr>
          <a:xfrm>
            <a:off x="7997599" y="4231231"/>
            <a:ext cx="3928271" cy="1824377"/>
          </a:xfrm>
          <a:prstGeom prst="rect">
            <a:avLst/>
          </a:prstGeom>
        </p:spPr>
      </p:pic>
      <p:sp>
        <p:nvSpPr>
          <p:cNvPr id="12" name="TextBox 39">
            <a:extLst>
              <a:ext uri="{FF2B5EF4-FFF2-40B4-BE49-F238E27FC236}">
                <a16:creationId xmlns:a16="http://schemas.microsoft.com/office/drawing/2014/main" id="{54A4AEC2-294C-4E74-9C13-35E30A7FADF4}"/>
              </a:ext>
            </a:extLst>
          </p:cNvPr>
          <p:cNvSpPr txBox="1"/>
          <p:nvPr/>
        </p:nvSpPr>
        <p:spPr>
          <a:xfrm>
            <a:off x="8202224" y="6239914"/>
            <a:ext cx="3409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setup</a:t>
            </a:r>
            <a:endParaRPr lang="ru-RU" sz="2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1268C2-820F-B36A-F010-CBC9E0DE6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45506"/>
            <a:ext cx="7895198" cy="32196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110F5F-967D-9A39-9AA4-19AD945611D5}"/>
              </a:ext>
            </a:extLst>
          </p:cNvPr>
          <p:cNvSpPr txBox="1"/>
          <p:nvPr/>
        </p:nvSpPr>
        <p:spPr>
          <a:xfrm>
            <a:off x="1032998" y="5143420"/>
            <a:ext cx="55193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experiment setup for GEM detector prototype with metallized amplifier plate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1C015C-4112-5891-C2B2-CD016771F398}"/>
              </a:ext>
            </a:extLst>
          </p:cNvPr>
          <p:cNvSpPr txBox="1"/>
          <p:nvPr/>
        </p:nvSpPr>
        <p:spPr>
          <a:xfrm>
            <a:off x="8310908" y="3555666"/>
            <a:ext cx="3192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Hermetic chamber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6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66230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135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164165"/>
            <a:ext cx="11951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a prototype of the amplifier element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4E8268-9080-77C8-1E47-B80341CA0D94}"/>
              </a:ext>
            </a:extLst>
          </p:cNvPr>
          <p:cNvSpPr txBox="1"/>
          <p:nvPr/>
        </p:nvSpPr>
        <p:spPr>
          <a:xfrm>
            <a:off x="679693" y="5189575"/>
            <a:ext cx="4873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 on maximum spectra of </a:t>
            </a:r>
            <a:r>
              <a:rPr lang="en-US" altLang="ru-RU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 obtained at different values of the field strength constant 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1CCDE74-B3BB-67F5-08F5-486833D9D5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31336"/>
              </p:ext>
            </p:extLst>
          </p:nvPr>
        </p:nvGraphicFramePr>
        <p:xfrm>
          <a:off x="534988" y="1163638"/>
          <a:ext cx="5160962" cy="3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440" imgH="7502760" progId="Origin95.Graph">
                  <p:embed/>
                </p:oleObj>
              </mc:Choice>
              <mc:Fallback>
                <p:oleObj name="Graph" r:id="rId5" imgW="9802440" imgH="7502760" progId="Origin95.Graph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21CCDE74-B3BB-67F5-08F5-486833D9D5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1163638"/>
                        <a:ext cx="5160962" cy="3973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3C46FD3A-8235-C57D-B663-AE1904008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3321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8779773F-0774-ECE1-1C2C-21FD6C08A8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27252"/>
              </p:ext>
            </p:extLst>
          </p:nvPr>
        </p:nvGraphicFramePr>
        <p:xfrm>
          <a:off x="5879604" y="1098631"/>
          <a:ext cx="5453731" cy="420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9820331" imgH="7515394" progId="Origin95.Graph">
                  <p:embed/>
                </p:oleObj>
              </mc:Choice>
              <mc:Fallback>
                <p:oleObj name="Graph" r:id="rId7" imgW="9820331" imgH="7515394" progId="Origin95.Graph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8779773F-0774-ECE1-1C2C-21FD6C08A8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604" y="1098631"/>
                        <a:ext cx="5453731" cy="42008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1CAFF5B-65AE-A33F-5F25-4286350E3C61}"/>
              </a:ext>
            </a:extLst>
          </p:cNvPr>
          <p:cNvSpPr txBox="1"/>
          <p:nvPr/>
        </p:nvSpPr>
        <p:spPr>
          <a:xfrm>
            <a:off x="6895890" y="5189574"/>
            <a:ext cx="4437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Dependence of the gain </a:t>
            </a:r>
            <a:r>
              <a:rPr lang="en-US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field strength </a:t>
            </a:r>
            <a:r>
              <a:rPr lang="en-US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prototype amplifying element 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2DC20E-D014-0706-8EE2-3940542EFA61}"/>
              </a:ext>
            </a:extLst>
          </p:cNvPr>
          <p:cNvSpPr txBox="1"/>
          <p:nvPr/>
        </p:nvSpPr>
        <p:spPr>
          <a:xfrm>
            <a:off x="1874545" y="6205237"/>
            <a:ext cx="7671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maximum gain </a:t>
            </a:r>
            <a:r>
              <a:rPr lang="en-US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1.3∙10</a:t>
            </a:r>
            <a:r>
              <a:rPr lang="en-US" altLang="ru-RU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achieved at </a:t>
            </a:r>
            <a:r>
              <a:rPr lang="en-US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24 kV/cm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1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66230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135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201005"/>
            <a:ext cx="11951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3C46FD3A-8235-C57D-B663-AE1904008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3321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98BA05-22A9-BF3A-E16E-96BAEE63BACC}"/>
              </a:ext>
            </a:extLst>
          </p:cNvPr>
          <p:cNvSpPr txBox="1"/>
          <p:nvPr/>
        </p:nvSpPr>
        <p:spPr>
          <a:xfrm>
            <a:off x="660238" y="981314"/>
            <a:ext cx="1129844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  <a:defRPr/>
            </a:pP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combination of additive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and laser drilling to produce a polyurethane gain element with holes in the shape of a truncated cone with a solution angle of 78°, typical of well-type detectors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  <a:defRPr/>
            </a:pPr>
            <a:endParaRPr lang="en-US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  <a:defRPr/>
            </a:pP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metallization of the perforated plate did not lead to dusting of the inner surface of the holes, as confirmed by energy-dispersive spectroscopy.</a:t>
            </a:r>
          </a:p>
          <a:p>
            <a:pPr marL="457200" indent="-457200" algn="just">
              <a:buAutoNum type="arabicPeriod"/>
              <a:defRPr/>
            </a:pPr>
            <a:endParaRPr lang="en-US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  <a:defRPr/>
            </a:pP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enhancement reaches a value of 1.3∙10</a:t>
            </a:r>
            <a:r>
              <a:rPr lang="en-US" altLang="ru-R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field strength </a:t>
            </a:r>
            <a:r>
              <a:rPr lang="en-US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24 kV/cm.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  <a:defRPr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AutoNum type="arabicPeriod"/>
              <a:defRPr/>
            </a:pP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technology eliminated the drawbacks of existing analogues: an ordered array of holes with a roundness factor close to 1 was obtained without delamination of the </a:t>
            </a:r>
            <a:r>
              <a:rPr lang="en-US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metallisation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edges of the holes. </a:t>
            </a:r>
          </a:p>
          <a:p>
            <a:pPr marL="457200" indent="-457200" algn="just">
              <a:buAutoNum type="arabicPeriod"/>
              <a:defRPr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29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52701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0371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202865"/>
            <a:ext cx="11951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5FF9EE-7C58-3AC8-6888-EA432CB0C9AC}"/>
              </a:ext>
            </a:extLst>
          </p:cNvPr>
          <p:cNvSpPr txBox="1"/>
          <p:nvPr/>
        </p:nvSpPr>
        <p:spPr>
          <a:xfrm>
            <a:off x="742499" y="1112218"/>
            <a:ext cx="10865086" cy="680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The authors of the study would like to express their deep appreciation for the productive scientific discussions and assistance with the experiments.</a:t>
            </a:r>
            <a:endParaRPr lang="ru-RU" b="1" dirty="0">
              <a:solidFill>
                <a:srgbClr val="20212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761860-84D5-259C-7779-327A6E965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A157200D-0B80-318D-B810-E7AFDB7A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9" y="2451614"/>
            <a:ext cx="1233076" cy="12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B749E-AD95-3AF5-C667-8BBD60C307E1}"/>
              </a:ext>
            </a:extLst>
          </p:cNvPr>
          <p:cNvSpPr txBox="1"/>
          <p:nvPr/>
        </p:nvSpPr>
        <p:spPr>
          <a:xfrm>
            <a:off x="2269985" y="2283482"/>
            <a:ext cx="9482481" cy="2754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Fedotov </a:t>
            </a:r>
            <a:r>
              <a:rPr lang="en-US" b="1" dirty="0" err="1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Alexandr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  <a:r>
              <a:rPr lang="en-US" b="1" dirty="0" err="1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Kirillovich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- Institute Nuclear Problems BSU</a:t>
            </a:r>
            <a:r>
              <a:rPr lang="ru-RU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, 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Minsk, Belarus</a:t>
            </a:r>
          </a:p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endParaRPr lang="en-US" b="1" dirty="0">
              <a:solidFill>
                <a:srgbClr val="20212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Andrei </a:t>
            </a:r>
            <a:r>
              <a:rPr lang="en-US" b="1" dirty="0" err="1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Kharchanko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  <a:r>
              <a:rPr lang="en-US" b="1" dirty="0" err="1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Andreyevich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- Institute Nuclear Problems BSU</a:t>
            </a:r>
            <a:r>
              <a:rPr lang="ru-RU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, 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Minsk, Belarus</a:t>
            </a:r>
          </a:p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endParaRPr lang="en-US" b="1" dirty="0">
              <a:solidFill>
                <a:srgbClr val="20212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r>
              <a:rPr lang="en-US" b="1" dirty="0" err="1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Kazimirov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Nikita </a:t>
            </a:r>
            <a:r>
              <a:rPr lang="en-US" b="1" dirty="0" err="1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Andreyevich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- Institute Nuclear Problems BSU</a:t>
            </a:r>
            <a:r>
              <a:rPr lang="ru-RU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, 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Minsk, Belarus</a:t>
            </a:r>
            <a:endParaRPr lang="ru-RU" b="1" dirty="0">
              <a:solidFill>
                <a:srgbClr val="20212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endParaRPr lang="ru-RU" b="1" dirty="0">
              <a:solidFill>
                <a:srgbClr val="20212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endParaRPr lang="ru-RU" b="1" dirty="0">
              <a:solidFill>
                <a:srgbClr val="20212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endParaRPr lang="ru-RU" b="1" dirty="0">
              <a:solidFill>
                <a:srgbClr val="20212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r>
              <a:rPr lang="en-US" b="1" dirty="0" err="1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Mitskevich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  <a:r>
              <a:rPr lang="en-US" b="1" dirty="0" err="1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Yauheni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</a:t>
            </a:r>
            <a:r>
              <a:rPr lang="en-US" b="1" dirty="0" err="1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Dzmitrievich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– Physical faculty BSU, Minsk, Belarus</a:t>
            </a:r>
            <a:endParaRPr lang="ru-RU" b="1" dirty="0">
              <a:solidFill>
                <a:srgbClr val="202122"/>
              </a:solidFill>
              <a:latin typeface="Artifakt Element" panose="020B0503050000020004" pitchFamily="34" charset="-52"/>
              <a:ea typeface="Artifakt Element" panose="020B0503050000020004" pitchFamily="34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8E77EC-9101-3A27-D1EF-908B8B709ADB}"/>
              </a:ext>
            </a:extLst>
          </p:cNvPr>
          <p:cNvSpPr txBox="1"/>
          <p:nvPr/>
        </p:nvSpPr>
        <p:spPr>
          <a:xfrm>
            <a:off x="340058" y="5868125"/>
            <a:ext cx="11669967" cy="680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9263">
              <a:lnSpc>
                <a:spcPct val="107000"/>
              </a:lnSpc>
              <a:tabLst>
                <a:tab pos="358775" algn="l"/>
              </a:tabLst>
            </a:pP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Work is carried out under contract</a:t>
            </a:r>
            <a:r>
              <a:rPr lang="ru-RU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«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An investigation of the parameters of prototypes of gas-discharge detectors for the TPC detector (Prototypes of GEM)</a:t>
            </a:r>
            <a:r>
              <a:rPr lang="ru-RU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//  </a:t>
            </a:r>
            <a:r>
              <a:rPr lang="en-US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Contract</a:t>
            </a:r>
            <a:r>
              <a:rPr lang="ru-RU" b="1" dirty="0">
                <a:solidFill>
                  <a:srgbClr val="202122"/>
                </a:solidFill>
                <a:latin typeface="Artifakt Element" panose="020B0503050000020004" pitchFamily="34" charset="-52"/>
                <a:ea typeface="Artifakt Element" panose="020B0503050000020004" pitchFamily="34" charset="-52"/>
              </a:rPr>
              <a:t> №100-00502 от 17.10.2022»</a:t>
            </a:r>
          </a:p>
        </p:txBody>
      </p:sp>
      <p:pic>
        <p:nvPicPr>
          <p:cNvPr id="1026" name="Picture 2" descr="Физический факультет БГУ BSU Faculty of Physics‎">
            <a:extLst>
              <a:ext uri="{FF2B5EF4-FFF2-40B4-BE49-F238E27FC236}">
                <a16:creationId xmlns:a16="http://schemas.microsoft.com/office/drawing/2014/main" id="{D11674B7-9308-B23C-1EF9-5A394AB0D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9" y="4117659"/>
            <a:ext cx="1290668" cy="119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9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52701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0371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Мегапроект NICA">
            <a:extLst>
              <a:ext uri="{FF2B5EF4-FFF2-40B4-BE49-F238E27FC236}">
                <a16:creationId xmlns:a16="http://schemas.microsoft.com/office/drawing/2014/main" id="{120677EF-3D0A-4EAC-C756-40BA0E8CE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3471" r="2173" b="12752"/>
          <a:stretch/>
        </p:blipFill>
        <p:spPr bwMode="auto">
          <a:xfrm>
            <a:off x="2531800" y="1025684"/>
            <a:ext cx="4225518" cy="212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ulti-Purpose Detector (MPD)">
            <a:extLst>
              <a:ext uri="{FF2B5EF4-FFF2-40B4-BE49-F238E27FC236}">
                <a16:creationId xmlns:a16="http://schemas.microsoft.com/office/drawing/2014/main" id="{5D02791C-D991-FBBE-4D31-513E991F1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300" y="868583"/>
            <a:ext cx="3169960" cy="234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202865"/>
            <a:ext cx="119513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for the study</a:t>
            </a:r>
            <a:endParaRPr lang="ru-RU" alt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80318D-C898-DE59-1638-7A9B13386311}"/>
              </a:ext>
            </a:extLst>
          </p:cNvPr>
          <p:cNvSpPr txBox="1"/>
          <p:nvPr/>
        </p:nvSpPr>
        <p:spPr>
          <a:xfrm>
            <a:off x="1942690" y="3283356"/>
            <a:ext cx="5091124" cy="638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NICA </a:t>
            </a:r>
            <a:r>
              <a:rPr lang="ru-RU" sz="1600" b="1" i="0" dirty="0">
                <a:solidFill>
                  <a:srgbClr val="202122"/>
                </a:solidFill>
                <a:effectLst/>
                <a:latin typeface="Bahnschrift Light" panose="020B0502040204020203" pitchFamily="34" charset="0"/>
              </a:rPr>
              <a:t>-- </a:t>
            </a:r>
            <a:r>
              <a:rPr lang="en-US" sz="1600" b="1" i="0" dirty="0" err="1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N</a:t>
            </a:r>
            <a:r>
              <a:rPr lang="en-US" sz="1600" i="0" dirty="0" err="1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uclotron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-</a:t>
            </a:r>
            <a:r>
              <a:rPr lang="en-US" sz="1600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based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 I</a:t>
            </a:r>
            <a:r>
              <a:rPr lang="en-US" sz="1600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on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 C</a:t>
            </a:r>
            <a:r>
              <a:rPr lang="en-US" sz="1600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ollider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 </a:t>
            </a:r>
            <a:r>
              <a:rPr lang="en-US" sz="1600" i="0" dirty="0" err="1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f</a:t>
            </a:r>
            <a:r>
              <a:rPr lang="en-US" sz="1600" b="1" i="0" dirty="0" err="1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A</a:t>
            </a:r>
            <a:r>
              <a:rPr lang="en-US" sz="1600" i="0" dirty="0" err="1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cility</a:t>
            </a:r>
            <a:endParaRPr lang="ru-RU" sz="1600" i="0" dirty="0">
              <a:solidFill>
                <a:srgbClr val="202122"/>
              </a:solidFill>
              <a:effectLst/>
              <a:latin typeface="EuroRoman" panose="00000400000000000000" pitchFamily="2" charset="2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5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https://www.jinr.ru/</a:t>
            </a:r>
            <a:endParaRPr lang="ru-RU" sz="105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E19C98-215D-D398-8CEF-B643FD8B78C7}"/>
              </a:ext>
            </a:extLst>
          </p:cNvPr>
          <p:cNvSpPr txBox="1"/>
          <p:nvPr/>
        </p:nvSpPr>
        <p:spPr>
          <a:xfrm>
            <a:off x="6027793" y="3250916"/>
            <a:ext cx="5091124" cy="99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MPD </a:t>
            </a:r>
            <a:r>
              <a:rPr lang="ru-RU" sz="1600" b="1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--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EuroRoman" panose="00000400000000000000" pitchFamily="2" charset="2"/>
              </a:rPr>
              <a:t> </a:t>
            </a:r>
            <a:r>
              <a:rPr lang="en-US" sz="1600" b="1" dirty="0">
                <a:solidFill>
                  <a:srgbClr val="202122"/>
                </a:solidFill>
                <a:latin typeface="Bahnschrift Light" panose="020B0502040204020203" pitchFamily="34" charset="0"/>
              </a:rPr>
              <a:t>Multipurpose detector</a:t>
            </a:r>
            <a:endParaRPr lang="ru-RU" sz="1600" b="1" i="0" dirty="0">
              <a:solidFill>
                <a:srgbClr val="202122"/>
              </a:solidFill>
              <a:effectLst/>
              <a:latin typeface="Bahnschrift Light" panose="020B05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5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https://www.jinr.ru/</a:t>
            </a:r>
            <a:endParaRPr lang="ru-RU" sz="105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C059F9-AEEE-B14B-CB43-2487F27EF873}"/>
              </a:ext>
            </a:extLst>
          </p:cNvPr>
          <p:cNvSpPr txBox="1"/>
          <p:nvPr/>
        </p:nvSpPr>
        <p:spPr>
          <a:xfrm>
            <a:off x="3081681" y="6384234"/>
            <a:ext cx="5091124" cy="34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202122"/>
                </a:solidFill>
                <a:latin typeface="EuroRoman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GEM</a:t>
            </a:r>
            <a:r>
              <a:rPr lang="ru-RU" sz="16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detector</a:t>
            </a:r>
            <a:r>
              <a:rPr lang="ru-RU" sz="16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ru-RU" sz="16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resistive electrode</a:t>
            </a:r>
            <a:endParaRPr lang="ru-RU" sz="1600" b="1" dirty="0">
              <a:solidFill>
                <a:srgbClr val="202122"/>
              </a:solidFill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A860C2-46F4-267C-0F3C-B86A2840E04E}"/>
              </a:ext>
            </a:extLst>
          </p:cNvPr>
          <p:cNvSpPr txBox="1"/>
          <p:nvPr/>
        </p:nvSpPr>
        <p:spPr>
          <a:xfrm>
            <a:off x="8821411" y="5699049"/>
            <a:ext cx="3370589" cy="110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Electron avalanche formation</a:t>
            </a:r>
            <a:endParaRPr lang="ru-RU" sz="1600" b="1" dirty="0">
              <a:solidFill>
                <a:srgbClr val="202122"/>
              </a:solidFill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Breskin, R. Alon, M. </a:t>
            </a:r>
            <a:r>
              <a:rPr lang="en-US" sz="800" b="1" dirty="0" err="1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Cortesi</a:t>
            </a:r>
            <a:r>
              <a:rPr lang="en-US" sz="8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</a:t>
            </a:r>
            <a:r>
              <a:rPr lang="en-US" sz="800" b="1" dirty="0" err="1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Chechik</a:t>
            </a:r>
            <a:r>
              <a:rPr lang="en-US" sz="8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Miyamoto, V. </a:t>
            </a:r>
            <a:r>
              <a:rPr lang="en-US" sz="800" b="1" dirty="0" err="1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Dangendorf</a:t>
            </a:r>
            <a:r>
              <a:rPr lang="en-US" sz="8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M. Maia, and J. M. F. Dos Santos, A Concise Review on THGEM Detectors, Nuclear Instruments and Methods in Physics Research Section A: Accelerators, Spectrometers, Detectors and Associated Equipment 598, 107 (2009)</a:t>
            </a:r>
            <a:r>
              <a:rPr lang="ru-RU" sz="800" b="1" dirty="0">
                <a:solidFill>
                  <a:srgbClr val="202122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8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02B7B2-AB3B-ABC1-490C-A7AC1DC5EE47}"/>
              </a:ext>
            </a:extLst>
          </p:cNvPr>
          <p:cNvSpPr txBox="1"/>
          <p:nvPr/>
        </p:nvSpPr>
        <p:spPr>
          <a:xfrm>
            <a:off x="-57555" y="4899932"/>
            <a:ext cx="2942210" cy="894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202122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Breakdowns in GEM</a:t>
            </a:r>
            <a:endParaRPr lang="ru-RU" sz="1600" b="1" dirty="0">
              <a:solidFill>
                <a:srgbClr val="202122"/>
              </a:solidFill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00" dirty="0"/>
              <a:t>Wakabayashi M. et al. Development of a Diehard GEM using PTFE insulator substrate //Journal of Instrumentation. – 2014. – Т. 9. – №. 03. – С. C03043.</a:t>
            </a:r>
            <a:endParaRPr lang="ru-RU" sz="7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411BD4-12F9-8490-09D9-2D5DB7401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60" y="3095804"/>
            <a:ext cx="2316140" cy="18494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D75B86-E146-86F3-8394-2EF07CE90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5015" y="3875862"/>
            <a:ext cx="5869510" cy="2554182"/>
          </a:xfrm>
          <a:prstGeom prst="rect">
            <a:avLst/>
          </a:prstGeom>
        </p:spPr>
      </p:pic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D86169-9136-D1B3-941A-F779035FAD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2086" y="3690871"/>
            <a:ext cx="1958492" cy="20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52701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0371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202865"/>
            <a:ext cx="119513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problem</a:t>
            </a:r>
            <a:endParaRPr lang="ru-RU" alt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31C52D6-7363-6716-5AED-D0C45C60E5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235"/>
          <a:stretch/>
        </p:blipFill>
        <p:spPr>
          <a:xfrm>
            <a:off x="5883963" y="1900828"/>
            <a:ext cx="4897636" cy="4429932"/>
          </a:xfrm>
          <a:prstGeom prst="rect">
            <a:avLst/>
          </a:prstGeom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EC3CB9B3-C12F-0DCE-FD47-38BC7C007606}"/>
              </a:ext>
            </a:extLst>
          </p:cNvPr>
          <p:cNvCxnSpPr>
            <a:cxnSpLocks/>
          </p:cNvCxnSpPr>
          <p:nvPr/>
        </p:nvCxnSpPr>
        <p:spPr>
          <a:xfrm>
            <a:off x="8755495" y="3221164"/>
            <a:ext cx="11917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C90F6DD-0EA1-8535-27D1-5E54EF9D4684}"/>
              </a:ext>
            </a:extLst>
          </p:cNvPr>
          <p:cNvSpPr/>
          <p:nvPr/>
        </p:nvSpPr>
        <p:spPr>
          <a:xfrm>
            <a:off x="8968061" y="2758291"/>
            <a:ext cx="828963" cy="4280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7C2B63-A943-23C8-94C6-703520D17232}"/>
              </a:ext>
            </a:extLst>
          </p:cNvPr>
          <p:cNvSpPr txBox="1"/>
          <p:nvPr/>
        </p:nvSpPr>
        <p:spPr>
          <a:xfrm>
            <a:off x="8968061" y="2785501"/>
            <a:ext cx="9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 um</a:t>
            </a:r>
            <a:endParaRPr lang="ru-RU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C99EBFE7-2A0E-50EA-A52D-D0B9BD58EA6D}"/>
              </a:ext>
            </a:extLst>
          </p:cNvPr>
          <p:cNvCxnSpPr>
            <a:cxnSpLocks/>
          </p:cNvCxnSpPr>
          <p:nvPr/>
        </p:nvCxnSpPr>
        <p:spPr>
          <a:xfrm>
            <a:off x="6415188" y="1569737"/>
            <a:ext cx="30527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245D5B5-16D2-FAF0-5E84-698C93698F23}"/>
              </a:ext>
            </a:extLst>
          </p:cNvPr>
          <p:cNvCxnSpPr>
            <a:cxnSpLocks/>
          </p:cNvCxnSpPr>
          <p:nvPr/>
        </p:nvCxnSpPr>
        <p:spPr>
          <a:xfrm>
            <a:off x="6415188" y="1521935"/>
            <a:ext cx="0" cy="116902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EBD4EEC7-050E-C3AC-FE94-AD344A904F12}"/>
              </a:ext>
            </a:extLst>
          </p:cNvPr>
          <p:cNvCxnSpPr>
            <a:cxnSpLocks/>
          </p:cNvCxnSpPr>
          <p:nvPr/>
        </p:nvCxnSpPr>
        <p:spPr>
          <a:xfrm>
            <a:off x="9467956" y="1471298"/>
            <a:ext cx="0" cy="121965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494DD42-83DB-2A32-BF46-9EEA6C9F8460}"/>
              </a:ext>
            </a:extLst>
          </p:cNvPr>
          <p:cNvSpPr/>
          <p:nvPr/>
        </p:nvSpPr>
        <p:spPr>
          <a:xfrm>
            <a:off x="7427164" y="1099671"/>
            <a:ext cx="883264" cy="4280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1F920D-9410-473D-7F3B-19D51A8C8652}"/>
              </a:ext>
            </a:extLst>
          </p:cNvPr>
          <p:cNvSpPr txBox="1"/>
          <p:nvPr/>
        </p:nvSpPr>
        <p:spPr>
          <a:xfrm>
            <a:off x="7411636" y="1099671"/>
            <a:ext cx="1306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500 um</a:t>
            </a:r>
            <a:endParaRPr lang="ru-RU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F273E9-5085-104D-9220-BF20E84FB4D8}"/>
              </a:ext>
            </a:extLst>
          </p:cNvPr>
          <p:cNvSpPr txBox="1"/>
          <p:nvPr/>
        </p:nvSpPr>
        <p:spPr>
          <a:xfrm>
            <a:off x="120316" y="2106445"/>
            <a:ext cx="552774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+</a:t>
            </a:r>
          </a:p>
          <a:p>
            <a:pPr marL="457200" indent="-457200" algn="just">
              <a:buAutoNum type="arabicPeriod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Cost effective and proven technology based on FR4 glass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fibre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 fabric.</a:t>
            </a:r>
            <a:endParaRPr lang="ru-RU" sz="2000" b="0" i="0" dirty="0">
              <a:solidFill>
                <a:srgbClr val="222222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just"/>
            <a:r>
              <a:rPr lang="en-US" sz="20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-</a:t>
            </a:r>
            <a:endParaRPr lang="ru-RU" sz="2000" b="0" i="0" dirty="0">
              <a:solidFill>
                <a:srgbClr val="222222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457200" indent="-457200" algn="just">
              <a:buAutoNum type="arabicPeriod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Mechanical drilling leaves the '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fibres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' of the glass fabric on the inside of the hole.</a:t>
            </a:r>
            <a:endParaRPr lang="ru-RU" sz="2000" b="0" i="0" dirty="0">
              <a:solidFill>
                <a:srgbClr val="222222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457200" indent="-457200" algn="just">
              <a:buAutoNum type="arabicPeriod"/>
            </a:pPr>
            <a:endParaRPr lang="ru-RU" sz="2000" b="0" i="0" dirty="0">
              <a:solidFill>
                <a:srgbClr val="222222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457200" indent="-457200" algn="just">
              <a:buAutoNum type="arabicPeriod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FR4 uses glass fabric and complex epoxy resins that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graphitise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 to amorphous carbon at high temperatures.</a:t>
            </a:r>
            <a:endParaRPr lang="ru-RU" sz="2000" b="0" i="0" dirty="0">
              <a:solidFill>
                <a:srgbClr val="222222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457200" indent="-457200" algn="just">
              <a:buAutoNum type="arabicPeriod"/>
            </a:pPr>
            <a:endParaRPr lang="ru-RU" sz="2000" b="0" i="0" dirty="0">
              <a:solidFill>
                <a:srgbClr val="222222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4A7B55-C9DF-700B-2729-BF6FDACF0FE6}"/>
              </a:ext>
            </a:extLst>
          </p:cNvPr>
          <p:cNvSpPr txBox="1"/>
          <p:nvPr/>
        </p:nvSpPr>
        <p:spPr>
          <a:xfrm>
            <a:off x="4593878" y="6426535"/>
            <a:ext cx="7477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S</a:t>
            </a:r>
            <a:r>
              <a:rPr lang="en-US" sz="1800" dirty="0">
                <a:solidFill>
                  <a:srgbClr val="22222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EM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dirty="0">
                <a:solidFill>
                  <a:srgbClr val="22222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cross-section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 of a f</a:t>
            </a:r>
            <a:r>
              <a:rPr lang="en-US" dirty="0">
                <a:solidFill>
                  <a:srgbClr val="22222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iberglass THGEM</a:t>
            </a:r>
            <a:r>
              <a:rPr lang="ru-RU" dirty="0">
                <a:solidFill>
                  <a:srgbClr val="22222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mechanical drilling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52701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0371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202865"/>
            <a:ext cx="119513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problem</a:t>
            </a:r>
            <a:endParaRPr lang="ru-RU" alt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C9166-8F09-D715-C1AC-516BE6758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185" y="3429000"/>
            <a:ext cx="3383878" cy="19895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F2A0E5-D96E-B510-2078-7C9CBF614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5469" y="1476139"/>
            <a:ext cx="1841370" cy="18014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4FA759-B5BB-5682-93F1-0F4B6E2505F9}"/>
              </a:ext>
            </a:extLst>
          </p:cNvPr>
          <p:cNvSpPr txBox="1"/>
          <p:nvPr/>
        </p:nvSpPr>
        <p:spPr>
          <a:xfrm>
            <a:off x="7755019" y="6119268"/>
            <a:ext cx="3622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dirty="0" err="1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Sauli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 F. The gas electron multiplier (GEM): Operating principles and applications //Nuclear Instruments and Methods in Physics Research Section A: Accelerators, Spectrometers, Detectors and Associated Equipment. – 2016. – Т. 805. – С. 2-24.</a:t>
            </a:r>
            <a:endParaRPr lang="ru-RU" sz="800" dirty="0">
              <a:cs typeface="Adobe Devanagari" panose="020405030502010202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2FDA9E-948A-9D0D-628B-D19FD657BE38}"/>
              </a:ext>
            </a:extLst>
          </p:cNvPr>
          <p:cNvSpPr txBox="1"/>
          <p:nvPr/>
        </p:nvSpPr>
        <p:spPr>
          <a:xfrm>
            <a:off x="7827291" y="5461547"/>
            <a:ext cx="3622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S</a:t>
            </a:r>
            <a:r>
              <a:rPr lang="en-US" sz="2000" dirty="0">
                <a:solidFill>
                  <a:srgbClr val="22222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EM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 imaging of a polyimide-based thin GEM detector</a:t>
            </a:r>
            <a:endParaRPr lang="ru-RU" sz="2000" dirty="0">
              <a:cs typeface="Adobe Devanagari" panose="02040503050201020203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F0C3E42-836F-40FA-15E7-2C8B2A14D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99" y="1413950"/>
            <a:ext cx="6102460" cy="457840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A6F6202-1734-237A-185E-51534E8B9B32}"/>
              </a:ext>
            </a:extLst>
          </p:cNvPr>
          <p:cNvSpPr txBox="1"/>
          <p:nvPr/>
        </p:nvSpPr>
        <p:spPr>
          <a:xfrm>
            <a:off x="874097" y="6174472"/>
            <a:ext cx="5763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S</a:t>
            </a:r>
            <a:r>
              <a:rPr lang="en-US" sz="1800" dirty="0">
                <a:solidFill>
                  <a:srgbClr val="22222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EM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 imaging of a f</a:t>
            </a:r>
            <a:r>
              <a:rPr lang="en-US" dirty="0">
                <a:solidFill>
                  <a:srgbClr val="22222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iberglass THGEM</a:t>
            </a:r>
            <a:r>
              <a:rPr lang="ru-RU" dirty="0">
                <a:solidFill>
                  <a:srgbClr val="22222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laser drilling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09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52701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157758"/>
            <a:ext cx="119513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problem</a:t>
            </a:r>
            <a:endParaRPr lang="ru-RU" alt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4FA759-B5BB-5682-93F1-0F4B6E2505F9}"/>
              </a:ext>
            </a:extLst>
          </p:cNvPr>
          <p:cNvSpPr txBox="1"/>
          <p:nvPr/>
        </p:nvSpPr>
        <p:spPr>
          <a:xfrm>
            <a:off x="1705329" y="6484798"/>
            <a:ext cx="94134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Black K. et al. MPGDs for tracking and Muon detection at future high energy physics colliders //</a:t>
            </a:r>
            <a:r>
              <a:rPr lang="en-US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arXiv:2203.06525. – 2022.</a:t>
            </a:r>
            <a:endParaRPr lang="ru-RU" sz="800" dirty="0">
              <a:cs typeface="Adobe Devanagari" panose="02040503050201020203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6F6202-1734-237A-185E-51534E8B9B32}"/>
              </a:ext>
            </a:extLst>
          </p:cNvPr>
          <p:cNvSpPr txBox="1"/>
          <p:nvPr/>
        </p:nvSpPr>
        <p:spPr>
          <a:xfrm>
            <a:off x="-162122" y="5595427"/>
            <a:ext cx="12516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SEM images of single GEM holes subject to 1, 10, 100, and 2500 discharges</a:t>
            </a:r>
            <a:r>
              <a:rPr lang="ru-RU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with an average energy of 2 </a:t>
            </a:r>
            <a:r>
              <a:rPr lang="en-US" sz="1800" b="0" i="0" dirty="0" err="1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mJ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. </a:t>
            </a:r>
            <a:endParaRPr lang="ru-RU" sz="1800" b="0" i="0" dirty="0">
              <a:solidFill>
                <a:srgbClr val="222222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Right: Evolution of a GEM hole inner and outer diameters</a:t>
            </a:r>
            <a:r>
              <a:rPr lang="ru-RU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as a function of the number of accumulated discharges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07610-FDB2-844D-5AB4-89087DEAED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14" b="1493"/>
          <a:stretch/>
        </p:blipFill>
        <p:spPr>
          <a:xfrm>
            <a:off x="1758290" y="974604"/>
            <a:ext cx="8746148" cy="450344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B61833B-CE54-ECD4-3B73-BEFF0C5DA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83BD7-8FC6-4ECC-8A4F-798391AA58C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326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52701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0371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202865"/>
            <a:ext cx="119513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ru-RU" alt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90E33-A073-3AC3-03C2-C80CF1EB866C}"/>
              </a:ext>
            </a:extLst>
          </p:cNvPr>
          <p:cNvSpPr txBox="1"/>
          <p:nvPr/>
        </p:nvSpPr>
        <p:spPr>
          <a:xfrm>
            <a:off x="433160" y="1446028"/>
            <a:ext cx="1123722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Polymer providing effective protection against </a:t>
            </a:r>
            <a:r>
              <a:rPr lang="en-US" sz="3200" b="0" i="0" dirty="0" err="1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localised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 temperature effects.</a:t>
            </a:r>
            <a:endParaRPr lang="ru-RU" sz="3200" b="0" i="0" dirty="0">
              <a:solidFill>
                <a:srgbClr val="222222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514350" indent="-514350" algn="just">
              <a:buAutoNum type="arabicPeriod"/>
            </a:pPr>
            <a:endParaRPr lang="en-US" sz="3200" dirty="0">
              <a:solidFill>
                <a:srgbClr val="22222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The surface roughness value is less than 100 nm</a:t>
            </a:r>
            <a:r>
              <a:rPr lang="ru-RU" sz="32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.</a:t>
            </a:r>
          </a:p>
          <a:p>
            <a:pPr marL="514350" indent="-514350" algn="just">
              <a:buAutoNum type="arabicPeriod"/>
            </a:pPr>
            <a:endParaRPr lang="ru-RU" sz="3200" b="0" i="0" dirty="0">
              <a:solidFill>
                <a:srgbClr val="222222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The moisture absorption value is less than 0.1% of the total volume</a:t>
            </a:r>
            <a:r>
              <a:rPr lang="ru-RU" sz="32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.</a:t>
            </a:r>
          </a:p>
          <a:p>
            <a:pPr marL="514350" indent="-514350" algn="just">
              <a:buAutoNum type="arabicPeriod"/>
            </a:pPr>
            <a:endParaRPr lang="ru-RU" sz="3200" b="0" i="0" dirty="0">
              <a:solidFill>
                <a:srgbClr val="222222"/>
              </a:solidFill>
              <a:effectLst/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dobe Devanagari" panose="02040503050201020203" pitchFamily="18" charset="0"/>
                <a:cs typeface="Adobe Devanagari" panose="02040503050201020203" pitchFamily="18" charset="0"/>
              </a:rPr>
              <a:t>It is possible to obtain a larger size.</a:t>
            </a:r>
          </a:p>
        </p:txBody>
      </p:sp>
    </p:spTree>
    <p:extLst>
      <p:ext uri="{BB962C8B-B14F-4D97-AF65-F5344CB8AC3E}">
        <p14:creationId xmlns:p14="http://schemas.microsoft.com/office/powerpoint/2010/main" val="275800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52701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0371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249032"/>
            <a:ext cx="11951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for manufacturing a </a:t>
            </a:r>
            <a:r>
              <a:rPr lang="en-US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metallised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perforated plate (GEM)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33EA2F0-EA0E-5093-74F9-F0B051B81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"/>
          <a:stretch/>
        </p:blipFill>
        <p:spPr bwMode="auto">
          <a:xfrm>
            <a:off x="4619472" y="1384618"/>
            <a:ext cx="2756058" cy="261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B3E56A-40F9-E05A-6951-8DDFC8BAD4C2}"/>
              </a:ext>
            </a:extLst>
          </p:cNvPr>
          <p:cNvSpPr txBox="1"/>
          <p:nvPr/>
        </p:nvSpPr>
        <p:spPr>
          <a:xfrm>
            <a:off x="3799558" y="984508"/>
            <a:ext cx="4187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SLA-printing </a:t>
            </a:r>
            <a:r>
              <a:rPr lang="en-US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FormLabs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FDM vs. SLA vs. SLS vs. DLS: Battle of the 3D technologies">
            <a:extLst>
              <a:ext uri="{FF2B5EF4-FFF2-40B4-BE49-F238E27FC236}">
                <a16:creationId xmlns:a16="http://schemas.microsoft.com/office/drawing/2014/main" id="{3EE687FE-12B5-E882-08CE-9BA12A9AE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1" r="27111" b="22749"/>
          <a:stretch/>
        </p:blipFill>
        <p:spPr bwMode="auto">
          <a:xfrm>
            <a:off x="531845" y="1035340"/>
            <a:ext cx="3276404" cy="27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D Printing an Eiffel Tower in under seven minutes - Carbon3D animated gif">
            <a:extLst>
              <a:ext uri="{FF2B5EF4-FFF2-40B4-BE49-F238E27FC236}">
                <a16:creationId xmlns:a16="http://schemas.microsoft.com/office/drawing/2014/main" id="{F45F4F42-B6FE-AF65-2F01-1CF594D5B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5" r="24323" b="31982"/>
          <a:stretch/>
        </p:blipFill>
        <p:spPr bwMode="auto">
          <a:xfrm>
            <a:off x="7876771" y="984508"/>
            <a:ext cx="3456564" cy="267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 laser,  cutter,  befriedigend,  beste animierte GIFs satisfaction,  befriedigung,    kostenloser Download    ">
            <a:extLst>
              <a:ext uri="{FF2B5EF4-FFF2-40B4-BE49-F238E27FC236}">
                <a16:creationId xmlns:a16="http://schemas.microsoft.com/office/drawing/2014/main" id="{28ADAFE8-B9B1-FE3D-A7FD-F22424287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471" y="4083935"/>
            <a:ext cx="2030657" cy="203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DFECE0-E8B1-7C72-65E3-E378965D3317}"/>
              </a:ext>
            </a:extLst>
          </p:cNvPr>
          <p:cNvSpPr txBox="1"/>
          <p:nvPr/>
        </p:nvSpPr>
        <p:spPr>
          <a:xfrm>
            <a:off x="6159699" y="6408913"/>
            <a:ext cx="4187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Magnetron sputtering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9CC323-C7BA-9DBE-ED41-864CB0C4B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60" y="4068678"/>
            <a:ext cx="2011422" cy="19587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9D87ED-F735-66B9-835C-1194ACC7DD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3751" y="3785189"/>
            <a:ext cx="2563002" cy="2628146"/>
          </a:xfrm>
          <a:prstGeom prst="rect">
            <a:avLst/>
          </a:prstGeom>
        </p:spPr>
      </p:pic>
      <p:pic>
        <p:nvPicPr>
          <p:cNvPr id="13" name="Picture 2" descr="WHAT IS SPUTTERING? - (주)연진에스텍">
            <a:extLst>
              <a:ext uri="{FF2B5EF4-FFF2-40B4-BE49-F238E27FC236}">
                <a16:creationId xmlns:a16="http://schemas.microsoft.com/office/drawing/2014/main" id="{B3AE4478-B4F6-ECBA-C822-B7D06E0A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175" y="3917222"/>
            <a:ext cx="2391022" cy="236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146C82-D60B-54C1-4983-31F0AA620E31}"/>
              </a:ext>
            </a:extLst>
          </p:cNvPr>
          <p:cNvSpPr txBox="1"/>
          <p:nvPr/>
        </p:nvSpPr>
        <p:spPr>
          <a:xfrm>
            <a:off x="620696" y="6345258"/>
            <a:ext cx="4187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drilled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52701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0371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249032"/>
            <a:ext cx="11951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for manufacturing a </a:t>
            </a:r>
            <a:r>
              <a:rPr lang="en-US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metallised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perforated plate (GEM)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EC373D2-F5E5-73E8-F061-B7707C840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458126"/>
              </p:ext>
            </p:extLst>
          </p:nvPr>
        </p:nvGraphicFramePr>
        <p:xfrm>
          <a:off x="531845" y="1674786"/>
          <a:ext cx="10787185" cy="152051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6247219">
                  <a:extLst>
                    <a:ext uri="{9D8B030D-6E8A-4147-A177-3AD203B41FA5}">
                      <a16:colId xmlns:a16="http://schemas.microsoft.com/office/drawing/2014/main" val="3201533475"/>
                    </a:ext>
                  </a:extLst>
                </a:gridCol>
                <a:gridCol w="4539966">
                  <a:extLst>
                    <a:ext uri="{9D8B030D-6E8A-4147-A177-3AD203B41FA5}">
                      <a16:colId xmlns:a16="http://schemas.microsoft.com/office/drawing/2014/main" val="163549065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 of the technology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33374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Wavelength</a:t>
                      </a:r>
                      <a:r>
                        <a:rPr lang="ru-RU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23738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 height, um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16684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Lighting time of the first and last layer, s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1904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Lighting time of the main layers, s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194665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F7F1F69-34DC-D73C-034B-C5CBE93114EF}"/>
              </a:ext>
            </a:extLst>
          </p:cNvPr>
          <p:cNvSpPr txBox="1"/>
          <p:nvPr/>
        </p:nvSpPr>
        <p:spPr>
          <a:xfrm>
            <a:off x="2785721" y="1129209"/>
            <a:ext cx="6959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Technical conditions for substrate production</a:t>
            </a:r>
            <a:endParaRPr lang="ru-RU" sz="2800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D0CF73FB-C52E-2BA0-B411-94E4C2871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317647"/>
              </p:ext>
            </p:extLst>
          </p:nvPr>
        </p:nvGraphicFramePr>
        <p:xfrm>
          <a:off x="546150" y="4021124"/>
          <a:ext cx="10801490" cy="1824612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4910084">
                  <a:extLst>
                    <a:ext uri="{9D8B030D-6E8A-4147-A177-3AD203B41FA5}">
                      <a16:colId xmlns:a16="http://schemas.microsoft.com/office/drawing/2014/main" val="773042925"/>
                    </a:ext>
                  </a:extLst>
                </a:gridCol>
                <a:gridCol w="5891406">
                  <a:extLst>
                    <a:ext uri="{9D8B030D-6E8A-4147-A177-3AD203B41FA5}">
                      <a16:colId xmlns:a16="http://schemas.microsoft.com/office/drawing/2014/main" val="22993134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 of the technology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8288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 laser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Crystals of potassium-gadolinium tungstate</a:t>
                      </a:r>
                      <a:endParaRPr lang="ru-RU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4710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Wavelength, nm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</a:t>
                      </a:r>
                      <a:endParaRPr lang="ru-RU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4360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frequency of a single pulse, kHz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696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energy,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uJ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9923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width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</a:t>
                      </a:r>
                      <a:r>
                        <a:rPr lang="ru-RU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300 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fs</a:t>
                      </a:r>
                      <a:r>
                        <a:rPr lang="ru-RU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ru-RU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ru-RU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925368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21C9856-9310-11AE-E5D0-70E635B06131}"/>
              </a:ext>
            </a:extLst>
          </p:cNvPr>
          <p:cNvSpPr txBox="1"/>
          <p:nvPr/>
        </p:nvSpPr>
        <p:spPr>
          <a:xfrm>
            <a:off x="2785721" y="3478279"/>
            <a:ext cx="6095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Laser specifications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6400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BDE9-0F5E-EB54-A8E4-1D0FDF2B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BF84F-E63D-B9F5-0F82-782C4A43AB1D}"/>
              </a:ext>
            </a:extLst>
          </p:cNvPr>
          <p:cNvSpPr/>
          <p:nvPr/>
        </p:nvSpPr>
        <p:spPr>
          <a:xfrm>
            <a:off x="742499" y="166230"/>
            <a:ext cx="10590836" cy="7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F36385-74DF-8B93-62C5-34F0FF4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0371" y="6359138"/>
            <a:ext cx="2743200" cy="365125"/>
          </a:xfrm>
        </p:spPr>
        <p:txBody>
          <a:bodyPr/>
          <a:lstStyle/>
          <a:p>
            <a:fld id="{7A983BD7-8FC6-4ECC-8A4F-798391AA58CD}" type="slidenum">
              <a:rPr lang="ru-RU" smtClean="0">
                <a:solidFill>
                  <a:schemeClr val="bg1"/>
                </a:solidFill>
              </a:rPr>
              <a:t>9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11" name="Picture 2" descr="Институт ядерных проблем Белорусского государственного университета">
            <a:extLst>
              <a:ext uri="{FF2B5EF4-FFF2-40B4-BE49-F238E27FC236}">
                <a16:creationId xmlns:a16="http://schemas.microsoft.com/office/drawing/2014/main" id="{7D7E7CBD-A29B-CB31-A9E5-F0AC0D1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77"/>
            <a:ext cx="53184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E0F40-C921-A2FD-B01D-747B42367348}"/>
              </a:ext>
            </a:extLst>
          </p:cNvPr>
          <p:cNvSpPr txBox="1"/>
          <p:nvPr/>
        </p:nvSpPr>
        <p:spPr>
          <a:xfrm>
            <a:off x="120316" y="164165"/>
            <a:ext cx="11951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Resulting metalized perforated plate 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ТП">
            <a:extLst>
              <a:ext uri="{FF2B5EF4-FFF2-40B4-BE49-F238E27FC236}">
                <a16:creationId xmlns:a16="http://schemas.microsoft.com/office/drawing/2014/main" id="{9B088255-446B-9FFE-65F0-451323C4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" y="6305728"/>
            <a:ext cx="839009" cy="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C4059A-F3B0-CCA9-5DAE-97F3BD427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89" y="1220828"/>
            <a:ext cx="4776257" cy="41884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CA83CA-CAE0-C39A-B341-47C1E1DF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2" t="7335" r="6064" b="6435"/>
          <a:stretch/>
        </p:blipFill>
        <p:spPr bwMode="auto">
          <a:xfrm>
            <a:off x="6606189" y="1163751"/>
            <a:ext cx="4530232" cy="4409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1F4B5-E940-926F-78F4-F536E2020CD7}"/>
              </a:ext>
            </a:extLst>
          </p:cNvPr>
          <p:cNvSpPr txBox="1"/>
          <p:nvPr/>
        </p:nvSpPr>
        <p:spPr>
          <a:xfrm>
            <a:off x="742499" y="5472107"/>
            <a:ext cx="4187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the prototype amplifier element with geometric dimensions 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E10F63-4B8C-4874-3CC1-CF99CE77336D}"/>
              </a:ext>
            </a:extLst>
          </p:cNvPr>
          <p:cNvSpPr txBox="1"/>
          <p:nvPr/>
        </p:nvSpPr>
        <p:spPr>
          <a:xfrm>
            <a:off x="6250184" y="5570228"/>
            <a:ext cx="512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view of a polymer-based amplifying element after laser drilling with </a:t>
            </a:r>
            <a:r>
              <a:rPr lang="en-US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metallisation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front surface 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5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9902</TotalTime>
  <Words>2120</Words>
  <Application>Microsoft Office PowerPoint</Application>
  <PresentationFormat>Широкоэкранный</PresentationFormat>
  <Paragraphs>197</Paragraphs>
  <Slides>17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Adobe Devanagari</vt:lpstr>
      <vt:lpstr>Arial</vt:lpstr>
      <vt:lpstr>Artifakt Element</vt:lpstr>
      <vt:lpstr>Bahnschrift Light</vt:lpstr>
      <vt:lpstr>Calibri</vt:lpstr>
      <vt:lpstr>Calibri Light</vt:lpstr>
      <vt:lpstr>Cambria Math</vt:lpstr>
      <vt:lpstr>EuroRoman</vt:lpstr>
      <vt:lpstr>Times New Roman</vt:lpstr>
      <vt:lpstr>Тема Office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Жора Шманай</dc:creator>
  <cp:lastModifiedBy>Егор Евгеньевич</cp:lastModifiedBy>
  <cp:revision>103</cp:revision>
  <cp:lastPrinted>2023-01-19T07:30:52Z</cp:lastPrinted>
  <dcterms:created xsi:type="dcterms:W3CDTF">2021-06-07T06:23:36Z</dcterms:created>
  <dcterms:modified xsi:type="dcterms:W3CDTF">2024-10-30T19:01:37Z</dcterms:modified>
</cp:coreProperties>
</file>