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60"/>
  </p:normalViewPr>
  <p:slideViewPr>
    <p:cSldViewPr snapToGrid="0">
      <p:cViewPr>
        <p:scale>
          <a:sx n="25" d="100"/>
          <a:sy n="25" d="100"/>
        </p:scale>
        <p:origin x="214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гор Евгеньевич" userId="2d66c46eb1b02b5e" providerId="LiveId" clId="{19EC5049-2242-4DD9-91B0-F9EABB4EC3CE}"/>
    <pc:docChg chg="undo custSel addSld delSld modSld">
      <pc:chgData name="Егор Евгеньевич" userId="2d66c46eb1b02b5e" providerId="LiveId" clId="{19EC5049-2242-4DD9-91B0-F9EABB4EC3CE}" dt="2024-10-01T10:20:55.700" v="1638" actId="1076"/>
      <pc:docMkLst>
        <pc:docMk/>
      </pc:docMkLst>
      <pc:sldChg chg="addSp delSp modSp new mod delAnim modAnim">
        <pc:chgData name="Егор Евгеньевич" userId="2d66c46eb1b02b5e" providerId="LiveId" clId="{19EC5049-2242-4DD9-91B0-F9EABB4EC3CE}" dt="2024-10-01T10:20:55.700" v="1638" actId="1076"/>
        <pc:sldMkLst>
          <pc:docMk/>
          <pc:sldMk cId="277583355" sldId="256"/>
        </pc:sldMkLst>
        <pc:spChg chg="del">
          <ac:chgData name="Егор Евгеньевич" userId="2d66c46eb1b02b5e" providerId="LiveId" clId="{19EC5049-2242-4DD9-91B0-F9EABB4EC3CE}" dt="2024-09-18T08:39:27.755" v="1" actId="478"/>
          <ac:spMkLst>
            <pc:docMk/>
            <pc:sldMk cId="277583355" sldId="256"/>
            <ac:spMk id="2" creationId="{1D1AB207-0A28-EA9B-ACE4-C49D940C9DFB}"/>
          </ac:spMkLst>
        </pc:spChg>
        <pc:spChg chg="del">
          <ac:chgData name="Егор Евгеньевич" userId="2d66c46eb1b02b5e" providerId="LiveId" clId="{19EC5049-2242-4DD9-91B0-F9EABB4EC3CE}" dt="2024-09-18T08:39:29.824" v="2" actId="478"/>
          <ac:spMkLst>
            <pc:docMk/>
            <pc:sldMk cId="277583355" sldId="256"/>
            <ac:spMk id="3" creationId="{6C0D7DFA-AD2F-33B2-F77F-4A776FB4DF8E}"/>
          </ac:spMkLst>
        </pc:spChg>
        <pc:spChg chg="add mod">
          <ac:chgData name="Егор Евгеньевич" userId="2d66c46eb1b02b5e" providerId="LiveId" clId="{19EC5049-2242-4DD9-91B0-F9EABB4EC3CE}" dt="2024-09-19T10:07:10.942" v="1050" actId="20577"/>
          <ac:spMkLst>
            <pc:docMk/>
            <pc:sldMk cId="277583355" sldId="256"/>
            <ac:spMk id="5" creationId="{F83BA5C4-57B7-7442-0C13-A3162A07F959}"/>
          </ac:spMkLst>
        </pc:spChg>
        <pc:spChg chg="add mod">
          <ac:chgData name="Егор Евгеньевич" userId="2d66c46eb1b02b5e" providerId="LiveId" clId="{19EC5049-2242-4DD9-91B0-F9EABB4EC3CE}" dt="2024-09-19T10:12:51.905" v="1056" actId="1076"/>
          <ac:spMkLst>
            <pc:docMk/>
            <pc:sldMk cId="277583355" sldId="256"/>
            <ac:spMk id="10" creationId="{CCE9E82A-8B66-37FC-467B-C46D2FF35B74}"/>
          </ac:spMkLst>
        </pc:spChg>
        <pc:spChg chg="add mod">
          <ac:chgData name="Егор Евгеньевич" userId="2d66c46eb1b02b5e" providerId="LiveId" clId="{19EC5049-2242-4DD9-91B0-F9EABB4EC3CE}" dt="2024-10-01T10:20:54.475" v="1637" actId="1076"/>
          <ac:spMkLst>
            <pc:docMk/>
            <pc:sldMk cId="277583355" sldId="256"/>
            <ac:spMk id="13" creationId="{B486CCEF-9088-9B7A-845A-CDAB836CEB10}"/>
          </ac:spMkLst>
        </pc:spChg>
        <pc:spChg chg="add mod">
          <ac:chgData name="Егор Евгеньевич" userId="2d66c46eb1b02b5e" providerId="LiveId" clId="{19EC5049-2242-4DD9-91B0-F9EABB4EC3CE}" dt="2024-09-19T10:20:26.861" v="1134" actId="1076"/>
          <ac:spMkLst>
            <pc:docMk/>
            <pc:sldMk cId="277583355" sldId="256"/>
            <ac:spMk id="14" creationId="{7F1CBB1F-2B05-8212-2AA1-331EEF578F48}"/>
          </ac:spMkLst>
        </pc:spChg>
        <pc:spChg chg="add mod">
          <ac:chgData name="Егор Евгеньевич" userId="2d66c46eb1b02b5e" providerId="LiveId" clId="{19EC5049-2242-4DD9-91B0-F9EABB4EC3CE}" dt="2024-09-19T10:12:59.614" v="1058" actId="1076"/>
          <ac:spMkLst>
            <pc:docMk/>
            <pc:sldMk cId="277583355" sldId="256"/>
            <ac:spMk id="15" creationId="{9DC76740-B76E-C926-768D-434528EEADFD}"/>
          </ac:spMkLst>
        </pc:spChg>
        <pc:spChg chg="add mod">
          <ac:chgData name="Егор Евгеньевич" userId="2d66c46eb1b02b5e" providerId="LiveId" clId="{19EC5049-2242-4DD9-91B0-F9EABB4EC3CE}" dt="2024-09-19T10:26:29.405" v="1209" actId="571"/>
          <ac:spMkLst>
            <pc:docMk/>
            <pc:sldMk cId="277583355" sldId="256"/>
            <ac:spMk id="17" creationId="{0F270189-954F-B7BD-FD10-E35E56311A02}"/>
          </ac:spMkLst>
        </pc:spChg>
        <pc:spChg chg="add mod">
          <ac:chgData name="Егор Евгеньевич" userId="2d66c46eb1b02b5e" providerId="LiveId" clId="{19EC5049-2242-4DD9-91B0-F9EABB4EC3CE}" dt="2024-09-19T10:13:06.517" v="1061" actId="6549"/>
          <ac:spMkLst>
            <pc:docMk/>
            <pc:sldMk cId="277583355" sldId="256"/>
            <ac:spMk id="20" creationId="{C0A0AA5E-9440-5ECA-3F19-781E481CDC01}"/>
          </ac:spMkLst>
        </pc:spChg>
        <pc:spChg chg="add del mod">
          <ac:chgData name="Егор Евгеньевич" userId="2d66c46eb1b02b5e" providerId="LiveId" clId="{19EC5049-2242-4DD9-91B0-F9EABB4EC3CE}" dt="2024-09-30T13:33:56.876" v="1226" actId="478"/>
          <ac:spMkLst>
            <pc:docMk/>
            <pc:sldMk cId="277583355" sldId="256"/>
            <ac:spMk id="21" creationId="{D9B1F0D4-7A93-BC90-6716-0BB8975A1EF8}"/>
          </ac:spMkLst>
        </pc:spChg>
        <pc:spChg chg="add del mod">
          <ac:chgData name="Егор Евгеньевич" userId="2d66c46eb1b02b5e" providerId="LiveId" clId="{19EC5049-2242-4DD9-91B0-F9EABB4EC3CE}" dt="2024-09-30T13:33:55.184" v="1225" actId="478"/>
          <ac:spMkLst>
            <pc:docMk/>
            <pc:sldMk cId="277583355" sldId="256"/>
            <ac:spMk id="23" creationId="{64C5FF37-0919-0B4B-AA7C-9BC678661195}"/>
          </ac:spMkLst>
        </pc:spChg>
        <pc:spChg chg="add del mod">
          <ac:chgData name="Егор Евгеньевич" userId="2d66c46eb1b02b5e" providerId="LiveId" clId="{19EC5049-2242-4DD9-91B0-F9EABB4EC3CE}" dt="2024-09-18T10:11:26.749" v="442" actId="478"/>
          <ac:spMkLst>
            <pc:docMk/>
            <pc:sldMk cId="277583355" sldId="256"/>
            <ac:spMk id="25" creationId="{3F88E60A-7831-462B-7CE0-8245723A3CD5}"/>
          </ac:spMkLst>
        </pc:spChg>
        <pc:spChg chg="add mod">
          <ac:chgData name="Егор Евгеньевич" userId="2d66c46eb1b02b5e" providerId="LiveId" clId="{19EC5049-2242-4DD9-91B0-F9EABB4EC3CE}" dt="2024-10-01T10:18:25.636" v="1544"/>
          <ac:spMkLst>
            <pc:docMk/>
            <pc:sldMk cId="277583355" sldId="256"/>
            <ac:spMk id="27" creationId="{F803F900-A935-365C-34E1-B2DE5071EF88}"/>
          </ac:spMkLst>
        </pc:spChg>
        <pc:spChg chg="add mod">
          <ac:chgData name="Егор Евгеньевич" userId="2d66c46eb1b02b5e" providerId="LiveId" clId="{19EC5049-2242-4DD9-91B0-F9EABB4EC3CE}" dt="2024-10-01T09:21:23.946" v="1274" actId="1076"/>
          <ac:spMkLst>
            <pc:docMk/>
            <pc:sldMk cId="277583355" sldId="256"/>
            <ac:spMk id="29" creationId="{0C4533D7-91C7-195E-A5B7-AFE71503B460}"/>
          </ac:spMkLst>
        </pc:spChg>
        <pc:spChg chg="add mod">
          <ac:chgData name="Егор Евгеньевич" userId="2d66c46eb1b02b5e" providerId="LiveId" clId="{19EC5049-2242-4DD9-91B0-F9EABB4EC3CE}" dt="2024-10-01T09:22:24.870" v="1293" actId="1076"/>
          <ac:spMkLst>
            <pc:docMk/>
            <pc:sldMk cId="277583355" sldId="256"/>
            <ac:spMk id="30" creationId="{1CBCBA44-85D3-6E74-75CE-107B36A115F2}"/>
          </ac:spMkLst>
        </pc:spChg>
        <pc:spChg chg="add mod">
          <ac:chgData name="Егор Евгеньевич" userId="2d66c46eb1b02b5e" providerId="LiveId" clId="{19EC5049-2242-4DD9-91B0-F9EABB4EC3CE}" dt="2024-10-01T09:22:19.662" v="1291" actId="1076"/>
          <ac:spMkLst>
            <pc:docMk/>
            <pc:sldMk cId="277583355" sldId="256"/>
            <ac:spMk id="31" creationId="{1398F3C8-03E8-8F1E-9B9F-427C1C837BCC}"/>
          </ac:spMkLst>
        </pc:spChg>
        <pc:spChg chg="add del mod">
          <ac:chgData name="Егор Евгеньевич" userId="2d66c46eb1b02b5e" providerId="LiveId" clId="{19EC5049-2242-4DD9-91B0-F9EABB4EC3CE}" dt="2024-09-18T10:35:21.011" v="636" actId="478"/>
          <ac:spMkLst>
            <pc:docMk/>
            <pc:sldMk cId="277583355" sldId="256"/>
            <ac:spMk id="37" creationId="{B1C0B771-333D-A487-BBBB-1FA9C7943980}"/>
          </ac:spMkLst>
        </pc:spChg>
        <pc:spChg chg="add mod">
          <ac:chgData name="Егор Евгеньевич" userId="2d66c46eb1b02b5e" providerId="LiveId" clId="{19EC5049-2242-4DD9-91B0-F9EABB4EC3CE}" dt="2024-10-01T10:20:44.103" v="1631" actId="114"/>
          <ac:spMkLst>
            <pc:docMk/>
            <pc:sldMk cId="277583355" sldId="256"/>
            <ac:spMk id="38" creationId="{C7BF1191-384B-C2A3-5104-87F6F1F8FF32}"/>
          </ac:spMkLst>
        </pc:spChg>
        <pc:spChg chg="add mod">
          <ac:chgData name="Егор Евгеньевич" userId="2d66c46eb1b02b5e" providerId="LiveId" clId="{19EC5049-2242-4DD9-91B0-F9EABB4EC3CE}" dt="2024-10-01T10:20:30.006" v="1623" actId="1076"/>
          <ac:spMkLst>
            <pc:docMk/>
            <pc:sldMk cId="277583355" sldId="256"/>
            <ac:spMk id="39" creationId="{259E7B47-D6B5-D024-E3DE-A5CEB81EE96C}"/>
          </ac:spMkLst>
        </pc:spChg>
        <pc:spChg chg="add mod">
          <ac:chgData name="Егор Евгеньевич" userId="2d66c46eb1b02b5e" providerId="LiveId" clId="{19EC5049-2242-4DD9-91B0-F9EABB4EC3CE}" dt="2024-10-01T10:20:38.853" v="1628" actId="1076"/>
          <ac:spMkLst>
            <pc:docMk/>
            <pc:sldMk cId="277583355" sldId="256"/>
            <ac:spMk id="40" creationId="{062D371B-8D3E-020E-41C2-FEB9F2E3DAE3}"/>
          </ac:spMkLst>
        </pc:spChg>
        <pc:spChg chg="add mod">
          <ac:chgData name="Егор Евгеньевич" userId="2d66c46eb1b02b5e" providerId="LiveId" clId="{19EC5049-2242-4DD9-91B0-F9EABB4EC3CE}" dt="2024-10-01T10:20:40.915" v="1629" actId="1076"/>
          <ac:spMkLst>
            <pc:docMk/>
            <pc:sldMk cId="277583355" sldId="256"/>
            <ac:spMk id="41" creationId="{EE11770F-BD0B-4128-EEB2-E6B4EF37D315}"/>
          </ac:spMkLst>
        </pc:spChg>
        <pc:spChg chg="add mod">
          <ac:chgData name="Егор Евгеньевич" userId="2d66c46eb1b02b5e" providerId="LiveId" clId="{19EC5049-2242-4DD9-91B0-F9EABB4EC3CE}" dt="2024-10-01T10:20:55.700" v="1638" actId="1076"/>
          <ac:spMkLst>
            <pc:docMk/>
            <pc:sldMk cId="277583355" sldId="256"/>
            <ac:spMk id="42" creationId="{707B94BB-9ED5-643F-CEA2-D94F77678F08}"/>
          </ac:spMkLst>
        </pc:spChg>
        <pc:spChg chg="add del mod">
          <ac:chgData name="Егор Евгеньевич" userId="2d66c46eb1b02b5e" providerId="LiveId" clId="{19EC5049-2242-4DD9-91B0-F9EABB4EC3CE}" dt="2024-09-30T13:34:23.141" v="1229" actId="478"/>
          <ac:spMkLst>
            <pc:docMk/>
            <pc:sldMk cId="277583355" sldId="256"/>
            <ac:spMk id="45" creationId="{D9216679-583E-6762-3225-FF40485F8C78}"/>
          </ac:spMkLst>
        </pc:spChg>
        <pc:spChg chg="add del mod">
          <ac:chgData name="Егор Евгеньевич" userId="2d66c46eb1b02b5e" providerId="LiveId" clId="{19EC5049-2242-4DD9-91B0-F9EABB4EC3CE}" dt="2024-09-30T13:34:19.085" v="1228" actId="478"/>
          <ac:spMkLst>
            <pc:docMk/>
            <pc:sldMk cId="277583355" sldId="256"/>
            <ac:spMk id="46" creationId="{BCDE5043-2C65-9235-2032-8E19D8DC4F5D}"/>
          </ac:spMkLst>
        </pc:spChg>
        <pc:spChg chg="add del mod">
          <ac:chgData name="Егор Евгеньевич" userId="2d66c46eb1b02b5e" providerId="LiveId" clId="{19EC5049-2242-4DD9-91B0-F9EABB4EC3CE}" dt="2024-09-18T11:08:30.363" v="828" actId="478"/>
          <ac:spMkLst>
            <pc:docMk/>
            <pc:sldMk cId="277583355" sldId="256"/>
            <ac:spMk id="52" creationId="{594B4826-3384-35E4-DE59-109201C3E364}"/>
          </ac:spMkLst>
        </pc:spChg>
        <pc:spChg chg="add mod">
          <ac:chgData name="Егор Евгеньевич" userId="2d66c46eb1b02b5e" providerId="LiveId" clId="{19EC5049-2242-4DD9-91B0-F9EABB4EC3CE}" dt="2024-10-01T10:11:15.252" v="1461" actId="1076"/>
          <ac:spMkLst>
            <pc:docMk/>
            <pc:sldMk cId="277583355" sldId="256"/>
            <ac:spMk id="53" creationId="{A550277C-C070-2712-F525-71203CD3A98D}"/>
          </ac:spMkLst>
        </pc:spChg>
        <pc:spChg chg="add del">
          <ac:chgData name="Егор Евгеньевич" userId="2d66c46eb1b02b5e" providerId="LiveId" clId="{19EC5049-2242-4DD9-91B0-F9EABB4EC3CE}" dt="2024-09-18T11:08:59.588" v="830" actId="22"/>
          <ac:spMkLst>
            <pc:docMk/>
            <pc:sldMk cId="277583355" sldId="256"/>
            <ac:spMk id="57" creationId="{EC40D58B-2E3F-0E97-9329-568A003FD985}"/>
          </ac:spMkLst>
        </pc:spChg>
        <pc:spChg chg="add mod">
          <ac:chgData name="Егор Евгеньевич" userId="2d66c46eb1b02b5e" providerId="LiveId" clId="{19EC5049-2242-4DD9-91B0-F9EABB4EC3CE}" dt="2024-10-01T10:14:15.473" v="1517" actId="1076"/>
          <ac:spMkLst>
            <pc:docMk/>
            <pc:sldMk cId="277583355" sldId="256"/>
            <ac:spMk id="58" creationId="{83E2551C-2306-B1A3-88D2-DFF350299099}"/>
          </ac:spMkLst>
        </pc:spChg>
        <pc:spChg chg="add del">
          <ac:chgData name="Егор Евгеньевич" userId="2d66c46eb1b02b5e" providerId="LiveId" clId="{19EC5049-2242-4DD9-91B0-F9EABB4EC3CE}" dt="2024-09-18T11:09:53.337" v="842" actId="22"/>
          <ac:spMkLst>
            <pc:docMk/>
            <pc:sldMk cId="277583355" sldId="256"/>
            <ac:spMk id="60" creationId="{45F9C187-6B88-AA2A-CDC0-38C57AB4EBB5}"/>
          </ac:spMkLst>
        </pc:spChg>
        <pc:spChg chg="add mod">
          <ac:chgData name="Егор Евгеньевич" userId="2d66c46eb1b02b5e" providerId="LiveId" clId="{19EC5049-2242-4DD9-91B0-F9EABB4EC3CE}" dt="2024-10-01T10:15:04.268" v="1534" actId="1076"/>
          <ac:spMkLst>
            <pc:docMk/>
            <pc:sldMk cId="277583355" sldId="256"/>
            <ac:spMk id="61" creationId="{C71538FA-9715-1865-BA6B-43527E1AD5B7}"/>
          </ac:spMkLst>
        </pc:spChg>
        <pc:spChg chg="add mod">
          <ac:chgData name="Егор Евгеньевич" userId="2d66c46eb1b02b5e" providerId="LiveId" clId="{19EC5049-2242-4DD9-91B0-F9EABB4EC3CE}" dt="2024-10-01T10:15:01.724" v="1533" actId="1076"/>
          <ac:spMkLst>
            <pc:docMk/>
            <pc:sldMk cId="277583355" sldId="256"/>
            <ac:spMk id="62" creationId="{1C9AA0D2-E703-FCC0-9E85-06D2759B2B01}"/>
          </ac:spMkLst>
        </pc:spChg>
        <pc:spChg chg="add mod">
          <ac:chgData name="Егор Евгеньевич" userId="2d66c46eb1b02b5e" providerId="LiveId" clId="{19EC5049-2242-4DD9-91B0-F9EABB4EC3CE}" dt="2024-10-01T10:13:26.945" v="1503" actId="1076"/>
          <ac:spMkLst>
            <pc:docMk/>
            <pc:sldMk cId="277583355" sldId="256"/>
            <ac:spMk id="70" creationId="{EB77C41E-EF83-1565-53EB-6D48959A368E}"/>
          </ac:spMkLst>
        </pc:spChg>
        <pc:spChg chg="add mod">
          <ac:chgData name="Егор Евгеньевич" userId="2d66c46eb1b02b5e" providerId="LiveId" clId="{19EC5049-2242-4DD9-91B0-F9EABB4EC3CE}" dt="2024-10-01T10:04:55.781" v="1421" actId="1076"/>
          <ac:spMkLst>
            <pc:docMk/>
            <pc:sldMk cId="277583355" sldId="256"/>
            <ac:spMk id="72" creationId="{F631269F-BD2B-360C-C366-BD64DC049B96}"/>
          </ac:spMkLst>
        </pc:spChg>
        <pc:spChg chg="add mod">
          <ac:chgData name="Егор Евгеньевич" userId="2d66c46eb1b02b5e" providerId="LiveId" clId="{19EC5049-2242-4DD9-91B0-F9EABB4EC3CE}" dt="2024-09-19T10:15:43.127" v="1091" actId="1076"/>
          <ac:spMkLst>
            <pc:docMk/>
            <pc:sldMk cId="277583355" sldId="256"/>
            <ac:spMk id="73" creationId="{BD6FF677-1B2C-2B67-383D-CA727AA21256}"/>
          </ac:spMkLst>
        </pc:spChg>
        <pc:spChg chg="add mod">
          <ac:chgData name="Егор Евгеньевич" userId="2d66c46eb1b02b5e" providerId="LiveId" clId="{19EC5049-2242-4DD9-91B0-F9EABB4EC3CE}" dt="2024-09-19T10:29:32.096" v="1222" actId="403"/>
          <ac:spMkLst>
            <pc:docMk/>
            <pc:sldMk cId="277583355" sldId="256"/>
            <ac:spMk id="74" creationId="{327A1C29-DF29-6DC2-E308-6E2309926625}"/>
          </ac:spMkLst>
        </pc:spChg>
        <pc:spChg chg="add mod">
          <ac:chgData name="Егор Евгеньевич" userId="2d66c46eb1b02b5e" providerId="LiveId" clId="{19EC5049-2242-4DD9-91B0-F9EABB4EC3CE}" dt="2024-09-18T12:36:11.549" v="1035" actId="571"/>
          <ac:spMkLst>
            <pc:docMk/>
            <pc:sldMk cId="277583355" sldId="256"/>
            <ac:spMk id="77" creationId="{251835D9-9A7D-9E98-F046-BD642FC6EB6D}"/>
          </ac:spMkLst>
        </pc:spChg>
        <pc:spChg chg="add mod">
          <ac:chgData name="Егор Евгеньевич" userId="2d66c46eb1b02b5e" providerId="LiveId" clId="{19EC5049-2242-4DD9-91B0-F9EABB4EC3CE}" dt="2024-09-18T12:36:11.549" v="1035" actId="571"/>
          <ac:spMkLst>
            <pc:docMk/>
            <pc:sldMk cId="277583355" sldId="256"/>
            <ac:spMk id="80" creationId="{2796421C-8424-E537-0D8D-795C1B56DB85}"/>
          </ac:spMkLst>
        </pc:spChg>
        <pc:spChg chg="add mod">
          <ac:chgData name="Егор Евгеньевич" userId="2d66c46eb1b02b5e" providerId="LiveId" clId="{19EC5049-2242-4DD9-91B0-F9EABB4EC3CE}" dt="2024-09-18T12:36:11.549" v="1035" actId="571"/>
          <ac:spMkLst>
            <pc:docMk/>
            <pc:sldMk cId="277583355" sldId="256"/>
            <ac:spMk id="81" creationId="{41C99E1D-88BF-CC74-A21A-3B7833417EB8}"/>
          </ac:spMkLst>
        </pc:spChg>
        <pc:spChg chg="add mod">
          <ac:chgData name="Егор Евгеньевич" userId="2d66c46eb1b02b5e" providerId="LiveId" clId="{19EC5049-2242-4DD9-91B0-F9EABB4EC3CE}" dt="2024-09-18T12:36:11.549" v="1035" actId="571"/>
          <ac:spMkLst>
            <pc:docMk/>
            <pc:sldMk cId="277583355" sldId="256"/>
            <ac:spMk id="82" creationId="{693CC68B-ACD7-7531-3201-2DE4874FA196}"/>
          </ac:spMkLst>
        </pc:spChg>
        <pc:spChg chg="add mod">
          <ac:chgData name="Егор Евгеньевич" userId="2d66c46eb1b02b5e" providerId="LiveId" clId="{19EC5049-2242-4DD9-91B0-F9EABB4EC3CE}" dt="2024-09-18T12:36:11.549" v="1035" actId="571"/>
          <ac:spMkLst>
            <pc:docMk/>
            <pc:sldMk cId="277583355" sldId="256"/>
            <ac:spMk id="84" creationId="{57F07B69-EDDC-D5CF-A50B-D9077B26C631}"/>
          </ac:spMkLst>
        </pc:spChg>
        <pc:graphicFrameChg chg="add mod modGraphic">
          <ac:chgData name="Егор Евгеньевич" userId="2d66c46eb1b02b5e" providerId="LiveId" clId="{19EC5049-2242-4DD9-91B0-F9EABB4EC3CE}" dt="2024-10-01T09:27:29.928" v="1392"/>
          <ac:graphicFrameMkLst>
            <pc:docMk/>
            <pc:sldMk cId="277583355" sldId="256"/>
            <ac:graphicFrameMk id="9" creationId="{53A5D2F9-B15F-E68F-C6BD-EE677E4A4EE3}"/>
          </ac:graphicFrameMkLst>
        </pc:graphicFrameChg>
        <pc:graphicFrameChg chg="add mod">
          <ac:chgData name="Егор Евгеньевич" userId="2d66c46eb1b02b5e" providerId="LiveId" clId="{19EC5049-2242-4DD9-91B0-F9EABB4EC3CE}" dt="2024-10-01T10:20:51.990" v="1636" actId="1076"/>
          <ac:graphicFrameMkLst>
            <pc:docMk/>
            <pc:sldMk cId="277583355" sldId="256"/>
            <ac:graphicFrameMk id="12" creationId="{31FFBCFD-69CF-A59D-900E-6C4500595285}"/>
          </ac:graphicFrameMkLst>
        </pc:graphicFrameChg>
        <pc:graphicFrameChg chg="add mod">
          <ac:chgData name="Егор Евгеньевич" userId="2d66c46eb1b02b5e" providerId="LiveId" clId="{19EC5049-2242-4DD9-91B0-F9EABB4EC3CE}" dt="2024-09-19T10:26:29.405" v="1209" actId="571"/>
          <ac:graphicFrameMkLst>
            <pc:docMk/>
            <pc:sldMk cId="277583355" sldId="256"/>
            <ac:graphicFrameMk id="18" creationId="{70D3C1E2-F7F0-F57F-DA99-956A04395181}"/>
          </ac:graphicFrameMkLst>
        </pc:graphicFrameChg>
        <pc:graphicFrameChg chg="add mod">
          <ac:chgData name="Егор Евгеньевич" userId="2d66c46eb1b02b5e" providerId="LiveId" clId="{19EC5049-2242-4DD9-91B0-F9EABB4EC3CE}" dt="2024-10-01T10:15:54.120" v="1539" actId="1076"/>
          <ac:graphicFrameMkLst>
            <pc:docMk/>
            <pc:sldMk cId="277583355" sldId="256"/>
            <ac:graphicFrameMk id="18" creationId="{B0962921-E46D-B2BC-28F5-71DCF767E0B0}"/>
          </ac:graphicFrameMkLst>
        </pc:graphicFrameChg>
        <pc:graphicFrameChg chg="add mod">
          <ac:chgData name="Егор Евгеньевич" userId="2d66c46eb1b02b5e" providerId="LiveId" clId="{19EC5049-2242-4DD9-91B0-F9EABB4EC3CE}" dt="2024-10-01T10:18:34.540" v="1547" actId="1076"/>
          <ac:graphicFrameMkLst>
            <pc:docMk/>
            <pc:sldMk cId="277583355" sldId="256"/>
            <ac:graphicFrameMk id="21" creationId="{97D110F4-64E4-96F1-D4CE-93A08A383934}"/>
          </ac:graphicFrameMkLst>
        </pc:graphicFrameChg>
        <pc:graphicFrameChg chg="add mod">
          <ac:chgData name="Егор Евгеньевич" userId="2d66c46eb1b02b5e" providerId="LiveId" clId="{19EC5049-2242-4DD9-91B0-F9EABB4EC3CE}" dt="2024-10-01T10:20:34.378" v="1626" actId="1076"/>
          <ac:graphicFrameMkLst>
            <pc:docMk/>
            <pc:sldMk cId="277583355" sldId="256"/>
            <ac:graphicFrameMk id="34" creationId="{3FBD7EAD-0E57-6E2A-69D1-206C3AAFC11C}"/>
          </ac:graphicFrameMkLst>
        </pc:graphicFrameChg>
        <pc:graphicFrameChg chg="add mod">
          <ac:chgData name="Егор Евгеньевич" userId="2d66c46eb1b02b5e" providerId="LiveId" clId="{19EC5049-2242-4DD9-91B0-F9EABB4EC3CE}" dt="2024-10-01T10:20:33.118" v="1625" actId="1076"/>
          <ac:graphicFrameMkLst>
            <pc:docMk/>
            <pc:sldMk cId="277583355" sldId="256"/>
            <ac:graphicFrameMk id="35" creationId="{734AEE13-6541-8139-23BE-98A0DBEE7369}"/>
          </ac:graphicFrameMkLst>
        </pc:graphicFrameChg>
        <pc:graphicFrameChg chg="add mod">
          <ac:chgData name="Егор Евгеньевич" userId="2d66c46eb1b02b5e" providerId="LiveId" clId="{19EC5049-2242-4DD9-91B0-F9EABB4EC3CE}" dt="2024-10-01T10:20:42.238" v="1630" actId="1076"/>
          <ac:graphicFrameMkLst>
            <pc:docMk/>
            <pc:sldMk cId="277583355" sldId="256"/>
            <ac:graphicFrameMk id="36" creationId="{0980BD84-8261-14A5-1962-5387AD31ED0A}"/>
          </ac:graphicFrameMkLst>
        </pc:graphicFrameChg>
        <pc:graphicFrameChg chg="add del mod">
          <ac:chgData name="Егор Евгеньевич" userId="2d66c46eb1b02b5e" providerId="LiveId" clId="{19EC5049-2242-4DD9-91B0-F9EABB4EC3CE}" dt="2024-09-30T13:34:16.032" v="1227" actId="478"/>
          <ac:graphicFrameMkLst>
            <pc:docMk/>
            <pc:sldMk cId="277583355" sldId="256"/>
            <ac:graphicFrameMk id="44" creationId="{86213346-4804-D524-A44F-D3377224D9CD}"/>
          </ac:graphicFrameMkLst>
        </pc:graphicFrameChg>
        <pc:graphicFrameChg chg="add del mod">
          <ac:chgData name="Егор Евгеньевич" userId="2d66c46eb1b02b5e" providerId="LiveId" clId="{19EC5049-2242-4DD9-91B0-F9EABB4EC3CE}" dt="2024-10-01T10:05:31.436" v="1432" actId="478"/>
          <ac:graphicFrameMkLst>
            <pc:docMk/>
            <pc:sldMk cId="277583355" sldId="256"/>
            <ac:graphicFrameMk id="71" creationId="{37F95945-2FEA-1815-7D5E-C70F0D6A35CE}"/>
          </ac:graphicFrameMkLst>
        </pc:graphicFrameChg>
        <pc:graphicFrameChg chg="add mod">
          <ac:chgData name="Егор Евгеньевич" userId="2d66c46eb1b02b5e" providerId="LiveId" clId="{19EC5049-2242-4DD9-91B0-F9EABB4EC3CE}" dt="2024-09-18T12:36:11.549" v="1035" actId="571"/>
          <ac:graphicFrameMkLst>
            <pc:docMk/>
            <pc:sldMk cId="277583355" sldId="256"/>
            <ac:graphicFrameMk id="83" creationId="{E1C6A4DD-1B0D-A7F3-4522-4665967BCFDA}"/>
          </ac:graphicFrameMkLst>
        </pc:graphicFrameChg>
        <pc:picChg chg="add mod">
          <ac:chgData name="Егор Евгеньевич" userId="2d66c46eb1b02b5e" providerId="LiveId" clId="{19EC5049-2242-4DD9-91B0-F9EABB4EC3CE}" dt="2024-09-18T08:59:26.158" v="223" actId="1076"/>
          <ac:picMkLst>
            <pc:docMk/>
            <pc:sldMk cId="277583355" sldId="256"/>
            <ac:picMk id="2" creationId="{8886A6D3-4448-DA54-506E-5C4BD6A963EF}"/>
          </ac:picMkLst>
        </pc:picChg>
        <pc:picChg chg="add mod">
          <ac:chgData name="Егор Евгеньевич" userId="2d66c46eb1b02b5e" providerId="LiveId" clId="{19EC5049-2242-4DD9-91B0-F9EABB4EC3CE}" dt="2024-09-18T08:59:22.892" v="221" actId="1076"/>
          <ac:picMkLst>
            <pc:docMk/>
            <pc:sldMk cId="277583355" sldId="256"/>
            <ac:picMk id="3" creationId="{36B6C35A-9F98-EE78-58DD-A3DE16CFDDAA}"/>
          </ac:picMkLst>
        </pc:picChg>
        <pc:picChg chg="add mod">
          <ac:chgData name="Егор Евгеньевич" userId="2d66c46eb1b02b5e" providerId="LiveId" clId="{19EC5049-2242-4DD9-91B0-F9EABB4EC3CE}" dt="2024-09-19T10:29:35.347" v="1223" actId="1076"/>
          <ac:picMkLst>
            <pc:docMk/>
            <pc:sldMk cId="277583355" sldId="256"/>
            <ac:picMk id="7" creationId="{F0D952B8-23DC-14AF-8E54-23C6B37E7946}"/>
          </ac:picMkLst>
        </pc:picChg>
        <pc:picChg chg="add del mod">
          <ac:chgData name="Егор Евгеньевич" userId="2d66c46eb1b02b5e" providerId="LiveId" clId="{19EC5049-2242-4DD9-91B0-F9EABB4EC3CE}" dt="2024-10-01T10:11:49.340" v="1465" actId="478"/>
          <ac:picMkLst>
            <pc:docMk/>
            <pc:sldMk cId="277583355" sldId="256"/>
            <ac:picMk id="22" creationId="{97265EAB-1125-193E-833E-09943029F438}"/>
          </ac:picMkLst>
        </pc:picChg>
        <pc:picChg chg="add del mod">
          <ac:chgData name="Егор Евгеньевич" userId="2d66c46eb1b02b5e" providerId="LiveId" clId="{19EC5049-2242-4DD9-91B0-F9EABB4EC3CE}" dt="2024-09-30T13:33:52.110" v="1224" actId="478"/>
          <ac:picMkLst>
            <pc:docMk/>
            <pc:sldMk cId="277583355" sldId="256"/>
            <ac:picMk id="22" creationId="{A02C15C4-7AA5-7720-4D80-B4842758670C}"/>
          </ac:picMkLst>
        </pc:picChg>
        <pc:picChg chg="add del mod">
          <ac:chgData name="Егор Евгеньевич" userId="2d66c46eb1b02b5e" providerId="LiveId" clId="{19EC5049-2242-4DD9-91B0-F9EABB4EC3CE}" dt="2024-10-01T10:11:54.422" v="1468" actId="478"/>
          <ac:picMkLst>
            <pc:docMk/>
            <pc:sldMk cId="277583355" sldId="256"/>
            <ac:picMk id="23" creationId="{EA829283-727F-E4C2-DA31-01200D391583}"/>
          </ac:picMkLst>
        </pc:picChg>
        <pc:picChg chg="add mod">
          <ac:chgData name="Егор Евгеньевич" userId="2d66c46eb1b02b5e" providerId="LiveId" clId="{19EC5049-2242-4DD9-91B0-F9EABB4EC3CE}" dt="2024-10-01T09:24:30.607" v="1309" actId="14100"/>
          <ac:picMkLst>
            <pc:docMk/>
            <pc:sldMk cId="277583355" sldId="256"/>
            <ac:picMk id="24" creationId="{A09EA50B-FEA5-B1F1-138D-18CC4A55F9E4}"/>
          </ac:picMkLst>
        </pc:picChg>
        <pc:picChg chg="add del mod">
          <ac:chgData name="Егор Евгеньевич" userId="2d66c46eb1b02b5e" providerId="LiveId" clId="{19EC5049-2242-4DD9-91B0-F9EABB4EC3CE}" dt="2024-10-01T10:11:53.957" v="1467" actId="478"/>
          <ac:picMkLst>
            <pc:docMk/>
            <pc:sldMk cId="277583355" sldId="256"/>
            <ac:picMk id="25" creationId="{16139DD5-D208-FA21-E7CA-3D96BBAFCE6C}"/>
          </ac:picMkLst>
        </pc:picChg>
        <pc:picChg chg="add mod">
          <ac:chgData name="Егор Евгеньевич" userId="2d66c46eb1b02b5e" providerId="LiveId" clId="{19EC5049-2242-4DD9-91B0-F9EABB4EC3CE}" dt="2024-10-01T09:24:26.685" v="1307" actId="1076"/>
          <ac:picMkLst>
            <pc:docMk/>
            <pc:sldMk cId="277583355" sldId="256"/>
            <ac:picMk id="26" creationId="{AF55A150-0DFA-7511-2EDF-D77124A5F243}"/>
          </ac:picMkLst>
        </pc:picChg>
        <pc:picChg chg="add del mod">
          <ac:chgData name="Егор Евгеньевич" userId="2d66c46eb1b02b5e" providerId="LiveId" clId="{19EC5049-2242-4DD9-91B0-F9EABB4EC3CE}" dt="2024-09-18T10:37:24.501" v="650" actId="478"/>
          <ac:picMkLst>
            <pc:docMk/>
            <pc:sldMk cId="277583355" sldId="256"/>
            <ac:picMk id="43" creationId="{7DD6D125-54B9-8E64-7410-D80139248941}"/>
          </ac:picMkLst>
        </pc:picChg>
        <pc:picChg chg="add del mod">
          <ac:chgData name="Егор Евгеньевич" userId="2d66c46eb1b02b5e" providerId="LiveId" clId="{19EC5049-2242-4DD9-91B0-F9EABB4EC3CE}" dt="2024-09-18T11:08:16.404" v="827" actId="478"/>
          <ac:picMkLst>
            <pc:docMk/>
            <pc:sldMk cId="277583355" sldId="256"/>
            <ac:picMk id="48" creationId="{81113CAB-33A5-093B-2322-D9B971816EFB}"/>
          </ac:picMkLst>
        </pc:picChg>
        <pc:picChg chg="add del mod">
          <ac:chgData name="Егор Евгеньевич" userId="2d66c46eb1b02b5e" providerId="LiveId" clId="{19EC5049-2242-4DD9-91B0-F9EABB4EC3CE}" dt="2024-09-18T11:08:14.998" v="826" actId="478"/>
          <ac:picMkLst>
            <pc:docMk/>
            <pc:sldMk cId="277583355" sldId="256"/>
            <ac:picMk id="49" creationId="{635689FA-F285-20F0-75BB-C7F63F56C426}"/>
          </ac:picMkLst>
        </pc:picChg>
        <pc:picChg chg="add mod">
          <ac:chgData name="Егор Евгеньевич" userId="2d66c46eb1b02b5e" providerId="LiveId" clId="{19EC5049-2242-4DD9-91B0-F9EABB4EC3CE}" dt="2024-10-01T10:14:48.323" v="1528" actId="14100"/>
          <ac:picMkLst>
            <pc:docMk/>
            <pc:sldMk cId="277583355" sldId="256"/>
            <ac:picMk id="50" creationId="{B3EEF274-75CF-A978-8B2F-CE84C11561B0}"/>
          </ac:picMkLst>
        </pc:picChg>
        <pc:picChg chg="add mod">
          <ac:chgData name="Егор Евгеньевич" userId="2d66c46eb1b02b5e" providerId="LiveId" clId="{19EC5049-2242-4DD9-91B0-F9EABB4EC3CE}" dt="2024-10-01T10:15:06.593" v="1535" actId="14100"/>
          <ac:picMkLst>
            <pc:docMk/>
            <pc:sldMk cId="277583355" sldId="256"/>
            <ac:picMk id="51" creationId="{42837321-40DF-EA35-92EA-825F6AE91B44}"/>
          </ac:picMkLst>
        </pc:picChg>
        <pc:picChg chg="add mod">
          <ac:chgData name="Егор Евгеньевич" userId="2d66c46eb1b02b5e" providerId="LiveId" clId="{19EC5049-2242-4DD9-91B0-F9EABB4EC3CE}" dt="2024-10-01T10:14:45.014" v="1527" actId="14100"/>
          <ac:picMkLst>
            <pc:docMk/>
            <pc:sldMk cId="277583355" sldId="256"/>
            <ac:picMk id="54" creationId="{032673D0-38A0-1590-89D6-A3EDF4A9D5DB}"/>
          </ac:picMkLst>
        </pc:picChg>
        <pc:picChg chg="add mod">
          <ac:chgData name="Егор Евгеньевич" userId="2d66c46eb1b02b5e" providerId="LiveId" clId="{19EC5049-2242-4DD9-91B0-F9EABB4EC3CE}" dt="2024-10-01T10:14:52.363" v="1529" actId="14100"/>
          <ac:picMkLst>
            <pc:docMk/>
            <pc:sldMk cId="277583355" sldId="256"/>
            <ac:picMk id="55" creationId="{6E4A1553-CACC-41C8-7AD1-01AA1AEEE535}"/>
          </ac:picMkLst>
        </pc:picChg>
        <pc:picChg chg="add mod">
          <ac:chgData name="Егор Евгеньевич" userId="2d66c46eb1b02b5e" providerId="LiveId" clId="{19EC5049-2242-4DD9-91B0-F9EABB4EC3CE}" dt="2024-09-18T11:13:35.278" v="916" actId="571"/>
          <ac:picMkLst>
            <pc:docMk/>
            <pc:sldMk cId="277583355" sldId="256"/>
            <ac:picMk id="64" creationId="{71B554B2-8DBA-E70A-4E00-134EF8B71357}"/>
          </ac:picMkLst>
        </pc:picChg>
        <pc:picChg chg="add mod">
          <ac:chgData name="Егор Евгеньевич" userId="2d66c46eb1b02b5e" providerId="LiveId" clId="{19EC5049-2242-4DD9-91B0-F9EABB4EC3CE}" dt="2024-09-18T11:13:35.278" v="916" actId="571"/>
          <ac:picMkLst>
            <pc:docMk/>
            <pc:sldMk cId="277583355" sldId="256"/>
            <ac:picMk id="65" creationId="{A78E6AA5-81A6-3623-BAEE-066CC81DE5B1}"/>
          </ac:picMkLst>
        </pc:picChg>
        <pc:picChg chg="add mod">
          <ac:chgData name="Егор Евгеньевич" userId="2d66c46eb1b02b5e" providerId="LiveId" clId="{19EC5049-2242-4DD9-91B0-F9EABB4EC3CE}" dt="2024-09-18T11:13:35.278" v="916" actId="571"/>
          <ac:picMkLst>
            <pc:docMk/>
            <pc:sldMk cId="277583355" sldId="256"/>
            <ac:picMk id="66" creationId="{0E3333A1-4490-BD51-5F69-45045FB8A1A0}"/>
          </ac:picMkLst>
        </pc:picChg>
        <pc:picChg chg="add mod">
          <ac:chgData name="Егор Евгеньевич" userId="2d66c46eb1b02b5e" providerId="LiveId" clId="{19EC5049-2242-4DD9-91B0-F9EABB4EC3CE}" dt="2024-09-18T12:36:11.549" v="1035" actId="571"/>
          <ac:picMkLst>
            <pc:docMk/>
            <pc:sldMk cId="277583355" sldId="256"/>
            <ac:picMk id="75" creationId="{F4BBE008-ADBD-1B8F-D1C4-C9EB68CAB109}"/>
          </ac:picMkLst>
        </pc:picChg>
        <pc:picChg chg="add mod">
          <ac:chgData name="Егор Евгеньевич" userId="2d66c46eb1b02b5e" providerId="LiveId" clId="{19EC5049-2242-4DD9-91B0-F9EABB4EC3CE}" dt="2024-09-18T12:36:11.549" v="1035" actId="571"/>
          <ac:picMkLst>
            <pc:docMk/>
            <pc:sldMk cId="277583355" sldId="256"/>
            <ac:picMk id="76" creationId="{B0E70497-77B3-DC3A-5052-B8AD59F23E0B}"/>
          </ac:picMkLst>
        </pc:picChg>
        <pc:picChg chg="add mod">
          <ac:chgData name="Егор Евгеньевич" userId="2d66c46eb1b02b5e" providerId="LiveId" clId="{19EC5049-2242-4DD9-91B0-F9EABB4EC3CE}" dt="2024-09-18T12:36:11.549" v="1035" actId="571"/>
          <ac:picMkLst>
            <pc:docMk/>
            <pc:sldMk cId="277583355" sldId="256"/>
            <ac:picMk id="78" creationId="{DCEE8A35-3E96-DC22-522A-97BF4D70709A}"/>
          </ac:picMkLst>
        </pc:picChg>
        <pc:picChg chg="add mod">
          <ac:chgData name="Егор Евгеньевич" userId="2d66c46eb1b02b5e" providerId="LiveId" clId="{19EC5049-2242-4DD9-91B0-F9EABB4EC3CE}" dt="2024-09-18T12:36:11.549" v="1035" actId="571"/>
          <ac:picMkLst>
            <pc:docMk/>
            <pc:sldMk cId="277583355" sldId="256"/>
            <ac:picMk id="79" creationId="{456D7CA5-8609-6524-E639-F75CA920A430}"/>
          </ac:picMkLst>
        </pc:picChg>
        <pc:cxnChg chg="add del mod">
          <ac:chgData name="Егор Евгеньевич" userId="2d66c46eb1b02b5e" providerId="LiveId" clId="{19EC5049-2242-4DD9-91B0-F9EABB4EC3CE}" dt="2024-10-01T09:20:15.902" v="1267" actId="478"/>
          <ac:cxnSpMkLst>
            <pc:docMk/>
            <pc:sldMk cId="277583355" sldId="256"/>
            <ac:cxnSpMk id="4" creationId="{599548B4-230E-B3CD-A493-88F961D64F36}"/>
          </ac:cxnSpMkLst>
        </pc:cxnChg>
        <pc:cxnChg chg="add mod">
          <ac:chgData name="Егор Евгеньевич" userId="2d66c46eb1b02b5e" providerId="LiveId" clId="{19EC5049-2242-4DD9-91B0-F9EABB4EC3CE}" dt="2024-09-19T10:12:47.094" v="1054" actId="1076"/>
          <ac:cxnSpMkLst>
            <pc:docMk/>
            <pc:sldMk cId="277583355" sldId="256"/>
            <ac:cxnSpMk id="6" creationId="{A81B9ECB-A211-A82B-C1B6-443FDE9B7F89}"/>
          </ac:cxnSpMkLst>
        </pc:cxnChg>
        <pc:cxnChg chg="add mod">
          <ac:chgData name="Егор Евгеньевич" userId="2d66c46eb1b02b5e" providerId="LiveId" clId="{19EC5049-2242-4DD9-91B0-F9EABB4EC3CE}" dt="2024-09-19T10:13:12.702" v="1063" actId="1076"/>
          <ac:cxnSpMkLst>
            <pc:docMk/>
            <pc:sldMk cId="277583355" sldId="256"/>
            <ac:cxnSpMk id="8" creationId="{5996B92A-A15F-2F49-ADD2-C30333328F3E}"/>
          </ac:cxnSpMkLst>
        </pc:cxnChg>
        <pc:cxnChg chg="add mod">
          <ac:chgData name="Егор Евгеньевич" userId="2d66c46eb1b02b5e" providerId="LiveId" clId="{19EC5049-2242-4DD9-91B0-F9EABB4EC3CE}" dt="2024-09-19T10:13:13.910" v="1064" actId="1076"/>
          <ac:cxnSpMkLst>
            <pc:docMk/>
            <pc:sldMk cId="277583355" sldId="256"/>
            <ac:cxnSpMk id="11" creationId="{995652EC-7367-784B-A75F-1A61233DE278}"/>
          </ac:cxnSpMkLst>
        </pc:cxnChg>
        <pc:cxnChg chg="add del mod">
          <ac:chgData name="Егор Евгеньевич" userId="2d66c46eb1b02b5e" providerId="LiveId" clId="{19EC5049-2242-4DD9-91B0-F9EABB4EC3CE}" dt="2024-09-19T10:26:39.392" v="1212" actId="478"/>
          <ac:cxnSpMkLst>
            <pc:docMk/>
            <pc:sldMk cId="277583355" sldId="256"/>
            <ac:cxnSpMk id="12" creationId="{4677B923-7A6A-0CDF-5CCE-6E566C89742C}"/>
          </ac:cxnSpMkLst>
        </pc:cxnChg>
        <pc:cxnChg chg="add mod">
          <ac:chgData name="Егор Евгеньевич" userId="2d66c46eb1b02b5e" providerId="LiveId" clId="{19EC5049-2242-4DD9-91B0-F9EABB4EC3CE}" dt="2024-09-19T10:13:02.260" v="1059" actId="1076"/>
          <ac:cxnSpMkLst>
            <pc:docMk/>
            <pc:sldMk cId="277583355" sldId="256"/>
            <ac:cxnSpMk id="16" creationId="{FB16399E-5D6A-2285-26B8-62394BABDE02}"/>
          </ac:cxnSpMkLst>
        </pc:cxnChg>
        <pc:cxnChg chg="add del mod">
          <ac:chgData name="Егор Евгеньевич" userId="2d66c46eb1b02b5e" providerId="LiveId" clId="{19EC5049-2242-4DD9-91B0-F9EABB4EC3CE}" dt="2024-10-01T09:15:00.151" v="1252" actId="478"/>
          <ac:cxnSpMkLst>
            <pc:docMk/>
            <pc:sldMk cId="277583355" sldId="256"/>
            <ac:cxnSpMk id="27" creationId="{C4B5C3A0-AC75-992D-C4AF-2C3681FB2BA0}"/>
          </ac:cxnSpMkLst>
        </pc:cxnChg>
        <pc:cxnChg chg="add mod">
          <ac:chgData name="Егор Евгеньевич" userId="2d66c46eb1b02b5e" providerId="LiveId" clId="{19EC5049-2242-4DD9-91B0-F9EABB4EC3CE}" dt="2024-09-19T10:13:33.155" v="1066" actId="1076"/>
          <ac:cxnSpMkLst>
            <pc:docMk/>
            <pc:sldMk cId="277583355" sldId="256"/>
            <ac:cxnSpMk id="32" creationId="{6583DC61-507F-AF52-85CA-3BA715A05EA6}"/>
          </ac:cxnSpMkLst>
        </pc:cxnChg>
        <pc:cxnChg chg="add mod">
          <ac:chgData name="Егор Евгеньевич" userId="2d66c46eb1b02b5e" providerId="LiveId" clId="{19EC5049-2242-4DD9-91B0-F9EABB4EC3CE}" dt="2024-10-01T10:04:55.781" v="1421" actId="1076"/>
          <ac:cxnSpMkLst>
            <pc:docMk/>
            <pc:sldMk cId="277583355" sldId="256"/>
            <ac:cxnSpMk id="47" creationId="{7ABA1DA4-BF66-B397-93D7-18BC843E3BD3}"/>
          </ac:cxnSpMkLst>
        </pc:cxnChg>
        <pc:cxnChg chg="add mod">
          <ac:chgData name="Егор Евгеньевич" userId="2d66c46eb1b02b5e" providerId="LiveId" clId="{19EC5049-2242-4DD9-91B0-F9EABB4EC3CE}" dt="2024-09-19T10:15:43.127" v="1091" actId="1076"/>
          <ac:cxnSpMkLst>
            <pc:docMk/>
            <pc:sldMk cId="277583355" sldId="256"/>
            <ac:cxnSpMk id="67" creationId="{0551397D-71C7-4320-8301-B65AA7298A3F}"/>
          </ac:cxnSpMkLst>
        </pc:cxnChg>
        <pc:cxnChg chg="add mod">
          <ac:chgData name="Егор Евгеньевич" userId="2d66c46eb1b02b5e" providerId="LiveId" clId="{19EC5049-2242-4DD9-91B0-F9EABB4EC3CE}" dt="2024-10-01T10:11:05.735" v="1458" actId="1076"/>
          <ac:cxnSpMkLst>
            <pc:docMk/>
            <pc:sldMk cId="277583355" sldId="256"/>
            <ac:cxnSpMk id="68" creationId="{F69B64DC-9DB0-3D0A-E7D8-1BFCBE45CD43}"/>
          </ac:cxnSpMkLst>
        </pc:cxnChg>
      </pc:sldChg>
      <pc:sldChg chg="add del">
        <pc:chgData name="Егор Евгеньевич" userId="2d66c46eb1b02b5e" providerId="LiveId" clId="{19EC5049-2242-4DD9-91B0-F9EABB4EC3CE}" dt="2024-09-18T10:36:51.411" v="644" actId="47"/>
        <pc:sldMkLst>
          <pc:docMk/>
          <pc:sldMk cId="2425719717" sldId="258"/>
        </pc:sldMkLst>
      </pc:sldChg>
      <pc:sldChg chg="modSp add del mod">
        <pc:chgData name="Егор Евгеньевич" userId="2d66c46eb1b02b5e" providerId="LiveId" clId="{19EC5049-2242-4DD9-91B0-F9EABB4EC3CE}" dt="2024-09-18T10:36:45.530" v="639" actId="47"/>
        <pc:sldMkLst>
          <pc:docMk/>
          <pc:sldMk cId="92418838" sldId="365"/>
        </pc:sldMkLst>
        <pc:graphicFrameChg chg="modGraphic">
          <ac:chgData name="Егор Евгеньевич" userId="2d66c46eb1b02b5e" providerId="LiveId" clId="{19EC5049-2242-4DD9-91B0-F9EABB4EC3CE}" dt="2024-09-18T10:18:42.019" v="520" actId="2164"/>
          <ac:graphicFrameMkLst>
            <pc:docMk/>
            <pc:sldMk cId="92418838" sldId="365"/>
            <ac:graphicFrameMk id="4" creationId="{5BA35AC7-23DC-F9B0-D112-FFB425BC54A8}"/>
          </ac:graphicFrameMkLst>
        </pc:graphicFrameChg>
      </pc:sldChg>
      <pc:sldChg chg="add del">
        <pc:chgData name="Егор Евгеньевич" userId="2d66c46eb1b02b5e" providerId="LiveId" clId="{19EC5049-2242-4DD9-91B0-F9EABB4EC3CE}" dt="2024-09-18T10:36:49.177" v="642" actId="47"/>
        <pc:sldMkLst>
          <pc:docMk/>
          <pc:sldMk cId="962593968" sldId="414"/>
        </pc:sldMkLst>
      </pc:sldChg>
      <pc:sldChg chg="add del">
        <pc:chgData name="Егор Евгеньевич" userId="2d66c46eb1b02b5e" providerId="LiveId" clId="{19EC5049-2242-4DD9-91B0-F9EABB4EC3CE}" dt="2024-09-18T10:36:47.108" v="640" actId="47"/>
        <pc:sldMkLst>
          <pc:docMk/>
          <pc:sldMk cId="3258022100" sldId="416"/>
        </pc:sldMkLst>
      </pc:sldChg>
      <pc:sldChg chg="addSp delSp modSp add del mod delAnim modAnim">
        <pc:chgData name="Егор Евгеньевич" userId="2d66c46eb1b02b5e" providerId="LiveId" clId="{19EC5049-2242-4DD9-91B0-F9EABB4EC3CE}" dt="2024-09-18T10:36:48.163" v="641" actId="47"/>
        <pc:sldMkLst>
          <pc:docMk/>
          <pc:sldMk cId="64322506" sldId="417"/>
        </pc:sldMkLst>
        <pc:spChg chg="add mod">
          <ac:chgData name="Егор Евгеньевич" userId="2d66c46eb1b02b5e" providerId="LiveId" clId="{19EC5049-2242-4DD9-91B0-F9EABB4EC3CE}" dt="2024-09-18T10:03:20.685" v="332" actId="571"/>
          <ac:spMkLst>
            <pc:docMk/>
            <pc:sldMk cId="64322506" sldId="417"/>
            <ac:spMk id="3" creationId="{1F1FD0ED-475B-F4A5-ECDF-B2F2375B0C4E}"/>
          </ac:spMkLst>
        </pc:spChg>
        <pc:spChg chg="del">
          <ac:chgData name="Егор Евгеньевич" userId="2d66c46eb1b02b5e" providerId="LiveId" clId="{19EC5049-2242-4DD9-91B0-F9EABB4EC3CE}" dt="2024-09-18T10:03:23.443" v="333" actId="21"/>
          <ac:spMkLst>
            <pc:docMk/>
            <pc:sldMk cId="64322506" sldId="417"/>
            <ac:spMk id="8" creationId="{D9B1F0D4-7A93-BC90-6716-0BB8975A1EF8}"/>
          </ac:spMkLst>
        </pc:spChg>
        <pc:picChg chg="add mod">
          <ac:chgData name="Егор Евгеньевич" userId="2d66c46eb1b02b5e" providerId="LiveId" clId="{19EC5049-2242-4DD9-91B0-F9EABB4EC3CE}" dt="2024-09-18T10:03:20.685" v="332" actId="571"/>
          <ac:picMkLst>
            <pc:docMk/>
            <pc:sldMk cId="64322506" sldId="417"/>
            <ac:picMk id="4" creationId="{609359CB-4244-6F0E-4B4D-59365088E3B9}"/>
          </ac:picMkLst>
        </pc:picChg>
        <pc:picChg chg="del">
          <ac:chgData name="Егор Евгеньевич" userId="2d66c46eb1b02b5e" providerId="LiveId" clId="{19EC5049-2242-4DD9-91B0-F9EABB4EC3CE}" dt="2024-09-18T10:03:23.443" v="333" actId="21"/>
          <ac:picMkLst>
            <pc:docMk/>
            <pc:sldMk cId="64322506" sldId="417"/>
            <ac:picMk id="18" creationId="{A02C15C4-7AA5-7720-4D80-B4842758670C}"/>
          </ac:picMkLst>
        </pc:picChg>
      </pc:sldChg>
      <pc:sldChg chg="add del">
        <pc:chgData name="Егор Евгеньевич" userId="2d66c46eb1b02b5e" providerId="LiveId" clId="{19EC5049-2242-4DD9-91B0-F9EABB4EC3CE}" dt="2024-09-18T10:36:50.431" v="643" actId="47"/>
        <pc:sldMkLst>
          <pc:docMk/>
          <pc:sldMk cId="3464148399" sldId="418"/>
        </pc:sldMkLst>
      </pc:sldChg>
      <pc:sldChg chg="add del">
        <pc:chgData name="Егор Евгеньевич" userId="2d66c46eb1b02b5e" providerId="LiveId" clId="{19EC5049-2242-4DD9-91B0-F9EABB4EC3CE}" dt="2024-09-18T10:36:44.767" v="638" actId="47"/>
        <pc:sldMkLst>
          <pc:docMk/>
          <pc:sldMk cId="4170406284" sldId="419"/>
        </pc:sldMkLst>
      </pc:sldChg>
      <pc:sldChg chg="add del">
        <pc:chgData name="Егор Евгеньевич" userId="2d66c46eb1b02b5e" providerId="LiveId" clId="{19EC5049-2242-4DD9-91B0-F9EABB4EC3CE}" dt="2024-09-18T12:34:37.087" v="1012" actId="47"/>
        <pc:sldMkLst>
          <pc:docMk/>
          <pc:sldMk cId="1929091501" sldId="420"/>
        </pc:sldMkLst>
      </pc:sldChg>
      <pc:sldChg chg="addSp modSp add del mod">
        <pc:chgData name="Егор Евгеньевич" userId="2d66c46eb1b02b5e" providerId="LiveId" clId="{19EC5049-2242-4DD9-91B0-F9EABB4EC3CE}" dt="2024-09-18T11:03:59.714" v="803" actId="47"/>
        <pc:sldMkLst>
          <pc:docMk/>
          <pc:sldMk cId="4260558484" sldId="421"/>
        </pc:sldMkLst>
        <pc:graphicFrameChg chg="add mod">
          <ac:chgData name="Егор Евгеньевич" userId="2d66c46eb1b02b5e" providerId="LiveId" clId="{19EC5049-2242-4DD9-91B0-F9EABB4EC3CE}" dt="2024-09-18T10:43:53.416" v="663" actId="1076"/>
          <ac:graphicFrameMkLst>
            <pc:docMk/>
            <pc:sldMk cId="4260558484" sldId="421"/>
            <ac:graphicFrameMk id="2" creationId="{9AD23180-A392-23D3-5D44-FAE638DC795B}"/>
          </ac:graphicFrameMkLst>
        </pc:graphicFrameChg>
      </pc:sldChg>
      <pc:sldChg chg="add del">
        <pc:chgData name="Егор Евгеньевич" userId="2d66c46eb1b02b5e" providerId="LiveId" clId="{19EC5049-2242-4DD9-91B0-F9EABB4EC3CE}" dt="2024-09-18T12:34:38.061" v="1013" actId="47"/>
        <pc:sldMkLst>
          <pc:docMk/>
          <pc:sldMk cId="3579587090" sldId="422"/>
        </pc:sldMkLst>
      </pc:sldChg>
      <pc:sldChg chg="add del">
        <pc:chgData name="Егор Евгеньевич" userId="2d66c46eb1b02b5e" providerId="LiveId" clId="{19EC5049-2242-4DD9-91B0-F9EABB4EC3CE}" dt="2024-09-18T12:34:39.567" v="1014" actId="47"/>
        <pc:sldMkLst>
          <pc:docMk/>
          <pc:sldMk cId="764386376" sldId="423"/>
        </pc:sldMkLst>
      </pc:sldChg>
      <pc:sldChg chg="add del">
        <pc:chgData name="Егор Евгеньевич" userId="2d66c46eb1b02b5e" providerId="LiveId" clId="{19EC5049-2242-4DD9-91B0-F9EABB4EC3CE}" dt="2024-09-18T12:34:42.246" v="1015" actId="47"/>
        <pc:sldMkLst>
          <pc:docMk/>
          <pc:sldMk cId="235327396" sldId="424"/>
        </pc:sldMkLst>
      </pc:sldChg>
      <pc:sldChg chg="add del">
        <pc:chgData name="Егор Евгеньевич" userId="2d66c46eb1b02b5e" providerId="LiveId" clId="{19EC5049-2242-4DD9-91B0-F9EABB4EC3CE}" dt="2024-09-18T12:34:45.349" v="1017" actId="47"/>
        <pc:sldMkLst>
          <pc:docMk/>
          <pc:sldMk cId="3206099525" sldId="425"/>
        </pc:sldMkLst>
      </pc:sldChg>
      <pc:sldChg chg="add del">
        <pc:chgData name="Егор Евгеньевич" userId="2d66c46eb1b02b5e" providerId="LiveId" clId="{19EC5049-2242-4DD9-91B0-F9EABB4EC3CE}" dt="2024-09-18T12:34:43.491" v="1016" actId="47"/>
        <pc:sldMkLst>
          <pc:docMk/>
          <pc:sldMk cId="309251059" sldId="426"/>
        </pc:sldMkLst>
      </pc:sldChg>
    </pc:docChg>
  </pc:docChgLst>
  <pc:docChgLst>
    <pc:chgData name="Егор Евгеньевич" userId="2d66c46eb1b02b5e" providerId="LiveId" clId="{D76322C0-2264-4794-8CFD-C66AAA84EC04}"/>
    <pc:docChg chg="undo custSel modSld">
      <pc:chgData name="Егор Евгеньевич" userId="2d66c46eb1b02b5e" providerId="LiveId" clId="{D76322C0-2264-4794-8CFD-C66AAA84EC04}" dt="2024-10-17T13:08:33.792" v="253"/>
      <pc:docMkLst>
        <pc:docMk/>
      </pc:docMkLst>
      <pc:sldChg chg="addSp delSp modSp mod">
        <pc:chgData name="Егор Евгеньевич" userId="2d66c46eb1b02b5e" providerId="LiveId" clId="{D76322C0-2264-4794-8CFD-C66AAA84EC04}" dt="2024-10-17T13:08:33.792" v="253"/>
        <pc:sldMkLst>
          <pc:docMk/>
          <pc:sldMk cId="277583355" sldId="256"/>
        </pc:sldMkLst>
        <pc:spChg chg="mod">
          <ac:chgData name="Егор Евгеньевич" userId="2d66c46eb1b02b5e" providerId="LiveId" clId="{D76322C0-2264-4794-8CFD-C66AAA84EC04}" dt="2024-10-17T12:59:28.415" v="180" actId="20577"/>
          <ac:spMkLst>
            <pc:docMk/>
            <pc:sldMk cId="277583355" sldId="256"/>
            <ac:spMk id="10" creationId="{CCE9E82A-8B66-37FC-467B-C46D2FF35B74}"/>
          </ac:spMkLst>
        </pc:spChg>
        <pc:spChg chg="mod">
          <ac:chgData name="Егор Евгеньевич" userId="2d66c46eb1b02b5e" providerId="LiveId" clId="{D76322C0-2264-4794-8CFD-C66AAA84EC04}" dt="2024-10-17T13:00:36.870" v="202" actId="20577"/>
          <ac:spMkLst>
            <pc:docMk/>
            <pc:sldMk cId="277583355" sldId="256"/>
            <ac:spMk id="20" creationId="{C0A0AA5E-9440-5ECA-3F19-781E481CDC01}"/>
          </ac:spMkLst>
        </pc:spChg>
        <pc:spChg chg="mod">
          <ac:chgData name="Егор Евгеньевич" userId="2d66c46eb1b02b5e" providerId="LiveId" clId="{D76322C0-2264-4794-8CFD-C66AAA84EC04}" dt="2024-10-17T13:07:06.485" v="251" actId="1076"/>
          <ac:spMkLst>
            <pc:docMk/>
            <pc:sldMk cId="277583355" sldId="256"/>
            <ac:spMk id="27" creationId="{F803F900-A935-365C-34E1-B2DE5071EF88}"/>
          </ac:spMkLst>
        </pc:spChg>
        <pc:spChg chg="mod">
          <ac:chgData name="Егор Евгеньевич" userId="2d66c46eb1b02b5e" providerId="LiveId" clId="{D76322C0-2264-4794-8CFD-C66AAA84EC04}" dt="2024-10-17T13:00:59.988" v="205" actId="20577"/>
          <ac:spMkLst>
            <pc:docMk/>
            <pc:sldMk cId="277583355" sldId="256"/>
            <ac:spMk id="31" creationId="{1398F3C8-03E8-8F1E-9B9F-427C1C837BCC}"/>
          </ac:spMkLst>
        </pc:spChg>
        <pc:spChg chg="mod">
          <ac:chgData name="Егор Евгеньевич" userId="2d66c46eb1b02b5e" providerId="LiveId" clId="{D76322C0-2264-4794-8CFD-C66AAA84EC04}" dt="2024-10-16T11:37:49.290" v="45" actId="20577"/>
          <ac:spMkLst>
            <pc:docMk/>
            <pc:sldMk cId="277583355" sldId="256"/>
            <ac:spMk id="40" creationId="{062D371B-8D3E-020E-41C2-FEB9F2E3DAE3}"/>
          </ac:spMkLst>
        </pc:spChg>
        <pc:spChg chg="mod">
          <ac:chgData name="Егор Евгеньевич" userId="2d66c46eb1b02b5e" providerId="LiveId" clId="{D76322C0-2264-4794-8CFD-C66AAA84EC04}" dt="2024-10-16T11:37:51.274" v="48" actId="20577"/>
          <ac:spMkLst>
            <pc:docMk/>
            <pc:sldMk cId="277583355" sldId="256"/>
            <ac:spMk id="41" creationId="{EE11770F-BD0B-4128-EEB2-E6B4EF37D315}"/>
          </ac:spMkLst>
        </pc:spChg>
        <pc:spChg chg="mod">
          <ac:chgData name="Егор Евгеньевич" userId="2d66c46eb1b02b5e" providerId="LiveId" clId="{D76322C0-2264-4794-8CFD-C66AAA84EC04}" dt="2024-10-16T11:37:55.859" v="55" actId="20577"/>
          <ac:spMkLst>
            <pc:docMk/>
            <pc:sldMk cId="277583355" sldId="256"/>
            <ac:spMk id="42" creationId="{707B94BB-9ED5-643F-CEA2-D94F77678F08}"/>
          </ac:spMkLst>
        </pc:spChg>
        <pc:spChg chg="mod">
          <ac:chgData name="Егор Евгеньевич" userId="2d66c46eb1b02b5e" providerId="LiveId" clId="{D76322C0-2264-4794-8CFD-C66AAA84EC04}" dt="2024-10-17T13:03:38.176" v="220" actId="1076"/>
          <ac:spMkLst>
            <pc:docMk/>
            <pc:sldMk cId="277583355" sldId="256"/>
            <ac:spMk id="61" creationId="{C71538FA-9715-1865-BA6B-43527E1AD5B7}"/>
          </ac:spMkLst>
        </pc:spChg>
        <pc:spChg chg="mod">
          <ac:chgData name="Егор Евгеньевич" userId="2d66c46eb1b02b5e" providerId="LiveId" clId="{D76322C0-2264-4794-8CFD-C66AAA84EC04}" dt="2024-10-16T11:40:54.201" v="67" actId="20577"/>
          <ac:spMkLst>
            <pc:docMk/>
            <pc:sldMk cId="277583355" sldId="256"/>
            <ac:spMk id="62" creationId="{1C9AA0D2-E703-FCC0-9E85-06D2759B2B01}"/>
          </ac:spMkLst>
        </pc:spChg>
        <pc:spChg chg="mod">
          <ac:chgData name="Егор Евгеньевич" userId="2d66c46eb1b02b5e" providerId="LiveId" clId="{D76322C0-2264-4794-8CFD-C66AAA84EC04}" dt="2024-10-17T13:06:31.904" v="236" actId="1076"/>
          <ac:spMkLst>
            <pc:docMk/>
            <pc:sldMk cId="277583355" sldId="256"/>
            <ac:spMk id="70" creationId="{EB77C41E-EF83-1565-53EB-6D48959A368E}"/>
          </ac:spMkLst>
        </pc:spChg>
        <pc:graphicFrameChg chg="modGraphic">
          <ac:chgData name="Егор Евгеньевич" userId="2d66c46eb1b02b5e" providerId="LiveId" clId="{D76322C0-2264-4794-8CFD-C66AAA84EC04}" dt="2024-10-16T11:45:18.167" v="111" actId="20577"/>
          <ac:graphicFrameMkLst>
            <pc:docMk/>
            <pc:sldMk cId="277583355" sldId="256"/>
            <ac:graphicFrameMk id="9" creationId="{53A5D2F9-B15F-E68F-C6BD-EE677E4A4EE3}"/>
          </ac:graphicFrameMkLst>
        </pc:graphicFrameChg>
        <pc:graphicFrameChg chg="mod">
          <ac:chgData name="Егор Евгеньевич" userId="2d66c46eb1b02b5e" providerId="LiveId" clId="{D76322C0-2264-4794-8CFD-C66AAA84EC04}" dt="2024-10-16T11:44:54.495" v="81"/>
          <ac:graphicFrameMkLst>
            <pc:docMk/>
            <pc:sldMk cId="277583355" sldId="256"/>
            <ac:graphicFrameMk id="12" creationId="{31FFBCFD-69CF-A59D-900E-6C4500595285}"/>
          </ac:graphicFrameMkLst>
        </pc:graphicFrameChg>
        <pc:graphicFrameChg chg="mod">
          <ac:chgData name="Егор Евгеньевич" userId="2d66c46eb1b02b5e" providerId="LiveId" clId="{D76322C0-2264-4794-8CFD-C66AAA84EC04}" dt="2024-10-17T13:06:57.320" v="249" actId="1076"/>
          <ac:graphicFrameMkLst>
            <pc:docMk/>
            <pc:sldMk cId="277583355" sldId="256"/>
            <ac:graphicFrameMk id="18" creationId="{B0962921-E46D-B2BC-28F5-71DCF767E0B0}"/>
          </ac:graphicFrameMkLst>
        </pc:graphicFrameChg>
        <pc:graphicFrameChg chg="mod">
          <ac:chgData name="Егор Евгеньевич" userId="2d66c46eb1b02b5e" providerId="LiveId" clId="{D76322C0-2264-4794-8CFD-C66AAA84EC04}" dt="2024-10-17T13:08:33.792" v="253"/>
          <ac:graphicFrameMkLst>
            <pc:docMk/>
            <pc:sldMk cId="277583355" sldId="256"/>
            <ac:graphicFrameMk id="21" creationId="{97D110F4-64E4-96F1-D4CE-93A08A383934}"/>
          </ac:graphicFrameMkLst>
        </pc:graphicFrameChg>
        <pc:graphicFrameChg chg="mod">
          <ac:chgData name="Егор Евгеньевич" userId="2d66c46eb1b02b5e" providerId="LiveId" clId="{D76322C0-2264-4794-8CFD-C66AAA84EC04}" dt="2024-10-17T13:02:21.221" v="208"/>
          <ac:graphicFrameMkLst>
            <pc:docMk/>
            <pc:sldMk cId="277583355" sldId="256"/>
            <ac:graphicFrameMk id="34" creationId="{3FBD7EAD-0E57-6E2A-69D1-206C3AAFC11C}"/>
          </ac:graphicFrameMkLst>
        </pc:graphicFrameChg>
        <pc:graphicFrameChg chg="mod">
          <ac:chgData name="Егор Евгеньевич" userId="2d66c46eb1b02b5e" providerId="LiveId" clId="{D76322C0-2264-4794-8CFD-C66AAA84EC04}" dt="2024-10-17T13:03:00.081" v="211"/>
          <ac:graphicFrameMkLst>
            <pc:docMk/>
            <pc:sldMk cId="277583355" sldId="256"/>
            <ac:graphicFrameMk id="35" creationId="{734AEE13-6541-8139-23BE-98A0DBEE7369}"/>
          </ac:graphicFrameMkLst>
        </pc:graphicFrameChg>
        <pc:graphicFrameChg chg="mod">
          <ac:chgData name="Егор Евгеньевич" userId="2d66c46eb1b02b5e" providerId="LiveId" clId="{D76322C0-2264-4794-8CFD-C66AAA84EC04}" dt="2024-10-16T11:38:46.213" v="58"/>
          <ac:graphicFrameMkLst>
            <pc:docMk/>
            <pc:sldMk cId="277583355" sldId="256"/>
            <ac:graphicFrameMk id="36" creationId="{0980BD84-8261-14A5-1962-5387AD31ED0A}"/>
          </ac:graphicFrameMkLst>
        </pc:graphicFrameChg>
        <pc:picChg chg="del">
          <ac:chgData name="Егор Евгеньевич" userId="2d66c46eb1b02b5e" providerId="LiveId" clId="{D76322C0-2264-4794-8CFD-C66AAA84EC04}" dt="2024-10-16T11:47:26.296" v="112" actId="478"/>
          <ac:picMkLst>
            <pc:docMk/>
            <pc:sldMk cId="277583355" sldId="256"/>
            <ac:picMk id="7" creationId="{F0D952B8-23DC-14AF-8E54-23C6B37E7946}"/>
          </ac:picMkLst>
        </pc:picChg>
        <pc:picChg chg="add del">
          <ac:chgData name="Егор Евгеньевич" userId="2d66c46eb1b02b5e" providerId="LiveId" clId="{D76322C0-2264-4794-8CFD-C66AAA84EC04}" dt="2024-10-16T11:48:14.737" v="116" actId="478"/>
          <ac:picMkLst>
            <pc:docMk/>
            <pc:sldMk cId="277583355" sldId="256"/>
            <ac:picMk id="17" creationId="{8E8E1028-21F6-6DFB-065B-05809AE4BF80}"/>
          </ac:picMkLst>
        </pc:picChg>
        <pc:picChg chg="add mod">
          <ac:chgData name="Егор Евгеньевич" userId="2d66c46eb1b02b5e" providerId="LiveId" clId="{D76322C0-2264-4794-8CFD-C66AAA84EC04}" dt="2024-10-16T11:48:21.340" v="120" actId="1076"/>
          <ac:picMkLst>
            <pc:docMk/>
            <pc:sldMk cId="277583355" sldId="256"/>
            <ac:picMk id="22" creationId="{471187C5-8960-88FF-7CD4-38C590480178}"/>
          </ac:picMkLst>
        </pc:picChg>
        <pc:picChg chg="mod">
          <ac:chgData name="Егор Евгеньевич" userId="2d66c46eb1b02b5e" providerId="LiveId" clId="{D76322C0-2264-4794-8CFD-C66AAA84EC04}" dt="2024-10-17T13:03:55.780" v="223" actId="1076"/>
          <ac:picMkLst>
            <pc:docMk/>
            <pc:sldMk cId="277583355" sldId="256"/>
            <ac:picMk id="50" creationId="{B3EEF274-75CF-A978-8B2F-CE84C11561B0}"/>
          </ac:picMkLst>
        </pc:picChg>
        <pc:picChg chg="mod">
          <ac:chgData name="Егор Евгеньевич" userId="2d66c46eb1b02b5e" providerId="LiveId" clId="{D76322C0-2264-4794-8CFD-C66AAA84EC04}" dt="2024-10-17T13:03:54.141" v="222" actId="1076"/>
          <ac:picMkLst>
            <pc:docMk/>
            <pc:sldMk cId="277583355" sldId="256"/>
            <ac:picMk id="51" creationId="{42837321-40DF-EA35-92EA-825F6AE91B44}"/>
          </ac:picMkLst>
        </pc:picChg>
        <pc:picChg chg="mod">
          <ac:chgData name="Егор Евгеньевич" userId="2d66c46eb1b02b5e" providerId="LiveId" clId="{D76322C0-2264-4794-8CFD-C66AAA84EC04}" dt="2024-10-17T13:03:54.141" v="222" actId="1076"/>
          <ac:picMkLst>
            <pc:docMk/>
            <pc:sldMk cId="277583355" sldId="256"/>
            <ac:picMk id="55" creationId="{6E4A1553-CACC-41C8-7AD1-01AA1AEEE5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F42F9-4D5E-4DBC-8F3D-52F186770209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143000"/>
            <a:ext cx="219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DB499-8941-4A3C-8638-7ED8D16A8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2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DB499-8941-4A3C-8638-7ED8D16A83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2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1576-C360-4431-A1AA-DD83E1B48AC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5BAE-3DCE-4508-A08D-EF49BC0F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9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1576-C360-4431-A1AA-DD83E1B48AC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5BAE-3DCE-4508-A08D-EF49BC0F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6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1576-C360-4431-A1AA-DD83E1B48AC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5BAE-3DCE-4508-A08D-EF49BC0F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1576-C360-4431-A1AA-DD83E1B48AC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5BAE-3DCE-4508-A08D-EF49BC0F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0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1576-C360-4431-A1AA-DD83E1B48AC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5BAE-3DCE-4508-A08D-EF49BC0F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4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1576-C360-4431-A1AA-DD83E1B48AC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5BAE-3DCE-4508-A08D-EF49BC0F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1576-C360-4431-A1AA-DD83E1B48AC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5BAE-3DCE-4508-A08D-EF49BC0F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1576-C360-4431-A1AA-DD83E1B48AC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5BAE-3DCE-4508-A08D-EF49BC0F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4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1576-C360-4431-A1AA-DD83E1B48AC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5BAE-3DCE-4508-A08D-EF49BC0F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9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1576-C360-4431-A1AA-DD83E1B48AC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5BAE-3DCE-4508-A08D-EF49BC0F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7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1576-C360-4431-A1AA-DD83E1B48AC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5BAE-3DCE-4508-A08D-EF49BC0F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5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71576-C360-4431-A1AA-DD83E1B48AC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5BAE-3DCE-4508-A08D-EF49BC0F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0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.bin"/><Relationship Id="rId18" Type="http://schemas.openxmlformats.org/officeDocument/2006/relationships/image" Target="../media/image12.png"/><Relationship Id="rId26" Type="http://schemas.openxmlformats.org/officeDocument/2006/relationships/oleObject" Target="../embeddings/oleObject4.bin"/><Relationship Id="rId3" Type="http://schemas.openxmlformats.org/officeDocument/2006/relationships/image" Target="../media/image1.jpeg"/><Relationship Id="rId21" Type="http://schemas.openxmlformats.org/officeDocument/2006/relationships/image" Target="../media/image12.jpg"/><Relationship Id="rId34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8.wmf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jp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14.png"/><Relationship Id="rId32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7.wmf"/><Relationship Id="rId19" Type="http://schemas.openxmlformats.org/officeDocument/2006/relationships/image" Target="../media/image10.jpg"/><Relationship Id="rId31" Type="http://schemas.openxmlformats.org/officeDocument/2006/relationships/image" Target="../media/image16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9.wmf"/><Relationship Id="rId22" Type="http://schemas.openxmlformats.org/officeDocument/2006/relationships/image" Target="../media/image13.jpg"/><Relationship Id="rId27" Type="http://schemas.openxmlformats.org/officeDocument/2006/relationships/image" Target="../media/image15.wmf"/><Relationship Id="rId30" Type="http://schemas.openxmlformats.org/officeDocument/2006/relationships/oleObject" Target="../embeddings/oleObject5.bin"/><Relationship Id="rId35" Type="http://schemas.openxmlformats.org/officeDocument/2006/relationships/image" Target="../media/image21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3BA5C4-57B7-7442-0C13-A3162A07F959}"/>
              </a:ext>
            </a:extLst>
          </p:cNvPr>
          <p:cNvSpPr txBox="1"/>
          <p:nvPr/>
        </p:nvSpPr>
        <p:spPr>
          <a:xfrm>
            <a:off x="4678771" y="378570"/>
            <a:ext cx="2088274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Artifakt Element Black" panose="020B0A03050000020004" pitchFamily="34" charset="-52"/>
                <a:ea typeface="Artifakt Element Black" panose="020B0A03050000020004" pitchFamily="34" charset="-52"/>
              </a:rPr>
              <a:t>INFLUENCE OF STRUCTURE OF RESISTIVE COATINGS OF SOLID SOLUTION IN СU-N SYSTEM ON ELECTRICAL PROPERTIES</a:t>
            </a:r>
            <a:endParaRPr lang="ru-RU" sz="8000" dirty="0">
              <a:latin typeface="Artifakt Element Black" panose="020B0A03050000020004" pitchFamily="34" charset="-52"/>
              <a:ea typeface="Artifakt Element Black" panose="020B0A03050000020004" pitchFamily="34" charset="-52"/>
            </a:endParaRPr>
          </a:p>
          <a:p>
            <a:pPr algn="ctr"/>
            <a:r>
              <a:rPr lang="en-US" sz="5400" b="1" dirty="0">
                <a:latin typeface="Artifakt Element Thin" panose="020B0203050000020004" pitchFamily="34" charset="-52"/>
                <a:ea typeface="Artifakt Element Thin" panose="020B0203050000020004" pitchFamily="34" charset="-52"/>
              </a:rPr>
              <a:t>Y.E. Shmanay, I. A. Zur, J. A. Fedotova and S. A. </a:t>
            </a:r>
            <a:r>
              <a:rPr lang="en-US" sz="5400" b="1" dirty="0" err="1">
                <a:latin typeface="Artifakt Element Thin" panose="020B0203050000020004" pitchFamily="34" charset="-52"/>
                <a:ea typeface="Artifakt Element Thin" panose="020B0203050000020004" pitchFamily="34" charset="-52"/>
              </a:rPr>
              <a:t>Movchan</a:t>
            </a:r>
            <a:endParaRPr lang="ru-RU" sz="4800" b="1" dirty="0">
              <a:latin typeface="Artifakt Element Thin" panose="020B0203050000020004" pitchFamily="34" charset="-52"/>
              <a:ea typeface="Artifakt Element Thin" panose="020B0203050000020004" pitchFamily="34" charset="-52"/>
            </a:endParaRPr>
          </a:p>
        </p:txBody>
      </p:sp>
      <p:pic>
        <p:nvPicPr>
          <p:cNvPr id="2" name="Picture 2" descr="Институт ядерных проблем Белорусского государственного университета">
            <a:extLst>
              <a:ext uri="{FF2B5EF4-FFF2-40B4-BE49-F238E27FC236}">
                <a16:creationId xmlns:a16="http://schemas.microsoft.com/office/drawing/2014/main" id="{8886A6D3-4448-DA54-506E-5C4BD6A96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4" y="680020"/>
            <a:ext cx="3896436" cy="38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5">
            <a:extLst>
              <a:ext uri="{FF2B5EF4-FFF2-40B4-BE49-F238E27FC236}">
                <a16:creationId xmlns:a16="http://schemas.microsoft.com/office/drawing/2014/main" id="{36B6C35A-9F98-EE78-58DD-A3DE16CF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783" y="742281"/>
            <a:ext cx="5301058" cy="29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81B9ECB-A211-A82B-C1B6-443FDE9B7F89}"/>
              </a:ext>
            </a:extLst>
          </p:cNvPr>
          <p:cNvCxnSpPr>
            <a:cxnSpLocks/>
          </p:cNvCxnSpPr>
          <p:nvPr/>
        </p:nvCxnSpPr>
        <p:spPr>
          <a:xfrm>
            <a:off x="785065" y="5098249"/>
            <a:ext cx="2864261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96B92A-A15F-2F49-ADD2-C30333328F3E}"/>
              </a:ext>
            </a:extLst>
          </p:cNvPr>
          <p:cNvCxnSpPr>
            <a:cxnSpLocks/>
          </p:cNvCxnSpPr>
          <p:nvPr/>
        </p:nvCxnSpPr>
        <p:spPr>
          <a:xfrm>
            <a:off x="871746" y="11737184"/>
            <a:ext cx="2864261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E9E82A-8B66-37FC-467B-C46D2FF35B74}"/>
              </a:ext>
            </a:extLst>
          </p:cNvPr>
          <p:cNvSpPr txBox="1"/>
          <p:nvPr/>
        </p:nvSpPr>
        <p:spPr>
          <a:xfrm>
            <a:off x="812063" y="5272509"/>
            <a:ext cx="1433452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Motivation for the research</a:t>
            </a:r>
          </a:p>
          <a:p>
            <a:endParaRPr lang="ru-RU" sz="4000" b="1" dirty="0">
              <a:latin typeface="Artifakt Element Book" panose="020B0503050000020004" pitchFamily="34" charset="-52"/>
              <a:ea typeface="Artifakt Element Book" panose="020B0503050000020004" pitchFamily="34" charset="-52"/>
            </a:endParaRPr>
          </a:p>
          <a:p>
            <a:pPr algn="just"/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It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has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been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experimentally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proved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that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en-US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the resistivity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characteristics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of DLC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thin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films</a:t>
            </a:r>
            <a:r>
              <a:rPr lang="en-US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change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with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time,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which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is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a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critical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factor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for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long-term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detector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operation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(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up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to 5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years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). For this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reason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, the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actual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task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is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to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search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for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alternative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coatings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that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meet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the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requirements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of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long-term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operation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in the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detector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without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degradation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of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both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the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characteristics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of the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coating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and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the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parameters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of the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detector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</a:t>
            </a:r>
            <a:r>
              <a:rPr lang="ru-RU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itself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95652EC-7367-784B-A75F-1A61233DE278}"/>
              </a:ext>
            </a:extLst>
          </p:cNvPr>
          <p:cNvCxnSpPr>
            <a:cxnSpLocks/>
          </p:cNvCxnSpPr>
          <p:nvPr/>
        </p:nvCxnSpPr>
        <p:spPr>
          <a:xfrm>
            <a:off x="15568409" y="5285074"/>
            <a:ext cx="0" cy="601743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C76740-B76E-C926-768D-434528EEADFD}"/>
              </a:ext>
            </a:extLst>
          </p:cNvPr>
          <p:cNvSpPr txBox="1"/>
          <p:nvPr/>
        </p:nvSpPr>
        <p:spPr>
          <a:xfrm>
            <a:off x="15920811" y="5285074"/>
            <a:ext cx="1343799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800" b="1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Objectives of the study</a:t>
            </a:r>
            <a:endParaRPr lang="ru-RU" sz="4000" b="1" dirty="0">
              <a:latin typeface="Artifakt Element Heavy" panose="020B0B03050000020004" pitchFamily="34" charset="-52"/>
              <a:ea typeface="Artifakt Element Heavy" panose="020B0B03050000020004" pitchFamily="34" charset="-52"/>
            </a:endParaRPr>
          </a:p>
          <a:p>
            <a:pPr algn="just"/>
            <a:r>
              <a:rPr lang="en-US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Correlation between structure and electrical characteristics of resistive coatings based on Cu-N</a:t>
            </a:r>
            <a:r>
              <a:rPr lang="ru-RU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.</a:t>
            </a:r>
            <a:endParaRPr lang="en-US" sz="4000" b="1" dirty="0">
              <a:latin typeface="Artifakt Element Book" panose="020B0503050000020004" pitchFamily="34" charset="-52"/>
              <a:ea typeface="Artifakt Element Book" panose="020B0503050000020004" pitchFamily="34" charset="-52"/>
            </a:endParaRPr>
          </a:p>
          <a:p>
            <a:pPr algn="just"/>
            <a:r>
              <a:rPr lang="en-US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To propose the application of Cu-N for use as a collector in gas electron multipliers (GEM).</a:t>
            </a:r>
            <a:endParaRPr lang="ru-RU" sz="4000" b="1" dirty="0">
              <a:latin typeface="Artifakt Element Book" panose="020B0503050000020004" pitchFamily="34" charset="-52"/>
              <a:ea typeface="Artifakt Element Book" panose="020B0503050000020004" pitchFamily="34" charset="-52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B16399E-5D6A-2285-26B8-62394BABDE02}"/>
              </a:ext>
            </a:extLst>
          </p:cNvPr>
          <p:cNvCxnSpPr>
            <a:cxnSpLocks/>
          </p:cNvCxnSpPr>
          <p:nvPr/>
        </p:nvCxnSpPr>
        <p:spPr>
          <a:xfrm>
            <a:off x="16013630" y="8689899"/>
            <a:ext cx="1325236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A0AA5E-9440-5ECA-3F19-781E481CDC01}"/>
                  </a:ext>
                </a:extLst>
              </p:cNvPr>
              <p:cNvSpPr txBox="1"/>
              <p:nvPr/>
            </p:nvSpPr>
            <p:spPr>
              <a:xfrm>
                <a:off x="15989681" y="8774659"/>
                <a:ext cx="13437998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4800" b="1" dirty="0">
                    <a:latin typeface="Artifakt Element Heavy" panose="020B0B03050000020004" pitchFamily="34" charset="-52"/>
                    <a:ea typeface="Artifakt Element Heavy" panose="020B0B03050000020004" pitchFamily="34" charset="-52"/>
                  </a:rPr>
                  <a:t>Tasks of the research</a:t>
                </a:r>
                <a:endParaRPr lang="ru-RU" sz="4800" b="1" dirty="0">
                  <a:latin typeface="Artifakt Element Heavy" panose="020B0B03050000020004" pitchFamily="34" charset="-52"/>
                  <a:ea typeface="Artifakt Element Heavy" panose="020B0B03050000020004" pitchFamily="34" charset="-52"/>
                </a:endParaRPr>
              </a:p>
              <a:p>
                <a:pPr algn="just"/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Study the structure of Cu-N based resistive coating and establish the resistivity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𝑵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 flow rate.</a:t>
                </a:r>
                <a:endParaRPr lang="ru-RU" sz="4000" b="1" dirty="0">
                  <a:latin typeface="Artifakt Element Book" panose="020B0503050000020004" pitchFamily="34" charset="-52"/>
                  <a:ea typeface="Artifakt Element Book" panose="020B0503050000020004" pitchFamily="34" charset="-52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A0AA5E-9440-5ECA-3F19-781E481CD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9681" y="8774659"/>
                <a:ext cx="13437998" cy="2677656"/>
              </a:xfrm>
              <a:prstGeom prst="rect">
                <a:avLst/>
              </a:prstGeom>
              <a:blipFill>
                <a:blip r:embed="rId5"/>
                <a:stretch>
                  <a:fillRect l="-1633" t="-5227" r="-2042" b="-8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09EA50B-FEA5-B1F1-138D-18CC4A55F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901" y="11970434"/>
            <a:ext cx="5963183" cy="78714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55A150-0DFA-7511-2EDF-D77124A5F2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758" y="12187383"/>
            <a:ext cx="7900188" cy="697749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C4533D7-91C7-195E-A5B7-AFE71503B460}"/>
              </a:ext>
            </a:extLst>
          </p:cNvPr>
          <p:cNvSpPr txBox="1"/>
          <p:nvPr/>
        </p:nvSpPr>
        <p:spPr>
          <a:xfrm>
            <a:off x="9680463" y="11963511"/>
            <a:ext cx="10932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Synthesis of Cu-N coatings</a:t>
            </a:r>
            <a:endParaRPr lang="ru-RU" sz="5400" b="1" dirty="0">
              <a:latin typeface="Artifakt Element Book" panose="020B0503050000020004" pitchFamily="34" charset="-52"/>
              <a:ea typeface="Artifakt Element Book" panose="020B0503050000020004" pitchFamily="34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BCBA44-85D3-6E74-75CE-107B36A115F2}"/>
              </a:ext>
            </a:extLst>
          </p:cNvPr>
          <p:cNvSpPr txBox="1"/>
          <p:nvPr/>
        </p:nvSpPr>
        <p:spPr>
          <a:xfrm>
            <a:off x="7915264" y="18365521"/>
            <a:ext cx="132844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The samples were </a:t>
            </a:r>
            <a:r>
              <a:rPr lang="en-US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synthesised</a:t>
            </a:r>
            <a:r>
              <a:rPr lang="en-US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by magnetron sputtering (MS) using </a:t>
            </a:r>
            <a:r>
              <a:rPr lang="en-US" sz="4000" b="1" dirty="0" err="1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HiPiMs</a:t>
            </a:r>
            <a:r>
              <a:rPr lang="en-US" sz="4000" b="1" dirty="0">
                <a:latin typeface="Artifakt Element Book" panose="020B0503050000020004" pitchFamily="34" charset="-52"/>
                <a:ea typeface="Artifakt Element Book" panose="020B0503050000020004" pitchFamily="34" charset="-52"/>
              </a:rPr>
              <a:t> technology </a:t>
            </a:r>
            <a:endParaRPr lang="ru-RU" sz="4000" b="1" dirty="0">
              <a:latin typeface="Artifakt Element Book" panose="020B0503050000020004" pitchFamily="34" charset="-52"/>
              <a:ea typeface="Artifakt Element Book" panose="020B0503050000020004" pitchFamily="34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98F3C8-03E8-8F1E-9B9F-427C1C837BCC}"/>
                  </a:ext>
                </a:extLst>
              </p:cNvPr>
              <p:cNvSpPr txBox="1"/>
              <p:nvPr/>
            </p:nvSpPr>
            <p:spPr>
              <a:xfrm>
                <a:off x="-502276" y="19902774"/>
                <a:ext cx="3054925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1 - magnetron system;</a:t>
                </a:r>
                <a:r>
                  <a:rPr lang="ru-RU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  </a:t>
                </a:r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2 - isolated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𝑵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 gas supply;</a:t>
                </a:r>
                <a:r>
                  <a:rPr lang="ru-RU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 </a:t>
                </a:r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3 – substrate</a:t>
                </a:r>
                <a:r>
                  <a:rPr lang="ru-RU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-</a:t>
                </a:r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holder;</a:t>
                </a:r>
                <a:r>
                  <a:rPr lang="ru-RU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 </a:t>
                </a:r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4 - glass substrate; 5 - silicon substrate.</a:t>
                </a:r>
                <a:endParaRPr lang="ru-RU" sz="4000" b="1" dirty="0">
                  <a:latin typeface="Artifakt Element Book" panose="020B0503050000020004" pitchFamily="34" charset="-52"/>
                  <a:ea typeface="Artifakt Element Book" panose="020B0503050000020004" pitchFamily="34" charset="-52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98F3C8-03E8-8F1E-9B9F-427C1C837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2276" y="19902774"/>
                <a:ext cx="30549252" cy="707886"/>
              </a:xfrm>
              <a:prstGeom prst="rect">
                <a:avLst/>
              </a:prstGeom>
              <a:blipFill>
                <a:blip r:embed="rId8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583DC61-507F-AF52-85CA-3BA715A05EA6}"/>
              </a:ext>
            </a:extLst>
          </p:cNvPr>
          <p:cNvCxnSpPr>
            <a:cxnSpLocks/>
          </p:cNvCxnSpPr>
          <p:nvPr/>
        </p:nvCxnSpPr>
        <p:spPr>
          <a:xfrm>
            <a:off x="871746" y="20765837"/>
            <a:ext cx="2864261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3FBD7EAD-0E57-6E2A-69D1-206C3AAFC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377510"/>
              </p:ext>
            </p:extLst>
          </p:nvPr>
        </p:nvGraphicFramePr>
        <p:xfrm>
          <a:off x="950332" y="21871700"/>
          <a:ext cx="6285600" cy="481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9" imgW="9802440" imgH="7502760" progId="Origin95.Graph">
                  <p:embed/>
                </p:oleObj>
              </mc:Choice>
              <mc:Fallback>
                <p:oleObj name="Graph" r:id="rId9" imgW="9802440" imgH="7502760" progId="Origin95.Graph">
                  <p:embed/>
                  <p:pic>
                    <p:nvPicPr>
                      <p:cNvPr id="34" name="Объект 33">
                        <a:extLst>
                          <a:ext uri="{FF2B5EF4-FFF2-40B4-BE49-F238E27FC236}">
                            <a16:creationId xmlns:a16="http://schemas.microsoft.com/office/drawing/2014/main" id="{3FBD7EAD-0E57-6E2A-69D1-206C3AAFC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0332" y="21871700"/>
                        <a:ext cx="6285600" cy="4810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id="{734AEE13-6541-8139-23BE-98A0DBEE7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536470"/>
              </p:ext>
            </p:extLst>
          </p:nvPr>
        </p:nvGraphicFramePr>
        <p:xfrm>
          <a:off x="7911350" y="21807990"/>
          <a:ext cx="6154991" cy="471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1" imgW="9802440" imgH="7502760" progId="Origin95.Graph">
                  <p:embed/>
                </p:oleObj>
              </mc:Choice>
              <mc:Fallback>
                <p:oleObj name="Graph" r:id="rId11" imgW="9802440" imgH="7502760" progId="Origin95.Graph">
                  <p:embed/>
                  <p:pic>
                    <p:nvPicPr>
                      <p:cNvPr id="35" name="Объект 34">
                        <a:extLst>
                          <a:ext uri="{FF2B5EF4-FFF2-40B4-BE49-F238E27FC236}">
                            <a16:creationId xmlns:a16="http://schemas.microsoft.com/office/drawing/2014/main" id="{734AEE13-6541-8139-23BE-98A0DBEE7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11350" y="21807990"/>
                        <a:ext cx="6154991" cy="471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>
            <a:extLst>
              <a:ext uri="{FF2B5EF4-FFF2-40B4-BE49-F238E27FC236}">
                <a16:creationId xmlns:a16="http://schemas.microsoft.com/office/drawing/2014/main" id="{0980BD84-8261-14A5-1962-5387AD31E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609698"/>
              </p:ext>
            </p:extLst>
          </p:nvPr>
        </p:nvGraphicFramePr>
        <p:xfrm>
          <a:off x="15311103" y="21692979"/>
          <a:ext cx="6408188" cy="4907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3" imgW="9802440" imgH="7502760" progId="Origin95.Graph">
                  <p:embed/>
                </p:oleObj>
              </mc:Choice>
              <mc:Fallback>
                <p:oleObj name="Graph" r:id="rId13" imgW="9802440" imgH="7502760" progId="Origin95.Graph">
                  <p:embed/>
                  <p:pic>
                    <p:nvPicPr>
                      <p:cNvPr id="36" name="Объект 35">
                        <a:extLst>
                          <a:ext uri="{FF2B5EF4-FFF2-40B4-BE49-F238E27FC236}">
                            <a16:creationId xmlns:a16="http://schemas.microsoft.com/office/drawing/2014/main" id="{0980BD84-8261-14A5-1962-5387AD31ED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311103" y="21692979"/>
                        <a:ext cx="6408188" cy="4907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F1191-384B-C2A3-5104-87F6F1F8FF32}"/>
                  </a:ext>
                </a:extLst>
              </p:cNvPr>
              <p:cNvSpPr txBox="1"/>
              <p:nvPr/>
            </p:nvSpPr>
            <p:spPr>
              <a:xfrm>
                <a:off x="795980" y="28529896"/>
                <a:ext cx="28394889" cy="1616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2976" b="1" dirty="0">
                    <a:latin typeface="Artifakt Element" panose="020B0503050000020004" pitchFamily="34" charset="-52"/>
                    <a:ea typeface="Artifakt Element" panose="020B0503050000020004" pitchFamily="34" charset="-52"/>
                  </a:rPr>
                  <a:t>The Gaussian function was used to approximate the X-Ray </a:t>
                </a:r>
                <a:r>
                  <a:rPr lang="en-US" sz="2976" b="1" i="1" dirty="0">
                    <a:latin typeface="Artifakt Element" panose="020B0503050000020004" pitchFamily="34" charset="-52"/>
                    <a:ea typeface="Artifakt Element" panose="020B0503050000020004" pitchFamily="34" charset="-52"/>
                  </a:rPr>
                  <a:t>picture</a:t>
                </a:r>
                <a:r>
                  <a:rPr lang="ru-RU" sz="2976" b="1" i="1" dirty="0">
                    <a:latin typeface="Artifakt Element" panose="020B0503050000020004" pitchFamily="34" charset="-52"/>
                    <a:ea typeface="Artifakt Element" panose="020B0503050000020004" pitchFamily="34" charset="-52"/>
                  </a:rPr>
                  <a:t>:</a:t>
                </a:r>
                <a14:m>
                  <m:oMath xmlns:m="http://schemas.openxmlformats.org/officeDocument/2006/math">
                    <m:r>
                      <a:rPr lang="ru-RU" sz="2976" b="1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2976" b="1" i="1" kern="1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ru-RU" sz="2976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ru-RU" sz="2976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976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976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ru-RU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2976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𝒘</m:t>
                        </m:r>
                        <m:rad>
                          <m:radPr>
                            <m:degHide m:val="on"/>
                            <m:ctrlPr>
                              <a:rPr lang="ru-RU" sz="2976" b="1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976" b="1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  <m:r>
                              <a:rPr lang="en-US" sz="2976" b="1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2976" b="1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2976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ru-RU" sz="2976" b="1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976" b="1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976" b="1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976" b="1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2976" b="1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976" b="1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76" b="1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976" b="1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lang="en-US" sz="2976" b="1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976" b="1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RU" sz="2976" b="1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976" b="1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976" b="1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ru-RU" sz="2976" b="1" i="1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ru-RU" sz="2976" b="1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ru-RU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ru-RU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2976" b="1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 – </a:t>
                </a:r>
                <a:r>
                  <a:rPr lang="en-US" sz="2976" b="1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base line</a:t>
                </a:r>
                <a:r>
                  <a:rPr lang="ru-RU" sz="2976" b="1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, у. е.;</a:t>
                </a:r>
                <a14:m>
                  <m:oMath xmlns:m="http://schemas.openxmlformats.org/officeDocument/2006/math">
                    <m:r>
                      <a:rPr lang="ru-RU" sz="2976" b="1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lang="en-US" sz="2976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𝒘</m:t>
                    </m:r>
                  </m:oMath>
                </a14:m>
                <a:r>
                  <a:rPr lang="ru-RU" sz="2976" b="1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 – </a:t>
                </a:r>
                <a:r>
                  <a:rPr lang="en-US" sz="2976" b="1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Reflex width</a:t>
                </a:r>
                <a:r>
                  <a:rPr lang="ru-RU" sz="2976" b="1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, 2</a:t>
                </a:r>
                <a14:m>
                  <m:oMath xmlns:m="http://schemas.openxmlformats.org/officeDocument/2006/math">
                    <m:r>
                      <a:rPr lang="ru-RU" sz="2976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ru-RU" sz="2976" b="1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ru-RU" sz="2976" b="1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ru-RU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976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ru-RU" sz="2976" b="1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 – </a:t>
                </a:r>
                <a:r>
                  <a:rPr lang="en-US" sz="2976" b="1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reflex center of gravity</a:t>
                </a:r>
                <a:r>
                  <a:rPr lang="ru-RU" sz="2976" b="1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, 2</a:t>
                </a:r>
                <a14:m>
                  <m:oMath xmlns:m="http://schemas.openxmlformats.org/officeDocument/2006/math">
                    <m:r>
                      <a:rPr lang="ru-RU" sz="2976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ru-RU" sz="2976" b="1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F1191-384B-C2A3-5104-87F6F1F8F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0" y="28529896"/>
                <a:ext cx="28394889" cy="1616212"/>
              </a:xfrm>
              <a:prstGeom prst="rect">
                <a:avLst/>
              </a:prstGeom>
              <a:blipFill>
                <a:blip r:embed="rId15"/>
                <a:stretch>
                  <a:fillRect t="-2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259E7B47-D6B5-D024-E3DE-A5CEB81EE96C}"/>
              </a:ext>
            </a:extLst>
          </p:cNvPr>
          <p:cNvSpPr txBox="1"/>
          <p:nvPr/>
        </p:nvSpPr>
        <p:spPr>
          <a:xfrm>
            <a:off x="12229708" y="20907226"/>
            <a:ext cx="51307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XRD results</a:t>
            </a:r>
            <a:endParaRPr lang="ru-RU" sz="5400" b="1" dirty="0">
              <a:latin typeface="Artifakt Element Book" panose="020B0503050000020004" pitchFamily="34" charset="-52"/>
              <a:ea typeface="Artifakt Element Book" panose="020B0503050000020004" pitchFamily="34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62D371B-8D3E-020E-41C2-FEB9F2E3DAE3}"/>
                  </a:ext>
                </a:extLst>
              </p:cNvPr>
              <p:cNvSpPr txBox="1"/>
              <p:nvPr/>
            </p:nvSpPr>
            <p:spPr>
              <a:xfrm>
                <a:off x="1848905" y="26759215"/>
                <a:ext cx="5130179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X-ray pattern sample at flow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𝐍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𝟐</m:t>
                        </m:r>
                      </m:sub>
                    </m:sSub>
                    <m:r>
                      <a:rPr lang="en-US" sz="4000" b="1" i="1" dirty="0" smtClean="0">
                        <a:latin typeface="Cambria Math" panose="02040503050406030204" pitchFamily="18" charset="0"/>
                        <a:ea typeface="Artifakt Element Book" panose="020B0503050000020004" pitchFamily="34" charset="-52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= 1,8 l/h</a:t>
                </a:r>
                <a:endParaRPr lang="ru-RU" sz="4000" b="1" dirty="0">
                  <a:latin typeface="Artifakt Element Book" panose="020B0503050000020004" pitchFamily="34" charset="-52"/>
                  <a:ea typeface="Artifakt Element Book" panose="020B0503050000020004" pitchFamily="34" charset="-52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62D371B-8D3E-020E-41C2-FEB9F2E3D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905" y="26759215"/>
                <a:ext cx="5130179" cy="1938992"/>
              </a:xfrm>
              <a:prstGeom prst="rect">
                <a:avLst/>
              </a:prstGeom>
              <a:blipFill>
                <a:blip r:embed="rId16"/>
                <a:stretch>
                  <a:fillRect l="-1188" t="-5660" r="-3563" b="-12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11770F-BD0B-4128-EEB2-E6B4EF37D315}"/>
                  </a:ext>
                </a:extLst>
              </p:cNvPr>
              <p:cNvSpPr txBox="1"/>
              <p:nvPr/>
            </p:nvSpPr>
            <p:spPr>
              <a:xfrm>
                <a:off x="8818892" y="26483522"/>
                <a:ext cx="502270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X-ray pattern sample at flow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𝐍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𝟐</m:t>
                        </m:r>
                      </m:sub>
                    </m:sSub>
                    <m:r>
                      <a:rPr lang="en-US" sz="4000" b="1" i="1" dirty="0" smtClean="0">
                        <a:latin typeface="Cambria Math" panose="02040503050406030204" pitchFamily="18" charset="0"/>
                        <a:ea typeface="Artifakt Element Book" panose="020B0503050000020004" pitchFamily="34" charset="-52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= 6 l/h</a:t>
                </a:r>
                <a:endParaRPr lang="ru-RU" sz="4000" b="1" dirty="0">
                  <a:latin typeface="Artifakt Element Book" panose="020B0503050000020004" pitchFamily="34" charset="-52"/>
                  <a:ea typeface="Artifakt Element Book" panose="020B0503050000020004" pitchFamily="34" charset="-52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11770F-BD0B-4128-EEB2-E6B4EF37D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892" y="26483522"/>
                <a:ext cx="5022704" cy="1938992"/>
              </a:xfrm>
              <a:prstGeom prst="rect">
                <a:avLst/>
              </a:prstGeom>
              <a:blipFill>
                <a:blip r:embed="rId17"/>
                <a:stretch>
                  <a:fillRect l="-2427" t="-5660" r="-4612" b="-12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07B94BB-9ED5-643F-CEA2-D94F77678F08}"/>
                  </a:ext>
                </a:extLst>
              </p:cNvPr>
              <p:cNvSpPr txBox="1"/>
              <p:nvPr/>
            </p:nvSpPr>
            <p:spPr>
              <a:xfrm>
                <a:off x="15424556" y="26533112"/>
                <a:ext cx="676695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Maximum </a:t>
                </a:r>
                <a:r>
                  <a:rPr lang="en-US" sz="4000" b="1" dirty="0" err="1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normalised</a:t>
                </a:r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 X-ray pattern at flow rates of</a:t>
                </a:r>
                <a:r>
                  <a:rPr lang="ru-RU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 </a:t>
                </a:r>
                <a:endParaRPr lang="en-US" sz="4000" b="1" dirty="0">
                  <a:latin typeface="Artifakt Element Book" panose="020B0503050000020004" pitchFamily="34" charset="-52"/>
                  <a:ea typeface="Artifakt Element Book" panose="020B0503050000020004" pitchFamily="34" charset="-52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𝐍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 = 1,8 and 6 l/h;</a:t>
                </a:r>
                <a:endParaRPr lang="ru-RU" sz="4000" b="1" dirty="0">
                  <a:latin typeface="Artifakt Element Book" panose="020B0503050000020004" pitchFamily="34" charset="-52"/>
                  <a:ea typeface="Artifakt Element Book" panose="020B0503050000020004" pitchFamily="34" charset="-52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07B94BB-9ED5-643F-CEA2-D94F77678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4556" y="26533112"/>
                <a:ext cx="6766952" cy="1938992"/>
              </a:xfrm>
              <a:prstGeom prst="rect">
                <a:avLst/>
              </a:prstGeom>
              <a:blipFill>
                <a:blip r:embed="rId18"/>
                <a:stretch>
                  <a:fillRect l="-2342" t="-5660" r="-2432" b="-12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ABA1DA4-BF66-B397-93D7-18BC843E3BD3}"/>
              </a:ext>
            </a:extLst>
          </p:cNvPr>
          <p:cNvCxnSpPr>
            <a:cxnSpLocks/>
          </p:cNvCxnSpPr>
          <p:nvPr/>
        </p:nvCxnSpPr>
        <p:spPr>
          <a:xfrm>
            <a:off x="950332" y="30354052"/>
            <a:ext cx="2864261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3EEF274-75CF-A978-8B2F-CE84C11561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3"/>
          <a:stretch/>
        </p:blipFill>
        <p:spPr>
          <a:xfrm>
            <a:off x="6199835" y="31968090"/>
            <a:ext cx="4434840" cy="215474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2837321-40DF-EA35-92EA-825F6AE91B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9"/>
          <a:stretch/>
        </p:blipFill>
        <p:spPr>
          <a:xfrm>
            <a:off x="6199835" y="34206940"/>
            <a:ext cx="4447563" cy="175995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550277C-C070-2712-F525-71203CD3A98D}"/>
              </a:ext>
            </a:extLst>
          </p:cNvPr>
          <p:cNvSpPr txBox="1"/>
          <p:nvPr/>
        </p:nvSpPr>
        <p:spPr>
          <a:xfrm>
            <a:off x="3373870" y="30649453"/>
            <a:ext cx="51307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SEM results</a:t>
            </a:r>
            <a:endParaRPr lang="ru-RU" sz="5400" b="1" dirty="0">
              <a:latin typeface="Artifakt Element Book" panose="020B0503050000020004" pitchFamily="34" charset="-52"/>
              <a:ea typeface="Artifakt Element Book" panose="020B0503050000020004" pitchFamily="34" charset="-52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32673D0-38A0-1590-89D6-A3EDF4A9D5D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3"/>
          <a:stretch/>
        </p:blipFill>
        <p:spPr>
          <a:xfrm>
            <a:off x="1909306" y="31966637"/>
            <a:ext cx="4197484" cy="215619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E4A1553-CACC-41C8-7AD1-01AA1AEEE5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6"/>
          <a:stretch/>
        </p:blipFill>
        <p:spPr>
          <a:xfrm>
            <a:off x="1923232" y="34207172"/>
            <a:ext cx="4189580" cy="1756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3E2551C-2306-B1A3-88D2-DFF350299099}"/>
                  </a:ext>
                </a:extLst>
              </p:cNvPr>
              <p:cNvSpPr txBox="1"/>
              <p:nvPr/>
            </p:nvSpPr>
            <p:spPr>
              <a:xfrm>
                <a:off x="981105" y="36460781"/>
                <a:ext cx="1014269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SEM image of the sample at angles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ea typeface="Artifakt Element Book" panose="020B0503050000020004" pitchFamily="34" charset="-52"/>
                      </a:rPr>
                      <m:t>𝟖</m:t>
                    </m:r>
                    <m:sSup>
                      <m:sSup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</m:ctrlPr>
                      </m:sSup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𝟎</m:t>
                        </m:r>
                      </m:e>
                      <m:sup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ea typeface="Artifakt Element Book" panose="020B0503050000020004" pitchFamily="34" charset="-52"/>
                      </a:rPr>
                      <m:t>𝟗</m:t>
                    </m:r>
                    <m:sSup>
                      <m:sSup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</m:ctrlPr>
                      </m:sSup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𝟎</m:t>
                        </m:r>
                      </m:e>
                      <m:sup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𝒐</m:t>
                        </m:r>
                      </m:sup>
                    </m:sSup>
                    <m:r>
                      <a:rPr lang="en-US" sz="4000" b="1" i="1" dirty="0" smtClean="0">
                        <a:latin typeface="Cambria Math" panose="02040503050406030204" pitchFamily="18" charset="0"/>
                        <a:ea typeface="Artifakt Element Book" panose="020B0503050000020004" pitchFamily="34" charset="-52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with respect to the normal of the plate for flow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𝐍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𝟐</m:t>
                        </m:r>
                      </m:sub>
                    </m:sSub>
                  </m:oMath>
                </a14:m>
                <a:endParaRPr lang="ru-RU" sz="4000" b="1" dirty="0">
                  <a:latin typeface="Artifakt Element Book" panose="020B0503050000020004" pitchFamily="34" charset="-52"/>
                  <a:ea typeface="Artifakt Element Book" panose="020B0503050000020004" pitchFamily="34" charset="-52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3E2551C-2306-B1A3-88D2-DFF350299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05" y="36460781"/>
                <a:ext cx="10142690" cy="1938992"/>
              </a:xfrm>
              <a:prstGeom prst="rect">
                <a:avLst/>
              </a:prstGeom>
              <a:blipFill>
                <a:blip r:embed="rId23"/>
                <a:stretch>
                  <a:fillRect l="-1923" t="-5346" r="-3125" b="-12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71538FA-9715-1865-BA6B-43527E1AD5B7}"/>
                  </a:ext>
                </a:extLst>
              </p:cNvPr>
              <p:cNvSpPr txBox="1"/>
              <p:nvPr/>
            </p:nvSpPr>
            <p:spPr>
              <a:xfrm rot="16200000">
                <a:off x="8088828" y="33355848"/>
                <a:ext cx="637967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Flow rate</a:t>
                </a:r>
              </a:p>
              <a:p>
                <a:pPr algn="ctr"/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𝐍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𝟐</m:t>
                        </m:r>
                      </m:sub>
                    </m:sSub>
                    <m:r>
                      <a:rPr lang="en-US" sz="4000" b="1" i="1" dirty="0" smtClean="0">
                        <a:latin typeface="Cambria Math" panose="02040503050406030204" pitchFamily="18" charset="0"/>
                        <a:ea typeface="Artifakt Element Book" panose="020B0503050000020004" pitchFamily="34" charset="-52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= 5,4 l/h</a:t>
                </a:r>
                <a:endParaRPr lang="ru-RU" sz="4000" b="1" dirty="0">
                  <a:latin typeface="Artifakt Element Book" panose="020B0503050000020004" pitchFamily="34" charset="-52"/>
                  <a:ea typeface="Artifakt Element Book" panose="020B0503050000020004" pitchFamily="34" charset="-52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71538FA-9715-1865-BA6B-43527E1A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088828" y="33355848"/>
                <a:ext cx="6379673" cy="1323439"/>
              </a:xfrm>
              <a:prstGeom prst="rect">
                <a:avLst/>
              </a:prstGeom>
              <a:blipFill>
                <a:blip r:embed="rId24"/>
                <a:stretch>
                  <a:fillRect l="-8295" r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C9AA0D2-E703-FCC0-9E85-06D2759B2B01}"/>
                  </a:ext>
                </a:extLst>
              </p:cNvPr>
              <p:cNvSpPr txBox="1"/>
              <p:nvPr/>
            </p:nvSpPr>
            <p:spPr>
              <a:xfrm rot="16200000">
                <a:off x="-801460" y="33448189"/>
                <a:ext cx="427259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Flow rate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𝐍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𝟐</m:t>
                        </m:r>
                      </m:sub>
                    </m:sSub>
                    <m:r>
                      <a:rPr lang="en-US" sz="4000" b="1" i="1" dirty="0" smtClean="0">
                        <a:latin typeface="Cambria Math" panose="02040503050406030204" pitchFamily="18" charset="0"/>
                        <a:ea typeface="Artifakt Element Book" panose="020B0503050000020004" pitchFamily="34" charset="-52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= 2,4 l/h</a:t>
                </a:r>
                <a:endParaRPr lang="ru-RU" sz="4000" b="1" dirty="0">
                  <a:latin typeface="Artifakt Element Book" panose="020B0503050000020004" pitchFamily="34" charset="-52"/>
                  <a:ea typeface="Artifakt Element Book" panose="020B0503050000020004" pitchFamily="34" charset="-52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C9AA0D2-E703-FCC0-9E85-06D2759B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01460" y="33448189"/>
                <a:ext cx="4272596" cy="1323439"/>
              </a:xfrm>
              <a:prstGeom prst="rect">
                <a:avLst/>
              </a:prstGeom>
              <a:blipFill>
                <a:blip r:embed="rId25"/>
                <a:stretch>
                  <a:fillRect l="-8257" r="-188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0551397D-71C7-4320-8301-B65AA7298A3F}"/>
              </a:ext>
            </a:extLst>
          </p:cNvPr>
          <p:cNvCxnSpPr>
            <a:cxnSpLocks/>
          </p:cNvCxnSpPr>
          <p:nvPr/>
        </p:nvCxnSpPr>
        <p:spPr>
          <a:xfrm>
            <a:off x="798837" y="38691788"/>
            <a:ext cx="2864261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F69B64DC-9DB0-3D0A-E7D8-1BFCBE45CD43}"/>
              </a:ext>
            </a:extLst>
          </p:cNvPr>
          <p:cNvCxnSpPr>
            <a:cxnSpLocks/>
          </p:cNvCxnSpPr>
          <p:nvPr/>
        </p:nvCxnSpPr>
        <p:spPr>
          <a:xfrm>
            <a:off x="12001789" y="30901178"/>
            <a:ext cx="0" cy="721382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77C41E-EF83-1565-53EB-6D48959A368E}"/>
              </a:ext>
            </a:extLst>
          </p:cNvPr>
          <p:cNvSpPr txBox="1"/>
          <p:nvPr/>
        </p:nvSpPr>
        <p:spPr>
          <a:xfrm>
            <a:off x="12063195" y="37621904"/>
            <a:ext cx="8290888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202122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I-V Cu-N</a:t>
            </a:r>
            <a:endParaRPr lang="ru-RU" sz="4000" b="1" dirty="0">
              <a:solidFill>
                <a:srgbClr val="202122"/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631269F-BD2B-360C-C366-BD64DC049B96}"/>
              </a:ext>
            </a:extLst>
          </p:cNvPr>
          <p:cNvSpPr txBox="1"/>
          <p:nvPr/>
        </p:nvSpPr>
        <p:spPr>
          <a:xfrm>
            <a:off x="17026845" y="30485680"/>
            <a:ext cx="8074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Resistivity results</a:t>
            </a:r>
            <a:endParaRPr lang="ru-RU" sz="5400" b="1" dirty="0">
              <a:latin typeface="Artifakt Element Book" panose="020B0503050000020004" pitchFamily="34" charset="-52"/>
              <a:ea typeface="Artifakt Element Book" panose="020B0503050000020004" pitchFamily="34" charset="-52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6FF677-1B2C-2B67-383D-CA727AA21256}"/>
              </a:ext>
            </a:extLst>
          </p:cNvPr>
          <p:cNvSpPr txBox="1"/>
          <p:nvPr/>
        </p:nvSpPr>
        <p:spPr>
          <a:xfrm>
            <a:off x="-5652" y="39560093"/>
            <a:ext cx="51307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Conclusion</a:t>
            </a:r>
            <a:r>
              <a:rPr lang="ru-RU" sz="4800" b="1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:</a:t>
            </a:r>
            <a:endParaRPr lang="ru-RU" sz="5400" b="1" dirty="0">
              <a:latin typeface="Artifakt Element Book" panose="020B0503050000020004" pitchFamily="34" charset="-52"/>
              <a:ea typeface="Artifakt Element Book" panose="020B0503050000020004" pitchFamily="34" charset="-52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27A1C29-DF29-6DC2-E308-6E2309926625}"/>
              </a:ext>
            </a:extLst>
          </p:cNvPr>
          <p:cNvSpPr txBox="1"/>
          <p:nvPr/>
        </p:nvSpPr>
        <p:spPr>
          <a:xfrm>
            <a:off x="4296285" y="38983804"/>
            <a:ext cx="22571792" cy="271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202122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The results of studies indicate the possibility of using films based on solid solution in Cu-N system as resistive coatings in gas-discharge detectors. Varying the electrical resistance of Cu-N thin films will make it possible to study the operation of the resistive electrode in detectors and the mechanism of electron avalanche injection.</a:t>
            </a:r>
            <a:endParaRPr lang="ru-RU" sz="4000" b="1" dirty="0">
              <a:solidFill>
                <a:srgbClr val="202122"/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CBB1F-2B05-8212-2AA1-331EEF578F48}"/>
              </a:ext>
            </a:extLst>
          </p:cNvPr>
          <p:cNvSpPr txBox="1"/>
          <p:nvPr/>
        </p:nvSpPr>
        <p:spPr>
          <a:xfrm>
            <a:off x="950332" y="41871866"/>
            <a:ext cx="29362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The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research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was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performed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within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the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framework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of the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contract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‘Development of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new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types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of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erosion-resistant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coatings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for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increasing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the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stability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of gas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electronic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multipliers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//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Contract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No. 100-02753 </a:t>
            </a:r>
            <a:r>
              <a:rPr lang="ru-RU" sz="2000" dirty="0" err="1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dated</a:t>
            </a:r>
            <a:r>
              <a:rPr lang="ru-RU" sz="2000" dirty="0">
                <a:latin typeface="Artifakt Element Heavy" panose="020B0B03050000020004" pitchFamily="34" charset="-52"/>
                <a:ea typeface="Artifakt Element Heavy" panose="020B0B03050000020004" pitchFamily="34" charset="-52"/>
              </a:rPr>
              <a:t> 11.04.2024’.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3A5D2F9-B15F-E68F-C6BD-EE677E4A4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906410"/>
              </p:ext>
            </p:extLst>
          </p:nvPr>
        </p:nvGraphicFramePr>
        <p:xfrm>
          <a:off x="8130124" y="12905326"/>
          <a:ext cx="13284451" cy="514767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087092">
                  <a:extLst>
                    <a:ext uri="{9D8B030D-6E8A-4147-A177-3AD203B41FA5}">
                      <a16:colId xmlns:a16="http://schemas.microsoft.com/office/drawing/2014/main" val="295947831"/>
                    </a:ext>
                  </a:extLst>
                </a:gridCol>
                <a:gridCol w="1639674">
                  <a:extLst>
                    <a:ext uri="{9D8B030D-6E8A-4147-A177-3AD203B41FA5}">
                      <a16:colId xmlns:a16="http://schemas.microsoft.com/office/drawing/2014/main" val="3797044293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514607809"/>
                    </a:ext>
                  </a:extLst>
                </a:gridCol>
                <a:gridCol w="1893194">
                  <a:extLst>
                    <a:ext uri="{9D8B030D-6E8A-4147-A177-3AD203B41FA5}">
                      <a16:colId xmlns:a16="http://schemas.microsoft.com/office/drawing/2014/main" val="3669960883"/>
                    </a:ext>
                  </a:extLst>
                </a:gridCol>
                <a:gridCol w="2123462">
                  <a:extLst>
                    <a:ext uri="{9D8B030D-6E8A-4147-A177-3AD203B41FA5}">
                      <a16:colId xmlns:a16="http://schemas.microsoft.com/office/drawing/2014/main" val="2797907500"/>
                    </a:ext>
                  </a:extLst>
                </a:gridCol>
                <a:gridCol w="4158437">
                  <a:extLst>
                    <a:ext uri="{9D8B030D-6E8A-4147-A177-3AD203B41FA5}">
                      <a16:colId xmlns:a16="http://schemas.microsoft.com/office/drawing/2014/main" val="511514838"/>
                    </a:ext>
                  </a:extLst>
                </a:gridCol>
              </a:tblGrid>
              <a:tr h="1523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№ 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Current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(</a:t>
                      </a:r>
                      <a:r>
                        <a:rPr lang="en-US" sz="2400" kern="100" dirty="0" err="1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I</a:t>
                      </a:r>
                      <a:r>
                        <a:rPr lang="en-US" sz="2400" kern="100" baseline="-25000" dirty="0" err="1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m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)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, А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Time deposition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(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T</a:t>
                      </a:r>
                      <a:r>
                        <a:rPr lang="ru-RU" sz="2400" kern="100" baseline="-25000" dirty="0" err="1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напыл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), с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Flow rate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Ar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, 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l/</a:t>
                      </a:r>
                      <a:r>
                        <a:rPr lang="en-US" sz="2400" kern="100" dirty="0" err="1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ch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Flow rate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  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N</a:t>
                      </a:r>
                      <a:r>
                        <a:rPr lang="en-US" sz="2400" kern="100" baseline="-250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, l/</a:t>
                      </a:r>
                      <a:r>
                        <a:rPr lang="en-US" sz="2400" kern="100" dirty="0" err="1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ch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Nitrogen flow coefficient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, Г(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N</a:t>
                      </a:r>
                      <a:r>
                        <a:rPr lang="ru-RU" sz="2400" kern="100" baseline="-250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2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(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Ar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+ 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N</a:t>
                      </a:r>
                      <a:r>
                        <a:rPr lang="ru-RU" sz="2400" kern="100" baseline="-250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2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/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N</a:t>
                      </a:r>
                      <a:r>
                        <a:rPr lang="ru-RU" sz="2400" kern="100" baseline="-250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2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)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extLst>
                  <a:ext uri="{0D108BD9-81ED-4DB2-BD59-A6C34878D82A}">
                    <a16:rowId xmlns:a16="http://schemas.microsoft.com/office/drawing/2014/main" val="394105410"/>
                  </a:ext>
                </a:extLst>
              </a:tr>
              <a:tr h="45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1</a:t>
                      </a:r>
                      <a:endParaRPr lang="ru-RU" sz="2400" kern="10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0,1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60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  <a:cs typeface="Times New Roman" panose="02020603050405020304" pitchFamily="18" charset="0"/>
                        </a:rPr>
                        <a:t>0.72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  <a:cs typeface="Times New Roman" panose="02020603050405020304" pitchFamily="18" charset="0"/>
                        </a:rPr>
                        <a:t>1.8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0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.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71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/>
                </a:tc>
                <a:extLst>
                  <a:ext uri="{0D108BD9-81ED-4DB2-BD59-A6C34878D82A}">
                    <a16:rowId xmlns:a16="http://schemas.microsoft.com/office/drawing/2014/main" val="2775762940"/>
                  </a:ext>
                </a:extLst>
              </a:tr>
              <a:tr h="45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2</a:t>
                      </a:r>
                      <a:endParaRPr lang="ru-RU" sz="2400" kern="10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  <a:cs typeface="Times New Roman" panose="02020603050405020304" pitchFamily="18" charset="0"/>
                        </a:rPr>
                        <a:t>2.4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0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.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77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/>
                </a:tc>
                <a:extLst>
                  <a:ext uri="{0D108BD9-81ED-4DB2-BD59-A6C34878D82A}">
                    <a16:rowId xmlns:a16="http://schemas.microsoft.com/office/drawing/2014/main" val="931037938"/>
                  </a:ext>
                </a:extLst>
              </a:tr>
              <a:tr h="45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3</a:t>
                      </a:r>
                      <a:endParaRPr lang="ru-RU" sz="2400" kern="10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0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.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81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/>
                </a:tc>
                <a:extLst>
                  <a:ext uri="{0D108BD9-81ED-4DB2-BD59-A6C34878D82A}">
                    <a16:rowId xmlns:a16="http://schemas.microsoft.com/office/drawing/2014/main" val="922537629"/>
                  </a:ext>
                </a:extLst>
              </a:tr>
              <a:tr h="45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4</a:t>
                      </a:r>
                      <a:endParaRPr lang="ru-RU" sz="2400" kern="10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  <a:cs typeface="Times New Roman" panose="02020603050405020304" pitchFamily="18" charset="0"/>
                        </a:rPr>
                        <a:t>3.6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0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.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83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/>
                </a:tc>
                <a:extLst>
                  <a:ext uri="{0D108BD9-81ED-4DB2-BD59-A6C34878D82A}">
                    <a16:rowId xmlns:a16="http://schemas.microsoft.com/office/drawing/2014/main" val="518961373"/>
                  </a:ext>
                </a:extLst>
              </a:tr>
              <a:tr h="45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5</a:t>
                      </a:r>
                      <a:endParaRPr lang="ru-RU" sz="2400" kern="10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  <a:cs typeface="Times New Roman" panose="02020603050405020304" pitchFamily="18" charset="0"/>
                        </a:rPr>
                        <a:t>4.2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0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.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85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/>
                </a:tc>
                <a:extLst>
                  <a:ext uri="{0D108BD9-81ED-4DB2-BD59-A6C34878D82A}">
                    <a16:rowId xmlns:a16="http://schemas.microsoft.com/office/drawing/2014/main" val="2606589158"/>
                  </a:ext>
                </a:extLst>
              </a:tr>
              <a:tr h="45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6</a:t>
                      </a:r>
                      <a:endParaRPr lang="ru-RU" sz="2400" kern="10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  <a:cs typeface="Times New Roman" panose="02020603050405020304" pitchFamily="18" charset="0"/>
                        </a:rPr>
                        <a:t>4.8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0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.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87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/>
                </a:tc>
                <a:extLst>
                  <a:ext uri="{0D108BD9-81ED-4DB2-BD59-A6C34878D82A}">
                    <a16:rowId xmlns:a16="http://schemas.microsoft.com/office/drawing/2014/main" val="2356463526"/>
                  </a:ext>
                </a:extLst>
              </a:tr>
              <a:tr h="45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19</a:t>
                      </a:r>
                      <a:endParaRPr lang="ru-RU" sz="2400" kern="10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  <a:cs typeface="Times New Roman" panose="02020603050405020304" pitchFamily="18" charset="0"/>
                        </a:rPr>
                        <a:t>5.4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0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.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88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extLst>
                  <a:ext uri="{0D108BD9-81ED-4DB2-BD59-A6C34878D82A}">
                    <a16:rowId xmlns:a16="http://schemas.microsoft.com/office/drawing/2014/main" val="1883078362"/>
                  </a:ext>
                </a:extLst>
              </a:tr>
              <a:tr h="45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20</a:t>
                      </a:r>
                      <a:endParaRPr lang="ru-RU" sz="2400" kern="10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0</a:t>
                      </a:r>
                      <a:r>
                        <a:rPr lang="en-US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.</a:t>
                      </a:r>
                      <a:r>
                        <a:rPr lang="ru-RU" sz="2400" kern="100" dirty="0">
                          <a:effectLst/>
                          <a:latin typeface="Artifakt Element Book" panose="020B0503050000020004" pitchFamily="34" charset="-52"/>
                          <a:ea typeface="Artifakt Element Book" panose="020B0503050000020004" pitchFamily="34" charset="-52"/>
                        </a:rPr>
                        <a:t>89</a:t>
                      </a:r>
                      <a:endParaRPr lang="ru-RU" sz="2400" kern="100" dirty="0">
                        <a:effectLst/>
                        <a:latin typeface="Artifakt Element Book" panose="020B0503050000020004" pitchFamily="34" charset="-52"/>
                        <a:ea typeface="Artifakt Element Book" panose="020B05030500000200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50343" marR="50343" marT="0" marB="0" anchor="ctr"/>
                </a:tc>
                <a:extLst>
                  <a:ext uri="{0D108BD9-81ED-4DB2-BD59-A6C34878D82A}">
                    <a16:rowId xmlns:a16="http://schemas.microsoft.com/office/drawing/2014/main" val="4199174162"/>
                  </a:ext>
                </a:extLst>
              </a:tr>
            </a:tbl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1FFBCFD-69CF-A59D-900E-6C4500595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045446"/>
              </p:ext>
            </p:extLst>
          </p:nvPr>
        </p:nvGraphicFramePr>
        <p:xfrm>
          <a:off x="22635239" y="21743148"/>
          <a:ext cx="6193526" cy="4740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6" imgW="9802440" imgH="7502760" progId="Origin95.Graph">
                  <p:embed/>
                </p:oleObj>
              </mc:Choice>
              <mc:Fallback>
                <p:oleObj name="Graph" r:id="rId26" imgW="9802440" imgH="7502760" progId="Origin95.Graph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31FFBCFD-69CF-A59D-900E-6C45005952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2635239" y="21743148"/>
                        <a:ext cx="6193526" cy="4740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86CCEF-9088-9B7A-845A-CDAB836CEB10}"/>
                  </a:ext>
                </a:extLst>
              </p:cNvPr>
              <p:cNvSpPr txBox="1"/>
              <p:nvPr/>
            </p:nvSpPr>
            <p:spPr>
              <a:xfrm>
                <a:off x="23180897" y="26483522"/>
                <a:ext cx="5517959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Dependence of lattice constant on gas flow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𝐍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tifakt Element Book" panose="020B0503050000020004" pitchFamily="34" charset="-52"/>
                    <a:ea typeface="Artifakt Element Book" panose="020B0503050000020004" pitchFamily="34" charset="-52"/>
                  </a:rPr>
                  <a:t> </a:t>
                </a:r>
                <a:endParaRPr lang="ru-RU" sz="4000" b="1" dirty="0">
                  <a:latin typeface="Artifakt Element Book" panose="020B0503050000020004" pitchFamily="34" charset="-52"/>
                  <a:ea typeface="Artifakt Element Book" panose="020B0503050000020004" pitchFamily="34" charset="-52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86CCEF-9088-9B7A-845A-CDAB836CE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0897" y="26483522"/>
                <a:ext cx="5517959" cy="1938992"/>
              </a:xfrm>
              <a:prstGeom prst="rect">
                <a:avLst/>
              </a:prstGeom>
              <a:blipFill>
                <a:blip r:embed="rId29"/>
                <a:stretch>
                  <a:fillRect l="-3315" t="-5660" r="-5304" b="-12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B0962921-E46D-B2BC-28F5-71DCF767E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91018"/>
              </p:ext>
            </p:extLst>
          </p:nvPr>
        </p:nvGraphicFramePr>
        <p:xfrm>
          <a:off x="12107299" y="31545235"/>
          <a:ext cx="8074934" cy="618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0" imgW="9802440" imgH="7502760" progId="Origin95.Graph">
                  <p:embed/>
                </p:oleObj>
              </mc:Choice>
              <mc:Fallback>
                <p:oleObj name="Graph" r:id="rId30" imgW="9802440" imgH="7502760" progId="Origin95.Graph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B0962921-E46D-B2BC-28F5-71DCF767E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2107299" y="31545235"/>
                        <a:ext cx="8074934" cy="6180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97D110F4-64E4-96F1-D4CE-93A08A383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868361"/>
              </p:ext>
            </p:extLst>
          </p:nvPr>
        </p:nvGraphicFramePr>
        <p:xfrm>
          <a:off x="20410554" y="30728975"/>
          <a:ext cx="9103803" cy="696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2" imgW="9802440" imgH="7502760" progId="Origin95.Graph">
                  <p:embed/>
                </p:oleObj>
              </mc:Choice>
              <mc:Fallback>
                <p:oleObj name="Graph" r:id="rId32" imgW="9802440" imgH="7502760" progId="Origin95.Graph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97D110F4-64E4-96F1-D4CE-93A08A383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0410554" y="30728975"/>
                        <a:ext cx="9103803" cy="696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803F900-A935-365C-34E1-B2DE5071EF88}"/>
                  </a:ext>
                </a:extLst>
              </p:cNvPr>
              <p:cNvSpPr txBox="1"/>
              <p:nvPr/>
            </p:nvSpPr>
            <p:spPr>
              <a:xfrm>
                <a:off x="20638875" y="37559106"/>
                <a:ext cx="9103803" cy="1132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3200" b="1" dirty="0">
                    <a:solidFill>
                      <a:srgbClr val="202122"/>
                    </a:solidFill>
                    <a:latin typeface="Artifakt Element" panose="020B0503050000020004" pitchFamily="34" charset="-52"/>
                    <a:ea typeface="Artifakt Element" panose="020B0503050000020004" pitchFamily="34" charset="-52"/>
                  </a:rPr>
                  <a:t>Dependence of resistivity and lattice constant on gas flow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𝐍</m:t>
                        </m:r>
                      </m:e>
                      <m:sub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Artifakt Element Book" panose="020B0503050000020004" pitchFamily="34" charset="-52"/>
                          </a:rPr>
                          <m:t>𝟐</m:t>
                        </m:r>
                      </m:sub>
                    </m:sSub>
                  </m:oMath>
                </a14:m>
                <a:endParaRPr lang="ru-RU" sz="3200" b="1" dirty="0">
                  <a:solidFill>
                    <a:srgbClr val="202122"/>
                  </a:solidFill>
                  <a:latin typeface="Artifakt Element" panose="020B0503050000020004" pitchFamily="34" charset="-52"/>
                  <a:ea typeface="Artifakt Element" panose="020B0503050000020004" pitchFamily="34" charset="-52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803F900-A935-365C-34E1-B2DE5071E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8875" y="37559106"/>
                <a:ext cx="9103803" cy="1132682"/>
              </a:xfrm>
              <a:prstGeom prst="rect">
                <a:avLst/>
              </a:prstGeom>
              <a:blipFill>
                <a:blip r:embed="rId34"/>
                <a:stretch>
                  <a:fillRect l="-1741" t="-4839" r="-2746" b="-17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71187C5-8960-88FF-7CD4-38C59048017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6876818" y="39021470"/>
            <a:ext cx="2716128" cy="271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3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414</TotalTime>
  <Words>554</Words>
  <Application>Microsoft Office PowerPoint</Application>
  <PresentationFormat>Произвольный</PresentationFormat>
  <Paragraphs>70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3" baseType="lpstr">
      <vt:lpstr>Arial</vt:lpstr>
      <vt:lpstr>Artifakt Element</vt:lpstr>
      <vt:lpstr>Artifakt Element Black</vt:lpstr>
      <vt:lpstr>Artifakt Element Book</vt:lpstr>
      <vt:lpstr>Artifakt Element Heavy</vt:lpstr>
      <vt:lpstr>Artifakt Element Thin</vt:lpstr>
      <vt:lpstr>Calibri</vt:lpstr>
      <vt:lpstr>Calibri Light</vt:lpstr>
      <vt:lpstr>Cambria Math</vt:lpstr>
      <vt:lpstr>Тема Office</vt:lpstr>
      <vt:lpstr>Unicode Origin Graph</vt:lpstr>
      <vt:lpstr>Graph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Егор Евгеньевич</dc:creator>
  <cp:lastModifiedBy>Егор Евгеньевич</cp:lastModifiedBy>
  <cp:revision>2</cp:revision>
  <dcterms:created xsi:type="dcterms:W3CDTF">2024-09-18T08:39:14Z</dcterms:created>
  <dcterms:modified xsi:type="dcterms:W3CDTF">2024-10-17T13:18:34Z</dcterms:modified>
</cp:coreProperties>
</file>