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1.xml.rels" ContentType="application/vnd.openxmlformats-package.relationships+xml"/>
  <Override PartName="/ppt/slideMasters/slideMaster1.xml" ContentType="application/vnd.openxmlformats-officedocument.presentationml.slideMaster+xml"/>
  <Override PartName="/ppt/theme/theme1.xml" ContentType="application/vnd.openxmlformats-officedocument.theme+xml"/>
  <Override PartName="/ppt/_rels/presentation.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_rels/slideLayout12.xml.rels" ContentType="application/vnd.openxmlformats-package.relationships+xml"/>
  <Override PartName="/ppt/slideLayouts/_rels/slideLayout11.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8.xml.rels" ContentType="application/vnd.openxmlformats-package.relationships+xml"/>
  <Override PartName="/ppt/slideLayouts/_rels/slideLayout5.xml.rels" ContentType="application/vnd.openxmlformats-package.relationships+xml"/>
  <Override PartName="/ppt/slideLayouts/_rels/slideLayout7.xml.rels" ContentType="application/vnd.openxmlformats-package.relationships+xml"/>
  <Override PartName="/ppt/slideLayouts/_rels/slideLayout4.xml.rels" ContentType="application/vnd.openxmlformats-package.relationships+xml"/>
  <Override PartName="/ppt/slideLayouts/_rels/slideLayout6.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1.xml.rels" ContentType="application/vnd.openxmlformats-package.relationships+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media/image126.png" ContentType="image/png"/>
  <Override PartName="/ppt/media/image125.png" ContentType="image/png"/>
  <Override PartName="/ppt/media/image49.jpeg" ContentType="image/jpeg"/>
  <Override PartName="/ppt/media/image88.png" ContentType="image/png"/>
  <Override PartName="/ppt/media/image1.png" ContentType="image/png"/>
  <Override PartName="/ppt/media/image31.png" ContentType="image/png"/>
  <Override PartName="/ppt/media/image128.png" ContentType="image/png"/>
  <Override PartName="/ppt/media/image2.png" ContentType="image/png"/>
  <Override PartName="/ppt/media/image108.png" ContentType="image/png"/>
  <Override PartName="/ppt/media/image11.png" ContentType="image/png"/>
  <Override PartName="/ppt/media/image23.png" ContentType="image/png"/>
  <Override PartName="/ppt/media/image91.png" ContentType="image/png"/>
  <Override PartName="/ppt/media/image109.png" ContentType="image/png"/>
  <Override PartName="/ppt/media/image3.png" ContentType="image/png"/>
  <Override PartName="/ppt/media/image12.png" ContentType="image/png"/>
  <Override PartName="/ppt/media/image80.png" ContentType="image/png"/>
  <Override PartName="/ppt/media/image33.png" ContentType="image/png"/>
  <Override PartName="/ppt/media/image7.jpeg" ContentType="image/jpeg"/>
  <Override PartName="/ppt/media/image4.png" ContentType="image/png"/>
  <Override PartName="/ppt/media/image81.png" ContentType="image/png"/>
  <Override PartName="/ppt/media/image37.png" ContentType="image/png"/>
  <Override PartName="/ppt/media/image41.gif" ContentType="image/gif"/>
  <Override PartName="/ppt/media/image44.png" ContentType="image/png"/>
  <Override PartName="/ppt/media/image61.png" ContentType="image/png"/>
  <Override PartName="/ppt/media/image5.jpeg" ContentType="image/jpeg"/>
  <Override PartName="/ppt/media/image50.png" ContentType="image/png"/>
  <Override PartName="/ppt/media/image48.png" ContentType="image/png"/>
  <Override PartName="/ppt/media/image9.jpeg" ContentType="image/jpeg"/>
  <Override PartName="/ppt/media/image36.png" ContentType="image/png"/>
  <Override PartName="/ppt/media/image45.png" ContentType="image/png"/>
  <Override PartName="/ppt/media/image54.png" ContentType="image/png"/>
  <Override PartName="/ppt/media/image46.jpeg" ContentType="image/jpeg"/>
  <Override PartName="/ppt/media/image51.png" ContentType="image/png"/>
  <Override PartName="/ppt/media/image52.png" ContentType="image/png"/>
  <Override PartName="/ppt/media/image107.png" ContentType="image/png"/>
  <Override PartName="/ppt/media/image10.png" ContentType="image/png"/>
  <Override PartName="/ppt/media/image56.png" ContentType="image/png"/>
  <Override PartName="/ppt/media/image58.jpeg" ContentType="image/jpeg"/>
  <Override PartName="/ppt/media/image73.png" ContentType="image/png"/>
  <Override PartName="/ppt/media/image42.png" ContentType="image/png"/>
  <Override PartName="/ppt/media/image43.png" ContentType="image/png"/>
  <Override PartName="/ppt/media/image55.png" ContentType="image/png"/>
  <Override PartName="/ppt/media/image129.png" ContentType="image/png"/>
  <Override PartName="/ppt/media/image40.png" ContentType="image/png"/>
  <Override PartName="/ppt/media/image39.png" ContentType="image/png"/>
  <Override PartName="/ppt/media/image35.png" ContentType="image/png"/>
  <Override PartName="/ppt/media/image32.gif" ContentType="image/gif"/>
  <Override PartName="/ppt/media/image127.png" ContentType="image/png"/>
  <Override PartName="/ppt/media/image8.png" ContentType="image/png"/>
  <Override PartName="/ppt/media/image30.png" ContentType="image/png"/>
  <Override PartName="/ppt/media/image47.png" ContentType="image/png"/>
  <Override PartName="/ppt/media/image6.png" ContentType="image/png"/>
  <Override PartName="/ppt/media/image34.gif" ContentType="image/gif"/>
  <Override PartName="/ppt/media/image13.jpeg" ContentType="image/jpeg"/>
  <Override PartName="/ppt/media/image20.png" ContentType="image/png"/>
  <Override PartName="/ppt/media/image117.png" ContentType="image/png"/>
  <Override PartName="/ppt/media/image57.png" ContentType="image/png"/>
  <Override PartName="/ppt/media/image24.png" ContentType="image/png"/>
  <Override PartName="/ppt/media/image92.png" ContentType="image/png"/>
  <Override PartName="/ppt/media/image38.gif" ContentType="image/gif"/>
  <Override PartName="/ppt/media/image85.png" ContentType="image/png"/>
  <Override PartName="/ppt/media/image17.png" ContentType="image/png"/>
  <Override PartName="/ppt/media/image14.png" ContentType="image/png"/>
  <Override PartName="/ppt/media/image82.png" ContentType="image/png"/>
  <Override PartName="/ppt/media/image19.png" ContentType="image/png"/>
  <Override PartName="/ppt/media/image16.png" ContentType="image/png"/>
  <Override PartName="/ppt/media/image84.png" ContentType="image/png"/>
  <Override PartName="/ppt/media/image21.png" ContentType="image/png"/>
  <Override PartName="/ppt/media/image118.png" ContentType="image/png"/>
  <Override PartName="/ppt/media/image59.png" ContentType="image/png"/>
  <Override PartName="/ppt/media/image110.png" ContentType="image/png"/>
  <Override PartName="/ppt/media/image90.png" ContentType="image/png"/>
  <Override PartName="/ppt/media/image22.png" ContentType="image/png"/>
  <Override PartName="/ppt/media/image119.png" ContentType="image/png"/>
  <Override PartName="/ppt/media/image25.png" ContentType="image/png"/>
  <Override PartName="/ppt/media/image93.png" ContentType="image/png"/>
  <Override PartName="/ppt/media/image15.png" ContentType="image/png"/>
  <Override PartName="/ppt/media/image83.png" ContentType="image/png"/>
  <Override PartName="/ppt/media/image29.gif" ContentType="image/gif"/>
  <Override PartName="/ppt/media/image97.png" ContentType="image/png"/>
  <Override PartName="/ppt/media/image60.png" ContentType="image/png"/>
  <Override PartName="/ppt/media/image62.png" ContentType="image/png"/>
  <Override PartName="/ppt/media/image63.png" ContentType="image/png"/>
  <Override PartName="/ppt/media/image64.png" ContentType="image/png"/>
  <Override PartName="/ppt/media/image65.png" ContentType="image/png"/>
  <Override PartName="/ppt/media/image66.png" ContentType="image/png"/>
  <Override PartName="/ppt/media/image67.png" ContentType="image/png"/>
  <Override PartName="/ppt/media/image68.png" ContentType="image/png"/>
  <Override PartName="/ppt/media/image69.png" ContentType="image/png"/>
  <Override PartName="/ppt/media/image120.png" ContentType="image/png"/>
  <Override PartName="/ppt/media/image70.png" ContentType="image/png"/>
  <Override PartName="/ppt/media/image71.png" ContentType="image/png"/>
  <Override PartName="/ppt/media/image72.png" ContentType="image/png"/>
  <Override PartName="/ppt/media/image74.png" ContentType="image/png"/>
  <Override PartName="/ppt/media/image75.png" ContentType="image/png"/>
  <Override PartName="/ppt/media/image53.jpeg" ContentType="image/jpeg"/>
  <Override PartName="/ppt/media/image76.png" ContentType="image/png"/>
  <Override PartName="/ppt/media/image77.png" ContentType="image/png"/>
  <Override PartName="/ppt/media/image78.png" ContentType="image/png"/>
  <Override PartName="/ppt/media/image79.png" ContentType="image/png"/>
  <Override PartName="/ppt/media/image18.png" ContentType="image/png"/>
  <Override PartName="/ppt/media/image86.png" ContentType="image/png"/>
  <Override PartName="/ppt/media/image87.jpeg" ContentType="image/jpeg"/>
  <Override PartName="/ppt/media/image121.png" ContentType="image/png"/>
  <Override PartName="/ppt/media/image89.png" ContentType="image/png"/>
  <Override PartName="/ppt/media/image26.png" ContentType="image/png"/>
  <Override PartName="/ppt/media/image94.png" ContentType="image/png"/>
  <Override PartName="/ppt/media/image27.png" ContentType="image/png"/>
  <Override PartName="/ppt/media/image95.png" ContentType="image/png"/>
  <Override PartName="/ppt/media/image28.png" ContentType="image/png"/>
  <Override PartName="/ppt/media/image96.png" ContentType="image/png"/>
  <Override PartName="/ppt/media/image98.png" ContentType="image/png"/>
  <Override PartName="/ppt/media/image99.png" ContentType="image/png"/>
  <Override PartName="/ppt/media/image100.png" ContentType="image/png"/>
  <Override PartName="/ppt/media/image101.png" ContentType="image/png"/>
  <Override PartName="/ppt/media/image102.png" ContentType="image/png"/>
  <Override PartName="/ppt/media/image103.png" ContentType="image/png"/>
  <Override PartName="/ppt/media/image104.png" ContentType="image/png"/>
  <Override PartName="/ppt/media/image105.png" ContentType="image/png"/>
  <Override PartName="/ppt/media/image106.png" ContentType="image/png"/>
  <Override PartName="/ppt/media/image111.png" ContentType="image/png"/>
  <Override PartName="/ppt/media/image112.png" ContentType="image/png"/>
  <Override PartName="/ppt/media/image113.png" ContentType="image/png"/>
  <Override PartName="/ppt/media/image114.png" ContentType="image/png"/>
  <Override PartName="/ppt/media/image115.png" ContentType="image/png"/>
  <Override PartName="/ppt/media/image116.png" ContentType="image/png"/>
  <Override PartName="/ppt/media/image122.png" ContentType="image/png"/>
  <Override PartName="/ppt/media/image123.png" ContentType="image/png"/>
  <Override PartName="/ppt/media/image124.png" ContentType="image/png"/>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3.xml" ContentType="application/vnd.openxmlformats-officedocument.presentationml.slide+xml"/>
  <Override PartName="/ppt/slides/_rels/slide23.xml.rels" ContentType="application/vnd.openxmlformats-package.relationships+xml"/>
  <Override PartName="/ppt/slides/_rels/slide14.xml.rels" ContentType="application/vnd.openxmlformats-package.relationships+xml"/>
  <Override PartName="/ppt/slides/_rels/slide30.xml.rels" ContentType="application/vnd.openxmlformats-package.relationships+xml"/>
  <Override PartName="/ppt/slides/_rels/slide29.xml.rels" ContentType="application/vnd.openxmlformats-package.relationships+xml"/>
  <Override PartName="/ppt/slides/_rels/slide6.xml.rels" ContentType="application/vnd.openxmlformats-package.relationships+xml"/>
  <Override PartName="/ppt/slides/_rels/slide34.xml.rels" ContentType="application/vnd.openxmlformats-package.relationships+xml"/>
  <Override PartName="/ppt/slides/_rels/slide20.xml.rels" ContentType="application/vnd.openxmlformats-package.relationships+xml"/>
  <Override PartName="/ppt/slides/_rels/slide35.xml.rels" ContentType="application/vnd.openxmlformats-package.relationships+xml"/>
  <Override PartName="/ppt/slides/_rels/slide1.xml.rels" ContentType="application/vnd.openxmlformats-package.relationships+xml"/>
  <Override PartName="/ppt/slides/_rels/slide7.xml.rels" ContentType="application/vnd.openxmlformats-package.relationships+xml"/>
  <Override PartName="/ppt/slides/_rels/slide16.xml.rels" ContentType="application/vnd.openxmlformats-package.relationships+xml"/>
  <Override PartName="/ppt/slides/_rels/slide32.xml.rels" ContentType="application/vnd.openxmlformats-package.relationships+xml"/>
  <Override PartName="/ppt/slides/_rels/slide10.xml.rels" ContentType="application/vnd.openxmlformats-package.relationships+xml"/>
  <Override PartName="/ppt/slides/_rels/slide25.xml.rels" ContentType="application/vnd.openxmlformats-package.relationships+xml"/>
  <Override PartName="/ppt/slides/_rels/slide15.xml.rels" ContentType="application/vnd.openxmlformats-package.relationships+xml"/>
  <Override PartName="/ppt/slides/_rels/slide31.xml.rels" ContentType="application/vnd.openxmlformats-package.relationships+xml"/>
  <Override PartName="/ppt/slides/_rels/slide24.xml.rels" ContentType="application/vnd.openxmlformats-package.relationships+xml"/>
  <Override PartName="/ppt/slides/_rels/slide33.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_rels/slide2.xml.rels" ContentType="application/vnd.openxmlformats-package.relationships+xml"/>
  <Override PartName="/ppt/slides/_rels/slide27.xml.rels" ContentType="application/vnd.openxmlformats-package.relationships+xml"/>
  <Override PartName="/ppt/slides/_rels/slide8.xml.rels" ContentType="application/vnd.openxmlformats-package.relationships+xml"/>
  <Override PartName="/ppt/slides/_rels/slide21.xml.rels" ContentType="application/vnd.openxmlformats-package.relationships+xml"/>
  <Override PartName="/ppt/slides/_rels/slide26.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12.xml.rels" ContentType="application/vnd.openxmlformats-package.relationships+xml"/>
  <Override PartName="/ppt/slides/_rels/slide18.xml.rels" ContentType="application/vnd.openxmlformats-package.relationships+xml"/>
  <Override PartName="/ppt/slides/_rels/slide13.xml.rels" ContentType="application/vnd.openxmlformats-package.relationships+xml"/>
  <Override PartName="/ppt/slides/_rels/slide19.xml.rels" ContentType="application/vnd.openxmlformats-package.relationships+xml"/>
  <Override PartName="/ppt/slides/_rels/slide22.xml.rels" ContentType="application/vnd.openxmlformats-package.relationships+xml"/>
  <Override PartName="/ppt/slides/_rels/slide3.xml.rels" ContentType="application/vnd.openxmlformats-package.relationships+xml"/>
  <Override PartName="/ppt/slides/_rels/slide9.xml.rels" ContentType="application/vnd.openxmlformats-package.relationships+xml"/>
  <Override PartName="/ppt/slides/_rels/slide28.xml.rels" ContentType="application/vnd.openxmlformats-package.relationships+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7.xml" ContentType="application/vnd.openxmlformats-officedocument.presentationml.slide+xml"/>
  <Override PartName="/ppt/slides/slide10.xml" ContentType="application/vnd.openxmlformats-officedocument.presentationml.slide+xml"/>
  <Override PartName="/ppt/slides/slide3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Lst>
  <p:sldSz cx="12192000" cy="6858000"/>
  <p:notesSz cx="9872662"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25" name="PlaceHolder 2"/>
          <p:cNvSpPr>
            <a:spLocks noGrp="1"/>
          </p:cNvSpPr>
          <p:nvPr>
            <p:ph type="body"/>
          </p:nvPr>
        </p:nvSpPr>
        <p:spPr>
          <a:xfrm>
            <a:off x="1523880" y="3602160"/>
            <a:ext cx="91436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26" name="PlaceHolder 3"/>
          <p:cNvSpPr>
            <a:spLocks noGrp="1"/>
          </p:cNvSpPr>
          <p:nvPr>
            <p:ph type="body"/>
          </p:nvPr>
        </p:nvSpPr>
        <p:spPr>
          <a:xfrm>
            <a:off x="1523880" y="4466880"/>
            <a:ext cx="9143640" cy="7894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28" name="PlaceHolder 2"/>
          <p:cNvSpPr>
            <a:spLocks noGrp="1"/>
          </p:cNvSpPr>
          <p:nvPr>
            <p:ph type="body"/>
          </p:nvPr>
        </p:nvSpPr>
        <p:spPr>
          <a:xfrm>
            <a:off x="15238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29" name="PlaceHolder 3"/>
          <p:cNvSpPr>
            <a:spLocks noGrp="1"/>
          </p:cNvSpPr>
          <p:nvPr>
            <p:ph type="body"/>
          </p:nvPr>
        </p:nvSpPr>
        <p:spPr>
          <a:xfrm>
            <a:off x="62092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30" name="PlaceHolder 4"/>
          <p:cNvSpPr>
            <a:spLocks noGrp="1"/>
          </p:cNvSpPr>
          <p:nvPr>
            <p:ph type="body"/>
          </p:nvPr>
        </p:nvSpPr>
        <p:spPr>
          <a:xfrm>
            <a:off x="1523880" y="446688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31" name="PlaceHolder 5"/>
          <p:cNvSpPr>
            <a:spLocks noGrp="1"/>
          </p:cNvSpPr>
          <p:nvPr>
            <p:ph type="body"/>
          </p:nvPr>
        </p:nvSpPr>
        <p:spPr>
          <a:xfrm>
            <a:off x="6209280" y="446688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33" name="PlaceHolder 2"/>
          <p:cNvSpPr>
            <a:spLocks noGrp="1"/>
          </p:cNvSpPr>
          <p:nvPr>
            <p:ph type="body"/>
          </p:nvPr>
        </p:nvSpPr>
        <p:spPr>
          <a:xfrm>
            <a:off x="1523880" y="360216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
        <p:nvSpPr>
          <p:cNvPr id="34" name="PlaceHolder 3"/>
          <p:cNvSpPr>
            <a:spLocks noGrp="1"/>
          </p:cNvSpPr>
          <p:nvPr>
            <p:ph type="body"/>
          </p:nvPr>
        </p:nvSpPr>
        <p:spPr>
          <a:xfrm>
            <a:off x="4615560" y="360216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
        <p:nvSpPr>
          <p:cNvPr id="35" name="PlaceHolder 4"/>
          <p:cNvSpPr>
            <a:spLocks noGrp="1"/>
          </p:cNvSpPr>
          <p:nvPr>
            <p:ph type="body"/>
          </p:nvPr>
        </p:nvSpPr>
        <p:spPr>
          <a:xfrm>
            <a:off x="7707240" y="360216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
        <p:nvSpPr>
          <p:cNvPr id="36" name="PlaceHolder 5"/>
          <p:cNvSpPr>
            <a:spLocks noGrp="1"/>
          </p:cNvSpPr>
          <p:nvPr>
            <p:ph type="body"/>
          </p:nvPr>
        </p:nvSpPr>
        <p:spPr>
          <a:xfrm>
            <a:off x="1523880" y="446688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
        <p:nvSpPr>
          <p:cNvPr id="37" name="PlaceHolder 6"/>
          <p:cNvSpPr>
            <a:spLocks noGrp="1"/>
          </p:cNvSpPr>
          <p:nvPr>
            <p:ph type="body"/>
          </p:nvPr>
        </p:nvSpPr>
        <p:spPr>
          <a:xfrm>
            <a:off x="4615560" y="446688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
        <p:nvSpPr>
          <p:cNvPr id="38" name="PlaceHolder 7"/>
          <p:cNvSpPr>
            <a:spLocks noGrp="1"/>
          </p:cNvSpPr>
          <p:nvPr>
            <p:ph type="body"/>
          </p:nvPr>
        </p:nvSpPr>
        <p:spPr>
          <a:xfrm>
            <a:off x="7707240" y="4466880"/>
            <a:ext cx="2944080" cy="789480"/>
          </a:xfrm>
          <a:prstGeom prst="rect">
            <a:avLst/>
          </a:prstGeom>
        </p:spPr>
        <p:txBody>
          <a:bodyPr lIns="0" rIns="0" tIns="0" bIns="0">
            <a:normAutofit fontScale="73000"/>
          </a:bodyPr>
          <a:p>
            <a:endParaRPr b="0" lang="ru-RU"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4" name="PlaceHolder 2"/>
          <p:cNvSpPr>
            <a:spLocks noGrp="1"/>
          </p:cNvSpPr>
          <p:nvPr>
            <p:ph type="subTitle"/>
          </p:nvPr>
        </p:nvSpPr>
        <p:spPr>
          <a:xfrm>
            <a:off x="1523880" y="3602160"/>
            <a:ext cx="9143640" cy="165528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6" name="PlaceHolder 2"/>
          <p:cNvSpPr>
            <a:spLocks noGrp="1"/>
          </p:cNvSpPr>
          <p:nvPr>
            <p:ph type="body"/>
          </p:nvPr>
        </p:nvSpPr>
        <p:spPr>
          <a:xfrm>
            <a:off x="1523880" y="3602160"/>
            <a:ext cx="9143640" cy="16552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8" name="PlaceHolder 2"/>
          <p:cNvSpPr>
            <a:spLocks noGrp="1"/>
          </p:cNvSpPr>
          <p:nvPr>
            <p:ph type="body"/>
          </p:nvPr>
        </p:nvSpPr>
        <p:spPr>
          <a:xfrm>
            <a:off x="1523880" y="3602160"/>
            <a:ext cx="4461840" cy="1655280"/>
          </a:xfrm>
          <a:prstGeom prst="rect">
            <a:avLst/>
          </a:prstGeom>
        </p:spPr>
        <p:txBody>
          <a:bodyPr lIns="0" rIns="0" tIns="0" bIns="0">
            <a:normAutofit/>
          </a:bodyPr>
          <a:p>
            <a:endParaRPr b="0" lang="ru-RU" sz="2800" spc="-1" strike="noStrike">
              <a:solidFill>
                <a:srgbClr val="000000"/>
              </a:solidFill>
              <a:latin typeface="Calibri"/>
            </a:endParaRPr>
          </a:p>
        </p:txBody>
      </p:sp>
      <p:sp>
        <p:nvSpPr>
          <p:cNvPr id="9" name="PlaceHolder 3"/>
          <p:cNvSpPr>
            <a:spLocks noGrp="1"/>
          </p:cNvSpPr>
          <p:nvPr>
            <p:ph type="body"/>
          </p:nvPr>
        </p:nvSpPr>
        <p:spPr>
          <a:xfrm>
            <a:off x="6209280" y="3602160"/>
            <a:ext cx="4461840" cy="16552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1523880" y="1122480"/>
            <a:ext cx="9143640" cy="11066760"/>
          </a:xfrm>
          <a:prstGeom prst="rect">
            <a:avLst/>
          </a:prstGeom>
        </p:spPr>
        <p:txBody>
          <a:bodyPr lIns="0" rIns="0" tIns="0" bIns="0" anchor="ctr">
            <a:noAutofit/>
          </a:bodyPr>
          <a:p>
            <a:pPr algn="ctr"/>
            <a:endParaRPr b="0" lang="ru-RU"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3" name="PlaceHolder 2"/>
          <p:cNvSpPr>
            <a:spLocks noGrp="1"/>
          </p:cNvSpPr>
          <p:nvPr>
            <p:ph type="body"/>
          </p:nvPr>
        </p:nvSpPr>
        <p:spPr>
          <a:xfrm>
            <a:off x="15238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14" name="PlaceHolder 3"/>
          <p:cNvSpPr>
            <a:spLocks noGrp="1"/>
          </p:cNvSpPr>
          <p:nvPr>
            <p:ph type="body"/>
          </p:nvPr>
        </p:nvSpPr>
        <p:spPr>
          <a:xfrm>
            <a:off x="6209280" y="3602160"/>
            <a:ext cx="4461840" cy="1655280"/>
          </a:xfrm>
          <a:prstGeom prst="rect">
            <a:avLst/>
          </a:prstGeom>
        </p:spPr>
        <p:txBody>
          <a:bodyPr lIns="0" rIns="0" tIns="0" bIns="0">
            <a:normAutofit/>
          </a:bodyPr>
          <a:p>
            <a:endParaRPr b="0" lang="ru-RU" sz="2800" spc="-1" strike="noStrike">
              <a:solidFill>
                <a:srgbClr val="000000"/>
              </a:solidFill>
              <a:latin typeface="Calibri"/>
            </a:endParaRPr>
          </a:p>
        </p:txBody>
      </p:sp>
      <p:sp>
        <p:nvSpPr>
          <p:cNvPr id="15" name="PlaceHolder 4"/>
          <p:cNvSpPr>
            <a:spLocks noGrp="1"/>
          </p:cNvSpPr>
          <p:nvPr>
            <p:ph type="body"/>
          </p:nvPr>
        </p:nvSpPr>
        <p:spPr>
          <a:xfrm>
            <a:off x="1523880" y="446688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17" name="PlaceHolder 2"/>
          <p:cNvSpPr>
            <a:spLocks noGrp="1"/>
          </p:cNvSpPr>
          <p:nvPr>
            <p:ph type="body"/>
          </p:nvPr>
        </p:nvSpPr>
        <p:spPr>
          <a:xfrm>
            <a:off x="1523880" y="3602160"/>
            <a:ext cx="4461840" cy="1655280"/>
          </a:xfrm>
          <a:prstGeom prst="rect">
            <a:avLst/>
          </a:prstGeom>
        </p:spPr>
        <p:txBody>
          <a:bodyPr lIns="0" rIns="0" tIns="0" bIns="0">
            <a:normAutofit/>
          </a:bodyPr>
          <a:p>
            <a:endParaRPr b="0" lang="ru-RU" sz="2800" spc="-1" strike="noStrike">
              <a:solidFill>
                <a:srgbClr val="000000"/>
              </a:solidFill>
              <a:latin typeface="Calibri"/>
            </a:endParaRPr>
          </a:p>
        </p:txBody>
      </p:sp>
      <p:sp>
        <p:nvSpPr>
          <p:cNvPr id="18" name="PlaceHolder 3"/>
          <p:cNvSpPr>
            <a:spLocks noGrp="1"/>
          </p:cNvSpPr>
          <p:nvPr>
            <p:ph type="body"/>
          </p:nvPr>
        </p:nvSpPr>
        <p:spPr>
          <a:xfrm>
            <a:off x="62092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19" name="PlaceHolder 4"/>
          <p:cNvSpPr>
            <a:spLocks noGrp="1"/>
          </p:cNvSpPr>
          <p:nvPr>
            <p:ph type="body"/>
          </p:nvPr>
        </p:nvSpPr>
        <p:spPr>
          <a:xfrm>
            <a:off x="6209280" y="446688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1523880" y="1122480"/>
            <a:ext cx="9143640" cy="2387160"/>
          </a:xfrm>
          <a:prstGeom prst="rect">
            <a:avLst/>
          </a:prstGeom>
        </p:spPr>
        <p:txBody>
          <a:bodyPr lIns="0" rIns="0" tIns="0" bIns="0" anchor="ctr">
            <a:noAutofit/>
          </a:bodyPr>
          <a:p>
            <a:endParaRPr b="0" lang="ru-RU" sz="1800" spc="-1" strike="noStrike">
              <a:solidFill>
                <a:srgbClr val="000000"/>
              </a:solidFill>
              <a:latin typeface="Calibri"/>
            </a:endParaRPr>
          </a:p>
        </p:txBody>
      </p:sp>
      <p:sp>
        <p:nvSpPr>
          <p:cNvPr id="21" name="PlaceHolder 2"/>
          <p:cNvSpPr>
            <a:spLocks noGrp="1"/>
          </p:cNvSpPr>
          <p:nvPr>
            <p:ph type="body"/>
          </p:nvPr>
        </p:nvSpPr>
        <p:spPr>
          <a:xfrm>
            <a:off x="15238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22" name="PlaceHolder 3"/>
          <p:cNvSpPr>
            <a:spLocks noGrp="1"/>
          </p:cNvSpPr>
          <p:nvPr>
            <p:ph type="body"/>
          </p:nvPr>
        </p:nvSpPr>
        <p:spPr>
          <a:xfrm>
            <a:off x="6209280" y="3602160"/>
            <a:ext cx="4461840" cy="789480"/>
          </a:xfrm>
          <a:prstGeom prst="rect">
            <a:avLst/>
          </a:prstGeom>
        </p:spPr>
        <p:txBody>
          <a:bodyPr lIns="0" rIns="0" tIns="0" bIns="0">
            <a:normAutofit/>
          </a:bodyPr>
          <a:p>
            <a:endParaRPr b="0" lang="ru-RU" sz="2800" spc="-1" strike="noStrike">
              <a:solidFill>
                <a:srgbClr val="000000"/>
              </a:solidFill>
              <a:latin typeface="Calibri"/>
            </a:endParaRPr>
          </a:p>
        </p:txBody>
      </p:sp>
      <p:sp>
        <p:nvSpPr>
          <p:cNvPr id="23" name="PlaceHolder 4"/>
          <p:cNvSpPr>
            <a:spLocks noGrp="1"/>
          </p:cNvSpPr>
          <p:nvPr>
            <p:ph type="body"/>
          </p:nvPr>
        </p:nvSpPr>
        <p:spPr>
          <a:xfrm>
            <a:off x="1523880" y="4466880"/>
            <a:ext cx="9143640" cy="789480"/>
          </a:xfrm>
          <a:prstGeom prst="rect">
            <a:avLst/>
          </a:prstGeom>
        </p:spPr>
        <p:txBody>
          <a:bodyPr lIns="0" rIns="0" tIns="0" bIns="0">
            <a:normAutofit/>
          </a:bodyPr>
          <a:p>
            <a:endParaRPr b="0" lang="ru-RU"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1523880" y="1122480"/>
            <a:ext cx="9143640" cy="2387160"/>
          </a:xfrm>
          <a:prstGeom prst="rect">
            <a:avLst/>
          </a:prstGeom>
        </p:spPr>
        <p:txBody>
          <a:bodyPr lIns="45720" rIns="45720" tIns="45000" bIns="45000" anchor="b">
            <a:noAutofit/>
          </a:bodyPr>
          <a:p>
            <a:pPr algn="ctr">
              <a:lnSpc>
                <a:spcPct val="90000"/>
              </a:lnSpc>
              <a:tabLst>
                <a:tab algn="l" pos="0"/>
              </a:tabLst>
            </a:pPr>
            <a:r>
              <a:rPr b="0" lang="ru-RU" sz="6000" spc="-1" strike="noStrike">
                <a:solidFill>
                  <a:srgbClr val="000000"/>
                </a:solidFill>
                <a:latin typeface="Calibri Light"/>
                <a:ea typeface="Calibri Light"/>
              </a:rPr>
              <a:t>Т</a:t>
            </a:r>
            <a:r>
              <a:rPr b="0" lang="ru-RU" sz="6000" spc="-1" strike="noStrike">
                <a:solidFill>
                  <a:srgbClr val="000000"/>
                </a:solidFill>
                <a:latin typeface="Calibri Light"/>
                <a:ea typeface="Calibri Light"/>
              </a:rPr>
              <a:t>е</a:t>
            </a:r>
            <a:r>
              <a:rPr b="0" lang="ru-RU" sz="6000" spc="-1" strike="noStrike">
                <a:solidFill>
                  <a:srgbClr val="000000"/>
                </a:solidFill>
                <a:latin typeface="Calibri Light"/>
                <a:ea typeface="Calibri Light"/>
              </a:rPr>
              <a:t>к</a:t>
            </a:r>
            <a:r>
              <a:rPr b="0" lang="ru-RU" sz="6000" spc="-1" strike="noStrike">
                <a:solidFill>
                  <a:srgbClr val="000000"/>
                </a:solidFill>
                <a:latin typeface="Calibri Light"/>
                <a:ea typeface="Calibri Light"/>
              </a:rPr>
              <a:t>с</a:t>
            </a:r>
            <a:r>
              <a:rPr b="0" lang="ru-RU" sz="6000" spc="-1" strike="noStrike">
                <a:solidFill>
                  <a:srgbClr val="000000"/>
                </a:solidFill>
                <a:latin typeface="Calibri Light"/>
                <a:ea typeface="Calibri Light"/>
              </a:rPr>
              <a:t>т</a:t>
            </a:r>
            <a:r>
              <a:rPr b="0" lang="ru-RU" sz="6000" spc="-1" strike="noStrike">
                <a:solidFill>
                  <a:srgbClr val="000000"/>
                </a:solidFill>
                <a:latin typeface="Calibri Light"/>
                <a:ea typeface="Calibri Light"/>
              </a:rPr>
              <a:t> </a:t>
            </a:r>
            <a:r>
              <a:rPr b="0" lang="ru-RU" sz="6000" spc="-1" strike="noStrike">
                <a:solidFill>
                  <a:srgbClr val="000000"/>
                </a:solidFill>
                <a:latin typeface="Calibri Light"/>
                <a:ea typeface="Calibri Light"/>
              </a:rPr>
              <a:t>з</a:t>
            </a:r>
            <a:r>
              <a:rPr b="0" lang="ru-RU" sz="6000" spc="-1" strike="noStrike">
                <a:solidFill>
                  <a:srgbClr val="000000"/>
                </a:solidFill>
                <a:latin typeface="Calibri Light"/>
                <a:ea typeface="Calibri Light"/>
              </a:rPr>
              <a:t>а</a:t>
            </a:r>
            <a:r>
              <a:rPr b="0" lang="ru-RU" sz="6000" spc="-1" strike="noStrike">
                <a:solidFill>
                  <a:srgbClr val="000000"/>
                </a:solidFill>
                <a:latin typeface="Calibri Light"/>
                <a:ea typeface="Calibri Light"/>
              </a:rPr>
              <a:t>г</a:t>
            </a:r>
            <a:r>
              <a:rPr b="0" lang="ru-RU" sz="6000" spc="-1" strike="noStrike">
                <a:solidFill>
                  <a:srgbClr val="000000"/>
                </a:solidFill>
                <a:latin typeface="Calibri Light"/>
                <a:ea typeface="Calibri Light"/>
              </a:rPr>
              <a:t>о</a:t>
            </a:r>
            <a:r>
              <a:rPr b="0" lang="ru-RU" sz="6000" spc="-1" strike="noStrike">
                <a:solidFill>
                  <a:srgbClr val="000000"/>
                </a:solidFill>
                <a:latin typeface="Calibri Light"/>
                <a:ea typeface="Calibri Light"/>
              </a:rPr>
              <a:t>л</a:t>
            </a:r>
            <a:r>
              <a:rPr b="0" lang="ru-RU" sz="6000" spc="-1" strike="noStrike">
                <a:solidFill>
                  <a:srgbClr val="000000"/>
                </a:solidFill>
                <a:latin typeface="Calibri Light"/>
                <a:ea typeface="Calibri Light"/>
              </a:rPr>
              <a:t>о</a:t>
            </a:r>
            <a:r>
              <a:rPr b="0" lang="ru-RU" sz="6000" spc="-1" strike="noStrike">
                <a:solidFill>
                  <a:srgbClr val="000000"/>
                </a:solidFill>
                <a:latin typeface="Calibri Light"/>
                <a:ea typeface="Calibri Light"/>
              </a:rPr>
              <a:t>в</a:t>
            </a:r>
            <a:r>
              <a:rPr b="0" lang="ru-RU" sz="6000" spc="-1" strike="noStrike">
                <a:solidFill>
                  <a:srgbClr val="000000"/>
                </a:solidFill>
                <a:latin typeface="Calibri Light"/>
                <a:ea typeface="Calibri Light"/>
              </a:rPr>
              <a:t>к</a:t>
            </a:r>
            <a:r>
              <a:rPr b="0" lang="ru-RU" sz="6000" spc="-1" strike="noStrike">
                <a:solidFill>
                  <a:srgbClr val="000000"/>
                </a:solidFill>
                <a:latin typeface="Calibri Light"/>
                <a:ea typeface="Calibri Light"/>
              </a:rPr>
              <a:t>а</a:t>
            </a:r>
            <a:endParaRPr b="0" lang="ru-RU" sz="6000" spc="-1" strike="noStrike">
              <a:solidFill>
                <a:srgbClr val="000000"/>
              </a:solidFill>
              <a:latin typeface="Calibri"/>
            </a:endParaRPr>
          </a:p>
        </p:txBody>
      </p:sp>
      <p:sp>
        <p:nvSpPr>
          <p:cNvPr id="1" name="PlaceHolder 2"/>
          <p:cNvSpPr>
            <a:spLocks noGrp="1"/>
          </p:cNvSpPr>
          <p:nvPr>
            <p:ph type="body"/>
          </p:nvPr>
        </p:nvSpPr>
        <p:spPr>
          <a:xfrm>
            <a:off x="1523880" y="3602160"/>
            <a:ext cx="9143640" cy="1655280"/>
          </a:xfrm>
          <a:prstGeom prst="rect">
            <a:avLst/>
          </a:prstGeom>
        </p:spPr>
        <p:txBody>
          <a:bodyPr lIns="45720" rIns="45720" tIns="45000" bIns="45000">
            <a:noAutofit/>
          </a:bodyPr>
          <a:p>
            <a:pPr algn="ctr">
              <a:lnSpc>
                <a:spcPct val="90000"/>
              </a:lnSpc>
              <a:spcBef>
                <a:spcPts val="1001"/>
              </a:spcBef>
              <a:tabLst>
                <a:tab algn="l" pos="0"/>
              </a:tabLst>
            </a:pPr>
            <a:r>
              <a:rPr b="0" lang="ru-RU" sz="2400" spc="-1" strike="noStrike">
                <a:solidFill>
                  <a:srgbClr val="000000"/>
                </a:solidFill>
                <a:latin typeface="Calibri"/>
                <a:ea typeface="Calibri"/>
              </a:rPr>
              <a:t>Уровень текста 1</a:t>
            </a:r>
            <a:endParaRPr b="0" lang="ru-RU" sz="2400" spc="-1" strike="noStrike">
              <a:solidFill>
                <a:srgbClr val="000000"/>
              </a:solidFill>
              <a:latin typeface="Calibri"/>
            </a:endParaRPr>
          </a:p>
          <a:p>
            <a:pPr algn="ctr">
              <a:lnSpc>
                <a:spcPct val="90000"/>
              </a:lnSpc>
              <a:spcBef>
                <a:spcPts val="1001"/>
              </a:spcBef>
              <a:tabLst>
                <a:tab algn="l" pos="0"/>
              </a:tabLst>
            </a:pPr>
            <a:r>
              <a:rPr b="0" lang="ru-RU" sz="2400" spc="-1" strike="noStrike">
                <a:solidFill>
                  <a:srgbClr val="000000"/>
                </a:solidFill>
                <a:latin typeface="Calibri"/>
                <a:ea typeface="Calibri"/>
              </a:rPr>
              <a:t>Уровень текста 2</a:t>
            </a:r>
            <a:endParaRPr b="0" lang="ru-RU" sz="2400" spc="-1" strike="noStrike">
              <a:solidFill>
                <a:srgbClr val="000000"/>
              </a:solidFill>
              <a:latin typeface="Calibri"/>
            </a:endParaRPr>
          </a:p>
          <a:p>
            <a:pPr algn="ctr">
              <a:lnSpc>
                <a:spcPct val="90000"/>
              </a:lnSpc>
              <a:spcBef>
                <a:spcPts val="1001"/>
              </a:spcBef>
              <a:tabLst>
                <a:tab algn="l" pos="0"/>
              </a:tabLst>
            </a:pPr>
            <a:r>
              <a:rPr b="0" lang="ru-RU" sz="2400" spc="-1" strike="noStrike">
                <a:solidFill>
                  <a:srgbClr val="000000"/>
                </a:solidFill>
                <a:latin typeface="Calibri"/>
                <a:ea typeface="Calibri"/>
              </a:rPr>
              <a:t>Уровень текста 3</a:t>
            </a:r>
            <a:endParaRPr b="0" lang="ru-RU" sz="2400" spc="-1" strike="noStrike">
              <a:solidFill>
                <a:srgbClr val="000000"/>
              </a:solidFill>
              <a:latin typeface="Calibri"/>
            </a:endParaRPr>
          </a:p>
          <a:p>
            <a:pPr algn="ctr">
              <a:lnSpc>
                <a:spcPct val="90000"/>
              </a:lnSpc>
              <a:spcBef>
                <a:spcPts val="1001"/>
              </a:spcBef>
              <a:tabLst>
                <a:tab algn="l" pos="0"/>
              </a:tabLst>
            </a:pPr>
            <a:r>
              <a:rPr b="0" lang="ru-RU" sz="2400" spc="-1" strike="noStrike">
                <a:solidFill>
                  <a:srgbClr val="000000"/>
                </a:solidFill>
                <a:latin typeface="Calibri"/>
                <a:ea typeface="Calibri"/>
              </a:rPr>
              <a:t>Уровень текста 4</a:t>
            </a:r>
            <a:endParaRPr b="0" lang="ru-RU" sz="2400" spc="-1" strike="noStrike">
              <a:solidFill>
                <a:srgbClr val="000000"/>
              </a:solidFill>
              <a:latin typeface="Calibri"/>
            </a:endParaRPr>
          </a:p>
          <a:p>
            <a:pPr algn="ctr">
              <a:lnSpc>
                <a:spcPct val="90000"/>
              </a:lnSpc>
              <a:spcBef>
                <a:spcPts val="1001"/>
              </a:spcBef>
              <a:tabLst>
                <a:tab algn="l" pos="0"/>
              </a:tabLst>
            </a:pPr>
            <a:r>
              <a:rPr b="0" lang="ru-RU" sz="2400" spc="-1" strike="noStrike">
                <a:solidFill>
                  <a:srgbClr val="000000"/>
                </a:solidFill>
                <a:latin typeface="Calibri"/>
                <a:ea typeface="Calibri"/>
              </a:rPr>
              <a:t>Уровень текста 5</a:t>
            </a:r>
            <a:endParaRPr b="0" lang="ru-RU" sz="2400" spc="-1" strike="noStrike">
              <a:solidFill>
                <a:srgbClr val="000000"/>
              </a:solidFill>
              <a:latin typeface="Calibri"/>
            </a:endParaRPr>
          </a:p>
        </p:txBody>
      </p:sp>
      <p:sp>
        <p:nvSpPr>
          <p:cNvPr id="2" name="PlaceHolder 3"/>
          <p:cNvSpPr>
            <a:spLocks noGrp="1"/>
          </p:cNvSpPr>
          <p:nvPr>
            <p:ph type="sldNum"/>
          </p:nvPr>
        </p:nvSpPr>
        <p:spPr>
          <a:xfrm>
            <a:off x="11095200" y="6414840"/>
            <a:ext cx="258120" cy="248040"/>
          </a:xfrm>
          <a:prstGeom prst="rect">
            <a:avLst/>
          </a:prstGeom>
        </p:spPr>
        <p:txBody>
          <a:bodyPr lIns="45720" rIns="45720" tIns="45000" bIns="45000" anchor="ctr">
            <a:noAutofit/>
          </a:bodyPr>
          <a:p>
            <a:pPr algn="r">
              <a:lnSpc>
                <a:spcPct val="100000"/>
              </a:lnSpc>
              <a:tabLst>
                <a:tab algn="l" pos="0"/>
              </a:tabLst>
            </a:pPr>
            <a:fld id="{79A3A4BC-EC32-4E8F-828E-9F012E9982B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gif"/><Relationship Id="rId4" Type="http://schemas.openxmlformats.org/officeDocument/2006/relationships/slideLayout" Target="../slideLayouts/slideLayout2.xml"/>
</Relationships>
</file>

<file path=ppt/slides/_rels/slide11.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2.xml"/>
</Relationships>
</file>

<file path=ppt/slides/_rels/slide1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jpeg"/><Relationship Id="rId3" Type="http://schemas.openxmlformats.org/officeDocument/2006/relationships/image" Target="../media/image47.png"/><Relationship Id="rId4" Type="http://schemas.openxmlformats.org/officeDocument/2006/relationships/slideLayout" Target="../slideLayouts/slideLayout2.xml"/>
</Relationships>
</file>

<file path=ppt/slides/_rels/slide13.xml.rels><?xml version="1.0" encoding="UTF-8"?>
<Relationships xmlns="http://schemas.openxmlformats.org/package/2006/relationships"><Relationship Id="rId1" Type="http://schemas.openxmlformats.org/officeDocument/2006/relationships/image" Target="../media/image48.png"/><Relationship Id="rId2" Type="http://schemas.openxmlformats.org/officeDocument/2006/relationships/image" Target="../media/image49.jpeg"/><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slideLayout" Target="../slideLayouts/slideLayout2.xml"/>
</Relationships>
</file>

<file path=ppt/slides/_rels/slide14.xml.rels><?xml version="1.0" encoding="UTF-8"?>
<Relationships xmlns="http://schemas.openxmlformats.org/package/2006/relationships"><Relationship Id="rId1" Type="http://schemas.openxmlformats.org/officeDocument/2006/relationships/image" Target="../media/image52.png"/><Relationship Id="rId2" Type="http://schemas.openxmlformats.org/officeDocument/2006/relationships/image" Target="../media/image53.jpeg"/><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slideLayout" Target="../slideLayouts/slideLayout2.xml"/>
</Relationships>
</file>

<file path=ppt/slides/_rels/slide15.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image" Target="../media/image58.jpeg"/><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slideLayout" Target="../slideLayouts/slideLayout2.xml"/>
</Relationships>
</file>

<file path=ppt/slides/_rels/slide16.xml.rels><?xml version="1.0" encoding="UTF-8"?>
<Relationships xmlns="http://schemas.openxmlformats.org/package/2006/relationships"><Relationship Id="rId1" Type="http://schemas.openxmlformats.org/officeDocument/2006/relationships/image" Target="../media/image63.png"/><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slideLayout" Target="../slideLayouts/slideLayout2.xml"/>
</Relationships>
</file>

<file path=ppt/slides/_rels/slide17.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slideLayout" Target="../slideLayouts/slideLayout2.xml"/>
</Relationships>
</file>

<file path=ppt/slides/_rels/slide18.xml.rels><?xml version="1.0" encoding="UTF-8"?>
<Relationships xmlns="http://schemas.openxmlformats.org/package/2006/relationships"><Relationship Id="rId1" Type="http://schemas.openxmlformats.org/officeDocument/2006/relationships/image" Target="../media/image69.png"/><Relationship Id="rId2" Type="http://schemas.openxmlformats.org/officeDocument/2006/relationships/image" Target="../media/image70.png"/><Relationship Id="rId3" Type="http://schemas.openxmlformats.org/officeDocument/2006/relationships/image" Target="../media/image71.png"/><Relationship Id="rId4" Type="http://schemas.openxmlformats.org/officeDocument/2006/relationships/slideLayout" Target="../slideLayouts/slideLayout2.xml"/>
</Relationships>
</file>

<file path=ppt/slides/_rels/slide19.xml.rels><?xml version="1.0" encoding="UTF-8"?>
<Relationships xmlns="http://schemas.openxmlformats.org/package/2006/relationships"><Relationship Id="rId1" Type="http://schemas.openxmlformats.org/officeDocument/2006/relationships/image" Target="../media/image72.png"/><Relationship Id="rId2" Type="http://schemas.openxmlformats.org/officeDocument/2006/relationships/image" Target="../media/image73.png"/><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slideLayout" Target="../slideLayouts/slideLayout2.xml"/>
</Relationships>
</file>

<file path=ppt/slides/_rels/slide2.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jpeg"/><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slideLayout" Target="../slideLayouts/slideLayout2.xml"/>
</Relationships>
</file>

<file path=ppt/slides/_rels/slide20.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slideLayout" Target="../slideLayouts/slideLayout2.xml"/>
</Relationships>
</file>

<file path=ppt/slides/_rels/slide21.xml.rels><?xml version="1.0" encoding="UTF-8"?>
<Relationships xmlns="http://schemas.openxmlformats.org/package/2006/relationships"><Relationship Id="rId1" Type="http://schemas.openxmlformats.org/officeDocument/2006/relationships/image" Target="../media/image79.png"/><Relationship Id="rId2" Type="http://schemas.openxmlformats.org/officeDocument/2006/relationships/image" Target="../media/image80.png"/><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slideLayout" Target="../slideLayouts/slideLayout2.xml"/>
</Relationships>
</file>

<file path=ppt/slides/_rels/slide22.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image" Target="../media/image87.jpeg"/><Relationship Id="rId4" Type="http://schemas.openxmlformats.org/officeDocument/2006/relationships/image" Target="../media/image88.png"/><Relationship Id="rId5" Type="http://schemas.openxmlformats.org/officeDocument/2006/relationships/slideLayout" Target="../slideLayouts/slideLayout2.xml"/>
</Relationships>
</file>

<file path=ppt/slides/_rels/slide23.xml.rels><?xml version="1.0" encoding="UTF-8"?>
<Relationships xmlns="http://schemas.openxmlformats.org/package/2006/relationships"><Relationship Id="rId1" Type="http://schemas.openxmlformats.org/officeDocument/2006/relationships/image" Target="../media/image89.png"/><Relationship Id="rId2" Type="http://schemas.openxmlformats.org/officeDocument/2006/relationships/image" Target="../media/image90.png"/><Relationship Id="rId3" Type="http://schemas.openxmlformats.org/officeDocument/2006/relationships/image" Target="../media/image91.png"/><Relationship Id="rId4" Type="http://schemas.openxmlformats.org/officeDocument/2006/relationships/slideLayout" Target="../slideLayouts/slideLayout2.xml"/>
</Relationships>
</file>

<file path=ppt/slides/_rels/slide24.xml.rels><?xml version="1.0" encoding="UTF-8"?>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slideLayout" Target="../slideLayouts/slideLayout2.xml"/>
</Relationships>
</file>

<file path=ppt/slides/_rels/slide25.xml.rels><?xml version="1.0" encoding="UTF-8"?>
<Relationships xmlns="http://schemas.openxmlformats.org/package/2006/relationships"><Relationship Id="rId1" Type="http://schemas.openxmlformats.org/officeDocument/2006/relationships/image" Target="../media/image95.png"/><Relationship Id="rId2" Type="http://schemas.openxmlformats.org/officeDocument/2006/relationships/image" Target="../media/image96.png"/><Relationship Id="rId3" Type="http://schemas.openxmlformats.org/officeDocument/2006/relationships/image" Target="../media/image97.png"/><Relationship Id="rId4" Type="http://schemas.openxmlformats.org/officeDocument/2006/relationships/slideLayout" Target="../slideLayouts/slideLayout2.xml"/>
</Relationships>
</file>

<file path=ppt/slides/_rels/slide26.xml.rels><?xml version="1.0" encoding="UTF-8"?>
<Relationships xmlns="http://schemas.openxmlformats.org/package/2006/relationships"><Relationship Id="rId1" Type="http://schemas.openxmlformats.org/officeDocument/2006/relationships/image" Target="../media/image98.png"/><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slideLayout" Target="../slideLayouts/slideLayout2.xml"/>
</Relationships>
</file>

<file path=ppt/slides/_rels/slide27.xml.rels><?xml version="1.0" encoding="UTF-8"?>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slideLayout" Target="../slideLayouts/slideLayout2.xml"/>
</Relationships>
</file>

<file path=ppt/slides/_rels/slide28.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slideLayout" Target="../slideLayouts/slideLayout2.xml"/>
</Relationships>
</file>

<file path=ppt/slides/_rels/slide29.xml.rels><?xml version="1.0" encoding="UTF-8"?>
<Relationships xmlns="http://schemas.openxmlformats.org/package/2006/relationships"><Relationship Id="rId1" Type="http://schemas.openxmlformats.org/officeDocument/2006/relationships/image" Target="../media/image108.png"/><Relationship Id="rId2" Type="http://schemas.openxmlformats.org/officeDocument/2006/relationships/image" Target="../media/image109.png"/><Relationship Id="rId3" Type="http://schemas.openxmlformats.org/officeDocument/2006/relationships/image" Target="../media/image110.png"/><Relationship Id="rId4" Type="http://schemas.openxmlformats.org/officeDocument/2006/relationships/slideLayout" Target="../slideLayouts/slideLayout2.xml"/>
</Relationships>
</file>

<file path=ppt/slides/_rels/slide3.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image" Target="../media/image13.jpe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slideLayout" Target="../slideLayouts/slideLayout2.xml"/>
</Relationships>
</file>

<file path=ppt/slides/_rels/slide30.xml.rels><?xml version="1.0" encoding="UTF-8"?>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slideLayout" Target="../slideLayouts/slideLayout2.xml"/>
</Relationships>
</file>

<file path=ppt/slides/_rels/slide31.xml.rels><?xml version="1.0" encoding="UTF-8"?>
<Relationships xmlns="http://schemas.openxmlformats.org/package/2006/relationships"><Relationship Id="rId1" Type="http://schemas.openxmlformats.org/officeDocument/2006/relationships/image" Target="../media/image115.png"/><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slideLayout" Target="../slideLayouts/slideLayout2.xml"/>
</Relationships>
</file>

<file path=ppt/slides/_rels/slide32.xml.rels><?xml version="1.0" encoding="UTF-8"?>
<Relationships xmlns="http://schemas.openxmlformats.org/package/2006/relationships"><Relationship Id="rId1" Type="http://schemas.openxmlformats.org/officeDocument/2006/relationships/image" Target="../media/image120.png"/><Relationship Id="rId2" Type="http://schemas.openxmlformats.org/officeDocument/2006/relationships/image" Target="../media/image121.png"/><Relationship Id="rId3" Type="http://schemas.openxmlformats.org/officeDocument/2006/relationships/image" Target="../media/image122.png"/><Relationship Id="rId4" Type="http://schemas.openxmlformats.org/officeDocument/2006/relationships/slideLayout" Target="../slideLayouts/slideLayout2.xml"/>
</Relationships>
</file>

<file path=ppt/slides/_rels/slide33.xml.rels><?xml version="1.0" encoding="UTF-8"?>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slideLayout" Target="../slideLayouts/slideLayout2.xml"/>
</Relationships>
</file>

<file path=ppt/slides/_rels/slide34.xml.rels><?xml version="1.0" encoding="UTF-8"?>
<Relationships xmlns="http://schemas.openxmlformats.org/package/2006/relationships"><Relationship Id="rId1" Type="http://schemas.openxmlformats.org/officeDocument/2006/relationships/image" Target="../media/image126.png"/><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slideLayout" Target="../slideLayouts/slideLayout2.xml"/>
</Relationships>
</file>

<file path=ppt/slides/_rels/slide35.xml.rels><?xml version="1.0" encoding="UTF-8"?>
<Relationships xmlns="http://schemas.openxmlformats.org/package/2006/relationships"><Relationship Id="rId1" Type="http://schemas.openxmlformats.org/officeDocument/2006/relationships/slideLayout" Target="../slideLayouts/slideLayout2.xml"/>
</Relationships>
</file>

<file path=ppt/slides/_rels/slide4.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slideLayout" Target="../slideLayouts/slideLayout2.xml"/>
</Relationships>
</file>

<file path=ppt/slides/_rels/slide5.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slideLayout" Target="../slideLayouts/slideLayout2.xml"/>
</Relationships>
</file>

<file path=ppt/slides/_rels/slide6.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gif"/><Relationship Id="rId4" Type="http://schemas.openxmlformats.org/officeDocument/2006/relationships/slideLayout" Target="../slideLayouts/slideLayout2.xml"/>
</Relationships>
</file>

<file path=ppt/slides/_rels/slide7.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image" Target="../media/image32.gif"/><Relationship Id="rId4" Type="http://schemas.openxmlformats.org/officeDocument/2006/relationships/slideLayout" Target="../slideLayouts/slideLayout2.xml"/>
</Relationships>
</file>

<file path=ppt/slides/_rels/slide8.xml.rels><?xml version="1.0" encoding="UTF-8"?>
<Relationships xmlns="http://schemas.openxmlformats.org/package/2006/relationships"><Relationship Id="rId1" Type="http://schemas.openxmlformats.org/officeDocument/2006/relationships/image" Target="../media/image33.png"/><Relationship Id="rId2" Type="http://schemas.openxmlformats.org/officeDocument/2006/relationships/image" Target="../media/image34.gif"/><Relationship Id="rId3" Type="http://schemas.openxmlformats.org/officeDocument/2006/relationships/image" Target="../media/image35.png"/><Relationship Id="rId4" Type="http://schemas.openxmlformats.org/officeDocument/2006/relationships/slideLayout" Target="../slideLayouts/slideLayout2.xml"/>
</Relationships>
</file>

<file path=ppt/slides/_rels/slide9.xml.rels><?xml version="1.0" encoding="UTF-8"?>
<Relationships xmlns="http://schemas.openxmlformats.org/package/2006/relationships"><Relationship Id="rId1" Type="http://schemas.openxmlformats.org/officeDocument/2006/relationships/image" Target="../media/image36.png"/><Relationship Id="rId2" Type="http://schemas.openxmlformats.org/officeDocument/2006/relationships/image" Target="../media/image37.png"/><Relationship Id="rId3" Type="http://schemas.openxmlformats.org/officeDocument/2006/relationships/image" Target="../media/image38.gif"/><Relationship Id="rId4" Type="http://schemas.openxmlformats.org/officeDocument/2006/relationships/slideLayout" Target="../slideLayouts/slideLayout2.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9"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40" name="CustomShape 1"/>
          <p:cNvSpPr/>
          <p:nvPr/>
        </p:nvSpPr>
        <p:spPr>
          <a:xfrm>
            <a:off x="1586160" y="2225160"/>
            <a:ext cx="9136080" cy="118692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3600" spc="-1" strike="noStrike">
                <a:solidFill>
                  <a:srgbClr val="000000"/>
                </a:solidFill>
                <a:latin typeface="Calibri"/>
                <a:ea typeface="Calibri"/>
              </a:rPr>
              <a:t>Multi-energy computed tomography aplications </a:t>
            </a:r>
            <a:endParaRPr b="0" lang="ru-RU" sz="3600" spc="-1" strike="noStrike">
              <a:latin typeface="Arial"/>
            </a:endParaRPr>
          </a:p>
          <a:p>
            <a:pPr algn="ctr">
              <a:lnSpc>
                <a:spcPct val="100000"/>
              </a:lnSpc>
              <a:tabLst>
                <a:tab algn="l" pos="0"/>
              </a:tabLst>
            </a:pPr>
            <a:r>
              <a:rPr b="0" lang="ru-RU" sz="3600" spc="-1" strike="noStrike">
                <a:solidFill>
                  <a:srgbClr val="000000"/>
                </a:solidFill>
                <a:latin typeface="Calibri"/>
                <a:ea typeface="Calibri"/>
              </a:rPr>
              <a:t>for paleontology and archeology</a:t>
            </a:r>
            <a:endParaRPr b="0" lang="ru-RU" sz="3600" spc="-1" strike="noStrike">
              <a:latin typeface="Arial"/>
            </a:endParaRPr>
          </a:p>
        </p:txBody>
      </p:sp>
      <p:sp>
        <p:nvSpPr>
          <p:cNvPr id="41"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66EEAAC8-828C-4A76-B556-968CCBB452A5}"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42" name="Picture 2" descr="C:\Users\Demon\Desktop\png\JINR-logo-RUS_color_4.png"/>
          <p:cNvPicPr/>
          <p:nvPr/>
        </p:nvPicPr>
        <p:blipFill>
          <a:blip r:embed="rId2"/>
          <a:stretch/>
        </p:blipFill>
        <p:spPr>
          <a:xfrm>
            <a:off x="0" y="0"/>
            <a:ext cx="3704760" cy="1515240"/>
          </a:xfrm>
          <a:prstGeom prst="rect">
            <a:avLst/>
          </a:prstGeom>
          <a:ln>
            <a:noFill/>
          </a:ln>
        </p:spPr>
      </p:pic>
      <p:sp>
        <p:nvSpPr>
          <p:cNvPr id="43" name="CustomShape 3"/>
          <p:cNvSpPr/>
          <p:nvPr/>
        </p:nvSpPr>
        <p:spPr>
          <a:xfrm>
            <a:off x="1596240" y="4595040"/>
            <a:ext cx="8843760" cy="51696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2800" spc="-1" strike="noStrike">
                <a:solidFill>
                  <a:srgbClr val="000000"/>
                </a:solidFill>
                <a:latin typeface="Calibri"/>
                <a:ea typeface="Calibri"/>
              </a:rPr>
              <a:t>Rozhkov V., Shelkov G., </a:t>
            </a:r>
            <a:r>
              <a:rPr b="0" lang="ru-RU" sz="2800" spc="-1" strike="noStrike">
                <a:solidFill>
                  <a:srgbClr val="000000"/>
                </a:solidFill>
                <a:latin typeface="Calibri"/>
                <a:ea typeface="Calibri"/>
              </a:rPr>
              <a:t>Shashurin D., Sotenskyi R., Suslova E.</a:t>
            </a:r>
            <a:endParaRPr b="0" lang="ru-RU" sz="2800" spc="-1" strike="noStrike">
              <a:latin typeface="Arial"/>
            </a:endParaRPr>
          </a:p>
        </p:txBody>
      </p:sp>
      <p:pic>
        <p:nvPicPr>
          <p:cNvPr id="44" name="" descr=""/>
          <p:cNvPicPr/>
          <p:nvPr/>
        </p:nvPicPr>
        <p:blipFill>
          <a:blip r:embed="rId3"/>
          <a:stretch/>
        </p:blipFill>
        <p:spPr>
          <a:xfrm>
            <a:off x="10049040" y="17280"/>
            <a:ext cx="2142720" cy="2142720"/>
          </a:xfrm>
          <a:prstGeom prst="rect">
            <a:avLst/>
          </a:prstGeom>
          <a:ln>
            <a:noFill/>
          </a:ln>
        </p:spPr>
      </p:pic>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3"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04"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DB8A9BC1-3638-45D8-9D75-253D62299409}"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05" name="Picture 2" descr="C:\Users\Demon\Desktop\png\JINR-logo-RUS_color_4.png"/>
          <p:cNvPicPr/>
          <p:nvPr/>
        </p:nvPicPr>
        <p:blipFill>
          <a:blip r:embed="rId2"/>
          <a:stretch/>
        </p:blipFill>
        <p:spPr>
          <a:xfrm>
            <a:off x="0" y="0"/>
            <a:ext cx="3704760" cy="1515240"/>
          </a:xfrm>
          <a:prstGeom prst="rect">
            <a:avLst/>
          </a:prstGeom>
          <a:ln>
            <a:noFill/>
          </a:ln>
        </p:spPr>
      </p:pic>
      <p:pic>
        <p:nvPicPr>
          <p:cNvPr id="106" name="Picture 2" descr="ct gen fifth gen"/>
          <p:cNvPicPr/>
          <p:nvPr/>
        </p:nvPicPr>
        <p:blipFill>
          <a:blip r:embed="rId3"/>
          <a:stretch/>
        </p:blipFill>
        <p:spPr>
          <a:xfrm>
            <a:off x="1375200" y="1250640"/>
            <a:ext cx="9559080" cy="5376960"/>
          </a:xfrm>
          <a:prstGeom prst="rect">
            <a:avLst/>
          </a:prstGeom>
          <a:ln>
            <a:noFill/>
          </a:ln>
        </p:spPr>
      </p:pic>
      <p:sp>
        <p:nvSpPr>
          <p:cNvPr id="107"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08"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09"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29F6D69D-9776-4774-ADA9-63E5F1CA79A6}"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10" name="Picture 2" descr="C:\Users\Demon\Desktop\png\JINR-logo-RUS_color_4.png"/>
          <p:cNvPicPr/>
          <p:nvPr/>
        </p:nvPicPr>
        <p:blipFill>
          <a:blip r:embed="rId2"/>
          <a:stretch/>
        </p:blipFill>
        <p:spPr>
          <a:xfrm>
            <a:off x="0" y="0"/>
            <a:ext cx="3704760" cy="1515240"/>
          </a:xfrm>
          <a:prstGeom prst="rect">
            <a:avLst/>
          </a:prstGeom>
          <a:ln>
            <a:noFill/>
          </a:ln>
        </p:spPr>
      </p:pic>
      <p:pic>
        <p:nvPicPr>
          <p:cNvPr id="111" name="Picture 2" descr=""/>
          <p:cNvPicPr/>
          <p:nvPr/>
        </p:nvPicPr>
        <p:blipFill>
          <a:blip r:embed="rId3"/>
          <a:stretch/>
        </p:blipFill>
        <p:spPr>
          <a:xfrm>
            <a:off x="29160" y="1995840"/>
            <a:ext cx="12163320" cy="2128320"/>
          </a:xfrm>
          <a:prstGeom prst="rect">
            <a:avLst/>
          </a:prstGeom>
          <a:ln>
            <a:noFill/>
          </a:ln>
        </p:spPr>
      </p:pic>
      <p:sp>
        <p:nvSpPr>
          <p:cNvPr id="112"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3"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14" name="Picture 2" descr="Люминофор - Светящаяся бумага и плёнка"/>
          <p:cNvPicPr/>
          <p:nvPr/>
        </p:nvPicPr>
        <p:blipFill>
          <a:blip r:embed="rId2"/>
          <a:stretch/>
        </p:blipFill>
        <p:spPr>
          <a:xfrm>
            <a:off x="104760" y="1397160"/>
            <a:ext cx="4266720" cy="3200040"/>
          </a:xfrm>
          <a:prstGeom prst="rect">
            <a:avLst/>
          </a:prstGeom>
          <a:ln>
            <a:noFill/>
          </a:ln>
        </p:spPr>
      </p:pic>
      <p:sp>
        <p:nvSpPr>
          <p:cNvPr id="115" name="CustomShape 1"/>
          <p:cNvSpPr/>
          <p:nvPr/>
        </p:nvSpPr>
        <p:spPr>
          <a:xfrm>
            <a:off x="7291800" y="420480"/>
            <a:ext cx="107892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Detectors</a:t>
            </a:r>
            <a:endParaRPr b="0" lang="ru-RU" sz="1800" spc="-1" strike="noStrike">
              <a:latin typeface="Arial"/>
            </a:endParaRPr>
          </a:p>
        </p:txBody>
      </p:sp>
      <p:sp>
        <p:nvSpPr>
          <p:cNvPr id="116" name="CustomShape 2"/>
          <p:cNvSpPr/>
          <p:nvPr/>
        </p:nvSpPr>
        <p:spPr>
          <a:xfrm>
            <a:off x="206388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1895</a:t>
            </a:r>
            <a:endParaRPr b="0" lang="ru-RU" sz="1800" spc="-1" strike="noStrike">
              <a:latin typeface="Arial"/>
            </a:endParaRPr>
          </a:p>
        </p:txBody>
      </p:sp>
      <p:sp>
        <p:nvSpPr>
          <p:cNvPr id="117"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B4CC58D8-D64F-48B7-BE87-C86DD0395E2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18" name="Picture 2" descr="C:\Users\Demon\Desktop\png\JINR-logo-RUS_color_4.png"/>
          <p:cNvPicPr/>
          <p:nvPr/>
        </p:nvPicPr>
        <p:blipFill>
          <a:blip r:embed="rId3"/>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19"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20" name="Picture 2" descr="Люминофор - Светящаяся бумага и плёнка"/>
          <p:cNvPicPr/>
          <p:nvPr/>
        </p:nvPicPr>
        <p:blipFill>
          <a:blip r:embed="rId2"/>
          <a:stretch/>
        </p:blipFill>
        <p:spPr>
          <a:xfrm>
            <a:off x="104760" y="1397160"/>
            <a:ext cx="4266720" cy="3200040"/>
          </a:xfrm>
          <a:prstGeom prst="rect">
            <a:avLst/>
          </a:prstGeom>
          <a:ln>
            <a:noFill/>
          </a:ln>
        </p:spPr>
      </p:pic>
      <p:pic>
        <p:nvPicPr>
          <p:cNvPr id="121" name="Picture 3" descr=""/>
          <p:cNvPicPr/>
          <p:nvPr/>
        </p:nvPicPr>
        <p:blipFill>
          <a:blip r:embed="rId3"/>
          <a:stretch/>
        </p:blipFill>
        <p:spPr>
          <a:xfrm>
            <a:off x="4643280" y="1397160"/>
            <a:ext cx="3200040" cy="3200040"/>
          </a:xfrm>
          <a:prstGeom prst="rect">
            <a:avLst/>
          </a:prstGeom>
          <a:ln>
            <a:noFill/>
          </a:ln>
        </p:spPr>
      </p:pic>
      <p:sp>
        <p:nvSpPr>
          <p:cNvPr id="122" name="CustomShape 1"/>
          <p:cNvSpPr/>
          <p:nvPr/>
        </p:nvSpPr>
        <p:spPr>
          <a:xfrm>
            <a:off x="206388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1895</a:t>
            </a:r>
            <a:endParaRPr b="0" lang="ru-RU" sz="1800" spc="-1" strike="noStrike">
              <a:latin typeface="Arial"/>
            </a:endParaRPr>
          </a:p>
        </p:txBody>
      </p:sp>
      <p:sp>
        <p:nvSpPr>
          <p:cNvPr id="123" name="CustomShape 2"/>
          <p:cNvSpPr/>
          <p:nvPr/>
        </p:nvSpPr>
        <p:spPr>
          <a:xfrm>
            <a:off x="464544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1920</a:t>
            </a:r>
            <a:endParaRPr b="0" lang="ru-RU" sz="1800" spc="-1" strike="noStrike">
              <a:latin typeface="Arial"/>
            </a:endParaRPr>
          </a:p>
        </p:txBody>
      </p:sp>
      <p:sp>
        <p:nvSpPr>
          <p:cNvPr id="124"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2C4F341D-C4C1-4F4A-A175-F11CBCB3E3A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25" name="Picture 2" descr="C:\Users\Demon\Desktop\png\JINR-logo-RUS_color_4.png"/>
          <p:cNvPicPr/>
          <p:nvPr/>
        </p:nvPicPr>
        <p:blipFill>
          <a:blip r:embed="rId4"/>
          <a:stretch/>
        </p:blipFill>
        <p:spPr>
          <a:xfrm>
            <a:off x="0" y="0"/>
            <a:ext cx="3704760" cy="1515240"/>
          </a:xfrm>
          <a:prstGeom prst="rect">
            <a:avLst/>
          </a:prstGeom>
          <a:ln>
            <a:noFill/>
          </a:ln>
        </p:spPr>
      </p:pic>
      <p:sp>
        <p:nvSpPr>
          <p:cNvPr id="126" name="CustomShape 4"/>
          <p:cNvSpPr/>
          <p:nvPr/>
        </p:nvSpPr>
        <p:spPr>
          <a:xfrm>
            <a:off x="7291800" y="420480"/>
            <a:ext cx="107892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Detectors</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27"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28" name="Picture 2" descr="Люминофор - Светящаяся бумага и плёнка"/>
          <p:cNvPicPr/>
          <p:nvPr/>
        </p:nvPicPr>
        <p:blipFill>
          <a:blip r:embed="rId2"/>
          <a:stretch/>
        </p:blipFill>
        <p:spPr>
          <a:xfrm>
            <a:off x="104760" y="1397160"/>
            <a:ext cx="4266720" cy="3200040"/>
          </a:xfrm>
          <a:prstGeom prst="rect">
            <a:avLst/>
          </a:prstGeom>
          <a:ln>
            <a:noFill/>
          </a:ln>
        </p:spPr>
      </p:pic>
      <p:pic>
        <p:nvPicPr>
          <p:cNvPr id="129" name="Picture 3" descr=""/>
          <p:cNvPicPr/>
          <p:nvPr/>
        </p:nvPicPr>
        <p:blipFill>
          <a:blip r:embed="rId3"/>
          <a:stretch/>
        </p:blipFill>
        <p:spPr>
          <a:xfrm>
            <a:off x="4643280" y="1397160"/>
            <a:ext cx="3200040" cy="3200040"/>
          </a:xfrm>
          <a:prstGeom prst="rect">
            <a:avLst/>
          </a:prstGeom>
          <a:ln>
            <a:noFill/>
          </a:ln>
        </p:spPr>
      </p:pic>
      <p:pic>
        <p:nvPicPr>
          <p:cNvPr id="130" name="Picture 4" descr=""/>
          <p:cNvPicPr/>
          <p:nvPr/>
        </p:nvPicPr>
        <p:blipFill>
          <a:blip r:embed="rId4"/>
          <a:stretch/>
        </p:blipFill>
        <p:spPr>
          <a:xfrm>
            <a:off x="7932600" y="1397160"/>
            <a:ext cx="4160160" cy="3200040"/>
          </a:xfrm>
          <a:prstGeom prst="rect">
            <a:avLst/>
          </a:prstGeom>
          <a:ln>
            <a:noFill/>
          </a:ln>
        </p:spPr>
      </p:pic>
      <p:sp>
        <p:nvSpPr>
          <p:cNvPr id="131" name="CustomShape 1"/>
          <p:cNvSpPr/>
          <p:nvPr/>
        </p:nvSpPr>
        <p:spPr>
          <a:xfrm>
            <a:off x="206388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1895</a:t>
            </a:r>
            <a:endParaRPr b="0" lang="ru-RU" sz="1800" spc="-1" strike="noStrike">
              <a:latin typeface="Arial"/>
            </a:endParaRPr>
          </a:p>
        </p:txBody>
      </p:sp>
      <p:sp>
        <p:nvSpPr>
          <p:cNvPr id="132" name="CustomShape 2"/>
          <p:cNvSpPr/>
          <p:nvPr/>
        </p:nvSpPr>
        <p:spPr>
          <a:xfrm>
            <a:off x="464544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1920</a:t>
            </a:r>
            <a:endParaRPr b="0" lang="ru-RU" sz="1800" spc="-1" strike="noStrike">
              <a:latin typeface="Arial"/>
            </a:endParaRPr>
          </a:p>
        </p:txBody>
      </p:sp>
      <p:sp>
        <p:nvSpPr>
          <p:cNvPr id="133" name="CustomShape 3"/>
          <p:cNvSpPr/>
          <p:nvPr/>
        </p:nvSpPr>
        <p:spPr>
          <a:xfrm>
            <a:off x="10056600" y="466020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1980</a:t>
            </a:r>
            <a:endParaRPr b="0" lang="ru-RU" sz="1800" spc="-1" strike="noStrike">
              <a:latin typeface="Arial"/>
            </a:endParaRPr>
          </a:p>
        </p:txBody>
      </p:sp>
      <p:sp>
        <p:nvSpPr>
          <p:cNvPr id="134" name="TextShape 4"/>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BAAD2F95-8355-4DF0-9F00-700DD894283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35" name="Picture 2" descr="C:\Users\Demon\Desktop\png\JINR-logo-RUS_color_4.png"/>
          <p:cNvPicPr/>
          <p:nvPr/>
        </p:nvPicPr>
        <p:blipFill>
          <a:blip r:embed="rId5"/>
          <a:stretch/>
        </p:blipFill>
        <p:spPr>
          <a:xfrm>
            <a:off x="0" y="0"/>
            <a:ext cx="3704760" cy="1515240"/>
          </a:xfrm>
          <a:prstGeom prst="rect">
            <a:avLst/>
          </a:prstGeom>
          <a:ln>
            <a:noFill/>
          </a:ln>
        </p:spPr>
      </p:pic>
      <p:sp>
        <p:nvSpPr>
          <p:cNvPr id="136" name="CustomShape 5"/>
          <p:cNvSpPr/>
          <p:nvPr/>
        </p:nvSpPr>
        <p:spPr>
          <a:xfrm>
            <a:off x="7291800" y="420480"/>
            <a:ext cx="107892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Detectors</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37"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38" name="Picture 2" descr="Люминофор - Светящаяся бумага и плёнка"/>
          <p:cNvPicPr/>
          <p:nvPr/>
        </p:nvPicPr>
        <p:blipFill>
          <a:blip r:embed="rId2"/>
          <a:stretch/>
        </p:blipFill>
        <p:spPr>
          <a:xfrm>
            <a:off x="104760" y="1397160"/>
            <a:ext cx="4266720" cy="3200040"/>
          </a:xfrm>
          <a:prstGeom prst="rect">
            <a:avLst/>
          </a:prstGeom>
          <a:ln>
            <a:noFill/>
          </a:ln>
        </p:spPr>
      </p:pic>
      <p:pic>
        <p:nvPicPr>
          <p:cNvPr id="139" name="Picture 3" descr=""/>
          <p:cNvPicPr/>
          <p:nvPr/>
        </p:nvPicPr>
        <p:blipFill>
          <a:blip r:embed="rId3"/>
          <a:stretch/>
        </p:blipFill>
        <p:spPr>
          <a:xfrm>
            <a:off x="4643280" y="1397160"/>
            <a:ext cx="3200040" cy="3200040"/>
          </a:xfrm>
          <a:prstGeom prst="rect">
            <a:avLst/>
          </a:prstGeom>
          <a:ln>
            <a:noFill/>
          </a:ln>
        </p:spPr>
      </p:pic>
      <p:pic>
        <p:nvPicPr>
          <p:cNvPr id="140" name="Picture 4" descr=""/>
          <p:cNvPicPr/>
          <p:nvPr/>
        </p:nvPicPr>
        <p:blipFill>
          <a:blip r:embed="rId4"/>
          <a:stretch/>
        </p:blipFill>
        <p:spPr>
          <a:xfrm>
            <a:off x="7932600" y="1397160"/>
            <a:ext cx="4160160" cy="3200040"/>
          </a:xfrm>
          <a:prstGeom prst="rect">
            <a:avLst/>
          </a:prstGeom>
          <a:ln>
            <a:noFill/>
          </a:ln>
        </p:spPr>
      </p:pic>
      <p:pic>
        <p:nvPicPr>
          <p:cNvPr id="141" name="Picture 5" descr=""/>
          <p:cNvPicPr/>
          <p:nvPr/>
        </p:nvPicPr>
        <p:blipFill>
          <a:blip r:embed="rId5"/>
          <a:stretch/>
        </p:blipFill>
        <p:spPr>
          <a:xfrm>
            <a:off x="3855960" y="4671360"/>
            <a:ext cx="4479480" cy="2186280"/>
          </a:xfrm>
          <a:prstGeom prst="rect">
            <a:avLst/>
          </a:prstGeom>
          <a:ln>
            <a:noFill/>
          </a:ln>
        </p:spPr>
      </p:pic>
      <p:sp>
        <p:nvSpPr>
          <p:cNvPr id="142" name="CustomShape 1"/>
          <p:cNvSpPr/>
          <p:nvPr/>
        </p:nvSpPr>
        <p:spPr>
          <a:xfrm>
            <a:off x="8461440" y="6039000"/>
            <a:ext cx="119268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1999 - 2005</a:t>
            </a:r>
            <a:endParaRPr b="0" lang="ru-RU" sz="1800" spc="-1" strike="noStrike">
              <a:latin typeface="Arial"/>
            </a:endParaRPr>
          </a:p>
        </p:txBody>
      </p:sp>
      <p:sp>
        <p:nvSpPr>
          <p:cNvPr id="143" name="CustomShape 2"/>
          <p:cNvSpPr/>
          <p:nvPr/>
        </p:nvSpPr>
        <p:spPr>
          <a:xfrm>
            <a:off x="206388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1895</a:t>
            </a:r>
            <a:endParaRPr b="0" lang="ru-RU" sz="1800" spc="-1" strike="noStrike">
              <a:latin typeface="Arial"/>
            </a:endParaRPr>
          </a:p>
        </p:txBody>
      </p:sp>
      <p:sp>
        <p:nvSpPr>
          <p:cNvPr id="144" name="CustomShape 3"/>
          <p:cNvSpPr/>
          <p:nvPr/>
        </p:nvSpPr>
        <p:spPr>
          <a:xfrm>
            <a:off x="4645440" y="46976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1920</a:t>
            </a:r>
            <a:endParaRPr b="0" lang="ru-RU" sz="1800" spc="-1" strike="noStrike">
              <a:latin typeface="Arial"/>
            </a:endParaRPr>
          </a:p>
        </p:txBody>
      </p:sp>
      <p:sp>
        <p:nvSpPr>
          <p:cNvPr id="145" name="CustomShape 4"/>
          <p:cNvSpPr/>
          <p:nvPr/>
        </p:nvSpPr>
        <p:spPr>
          <a:xfrm>
            <a:off x="10056600" y="466020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1980</a:t>
            </a:r>
            <a:endParaRPr b="0" lang="ru-RU" sz="1800" spc="-1" strike="noStrike">
              <a:latin typeface="Arial"/>
            </a:endParaRPr>
          </a:p>
        </p:txBody>
      </p:sp>
      <p:sp>
        <p:nvSpPr>
          <p:cNvPr id="146" name="TextShape 5"/>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EDD2ABFD-D5A4-4A31-AA01-213A70B17E35}"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47" name="Picture 2" descr="C:\Users\Demon\Desktop\png\JINR-logo-RUS_color_4.png"/>
          <p:cNvPicPr/>
          <p:nvPr/>
        </p:nvPicPr>
        <p:blipFill>
          <a:blip r:embed="rId6"/>
          <a:stretch/>
        </p:blipFill>
        <p:spPr>
          <a:xfrm>
            <a:off x="0" y="0"/>
            <a:ext cx="3704760" cy="1515240"/>
          </a:xfrm>
          <a:prstGeom prst="rect">
            <a:avLst/>
          </a:prstGeom>
          <a:ln>
            <a:noFill/>
          </a:ln>
        </p:spPr>
      </p:pic>
      <p:sp>
        <p:nvSpPr>
          <p:cNvPr id="148" name="CustomShape 6"/>
          <p:cNvSpPr/>
          <p:nvPr/>
        </p:nvSpPr>
        <p:spPr>
          <a:xfrm>
            <a:off x="7291800" y="420480"/>
            <a:ext cx="107892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Detectors</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49"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50"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8CF3B5EE-6E8A-495A-8665-79DB44BAD42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51" name="Picture 2" descr="C:\Users\Demon\Desktop\png\JINR-logo-RUS_color_4.png"/>
          <p:cNvPicPr/>
          <p:nvPr/>
        </p:nvPicPr>
        <p:blipFill>
          <a:blip r:embed="rId2"/>
          <a:stretch/>
        </p:blipFill>
        <p:spPr>
          <a:xfrm>
            <a:off x="0" y="0"/>
            <a:ext cx="3704760" cy="1515240"/>
          </a:xfrm>
          <a:prstGeom prst="rect">
            <a:avLst/>
          </a:prstGeom>
          <a:ln>
            <a:noFill/>
          </a:ln>
        </p:spPr>
      </p:pic>
      <p:pic>
        <p:nvPicPr>
          <p:cNvPr id="152" name="Picture 6" descr="figure 1"/>
          <p:cNvPicPr/>
          <p:nvPr/>
        </p:nvPicPr>
        <p:blipFill>
          <a:blip r:embed="rId3"/>
          <a:srcRect l="1788" t="0" r="0" b="39865"/>
          <a:stretch/>
        </p:blipFill>
        <p:spPr>
          <a:xfrm>
            <a:off x="1347480" y="1375200"/>
            <a:ext cx="9218520" cy="5336640"/>
          </a:xfrm>
          <a:prstGeom prst="rect">
            <a:avLst/>
          </a:prstGeom>
          <a:ln>
            <a:noFill/>
          </a:ln>
        </p:spPr>
      </p:pic>
      <p:sp>
        <p:nvSpPr>
          <p:cNvPr id="153" name="CustomShape 2"/>
          <p:cNvSpPr/>
          <p:nvPr/>
        </p:nvSpPr>
        <p:spPr>
          <a:xfrm>
            <a:off x="7589160" y="420480"/>
            <a:ext cx="4845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CТ</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4"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55" name="CustomShape 1"/>
          <p:cNvSpPr/>
          <p:nvPr/>
        </p:nvSpPr>
        <p:spPr>
          <a:xfrm>
            <a:off x="7604640" y="420480"/>
            <a:ext cx="4539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КТ</a:t>
            </a:r>
            <a:endParaRPr b="0" lang="ru-RU" sz="1800" spc="-1" strike="noStrike">
              <a:latin typeface="Arial"/>
            </a:endParaRPr>
          </a:p>
        </p:txBody>
      </p:sp>
      <p:sp>
        <p:nvSpPr>
          <p:cNvPr id="156"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565535D5-976A-4228-8264-FAF588FE0F1F}"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57" name="Picture 2" descr="C:\Users\Demon\Desktop\png\JINR-logo-RUS_color_4.png"/>
          <p:cNvPicPr/>
          <p:nvPr/>
        </p:nvPicPr>
        <p:blipFill>
          <a:blip r:embed="rId2"/>
          <a:stretch/>
        </p:blipFill>
        <p:spPr>
          <a:xfrm>
            <a:off x="0" y="0"/>
            <a:ext cx="3704760" cy="1515240"/>
          </a:xfrm>
          <a:prstGeom prst="rect">
            <a:avLst/>
          </a:prstGeom>
          <a:ln>
            <a:noFill/>
          </a:ln>
        </p:spPr>
      </p:pic>
      <p:pic>
        <p:nvPicPr>
          <p:cNvPr id="158" name="Picture 3" descr=""/>
          <p:cNvPicPr/>
          <p:nvPr/>
        </p:nvPicPr>
        <p:blipFill>
          <a:blip r:embed="rId3"/>
          <a:stretch/>
        </p:blipFill>
        <p:spPr>
          <a:xfrm>
            <a:off x="2495520" y="476280"/>
            <a:ext cx="7200720" cy="5914800"/>
          </a:xfrm>
          <a:prstGeom prst="rect">
            <a:avLst/>
          </a:prstGeom>
          <a:ln>
            <a:noFill/>
          </a:ln>
        </p:spPr>
      </p:pic>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59"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60"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BCDD983B-124D-4EDA-AA7F-261DB3A557D4}"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61" name="Picture 2" descr="C:\Users\Demon\Desktop\png\JINR-logo-RUS_color_4.png"/>
          <p:cNvPicPr/>
          <p:nvPr/>
        </p:nvPicPr>
        <p:blipFill>
          <a:blip r:embed="rId2"/>
          <a:stretch/>
        </p:blipFill>
        <p:spPr>
          <a:xfrm>
            <a:off x="0" y="0"/>
            <a:ext cx="3704760" cy="1515240"/>
          </a:xfrm>
          <a:prstGeom prst="rect">
            <a:avLst/>
          </a:prstGeom>
          <a:ln>
            <a:noFill/>
          </a:ln>
        </p:spPr>
      </p:pic>
      <p:pic>
        <p:nvPicPr>
          <p:cNvPr id="162" name="Picture 2" descr="C:\Users\Demon\Downloads\MA_exp_theor.png"/>
          <p:cNvPicPr/>
          <p:nvPr/>
        </p:nvPicPr>
        <p:blipFill>
          <a:blip r:embed="rId3"/>
          <a:stretch/>
        </p:blipFill>
        <p:spPr>
          <a:xfrm>
            <a:off x="81720" y="1515600"/>
            <a:ext cx="7246440" cy="4333680"/>
          </a:xfrm>
          <a:prstGeom prst="rect">
            <a:avLst/>
          </a:prstGeom>
          <a:ln>
            <a:noFill/>
          </a:ln>
        </p:spPr>
      </p:pic>
      <p:sp>
        <p:nvSpPr>
          <p:cNvPr id="163" name="CustomShape 2"/>
          <p:cNvSpPr/>
          <p:nvPr/>
        </p:nvSpPr>
        <p:spPr>
          <a:xfrm>
            <a:off x="7589160" y="420480"/>
            <a:ext cx="4845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CТ</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64"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65"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6AC89AA9-0EFD-410D-AA0C-0BC0EA6D18EF}"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66" name="Picture 2" descr="C:\Users\Demon\Desktop\png\JINR-logo-RUS_color_4.png"/>
          <p:cNvPicPr/>
          <p:nvPr/>
        </p:nvPicPr>
        <p:blipFill>
          <a:blip r:embed="rId2"/>
          <a:stretch/>
        </p:blipFill>
        <p:spPr>
          <a:xfrm>
            <a:off x="0" y="0"/>
            <a:ext cx="3704760" cy="1515240"/>
          </a:xfrm>
          <a:prstGeom prst="rect">
            <a:avLst/>
          </a:prstGeom>
          <a:ln>
            <a:noFill/>
          </a:ln>
        </p:spPr>
      </p:pic>
      <p:pic>
        <p:nvPicPr>
          <p:cNvPr id="167" name="Picture 22" descr=""/>
          <p:cNvPicPr/>
          <p:nvPr/>
        </p:nvPicPr>
        <p:blipFill>
          <a:blip r:embed="rId3"/>
          <a:stretch/>
        </p:blipFill>
        <p:spPr>
          <a:xfrm>
            <a:off x="7256160" y="1821240"/>
            <a:ext cx="4931640" cy="3432600"/>
          </a:xfrm>
          <a:prstGeom prst="rect">
            <a:avLst/>
          </a:prstGeom>
          <a:ln>
            <a:noFill/>
          </a:ln>
        </p:spPr>
      </p:pic>
      <p:pic>
        <p:nvPicPr>
          <p:cNvPr id="168" name="Picture 2" descr="C:\Users\Demon\Downloads\MA_exp_theor.png"/>
          <p:cNvPicPr/>
          <p:nvPr/>
        </p:nvPicPr>
        <p:blipFill>
          <a:blip r:embed="rId4"/>
          <a:stretch/>
        </p:blipFill>
        <p:spPr>
          <a:xfrm>
            <a:off x="81720" y="1515600"/>
            <a:ext cx="7246440" cy="4333680"/>
          </a:xfrm>
          <a:prstGeom prst="rect">
            <a:avLst/>
          </a:prstGeom>
          <a:ln>
            <a:noFill/>
          </a:ln>
        </p:spPr>
      </p:pic>
      <p:sp>
        <p:nvSpPr>
          <p:cNvPr id="169" name="CustomShape 2"/>
          <p:cNvSpPr/>
          <p:nvPr/>
        </p:nvSpPr>
        <p:spPr>
          <a:xfrm>
            <a:off x="7589160" y="420480"/>
            <a:ext cx="4845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CТ</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5" name="Picture 5" descr="Picture 5"/>
          <p:cNvPicPr/>
          <p:nvPr/>
        </p:nvPicPr>
        <p:blipFill>
          <a:blip r:embed="rId1"/>
          <a:srcRect l="56660" t="9850" r="15437" b="62239"/>
          <a:stretch/>
        </p:blipFill>
        <p:spPr>
          <a:xfrm>
            <a:off x="0" y="-17640"/>
            <a:ext cx="12191760" cy="6857640"/>
          </a:xfrm>
          <a:prstGeom prst="rect">
            <a:avLst/>
          </a:prstGeom>
          <a:ln w="12600">
            <a:noFill/>
          </a:ln>
        </p:spPr>
      </p:pic>
      <p:pic>
        <p:nvPicPr>
          <p:cNvPr id="46" name="Picture 22" descr="Im L1 RontHand"/>
          <p:cNvPicPr/>
          <p:nvPr/>
        </p:nvPicPr>
        <p:blipFill>
          <a:blip r:embed="rId2"/>
          <a:stretch/>
        </p:blipFill>
        <p:spPr>
          <a:xfrm>
            <a:off x="5927760" y="1736280"/>
            <a:ext cx="2826360" cy="4289040"/>
          </a:xfrm>
          <a:prstGeom prst="rect">
            <a:avLst/>
          </a:prstGeom>
          <a:ln>
            <a:noFill/>
          </a:ln>
        </p:spPr>
      </p:pic>
      <p:pic>
        <p:nvPicPr>
          <p:cNvPr id="47" name="Picture 3" descr=""/>
          <p:cNvPicPr/>
          <p:nvPr/>
        </p:nvPicPr>
        <p:blipFill>
          <a:blip r:embed="rId3"/>
          <a:stretch/>
        </p:blipFill>
        <p:spPr>
          <a:xfrm>
            <a:off x="230760" y="1762920"/>
            <a:ext cx="2630160" cy="4361040"/>
          </a:xfrm>
          <a:prstGeom prst="rect">
            <a:avLst/>
          </a:prstGeom>
          <a:ln>
            <a:noFill/>
          </a:ln>
        </p:spPr>
      </p:pic>
      <p:pic>
        <p:nvPicPr>
          <p:cNvPr id="48" name="Picture 8" descr="Катодные лучи | Наука | Fandom"/>
          <p:cNvPicPr/>
          <p:nvPr/>
        </p:nvPicPr>
        <p:blipFill>
          <a:blip r:embed="rId4"/>
          <a:stretch/>
        </p:blipFill>
        <p:spPr>
          <a:xfrm>
            <a:off x="2861280" y="2212560"/>
            <a:ext cx="3066120" cy="2397960"/>
          </a:xfrm>
          <a:prstGeom prst="rect">
            <a:avLst/>
          </a:prstGeom>
          <a:ln>
            <a:noFill/>
          </a:ln>
        </p:spPr>
      </p:pic>
      <p:grpSp>
        <p:nvGrpSpPr>
          <p:cNvPr id="49" name="Group 1"/>
          <p:cNvGrpSpPr/>
          <p:nvPr/>
        </p:nvGrpSpPr>
        <p:grpSpPr>
          <a:xfrm>
            <a:off x="8857440" y="1674360"/>
            <a:ext cx="2890440" cy="4466520"/>
            <a:chOff x="8857440" y="1674360"/>
            <a:chExt cx="2890440" cy="4466520"/>
          </a:xfrm>
        </p:grpSpPr>
        <p:pic>
          <p:nvPicPr>
            <p:cNvPr id="50" name="Picture 2" descr=""/>
            <p:cNvPicPr/>
            <p:nvPr/>
          </p:nvPicPr>
          <p:blipFill>
            <a:blip r:embed="rId5"/>
            <a:stretch/>
          </p:blipFill>
          <p:spPr>
            <a:xfrm>
              <a:off x="8862840" y="1674360"/>
              <a:ext cx="2884680" cy="3687120"/>
            </a:xfrm>
            <a:prstGeom prst="rect">
              <a:avLst/>
            </a:prstGeom>
            <a:ln>
              <a:noFill/>
            </a:ln>
          </p:spPr>
        </p:pic>
        <p:pic>
          <p:nvPicPr>
            <p:cNvPr id="51" name="Picture 23" descr="Im L1 RontSignature"/>
            <p:cNvPicPr/>
            <p:nvPr/>
          </p:nvPicPr>
          <p:blipFill>
            <a:blip r:embed="rId6"/>
            <a:stretch/>
          </p:blipFill>
          <p:spPr>
            <a:xfrm>
              <a:off x="8857440" y="5362560"/>
              <a:ext cx="2890440" cy="778320"/>
            </a:xfrm>
            <a:prstGeom prst="rect">
              <a:avLst/>
            </a:prstGeom>
            <a:ln>
              <a:noFill/>
            </a:ln>
          </p:spPr>
        </p:pic>
      </p:grpSp>
      <p:sp>
        <p:nvSpPr>
          <p:cNvPr id="52" name="CustomShape 2"/>
          <p:cNvSpPr/>
          <p:nvPr/>
        </p:nvSpPr>
        <p:spPr>
          <a:xfrm>
            <a:off x="7465680" y="420480"/>
            <a:ext cx="7311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X-rays</a:t>
            </a:r>
            <a:endParaRPr b="0" lang="ru-RU" sz="1800" spc="-1" strike="noStrike">
              <a:latin typeface="Arial"/>
            </a:endParaRPr>
          </a:p>
        </p:txBody>
      </p:sp>
      <p:sp>
        <p:nvSpPr>
          <p:cNvPr id="53"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19CDA5C8-915B-4B25-8779-EE0561EB884B}"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54" name="Picture 2" descr="C:\Users\Demon\Desktop\png\JINR-logo-RUS_color_4.png"/>
          <p:cNvPicPr/>
          <p:nvPr/>
        </p:nvPicPr>
        <p:blipFill>
          <a:blip r:embed="rId7"/>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0"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71" name="CustomShape 1"/>
          <p:cNvSpPr/>
          <p:nvPr/>
        </p:nvSpPr>
        <p:spPr>
          <a:xfrm>
            <a:off x="7589160" y="420480"/>
            <a:ext cx="4845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CТ</a:t>
            </a:r>
            <a:endParaRPr b="0" lang="ru-RU" sz="1800" spc="-1" strike="noStrike">
              <a:latin typeface="Arial"/>
            </a:endParaRPr>
          </a:p>
        </p:txBody>
      </p:sp>
      <p:sp>
        <p:nvSpPr>
          <p:cNvPr id="172"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63A20E23-4A93-473A-A7CA-02267ED6761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73" name="Picture 2" descr="C:\Users\Demon\Desktop\png\JINR-logo-RUS_color_4.png"/>
          <p:cNvPicPr/>
          <p:nvPr/>
        </p:nvPicPr>
        <p:blipFill>
          <a:blip r:embed="rId2"/>
          <a:stretch/>
        </p:blipFill>
        <p:spPr>
          <a:xfrm>
            <a:off x="0" y="0"/>
            <a:ext cx="3704760" cy="1515240"/>
          </a:xfrm>
          <a:prstGeom prst="rect">
            <a:avLst/>
          </a:prstGeom>
          <a:ln>
            <a:noFill/>
          </a:ln>
        </p:spPr>
      </p:pic>
      <p:pic>
        <p:nvPicPr>
          <p:cNvPr id="174" name="Picture 4" descr=""/>
          <p:cNvPicPr/>
          <p:nvPr/>
        </p:nvPicPr>
        <p:blipFill>
          <a:blip r:embed="rId3"/>
          <a:stretch/>
        </p:blipFill>
        <p:spPr>
          <a:xfrm>
            <a:off x="936360" y="1190520"/>
            <a:ext cx="9477000" cy="566712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76" name="CustomShape 1"/>
          <p:cNvSpPr/>
          <p:nvPr/>
        </p:nvSpPr>
        <p:spPr>
          <a:xfrm>
            <a:off x="7589160" y="420480"/>
            <a:ext cx="4845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Arial"/>
                <a:ea typeface="Calibri"/>
              </a:rPr>
              <a:t>CT</a:t>
            </a:r>
            <a:endParaRPr b="0" lang="ru-RU" sz="1800" spc="-1" strike="noStrike">
              <a:latin typeface="Arial"/>
            </a:endParaRPr>
          </a:p>
        </p:txBody>
      </p:sp>
      <p:sp>
        <p:nvSpPr>
          <p:cNvPr id="177"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5B7A53E0-7FD9-4208-870B-16A2B4C60E13}"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78" name="Picture 2" descr="C:\Users\Demon\Desktop\png\JINR-logo-RUS_color_4.png"/>
          <p:cNvPicPr/>
          <p:nvPr/>
        </p:nvPicPr>
        <p:blipFill>
          <a:blip r:embed="rId2"/>
          <a:stretch/>
        </p:blipFill>
        <p:spPr>
          <a:xfrm>
            <a:off x="0" y="0"/>
            <a:ext cx="3704760" cy="1515240"/>
          </a:xfrm>
          <a:prstGeom prst="rect">
            <a:avLst/>
          </a:prstGeom>
          <a:ln>
            <a:noFill/>
          </a:ln>
        </p:spPr>
      </p:pic>
      <p:grpSp>
        <p:nvGrpSpPr>
          <p:cNvPr id="179" name="Group 3"/>
          <p:cNvGrpSpPr/>
          <p:nvPr/>
        </p:nvGrpSpPr>
        <p:grpSpPr>
          <a:xfrm>
            <a:off x="2012040" y="1515600"/>
            <a:ext cx="7876440" cy="2709360"/>
            <a:chOff x="2012040" y="1515600"/>
            <a:chExt cx="7876440" cy="2709360"/>
          </a:xfrm>
        </p:grpSpPr>
        <p:pic>
          <p:nvPicPr>
            <p:cNvPr id="180" name="Рисунок 35_0" descr=""/>
            <p:cNvPicPr/>
            <p:nvPr/>
          </p:nvPicPr>
          <p:blipFill>
            <a:blip r:embed="rId3"/>
            <a:stretch/>
          </p:blipFill>
          <p:spPr>
            <a:xfrm>
              <a:off x="2012040" y="1515600"/>
              <a:ext cx="3071880" cy="2709360"/>
            </a:xfrm>
            <a:prstGeom prst="rect">
              <a:avLst/>
            </a:prstGeom>
            <a:ln>
              <a:noFill/>
            </a:ln>
          </p:spPr>
        </p:pic>
        <p:pic>
          <p:nvPicPr>
            <p:cNvPr id="181" name="Рисунок 36_0" descr=""/>
            <p:cNvPicPr/>
            <p:nvPr/>
          </p:nvPicPr>
          <p:blipFill>
            <a:blip r:embed="rId4"/>
            <a:stretch/>
          </p:blipFill>
          <p:spPr>
            <a:xfrm>
              <a:off x="4532760" y="1515600"/>
              <a:ext cx="2729880" cy="2709360"/>
            </a:xfrm>
            <a:prstGeom prst="rect">
              <a:avLst/>
            </a:prstGeom>
            <a:ln>
              <a:noFill/>
            </a:ln>
          </p:spPr>
        </p:pic>
        <p:pic>
          <p:nvPicPr>
            <p:cNvPr id="182" name="Рисунок 37_0" descr=""/>
            <p:cNvPicPr/>
            <p:nvPr/>
          </p:nvPicPr>
          <p:blipFill>
            <a:blip r:embed="rId5"/>
            <a:stretch/>
          </p:blipFill>
          <p:spPr>
            <a:xfrm>
              <a:off x="7142400" y="1525320"/>
              <a:ext cx="2746080" cy="2553480"/>
            </a:xfrm>
            <a:prstGeom prst="rect">
              <a:avLst/>
            </a:prstGeom>
            <a:ln>
              <a:noFill/>
            </a:ln>
          </p:spPr>
        </p:pic>
      </p:grpSp>
      <p:pic>
        <p:nvPicPr>
          <p:cNvPr id="183" name="Picture 15_2" descr="C:\Users\Demon\Downloads\Figure 2022-08-22 104117 (1).png"/>
          <p:cNvPicPr/>
          <p:nvPr/>
        </p:nvPicPr>
        <p:blipFill>
          <a:blip r:embed="rId6"/>
          <a:stretch/>
        </p:blipFill>
        <p:spPr>
          <a:xfrm>
            <a:off x="4373280" y="4056840"/>
            <a:ext cx="2889360" cy="1757520"/>
          </a:xfrm>
          <a:prstGeom prst="rect">
            <a:avLst/>
          </a:prstGeom>
          <a:ln>
            <a:noFill/>
          </a:ln>
        </p:spPr>
      </p:pic>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84"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85" name="Picture 2" descr=""/>
          <p:cNvPicPr/>
          <p:nvPr/>
        </p:nvPicPr>
        <p:blipFill>
          <a:blip r:embed="rId2"/>
          <a:srcRect l="0" t="0" r="50153" b="0"/>
          <a:stretch/>
        </p:blipFill>
        <p:spPr>
          <a:xfrm>
            <a:off x="852480" y="1212480"/>
            <a:ext cx="5226120" cy="4638240"/>
          </a:xfrm>
          <a:prstGeom prst="rect">
            <a:avLst/>
          </a:prstGeom>
          <a:ln>
            <a:noFill/>
          </a:ln>
        </p:spPr>
      </p:pic>
      <p:sp>
        <p:nvSpPr>
          <p:cNvPr id="186" name="CustomShape 1"/>
          <p:cNvSpPr/>
          <p:nvPr/>
        </p:nvSpPr>
        <p:spPr>
          <a:xfrm>
            <a:off x="7527240" y="420480"/>
            <a:ext cx="60804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МCТ</a:t>
            </a:r>
            <a:endParaRPr b="0" lang="ru-RU" sz="1800" spc="-1" strike="noStrike">
              <a:latin typeface="Arial"/>
            </a:endParaRPr>
          </a:p>
        </p:txBody>
      </p:sp>
      <p:sp>
        <p:nvSpPr>
          <p:cNvPr id="187"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453062E4-23AC-4603-9C24-605BA954F3E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88" name="Picture 2" descr="C:\Users\Demon\Downloads\WhatsApp Image 2024-02-08 at 14.56.31_8bb0da5a.jpg"/>
          <p:cNvPicPr/>
          <p:nvPr/>
        </p:nvPicPr>
        <p:blipFill>
          <a:blip r:embed="rId3"/>
          <a:stretch/>
        </p:blipFill>
        <p:spPr>
          <a:xfrm>
            <a:off x="6838560" y="1181520"/>
            <a:ext cx="4353840" cy="4700520"/>
          </a:xfrm>
          <a:prstGeom prst="rect">
            <a:avLst/>
          </a:prstGeom>
          <a:ln>
            <a:noFill/>
          </a:ln>
        </p:spPr>
      </p:pic>
      <p:pic>
        <p:nvPicPr>
          <p:cNvPr id="189" name="Picture 2" descr="C:\Users\Demon\Desktop\png\JINR-logo-RUS_color_4.png"/>
          <p:cNvPicPr/>
          <p:nvPr/>
        </p:nvPicPr>
        <p:blipFill>
          <a:blip r:embed="rId4"/>
          <a:stretch/>
        </p:blipFill>
        <p:spPr>
          <a:xfrm>
            <a:off x="0" y="0"/>
            <a:ext cx="3704760" cy="1515240"/>
          </a:xfrm>
          <a:prstGeom prst="rect">
            <a:avLst/>
          </a:prstGeom>
          <a:ln>
            <a:noFill/>
          </a:ln>
        </p:spPr>
      </p:pic>
      <p:sp>
        <p:nvSpPr>
          <p:cNvPr id="190" name="CustomShape 3"/>
          <p:cNvSpPr/>
          <p:nvPr/>
        </p:nvSpPr>
        <p:spPr>
          <a:xfrm>
            <a:off x="2260800" y="6028200"/>
            <a:ext cx="7892640" cy="639000"/>
          </a:xfrm>
          <a:prstGeom prst="rect">
            <a:avLst/>
          </a:prstGeom>
          <a:noFill/>
          <a:ln>
            <a:noFill/>
          </a:ln>
        </p:spPr>
        <p:style>
          <a:lnRef idx="0"/>
          <a:fillRef idx="0"/>
          <a:effectRef idx="0"/>
          <a:fontRef idx="minor"/>
        </p:style>
        <p:txBody>
          <a:bodyPr wrap="none" lIns="90000" rIns="90000" tIns="45000" bIns="45000">
            <a:spAutoFit/>
          </a:bodyPr>
          <a:p>
            <a:pPr>
              <a:lnSpc>
                <a:spcPct val="100000"/>
              </a:lnSpc>
              <a:tabLst>
                <a:tab algn="l" pos="0"/>
              </a:tabLst>
            </a:pPr>
            <a:r>
              <a:rPr b="0" lang="ru-RU" sz="1800" spc="-1" strike="noStrike">
                <a:solidFill>
                  <a:srgbClr val="000000"/>
                </a:solidFill>
                <a:latin typeface="Calibri"/>
                <a:ea typeface="Calibri"/>
              </a:rPr>
              <a:t>Sam</a:t>
            </a:r>
            <a:r>
              <a:rPr b="0" lang="ru-RU" sz="1800" spc="-1" strike="noStrike">
                <a:solidFill>
                  <a:srgbClr val="000000"/>
                </a:solidFill>
                <a:latin typeface="Calibri"/>
                <a:ea typeface="Calibri"/>
              </a:rPr>
              <a:t>ples </a:t>
            </a:r>
            <a:r>
              <a:rPr b="0" lang="ru-RU" sz="1800" spc="-1" strike="noStrike">
                <a:solidFill>
                  <a:srgbClr val="000000"/>
                </a:solidFill>
                <a:latin typeface="Calibri"/>
                <a:ea typeface="Calibri"/>
              </a:rPr>
              <a:t>with </a:t>
            </a:r>
            <a:r>
              <a:rPr b="0" lang="ru-RU" sz="1800" spc="-1" strike="noStrike">
                <a:solidFill>
                  <a:srgbClr val="000000"/>
                </a:solidFill>
                <a:latin typeface="Calibri"/>
                <a:ea typeface="Calibri"/>
              </a:rPr>
              <a:t>cont</a:t>
            </a:r>
            <a:r>
              <a:rPr b="0" lang="ru-RU" sz="1800" spc="-1" strike="noStrike">
                <a:solidFill>
                  <a:srgbClr val="000000"/>
                </a:solidFill>
                <a:latin typeface="Calibri"/>
                <a:ea typeface="Calibri"/>
              </a:rPr>
              <a:t>rasts </a:t>
            </a:r>
            <a:r>
              <a:rPr b="0" lang="ru-RU" sz="1800" spc="-1" strike="noStrike">
                <a:solidFill>
                  <a:srgbClr val="000000"/>
                </a:solidFill>
                <a:latin typeface="Calibri"/>
                <a:ea typeface="Calibri"/>
              </a:rPr>
              <a:t>base</a:t>
            </a:r>
            <a:r>
              <a:rPr b="0" lang="ru-RU" sz="1800" spc="-1" strike="noStrike">
                <a:solidFill>
                  <a:srgbClr val="000000"/>
                </a:solidFill>
                <a:latin typeface="Calibri"/>
                <a:ea typeface="Calibri"/>
              </a:rPr>
              <a:t>d on </a:t>
            </a:r>
            <a:r>
              <a:rPr b="0" lang="ru-RU" sz="1800" spc="-1" strike="noStrike">
                <a:solidFill>
                  <a:srgbClr val="000000"/>
                </a:solidFill>
                <a:latin typeface="Calibri"/>
                <a:ea typeface="Calibri"/>
              </a:rPr>
              <a:t>lant</a:t>
            </a:r>
            <a:r>
              <a:rPr b="0" lang="ru-RU" sz="1800" spc="-1" strike="noStrike">
                <a:solidFill>
                  <a:srgbClr val="000000"/>
                </a:solidFill>
                <a:latin typeface="Calibri"/>
                <a:ea typeface="Calibri"/>
              </a:rPr>
              <a:t>hani</a:t>
            </a:r>
            <a:r>
              <a:rPr b="0" lang="ru-RU" sz="1800" spc="-1" strike="noStrike">
                <a:solidFill>
                  <a:srgbClr val="000000"/>
                </a:solidFill>
                <a:latin typeface="Calibri"/>
                <a:ea typeface="Calibri"/>
              </a:rPr>
              <a:t>des: </a:t>
            </a:r>
            <a:r>
              <a:rPr b="0" lang="ru-RU" sz="1800" spc="-1" strike="noStrike">
                <a:solidFill>
                  <a:srgbClr val="000000"/>
                </a:solidFill>
                <a:latin typeface="Calibri"/>
                <a:ea typeface="Calibri"/>
              </a:rPr>
              <a:t>gad</a:t>
            </a:r>
            <a:r>
              <a:rPr b="0" lang="ru-RU" sz="1800" spc="-1" strike="noStrike">
                <a:solidFill>
                  <a:srgbClr val="000000"/>
                </a:solidFill>
                <a:latin typeface="Calibri"/>
                <a:ea typeface="Calibri"/>
              </a:rPr>
              <a:t>olini</a:t>
            </a:r>
            <a:r>
              <a:rPr b="0" lang="ru-RU" sz="1800" spc="-1" strike="noStrike">
                <a:solidFill>
                  <a:srgbClr val="000000"/>
                </a:solidFill>
                <a:latin typeface="Calibri"/>
                <a:ea typeface="Calibri"/>
              </a:rPr>
              <a:t>um, </a:t>
            </a:r>
            <a:r>
              <a:rPr b="0" lang="ru-RU" sz="1800" spc="-1" strike="noStrike">
                <a:solidFill>
                  <a:srgbClr val="000000"/>
                </a:solidFill>
                <a:latin typeface="Calibri"/>
                <a:ea typeface="Calibri"/>
              </a:rPr>
              <a:t>neo</a:t>
            </a:r>
            <a:r>
              <a:rPr b="0" lang="ru-RU" sz="1800" spc="-1" strike="noStrike">
                <a:solidFill>
                  <a:srgbClr val="000000"/>
                </a:solidFill>
                <a:latin typeface="Calibri"/>
                <a:ea typeface="Calibri"/>
              </a:rPr>
              <a:t>dym</a:t>
            </a:r>
            <a:r>
              <a:rPr b="0" lang="ru-RU" sz="1800" spc="-1" strike="noStrike">
                <a:solidFill>
                  <a:srgbClr val="000000"/>
                </a:solidFill>
                <a:latin typeface="Calibri"/>
                <a:ea typeface="Calibri"/>
              </a:rPr>
              <a:t>ium, </a:t>
            </a:r>
            <a:r>
              <a:rPr b="0" lang="ru-RU" sz="1800" spc="-1" strike="noStrike">
                <a:solidFill>
                  <a:srgbClr val="000000"/>
                </a:solidFill>
                <a:latin typeface="Calibri"/>
                <a:ea typeface="Calibri"/>
              </a:rPr>
              <a:t>lant</a:t>
            </a:r>
            <a:r>
              <a:rPr b="0" lang="ru-RU" sz="1800" spc="-1" strike="noStrike">
                <a:solidFill>
                  <a:srgbClr val="000000"/>
                </a:solidFill>
                <a:latin typeface="Calibri"/>
                <a:ea typeface="Calibri"/>
              </a:rPr>
              <a:t>han</a:t>
            </a:r>
            <a:r>
              <a:rPr b="0" lang="ru-RU" sz="1800" spc="-1" strike="noStrike">
                <a:solidFill>
                  <a:srgbClr val="000000"/>
                </a:solidFill>
                <a:latin typeface="Calibri"/>
                <a:ea typeface="Calibri"/>
              </a:rPr>
              <a:t>um,</a:t>
            </a:r>
            <a:endParaRPr b="0" lang="ru-RU" sz="1800" spc="-1" strike="noStrike">
              <a:latin typeface="Arial"/>
            </a:endParaRPr>
          </a:p>
          <a:p>
            <a:pPr algn="ctr">
              <a:lnSpc>
                <a:spcPct val="100000"/>
              </a:lnSpc>
              <a:tabLst>
                <a:tab algn="l" pos="0"/>
              </a:tabLst>
            </a:pPr>
            <a:r>
              <a:rPr b="0" lang="en-US" sz="1800" spc="-1" strike="noStrike">
                <a:solidFill>
                  <a:srgbClr val="000000"/>
                </a:solidFill>
                <a:latin typeface="Calibri"/>
                <a:ea typeface="Calibri"/>
              </a:rPr>
              <a:t>ttps:</a:t>
            </a:r>
            <a:r>
              <a:rPr b="0" lang="en-US" sz="1800" spc="-1" strike="noStrike">
                <a:solidFill>
                  <a:srgbClr val="000000"/>
                </a:solidFill>
                <a:latin typeface="Calibri"/>
                <a:ea typeface="Calibri"/>
              </a:rPr>
              <a:t>//</a:t>
            </a:r>
            <a:r>
              <a:rPr b="0" lang="en-US" sz="1800" spc="-1" strike="noStrike">
                <a:solidFill>
                  <a:srgbClr val="000000"/>
                </a:solidFill>
                <a:latin typeface="Calibri"/>
                <a:ea typeface="Calibri"/>
              </a:rPr>
              <a:t>doi.</a:t>
            </a:r>
            <a:r>
              <a:rPr b="0" lang="en-US" sz="1800" spc="-1" strike="noStrike">
                <a:solidFill>
                  <a:srgbClr val="000000"/>
                </a:solidFill>
                <a:latin typeface="Calibri"/>
                <a:ea typeface="Calibri"/>
              </a:rPr>
              <a:t>org/</a:t>
            </a:r>
            <a:r>
              <a:rPr b="0" lang="en-US" sz="1800" spc="-1" strike="noStrike">
                <a:solidFill>
                  <a:srgbClr val="000000"/>
                </a:solidFill>
                <a:latin typeface="Calibri"/>
                <a:ea typeface="Calibri"/>
              </a:rPr>
              <a:t>10.3</a:t>
            </a:r>
            <a:r>
              <a:rPr b="0" lang="en-US" sz="1800" spc="-1" strike="noStrike">
                <a:solidFill>
                  <a:srgbClr val="000000"/>
                </a:solidFill>
                <a:latin typeface="Calibri"/>
                <a:ea typeface="Calibri"/>
              </a:rPr>
              <a:t>390/</a:t>
            </a:r>
            <a:r>
              <a:rPr b="0" lang="en-US" sz="1800" spc="-1" strike="noStrike">
                <a:solidFill>
                  <a:srgbClr val="000000"/>
                </a:solidFill>
                <a:latin typeface="Calibri"/>
                <a:ea typeface="Calibri"/>
              </a:rPr>
              <a:t>nan</a:t>
            </a:r>
            <a:r>
              <a:rPr b="0" lang="en-US" sz="1800" spc="-1" strike="noStrike">
                <a:solidFill>
                  <a:srgbClr val="000000"/>
                </a:solidFill>
                <a:latin typeface="Calibri"/>
                <a:ea typeface="Calibri"/>
              </a:rPr>
              <a:t>o12</a:t>
            </a:r>
            <a:r>
              <a:rPr b="0" lang="en-US" sz="1800" spc="-1" strike="noStrike">
                <a:solidFill>
                  <a:srgbClr val="000000"/>
                </a:solidFill>
                <a:latin typeface="Calibri"/>
                <a:ea typeface="Calibri"/>
              </a:rPr>
              <a:t>234</a:t>
            </a:r>
            <a:r>
              <a:rPr b="0" lang="en-US" sz="1800" spc="-1" strike="noStrike">
                <a:solidFill>
                  <a:srgbClr val="000000"/>
                </a:solidFill>
                <a:latin typeface="Calibri"/>
                <a:ea typeface="Calibri"/>
              </a:rPr>
              <a:t>110</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1"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192" name="Picture 2" descr=""/>
          <p:cNvPicPr/>
          <p:nvPr/>
        </p:nvPicPr>
        <p:blipFill>
          <a:blip r:embed="rId2"/>
          <a:stretch/>
        </p:blipFill>
        <p:spPr>
          <a:xfrm>
            <a:off x="852480" y="1212480"/>
            <a:ext cx="10486800" cy="4638240"/>
          </a:xfrm>
          <a:prstGeom prst="rect">
            <a:avLst/>
          </a:prstGeom>
          <a:ln>
            <a:noFill/>
          </a:ln>
        </p:spPr>
      </p:pic>
      <p:sp>
        <p:nvSpPr>
          <p:cNvPr id="193" name="CustomShape 1"/>
          <p:cNvSpPr/>
          <p:nvPr/>
        </p:nvSpPr>
        <p:spPr>
          <a:xfrm>
            <a:off x="7527240" y="420480"/>
            <a:ext cx="60804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МCТ</a:t>
            </a:r>
            <a:endParaRPr b="0" lang="ru-RU" sz="1800" spc="-1" strike="noStrike">
              <a:latin typeface="Arial"/>
            </a:endParaRPr>
          </a:p>
        </p:txBody>
      </p:sp>
      <p:sp>
        <p:nvSpPr>
          <p:cNvPr id="194" name="CustomShape 2"/>
          <p:cNvSpPr/>
          <p:nvPr/>
        </p:nvSpPr>
        <p:spPr>
          <a:xfrm>
            <a:off x="10056600" y="593640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2023</a:t>
            </a:r>
            <a:endParaRPr b="0" lang="ru-RU" sz="1800" spc="-1" strike="noStrike">
              <a:latin typeface="Arial"/>
            </a:endParaRPr>
          </a:p>
        </p:txBody>
      </p:sp>
      <p:sp>
        <p:nvSpPr>
          <p:cNvPr id="195"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81CF4EB4-2F3B-440A-AB21-116D6BE6614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sp>
        <p:nvSpPr>
          <p:cNvPr id="196" name="CustomShape 4"/>
          <p:cNvSpPr/>
          <p:nvPr/>
        </p:nvSpPr>
        <p:spPr>
          <a:xfrm>
            <a:off x="2260800" y="6028200"/>
            <a:ext cx="7892640" cy="639000"/>
          </a:xfrm>
          <a:prstGeom prst="rect">
            <a:avLst/>
          </a:prstGeom>
          <a:noFill/>
          <a:ln>
            <a:noFill/>
          </a:ln>
        </p:spPr>
        <p:style>
          <a:lnRef idx="0"/>
          <a:fillRef idx="0"/>
          <a:effectRef idx="0"/>
          <a:fontRef idx="minor"/>
        </p:style>
        <p:txBody>
          <a:bodyPr wrap="none" lIns="90000" rIns="90000" tIns="45000" bIns="45000">
            <a:spAutoFit/>
          </a:bodyPr>
          <a:p>
            <a:pPr>
              <a:lnSpc>
                <a:spcPct val="100000"/>
              </a:lnSpc>
              <a:tabLst>
                <a:tab algn="l" pos="0"/>
              </a:tabLst>
            </a:pPr>
            <a:r>
              <a:rPr b="0" lang="ru-RU" sz="1800" spc="-1" strike="noStrike">
                <a:solidFill>
                  <a:srgbClr val="000000"/>
                </a:solidFill>
                <a:latin typeface="Calibri"/>
                <a:ea typeface="Calibri"/>
              </a:rPr>
              <a:t>Samples with contrasts based on lanthanides: gadolinium, neodymium, lanthanum,</a:t>
            </a:r>
            <a:endParaRPr b="0" lang="ru-RU" sz="1800" spc="-1" strike="noStrike">
              <a:latin typeface="Arial"/>
            </a:endParaRPr>
          </a:p>
          <a:p>
            <a:pPr algn="ctr">
              <a:lnSpc>
                <a:spcPct val="100000"/>
              </a:lnSpc>
              <a:tabLst>
                <a:tab algn="l" pos="0"/>
              </a:tabLst>
            </a:pPr>
            <a:r>
              <a:rPr b="0" lang="en-US" sz="1800" spc="-1" strike="noStrike">
                <a:solidFill>
                  <a:srgbClr val="000000"/>
                </a:solidFill>
                <a:latin typeface="Calibri"/>
                <a:ea typeface="Calibri"/>
              </a:rPr>
              <a:t>ttps://doi.org/10.3390/nano12234110</a:t>
            </a:r>
            <a:endParaRPr b="0" lang="ru-RU" sz="1800" spc="-1" strike="noStrike">
              <a:latin typeface="Arial"/>
            </a:endParaRPr>
          </a:p>
        </p:txBody>
      </p:sp>
      <p:pic>
        <p:nvPicPr>
          <p:cNvPr id="197" name="Picture 2" descr="C:\Users\Demon\Desktop\png\JINR-logo-RUS_color_4.png"/>
          <p:cNvPicPr/>
          <p:nvPr/>
        </p:nvPicPr>
        <p:blipFill>
          <a:blip r:embed="rId3"/>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98"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199"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4083FF01-F8B0-4FB4-AF46-BBAEC7C5674F}"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00" name="Picture 2" descr="C:\Users\Demon\Downloads\mouse_GdSi.png"/>
          <p:cNvPicPr/>
          <p:nvPr/>
        </p:nvPicPr>
        <p:blipFill>
          <a:blip r:embed="rId2"/>
          <a:srcRect l="17922" t="20097" r="19574" b="12002"/>
          <a:stretch/>
        </p:blipFill>
        <p:spPr>
          <a:xfrm>
            <a:off x="2028600" y="1212480"/>
            <a:ext cx="8134560" cy="4970520"/>
          </a:xfrm>
          <a:prstGeom prst="rect">
            <a:avLst/>
          </a:prstGeom>
          <a:ln>
            <a:noFill/>
          </a:ln>
        </p:spPr>
      </p:pic>
      <p:sp>
        <p:nvSpPr>
          <p:cNvPr id="201" name="CustomShape 2"/>
          <p:cNvSpPr/>
          <p:nvPr/>
        </p:nvSpPr>
        <p:spPr>
          <a:xfrm>
            <a:off x="720000" y="6175440"/>
            <a:ext cx="10735920" cy="63900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 of a mouse with injected Gd/SiO2 contrast. Faculty of Chemistry and Faculty of Fundamental Medicine, Moscow State University. M.V. Lomonosov. RSF grant 22-15-00072.</a:t>
            </a:r>
            <a:endParaRPr b="0" lang="ru-RU" sz="1800" spc="-1" strike="noStrike">
              <a:latin typeface="Arial"/>
            </a:endParaRPr>
          </a:p>
        </p:txBody>
      </p:sp>
      <p:pic>
        <p:nvPicPr>
          <p:cNvPr id="202" name="Picture 2" descr="C:\Users\Demon\Desktop\png\JINR-logo-RUS_color_4.png"/>
          <p:cNvPicPr/>
          <p:nvPr/>
        </p:nvPicPr>
        <p:blipFill>
          <a:blip r:embed="rId3"/>
          <a:stretch/>
        </p:blipFill>
        <p:spPr>
          <a:xfrm>
            <a:off x="0" y="0"/>
            <a:ext cx="3704760" cy="1515240"/>
          </a:xfrm>
          <a:prstGeom prst="rect">
            <a:avLst/>
          </a:prstGeom>
          <a:ln>
            <a:noFill/>
          </a:ln>
        </p:spPr>
      </p:pic>
      <p:sp>
        <p:nvSpPr>
          <p:cNvPr id="203" name="CustomShape 3"/>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4"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05"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6C2738FA-26F3-45A7-AB0D-A1AC6DA3D027}"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06" name="Picture 2" descr="C:\Users\Demon\Desktop\png\JINR-logo-RUS_color_4.png"/>
          <p:cNvPicPr/>
          <p:nvPr/>
        </p:nvPicPr>
        <p:blipFill>
          <a:blip r:embed="rId2"/>
          <a:stretch/>
        </p:blipFill>
        <p:spPr>
          <a:xfrm>
            <a:off x="0" y="0"/>
            <a:ext cx="3704760" cy="1515240"/>
          </a:xfrm>
          <a:prstGeom prst="rect">
            <a:avLst/>
          </a:prstGeom>
          <a:ln>
            <a:noFill/>
          </a:ln>
        </p:spPr>
      </p:pic>
      <p:pic>
        <p:nvPicPr>
          <p:cNvPr id="207" name="Picture 2" descr=""/>
          <p:cNvPicPr/>
          <p:nvPr/>
        </p:nvPicPr>
        <p:blipFill>
          <a:blip r:embed="rId3"/>
          <a:stretch/>
        </p:blipFill>
        <p:spPr>
          <a:xfrm>
            <a:off x="1476720" y="1130760"/>
            <a:ext cx="9237960" cy="5196240"/>
          </a:xfrm>
          <a:prstGeom prst="rect">
            <a:avLst/>
          </a:prstGeom>
          <a:ln>
            <a:noFill/>
          </a:ln>
        </p:spPr>
      </p:pic>
      <p:sp>
        <p:nvSpPr>
          <p:cNvPr id="208" name="CustomShape 2"/>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09"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10"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42A66A2A-BF92-45BD-BCD9-017139019F7C}"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11" name="Picture 2" descr="C:\Users\Demon\Desktop\png\JINR-logo-RUS_color_4.png"/>
          <p:cNvPicPr/>
          <p:nvPr/>
        </p:nvPicPr>
        <p:blipFill>
          <a:blip r:embed="rId2"/>
          <a:stretch/>
        </p:blipFill>
        <p:spPr>
          <a:xfrm>
            <a:off x="0" y="0"/>
            <a:ext cx="3704760" cy="1515240"/>
          </a:xfrm>
          <a:prstGeom prst="rect">
            <a:avLst/>
          </a:prstGeom>
          <a:ln>
            <a:noFill/>
          </a:ln>
        </p:spPr>
      </p:pic>
      <p:pic>
        <p:nvPicPr>
          <p:cNvPr id="212" name="Picture 2" descr=""/>
          <p:cNvPicPr/>
          <p:nvPr/>
        </p:nvPicPr>
        <p:blipFill>
          <a:blip r:embed="rId3"/>
          <a:srcRect l="19990" t="9719" r="0" b="0"/>
          <a:stretch/>
        </p:blipFill>
        <p:spPr>
          <a:xfrm>
            <a:off x="1852560" y="1515600"/>
            <a:ext cx="8352720" cy="5102640"/>
          </a:xfrm>
          <a:prstGeom prst="rect">
            <a:avLst/>
          </a:prstGeom>
          <a:ln>
            <a:noFill/>
          </a:ln>
        </p:spPr>
      </p:pic>
      <p:sp>
        <p:nvSpPr>
          <p:cNvPr id="213" name="CustomShape 2"/>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14"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15"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C16C92BE-2488-4147-ADDA-1F69114EC374}"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16" name="Picture 2" descr="C:\Users\Demon\Downloads\nephrolith_overview_5.png"/>
          <p:cNvPicPr/>
          <p:nvPr/>
        </p:nvPicPr>
        <p:blipFill>
          <a:blip r:embed="rId2"/>
          <a:srcRect l="30800" t="10343" r="34599" b="25123"/>
          <a:stretch/>
        </p:blipFill>
        <p:spPr>
          <a:xfrm>
            <a:off x="1500120" y="1401480"/>
            <a:ext cx="4269960" cy="4479120"/>
          </a:xfrm>
          <a:prstGeom prst="rect">
            <a:avLst/>
          </a:prstGeom>
          <a:ln>
            <a:noFill/>
          </a:ln>
        </p:spPr>
      </p:pic>
      <p:pic>
        <p:nvPicPr>
          <p:cNvPr id="217" name="Picture 3" descr="C:\Users\Demon\Downloads\nephrolith_overview_4.png"/>
          <p:cNvPicPr/>
          <p:nvPr/>
        </p:nvPicPr>
        <p:blipFill>
          <a:blip r:embed="rId3"/>
          <a:srcRect l="32351" t="5439" r="31179" b="20986"/>
          <a:stretch/>
        </p:blipFill>
        <p:spPr>
          <a:xfrm>
            <a:off x="6762960" y="1401480"/>
            <a:ext cx="3946680" cy="4478400"/>
          </a:xfrm>
          <a:prstGeom prst="rect">
            <a:avLst/>
          </a:prstGeom>
          <a:ln>
            <a:noFill/>
          </a:ln>
        </p:spPr>
      </p:pic>
      <p:sp>
        <p:nvSpPr>
          <p:cNvPr id="218" name="CustomShape 2"/>
          <p:cNvSpPr/>
          <p:nvPr/>
        </p:nvSpPr>
        <p:spPr>
          <a:xfrm>
            <a:off x="1152000" y="5880960"/>
            <a:ext cx="993600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Kidney stone. Burial 4th millennium BC, Stavropol region. Research Institute and Museum of Anthropology of Moscow State University named after M.V. Lomonosov, Faculty of Chemistry and Faculty of Fundamental Medicine, Moscow State University named after M.V. Lomonosov.</a:t>
            </a:r>
            <a:endParaRPr b="0" lang="ru-RU" sz="1800" spc="-1" strike="noStrike">
              <a:latin typeface="Arial"/>
            </a:endParaRPr>
          </a:p>
        </p:txBody>
      </p:sp>
      <p:pic>
        <p:nvPicPr>
          <p:cNvPr id="219" name="Picture 2" descr="C:\Users\Demon\Desktop\png\JINR-logo-RUS_color_4.png"/>
          <p:cNvPicPr/>
          <p:nvPr/>
        </p:nvPicPr>
        <p:blipFill>
          <a:blip r:embed="rId4"/>
          <a:stretch/>
        </p:blipFill>
        <p:spPr>
          <a:xfrm>
            <a:off x="0" y="0"/>
            <a:ext cx="3704760" cy="1515240"/>
          </a:xfrm>
          <a:prstGeom prst="rect">
            <a:avLst/>
          </a:prstGeom>
          <a:ln>
            <a:noFill/>
          </a:ln>
        </p:spPr>
      </p:pic>
      <p:sp>
        <p:nvSpPr>
          <p:cNvPr id="220" name="CustomShape 3"/>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1"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22" name="CustomShape 1"/>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
        <p:nvSpPr>
          <p:cNvPr id="223"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21395D9F-249C-4577-AFFA-83D6CC57FC6E}"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24" name="Picture 2" descr="C:\Users\Demon\Desktop\png\JINR-logo-RUS_color_4.png"/>
          <p:cNvPicPr/>
          <p:nvPr/>
        </p:nvPicPr>
        <p:blipFill>
          <a:blip r:embed="rId2"/>
          <a:stretch/>
        </p:blipFill>
        <p:spPr>
          <a:xfrm>
            <a:off x="0" y="0"/>
            <a:ext cx="3704760" cy="1515240"/>
          </a:xfrm>
          <a:prstGeom prst="rect">
            <a:avLst/>
          </a:prstGeom>
          <a:ln>
            <a:noFill/>
          </a:ln>
        </p:spPr>
      </p:pic>
      <p:pic>
        <p:nvPicPr>
          <p:cNvPr id="225" name="Picture 2" descr=""/>
          <p:cNvPicPr/>
          <p:nvPr/>
        </p:nvPicPr>
        <p:blipFill>
          <a:blip r:embed="rId3"/>
          <a:stretch/>
        </p:blipFill>
        <p:spPr>
          <a:xfrm>
            <a:off x="2155320" y="1515600"/>
            <a:ext cx="7380000" cy="4151160"/>
          </a:xfrm>
          <a:prstGeom prst="rect">
            <a:avLst/>
          </a:prstGeom>
          <a:ln>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26"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27" name="CustomShape 1"/>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
        <p:nvSpPr>
          <p:cNvPr id="228"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540CC8A8-60BE-4A15-BCD6-FB0FA876AE53}"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29" name="Picture 2" descr="C:\Users\Demon\Desktop\png\JINR-logo-RUS_color_4.png"/>
          <p:cNvPicPr/>
          <p:nvPr/>
        </p:nvPicPr>
        <p:blipFill>
          <a:blip r:embed="rId2"/>
          <a:stretch/>
        </p:blipFill>
        <p:spPr>
          <a:xfrm>
            <a:off x="0" y="0"/>
            <a:ext cx="3704760" cy="1515240"/>
          </a:xfrm>
          <a:prstGeom prst="rect">
            <a:avLst/>
          </a:prstGeom>
          <a:ln>
            <a:noFill/>
          </a:ln>
        </p:spPr>
      </p:pic>
      <p:pic>
        <p:nvPicPr>
          <p:cNvPr id="230" name="Picture 2" descr=""/>
          <p:cNvPicPr/>
          <p:nvPr/>
        </p:nvPicPr>
        <p:blipFill>
          <a:blip r:embed="rId3"/>
          <a:stretch/>
        </p:blipFill>
        <p:spPr>
          <a:xfrm>
            <a:off x="2271600" y="1623240"/>
            <a:ext cx="7770600" cy="4370760"/>
          </a:xfrm>
          <a:prstGeom prst="rect">
            <a:avLst/>
          </a:prstGeom>
          <a:ln>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55" name="Picture 5" descr="Picture 5"/>
          <p:cNvPicPr/>
          <p:nvPr/>
        </p:nvPicPr>
        <p:blipFill>
          <a:blip r:embed="rId1"/>
          <a:srcRect l="56660" t="9850" r="15437" b="62239"/>
          <a:stretch/>
        </p:blipFill>
        <p:spPr>
          <a:xfrm>
            <a:off x="0" y="-17640"/>
            <a:ext cx="12191760" cy="6857640"/>
          </a:xfrm>
          <a:prstGeom prst="rect">
            <a:avLst/>
          </a:prstGeom>
          <a:ln w="12600">
            <a:noFill/>
          </a:ln>
        </p:spPr>
      </p:pic>
      <p:grpSp>
        <p:nvGrpSpPr>
          <p:cNvPr id="56" name="Group 1"/>
          <p:cNvGrpSpPr/>
          <p:nvPr/>
        </p:nvGrpSpPr>
        <p:grpSpPr>
          <a:xfrm>
            <a:off x="8857440" y="1674360"/>
            <a:ext cx="2890440" cy="4466520"/>
            <a:chOff x="8857440" y="1674360"/>
            <a:chExt cx="2890440" cy="4466520"/>
          </a:xfrm>
        </p:grpSpPr>
        <p:pic>
          <p:nvPicPr>
            <p:cNvPr id="57" name="Picture 2" descr=""/>
            <p:cNvPicPr/>
            <p:nvPr/>
          </p:nvPicPr>
          <p:blipFill>
            <a:blip r:embed="rId2"/>
            <a:stretch/>
          </p:blipFill>
          <p:spPr>
            <a:xfrm>
              <a:off x="8862840" y="1674360"/>
              <a:ext cx="2884680" cy="3687120"/>
            </a:xfrm>
            <a:prstGeom prst="rect">
              <a:avLst/>
            </a:prstGeom>
            <a:ln>
              <a:noFill/>
            </a:ln>
          </p:spPr>
        </p:pic>
        <p:pic>
          <p:nvPicPr>
            <p:cNvPr id="58" name="Picture 23" descr="Im L1 RontSignature"/>
            <p:cNvPicPr/>
            <p:nvPr/>
          </p:nvPicPr>
          <p:blipFill>
            <a:blip r:embed="rId3"/>
            <a:stretch/>
          </p:blipFill>
          <p:spPr>
            <a:xfrm>
              <a:off x="8857440" y="5362560"/>
              <a:ext cx="2890440" cy="778320"/>
            </a:xfrm>
            <a:prstGeom prst="rect">
              <a:avLst/>
            </a:prstGeom>
            <a:ln>
              <a:noFill/>
            </a:ln>
          </p:spPr>
        </p:pic>
      </p:grpSp>
      <p:sp>
        <p:nvSpPr>
          <p:cNvPr id="59" name="CustomShape 2"/>
          <p:cNvSpPr/>
          <p:nvPr/>
        </p:nvSpPr>
        <p:spPr>
          <a:xfrm>
            <a:off x="97560" y="5461560"/>
            <a:ext cx="8862480" cy="106380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ru-RU" sz="1600" spc="-1" strike="noStrike">
                <a:solidFill>
                  <a:srgbClr val="000000"/>
                </a:solidFill>
                <a:latin typeface="Calibri"/>
                <a:ea typeface="Calibri"/>
              </a:rPr>
              <a:t>In </a:t>
            </a:r>
            <a:r>
              <a:rPr b="1" lang="ru-RU" sz="1600" spc="-1" strike="noStrike">
                <a:solidFill>
                  <a:srgbClr val="000000"/>
                </a:solidFill>
                <a:latin typeface="Calibri"/>
                <a:ea typeface="Calibri"/>
              </a:rPr>
              <a:t>1887</a:t>
            </a:r>
            <a:r>
              <a:rPr b="0" lang="ru-RU" sz="1600" spc="-1" strike="noStrike">
                <a:solidFill>
                  <a:srgbClr val="000000"/>
                </a:solidFill>
                <a:latin typeface="Calibri"/>
                <a:ea typeface="Calibri"/>
              </a:rPr>
              <a:t>, Nikola Tesla experimented with different types of radiation. He recorded visible light, ultraviolet radiation and special rays that can penetrate objects. It was only with Roentgen's discovery of X-rays in </a:t>
            </a:r>
            <a:r>
              <a:rPr b="1" lang="ru-RU" sz="1600" spc="-1" strike="noStrike">
                <a:solidFill>
                  <a:srgbClr val="000000"/>
                </a:solidFill>
                <a:latin typeface="Calibri"/>
                <a:ea typeface="Calibri"/>
              </a:rPr>
              <a:t>1895</a:t>
            </a:r>
            <a:r>
              <a:rPr b="0" lang="ru-RU" sz="1600" spc="-1" strike="noStrike">
                <a:solidFill>
                  <a:srgbClr val="000000"/>
                </a:solidFill>
                <a:latin typeface="Calibri"/>
                <a:ea typeface="Calibri"/>
              </a:rPr>
              <a:t> that Tesla realized what he was dealing with. Subsequently, he even improved the X-ray installation and wrote a dozen scientific articles about the nature of this radiation.</a:t>
            </a:r>
            <a:endParaRPr b="0" lang="ru-RU" sz="1600" spc="-1" strike="noStrike">
              <a:latin typeface="Arial"/>
            </a:endParaRPr>
          </a:p>
        </p:txBody>
      </p:sp>
      <p:pic>
        <p:nvPicPr>
          <p:cNvPr id="60" name="Picture 2" descr=""/>
          <p:cNvPicPr/>
          <p:nvPr/>
        </p:nvPicPr>
        <p:blipFill>
          <a:blip r:embed="rId4"/>
          <a:stretch/>
        </p:blipFill>
        <p:spPr>
          <a:xfrm>
            <a:off x="2874240" y="1762920"/>
            <a:ext cx="4000680" cy="2733840"/>
          </a:xfrm>
          <a:prstGeom prst="rect">
            <a:avLst/>
          </a:prstGeom>
          <a:ln>
            <a:noFill/>
          </a:ln>
        </p:spPr>
      </p:pic>
      <p:pic>
        <p:nvPicPr>
          <p:cNvPr id="61" name="Picture 3" descr=""/>
          <p:cNvPicPr/>
          <p:nvPr/>
        </p:nvPicPr>
        <p:blipFill>
          <a:blip r:embed="rId5"/>
          <a:stretch/>
        </p:blipFill>
        <p:spPr>
          <a:xfrm>
            <a:off x="213480" y="1762920"/>
            <a:ext cx="2660400" cy="3598560"/>
          </a:xfrm>
          <a:prstGeom prst="rect">
            <a:avLst/>
          </a:prstGeom>
          <a:ln>
            <a:noFill/>
          </a:ln>
        </p:spPr>
      </p:pic>
      <p:pic>
        <p:nvPicPr>
          <p:cNvPr id="62" name="Picture 4" descr=""/>
          <p:cNvPicPr/>
          <p:nvPr/>
        </p:nvPicPr>
        <p:blipFill>
          <a:blip r:embed="rId6"/>
          <a:stretch/>
        </p:blipFill>
        <p:spPr>
          <a:xfrm>
            <a:off x="6594480" y="2128680"/>
            <a:ext cx="2268000" cy="3195000"/>
          </a:xfrm>
          <a:prstGeom prst="rect">
            <a:avLst/>
          </a:prstGeom>
          <a:ln>
            <a:noFill/>
          </a:ln>
        </p:spPr>
      </p:pic>
      <p:sp>
        <p:nvSpPr>
          <p:cNvPr id="63" name="CustomShape 3"/>
          <p:cNvSpPr/>
          <p:nvPr/>
        </p:nvSpPr>
        <p:spPr>
          <a:xfrm>
            <a:off x="7466040" y="420480"/>
            <a:ext cx="7311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X-rays</a:t>
            </a:r>
            <a:endParaRPr b="0" lang="ru-RU" sz="1800" spc="-1" strike="noStrike">
              <a:latin typeface="Arial"/>
            </a:endParaRPr>
          </a:p>
        </p:txBody>
      </p:sp>
      <p:sp>
        <p:nvSpPr>
          <p:cNvPr id="64" name="TextShape 4"/>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F4E82B9C-6C7E-4E05-A481-4DA4648045FB}"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65" name="Picture 2" descr="C:\Users\Demon\Desktop\png\JINR-logo-RUS_color_4.png"/>
          <p:cNvPicPr/>
          <p:nvPr/>
        </p:nvPicPr>
        <p:blipFill>
          <a:blip r:embed="rId7"/>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1"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32" name="CustomShape 1"/>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
        <p:nvSpPr>
          <p:cNvPr id="233" name="CustomShape 2"/>
          <p:cNvSpPr/>
          <p:nvPr/>
        </p:nvSpPr>
        <p:spPr>
          <a:xfrm>
            <a:off x="10056600" y="62222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2024</a:t>
            </a:r>
            <a:endParaRPr b="0" lang="ru-RU" sz="1800" spc="-1" strike="noStrike">
              <a:latin typeface="Arial"/>
            </a:endParaRPr>
          </a:p>
        </p:txBody>
      </p:sp>
      <p:sp>
        <p:nvSpPr>
          <p:cNvPr id="234"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3B135D2B-A5D7-43EB-BF9F-BFBEBC72900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sp>
        <p:nvSpPr>
          <p:cNvPr id="235" name="CustomShape 4"/>
          <p:cNvSpPr/>
          <p:nvPr/>
        </p:nvSpPr>
        <p:spPr>
          <a:xfrm>
            <a:off x="1539720" y="5620680"/>
            <a:ext cx="891864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Metacarpal bone. Burial of the 4th century. BC, Stavropol region. Research Institute and Museum of Anthropology of Moscow State University named after M.V. Lomonosov, Faculty of Fundamental Medicine, Moscow State University named after M.V. Lomonosov.</a:t>
            </a:r>
            <a:endParaRPr b="0" lang="ru-RU" sz="1800" spc="-1" strike="noStrike">
              <a:latin typeface="Arial"/>
            </a:endParaRPr>
          </a:p>
        </p:txBody>
      </p:sp>
      <p:pic>
        <p:nvPicPr>
          <p:cNvPr id="236" name="Picture 2" descr="C:\Users\Demon\Downloads\3D_CaArrow.png"/>
          <p:cNvPicPr/>
          <p:nvPr/>
        </p:nvPicPr>
        <p:blipFill>
          <a:blip r:embed="rId2"/>
          <a:srcRect l="21822" t="5292" r="19719" b="23198"/>
          <a:stretch/>
        </p:blipFill>
        <p:spPr>
          <a:xfrm>
            <a:off x="6156720" y="1584360"/>
            <a:ext cx="5785560" cy="3980520"/>
          </a:xfrm>
          <a:prstGeom prst="rect">
            <a:avLst/>
          </a:prstGeom>
          <a:ln>
            <a:noFill/>
          </a:ln>
        </p:spPr>
      </p:pic>
      <p:pic>
        <p:nvPicPr>
          <p:cNvPr id="237" name="Picture 3" descr="C:\Users\Demon\Downloads\3D_CaLipids.png"/>
          <p:cNvPicPr/>
          <p:nvPr/>
        </p:nvPicPr>
        <p:blipFill>
          <a:blip r:embed="rId3"/>
          <a:srcRect l="25385" t="8621" r="12647" b="12807"/>
          <a:stretch/>
        </p:blipFill>
        <p:spPr>
          <a:xfrm>
            <a:off x="268200" y="1584360"/>
            <a:ext cx="5596560" cy="3991320"/>
          </a:xfrm>
          <a:prstGeom prst="rect">
            <a:avLst/>
          </a:prstGeom>
          <a:ln>
            <a:noFill/>
          </a:ln>
        </p:spPr>
      </p:pic>
      <p:pic>
        <p:nvPicPr>
          <p:cNvPr id="238" name="Picture 2" descr="C:\Users\Demon\Desktop\png\JINR-logo-RUS_color_4.png"/>
          <p:cNvPicPr/>
          <p:nvPr/>
        </p:nvPicPr>
        <p:blipFill>
          <a:blip r:embed="rId4"/>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39"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240" name="CustomShape 1"/>
          <p:cNvSpPr/>
          <p:nvPr/>
        </p:nvSpPr>
        <p:spPr>
          <a:xfrm>
            <a:off x="7526880" y="420480"/>
            <a:ext cx="60948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MCT</a:t>
            </a:r>
            <a:endParaRPr b="0" lang="ru-RU" sz="1800" spc="-1" strike="noStrike">
              <a:latin typeface="Arial"/>
            </a:endParaRPr>
          </a:p>
        </p:txBody>
      </p:sp>
      <p:sp>
        <p:nvSpPr>
          <p:cNvPr id="241" name="CustomShape 2"/>
          <p:cNvSpPr/>
          <p:nvPr/>
        </p:nvSpPr>
        <p:spPr>
          <a:xfrm>
            <a:off x="10056600" y="6222240"/>
            <a:ext cx="555840" cy="366120"/>
          </a:xfrm>
          <a:prstGeom prst="rect">
            <a:avLst/>
          </a:prstGeom>
          <a:noFill/>
          <a:ln w="12600">
            <a:noFill/>
          </a:ln>
        </p:spPr>
        <p:style>
          <a:lnRef idx="0"/>
          <a:fillRef idx="0"/>
          <a:effectRef idx="0"/>
          <a:fontRef idx="minor"/>
        </p:style>
        <p:txBody>
          <a:bodyPr wrap="none" lIns="45720" rIns="45720">
            <a:spAutoFit/>
          </a:bodyPr>
          <a:p>
            <a:pPr>
              <a:lnSpc>
                <a:spcPct val="100000"/>
              </a:lnSpc>
              <a:tabLst>
                <a:tab algn="l" pos="0"/>
              </a:tabLst>
            </a:pPr>
            <a:r>
              <a:rPr b="1" lang="ru-RU" sz="1800" spc="-1" strike="noStrike">
                <a:solidFill>
                  <a:srgbClr val="000000"/>
                </a:solidFill>
                <a:latin typeface="Calibri"/>
                <a:ea typeface="Calibri"/>
              </a:rPr>
              <a:t>2024</a:t>
            </a:r>
            <a:endParaRPr b="0" lang="ru-RU" sz="1800" spc="-1" strike="noStrike">
              <a:latin typeface="Arial"/>
            </a:endParaRPr>
          </a:p>
        </p:txBody>
      </p:sp>
      <p:sp>
        <p:nvSpPr>
          <p:cNvPr id="242"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D4DAF194-0205-4F91-A8E3-2926C2DB8D1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43" name="Picture 2" descr="C:\Users\Demon\Downloads\3D_CaArrow.png"/>
          <p:cNvPicPr/>
          <p:nvPr/>
        </p:nvPicPr>
        <p:blipFill>
          <a:blip r:embed="rId2"/>
          <a:srcRect l="21822" t="5292" r="19719" b="23198"/>
          <a:stretch/>
        </p:blipFill>
        <p:spPr>
          <a:xfrm>
            <a:off x="6156720" y="1584360"/>
            <a:ext cx="5785560" cy="3980520"/>
          </a:xfrm>
          <a:prstGeom prst="rect">
            <a:avLst/>
          </a:prstGeom>
          <a:ln>
            <a:noFill/>
          </a:ln>
        </p:spPr>
      </p:pic>
      <p:pic>
        <p:nvPicPr>
          <p:cNvPr id="244" name="Picture 3" descr="C:\Users\Demon\Downloads\3D_CaLipids.png"/>
          <p:cNvPicPr/>
          <p:nvPr/>
        </p:nvPicPr>
        <p:blipFill>
          <a:blip r:embed="rId3"/>
          <a:srcRect l="25385" t="8621" r="12647" b="12807"/>
          <a:stretch/>
        </p:blipFill>
        <p:spPr>
          <a:xfrm>
            <a:off x="268200" y="1584360"/>
            <a:ext cx="5596560" cy="3991320"/>
          </a:xfrm>
          <a:prstGeom prst="rect">
            <a:avLst/>
          </a:prstGeom>
          <a:ln>
            <a:noFill/>
          </a:ln>
        </p:spPr>
      </p:pic>
      <p:pic>
        <p:nvPicPr>
          <p:cNvPr id="245" name="Picture 2" descr="C:\Users\Demon\Desktop\png\JINR-logo-RUS_color_4.png"/>
          <p:cNvPicPr/>
          <p:nvPr/>
        </p:nvPicPr>
        <p:blipFill>
          <a:blip r:embed="rId4"/>
          <a:stretch/>
        </p:blipFill>
        <p:spPr>
          <a:xfrm>
            <a:off x="0" y="0"/>
            <a:ext cx="3704760" cy="1515240"/>
          </a:xfrm>
          <a:prstGeom prst="rect">
            <a:avLst/>
          </a:prstGeom>
          <a:ln>
            <a:noFill/>
          </a:ln>
        </p:spPr>
      </p:pic>
      <p:pic>
        <p:nvPicPr>
          <p:cNvPr id="246" name="Picture 2" descr=""/>
          <p:cNvPicPr/>
          <p:nvPr/>
        </p:nvPicPr>
        <p:blipFill>
          <a:blip r:embed="rId5"/>
          <a:srcRect l="24283" t="18362" r="14214" b="19344"/>
          <a:stretch/>
        </p:blipFill>
        <p:spPr>
          <a:xfrm flipH="1">
            <a:off x="2521080" y="1584360"/>
            <a:ext cx="6603120" cy="3980520"/>
          </a:xfrm>
          <a:prstGeom prst="rect">
            <a:avLst/>
          </a:prstGeom>
          <a:ln>
            <a:noFill/>
          </a:ln>
        </p:spPr>
      </p:pic>
      <p:sp>
        <p:nvSpPr>
          <p:cNvPr id="247" name="CustomShape 4"/>
          <p:cNvSpPr/>
          <p:nvPr/>
        </p:nvSpPr>
        <p:spPr>
          <a:xfrm>
            <a:off x="1539720" y="5620680"/>
            <a:ext cx="8918640" cy="913320"/>
          </a:xfrm>
          <a:prstGeom prst="rect">
            <a:avLst/>
          </a:prstGeom>
          <a:noFill/>
          <a:ln>
            <a:noFill/>
          </a:ln>
        </p:spPr>
        <p:style>
          <a:lnRef idx="0"/>
          <a:fillRef idx="0"/>
          <a:effectRef idx="0"/>
          <a:fontRef idx="minor"/>
        </p:style>
        <p:txBody>
          <a:bodyPr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Metacarpal bone. Burial of the 4th century. BC, Stavropol region. Research Institute and Museum of Anthropology of Moscow State University named after M.V. Lomonosov, Faculty of Fundamental Medicine, Moscow State University named after M.V. Lomonosov.</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48"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249" name="Picture 3" descr=""/>
          <p:cNvPicPr/>
          <p:nvPr/>
        </p:nvPicPr>
        <p:blipFill>
          <a:blip r:embed="rId2"/>
          <a:stretch/>
        </p:blipFill>
        <p:spPr>
          <a:xfrm>
            <a:off x="569880" y="1383840"/>
            <a:ext cx="4916160" cy="4756320"/>
          </a:xfrm>
          <a:prstGeom prst="rect">
            <a:avLst/>
          </a:prstGeom>
          <a:ln>
            <a:noFill/>
          </a:ln>
        </p:spPr>
      </p:pic>
      <p:sp>
        <p:nvSpPr>
          <p:cNvPr id="250" name="CustomShape 1"/>
          <p:cNvSpPr/>
          <p:nvPr/>
        </p:nvSpPr>
        <p:spPr>
          <a:xfrm>
            <a:off x="6313680" y="1383840"/>
            <a:ext cx="5442480" cy="2012040"/>
          </a:xfrm>
          <a:prstGeom prst="rect">
            <a:avLst/>
          </a:prstGeom>
          <a:noFill/>
          <a:ln w="12600">
            <a:noFill/>
          </a:ln>
        </p:spPr>
        <p:style>
          <a:lnRef idx="0"/>
          <a:fillRef idx="0"/>
          <a:effectRef idx="0"/>
          <a:fontRef idx="minor"/>
        </p:style>
        <p:txBody>
          <a:bodyPr lIns="45720" rIns="45720">
            <a:spAutoFit/>
          </a:bodyPr>
          <a:p>
            <a:pPr algn="ctr">
              <a:lnSpc>
                <a:spcPct val="100000"/>
              </a:lnSpc>
              <a:tabLst>
                <a:tab algn="l" pos="0"/>
              </a:tabLst>
            </a:pPr>
            <a:r>
              <a:rPr b="0" lang="ru-RU" sz="1800" spc="-1" strike="noStrike">
                <a:solidFill>
                  <a:srgbClr val="000000"/>
                </a:solidFill>
                <a:latin typeface="Calibri"/>
                <a:ea typeface="Calibri"/>
              </a:rPr>
              <a:t>The image shows a study of the processes of diffusion of combinations of salts of rare earth elements in complex aqueous-organic environments, locally limited by compartments of semi-permeable carbohydrate shells.</a:t>
            </a:r>
            <a:endParaRPr b="0" lang="ru-RU" sz="1800" spc="-1" strike="noStrike">
              <a:latin typeface="Arial"/>
            </a:endParaRPr>
          </a:p>
          <a:p>
            <a:pPr algn="ctr">
              <a:lnSpc>
                <a:spcPct val="100000"/>
              </a:lnSpc>
              <a:tabLst>
                <a:tab algn="l" pos="0"/>
              </a:tabLst>
            </a:pPr>
            <a:endParaRPr b="0" lang="ru-RU" sz="1800" spc="-1" strike="noStrike">
              <a:latin typeface="Arial"/>
            </a:endParaRPr>
          </a:p>
          <a:p>
            <a:pPr algn="ctr">
              <a:lnSpc>
                <a:spcPct val="100000"/>
              </a:lnSpc>
              <a:tabLst>
                <a:tab algn="l" pos="0"/>
              </a:tabLst>
            </a:pPr>
            <a:r>
              <a:rPr b="1" lang="ru-RU" sz="1800" spc="-1" strike="noStrike">
                <a:solidFill>
                  <a:srgbClr val="000000"/>
                </a:solidFill>
                <a:latin typeface="Calibri"/>
                <a:ea typeface="Calibri"/>
              </a:rPr>
              <a:t>Question: name the object where the research was carried out?</a:t>
            </a:r>
            <a:endParaRPr b="0" lang="ru-RU" sz="1800" spc="-1" strike="noStrike">
              <a:latin typeface="Arial"/>
            </a:endParaRPr>
          </a:p>
        </p:txBody>
      </p:sp>
      <p:sp>
        <p:nvSpPr>
          <p:cNvPr id="251" name="CustomShape 2"/>
          <p:cNvSpPr/>
          <p:nvPr/>
        </p:nvSpPr>
        <p:spPr>
          <a:xfrm>
            <a:off x="7450200" y="420480"/>
            <a:ext cx="76320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Puzzle</a:t>
            </a:r>
            <a:endParaRPr b="0" lang="ru-RU" sz="1800" spc="-1" strike="noStrike">
              <a:latin typeface="Arial"/>
            </a:endParaRPr>
          </a:p>
        </p:txBody>
      </p:sp>
      <p:sp>
        <p:nvSpPr>
          <p:cNvPr id="252" name="TextShape 3"/>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869477DC-4E47-4E79-B3BC-A25576E299D8}"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53" name="Picture 2" descr="C:\Users\Demon\Desktop\png\JINR-logo-RUS_color_4.png"/>
          <p:cNvPicPr/>
          <p:nvPr/>
        </p:nvPicPr>
        <p:blipFill>
          <a:blip r:embed="rId3"/>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54"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255" name="Picture 3" descr=""/>
          <p:cNvPicPr/>
          <p:nvPr/>
        </p:nvPicPr>
        <p:blipFill>
          <a:blip r:embed="rId2"/>
          <a:stretch/>
        </p:blipFill>
        <p:spPr>
          <a:xfrm>
            <a:off x="569880" y="1383840"/>
            <a:ext cx="4916160" cy="4756320"/>
          </a:xfrm>
          <a:prstGeom prst="rect">
            <a:avLst/>
          </a:prstGeom>
          <a:ln>
            <a:noFill/>
          </a:ln>
        </p:spPr>
      </p:pic>
      <p:sp>
        <p:nvSpPr>
          <p:cNvPr id="256" name="CustomShape 1"/>
          <p:cNvSpPr/>
          <p:nvPr/>
        </p:nvSpPr>
        <p:spPr>
          <a:xfrm>
            <a:off x="6465960" y="3946320"/>
            <a:ext cx="5442480" cy="914760"/>
          </a:xfrm>
          <a:prstGeom prst="rect">
            <a:avLst/>
          </a:prstGeom>
          <a:noFill/>
          <a:ln w="12600">
            <a:noFill/>
          </a:ln>
        </p:spPr>
        <p:style>
          <a:lnRef idx="0"/>
          <a:fillRef idx="0"/>
          <a:effectRef idx="0"/>
          <a:fontRef idx="minor"/>
        </p:style>
        <p:txBody>
          <a:bodyPr lIns="45720" rIns="45720">
            <a:spAutoFit/>
          </a:bodyPr>
          <a:p>
            <a:pPr algn="ctr">
              <a:lnSpc>
                <a:spcPct val="100000"/>
              </a:lnSpc>
              <a:tabLst>
                <a:tab algn="l" pos="0"/>
              </a:tabLst>
            </a:pPr>
            <a:r>
              <a:rPr b="0" lang="ru-RU" sz="1800" spc="-1" strike="noStrike">
                <a:solidFill>
                  <a:srgbClr val="000000"/>
                </a:solidFill>
                <a:latin typeface="Calibri"/>
                <a:ea typeface="Calibri"/>
              </a:rPr>
              <a:t>Hint: we had a dozen such objects, but during the preparation of the experiment, almost all of them were used for their intended purpose.</a:t>
            </a:r>
            <a:endParaRPr b="0" lang="ru-RU" sz="1800" spc="-1" strike="noStrike">
              <a:latin typeface="Arial"/>
            </a:endParaRPr>
          </a:p>
        </p:txBody>
      </p:sp>
      <p:sp>
        <p:nvSpPr>
          <p:cNvPr id="257"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1FF6069D-A081-4A34-81A6-E154466BAAB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58" name="Picture 2" descr="C:\Users\Demon\Desktop\png\JINR-logo-RUS_color_4.png"/>
          <p:cNvPicPr/>
          <p:nvPr/>
        </p:nvPicPr>
        <p:blipFill>
          <a:blip r:embed="rId3"/>
          <a:stretch/>
        </p:blipFill>
        <p:spPr>
          <a:xfrm>
            <a:off x="0" y="0"/>
            <a:ext cx="3704760" cy="1515240"/>
          </a:xfrm>
          <a:prstGeom prst="rect">
            <a:avLst/>
          </a:prstGeom>
          <a:ln>
            <a:noFill/>
          </a:ln>
        </p:spPr>
      </p:pic>
      <p:sp>
        <p:nvSpPr>
          <p:cNvPr id="259" name="CustomShape 3"/>
          <p:cNvSpPr/>
          <p:nvPr/>
        </p:nvSpPr>
        <p:spPr>
          <a:xfrm>
            <a:off x="6313680" y="1383840"/>
            <a:ext cx="5442480" cy="2012040"/>
          </a:xfrm>
          <a:prstGeom prst="rect">
            <a:avLst/>
          </a:prstGeom>
          <a:noFill/>
          <a:ln w="12600">
            <a:noFill/>
          </a:ln>
        </p:spPr>
        <p:style>
          <a:lnRef idx="0"/>
          <a:fillRef idx="0"/>
          <a:effectRef idx="0"/>
          <a:fontRef idx="minor"/>
        </p:style>
        <p:txBody>
          <a:bodyPr lIns="45720" rIns="45720">
            <a:spAutoFit/>
          </a:bodyPr>
          <a:p>
            <a:pPr algn="ctr">
              <a:lnSpc>
                <a:spcPct val="100000"/>
              </a:lnSpc>
              <a:tabLst>
                <a:tab algn="l" pos="0"/>
              </a:tabLst>
            </a:pPr>
            <a:r>
              <a:rPr b="0" lang="ru-RU" sz="1800" spc="-1" strike="noStrike">
                <a:solidFill>
                  <a:srgbClr val="000000"/>
                </a:solidFill>
                <a:latin typeface="Calibri"/>
                <a:ea typeface="Calibri"/>
              </a:rPr>
              <a:t>The image shows a study of the processes of diffusion of combinations of salts of rare earth elements in complex aqueous-organic environments, locally limited by compartments of semi-permeable carbohydrate shells.</a:t>
            </a:r>
            <a:endParaRPr b="0" lang="ru-RU" sz="1800" spc="-1" strike="noStrike">
              <a:latin typeface="Arial"/>
            </a:endParaRPr>
          </a:p>
          <a:p>
            <a:pPr algn="ctr">
              <a:lnSpc>
                <a:spcPct val="100000"/>
              </a:lnSpc>
              <a:tabLst>
                <a:tab algn="l" pos="0"/>
              </a:tabLst>
            </a:pPr>
            <a:endParaRPr b="0" lang="ru-RU" sz="1800" spc="-1" strike="noStrike">
              <a:latin typeface="Arial"/>
            </a:endParaRPr>
          </a:p>
          <a:p>
            <a:pPr algn="ctr">
              <a:lnSpc>
                <a:spcPct val="100000"/>
              </a:lnSpc>
              <a:tabLst>
                <a:tab algn="l" pos="0"/>
              </a:tabLst>
            </a:pPr>
            <a:r>
              <a:rPr b="1" lang="ru-RU" sz="1800" spc="-1" strike="noStrike">
                <a:solidFill>
                  <a:srgbClr val="000000"/>
                </a:solidFill>
                <a:latin typeface="Calibri"/>
                <a:ea typeface="Calibri"/>
              </a:rPr>
              <a:t>Question: name the object where the research was carried out?</a:t>
            </a:r>
            <a:endParaRPr b="0" lang="ru-RU" sz="1800" spc="-1" strike="noStrike">
              <a:latin typeface="Arial"/>
            </a:endParaRPr>
          </a:p>
        </p:txBody>
      </p:sp>
      <p:sp>
        <p:nvSpPr>
          <p:cNvPr id="260" name="CustomShape 4"/>
          <p:cNvSpPr/>
          <p:nvPr/>
        </p:nvSpPr>
        <p:spPr>
          <a:xfrm>
            <a:off x="7450200" y="420480"/>
            <a:ext cx="76320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Puzzle</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61"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262" name="Picture 2" descr=""/>
          <p:cNvPicPr/>
          <p:nvPr/>
        </p:nvPicPr>
        <p:blipFill>
          <a:blip r:embed="rId2"/>
          <a:srcRect l="5829" t="25699" r="0" b="22880"/>
          <a:stretch/>
        </p:blipFill>
        <p:spPr>
          <a:xfrm>
            <a:off x="6545880" y="1386720"/>
            <a:ext cx="4897080" cy="4753080"/>
          </a:xfrm>
          <a:prstGeom prst="rect">
            <a:avLst/>
          </a:prstGeom>
          <a:ln>
            <a:noFill/>
          </a:ln>
        </p:spPr>
      </p:pic>
      <p:pic>
        <p:nvPicPr>
          <p:cNvPr id="263" name="Picture 3" descr=""/>
          <p:cNvPicPr/>
          <p:nvPr/>
        </p:nvPicPr>
        <p:blipFill>
          <a:blip r:embed="rId3"/>
          <a:stretch/>
        </p:blipFill>
        <p:spPr>
          <a:xfrm>
            <a:off x="569880" y="1383840"/>
            <a:ext cx="4916160" cy="4756320"/>
          </a:xfrm>
          <a:prstGeom prst="rect">
            <a:avLst/>
          </a:prstGeom>
          <a:ln>
            <a:noFill/>
          </a:ln>
        </p:spPr>
      </p:pic>
      <p:sp>
        <p:nvSpPr>
          <p:cNvPr id="264" name="CustomShape 1"/>
          <p:cNvSpPr/>
          <p:nvPr/>
        </p:nvSpPr>
        <p:spPr>
          <a:xfrm>
            <a:off x="7450200" y="420480"/>
            <a:ext cx="76320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Puzzle</a:t>
            </a:r>
            <a:endParaRPr b="0" lang="ru-RU" sz="1800" spc="-1" strike="noStrike">
              <a:latin typeface="Arial"/>
            </a:endParaRPr>
          </a:p>
        </p:txBody>
      </p:sp>
      <p:sp>
        <p:nvSpPr>
          <p:cNvPr id="265"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318DF019-CA5A-4E38-98E3-DE99F85D8980}"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266" name="Picture 2" descr="C:\Users\Demon\Desktop\png\JINR-logo-RUS_color_4.png"/>
          <p:cNvPicPr/>
          <p:nvPr/>
        </p:nvPicPr>
        <p:blipFill>
          <a:blip r:embed="rId4"/>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7"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05AF43D0-E67A-4460-8DF3-203D6F9DDA70}"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sp>
        <p:nvSpPr>
          <p:cNvPr id="268" name="CustomShape 2"/>
          <p:cNvSpPr/>
          <p:nvPr/>
        </p:nvSpPr>
        <p:spPr>
          <a:xfrm rot="21038400">
            <a:off x="1361160" y="2785320"/>
            <a:ext cx="9524520" cy="914400"/>
          </a:xfrm>
          <a:prstGeom prst="rect">
            <a:avLst/>
          </a:prstGeom>
          <a:noFill/>
          <a:ln>
            <a:noFill/>
          </a:ln>
        </p:spPr>
        <p:style>
          <a:lnRef idx="0"/>
          <a:fillRef idx="0"/>
          <a:effectRef idx="0"/>
          <a:fontRef idx="minor"/>
        </p:style>
        <p:txBody>
          <a:bodyPr wrap="none">
            <a:spAutoFit/>
          </a:bodyPr>
          <a:p>
            <a:pPr>
              <a:lnSpc>
                <a:spcPct val="100000"/>
              </a:lnSpc>
              <a:tabLst>
                <a:tab algn="l" pos="0"/>
              </a:tabLst>
            </a:pPr>
            <a:r>
              <a:rPr b="1" lang="ru-RU" sz="5400" spc="-1" strike="noStrike">
                <a:solidFill>
                  <a:srgbClr val="a0b7ff"/>
                </a:solidFill>
                <a:latin typeface="Times New Roman"/>
                <a:ea typeface="Calibri"/>
              </a:rPr>
              <a:t>Thank you for your attention =)</a:t>
            </a:r>
            <a:endParaRPr b="0" lang="ru-RU" sz="5400" spc="-1" strike="noStrike">
              <a:latin typeface="Arial"/>
            </a:endParaRPr>
          </a:p>
        </p:txBody>
      </p:sp>
      <p:sp>
        <p:nvSpPr>
          <p:cNvPr id="269" name="CustomShape 3"/>
          <p:cNvSpPr/>
          <p:nvPr/>
        </p:nvSpPr>
        <p:spPr>
          <a:xfrm>
            <a:off x="9271080" y="5892480"/>
            <a:ext cx="164880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en-US" sz="1800" spc="-1" strike="noStrike">
                <a:solidFill>
                  <a:srgbClr val="000000"/>
                </a:solidFill>
                <a:latin typeface="Calibri"/>
                <a:ea typeface="Calibri"/>
              </a:rPr>
              <a:t>rozhkov@jinr.ru</a:t>
            </a:r>
            <a:endParaRPr b="0" lang="ru-RU" sz="1800" spc="-1" strike="noStrike">
              <a:latin typeface="Arial"/>
            </a:endParaRPr>
          </a:p>
        </p:txBody>
      </p:sp>
      <p:sp>
        <p:nvSpPr>
          <p:cNvPr id="270" name="CustomShape 4"/>
          <p:cNvSpPr/>
          <p:nvPr/>
        </p:nvSpPr>
        <p:spPr>
          <a:xfrm>
            <a:off x="47520" y="6488640"/>
            <a:ext cx="610344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Работа выполнена при поддержке Гранта ОМУС №24-201-06</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6"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67" name="Picture 2" descr=""/>
          <p:cNvPicPr/>
          <p:nvPr/>
        </p:nvPicPr>
        <p:blipFill>
          <a:blip r:embed="rId2"/>
          <a:stretch/>
        </p:blipFill>
        <p:spPr>
          <a:xfrm>
            <a:off x="144000" y="2084760"/>
            <a:ext cx="4799160" cy="3131640"/>
          </a:xfrm>
          <a:prstGeom prst="rect">
            <a:avLst/>
          </a:prstGeom>
          <a:ln>
            <a:noFill/>
          </a:ln>
        </p:spPr>
      </p:pic>
      <p:pic>
        <p:nvPicPr>
          <p:cNvPr id="68" name="Изображение13" descr=""/>
          <p:cNvPicPr/>
          <p:nvPr/>
        </p:nvPicPr>
        <p:blipFill>
          <a:blip r:embed="rId3"/>
          <a:stretch/>
        </p:blipFill>
        <p:spPr>
          <a:xfrm>
            <a:off x="8378280" y="1870200"/>
            <a:ext cx="3477240" cy="3935520"/>
          </a:xfrm>
          <a:prstGeom prst="rect">
            <a:avLst/>
          </a:prstGeom>
          <a:ln>
            <a:noFill/>
          </a:ln>
        </p:spPr>
      </p:pic>
      <p:sp>
        <p:nvSpPr>
          <p:cNvPr id="69" name="CustomShape 1"/>
          <p:cNvSpPr/>
          <p:nvPr/>
        </p:nvSpPr>
        <p:spPr>
          <a:xfrm>
            <a:off x="360" y="5280480"/>
            <a:ext cx="2591640" cy="1144080"/>
          </a:xfrm>
          <a:prstGeom prst="rect">
            <a:avLst/>
          </a:prstGeom>
          <a:noFill/>
          <a:ln>
            <a:noFill/>
          </a:ln>
        </p:spPr>
        <p:style>
          <a:lnRef idx="0"/>
          <a:fillRef idx="0"/>
          <a:effectRef idx="0"/>
          <a:fontRef idx="minor"/>
        </p:style>
        <p:txBody>
          <a:bodyPr lIns="119880" rIns="119880" tIns="60120" bIns="60120">
            <a:noAutofit/>
          </a:bodyPr>
          <a:p>
            <a:pPr algn="ctr">
              <a:lnSpc>
                <a:spcPct val="100000"/>
              </a:lnSpc>
              <a:tabLst>
                <a:tab algn="l" pos="0"/>
              </a:tabLst>
            </a:pPr>
            <a:r>
              <a:rPr b="0" lang="ru-RU" sz="2400" spc="-1" strike="noStrike">
                <a:solidFill>
                  <a:srgbClr val="000000"/>
                </a:solidFill>
                <a:latin typeface="Arial"/>
                <a:ea typeface="Calibri"/>
              </a:rPr>
              <a:t>Godfrie</a:t>
            </a:r>
            <a:endParaRPr b="0" lang="ru-RU" sz="2400" spc="-1" strike="noStrike">
              <a:latin typeface="Arial"/>
            </a:endParaRPr>
          </a:p>
          <a:p>
            <a:pPr algn="ctr">
              <a:lnSpc>
                <a:spcPct val="100000"/>
              </a:lnSpc>
              <a:tabLst>
                <a:tab algn="l" pos="0"/>
              </a:tabLst>
            </a:pPr>
            <a:r>
              <a:rPr b="0" lang="ru-RU" sz="2400" spc="-1" strike="noStrike">
                <a:solidFill>
                  <a:srgbClr val="000000"/>
                </a:solidFill>
                <a:latin typeface="Arial"/>
                <a:ea typeface="Calibri"/>
              </a:rPr>
              <a:t>Haunsfield</a:t>
            </a:r>
            <a:endParaRPr b="0" lang="ru-RU" sz="2400" spc="-1" strike="noStrike">
              <a:latin typeface="Arial"/>
            </a:endParaRPr>
          </a:p>
          <a:p>
            <a:pPr algn="ctr">
              <a:lnSpc>
                <a:spcPct val="100000"/>
              </a:lnSpc>
              <a:tabLst>
                <a:tab algn="l" pos="0"/>
              </a:tabLst>
            </a:pPr>
            <a:r>
              <a:rPr b="0" lang="ru-RU" sz="2400" spc="-1" strike="noStrike">
                <a:solidFill>
                  <a:srgbClr val="000000"/>
                </a:solidFill>
                <a:latin typeface="Arial"/>
                <a:ea typeface="Calibri"/>
              </a:rPr>
              <a:t>(1919 - 2004)</a:t>
            </a:r>
            <a:endParaRPr b="0" lang="ru-RU" sz="2400" spc="-1" strike="noStrike">
              <a:latin typeface="Arial"/>
            </a:endParaRPr>
          </a:p>
        </p:txBody>
      </p:sp>
      <p:sp>
        <p:nvSpPr>
          <p:cNvPr id="70" name="CustomShape 2"/>
          <p:cNvSpPr/>
          <p:nvPr/>
        </p:nvSpPr>
        <p:spPr>
          <a:xfrm>
            <a:off x="2351880" y="5280840"/>
            <a:ext cx="2591640" cy="1144080"/>
          </a:xfrm>
          <a:prstGeom prst="rect">
            <a:avLst/>
          </a:prstGeom>
          <a:noFill/>
          <a:ln>
            <a:noFill/>
          </a:ln>
        </p:spPr>
        <p:style>
          <a:lnRef idx="0"/>
          <a:fillRef idx="0"/>
          <a:effectRef idx="0"/>
          <a:fontRef idx="minor"/>
        </p:style>
        <p:txBody>
          <a:bodyPr lIns="119880" rIns="119880" tIns="60120" bIns="60120">
            <a:noAutofit/>
          </a:bodyPr>
          <a:p>
            <a:pPr algn="ctr">
              <a:lnSpc>
                <a:spcPct val="100000"/>
              </a:lnSpc>
              <a:tabLst>
                <a:tab algn="l" pos="0"/>
              </a:tabLst>
            </a:pPr>
            <a:r>
              <a:rPr b="0" lang="ru-RU" sz="2400" spc="-1" strike="noStrike">
                <a:solidFill>
                  <a:srgbClr val="000000"/>
                </a:solidFill>
                <a:latin typeface="Arial"/>
                <a:ea typeface="Calibri"/>
              </a:rPr>
              <a:t>Alan</a:t>
            </a:r>
            <a:endParaRPr b="0" lang="ru-RU" sz="2400" spc="-1" strike="noStrike">
              <a:latin typeface="Arial"/>
            </a:endParaRPr>
          </a:p>
          <a:p>
            <a:pPr algn="ctr">
              <a:lnSpc>
                <a:spcPct val="100000"/>
              </a:lnSpc>
              <a:tabLst>
                <a:tab algn="l" pos="0"/>
              </a:tabLst>
            </a:pPr>
            <a:r>
              <a:rPr b="0" lang="ru-RU" sz="2400" spc="-1" strike="noStrike">
                <a:solidFill>
                  <a:srgbClr val="000000"/>
                </a:solidFill>
                <a:latin typeface="Arial"/>
                <a:ea typeface="Calibri"/>
              </a:rPr>
              <a:t>Kormak</a:t>
            </a:r>
            <a:endParaRPr b="0" lang="ru-RU" sz="2400" spc="-1" strike="noStrike">
              <a:latin typeface="Arial"/>
            </a:endParaRPr>
          </a:p>
          <a:p>
            <a:pPr algn="ctr">
              <a:lnSpc>
                <a:spcPct val="100000"/>
              </a:lnSpc>
              <a:tabLst>
                <a:tab algn="l" pos="0"/>
              </a:tabLst>
            </a:pPr>
            <a:r>
              <a:rPr b="0" lang="ru-RU" sz="2400" spc="-1" strike="noStrike">
                <a:solidFill>
                  <a:srgbClr val="000000"/>
                </a:solidFill>
                <a:latin typeface="Arial"/>
                <a:ea typeface="Calibri"/>
              </a:rPr>
              <a:t>(1924 - 1998)</a:t>
            </a:r>
            <a:endParaRPr b="0" lang="ru-RU" sz="2400" spc="-1" strike="noStrike">
              <a:latin typeface="Arial"/>
            </a:endParaRPr>
          </a:p>
        </p:txBody>
      </p:sp>
      <p:grpSp>
        <p:nvGrpSpPr>
          <p:cNvPr id="71" name="Group 3"/>
          <p:cNvGrpSpPr/>
          <p:nvPr/>
        </p:nvGrpSpPr>
        <p:grpSpPr>
          <a:xfrm>
            <a:off x="5231880" y="1387800"/>
            <a:ext cx="2856600" cy="4983480"/>
            <a:chOff x="5231880" y="1387800"/>
            <a:chExt cx="2856600" cy="4983480"/>
          </a:xfrm>
        </p:grpSpPr>
        <p:pic>
          <p:nvPicPr>
            <p:cNvPr id="72" name="Picture 3" descr=""/>
            <p:cNvPicPr/>
            <p:nvPr/>
          </p:nvPicPr>
          <p:blipFill>
            <a:blip r:embed="rId4"/>
            <a:srcRect l="0" t="0" r="0" b="12748"/>
            <a:stretch/>
          </p:blipFill>
          <p:spPr>
            <a:xfrm>
              <a:off x="5231880" y="1387800"/>
              <a:ext cx="2856600" cy="4276080"/>
            </a:xfrm>
            <a:prstGeom prst="rect">
              <a:avLst/>
            </a:prstGeom>
            <a:ln>
              <a:noFill/>
            </a:ln>
          </p:spPr>
        </p:pic>
        <p:sp>
          <p:nvSpPr>
            <p:cNvPr id="73" name="CustomShape 4"/>
            <p:cNvSpPr/>
            <p:nvPr/>
          </p:nvSpPr>
          <p:spPr>
            <a:xfrm>
              <a:off x="5375880" y="5568480"/>
              <a:ext cx="2495520" cy="802800"/>
            </a:xfrm>
            <a:prstGeom prst="rect">
              <a:avLst/>
            </a:prstGeom>
            <a:noFill/>
            <a:ln>
              <a:noFill/>
            </a:ln>
          </p:spPr>
          <p:style>
            <a:lnRef idx="0"/>
            <a:fillRef idx="0"/>
            <a:effectRef idx="0"/>
            <a:fontRef idx="minor"/>
          </p:style>
          <p:txBody>
            <a:bodyPr lIns="90000" rIns="90000" tIns="45000" bIns="45000">
              <a:noAutofit/>
            </a:bodyPr>
            <a:p>
              <a:pPr algn="ctr">
                <a:lnSpc>
                  <a:spcPct val="100000"/>
                </a:lnSpc>
                <a:tabLst>
                  <a:tab algn="l" pos="0"/>
                </a:tabLst>
              </a:pPr>
              <a:r>
                <a:rPr b="0" lang="ru-RU" sz="2400" spc="-1" strike="noStrike">
                  <a:solidFill>
                    <a:srgbClr val="000000"/>
                  </a:solidFill>
                  <a:latin typeface="Arial"/>
                  <a:ea typeface="Calibri"/>
                </a:rPr>
                <a:t>Johan Rodon</a:t>
              </a:r>
              <a:endParaRPr b="0" lang="ru-RU" sz="2400" spc="-1" strike="noStrike">
                <a:latin typeface="Arial"/>
              </a:endParaRPr>
            </a:p>
            <a:p>
              <a:pPr algn="ctr">
                <a:lnSpc>
                  <a:spcPct val="100000"/>
                </a:lnSpc>
                <a:tabLst>
                  <a:tab algn="l" pos="0"/>
                </a:tabLst>
              </a:pPr>
              <a:r>
                <a:rPr b="0" lang="ru-RU" sz="2400" spc="-1" strike="noStrike">
                  <a:solidFill>
                    <a:srgbClr val="000000"/>
                  </a:solidFill>
                  <a:latin typeface="Arial"/>
                  <a:ea typeface="Calibri"/>
                </a:rPr>
                <a:t>(1887 - 1956)</a:t>
              </a:r>
              <a:endParaRPr b="0" lang="ru-RU" sz="2400" spc="-1" strike="noStrike">
                <a:latin typeface="Arial"/>
              </a:endParaRPr>
            </a:p>
          </p:txBody>
        </p:sp>
      </p:grpSp>
      <p:sp>
        <p:nvSpPr>
          <p:cNvPr id="74" name="CustomShape 5"/>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
        <p:nvSpPr>
          <p:cNvPr id="75" name="TextShape 6"/>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12650674-BFB5-479C-96EB-8DB5190D524E}"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76" name="Picture 2" descr="C:\Users\Demon\Desktop\png\JINR-logo-RUS_color_4.png"/>
          <p:cNvPicPr/>
          <p:nvPr/>
        </p:nvPicPr>
        <p:blipFill>
          <a:blip r:embed="rId5"/>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7"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78" name="Изображение13" descr=""/>
          <p:cNvPicPr/>
          <p:nvPr/>
        </p:nvPicPr>
        <p:blipFill>
          <a:blip r:embed="rId2"/>
          <a:stretch/>
        </p:blipFill>
        <p:spPr>
          <a:xfrm>
            <a:off x="8378280" y="1870200"/>
            <a:ext cx="3477240" cy="3935520"/>
          </a:xfrm>
          <a:prstGeom prst="rect">
            <a:avLst/>
          </a:prstGeom>
          <a:ln>
            <a:noFill/>
          </a:ln>
        </p:spPr>
      </p:pic>
      <p:pic>
        <p:nvPicPr>
          <p:cNvPr id="79" name="Picture 2" descr=""/>
          <p:cNvPicPr/>
          <p:nvPr/>
        </p:nvPicPr>
        <p:blipFill>
          <a:blip r:embed="rId3"/>
          <a:stretch/>
        </p:blipFill>
        <p:spPr>
          <a:xfrm>
            <a:off x="381240" y="1248120"/>
            <a:ext cx="7119360" cy="5339520"/>
          </a:xfrm>
          <a:prstGeom prst="rect">
            <a:avLst/>
          </a:prstGeom>
          <a:ln>
            <a:noFill/>
          </a:ln>
        </p:spPr>
      </p:pic>
      <p:sp>
        <p:nvSpPr>
          <p:cNvPr id="80" name="CustomShape 1"/>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
        <p:nvSpPr>
          <p:cNvPr id="81" name="TextShape 2"/>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DED16CEC-FFB1-44E6-91EA-38FA3E713F25}"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82" name="Picture 2" descr="C:\Users\Demon\Desktop\png\JINR-logo-RUS_color_4.png"/>
          <p:cNvPicPr/>
          <p:nvPr/>
        </p:nvPicPr>
        <p:blipFill>
          <a:blip r:embed="rId4"/>
          <a:stretch/>
        </p:blipFill>
        <p:spPr>
          <a:xfrm>
            <a:off x="0" y="0"/>
            <a:ext cx="3704760" cy="151524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3"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84"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468F8990-6E3C-456B-9CE4-8B93E4B9311D}"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85" name="Picture 2" descr="C:\Users\Demon\Desktop\png\JINR-logo-RUS_color_4.png"/>
          <p:cNvPicPr/>
          <p:nvPr/>
        </p:nvPicPr>
        <p:blipFill>
          <a:blip r:embed="rId2"/>
          <a:stretch/>
        </p:blipFill>
        <p:spPr>
          <a:xfrm>
            <a:off x="0" y="0"/>
            <a:ext cx="3704760" cy="1515240"/>
          </a:xfrm>
          <a:prstGeom prst="rect">
            <a:avLst/>
          </a:prstGeom>
          <a:ln>
            <a:noFill/>
          </a:ln>
        </p:spPr>
      </p:pic>
      <p:pic>
        <p:nvPicPr>
          <p:cNvPr id="86" name="Picture 2" descr="ct gen первого поколения стенд 1"/>
          <p:cNvPicPr/>
          <p:nvPr/>
        </p:nvPicPr>
        <p:blipFill>
          <a:blip r:embed="rId3"/>
          <a:stretch/>
        </p:blipFill>
        <p:spPr>
          <a:xfrm>
            <a:off x="1013400" y="959400"/>
            <a:ext cx="10029240" cy="5641200"/>
          </a:xfrm>
          <a:prstGeom prst="rect">
            <a:avLst/>
          </a:prstGeom>
          <a:ln>
            <a:noFill/>
          </a:ln>
        </p:spPr>
      </p:pic>
      <p:sp>
        <p:nvSpPr>
          <p:cNvPr id="87"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88"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89"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233534D1-2BEE-46EE-83A4-33F73153B96A}"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90" name="Picture 2" descr="C:\Users\Demon\Desktop\png\JINR-logo-RUS_color_4.png"/>
          <p:cNvPicPr/>
          <p:nvPr/>
        </p:nvPicPr>
        <p:blipFill>
          <a:blip r:embed="rId2"/>
          <a:stretch/>
        </p:blipFill>
        <p:spPr>
          <a:xfrm>
            <a:off x="0" y="0"/>
            <a:ext cx="3704760" cy="1515240"/>
          </a:xfrm>
          <a:prstGeom prst="rect">
            <a:avLst/>
          </a:prstGeom>
          <a:ln>
            <a:noFill/>
          </a:ln>
        </p:spPr>
      </p:pic>
      <p:pic>
        <p:nvPicPr>
          <p:cNvPr id="91" name="Picture 2" descr="ct gen second gen 2nd"/>
          <p:cNvPicPr/>
          <p:nvPr/>
        </p:nvPicPr>
        <p:blipFill>
          <a:blip r:embed="rId3"/>
          <a:stretch/>
        </p:blipFill>
        <p:spPr>
          <a:xfrm>
            <a:off x="1360440" y="1009800"/>
            <a:ext cx="9786960" cy="5505120"/>
          </a:xfrm>
          <a:prstGeom prst="rect">
            <a:avLst/>
          </a:prstGeom>
          <a:ln>
            <a:noFill/>
          </a:ln>
        </p:spPr>
      </p:pic>
      <p:sp>
        <p:nvSpPr>
          <p:cNvPr id="92"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3" name="Picture 5" descr="Picture 5"/>
          <p:cNvPicPr/>
          <p:nvPr/>
        </p:nvPicPr>
        <p:blipFill>
          <a:blip r:embed="rId1"/>
          <a:srcRect l="56660" t="9850" r="15437" b="62239"/>
          <a:stretch/>
        </p:blipFill>
        <p:spPr>
          <a:xfrm>
            <a:off x="0" y="0"/>
            <a:ext cx="12191760" cy="6857640"/>
          </a:xfrm>
          <a:prstGeom prst="rect">
            <a:avLst/>
          </a:prstGeom>
          <a:ln w="12600">
            <a:noFill/>
          </a:ln>
        </p:spPr>
      </p:pic>
      <p:pic>
        <p:nvPicPr>
          <p:cNvPr id="94" name="Picture 2" descr="ct gen third gen 3rd"/>
          <p:cNvPicPr/>
          <p:nvPr/>
        </p:nvPicPr>
        <p:blipFill>
          <a:blip r:embed="rId2"/>
          <a:stretch/>
        </p:blipFill>
        <p:spPr>
          <a:xfrm>
            <a:off x="1175040" y="1212480"/>
            <a:ext cx="9841680" cy="5535720"/>
          </a:xfrm>
          <a:prstGeom prst="rect">
            <a:avLst/>
          </a:prstGeom>
          <a:ln>
            <a:noFill/>
          </a:ln>
        </p:spPr>
      </p:pic>
      <p:sp>
        <p:nvSpPr>
          <p:cNvPr id="95"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F2F9B733-1E95-45FD-9277-8103D3DAFF7E}"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96" name="Picture 2" descr="C:\Users\Demon\Desktop\png\JINR-logo-RUS_color_4.png"/>
          <p:cNvPicPr/>
          <p:nvPr/>
        </p:nvPicPr>
        <p:blipFill>
          <a:blip r:embed="rId3"/>
          <a:stretch/>
        </p:blipFill>
        <p:spPr>
          <a:xfrm>
            <a:off x="0" y="0"/>
            <a:ext cx="3704760" cy="1515240"/>
          </a:xfrm>
          <a:prstGeom prst="rect">
            <a:avLst/>
          </a:prstGeom>
          <a:ln>
            <a:noFill/>
          </a:ln>
        </p:spPr>
      </p:pic>
      <p:sp>
        <p:nvSpPr>
          <p:cNvPr id="97"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98" name="Picture 5" descr="Picture 5"/>
          <p:cNvPicPr/>
          <p:nvPr/>
        </p:nvPicPr>
        <p:blipFill>
          <a:blip r:embed="rId1"/>
          <a:srcRect l="56660" t="9850" r="15437" b="62239"/>
          <a:stretch/>
        </p:blipFill>
        <p:spPr>
          <a:xfrm>
            <a:off x="0" y="0"/>
            <a:ext cx="12191760" cy="6857640"/>
          </a:xfrm>
          <a:prstGeom prst="rect">
            <a:avLst/>
          </a:prstGeom>
          <a:ln w="12600">
            <a:noFill/>
          </a:ln>
        </p:spPr>
      </p:pic>
      <p:sp>
        <p:nvSpPr>
          <p:cNvPr id="99" name="TextShape 1"/>
          <p:cNvSpPr txBox="1"/>
          <p:nvPr/>
        </p:nvSpPr>
        <p:spPr>
          <a:xfrm>
            <a:off x="11095200" y="6414840"/>
            <a:ext cx="258120" cy="248040"/>
          </a:xfrm>
          <a:prstGeom prst="rect">
            <a:avLst/>
          </a:prstGeom>
          <a:noFill/>
          <a:ln w="12600">
            <a:noFill/>
          </a:ln>
        </p:spPr>
        <p:txBody>
          <a:bodyPr lIns="45720" rIns="45720" tIns="45000" bIns="45000" anchor="ctr">
            <a:noAutofit/>
          </a:bodyPr>
          <a:p>
            <a:pPr algn="r">
              <a:lnSpc>
                <a:spcPct val="100000"/>
              </a:lnSpc>
              <a:tabLst>
                <a:tab algn="l" pos="0"/>
              </a:tabLst>
            </a:pPr>
            <a:fld id="{E39677EF-5930-42CD-BF0D-BAD1707FE443}" type="slidenum">
              <a:rPr b="0" lang="ru-RU" sz="1200" spc="-1" strike="noStrike">
                <a:solidFill>
                  <a:srgbClr val="888888"/>
                </a:solidFill>
                <a:latin typeface="Calibri"/>
                <a:ea typeface="Calibri"/>
              </a:rPr>
              <a:t>&lt;номер&gt;</a:t>
            </a:fld>
            <a:endParaRPr b="0" lang="ru-RU" sz="1200" spc="-1" strike="noStrike">
              <a:latin typeface="Times New Roman"/>
            </a:endParaRPr>
          </a:p>
        </p:txBody>
      </p:sp>
      <p:pic>
        <p:nvPicPr>
          <p:cNvPr id="100" name="Picture 2" descr="C:\Users\Demon\Desktop\png\JINR-logo-RUS_color_4.png"/>
          <p:cNvPicPr/>
          <p:nvPr/>
        </p:nvPicPr>
        <p:blipFill>
          <a:blip r:embed="rId2"/>
          <a:stretch/>
        </p:blipFill>
        <p:spPr>
          <a:xfrm>
            <a:off x="0" y="0"/>
            <a:ext cx="3704760" cy="1515240"/>
          </a:xfrm>
          <a:prstGeom prst="rect">
            <a:avLst/>
          </a:prstGeom>
          <a:ln>
            <a:noFill/>
          </a:ln>
        </p:spPr>
      </p:pic>
      <p:pic>
        <p:nvPicPr>
          <p:cNvPr id="101" name="Picture 2" descr="ct gen fourth gen"/>
          <p:cNvPicPr/>
          <p:nvPr/>
        </p:nvPicPr>
        <p:blipFill>
          <a:blip r:embed="rId3"/>
          <a:stretch/>
        </p:blipFill>
        <p:spPr>
          <a:xfrm>
            <a:off x="1326600" y="1239480"/>
            <a:ext cx="9538560" cy="5365440"/>
          </a:xfrm>
          <a:prstGeom prst="rect">
            <a:avLst/>
          </a:prstGeom>
          <a:ln>
            <a:noFill/>
          </a:ln>
        </p:spPr>
      </p:pic>
      <p:sp>
        <p:nvSpPr>
          <p:cNvPr id="102" name="CustomShape 2"/>
          <p:cNvSpPr/>
          <p:nvPr/>
        </p:nvSpPr>
        <p:spPr>
          <a:xfrm>
            <a:off x="7624080" y="420480"/>
            <a:ext cx="414360" cy="364680"/>
          </a:xfrm>
          <a:prstGeom prst="rect">
            <a:avLst/>
          </a:prstGeom>
          <a:noFill/>
          <a:ln>
            <a:noFill/>
          </a:ln>
        </p:spPr>
        <p:style>
          <a:lnRef idx="0"/>
          <a:fillRef idx="0"/>
          <a:effectRef idx="0"/>
          <a:fontRef idx="minor"/>
        </p:style>
        <p:txBody>
          <a:bodyPr wrap="none" lIns="90000" rIns="90000" tIns="45000" bIns="45000">
            <a:spAutoFit/>
          </a:bodyPr>
          <a:p>
            <a:pPr algn="ctr">
              <a:lnSpc>
                <a:spcPct val="100000"/>
              </a:lnSpc>
              <a:tabLst>
                <a:tab algn="l" pos="0"/>
              </a:tabLst>
            </a:pPr>
            <a:r>
              <a:rPr b="0" lang="ru-RU" sz="1800" spc="-1" strike="noStrike">
                <a:solidFill>
                  <a:srgbClr val="000000"/>
                </a:solidFill>
                <a:latin typeface="Calibri"/>
                <a:ea typeface="Calibri"/>
              </a:rPr>
              <a:t>CT</a:t>
            </a:r>
            <a:endParaRPr b="0" lang="ru-RU" sz="1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719</TotalTime>
  <Application>LibreOffice/6.4.7.2$Linux_X86_64 LibreOffice_project/40$Build-2</Application>
  <Words>2337</Words>
  <Paragraphs>490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Vladislav</dc:creator>
  <dc:description/>
  <dc:language>ru-RU</dc:language>
  <cp:lastModifiedBy/>
  <cp:lastPrinted>2024-02-14T11:18:15Z</cp:lastPrinted>
  <dcterms:modified xsi:type="dcterms:W3CDTF">2024-06-11T03:09:42Z</dcterms:modified>
  <cp:revision>94</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1</vt:i4>
  </property>
  <property fmtid="{D5CDD505-2E9C-101B-9397-08002B2CF9AE}" pid="8" name="PresentationFormat">
    <vt:lpwstr>Произвольный</vt:lpwstr>
  </property>
  <property fmtid="{D5CDD505-2E9C-101B-9397-08002B2CF9AE}" pid="9" name="ScaleCrop">
    <vt:bool>0</vt:bool>
  </property>
  <property fmtid="{D5CDD505-2E9C-101B-9397-08002B2CF9AE}" pid="10" name="ShareDoc">
    <vt:bool>0</vt:bool>
  </property>
  <property fmtid="{D5CDD505-2E9C-101B-9397-08002B2CF9AE}" pid="11" name="Slides">
    <vt:i4>125</vt:i4>
  </property>
</Properties>
</file>