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2"/>
    <p:sldMasterId id="2147483674" r:id="rId3"/>
  </p:sldMasterIdLst>
  <p:notesMasterIdLst>
    <p:notesMasterId r:id="rId50"/>
  </p:notes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84" r:id="rId32"/>
    <p:sldId id="285" r:id="rId33"/>
    <p:sldId id="286" r:id="rId34"/>
    <p:sldId id="287" r:id="rId35"/>
    <p:sldId id="295" r:id="rId36"/>
    <p:sldId id="296" r:id="rId37"/>
    <p:sldId id="297" r:id="rId38"/>
    <p:sldId id="298" r:id="rId39"/>
    <p:sldId id="299" r:id="rId40"/>
    <p:sldId id="300" r:id="rId41"/>
    <p:sldId id="301" r:id="rId42"/>
    <p:sldId id="303" r:id="rId43"/>
    <p:sldId id="289" r:id="rId44"/>
    <p:sldId id="290" r:id="rId45"/>
    <p:sldId id="291" r:id="rId46"/>
    <p:sldId id="292" r:id="rId47"/>
    <p:sldId id="293" r:id="rId48"/>
    <p:sldId id="294" r:id="rId49"/>
  </p:sldIdLst>
  <p:sldSz cx="12192000" cy="6858000"/>
  <p:notesSz cx="7099300" cy="10234613"/>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10" d="100"/>
          <a:sy n="110" d="100"/>
        </p:scale>
        <p:origin x="594"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notesMaster" Target="notesMasters/notes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8" Type="http://schemas.openxmlformats.org/officeDocument/2006/relationships/slide" Target="slides/slide5.xml"/><Relationship Id="rId5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5" name="PlaceHolder 1"/>
          <p:cNvSpPr>
            <a:spLocks noGrp="1" noRot="1" noChangeAspect="1"/>
          </p:cNvSpPr>
          <p:nvPr>
            <p:ph type="sldImg"/>
          </p:nvPr>
        </p:nvSpPr>
        <p:spPr>
          <a:xfrm>
            <a:off x="216000" y="812520"/>
            <a:ext cx="7127280" cy="4008960"/>
          </a:xfrm>
          <a:prstGeom prst="rect">
            <a:avLst/>
          </a:prstGeom>
        </p:spPr>
        <p:txBody>
          <a:bodyPr lIns="0" tIns="0" rIns="0" bIns="0" anchor="ctr">
            <a:noAutofit/>
          </a:bodyPr>
          <a:lstStyle/>
          <a:p>
            <a:r>
              <a:rPr lang="ru-RU" sz="1800" b="0" strike="noStrike" spc="-1">
                <a:solidFill>
                  <a:srgbClr val="000000"/>
                </a:solidFill>
                <a:latin typeface="Arial"/>
              </a:rPr>
              <a:t>Для перемещения страницы щёлкните мышью</a:t>
            </a:r>
          </a:p>
        </p:txBody>
      </p:sp>
      <p:sp>
        <p:nvSpPr>
          <p:cNvPr id="86" name="PlaceHolder 2"/>
          <p:cNvSpPr>
            <a:spLocks noGrp="1"/>
          </p:cNvSpPr>
          <p:nvPr>
            <p:ph type="body"/>
          </p:nvPr>
        </p:nvSpPr>
        <p:spPr>
          <a:xfrm>
            <a:off x="756000" y="5078520"/>
            <a:ext cx="6047640" cy="4811040"/>
          </a:xfrm>
          <a:prstGeom prst="rect">
            <a:avLst/>
          </a:prstGeom>
        </p:spPr>
        <p:txBody>
          <a:bodyPr lIns="0" tIns="0" rIns="0" bIns="0">
            <a:noAutofit/>
          </a:bodyPr>
          <a:lstStyle/>
          <a:p>
            <a:r>
              <a:rPr lang="ru-RU" sz="2000" b="0" strike="noStrike" spc="-1">
                <a:latin typeface="Arial"/>
              </a:rPr>
              <a:t>Для правки формата примечаний щёлкните мышью</a:t>
            </a:r>
          </a:p>
        </p:txBody>
      </p:sp>
      <p:sp>
        <p:nvSpPr>
          <p:cNvPr id="87" name="PlaceHolder 3"/>
          <p:cNvSpPr>
            <a:spLocks noGrp="1"/>
          </p:cNvSpPr>
          <p:nvPr>
            <p:ph type="hdr"/>
          </p:nvPr>
        </p:nvSpPr>
        <p:spPr>
          <a:xfrm>
            <a:off x="0" y="0"/>
            <a:ext cx="3280680" cy="534240"/>
          </a:xfrm>
          <a:prstGeom prst="rect">
            <a:avLst/>
          </a:prstGeom>
        </p:spPr>
        <p:txBody>
          <a:bodyPr lIns="0" tIns="0" rIns="0" bIns="0">
            <a:noAutofit/>
          </a:bodyPr>
          <a:lstStyle/>
          <a:p>
            <a:r>
              <a:rPr lang="ru-RU" sz="1400" b="0" strike="noStrike" spc="-1">
                <a:latin typeface="Times New Roman"/>
              </a:rPr>
              <a:t>&lt;верхний колонтитул&gt;</a:t>
            </a:r>
          </a:p>
        </p:txBody>
      </p:sp>
      <p:sp>
        <p:nvSpPr>
          <p:cNvPr id="88" name="PlaceHolder 4"/>
          <p:cNvSpPr>
            <a:spLocks noGrp="1"/>
          </p:cNvSpPr>
          <p:nvPr>
            <p:ph type="dt"/>
          </p:nvPr>
        </p:nvSpPr>
        <p:spPr>
          <a:xfrm>
            <a:off x="4278960" y="0"/>
            <a:ext cx="3280680" cy="534240"/>
          </a:xfrm>
          <a:prstGeom prst="rect">
            <a:avLst/>
          </a:prstGeom>
        </p:spPr>
        <p:txBody>
          <a:bodyPr lIns="0" tIns="0" rIns="0" bIns="0">
            <a:noAutofit/>
          </a:bodyPr>
          <a:lstStyle/>
          <a:p>
            <a:pPr algn="r"/>
            <a:r>
              <a:rPr lang="ru-RU" sz="1400" b="0" strike="noStrike" spc="-1">
                <a:latin typeface="Times New Roman"/>
              </a:rPr>
              <a:t>&lt;дата/время&gt;</a:t>
            </a:r>
          </a:p>
        </p:txBody>
      </p:sp>
      <p:sp>
        <p:nvSpPr>
          <p:cNvPr id="89" name="PlaceHolder 5"/>
          <p:cNvSpPr>
            <a:spLocks noGrp="1"/>
          </p:cNvSpPr>
          <p:nvPr>
            <p:ph type="ftr"/>
          </p:nvPr>
        </p:nvSpPr>
        <p:spPr>
          <a:xfrm>
            <a:off x="0" y="10157400"/>
            <a:ext cx="3280680" cy="534240"/>
          </a:xfrm>
          <a:prstGeom prst="rect">
            <a:avLst/>
          </a:prstGeom>
        </p:spPr>
        <p:txBody>
          <a:bodyPr lIns="0" tIns="0" rIns="0" bIns="0" anchor="b">
            <a:noAutofit/>
          </a:bodyPr>
          <a:lstStyle/>
          <a:p>
            <a:r>
              <a:rPr lang="ru-RU" sz="1400" b="0" strike="noStrike" spc="-1">
                <a:latin typeface="Times New Roman"/>
              </a:rPr>
              <a:t>&lt;нижний колонтитул&gt;</a:t>
            </a:r>
          </a:p>
        </p:txBody>
      </p:sp>
      <p:sp>
        <p:nvSpPr>
          <p:cNvPr id="90" name="PlaceHolder 6"/>
          <p:cNvSpPr>
            <a:spLocks noGrp="1"/>
          </p:cNvSpPr>
          <p:nvPr>
            <p:ph type="sldNum"/>
          </p:nvPr>
        </p:nvSpPr>
        <p:spPr>
          <a:xfrm>
            <a:off x="4278960" y="10157400"/>
            <a:ext cx="3280680" cy="534240"/>
          </a:xfrm>
          <a:prstGeom prst="rect">
            <a:avLst/>
          </a:prstGeom>
        </p:spPr>
        <p:txBody>
          <a:bodyPr lIns="0" tIns="0" rIns="0" bIns="0" anchor="b">
            <a:noAutofit/>
          </a:bodyPr>
          <a:lstStyle/>
          <a:p>
            <a:pPr algn="r"/>
            <a:fld id="{70C76801-23EB-41DC-AE84-F7A25D3DA489}" type="slidenum">
              <a:rPr lang="ru-RU" sz="1400" b="0" strike="noStrike" spc="-1">
                <a:latin typeface="Times New Roman"/>
              </a:rPr>
              <a:t>‹#›</a:t>
            </a:fld>
            <a:endParaRPr lang="ru-RU" sz="1400" b="0" strike="noStrike" spc="-1">
              <a:latin typeface="Times New Roman"/>
            </a:endParaRPr>
          </a:p>
        </p:txBody>
      </p:sp>
    </p:spTree>
    <p:extLst>
      <p:ext uri="{BB962C8B-B14F-4D97-AF65-F5344CB8AC3E}">
        <p14:creationId xmlns:p14="http://schemas.microsoft.com/office/powerpoint/2010/main" val="9689953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 name="PlaceHolder 1"/>
          <p:cNvSpPr>
            <a:spLocks noGrp="1" noRot="1" noChangeAspect="1"/>
          </p:cNvSpPr>
          <p:nvPr>
            <p:ph type="sldImg"/>
          </p:nvPr>
        </p:nvSpPr>
        <p:spPr>
          <a:xfrm>
            <a:off x="479425" y="1279525"/>
            <a:ext cx="6140450" cy="3454400"/>
          </a:xfrm>
          <a:prstGeom prst="rect">
            <a:avLst/>
          </a:prstGeom>
        </p:spPr>
      </p:sp>
      <p:sp>
        <p:nvSpPr>
          <p:cNvPr id="414" name="PlaceHolder 2"/>
          <p:cNvSpPr>
            <a:spLocks noGrp="1"/>
          </p:cNvSpPr>
          <p:nvPr>
            <p:ph type="body"/>
          </p:nvPr>
        </p:nvSpPr>
        <p:spPr>
          <a:xfrm>
            <a:off x="709920" y="4925520"/>
            <a:ext cx="5678280" cy="4028760"/>
          </a:xfrm>
          <a:prstGeom prst="rect">
            <a:avLst/>
          </a:prstGeom>
        </p:spPr>
        <p:txBody>
          <a:bodyPr lIns="99000" tIns="49680" rIns="99000" bIns="49680">
            <a:noAutofit/>
          </a:bodyPr>
          <a:lstStyle/>
          <a:p>
            <a:endParaRPr lang="ru-RU" sz="2000" b="0" strike="noStrike" spc="-1">
              <a:latin typeface="Arial"/>
            </a:endParaRPr>
          </a:p>
        </p:txBody>
      </p:sp>
      <p:sp>
        <p:nvSpPr>
          <p:cNvPr id="415" name="CustomShape 3"/>
          <p:cNvSpPr/>
          <p:nvPr/>
        </p:nvSpPr>
        <p:spPr>
          <a:xfrm>
            <a:off x="4021200" y="9721080"/>
            <a:ext cx="3075120" cy="512280"/>
          </a:xfrm>
          <a:prstGeom prst="rect">
            <a:avLst/>
          </a:prstGeom>
          <a:noFill/>
          <a:ln>
            <a:noFill/>
          </a:ln>
        </p:spPr>
        <p:style>
          <a:lnRef idx="0">
            <a:scrgbClr r="0" g="0" b="0"/>
          </a:lnRef>
          <a:fillRef idx="0">
            <a:scrgbClr r="0" g="0" b="0"/>
          </a:fillRef>
          <a:effectRef idx="0">
            <a:scrgbClr r="0" g="0" b="0"/>
          </a:effectRef>
          <a:fontRef idx="minor"/>
        </p:style>
        <p:txBody>
          <a:bodyPr lIns="99000" tIns="49680" rIns="99000" bIns="49680" anchor="b">
            <a:noAutofit/>
          </a:bodyPr>
          <a:lstStyle/>
          <a:p>
            <a:pPr algn="r">
              <a:lnSpc>
                <a:spcPct val="100000"/>
              </a:lnSpc>
            </a:pPr>
            <a:fld id="{8619992B-9F53-4070-B7FD-65FBA8E3C315}" type="slidenum">
              <a:rPr lang="ru-RU" sz="1300" b="0" strike="noStrike" spc="-1">
                <a:solidFill>
                  <a:srgbClr val="000000"/>
                </a:solidFill>
                <a:latin typeface="+mn-lt"/>
                <a:ea typeface="+mn-ea"/>
              </a:rPr>
              <a:t>1</a:t>
            </a:fld>
            <a:endParaRPr lang="ru-RU" sz="1300" b="0" strike="noStrike" spc="-1">
              <a:latin typeface="Arial"/>
            </a:endParaRPr>
          </a:p>
        </p:txBody>
      </p:sp>
    </p:spTree>
    <p:extLst>
      <p:ext uri="{BB962C8B-B14F-4D97-AF65-F5344CB8AC3E}">
        <p14:creationId xmlns:p14="http://schemas.microsoft.com/office/powerpoint/2010/main" val="34564064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 name="PlaceHolder 1"/>
          <p:cNvSpPr>
            <a:spLocks noGrp="1" noRot="1" noChangeAspect="1"/>
          </p:cNvSpPr>
          <p:nvPr>
            <p:ph type="sldImg"/>
          </p:nvPr>
        </p:nvSpPr>
        <p:spPr>
          <a:xfrm>
            <a:off x="217488" y="812800"/>
            <a:ext cx="7124700" cy="4008438"/>
          </a:xfrm>
          <a:prstGeom prst="rect">
            <a:avLst/>
          </a:prstGeom>
        </p:spPr>
      </p:sp>
      <p:sp>
        <p:nvSpPr>
          <p:cNvPr id="441" name="PlaceHolder 2"/>
          <p:cNvSpPr>
            <a:spLocks noGrp="1"/>
          </p:cNvSpPr>
          <p:nvPr>
            <p:ph type="body"/>
          </p:nvPr>
        </p:nvSpPr>
        <p:spPr>
          <a:xfrm>
            <a:off x="756000" y="5078520"/>
            <a:ext cx="6047280" cy="4810680"/>
          </a:xfrm>
          <a:prstGeom prst="rect">
            <a:avLst/>
          </a:prstGeom>
        </p:spPr>
        <p:txBody>
          <a:bodyPr lIns="0" tIns="0" rIns="0" bIns="0">
            <a:noAutofit/>
          </a:bodyPr>
          <a:lstStyle/>
          <a:p>
            <a:endParaRPr lang="ru-RU" sz="2000" b="0" strike="noStrike" spc="-1">
              <a:latin typeface="Arial"/>
            </a:endParaRPr>
          </a:p>
        </p:txBody>
      </p:sp>
      <p:sp>
        <p:nvSpPr>
          <p:cNvPr id="442" name="TextShape 3"/>
          <p:cNvSpPr txBox="1"/>
          <p:nvPr/>
        </p:nvSpPr>
        <p:spPr>
          <a:xfrm>
            <a:off x="4278960" y="10157400"/>
            <a:ext cx="3280320" cy="533880"/>
          </a:xfrm>
          <a:prstGeom prst="rect">
            <a:avLst/>
          </a:prstGeom>
          <a:noFill/>
          <a:ln>
            <a:noFill/>
          </a:ln>
        </p:spPr>
        <p:txBody>
          <a:bodyPr lIns="0" tIns="0" rIns="0" bIns="0" anchor="b">
            <a:noAutofit/>
          </a:bodyPr>
          <a:lstStyle/>
          <a:p>
            <a:pPr algn="r">
              <a:lnSpc>
                <a:spcPct val="100000"/>
              </a:lnSpc>
            </a:pPr>
            <a:fld id="{CE1CA917-2ABF-426F-AC43-F64B2DABD254}" type="slidenum">
              <a:rPr lang="ru-RU" sz="1400" b="0" strike="noStrike" spc="-1">
                <a:solidFill>
                  <a:srgbClr val="000000"/>
                </a:solidFill>
                <a:latin typeface="Times New Roman"/>
                <a:ea typeface="+mn-ea"/>
              </a:rPr>
              <a:t>11</a:t>
            </a:fld>
            <a:endParaRPr lang="ru-RU" sz="1400" b="0" strike="noStrike" spc="-1">
              <a:latin typeface="Times New Roman"/>
            </a:endParaRPr>
          </a:p>
        </p:txBody>
      </p:sp>
    </p:spTree>
    <p:extLst>
      <p:ext uri="{BB962C8B-B14F-4D97-AF65-F5344CB8AC3E}">
        <p14:creationId xmlns:p14="http://schemas.microsoft.com/office/powerpoint/2010/main" val="27017268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3" name="PlaceHolder 1"/>
          <p:cNvSpPr>
            <a:spLocks noGrp="1" noRot="1" noChangeAspect="1"/>
          </p:cNvSpPr>
          <p:nvPr>
            <p:ph type="sldImg"/>
          </p:nvPr>
        </p:nvSpPr>
        <p:spPr>
          <a:xfrm>
            <a:off x="217488" y="812800"/>
            <a:ext cx="7124700" cy="4008438"/>
          </a:xfrm>
          <a:prstGeom prst="rect">
            <a:avLst/>
          </a:prstGeom>
        </p:spPr>
      </p:sp>
      <p:sp>
        <p:nvSpPr>
          <p:cNvPr id="444" name="PlaceHolder 2"/>
          <p:cNvSpPr>
            <a:spLocks noGrp="1"/>
          </p:cNvSpPr>
          <p:nvPr>
            <p:ph type="body"/>
          </p:nvPr>
        </p:nvSpPr>
        <p:spPr>
          <a:xfrm>
            <a:off x="756000" y="5078520"/>
            <a:ext cx="6047280" cy="4810680"/>
          </a:xfrm>
          <a:prstGeom prst="rect">
            <a:avLst/>
          </a:prstGeom>
        </p:spPr>
        <p:txBody>
          <a:bodyPr lIns="0" tIns="0" rIns="0" bIns="0">
            <a:noAutofit/>
          </a:bodyPr>
          <a:lstStyle/>
          <a:p>
            <a:endParaRPr lang="ru-RU" sz="2000" b="0" strike="noStrike" spc="-1">
              <a:latin typeface="Arial"/>
            </a:endParaRPr>
          </a:p>
        </p:txBody>
      </p:sp>
      <p:sp>
        <p:nvSpPr>
          <p:cNvPr id="445" name="TextShape 3"/>
          <p:cNvSpPr txBox="1"/>
          <p:nvPr/>
        </p:nvSpPr>
        <p:spPr>
          <a:xfrm>
            <a:off x="4278960" y="10157400"/>
            <a:ext cx="3280320" cy="533880"/>
          </a:xfrm>
          <a:prstGeom prst="rect">
            <a:avLst/>
          </a:prstGeom>
          <a:noFill/>
          <a:ln>
            <a:noFill/>
          </a:ln>
        </p:spPr>
        <p:txBody>
          <a:bodyPr lIns="0" tIns="0" rIns="0" bIns="0" anchor="b">
            <a:noAutofit/>
          </a:bodyPr>
          <a:lstStyle/>
          <a:p>
            <a:pPr algn="r">
              <a:lnSpc>
                <a:spcPct val="100000"/>
              </a:lnSpc>
            </a:pPr>
            <a:fld id="{28F5A204-9A40-444F-B56A-FDA7602866B7}" type="slidenum">
              <a:rPr lang="ru-RU" sz="1400" b="0" strike="noStrike" spc="-1">
                <a:solidFill>
                  <a:srgbClr val="000000"/>
                </a:solidFill>
                <a:latin typeface="Times New Roman"/>
                <a:ea typeface="+mn-ea"/>
              </a:rPr>
              <a:t>12</a:t>
            </a:fld>
            <a:endParaRPr lang="ru-RU" sz="1400" b="0" strike="noStrike" spc="-1">
              <a:latin typeface="Times New Roman"/>
            </a:endParaRPr>
          </a:p>
        </p:txBody>
      </p:sp>
    </p:spTree>
    <p:extLst>
      <p:ext uri="{BB962C8B-B14F-4D97-AF65-F5344CB8AC3E}">
        <p14:creationId xmlns:p14="http://schemas.microsoft.com/office/powerpoint/2010/main" val="8227425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6" name="PlaceHolder 1"/>
          <p:cNvSpPr>
            <a:spLocks noGrp="1" noRot="1" noChangeAspect="1"/>
          </p:cNvSpPr>
          <p:nvPr>
            <p:ph type="sldImg"/>
          </p:nvPr>
        </p:nvSpPr>
        <p:spPr>
          <a:xfrm>
            <a:off x="217488" y="812800"/>
            <a:ext cx="7124700" cy="4008438"/>
          </a:xfrm>
          <a:prstGeom prst="rect">
            <a:avLst/>
          </a:prstGeom>
        </p:spPr>
      </p:sp>
      <p:sp>
        <p:nvSpPr>
          <p:cNvPr id="447" name="PlaceHolder 2"/>
          <p:cNvSpPr>
            <a:spLocks noGrp="1"/>
          </p:cNvSpPr>
          <p:nvPr>
            <p:ph type="body"/>
          </p:nvPr>
        </p:nvSpPr>
        <p:spPr>
          <a:xfrm>
            <a:off x="756000" y="5078520"/>
            <a:ext cx="6047280" cy="4810680"/>
          </a:xfrm>
          <a:prstGeom prst="rect">
            <a:avLst/>
          </a:prstGeom>
        </p:spPr>
        <p:txBody>
          <a:bodyPr lIns="0" tIns="0" rIns="0" bIns="0">
            <a:noAutofit/>
          </a:bodyPr>
          <a:lstStyle/>
          <a:p>
            <a:endParaRPr lang="ru-RU" sz="2000" b="0" strike="noStrike" spc="-1">
              <a:latin typeface="Arial"/>
            </a:endParaRPr>
          </a:p>
        </p:txBody>
      </p:sp>
      <p:sp>
        <p:nvSpPr>
          <p:cNvPr id="448" name="TextShape 3"/>
          <p:cNvSpPr txBox="1"/>
          <p:nvPr/>
        </p:nvSpPr>
        <p:spPr>
          <a:xfrm>
            <a:off x="4278960" y="10157400"/>
            <a:ext cx="3280320" cy="533880"/>
          </a:xfrm>
          <a:prstGeom prst="rect">
            <a:avLst/>
          </a:prstGeom>
          <a:noFill/>
          <a:ln>
            <a:noFill/>
          </a:ln>
        </p:spPr>
        <p:txBody>
          <a:bodyPr lIns="0" tIns="0" rIns="0" bIns="0" anchor="b">
            <a:noAutofit/>
          </a:bodyPr>
          <a:lstStyle/>
          <a:p>
            <a:pPr algn="r">
              <a:lnSpc>
                <a:spcPct val="100000"/>
              </a:lnSpc>
            </a:pPr>
            <a:fld id="{9C9C5C9A-9C64-4914-89D7-FF5537553B92}" type="slidenum">
              <a:rPr lang="ru-RU" sz="1400" b="0" strike="noStrike" spc="-1">
                <a:solidFill>
                  <a:srgbClr val="000000"/>
                </a:solidFill>
                <a:latin typeface="Times New Roman"/>
                <a:ea typeface="+mn-ea"/>
              </a:rPr>
              <a:t>13</a:t>
            </a:fld>
            <a:endParaRPr lang="ru-RU" sz="1400" b="0" strike="noStrike" spc="-1">
              <a:latin typeface="Times New Roman"/>
            </a:endParaRPr>
          </a:p>
        </p:txBody>
      </p:sp>
    </p:spTree>
    <p:extLst>
      <p:ext uri="{BB962C8B-B14F-4D97-AF65-F5344CB8AC3E}">
        <p14:creationId xmlns:p14="http://schemas.microsoft.com/office/powerpoint/2010/main" val="3210064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9" name="PlaceHolder 1"/>
          <p:cNvSpPr>
            <a:spLocks noGrp="1" noRot="1" noChangeAspect="1"/>
          </p:cNvSpPr>
          <p:nvPr>
            <p:ph type="sldImg"/>
          </p:nvPr>
        </p:nvSpPr>
        <p:spPr>
          <a:xfrm>
            <a:off x="217488" y="812800"/>
            <a:ext cx="7124700" cy="4008438"/>
          </a:xfrm>
          <a:prstGeom prst="rect">
            <a:avLst/>
          </a:prstGeom>
        </p:spPr>
      </p:sp>
      <p:sp>
        <p:nvSpPr>
          <p:cNvPr id="450" name="PlaceHolder 2"/>
          <p:cNvSpPr>
            <a:spLocks noGrp="1"/>
          </p:cNvSpPr>
          <p:nvPr>
            <p:ph type="body"/>
          </p:nvPr>
        </p:nvSpPr>
        <p:spPr>
          <a:xfrm>
            <a:off x="756000" y="5078520"/>
            <a:ext cx="6047280" cy="4810680"/>
          </a:xfrm>
          <a:prstGeom prst="rect">
            <a:avLst/>
          </a:prstGeom>
        </p:spPr>
        <p:txBody>
          <a:bodyPr lIns="0" tIns="0" rIns="0" bIns="0">
            <a:noAutofit/>
          </a:bodyPr>
          <a:lstStyle/>
          <a:p>
            <a:endParaRPr lang="ru-RU" sz="2000" b="0" strike="noStrike" spc="-1">
              <a:latin typeface="Arial"/>
            </a:endParaRPr>
          </a:p>
        </p:txBody>
      </p:sp>
      <p:sp>
        <p:nvSpPr>
          <p:cNvPr id="451" name="TextShape 3"/>
          <p:cNvSpPr txBox="1"/>
          <p:nvPr/>
        </p:nvSpPr>
        <p:spPr>
          <a:xfrm>
            <a:off x="4278960" y="10157400"/>
            <a:ext cx="3280320" cy="533880"/>
          </a:xfrm>
          <a:prstGeom prst="rect">
            <a:avLst/>
          </a:prstGeom>
          <a:noFill/>
          <a:ln>
            <a:noFill/>
          </a:ln>
        </p:spPr>
        <p:txBody>
          <a:bodyPr lIns="0" tIns="0" rIns="0" bIns="0" anchor="b">
            <a:noAutofit/>
          </a:bodyPr>
          <a:lstStyle/>
          <a:p>
            <a:pPr algn="r">
              <a:lnSpc>
                <a:spcPct val="100000"/>
              </a:lnSpc>
            </a:pPr>
            <a:fld id="{5EA35398-30ED-48FC-9842-F0335E41BFBB}" type="slidenum">
              <a:rPr lang="ru-RU" sz="1400" b="0" strike="noStrike" spc="-1">
                <a:solidFill>
                  <a:srgbClr val="000000"/>
                </a:solidFill>
                <a:latin typeface="Times New Roman"/>
                <a:ea typeface="+mn-ea"/>
              </a:rPr>
              <a:t>14</a:t>
            </a:fld>
            <a:endParaRPr lang="ru-RU" sz="1400" b="0" strike="noStrike" spc="-1">
              <a:latin typeface="Times New Roman"/>
            </a:endParaRPr>
          </a:p>
        </p:txBody>
      </p:sp>
    </p:spTree>
    <p:extLst>
      <p:ext uri="{BB962C8B-B14F-4D97-AF65-F5344CB8AC3E}">
        <p14:creationId xmlns:p14="http://schemas.microsoft.com/office/powerpoint/2010/main" val="14576694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2" name="PlaceHolder 1"/>
          <p:cNvSpPr>
            <a:spLocks noGrp="1" noRot="1" noChangeAspect="1"/>
          </p:cNvSpPr>
          <p:nvPr>
            <p:ph type="sldImg"/>
          </p:nvPr>
        </p:nvSpPr>
        <p:spPr>
          <a:xfrm>
            <a:off x="217488" y="812800"/>
            <a:ext cx="7124700" cy="4008438"/>
          </a:xfrm>
          <a:prstGeom prst="rect">
            <a:avLst/>
          </a:prstGeom>
        </p:spPr>
      </p:sp>
      <p:sp>
        <p:nvSpPr>
          <p:cNvPr id="453" name="PlaceHolder 2"/>
          <p:cNvSpPr>
            <a:spLocks noGrp="1"/>
          </p:cNvSpPr>
          <p:nvPr>
            <p:ph type="body"/>
          </p:nvPr>
        </p:nvSpPr>
        <p:spPr>
          <a:xfrm>
            <a:off x="756000" y="5078520"/>
            <a:ext cx="6047280" cy="4810680"/>
          </a:xfrm>
          <a:prstGeom prst="rect">
            <a:avLst/>
          </a:prstGeom>
        </p:spPr>
        <p:txBody>
          <a:bodyPr lIns="0" tIns="0" rIns="0" bIns="0">
            <a:noAutofit/>
          </a:bodyPr>
          <a:lstStyle/>
          <a:p>
            <a:endParaRPr lang="ru-RU" sz="2000" b="0" strike="noStrike" spc="-1">
              <a:latin typeface="Arial"/>
            </a:endParaRPr>
          </a:p>
        </p:txBody>
      </p:sp>
      <p:sp>
        <p:nvSpPr>
          <p:cNvPr id="454" name="TextShape 3"/>
          <p:cNvSpPr txBox="1"/>
          <p:nvPr/>
        </p:nvSpPr>
        <p:spPr>
          <a:xfrm>
            <a:off x="4278960" y="10157400"/>
            <a:ext cx="3280320" cy="533880"/>
          </a:xfrm>
          <a:prstGeom prst="rect">
            <a:avLst/>
          </a:prstGeom>
          <a:noFill/>
          <a:ln>
            <a:noFill/>
          </a:ln>
        </p:spPr>
        <p:txBody>
          <a:bodyPr lIns="0" tIns="0" rIns="0" bIns="0" anchor="b">
            <a:noAutofit/>
          </a:bodyPr>
          <a:lstStyle/>
          <a:p>
            <a:pPr>
              <a:lnSpc>
                <a:spcPct val="100000"/>
              </a:lnSpc>
            </a:pPr>
            <a:fld id="{C6E8E9E8-272E-41E2-9F89-E9DE06BAFCAF}" type="slidenum">
              <a:rPr lang="ru-RU" sz="1800" b="0" strike="noStrike" spc="-1">
                <a:solidFill>
                  <a:srgbClr val="000000"/>
                </a:solidFill>
                <a:latin typeface="+mn-lt"/>
                <a:ea typeface="+mn-ea"/>
              </a:rPr>
              <a:t>24</a:t>
            </a:fld>
            <a:endParaRPr lang="ru-RU" sz="1800" b="0" strike="noStrike" spc="-1">
              <a:latin typeface="Times New Roman"/>
            </a:endParaRPr>
          </a:p>
        </p:txBody>
      </p:sp>
    </p:spTree>
    <p:extLst>
      <p:ext uri="{BB962C8B-B14F-4D97-AF65-F5344CB8AC3E}">
        <p14:creationId xmlns:p14="http://schemas.microsoft.com/office/powerpoint/2010/main" val="22572325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5" name="PlaceHolder 1"/>
          <p:cNvSpPr>
            <a:spLocks noGrp="1" noRot="1" noChangeAspect="1"/>
          </p:cNvSpPr>
          <p:nvPr>
            <p:ph type="sldImg"/>
          </p:nvPr>
        </p:nvSpPr>
        <p:spPr>
          <a:xfrm>
            <a:off x="217488" y="812800"/>
            <a:ext cx="7124700" cy="4008438"/>
          </a:xfrm>
          <a:prstGeom prst="rect">
            <a:avLst/>
          </a:prstGeom>
        </p:spPr>
      </p:sp>
      <p:sp>
        <p:nvSpPr>
          <p:cNvPr id="456" name="PlaceHolder 2"/>
          <p:cNvSpPr>
            <a:spLocks noGrp="1"/>
          </p:cNvSpPr>
          <p:nvPr>
            <p:ph type="body"/>
          </p:nvPr>
        </p:nvSpPr>
        <p:spPr>
          <a:xfrm>
            <a:off x="756000" y="5078520"/>
            <a:ext cx="6047280" cy="4810680"/>
          </a:xfrm>
          <a:prstGeom prst="rect">
            <a:avLst/>
          </a:prstGeom>
        </p:spPr>
        <p:txBody>
          <a:bodyPr lIns="0" tIns="0" rIns="0" bIns="0">
            <a:noAutofit/>
          </a:bodyPr>
          <a:lstStyle/>
          <a:p>
            <a:endParaRPr lang="ru-RU" sz="2000" b="0" strike="noStrike" spc="-1">
              <a:latin typeface="Arial"/>
            </a:endParaRPr>
          </a:p>
        </p:txBody>
      </p:sp>
      <p:sp>
        <p:nvSpPr>
          <p:cNvPr id="457" name="TextShape 3"/>
          <p:cNvSpPr txBox="1"/>
          <p:nvPr/>
        </p:nvSpPr>
        <p:spPr>
          <a:xfrm>
            <a:off x="4278960" y="10157400"/>
            <a:ext cx="3280320" cy="533880"/>
          </a:xfrm>
          <a:prstGeom prst="rect">
            <a:avLst/>
          </a:prstGeom>
          <a:noFill/>
          <a:ln>
            <a:noFill/>
          </a:ln>
        </p:spPr>
        <p:txBody>
          <a:bodyPr lIns="0" tIns="0" rIns="0" bIns="0" anchor="b">
            <a:noAutofit/>
          </a:bodyPr>
          <a:lstStyle/>
          <a:p>
            <a:pPr algn="r">
              <a:lnSpc>
                <a:spcPct val="100000"/>
              </a:lnSpc>
            </a:pPr>
            <a:fld id="{D3FB6368-899E-4149-822D-34248FAEFEF4}" type="slidenum">
              <a:rPr lang="ru-RU" sz="1400" b="0" strike="noStrike" spc="-1">
                <a:solidFill>
                  <a:srgbClr val="000000"/>
                </a:solidFill>
                <a:latin typeface="Times New Roman"/>
                <a:ea typeface="+mn-ea"/>
              </a:rPr>
              <a:t>27</a:t>
            </a:fld>
            <a:endParaRPr lang="ru-RU" sz="1400" b="0" strike="noStrike" spc="-1">
              <a:latin typeface="Times New Roman"/>
            </a:endParaRPr>
          </a:p>
        </p:txBody>
      </p:sp>
    </p:spTree>
    <p:extLst>
      <p:ext uri="{BB962C8B-B14F-4D97-AF65-F5344CB8AC3E}">
        <p14:creationId xmlns:p14="http://schemas.microsoft.com/office/powerpoint/2010/main" val="13552913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8" name="PlaceHolder 1"/>
          <p:cNvSpPr>
            <a:spLocks noGrp="1" noRot="1" noChangeAspect="1"/>
          </p:cNvSpPr>
          <p:nvPr>
            <p:ph type="sldImg"/>
          </p:nvPr>
        </p:nvSpPr>
        <p:spPr>
          <a:xfrm>
            <a:off x="479425" y="1279525"/>
            <a:ext cx="6140450" cy="3454400"/>
          </a:xfrm>
          <a:prstGeom prst="rect">
            <a:avLst/>
          </a:prstGeom>
        </p:spPr>
      </p:sp>
      <p:sp>
        <p:nvSpPr>
          <p:cNvPr id="459" name="PlaceHolder 2"/>
          <p:cNvSpPr>
            <a:spLocks noGrp="1"/>
          </p:cNvSpPr>
          <p:nvPr>
            <p:ph type="body"/>
          </p:nvPr>
        </p:nvSpPr>
        <p:spPr>
          <a:xfrm>
            <a:off x="709920" y="4925520"/>
            <a:ext cx="5678280" cy="4028760"/>
          </a:xfrm>
          <a:prstGeom prst="rect">
            <a:avLst/>
          </a:prstGeom>
        </p:spPr>
        <p:txBody>
          <a:bodyPr lIns="99000" tIns="49680" rIns="99000" bIns="49680">
            <a:noAutofit/>
          </a:bodyPr>
          <a:lstStyle/>
          <a:p>
            <a:endParaRPr lang="ru-RU" sz="2000" b="0" strike="noStrike" spc="-1">
              <a:latin typeface="Arial"/>
            </a:endParaRPr>
          </a:p>
        </p:txBody>
      </p:sp>
      <p:sp>
        <p:nvSpPr>
          <p:cNvPr id="460" name="CustomShape 3"/>
          <p:cNvSpPr/>
          <p:nvPr/>
        </p:nvSpPr>
        <p:spPr>
          <a:xfrm>
            <a:off x="4021200" y="9721080"/>
            <a:ext cx="3075120" cy="512280"/>
          </a:xfrm>
          <a:prstGeom prst="rect">
            <a:avLst/>
          </a:prstGeom>
          <a:noFill/>
          <a:ln>
            <a:noFill/>
          </a:ln>
        </p:spPr>
        <p:style>
          <a:lnRef idx="0">
            <a:scrgbClr r="0" g="0" b="0"/>
          </a:lnRef>
          <a:fillRef idx="0">
            <a:scrgbClr r="0" g="0" b="0"/>
          </a:fillRef>
          <a:effectRef idx="0">
            <a:scrgbClr r="0" g="0" b="0"/>
          </a:effectRef>
          <a:fontRef idx="minor"/>
        </p:style>
        <p:txBody>
          <a:bodyPr lIns="99000" tIns="49680" rIns="99000" bIns="49680" anchor="b">
            <a:noAutofit/>
          </a:bodyPr>
          <a:lstStyle/>
          <a:p>
            <a:pPr algn="r">
              <a:lnSpc>
                <a:spcPct val="100000"/>
              </a:lnSpc>
            </a:pPr>
            <a:fld id="{88AFD561-3584-4F03-B46D-F4E6ADA990A6}" type="slidenum">
              <a:rPr lang="ru-RU" sz="1300" b="0" strike="noStrike" spc="-1">
                <a:solidFill>
                  <a:srgbClr val="000000"/>
                </a:solidFill>
                <a:latin typeface="+mn-lt"/>
                <a:ea typeface="+mn-ea"/>
              </a:rPr>
              <a:t>28</a:t>
            </a:fld>
            <a:endParaRPr lang="ru-RU" sz="1300" b="0" strike="noStrike" spc="-1">
              <a:latin typeface="Arial"/>
            </a:endParaRPr>
          </a:p>
        </p:txBody>
      </p:sp>
    </p:spTree>
    <p:extLst>
      <p:ext uri="{BB962C8B-B14F-4D97-AF65-F5344CB8AC3E}">
        <p14:creationId xmlns:p14="http://schemas.microsoft.com/office/powerpoint/2010/main" val="13066841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1" name="PlaceHolder 1"/>
          <p:cNvSpPr>
            <a:spLocks noGrp="1" noRot="1" noChangeAspect="1"/>
          </p:cNvSpPr>
          <p:nvPr>
            <p:ph type="sldImg"/>
          </p:nvPr>
        </p:nvSpPr>
        <p:spPr>
          <a:xfrm>
            <a:off x="217488" y="812800"/>
            <a:ext cx="7124700" cy="4008438"/>
          </a:xfrm>
          <a:prstGeom prst="rect">
            <a:avLst/>
          </a:prstGeom>
        </p:spPr>
      </p:sp>
      <p:sp>
        <p:nvSpPr>
          <p:cNvPr id="462" name="PlaceHolder 2"/>
          <p:cNvSpPr>
            <a:spLocks noGrp="1"/>
          </p:cNvSpPr>
          <p:nvPr>
            <p:ph type="body"/>
          </p:nvPr>
        </p:nvSpPr>
        <p:spPr>
          <a:xfrm>
            <a:off x="756000" y="5078520"/>
            <a:ext cx="6047280" cy="4810680"/>
          </a:xfrm>
          <a:prstGeom prst="rect">
            <a:avLst/>
          </a:prstGeom>
        </p:spPr>
        <p:txBody>
          <a:bodyPr lIns="0" tIns="0" rIns="0" bIns="0">
            <a:noAutofit/>
          </a:bodyPr>
          <a:lstStyle/>
          <a:p>
            <a:endParaRPr lang="ru-RU" sz="2000" b="0" strike="noStrike" spc="-1">
              <a:latin typeface="Arial"/>
            </a:endParaRPr>
          </a:p>
        </p:txBody>
      </p:sp>
      <p:sp>
        <p:nvSpPr>
          <p:cNvPr id="463" name="TextShape 3"/>
          <p:cNvSpPr txBox="1"/>
          <p:nvPr/>
        </p:nvSpPr>
        <p:spPr>
          <a:xfrm>
            <a:off x="4278960" y="10157400"/>
            <a:ext cx="3280320" cy="533880"/>
          </a:xfrm>
          <a:prstGeom prst="rect">
            <a:avLst/>
          </a:prstGeom>
          <a:noFill/>
          <a:ln>
            <a:noFill/>
          </a:ln>
        </p:spPr>
        <p:txBody>
          <a:bodyPr lIns="0" tIns="0" rIns="0" bIns="0" anchor="b">
            <a:noAutofit/>
          </a:bodyPr>
          <a:lstStyle/>
          <a:p>
            <a:pPr algn="r">
              <a:lnSpc>
                <a:spcPct val="100000"/>
              </a:lnSpc>
            </a:pPr>
            <a:fld id="{C0709175-6C63-4D9A-A697-537D8DB57D18}" type="slidenum">
              <a:rPr lang="ru-RU" sz="1400" b="0" strike="noStrike" spc="-1">
                <a:solidFill>
                  <a:srgbClr val="000000"/>
                </a:solidFill>
                <a:latin typeface="Times New Roman"/>
                <a:ea typeface="+mn-ea"/>
              </a:rPr>
              <a:t>29</a:t>
            </a:fld>
            <a:endParaRPr lang="ru-RU" sz="1400" b="0" strike="noStrike" spc="-1">
              <a:latin typeface="Times New Roman"/>
            </a:endParaRPr>
          </a:p>
        </p:txBody>
      </p:sp>
    </p:spTree>
    <p:extLst>
      <p:ext uri="{BB962C8B-B14F-4D97-AF65-F5344CB8AC3E}">
        <p14:creationId xmlns:p14="http://schemas.microsoft.com/office/powerpoint/2010/main" val="21405953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 name="PlaceHolder 1"/>
          <p:cNvSpPr>
            <a:spLocks noGrp="1" noRot="1" noChangeAspect="1"/>
          </p:cNvSpPr>
          <p:nvPr>
            <p:ph type="sldImg"/>
          </p:nvPr>
        </p:nvSpPr>
        <p:spPr>
          <a:xfrm>
            <a:off x="217488" y="812800"/>
            <a:ext cx="7124700" cy="4008438"/>
          </a:xfrm>
          <a:prstGeom prst="rect">
            <a:avLst/>
          </a:prstGeom>
        </p:spPr>
      </p:sp>
      <p:sp>
        <p:nvSpPr>
          <p:cNvPr id="465" name="PlaceHolder 2"/>
          <p:cNvSpPr>
            <a:spLocks noGrp="1"/>
          </p:cNvSpPr>
          <p:nvPr>
            <p:ph type="body"/>
          </p:nvPr>
        </p:nvSpPr>
        <p:spPr>
          <a:xfrm>
            <a:off x="756000" y="5078520"/>
            <a:ext cx="6047280" cy="4810680"/>
          </a:xfrm>
          <a:prstGeom prst="rect">
            <a:avLst/>
          </a:prstGeom>
        </p:spPr>
        <p:txBody>
          <a:bodyPr lIns="0" tIns="0" rIns="0" bIns="0">
            <a:noAutofit/>
          </a:bodyPr>
          <a:lstStyle/>
          <a:p>
            <a:endParaRPr lang="ru-RU" sz="2000" b="0" strike="noStrike" spc="-1">
              <a:latin typeface="Arial"/>
            </a:endParaRPr>
          </a:p>
        </p:txBody>
      </p:sp>
      <p:sp>
        <p:nvSpPr>
          <p:cNvPr id="466" name="TextShape 3"/>
          <p:cNvSpPr txBox="1"/>
          <p:nvPr/>
        </p:nvSpPr>
        <p:spPr>
          <a:xfrm>
            <a:off x="4278960" y="10157400"/>
            <a:ext cx="3280320" cy="533880"/>
          </a:xfrm>
          <a:prstGeom prst="rect">
            <a:avLst/>
          </a:prstGeom>
          <a:noFill/>
          <a:ln>
            <a:noFill/>
          </a:ln>
        </p:spPr>
        <p:txBody>
          <a:bodyPr lIns="0" tIns="0" rIns="0" bIns="0" anchor="b">
            <a:noAutofit/>
          </a:bodyPr>
          <a:lstStyle/>
          <a:p>
            <a:pPr algn="r">
              <a:lnSpc>
                <a:spcPct val="100000"/>
              </a:lnSpc>
            </a:pPr>
            <a:fld id="{D6728BEB-A060-4DB6-9B3E-9200A0B94E69}" type="slidenum">
              <a:rPr lang="ru-RU" sz="1400" b="0" strike="noStrike" spc="-1">
                <a:solidFill>
                  <a:srgbClr val="000000"/>
                </a:solidFill>
                <a:latin typeface="Times New Roman"/>
                <a:ea typeface="+mn-ea"/>
              </a:rPr>
              <a:t>30</a:t>
            </a:fld>
            <a:endParaRPr lang="ru-RU" sz="1400" b="0" strike="noStrike" spc="-1">
              <a:latin typeface="Times New Roman"/>
            </a:endParaRPr>
          </a:p>
        </p:txBody>
      </p:sp>
    </p:spTree>
    <p:extLst>
      <p:ext uri="{BB962C8B-B14F-4D97-AF65-F5344CB8AC3E}">
        <p14:creationId xmlns:p14="http://schemas.microsoft.com/office/powerpoint/2010/main" val="14470402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7" name="PlaceHolder 1"/>
          <p:cNvSpPr>
            <a:spLocks noGrp="1" noRot="1" noChangeAspect="1"/>
          </p:cNvSpPr>
          <p:nvPr>
            <p:ph type="sldImg"/>
          </p:nvPr>
        </p:nvSpPr>
        <p:spPr>
          <a:xfrm>
            <a:off x="217488" y="812800"/>
            <a:ext cx="7124700" cy="4008438"/>
          </a:xfrm>
          <a:prstGeom prst="rect">
            <a:avLst/>
          </a:prstGeom>
        </p:spPr>
      </p:sp>
      <p:sp>
        <p:nvSpPr>
          <p:cNvPr id="468" name="PlaceHolder 2"/>
          <p:cNvSpPr>
            <a:spLocks noGrp="1"/>
          </p:cNvSpPr>
          <p:nvPr>
            <p:ph type="body"/>
          </p:nvPr>
        </p:nvSpPr>
        <p:spPr>
          <a:xfrm>
            <a:off x="756000" y="5078520"/>
            <a:ext cx="6047280" cy="4810680"/>
          </a:xfrm>
          <a:prstGeom prst="rect">
            <a:avLst/>
          </a:prstGeom>
        </p:spPr>
        <p:txBody>
          <a:bodyPr lIns="0" tIns="0" rIns="0" bIns="0">
            <a:noAutofit/>
          </a:bodyPr>
          <a:lstStyle/>
          <a:p>
            <a:endParaRPr lang="ru-RU" sz="2000" b="0" strike="noStrike" spc="-1">
              <a:latin typeface="Arial"/>
            </a:endParaRPr>
          </a:p>
        </p:txBody>
      </p:sp>
      <p:sp>
        <p:nvSpPr>
          <p:cNvPr id="469" name="TextShape 3"/>
          <p:cNvSpPr txBox="1"/>
          <p:nvPr/>
        </p:nvSpPr>
        <p:spPr>
          <a:xfrm>
            <a:off x="4278960" y="10157400"/>
            <a:ext cx="3280320" cy="533880"/>
          </a:xfrm>
          <a:prstGeom prst="rect">
            <a:avLst/>
          </a:prstGeom>
          <a:noFill/>
          <a:ln>
            <a:noFill/>
          </a:ln>
        </p:spPr>
        <p:txBody>
          <a:bodyPr lIns="0" tIns="0" rIns="0" bIns="0" anchor="b">
            <a:noAutofit/>
          </a:bodyPr>
          <a:lstStyle/>
          <a:p>
            <a:pPr algn="r">
              <a:lnSpc>
                <a:spcPct val="100000"/>
              </a:lnSpc>
            </a:pPr>
            <a:fld id="{7E4A5691-E79A-41D3-BB0D-3D5C5BCE0067}" type="slidenum">
              <a:rPr lang="ru-RU" sz="1400" b="0" strike="noStrike" spc="-1">
                <a:solidFill>
                  <a:srgbClr val="000000"/>
                </a:solidFill>
                <a:latin typeface="Times New Roman"/>
                <a:ea typeface="+mn-ea"/>
              </a:rPr>
              <a:t>31</a:t>
            </a:fld>
            <a:endParaRPr lang="ru-RU" sz="1400" b="0" strike="noStrike" spc="-1">
              <a:latin typeface="Times New Roman"/>
            </a:endParaRPr>
          </a:p>
        </p:txBody>
      </p:sp>
    </p:spTree>
    <p:extLst>
      <p:ext uri="{BB962C8B-B14F-4D97-AF65-F5344CB8AC3E}">
        <p14:creationId xmlns:p14="http://schemas.microsoft.com/office/powerpoint/2010/main" val="22218657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6" name="PlaceHolder 1"/>
          <p:cNvSpPr>
            <a:spLocks noGrp="1" noRot="1" noChangeAspect="1"/>
          </p:cNvSpPr>
          <p:nvPr>
            <p:ph type="sldImg"/>
          </p:nvPr>
        </p:nvSpPr>
        <p:spPr>
          <a:xfrm>
            <a:off x="479425" y="1279525"/>
            <a:ext cx="6140450" cy="3454400"/>
          </a:xfrm>
          <a:prstGeom prst="rect">
            <a:avLst/>
          </a:prstGeom>
        </p:spPr>
      </p:sp>
      <p:sp>
        <p:nvSpPr>
          <p:cNvPr id="417" name="PlaceHolder 2"/>
          <p:cNvSpPr>
            <a:spLocks noGrp="1"/>
          </p:cNvSpPr>
          <p:nvPr>
            <p:ph type="body"/>
          </p:nvPr>
        </p:nvSpPr>
        <p:spPr>
          <a:xfrm>
            <a:off x="709920" y="4925520"/>
            <a:ext cx="5678280" cy="4028760"/>
          </a:xfrm>
          <a:prstGeom prst="rect">
            <a:avLst/>
          </a:prstGeom>
        </p:spPr>
        <p:txBody>
          <a:bodyPr lIns="99000" tIns="49680" rIns="99000" bIns="49680">
            <a:noAutofit/>
          </a:bodyPr>
          <a:lstStyle/>
          <a:p>
            <a:endParaRPr lang="ru-RU" sz="2000" b="0" strike="noStrike" spc="-1">
              <a:latin typeface="Arial"/>
            </a:endParaRPr>
          </a:p>
        </p:txBody>
      </p:sp>
      <p:sp>
        <p:nvSpPr>
          <p:cNvPr id="418" name="CustomShape 3"/>
          <p:cNvSpPr/>
          <p:nvPr/>
        </p:nvSpPr>
        <p:spPr>
          <a:xfrm>
            <a:off x="4021200" y="9721080"/>
            <a:ext cx="3075120" cy="512280"/>
          </a:xfrm>
          <a:prstGeom prst="rect">
            <a:avLst/>
          </a:prstGeom>
          <a:noFill/>
          <a:ln>
            <a:noFill/>
          </a:ln>
        </p:spPr>
        <p:style>
          <a:lnRef idx="0">
            <a:scrgbClr r="0" g="0" b="0"/>
          </a:lnRef>
          <a:fillRef idx="0">
            <a:scrgbClr r="0" g="0" b="0"/>
          </a:fillRef>
          <a:effectRef idx="0">
            <a:scrgbClr r="0" g="0" b="0"/>
          </a:effectRef>
          <a:fontRef idx="minor"/>
        </p:style>
        <p:txBody>
          <a:bodyPr lIns="99000" tIns="49680" rIns="99000" bIns="49680" anchor="b">
            <a:noAutofit/>
          </a:bodyPr>
          <a:lstStyle/>
          <a:p>
            <a:pPr algn="r">
              <a:lnSpc>
                <a:spcPct val="100000"/>
              </a:lnSpc>
            </a:pPr>
            <a:fld id="{1C15F324-7370-43B2-BB9D-39D437A9CA37}" type="slidenum">
              <a:rPr lang="ru-RU" sz="1300" b="0" strike="noStrike" spc="-1">
                <a:solidFill>
                  <a:srgbClr val="000000"/>
                </a:solidFill>
                <a:latin typeface="+mn-lt"/>
                <a:ea typeface="+mn-ea"/>
              </a:rPr>
              <a:t>2</a:t>
            </a:fld>
            <a:endParaRPr lang="ru-RU" sz="1300" b="0" strike="noStrike" spc="-1">
              <a:latin typeface="Arial"/>
            </a:endParaRPr>
          </a:p>
        </p:txBody>
      </p:sp>
    </p:spTree>
    <p:extLst>
      <p:ext uri="{BB962C8B-B14F-4D97-AF65-F5344CB8AC3E}">
        <p14:creationId xmlns:p14="http://schemas.microsoft.com/office/powerpoint/2010/main" val="35872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0" name="PlaceHolder 1"/>
          <p:cNvSpPr>
            <a:spLocks noGrp="1" noRot="1" noChangeAspect="1"/>
          </p:cNvSpPr>
          <p:nvPr>
            <p:ph type="sldImg"/>
          </p:nvPr>
        </p:nvSpPr>
        <p:spPr>
          <a:xfrm>
            <a:off x="217488" y="812800"/>
            <a:ext cx="7124700" cy="4008438"/>
          </a:xfrm>
          <a:prstGeom prst="rect">
            <a:avLst/>
          </a:prstGeom>
        </p:spPr>
      </p:sp>
      <p:sp>
        <p:nvSpPr>
          <p:cNvPr id="471" name="PlaceHolder 2"/>
          <p:cNvSpPr>
            <a:spLocks noGrp="1"/>
          </p:cNvSpPr>
          <p:nvPr>
            <p:ph type="body"/>
          </p:nvPr>
        </p:nvSpPr>
        <p:spPr>
          <a:xfrm>
            <a:off x="756000" y="5078520"/>
            <a:ext cx="6047280" cy="4810680"/>
          </a:xfrm>
          <a:prstGeom prst="rect">
            <a:avLst/>
          </a:prstGeom>
        </p:spPr>
        <p:txBody>
          <a:bodyPr lIns="0" tIns="0" rIns="0" bIns="0">
            <a:noAutofit/>
          </a:bodyPr>
          <a:lstStyle/>
          <a:p>
            <a:endParaRPr lang="ru-RU" sz="2000" b="0" strike="noStrike" spc="-1">
              <a:latin typeface="Arial"/>
            </a:endParaRPr>
          </a:p>
        </p:txBody>
      </p:sp>
      <p:sp>
        <p:nvSpPr>
          <p:cNvPr id="472" name="TextShape 3"/>
          <p:cNvSpPr txBox="1"/>
          <p:nvPr/>
        </p:nvSpPr>
        <p:spPr>
          <a:xfrm>
            <a:off x="4278960" y="10157400"/>
            <a:ext cx="3280320" cy="533880"/>
          </a:xfrm>
          <a:prstGeom prst="rect">
            <a:avLst/>
          </a:prstGeom>
          <a:noFill/>
          <a:ln>
            <a:noFill/>
          </a:ln>
        </p:spPr>
        <p:txBody>
          <a:bodyPr lIns="0" tIns="0" rIns="0" bIns="0" anchor="b">
            <a:noAutofit/>
          </a:bodyPr>
          <a:lstStyle/>
          <a:p>
            <a:pPr algn="r">
              <a:lnSpc>
                <a:spcPct val="100000"/>
              </a:lnSpc>
            </a:pPr>
            <a:fld id="{D9447FAC-714E-4943-8FE2-32A8725D4689}" type="slidenum">
              <a:rPr lang="ru-RU" sz="1400" b="0" strike="noStrike" spc="-1">
                <a:solidFill>
                  <a:srgbClr val="000000"/>
                </a:solidFill>
                <a:latin typeface="Times New Roman"/>
                <a:ea typeface="+mn-ea"/>
              </a:rPr>
              <a:t>32</a:t>
            </a:fld>
            <a:endParaRPr lang="ru-RU" sz="1400" b="0" strike="noStrike" spc="-1">
              <a:latin typeface="Times New Roman"/>
            </a:endParaRPr>
          </a:p>
        </p:txBody>
      </p:sp>
    </p:spTree>
    <p:extLst>
      <p:ext uri="{BB962C8B-B14F-4D97-AF65-F5344CB8AC3E}">
        <p14:creationId xmlns:p14="http://schemas.microsoft.com/office/powerpoint/2010/main" val="27594603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6" name="PlaceHolder 1"/>
          <p:cNvSpPr>
            <a:spLocks noGrp="1" noRot="1" noChangeAspect="1"/>
          </p:cNvSpPr>
          <p:nvPr>
            <p:ph type="sldImg"/>
          </p:nvPr>
        </p:nvSpPr>
        <p:spPr>
          <a:xfrm>
            <a:off x="217488" y="812800"/>
            <a:ext cx="7124700" cy="4008438"/>
          </a:xfrm>
          <a:prstGeom prst="rect">
            <a:avLst/>
          </a:prstGeom>
        </p:spPr>
      </p:sp>
      <p:sp>
        <p:nvSpPr>
          <p:cNvPr id="477" name="PlaceHolder 2"/>
          <p:cNvSpPr>
            <a:spLocks noGrp="1"/>
          </p:cNvSpPr>
          <p:nvPr>
            <p:ph type="body"/>
          </p:nvPr>
        </p:nvSpPr>
        <p:spPr>
          <a:xfrm>
            <a:off x="756000" y="5078520"/>
            <a:ext cx="6047280" cy="4810680"/>
          </a:xfrm>
          <a:prstGeom prst="rect">
            <a:avLst/>
          </a:prstGeom>
        </p:spPr>
        <p:txBody>
          <a:bodyPr lIns="0" tIns="0" rIns="0" bIns="0">
            <a:noAutofit/>
          </a:bodyPr>
          <a:lstStyle/>
          <a:p>
            <a:endParaRPr lang="ru-RU" sz="2000" b="0" strike="noStrike" spc="-1">
              <a:latin typeface="Arial"/>
            </a:endParaRPr>
          </a:p>
        </p:txBody>
      </p:sp>
      <p:sp>
        <p:nvSpPr>
          <p:cNvPr id="478" name="TextShape 3"/>
          <p:cNvSpPr txBox="1"/>
          <p:nvPr/>
        </p:nvSpPr>
        <p:spPr>
          <a:xfrm>
            <a:off x="4278960" y="10157400"/>
            <a:ext cx="3280320" cy="533880"/>
          </a:xfrm>
          <a:prstGeom prst="rect">
            <a:avLst/>
          </a:prstGeom>
          <a:noFill/>
          <a:ln>
            <a:noFill/>
          </a:ln>
        </p:spPr>
        <p:txBody>
          <a:bodyPr lIns="0" tIns="0" rIns="0" bIns="0" anchor="b">
            <a:noAutofit/>
          </a:bodyPr>
          <a:lstStyle/>
          <a:p>
            <a:pPr algn="r">
              <a:lnSpc>
                <a:spcPct val="100000"/>
              </a:lnSpc>
            </a:pPr>
            <a:fld id="{69A63CE7-7C4D-4E2F-B544-1C9BCB1874D3}" type="slidenum">
              <a:rPr lang="ru-RU" sz="1400" b="0" strike="noStrike" spc="-1">
                <a:solidFill>
                  <a:srgbClr val="000000"/>
                </a:solidFill>
                <a:latin typeface="Times New Roman"/>
                <a:ea typeface="+mn-ea"/>
              </a:rPr>
              <a:t>41</a:t>
            </a:fld>
            <a:endParaRPr lang="ru-RU" sz="1400" b="0" strike="noStrike" spc="-1">
              <a:latin typeface="Times New Roman"/>
            </a:endParaRPr>
          </a:p>
        </p:txBody>
      </p:sp>
    </p:spTree>
    <p:extLst>
      <p:ext uri="{BB962C8B-B14F-4D97-AF65-F5344CB8AC3E}">
        <p14:creationId xmlns:p14="http://schemas.microsoft.com/office/powerpoint/2010/main" val="36413803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9" name="PlaceHolder 1"/>
          <p:cNvSpPr>
            <a:spLocks noGrp="1" noRot="1" noChangeAspect="1"/>
          </p:cNvSpPr>
          <p:nvPr>
            <p:ph type="sldImg"/>
          </p:nvPr>
        </p:nvSpPr>
        <p:spPr>
          <a:xfrm>
            <a:off x="217488" y="812800"/>
            <a:ext cx="7124700" cy="4008438"/>
          </a:xfrm>
          <a:prstGeom prst="rect">
            <a:avLst/>
          </a:prstGeom>
        </p:spPr>
      </p:sp>
      <p:sp>
        <p:nvSpPr>
          <p:cNvPr id="480" name="PlaceHolder 2"/>
          <p:cNvSpPr>
            <a:spLocks noGrp="1"/>
          </p:cNvSpPr>
          <p:nvPr>
            <p:ph type="body"/>
          </p:nvPr>
        </p:nvSpPr>
        <p:spPr>
          <a:xfrm>
            <a:off x="756000" y="5078520"/>
            <a:ext cx="6047280" cy="4810680"/>
          </a:xfrm>
          <a:prstGeom prst="rect">
            <a:avLst/>
          </a:prstGeom>
        </p:spPr>
        <p:txBody>
          <a:bodyPr lIns="0" tIns="0" rIns="0" bIns="0">
            <a:noAutofit/>
          </a:bodyPr>
          <a:lstStyle/>
          <a:p>
            <a:endParaRPr lang="ru-RU" sz="2000" b="0" strike="noStrike" spc="-1">
              <a:latin typeface="Arial"/>
            </a:endParaRPr>
          </a:p>
        </p:txBody>
      </p:sp>
      <p:sp>
        <p:nvSpPr>
          <p:cNvPr id="481" name="TextShape 3"/>
          <p:cNvSpPr txBox="1"/>
          <p:nvPr/>
        </p:nvSpPr>
        <p:spPr>
          <a:xfrm>
            <a:off x="4278960" y="10157400"/>
            <a:ext cx="3280320" cy="533880"/>
          </a:xfrm>
          <a:prstGeom prst="rect">
            <a:avLst/>
          </a:prstGeom>
          <a:noFill/>
          <a:ln>
            <a:noFill/>
          </a:ln>
        </p:spPr>
        <p:txBody>
          <a:bodyPr lIns="0" tIns="0" rIns="0" bIns="0" anchor="b">
            <a:noAutofit/>
          </a:bodyPr>
          <a:lstStyle/>
          <a:p>
            <a:pPr algn="r">
              <a:lnSpc>
                <a:spcPct val="100000"/>
              </a:lnSpc>
            </a:pPr>
            <a:fld id="{ABC3F38E-7018-41FD-94FB-6F8A3519DEFE}" type="slidenum">
              <a:rPr lang="ru-RU" sz="1400" b="0" strike="noStrike" spc="-1">
                <a:solidFill>
                  <a:srgbClr val="000000"/>
                </a:solidFill>
                <a:latin typeface="Times New Roman"/>
                <a:ea typeface="+mn-ea"/>
              </a:rPr>
              <a:t>42</a:t>
            </a:fld>
            <a:endParaRPr lang="ru-RU" sz="1400" b="0" strike="noStrike" spc="-1">
              <a:latin typeface="Times New Roman"/>
            </a:endParaRPr>
          </a:p>
        </p:txBody>
      </p:sp>
    </p:spTree>
    <p:extLst>
      <p:ext uri="{BB962C8B-B14F-4D97-AF65-F5344CB8AC3E}">
        <p14:creationId xmlns:p14="http://schemas.microsoft.com/office/powerpoint/2010/main" val="223717169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2" name="PlaceHolder 1"/>
          <p:cNvSpPr>
            <a:spLocks noGrp="1" noRot="1" noChangeAspect="1"/>
          </p:cNvSpPr>
          <p:nvPr>
            <p:ph type="sldImg"/>
          </p:nvPr>
        </p:nvSpPr>
        <p:spPr>
          <a:xfrm>
            <a:off x="217488" y="812800"/>
            <a:ext cx="7124700" cy="4008438"/>
          </a:xfrm>
          <a:prstGeom prst="rect">
            <a:avLst/>
          </a:prstGeom>
        </p:spPr>
      </p:sp>
      <p:sp>
        <p:nvSpPr>
          <p:cNvPr id="483" name="PlaceHolder 2"/>
          <p:cNvSpPr>
            <a:spLocks noGrp="1"/>
          </p:cNvSpPr>
          <p:nvPr>
            <p:ph type="body"/>
          </p:nvPr>
        </p:nvSpPr>
        <p:spPr>
          <a:xfrm>
            <a:off x="756000" y="5078520"/>
            <a:ext cx="6047280" cy="4810680"/>
          </a:xfrm>
          <a:prstGeom prst="rect">
            <a:avLst/>
          </a:prstGeom>
        </p:spPr>
        <p:txBody>
          <a:bodyPr lIns="0" tIns="0" rIns="0" bIns="0">
            <a:noAutofit/>
          </a:bodyPr>
          <a:lstStyle/>
          <a:p>
            <a:endParaRPr lang="ru-RU" sz="2000" b="0" strike="noStrike" spc="-1">
              <a:latin typeface="Arial"/>
            </a:endParaRPr>
          </a:p>
        </p:txBody>
      </p:sp>
      <p:sp>
        <p:nvSpPr>
          <p:cNvPr id="484" name="TextShape 3"/>
          <p:cNvSpPr txBox="1"/>
          <p:nvPr/>
        </p:nvSpPr>
        <p:spPr>
          <a:xfrm>
            <a:off x="4278960" y="10157400"/>
            <a:ext cx="3280320" cy="533880"/>
          </a:xfrm>
          <a:prstGeom prst="rect">
            <a:avLst/>
          </a:prstGeom>
          <a:noFill/>
          <a:ln>
            <a:noFill/>
          </a:ln>
        </p:spPr>
        <p:txBody>
          <a:bodyPr lIns="0" tIns="0" rIns="0" bIns="0" anchor="b">
            <a:noAutofit/>
          </a:bodyPr>
          <a:lstStyle/>
          <a:p>
            <a:pPr algn="r">
              <a:lnSpc>
                <a:spcPct val="100000"/>
              </a:lnSpc>
            </a:pPr>
            <a:fld id="{C3F81954-104E-4D50-A154-B12A5C0ABBCC}" type="slidenum">
              <a:rPr lang="ru-RU" sz="1400" b="0" strike="noStrike" spc="-1">
                <a:solidFill>
                  <a:srgbClr val="000000"/>
                </a:solidFill>
                <a:latin typeface="Times New Roman"/>
                <a:ea typeface="+mn-ea"/>
              </a:rPr>
              <a:t>43</a:t>
            </a:fld>
            <a:endParaRPr lang="ru-RU" sz="1400" b="0" strike="noStrike" spc="-1">
              <a:latin typeface="Times New Roman"/>
            </a:endParaRPr>
          </a:p>
        </p:txBody>
      </p:sp>
    </p:spTree>
    <p:extLst>
      <p:ext uri="{BB962C8B-B14F-4D97-AF65-F5344CB8AC3E}">
        <p14:creationId xmlns:p14="http://schemas.microsoft.com/office/powerpoint/2010/main" val="309420036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5" name="PlaceHolder 1"/>
          <p:cNvSpPr>
            <a:spLocks noGrp="1" noRot="1" noChangeAspect="1"/>
          </p:cNvSpPr>
          <p:nvPr>
            <p:ph type="sldImg"/>
          </p:nvPr>
        </p:nvSpPr>
        <p:spPr>
          <a:xfrm>
            <a:off x="217488" y="812800"/>
            <a:ext cx="7124700" cy="4008438"/>
          </a:xfrm>
          <a:prstGeom prst="rect">
            <a:avLst/>
          </a:prstGeom>
        </p:spPr>
      </p:sp>
      <p:sp>
        <p:nvSpPr>
          <p:cNvPr id="486" name="PlaceHolder 2"/>
          <p:cNvSpPr>
            <a:spLocks noGrp="1"/>
          </p:cNvSpPr>
          <p:nvPr>
            <p:ph type="body"/>
          </p:nvPr>
        </p:nvSpPr>
        <p:spPr>
          <a:xfrm>
            <a:off x="756000" y="5078520"/>
            <a:ext cx="6047280" cy="4810680"/>
          </a:xfrm>
          <a:prstGeom prst="rect">
            <a:avLst/>
          </a:prstGeom>
        </p:spPr>
        <p:txBody>
          <a:bodyPr lIns="0" tIns="0" rIns="0" bIns="0">
            <a:noAutofit/>
          </a:bodyPr>
          <a:lstStyle/>
          <a:p>
            <a:endParaRPr lang="ru-RU" sz="2000" b="0" strike="noStrike" spc="-1">
              <a:latin typeface="Arial"/>
            </a:endParaRPr>
          </a:p>
        </p:txBody>
      </p:sp>
      <p:sp>
        <p:nvSpPr>
          <p:cNvPr id="487" name="TextShape 3"/>
          <p:cNvSpPr txBox="1"/>
          <p:nvPr/>
        </p:nvSpPr>
        <p:spPr>
          <a:xfrm>
            <a:off x="4278960" y="10157400"/>
            <a:ext cx="3280320" cy="533880"/>
          </a:xfrm>
          <a:prstGeom prst="rect">
            <a:avLst/>
          </a:prstGeom>
          <a:noFill/>
          <a:ln>
            <a:noFill/>
          </a:ln>
        </p:spPr>
        <p:txBody>
          <a:bodyPr lIns="0" tIns="0" rIns="0" bIns="0" anchor="b">
            <a:noAutofit/>
          </a:bodyPr>
          <a:lstStyle/>
          <a:p>
            <a:pPr algn="r">
              <a:lnSpc>
                <a:spcPct val="100000"/>
              </a:lnSpc>
            </a:pPr>
            <a:fld id="{0709BF81-9D3D-484B-9026-175F41F8EB9B}" type="slidenum">
              <a:rPr lang="ru-RU" sz="1400" b="0" strike="noStrike" spc="-1">
                <a:solidFill>
                  <a:srgbClr val="000000"/>
                </a:solidFill>
                <a:latin typeface="Times New Roman"/>
                <a:ea typeface="+mn-ea"/>
              </a:rPr>
              <a:t>44</a:t>
            </a:fld>
            <a:endParaRPr lang="ru-RU" sz="1400" b="0" strike="noStrike" spc="-1">
              <a:latin typeface="Times New Roman"/>
            </a:endParaRPr>
          </a:p>
        </p:txBody>
      </p:sp>
    </p:spTree>
    <p:extLst>
      <p:ext uri="{BB962C8B-B14F-4D97-AF65-F5344CB8AC3E}">
        <p14:creationId xmlns:p14="http://schemas.microsoft.com/office/powerpoint/2010/main" val="250202093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8" name="PlaceHolder 1"/>
          <p:cNvSpPr>
            <a:spLocks noGrp="1" noRot="1" noChangeAspect="1"/>
          </p:cNvSpPr>
          <p:nvPr>
            <p:ph type="sldImg"/>
          </p:nvPr>
        </p:nvSpPr>
        <p:spPr>
          <a:xfrm>
            <a:off x="217488" y="812800"/>
            <a:ext cx="7124700" cy="4008438"/>
          </a:xfrm>
          <a:prstGeom prst="rect">
            <a:avLst/>
          </a:prstGeom>
        </p:spPr>
      </p:sp>
      <p:sp>
        <p:nvSpPr>
          <p:cNvPr id="489" name="PlaceHolder 2"/>
          <p:cNvSpPr>
            <a:spLocks noGrp="1"/>
          </p:cNvSpPr>
          <p:nvPr>
            <p:ph type="body"/>
          </p:nvPr>
        </p:nvSpPr>
        <p:spPr>
          <a:xfrm>
            <a:off x="756000" y="5078520"/>
            <a:ext cx="6047280" cy="4810680"/>
          </a:xfrm>
          <a:prstGeom prst="rect">
            <a:avLst/>
          </a:prstGeom>
        </p:spPr>
        <p:txBody>
          <a:bodyPr lIns="0" tIns="0" rIns="0" bIns="0">
            <a:noAutofit/>
          </a:bodyPr>
          <a:lstStyle/>
          <a:p>
            <a:endParaRPr lang="ru-RU" sz="2000" b="0" strike="noStrike" spc="-1">
              <a:latin typeface="Arial"/>
            </a:endParaRPr>
          </a:p>
        </p:txBody>
      </p:sp>
      <p:sp>
        <p:nvSpPr>
          <p:cNvPr id="490" name="TextShape 3"/>
          <p:cNvSpPr txBox="1"/>
          <p:nvPr/>
        </p:nvSpPr>
        <p:spPr>
          <a:xfrm>
            <a:off x="4278960" y="10157400"/>
            <a:ext cx="3280320" cy="533880"/>
          </a:xfrm>
          <a:prstGeom prst="rect">
            <a:avLst/>
          </a:prstGeom>
          <a:noFill/>
          <a:ln>
            <a:noFill/>
          </a:ln>
        </p:spPr>
        <p:txBody>
          <a:bodyPr lIns="0" tIns="0" rIns="0" bIns="0" anchor="b">
            <a:noAutofit/>
          </a:bodyPr>
          <a:lstStyle/>
          <a:p>
            <a:pPr algn="r">
              <a:lnSpc>
                <a:spcPct val="100000"/>
              </a:lnSpc>
            </a:pPr>
            <a:fld id="{F6C97B63-BEB9-4F0B-BA1E-4EEE2D68A486}" type="slidenum">
              <a:rPr lang="ru-RU" sz="1400" b="0" strike="noStrike" spc="-1">
                <a:solidFill>
                  <a:srgbClr val="000000"/>
                </a:solidFill>
                <a:latin typeface="Times New Roman"/>
                <a:ea typeface="+mn-ea"/>
              </a:rPr>
              <a:t>45</a:t>
            </a:fld>
            <a:endParaRPr lang="ru-RU" sz="1400" b="0" strike="noStrike" spc="-1">
              <a:latin typeface="Times New Roman"/>
            </a:endParaRPr>
          </a:p>
        </p:txBody>
      </p:sp>
    </p:spTree>
    <p:extLst>
      <p:ext uri="{BB962C8B-B14F-4D97-AF65-F5344CB8AC3E}">
        <p14:creationId xmlns:p14="http://schemas.microsoft.com/office/powerpoint/2010/main" val="260627045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 name="PlaceHolder 1"/>
          <p:cNvSpPr>
            <a:spLocks noGrp="1" noRot="1" noChangeAspect="1"/>
          </p:cNvSpPr>
          <p:nvPr>
            <p:ph type="sldImg"/>
          </p:nvPr>
        </p:nvSpPr>
        <p:spPr>
          <a:xfrm>
            <a:off x="217488" y="812800"/>
            <a:ext cx="7124700" cy="4008438"/>
          </a:xfrm>
          <a:prstGeom prst="rect">
            <a:avLst/>
          </a:prstGeom>
        </p:spPr>
      </p:sp>
      <p:sp>
        <p:nvSpPr>
          <p:cNvPr id="492" name="PlaceHolder 2"/>
          <p:cNvSpPr>
            <a:spLocks noGrp="1"/>
          </p:cNvSpPr>
          <p:nvPr>
            <p:ph type="body"/>
          </p:nvPr>
        </p:nvSpPr>
        <p:spPr>
          <a:xfrm>
            <a:off x="756000" y="5078520"/>
            <a:ext cx="6047280" cy="4810680"/>
          </a:xfrm>
          <a:prstGeom prst="rect">
            <a:avLst/>
          </a:prstGeom>
        </p:spPr>
        <p:txBody>
          <a:bodyPr lIns="0" tIns="0" rIns="0" bIns="0">
            <a:noAutofit/>
          </a:bodyPr>
          <a:lstStyle/>
          <a:p>
            <a:endParaRPr lang="ru-RU" sz="2000" b="0" strike="noStrike" spc="-1">
              <a:latin typeface="Arial"/>
            </a:endParaRPr>
          </a:p>
        </p:txBody>
      </p:sp>
      <p:sp>
        <p:nvSpPr>
          <p:cNvPr id="493" name="TextShape 3"/>
          <p:cNvSpPr txBox="1"/>
          <p:nvPr/>
        </p:nvSpPr>
        <p:spPr>
          <a:xfrm>
            <a:off x="4278960" y="10157400"/>
            <a:ext cx="3280320" cy="533880"/>
          </a:xfrm>
          <a:prstGeom prst="rect">
            <a:avLst/>
          </a:prstGeom>
          <a:noFill/>
          <a:ln>
            <a:noFill/>
          </a:ln>
        </p:spPr>
        <p:txBody>
          <a:bodyPr lIns="0" tIns="0" rIns="0" bIns="0" anchor="b">
            <a:noAutofit/>
          </a:bodyPr>
          <a:lstStyle/>
          <a:p>
            <a:pPr algn="r">
              <a:lnSpc>
                <a:spcPct val="100000"/>
              </a:lnSpc>
            </a:pPr>
            <a:fld id="{77A59D57-931D-4C09-935F-D1EEA80405CB}" type="slidenum">
              <a:rPr lang="ru-RU" sz="1400" b="0" strike="noStrike" spc="-1">
                <a:solidFill>
                  <a:srgbClr val="000000"/>
                </a:solidFill>
                <a:latin typeface="Times New Roman"/>
                <a:ea typeface="+mn-ea"/>
              </a:rPr>
              <a:t>46</a:t>
            </a:fld>
            <a:endParaRPr lang="ru-RU" sz="1400" b="0" strike="noStrike" spc="-1">
              <a:latin typeface="Times New Roman"/>
            </a:endParaRPr>
          </a:p>
        </p:txBody>
      </p:sp>
    </p:spTree>
    <p:extLst>
      <p:ext uri="{BB962C8B-B14F-4D97-AF65-F5344CB8AC3E}">
        <p14:creationId xmlns:p14="http://schemas.microsoft.com/office/powerpoint/2010/main" val="37358614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 name="PlaceHolder 1"/>
          <p:cNvSpPr>
            <a:spLocks noGrp="1" noRot="1" noChangeAspect="1"/>
          </p:cNvSpPr>
          <p:nvPr>
            <p:ph type="sldImg"/>
          </p:nvPr>
        </p:nvSpPr>
        <p:spPr>
          <a:xfrm>
            <a:off x="479425" y="1279525"/>
            <a:ext cx="6140450" cy="3454400"/>
          </a:xfrm>
          <a:prstGeom prst="rect">
            <a:avLst/>
          </a:prstGeom>
        </p:spPr>
      </p:sp>
      <p:sp>
        <p:nvSpPr>
          <p:cNvPr id="420" name="PlaceHolder 2"/>
          <p:cNvSpPr>
            <a:spLocks noGrp="1"/>
          </p:cNvSpPr>
          <p:nvPr>
            <p:ph type="body"/>
          </p:nvPr>
        </p:nvSpPr>
        <p:spPr>
          <a:xfrm>
            <a:off x="709920" y="4925520"/>
            <a:ext cx="5678280" cy="3515400"/>
          </a:xfrm>
          <a:prstGeom prst="rect">
            <a:avLst/>
          </a:prstGeom>
        </p:spPr>
        <p:txBody>
          <a:bodyPr lIns="99000" tIns="49680" rIns="99000" bIns="49680">
            <a:noAutofit/>
          </a:bodyPr>
          <a:lstStyle/>
          <a:p>
            <a:endParaRPr lang="ru-RU" sz="2000" b="0" strike="noStrike" spc="-1">
              <a:latin typeface="Arial"/>
            </a:endParaRPr>
          </a:p>
        </p:txBody>
      </p:sp>
      <p:sp>
        <p:nvSpPr>
          <p:cNvPr id="421" name="CustomShape 3"/>
          <p:cNvSpPr/>
          <p:nvPr/>
        </p:nvSpPr>
        <p:spPr>
          <a:xfrm>
            <a:off x="3781800" y="8601480"/>
            <a:ext cx="3075120" cy="512280"/>
          </a:xfrm>
          <a:prstGeom prst="rect">
            <a:avLst/>
          </a:prstGeom>
          <a:noFill/>
          <a:ln>
            <a:noFill/>
          </a:ln>
        </p:spPr>
        <p:style>
          <a:lnRef idx="0">
            <a:scrgbClr r="0" g="0" b="0"/>
          </a:lnRef>
          <a:fillRef idx="0">
            <a:scrgbClr r="0" g="0" b="0"/>
          </a:fillRef>
          <a:effectRef idx="0">
            <a:scrgbClr r="0" g="0" b="0"/>
          </a:effectRef>
          <a:fontRef idx="minor"/>
        </p:style>
        <p:txBody>
          <a:bodyPr lIns="99000" tIns="49680" rIns="99000" bIns="49680" anchor="b">
            <a:noAutofit/>
          </a:bodyPr>
          <a:lstStyle/>
          <a:p>
            <a:pPr algn="r">
              <a:lnSpc>
                <a:spcPct val="100000"/>
              </a:lnSpc>
            </a:pPr>
            <a:fld id="{55C5791A-9298-4379-8479-B30D37186FF3}" type="slidenum">
              <a:rPr lang="ru-RU" sz="1300" b="0" strike="noStrike" spc="-1">
                <a:solidFill>
                  <a:srgbClr val="000000"/>
                </a:solidFill>
                <a:latin typeface="Times New Roman"/>
                <a:ea typeface="+mn-ea"/>
              </a:rPr>
              <a:t>4</a:t>
            </a:fld>
            <a:endParaRPr lang="ru-RU" sz="1300" b="0" strike="noStrike" spc="-1">
              <a:latin typeface="Arial"/>
            </a:endParaRPr>
          </a:p>
        </p:txBody>
      </p:sp>
    </p:spTree>
    <p:extLst>
      <p:ext uri="{BB962C8B-B14F-4D97-AF65-F5344CB8AC3E}">
        <p14:creationId xmlns:p14="http://schemas.microsoft.com/office/powerpoint/2010/main" val="40359174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2" name="PlaceHolder 1"/>
          <p:cNvSpPr>
            <a:spLocks noGrp="1" noRot="1" noChangeAspect="1"/>
          </p:cNvSpPr>
          <p:nvPr>
            <p:ph type="sldImg"/>
          </p:nvPr>
        </p:nvSpPr>
        <p:spPr>
          <a:xfrm>
            <a:off x="479425" y="1279525"/>
            <a:ext cx="6140450" cy="3454400"/>
          </a:xfrm>
          <a:prstGeom prst="rect">
            <a:avLst/>
          </a:prstGeom>
        </p:spPr>
      </p:sp>
      <p:sp>
        <p:nvSpPr>
          <p:cNvPr id="423" name="PlaceHolder 2"/>
          <p:cNvSpPr>
            <a:spLocks noGrp="1"/>
          </p:cNvSpPr>
          <p:nvPr>
            <p:ph type="body"/>
          </p:nvPr>
        </p:nvSpPr>
        <p:spPr>
          <a:xfrm>
            <a:off x="709920" y="4925520"/>
            <a:ext cx="5678280" cy="3515400"/>
          </a:xfrm>
          <a:prstGeom prst="rect">
            <a:avLst/>
          </a:prstGeom>
        </p:spPr>
        <p:txBody>
          <a:bodyPr lIns="99000" tIns="49680" rIns="99000" bIns="49680">
            <a:noAutofit/>
          </a:bodyPr>
          <a:lstStyle/>
          <a:p>
            <a:endParaRPr lang="ru-RU" sz="2000" b="0" strike="noStrike" spc="-1">
              <a:latin typeface="Arial"/>
            </a:endParaRPr>
          </a:p>
        </p:txBody>
      </p:sp>
      <p:sp>
        <p:nvSpPr>
          <p:cNvPr id="424" name="CustomShape 3"/>
          <p:cNvSpPr/>
          <p:nvPr/>
        </p:nvSpPr>
        <p:spPr>
          <a:xfrm>
            <a:off x="3781800" y="8601480"/>
            <a:ext cx="3075120" cy="512280"/>
          </a:xfrm>
          <a:prstGeom prst="rect">
            <a:avLst/>
          </a:prstGeom>
          <a:noFill/>
          <a:ln>
            <a:noFill/>
          </a:ln>
        </p:spPr>
        <p:style>
          <a:lnRef idx="0">
            <a:scrgbClr r="0" g="0" b="0"/>
          </a:lnRef>
          <a:fillRef idx="0">
            <a:scrgbClr r="0" g="0" b="0"/>
          </a:fillRef>
          <a:effectRef idx="0">
            <a:scrgbClr r="0" g="0" b="0"/>
          </a:effectRef>
          <a:fontRef idx="minor"/>
        </p:style>
        <p:txBody>
          <a:bodyPr lIns="99000" tIns="49680" rIns="99000" bIns="49680" anchor="b">
            <a:noAutofit/>
          </a:bodyPr>
          <a:lstStyle/>
          <a:p>
            <a:pPr algn="r">
              <a:lnSpc>
                <a:spcPct val="100000"/>
              </a:lnSpc>
            </a:pPr>
            <a:fld id="{2950FA1C-490D-4D43-853E-133ED8F0F076}" type="slidenum">
              <a:rPr lang="ru-RU" sz="1300" b="0" strike="noStrike" spc="-1">
                <a:solidFill>
                  <a:srgbClr val="000000"/>
                </a:solidFill>
                <a:latin typeface="Times New Roman"/>
                <a:ea typeface="+mn-ea"/>
              </a:rPr>
              <a:t>5</a:t>
            </a:fld>
            <a:endParaRPr lang="ru-RU" sz="1300" b="0" strike="noStrike" spc="-1">
              <a:latin typeface="Arial"/>
            </a:endParaRPr>
          </a:p>
        </p:txBody>
      </p:sp>
    </p:spTree>
    <p:extLst>
      <p:ext uri="{BB962C8B-B14F-4D97-AF65-F5344CB8AC3E}">
        <p14:creationId xmlns:p14="http://schemas.microsoft.com/office/powerpoint/2010/main" val="15805814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 name="PlaceHolder 1"/>
          <p:cNvSpPr>
            <a:spLocks noGrp="1" noRot="1" noChangeAspect="1"/>
          </p:cNvSpPr>
          <p:nvPr>
            <p:ph type="sldImg"/>
          </p:nvPr>
        </p:nvSpPr>
        <p:spPr>
          <a:xfrm>
            <a:off x="479425" y="1279525"/>
            <a:ext cx="6140450" cy="3454400"/>
          </a:xfrm>
          <a:prstGeom prst="rect">
            <a:avLst/>
          </a:prstGeom>
        </p:spPr>
      </p:sp>
      <p:sp>
        <p:nvSpPr>
          <p:cNvPr id="426" name="PlaceHolder 2"/>
          <p:cNvSpPr>
            <a:spLocks noGrp="1"/>
          </p:cNvSpPr>
          <p:nvPr>
            <p:ph type="body"/>
          </p:nvPr>
        </p:nvSpPr>
        <p:spPr>
          <a:xfrm>
            <a:off x="709920" y="4925520"/>
            <a:ext cx="5678280" cy="3515400"/>
          </a:xfrm>
          <a:prstGeom prst="rect">
            <a:avLst/>
          </a:prstGeom>
        </p:spPr>
        <p:txBody>
          <a:bodyPr lIns="99000" tIns="49680" rIns="99000" bIns="49680">
            <a:noAutofit/>
          </a:bodyPr>
          <a:lstStyle/>
          <a:p>
            <a:endParaRPr lang="ru-RU" sz="2000" b="0" strike="noStrike" spc="-1">
              <a:latin typeface="Arial"/>
            </a:endParaRPr>
          </a:p>
        </p:txBody>
      </p:sp>
      <p:sp>
        <p:nvSpPr>
          <p:cNvPr id="427" name="CustomShape 3"/>
          <p:cNvSpPr/>
          <p:nvPr/>
        </p:nvSpPr>
        <p:spPr>
          <a:xfrm>
            <a:off x="3781800" y="8601480"/>
            <a:ext cx="3075120" cy="512280"/>
          </a:xfrm>
          <a:prstGeom prst="rect">
            <a:avLst/>
          </a:prstGeom>
          <a:noFill/>
          <a:ln>
            <a:noFill/>
          </a:ln>
        </p:spPr>
        <p:style>
          <a:lnRef idx="0">
            <a:scrgbClr r="0" g="0" b="0"/>
          </a:lnRef>
          <a:fillRef idx="0">
            <a:scrgbClr r="0" g="0" b="0"/>
          </a:fillRef>
          <a:effectRef idx="0">
            <a:scrgbClr r="0" g="0" b="0"/>
          </a:effectRef>
          <a:fontRef idx="minor"/>
        </p:style>
        <p:txBody>
          <a:bodyPr lIns="99000" tIns="49680" rIns="99000" bIns="49680" anchor="b">
            <a:noAutofit/>
          </a:bodyPr>
          <a:lstStyle/>
          <a:p>
            <a:pPr algn="r">
              <a:lnSpc>
                <a:spcPct val="100000"/>
              </a:lnSpc>
            </a:pPr>
            <a:fld id="{E87D2BE5-4237-44FB-951B-9BC2BDEEE234}" type="slidenum">
              <a:rPr lang="ru-RU" sz="1300" b="0" strike="noStrike" spc="-1">
                <a:solidFill>
                  <a:srgbClr val="000000"/>
                </a:solidFill>
                <a:latin typeface="Times New Roman"/>
                <a:ea typeface="+mn-ea"/>
              </a:rPr>
              <a:t>6</a:t>
            </a:fld>
            <a:endParaRPr lang="ru-RU" sz="1300" b="0" strike="noStrike" spc="-1">
              <a:latin typeface="Arial"/>
            </a:endParaRPr>
          </a:p>
        </p:txBody>
      </p:sp>
    </p:spTree>
    <p:extLst>
      <p:ext uri="{BB962C8B-B14F-4D97-AF65-F5344CB8AC3E}">
        <p14:creationId xmlns:p14="http://schemas.microsoft.com/office/powerpoint/2010/main" val="3815593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8" name="PlaceHolder 1"/>
          <p:cNvSpPr>
            <a:spLocks noGrp="1" noRot="1" noChangeAspect="1"/>
          </p:cNvSpPr>
          <p:nvPr>
            <p:ph type="sldImg"/>
          </p:nvPr>
        </p:nvSpPr>
        <p:spPr>
          <a:xfrm>
            <a:off x="479425" y="1279525"/>
            <a:ext cx="6140450" cy="3454400"/>
          </a:xfrm>
          <a:prstGeom prst="rect">
            <a:avLst/>
          </a:prstGeom>
        </p:spPr>
      </p:sp>
      <p:sp>
        <p:nvSpPr>
          <p:cNvPr id="429" name="PlaceHolder 2"/>
          <p:cNvSpPr>
            <a:spLocks noGrp="1"/>
          </p:cNvSpPr>
          <p:nvPr>
            <p:ph type="body"/>
          </p:nvPr>
        </p:nvSpPr>
        <p:spPr>
          <a:xfrm>
            <a:off x="709920" y="4925520"/>
            <a:ext cx="5678280" cy="3515400"/>
          </a:xfrm>
          <a:prstGeom prst="rect">
            <a:avLst/>
          </a:prstGeom>
        </p:spPr>
        <p:txBody>
          <a:bodyPr lIns="99000" tIns="49680" rIns="99000" bIns="49680">
            <a:noAutofit/>
          </a:bodyPr>
          <a:lstStyle/>
          <a:p>
            <a:endParaRPr lang="ru-RU" sz="2000" b="0" strike="noStrike" spc="-1">
              <a:latin typeface="Arial"/>
            </a:endParaRPr>
          </a:p>
        </p:txBody>
      </p:sp>
      <p:sp>
        <p:nvSpPr>
          <p:cNvPr id="430" name="CustomShape 3"/>
          <p:cNvSpPr/>
          <p:nvPr/>
        </p:nvSpPr>
        <p:spPr>
          <a:xfrm>
            <a:off x="3781800" y="8601480"/>
            <a:ext cx="3075120" cy="512280"/>
          </a:xfrm>
          <a:prstGeom prst="rect">
            <a:avLst/>
          </a:prstGeom>
          <a:noFill/>
          <a:ln>
            <a:noFill/>
          </a:ln>
        </p:spPr>
        <p:style>
          <a:lnRef idx="0">
            <a:scrgbClr r="0" g="0" b="0"/>
          </a:lnRef>
          <a:fillRef idx="0">
            <a:scrgbClr r="0" g="0" b="0"/>
          </a:fillRef>
          <a:effectRef idx="0">
            <a:scrgbClr r="0" g="0" b="0"/>
          </a:effectRef>
          <a:fontRef idx="minor"/>
        </p:style>
        <p:txBody>
          <a:bodyPr lIns="99000" tIns="49680" rIns="99000" bIns="49680" anchor="b">
            <a:noAutofit/>
          </a:bodyPr>
          <a:lstStyle/>
          <a:p>
            <a:pPr algn="r">
              <a:lnSpc>
                <a:spcPct val="100000"/>
              </a:lnSpc>
            </a:pPr>
            <a:fld id="{37CBBA22-BFE3-4563-A55B-E5DCF7756761}" type="slidenum">
              <a:rPr lang="ru-RU" sz="1300" b="0" strike="noStrike" spc="-1">
                <a:solidFill>
                  <a:srgbClr val="000000"/>
                </a:solidFill>
                <a:latin typeface="Times New Roman"/>
                <a:ea typeface="+mn-ea"/>
              </a:rPr>
              <a:t>7</a:t>
            </a:fld>
            <a:endParaRPr lang="ru-RU" sz="1300" b="0" strike="noStrike" spc="-1">
              <a:latin typeface="Arial"/>
            </a:endParaRPr>
          </a:p>
        </p:txBody>
      </p:sp>
    </p:spTree>
    <p:extLst>
      <p:ext uri="{BB962C8B-B14F-4D97-AF65-F5344CB8AC3E}">
        <p14:creationId xmlns:p14="http://schemas.microsoft.com/office/powerpoint/2010/main" val="27866717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 name="PlaceHolder 1"/>
          <p:cNvSpPr>
            <a:spLocks noGrp="1" noRot="1" noChangeAspect="1"/>
          </p:cNvSpPr>
          <p:nvPr>
            <p:ph type="sldImg"/>
          </p:nvPr>
        </p:nvSpPr>
        <p:spPr>
          <a:xfrm>
            <a:off x="479425" y="1279525"/>
            <a:ext cx="6140450" cy="3454400"/>
          </a:xfrm>
          <a:prstGeom prst="rect">
            <a:avLst/>
          </a:prstGeom>
        </p:spPr>
      </p:sp>
      <p:sp>
        <p:nvSpPr>
          <p:cNvPr id="432" name="PlaceHolder 2"/>
          <p:cNvSpPr>
            <a:spLocks noGrp="1"/>
          </p:cNvSpPr>
          <p:nvPr>
            <p:ph type="body"/>
          </p:nvPr>
        </p:nvSpPr>
        <p:spPr>
          <a:xfrm>
            <a:off x="709920" y="4925520"/>
            <a:ext cx="5678280" cy="3515400"/>
          </a:xfrm>
          <a:prstGeom prst="rect">
            <a:avLst/>
          </a:prstGeom>
        </p:spPr>
        <p:txBody>
          <a:bodyPr lIns="99000" tIns="49680" rIns="99000" bIns="49680">
            <a:noAutofit/>
          </a:bodyPr>
          <a:lstStyle/>
          <a:p>
            <a:endParaRPr lang="ru-RU" sz="2000" b="0" strike="noStrike" spc="-1">
              <a:latin typeface="Arial"/>
            </a:endParaRPr>
          </a:p>
        </p:txBody>
      </p:sp>
      <p:sp>
        <p:nvSpPr>
          <p:cNvPr id="433" name="CustomShape 3"/>
          <p:cNvSpPr/>
          <p:nvPr/>
        </p:nvSpPr>
        <p:spPr>
          <a:xfrm>
            <a:off x="3781800" y="8601480"/>
            <a:ext cx="3075120" cy="512280"/>
          </a:xfrm>
          <a:prstGeom prst="rect">
            <a:avLst/>
          </a:prstGeom>
          <a:noFill/>
          <a:ln>
            <a:noFill/>
          </a:ln>
        </p:spPr>
        <p:style>
          <a:lnRef idx="0">
            <a:scrgbClr r="0" g="0" b="0"/>
          </a:lnRef>
          <a:fillRef idx="0">
            <a:scrgbClr r="0" g="0" b="0"/>
          </a:fillRef>
          <a:effectRef idx="0">
            <a:scrgbClr r="0" g="0" b="0"/>
          </a:effectRef>
          <a:fontRef idx="minor"/>
        </p:style>
        <p:txBody>
          <a:bodyPr lIns="99000" tIns="49680" rIns="99000" bIns="49680" anchor="b">
            <a:noAutofit/>
          </a:bodyPr>
          <a:lstStyle/>
          <a:p>
            <a:pPr algn="r">
              <a:lnSpc>
                <a:spcPct val="100000"/>
              </a:lnSpc>
            </a:pPr>
            <a:fld id="{2083B2E9-2D0B-4EDF-9A37-878428A1B762}" type="slidenum">
              <a:rPr lang="ru-RU" sz="1300" b="0" strike="noStrike" spc="-1">
                <a:solidFill>
                  <a:srgbClr val="000000"/>
                </a:solidFill>
                <a:latin typeface="Times New Roman"/>
                <a:ea typeface="+mn-ea"/>
              </a:rPr>
              <a:t>8</a:t>
            </a:fld>
            <a:endParaRPr lang="ru-RU" sz="1300" b="0" strike="noStrike" spc="-1">
              <a:latin typeface="Arial"/>
            </a:endParaRPr>
          </a:p>
        </p:txBody>
      </p:sp>
    </p:spTree>
    <p:extLst>
      <p:ext uri="{BB962C8B-B14F-4D97-AF65-F5344CB8AC3E}">
        <p14:creationId xmlns:p14="http://schemas.microsoft.com/office/powerpoint/2010/main" val="39245220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 name="PlaceHolder 1"/>
          <p:cNvSpPr>
            <a:spLocks noGrp="1" noRot="1" noChangeAspect="1"/>
          </p:cNvSpPr>
          <p:nvPr>
            <p:ph type="sldImg"/>
          </p:nvPr>
        </p:nvSpPr>
        <p:spPr>
          <a:xfrm>
            <a:off x="479425" y="1279525"/>
            <a:ext cx="6140450" cy="3454400"/>
          </a:xfrm>
          <a:prstGeom prst="rect">
            <a:avLst/>
          </a:prstGeom>
        </p:spPr>
      </p:sp>
      <p:sp>
        <p:nvSpPr>
          <p:cNvPr id="435" name="PlaceHolder 2"/>
          <p:cNvSpPr>
            <a:spLocks noGrp="1"/>
          </p:cNvSpPr>
          <p:nvPr>
            <p:ph type="body"/>
          </p:nvPr>
        </p:nvSpPr>
        <p:spPr>
          <a:xfrm>
            <a:off x="709920" y="4925520"/>
            <a:ext cx="5678280" cy="3515400"/>
          </a:xfrm>
          <a:prstGeom prst="rect">
            <a:avLst/>
          </a:prstGeom>
        </p:spPr>
        <p:txBody>
          <a:bodyPr lIns="99000" tIns="49680" rIns="99000" bIns="49680">
            <a:noAutofit/>
          </a:bodyPr>
          <a:lstStyle/>
          <a:p>
            <a:endParaRPr lang="ru-RU" sz="2000" b="0" strike="noStrike" spc="-1">
              <a:latin typeface="Arial"/>
            </a:endParaRPr>
          </a:p>
        </p:txBody>
      </p:sp>
      <p:sp>
        <p:nvSpPr>
          <p:cNvPr id="436" name="CustomShape 3"/>
          <p:cNvSpPr/>
          <p:nvPr/>
        </p:nvSpPr>
        <p:spPr>
          <a:xfrm>
            <a:off x="3781800" y="8601480"/>
            <a:ext cx="3075120" cy="512280"/>
          </a:xfrm>
          <a:prstGeom prst="rect">
            <a:avLst/>
          </a:prstGeom>
          <a:noFill/>
          <a:ln>
            <a:noFill/>
          </a:ln>
        </p:spPr>
        <p:style>
          <a:lnRef idx="0">
            <a:scrgbClr r="0" g="0" b="0"/>
          </a:lnRef>
          <a:fillRef idx="0">
            <a:scrgbClr r="0" g="0" b="0"/>
          </a:fillRef>
          <a:effectRef idx="0">
            <a:scrgbClr r="0" g="0" b="0"/>
          </a:effectRef>
          <a:fontRef idx="minor"/>
        </p:style>
        <p:txBody>
          <a:bodyPr lIns="99000" tIns="49680" rIns="99000" bIns="49680" anchor="b">
            <a:noAutofit/>
          </a:bodyPr>
          <a:lstStyle/>
          <a:p>
            <a:pPr algn="r">
              <a:lnSpc>
                <a:spcPct val="100000"/>
              </a:lnSpc>
            </a:pPr>
            <a:fld id="{FB022346-1ECC-44AC-B007-9AFCE6D6F738}" type="slidenum">
              <a:rPr lang="ru-RU" sz="1300" b="0" strike="noStrike" spc="-1">
                <a:solidFill>
                  <a:srgbClr val="000000"/>
                </a:solidFill>
                <a:latin typeface="Times New Roman"/>
                <a:ea typeface="+mn-ea"/>
              </a:rPr>
              <a:t>9</a:t>
            </a:fld>
            <a:endParaRPr lang="ru-RU" sz="1300" b="0" strike="noStrike" spc="-1">
              <a:latin typeface="Arial"/>
            </a:endParaRPr>
          </a:p>
        </p:txBody>
      </p:sp>
    </p:spTree>
    <p:extLst>
      <p:ext uri="{BB962C8B-B14F-4D97-AF65-F5344CB8AC3E}">
        <p14:creationId xmlns:p14="http://schemas.microsoft.com/office/powerpoint/2010/main" val="234531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7" name="PlaceHolder 1"/>
          <p:cNvSpPr>
            <a:spLocks noGrp="1" noRot="1" noChangeAspect="1"/>
          </p:cNvSpPr>
          <p:nvPr>
            <p:ph type="sldImg"/>
          </p:nvPr>
        </p:nvSpPr>
        <p:spPr>
          <a:xfrm>
            <a:off x="479425" y="1279525"/>
            <a:ext cx="6140450" cy="3454400"/>
          </a:xfrm>
          <a:prstGeom prst="rect">
            <a:avLst/>
          </a:prstGeom>
        </p:spPr>
      </p:sp>
      <p:sp>
        <p:nvSpPr>
          <p:cNvPr id="438" name="PlaceHolder 2"/>
          <p:cNvSpPr>
            <a:spLocks noGrp="1"/>
          </p:cNvSpPr>
          <p:nvPr>
            <p:ph type="body"/>
          </p:nvPr>
        </p:nvSpPr>
        <p:spPr>
          <a:xfrm>
            <a:off x="709920" y="4925520"/>
            <a:ext cx="5678280" cy="3515400"/>
          </a:xfrm>
          <a:prstGeom prst="rect">
            <a:avLst/>
          </a:prstGeom>
        </p:spPr>
        <p:txBody>
          <a:bodyPr lIns="99000" tIns="49680" rIns="99000" bIns="49680">
            <a:noAutofit/>
          </a:bodyPr>
          <a:lstStyle/>
          <a:p>
            <a:endParaRPr lang="ru-RU" sz="2000" b="0" strike="noStrike" spc="-1">
              <a:latin typeface="Arial"/>
            </a:endParaRPr>
          </a:p>
        </p:txBody>
      </p:sp>
      <p:sp>
        <p:nvSpPr>
          <p:cNvPr id="439" name="CustomShape 3"/>
          <p:cNvSpPr/>
          <p:nvPr/>
        </p:nvSpPr>
        <p:spPr>
          <a:xfrm>
            <a:off x="3781800" y="8601480"/>
            <a:ext cx="3075120" cy="512280"/>
          </a:xfrm>
          <a:prstGeom prst="rect">
            <a:avLst/>
          </a:prstGeom>
          <a:noFill/>
          <a:ln>
            <a:noFill/>
          </a:ln>
        </p:spPr>
        <p:style>
          <a:lnRef idx="0">
            <a:scrgbClr r="0" g="0" b="0"/>
          </a:lnRef>
          <a:fillRef idx="0">
            <a:scrgbClr r="0" g="0" b="0"/>
          </a:fillRef>
          <a:effectRef idx="0">
            <a:scrgbClr r="0" g="0" b="0"/>
          </a:effectRef>
          <a:fontRef idx="minor"/>
        </p:style>
        <p:txBody>
          <a:bodyPr lIns="99000" tIns="49680" rIns="99000" bIns="49680" anchor="b">
            <a:noAutofit/>
          </a:bodyPr>
          <a:lstStyle/>
          <a:p>
            <a:pPr algn="r">
              <a:lnSpc>
                <a:spcPct val="100000"/>
              </a:lnSpc>
            </a:pPr>
            <a:fld id="{052A2AE1-DE1A-46B2-9074-D58B71399DDA}" type="slidenum">
              <a:rPr lang="ru-RU" sz="1300" b="0" strike="noStrike" spc="-1">
                <a:solidFill>
                  <a:srgbClr val="000000"/>
                </a:solidFill>
                <a:latin typeface="Times New Roman"/>
                <a:ea typeface="+mn-ea"/>
              </a:rPr>
              <a:t>10</a:t>
            </a:fld>
            <a:endParaRPr lang="ru-RU" sz="1300" b="0" strike="noStrike" spc="-1">
              <a:latin typeface="Arial"/>
            </a:endParaRPr>
          </a:p>
        </p:txBody>
      </p:sp>
    </p:spTree>
    <p:extLst>
      <p:ext uri="{BB962C8B-B14F-4D97-AF65-F5344CB8AC3E}">
        <p14:creationId xmlns:p14="http://schemas.microsoft.com/office/powerpoint/2010/main" val="22722121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5"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ru-RU" sz="1800" b="0" strike="noStrike" spc="-1">
              <a:solidFill>
                <a:srgbClr val="000000"/>
              </a:solidFill>
              <a:latin typeface="Arial"/>
            </a:endParaRPr>
          </a:p>
        </p:txBody>
      </p:sp>
      <p:sp>
        <p:nvSpPr>
          <p:cNvPr id="26"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ru-RU" sz="1800" b="0" strike="noStrike" spc="-1">
              <a:solidFill>
                <a:srgbClr val="000000"/>
              </a:solidFill>
              <a:latin typeface="Arial"/>
            </a:endParaRPr>
          </a:p>
        </p:txBody>
      </p:sp>
      <p:sp>
        <p:nvSpPr>
          <p:cNvPr id="27"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ru-RU" sz="1800" b="0" strike="noStrike" spc="-1">
              <a:solidFill>
                <a:srgbClr val="000000"/>
              </a:solidFill>
              <a:latin typeface="Aria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8"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ru-RU" sz="1800" b="0" strike="noStrike" spc="-1">
              <a:solidFill>
                <a:srgbClr val="000000"/>
              </a:solidFill>
              <a:latin typeface="Arial"/>
            </a:endParaRPr>
          </a:p>
        </p:txBody>
      </p:sp>
      <p:sp>
        <p:nvSpPr>
          <p:cNvPr id="29"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ru-RU" sz="1800" b="0" strike="noStrike" spc="-1">
              <a:solidFill>
                <a:srgbClr val="000000"/>
              </a:solidFill>
              <a:latin typeface="Arial"/>
            </a:endParaRPr>
          </a:p>
        </p:txBody>
      </p:sp>
      <p:sp>
        <p:nvSpPr>
          <p:cNvPr id="30"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ru-RU" sz="1800" b="0" strike="noStrike" spc="-1">
              <a:solidFill>
                <a:srgbClr val="000000"/>
              </a:solidFill>
              <a:latin typeface="Arial"/>
            </a:endParaRPr>
          </a:p>
        </p:txBody>
      </p:sp>
      <p:sp>
        <p:nvSpPr>
          <p:cNvPr id="31"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ru-RU" sz="1800" b="0" strike="noStrike" spc="-1">
              <a:solidFill>
                <a:srgbClr val="000000"/>
              </a:solidFill>
              <a:latin typeface="Arial"/>
            </a:endParaRPr>
          </a:p>
        </p:txBody>
      </p:sp>
      <p:sp>
        <p:nvSpPr>
          <p:cNvPr id="32"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ru-RU" sz="1800" b="0" strike="noStrike" spc="-1">
              <a:solidFill>
                <a:srgbClr val="000000"/>
              </a:solidFill>
              <a:latin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3"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ru-RU" sz="1800" b="0" strike="noStrike" spc="-1">
              <a:solidFill>
                <a:srgbClr val="000000"/>
              </a:solidFill>
              <a:latin typeface="Arial"/>
            </a:endParaRPr>
          </a:p>
        </p:txBody>
      </p:sp>
      <p:sp>
        <p:nvSpPr>
          <p:cNvPr id="34"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ru-RU" sz="1800" b="0" strike="noStrike" spc="-1">
              <a:solidFill>
                <a:srgbClr val="000000"/>
              </a:solidFill>
              <a:latin typeface="Arial"/>
            </a:endParaRPr>
          </a:p>
        </p:txBody>
      </p:sp>
      <p:sp>
        <p:nvSpPr>
          <p:cNvPr id="35"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ru-RU" sz="1800" b="0" strike="noStrike" spc="-1">
              <a:solidFill>
                <a:srgbClr val="000000"/>
              </a:solidFill>
              <a:latin typeface="Arial"/>
            </a:endParaRPr>
          </a:p>
        </p:txBody>
      </p:sp>
      <p:sp>
        <p:nvSpPr>
          <p:cNvPr id="36"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ru-RU" sz="1800" b="0" strike="noStrike" spc="-1">
              <a:solidFill>
                <a:srgbClr val="000000"/>
              </a:solidFill>
              <a:latin typeface="Arial"/>
            </a:endParaRPr>
          </a:p>
        </p:txBody>
      </p:sp>
      <p:sp>
        <p:nvSpPr>
          <p:cNvPr id="37"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ru-RU" sz="1800" b="0" strike="noStrike" spc="-1">
              <a:solidFill>
                <a:srgbClr val="000000"/>
              </a:solidFill>
              <a:latin typeface="Arial"/>
            </a:endParaRPr>
          </a:p>
        </p:txBody>
      </p:sp>
      <p:sp>
        <p:nvSpPr>
          <p:cNvPr id="38"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ru-RU" sz="1800" b="0" strike="noStrike" spc="-1">
              <a:solidFill>
                <a:srgbClr val="000000"/>
              </a:solidFill>
              <a:latin typeface="Arial"/>
            </a:endParaRPr>
          </a:p>
        </p:txBody>
      </p:sp>
      <p:sp>
        <p:nvSpPr>
          <p:cNvPr id="39"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ru-RU" sz="1800" b="0" strike="noStrike" spc="-1">
              <a:solidFill>
                <a:srgbClr val="000000"/>
              </a:solidFill>
              <a:latin typeface="Aria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49"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ru-RU" sz="1800" b="0" strike="noStrike" spc="-1">
              <a:solidFill>
                <a:srgbClr val="000000"/>
              </a:solidFill>
              <a:latin typeface="Arial"/>
            </a:endParaRPr>
          </a:p>
        </p:txBody>
      </p:sp>
      <p:sp>
        <p:nvSpPr>
          <p:cNvPr id="50" name="PlaceHolder 2"/>
          <p:cNvSpPr>
            <a:spLocks noGrp="1"/>
          </p:cNvSpPr>
          <p:nvPr>
            <p:ph type="subTitle"/>
          </p:nvPr>
        </p:nvSpPr>
        <p:spPr>
          <a:xfrm>
            <a:off x="609480" y="1604520"/>
            <a:ext cx="10972440" cy="3977280"/>
          </a:xfrm>
          <a:prstGeom prst="rect">
            <a:avLst/>
          </a:prstGeom>
        </p:spPr>
        <p:txBody>
          <a:bodyPr lIns="0" tIns="0" rIns="0" bIns="0" anchor="ctr">
            <a:noAutofit/>
          </a:bodyPr>
          <a:lstStyle/>
          <a:p>
            <a:pPr algn="ctr"/>
            <a:endParaRPr lang="ru-RU" sz="3200" b="0" strike="noStrike" spc="-1">
              <a:latin typeface="Aria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51"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ru-RU" sz="1800" b="0" strike="noStrike" spc="-1">
              <a:solidFill>
                <a:srgbClr val="000000"/>
              </a:solidFill>
              <a:latin typeface="Arial"/>
            </a:endParaRPr>
          </a:p>
        </p:txBody>
      </p:sp>
      <p:sp>
        <p:nvSpPr>
          <p:cNvPr id="52"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ru-RU" sz="1800" b="0" strike="noStrike" spc="-1">
              <a:solidFill>
                <a:srgbClr val="000000"/>
              </a:solidFill>
              <a:latin typeface="Aria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53"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ru-RU" sz="1800" b="0" strike="noStrike" spc="-1">
              <a:solidFill>
                <a:srgbClr val="000000"/>
              </a:solidFill>
              <a:latin typeface="Arial"/>
            </a:endParaRPr>
          </a:p>
        </p:txBody>
      </p:sp>
      <p:sp>
        <p:nvSpPr>
          <p:cNvPr id="54"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ru-RU" sz="1800" b="0" strike="noStrike" spc="-1">
              <a:solidFill>
                <a:srgbClr val="000000"/>
              </a:solidFill>
              <a:latin typeface="Arial"/>
            </a:endParaRPr>
          </a:p>
        </p:txBody>
      </p:sp>
      <p:sp>
        <p:nvSpPr>
          <p:cNvPr id="55"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ru-RU" sz="1800" b="0" strike="noStrike" spc="-1">
              <a:solidFill>
                <a:srgbClr val="000000"/>
              </a:solidFill>
              <a:latin typeface="Aria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56"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ru-RU" sz="1800" b="0" strike="noStrike" spc="-1">
              <a:solidFill>
                <a:srgbClr val="000000"/>
              </a:solidFill>
              <a:latin typeface="Aria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57" name="PlaceHolder 1"/>
          <p:cNvSpPr>
            <a:spLocks noGrp="1"/>
          </p:cNvSpPr>
          <p:nvPr>
            <p:ph type="subTitle"/>
          </p:nvPr>
        </p:nvSpPr>
        <p:spPr>
          <a:xfrm>
            <a:off x="609480" y="273600"/>
            <a:ext cx="10972440" cy="5307840"/>
          </a:xfrm>
          <a:prstGeom prst="rect">
            <a:avLst/>
          </a:prstGeom>
        </p:spPr>
        <p:txBody>
          <a:bodyPr lIns="0" tIns="0" rIns="0" bIns="0" anchor="ctr">
            <a:noAutofit/>
          </a:bodyPr>
          <a:lstStyle/>
          <a:p>
            <a:pPr algn="ctr"/>
            <a:endParaRPr lang="ru-RU" sz="3200" b="0" strike="noStrike" spc="-1">
              <a:latin typeface="Aria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58"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ru-RU" sz="1800" b="0" strike="noStrike" spc="-1">
              <a:solidFill>
                <a:srgbClr val="000000"/>
              </a:solidFill>
              <a:latin typeface="Arial"/>
            </a:endParaRPr>
          </a:p>
        </p:txBody>
      </p:sp>
      <p:sp>
        <p:nvSpPr>
          <p:cNvPr id="59"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ru-RU" sz="1800" b="0" strike="noStrike" spc="-1">
              <a:solidFill>
                <a:srgbClr val="000000"/>
              </a:solidFill>
              <a:latin typeface="Arial"/>
            </a:endParaRPr>
          </a:p>
        </p:txBody>
      </p:sp>
      <p:sp>
        <p:nvSpPr>
          <p:cNvPr id="60"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ru-RU" sz="1800" b="0" strike="noStrike" spc="-1">
              <a:solidFill>
                <a:srgbClr val="000000"/>
              </a:solidFill>
              <a:latin typeface="Arial"/>
            </a:endParaRPr>
          </a:p>
        </p:txBody>
      </p:sp>
      <p:sp>
        <p:nvSpPr>
          <p:cNvPr id="61"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ru-RU" sz="1800" b="0" strike="noStrike" spc="-1">
              <a:solidFill>
                <a:srgbClr val="000000"/>
              </a:solidFill>
              <a:latin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ru-RU" sz="1800" b="0" strike="noStrike" spc="-1">
              <a:solidFill>
                <a:srgbClr val="000000"/>
              </a:solidFill>
              <a:latin typeface="Arial"/>
            </a:endParaRPr>
          </a:p>
        </p:txBody>
      </p:sp>
      <p:sp>
        <p:nvSpPr>
          <p:cNvPr id="5" name="PlaceHolder 2"/>
          <p:cNvSpPr>
            <a:spLocks noGrp="1"/>
          </p:cNvSpPr>
          <p:nvPr>
            <p:ph type="subTitle"/>
          </p:nvPr>
        </p:nvSpPr>
        <p:spPr>
          <a:xfrm>
            <a:off x="609480" y="1604520"/>
            <a:ext cx="10972440" cy="3977280"/>
          </a:xfrm>
          <a:prstGeom prst="rect">
            <a:avLst/>
          </a:prstGeom>
        </p:spPr>
        <p:txBody>
          <a:bodyPr lIns="0" tIns="0" rIns="0" bIns="0" anchor="ctr">
            <a:noAutofit/>
          </a:bodyPr>
          <a:lstStyle/>
          <a:p>
            <a:pPr algn="ctr"/>
            <a:endParaRPr lang="ru-RU" sz="3200" b="0" strike="noStrike" spc="-1">
              <a:latin typeface="Aria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62"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ru-RU" sz="1800" b="0" strike="noStrike" spc="-1">
              <a:solidFill>
                <a:srgbClr val="000000"/>
              </a:solidFill>
              <a:latin typeface="Arial"/>
            </a:endParaRPr>
          </a:p>
        </p:txBody>
      </p:sp>
      <p:sp>
        <p:nvSpPr>
          <p:cNvPr id="63"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ru-RU" sz="1800" b="0" strike="noStrike" spc="-1">
              <a:solidFill>
                <a:srgbClr val="000000"/>
              </a:solidFill>
              <a:latin typeface="Arial"/>
            </a:endParaRPr>
          </a:p>
        </p:txBody>
      </p:sp>
      <p:sp>
        <p:nvSpPr>
          <p:cNvPr id="64"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ru-RU" sz="1800" b="0" strike="noStrike" spc="-1">
              <a:solidFill>
                <a:srgbClr val="000000"/>
              </a:solidFill>
              <a:latin typeface="Arial"/>
            </a:endParaRPr>
          </a:p>
        </p:txBody>
      </p:sp>
      <p:sp>
        <p:nvSpPr>
          <p:cNvPr id="65"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ru-RU" sz="1800" b="0" strike="noStrike" spc="-1">
              <a:solidFill>
                <a:srgbClr val="000000"/>
              </a:solidFill>
              <a:latin typeface="Aria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66"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ru-RU" sz="1800" b="0" strike="noStrike" spc="-1">
              <a:solidFill>
                <a:srgbClr val="000000"/>
              </a:solidFill>
              <a:latin typeface="Arial"/>
            </a:endParaRPr>
          </a:p>
        </p:txBody>
      </p:sp>
      <p:sp>
        <p:nvSpPr>
          <p:cNvPr id="6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ru-RU" sz="1800" b="0" strike="noStrike" spc="-1">
              <a:solidFill>
                <a:srgbClr val="000000"/>
              </a:solidFill>
              <a:latin typeface="Arial"/>
            </a:endParaRPr>
          </a:p>
        </p:txBody>
      </p:sp>
      <p:sp>
        <p:nvSpPr>
          <p:cNvPr id="6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ru-RU" sz="1800" b="0" strike="noStrike" spc="-1">
              <a:solidFill>
                <a:srgbClr val="000000"/>
              </a:solidFill>
              <a:latin typeface="Arial"/>
            </a:endParaRPr>
          </a:p>
        </p:txBody>
      </p:sp>
      <p:sp>
        <p:nvSpPr>
          <p:cNvPr id="69"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ru-RU" sz="1800" b="0" strike="noStrike" spc="-1">
              <a:solidFill>
                <a:srgbClr val="000000"/>
              </a:solidFill>
              <a:latin typeface="Aria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70"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ru-RU" sz="1800" b="0" strike="noStrike" spc="-1">
              <a:solidFill>
                <a:srgbClr val="000000"/>
              </a:solidFill>
              <a:latin typeface="Arial"/>
            </a:endParaRPr>
          </a:p>
        </p:txBody>
      </p:sp>
      <p:sp>
        <p:nvSpPr>
          <p:cNvPr id="71"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ru-RU" sz="1800" b="0" strike="noStrike" spc="-1">
              <a:solidFill>
                <a:srgbClr val="000000"/>
              </a:solidFill>
              <a:latin typeface="Arial"/>
            </a:endParaRPr>
          </a:p>
        </p:txBody>
      </p:sp>
      <p:sp>
        <p:nvSpPr>
          <p:cNvPr id="72"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ru-RU" sz="1800" b="0" strike="noStrike" spc="-1">
              <a:solidFill>
                <a:srgbClr val="000000"/>
              </a:solidFill>
              <a:latin typeface="Aria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73"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ru-RU" sz="1800" b="0" strike="noStrike" spc="-1">
              <a:solidFill>
                <a:srgbClr val="000000"/>
              </a:solidFill>
              <a:latin typeface="Arial"/>
            </a:endParaRPr>
          </a:p>
        </p:txBody>
      </p:sp>
      <p:sp>
        <p:nvSpPr>
          <p:cNvPr id="74"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ru-RU" sz="1800" b="0" strike="noStrike" spc="-1">
              <a:solidFill>
                <a:srgbClr val="000000"/>
              </a:solidFill>
              <a:latin typeface="Arial"/>
            </a:endParaRPr>
          </a:p>
        </p:txBody>
      </p:sp>
      <p:sp>
        <p:nvSpPr>
          <p:cNvPr id="75"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ru-RU" sz="1800" b="0" strike="noStrike" spc="-1">
              <a:solidFill>
                <a:srgbClr val="000000"/>
              </a:solidFill>
              <a:latin typeface="Arial"/>
            </a:endParaRPr>
          </a:p>
        </p:txBody>
      </p:sp>
      <p:sp>
        <p:nvSpPr>
          <p:cNvPr id="76"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ru-RU" sz="1800" b="0" strike="noStrike" spc="-1">
              <a:solidFill>
                <a:srgbClr val="000000"/>
              </a:solidFill>
              <a:latin typeface="Arial"/>
            </a:endParaRPr>
          </a:p>
        </p:txBody>
      </p:sp>
      <p:sp>
        <p:nvSpPr>
          <p:cNvPr id="77"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ru-RU" sz="1800" b="0" strike="noStrike" spc="-1">
              <a:solidFill>
                <a:srgbClr val="000000"/>
              </a:solidFill>
              <a:latin typeface="Aria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78"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ru-RU" sz="1800" b="0" strike="noStrike" spc="-1">
              <a:solidFill>
                <a:srgbClr val="000000"/>
              </a:solidFill>
              <a:latin typeface="Arial"/>
            </a:endParaRPr>
          </a:p>
        </p:txBody>
      </p:sp>
      <p:sp>
        <p:nvSpPr>
          <p:cNvPr id="79"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ru-RU" sz="1800" b="0" strike="noStrike" spc="-1">
              <a:solidFill>
                <a:srgbClr val="000000"/>
              </a:solidFill>
              <a:latin typeface="Arial"/>
            </a:endParaRPr>
          </a:p>
        </p:txBody>
      </p:sp>
      <p:sp>
        <p:nvSpPr>
          <p:cNvPr id="80"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ru-RU" sz="1800" b="0" strike="noStrike" spc="-1">
              <a:solidFill>
                <a:srgbClr val="000000"/>
              </a:solidFill>
              <a:latin typeface="Arial"/>
            </a:endParaRPr>
          </a:p>
        </p:txBody>
      </p:sp>
      <p:sp>
        <p:nvSpPr>
          <p:cNvPr id="81"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ru-RU" sz="1800" b="0" strike="noStrike" spc="-1">
              <a:solidFill>
                <a:srgbClr val="000000"/>
              </a:solidFill>
              <a:latin typeface="Arial"/>
            </a:endParaRPr>
          </a:p>
        </p:txBody>
      </p:sp>
      <p:sp>
        <p:nvSpPr>
          <p:cNvPr id="82"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ru-RU" sz="1800" b="0" strike="noStrike" spc="-1">
              <a:solidFill>
                <a:srgbClr val="000000"/>
              </a:solidFill>
              <a:latin typeface="Arial"/>
            </a:endParaRPr>
          </a:p>
        </p:txBody>
      </p:sp>
      <p:sp>
        <p:nvSpPr>
          <p:cNvPr id="83"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ru-RU" sz="1800" b="0" strike="noStrike" spc="-1">
              <a:solidFill>
                <a:srgbClr val="000000"/>
              </a:solidFill>
              <a:latin typeface="Arial"/>
            </a:endParaRPr>
          </a:p>
        </p:txBody>
      </p:sp>
      <p:sp>
        <p:nvSpPr>
          <p:cNvPr id="84"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ru-RU" sz="1800" b="0" strike="noStrike" spc="-1">
              <a:solidFill>
                <a:srgbClr val="000000"/>
              </a:solidFill>
              <a:latin typeface="Aria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dirty="0"/>
              <a:t>Образец заголовка</a:t>
            </a:r>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p:cNvSpPr>
            <a:spLocks noGrp="1"/>
          </p:cNvSpPr>
          <p:nvPr>
            <p:ph type="dt" sz="half" idx="10"/>
          </p:nvPr>
        </p:nvSpPr>
        <p:spPr/>
        <p:txBody>
          <a:bodyPr/>
          <a:lstStyle>
            <a:lvl1pPr>
              <a:defRPr sz="1400"/>
            </a:lvl1pPr>
          </a:lstStyle>
          <a:p>
            <a:r>
              <a:rPr lang="ru-RU" smtClean="0">
                <a:solidFill>
                  <a:prstClr val="black">
                    <a:tint val="75000"/>
                  </a:prstClr>
                </a:solidFill>
              </a:rPr>
              <a:t>06.02.2024</a:t>
            </a:r>
            <a:endParaRPr lang="ru-RU" sz="1100" dirty="0">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sz="1400">
                <a:latin typeface="Palatino Linotype" panose="02040502050505030304" pitchFamily="18" charset="0"/>
              </a:defRPr>
            </a:lvl1pPr>
          </a:lstStyle>
          <a:p>
            <a:r>
              <a:rPr lang="en-US" smtClean="0">
                <a:solidFill>
                  <a:prstClr val="black">
                    <a:tint val="75000"/>
                  </a:prstClr>
                </a:solidFill>
              </a:rPr>
              <a:t>Nezvanov A., Workshop on Science Diplomacy</a:t>
            </a:r>
            <a:endParaRPr lang="ru-RU" dirty="0">
              <a:solidFill>
                <a:prstClr val="black">
                  <a:tint val="75000"/>
                </a:prstClr>
              </a:solidFill>
            </a:endParaRPr>
          </a:p>
        </p:txBody>
      </p:sp>
      <p:sp>
        <p:nvSpPr>
          <p:cNvPr id="6" name="Номер слайда 5"/>
          <p:cNvSpPr>
            <a:spLocks noGrp="1"/>
          </p:cNvSpPr>
          <p:nvPr>
            <p:ph type="sldNum" sz="quarter" idx="12"/>
          </p:nvPr>
        </p:nvSpPr>
        <p:spPr/>
        <p:txBody>
          <a:bodyPr/>
          <a:lstStyle>
            <a:lvl1pPr>
              <a:defRPr sz="1400">
                <a:solidFill>
                  <a:schemeClr val="tx1"/>
                </a:solidFill>
              </a:defRPr>
            </a:lvl1pPr>
          </a:lstStyle>
          <a:p>
            <a:fld id="{1DE01969-94A4-40D7-99FB-CC04F57F5503}" type="slidenum">
              <a:rPr lang="ru-RU" smtClean="0">
                <a:solidFill>
                  <a:prstClr val="black"/>
                </a:solidFill>
              </a:rPr>
              <a:pPr/>
              <a:t>‹#›</a:t>
            </a:fld>
            <a:r>
              <a:rPr lang="en-US" dirty="0">
                <a:solidFill>
                  <a:prstClr val="black"/>
                </a:solidFill>
              </a:rPr>
              <a:t> / 13</a:t>
            </a:r>
            <a:endParaRPr lang="ru-RU" dirty="0">
              <a:solidFill>
                <a:prstClr val="black"/>
              </a:solidFill>
            </a:endParaRPr>
          </a:p>
        </p:txBody>
      </p:sp>
    </p:spTree>
    <p:extLst>
      <p:ext uri="{BB962C8B-B14F-4D97-AF65-F5344CB8AC3E}">
        <p14:creationId xmlns:p14="http://schemas.microsoft.com/office/powerpoint/2010/main" val="146226449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Образец заголовка</a:t>
            </a:r>
          </a:p>
        </p:txBody>
      </p:sp>
      <p:sp>
        <p:nvSpPr>
          <p:cNvPr id="3" name="Объект 2"/>
          <p:cNvSpPr>
            <a:spLocks noGrp="1"/>
          </p:cNvSpPr>
          <p:nvPr>
            <p:ph idx="1"/>
          </p:nvPr>
        </p:nvSpPr>
        <p:spPr/>
        <p:txBody>
          <a:body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
        <p:nvSpPr>
          <p:cNvPr id="4" name="Дата 3"/>
          <p:cNvSpPr>
            <a:spLocks noGrp="1"/>
          </p:cNvSpPr>
          <p:nvPr>
            <p:ph type="dt" sz="half" idx="10"/>
          </p:nvPr>
        </p:nvSpPr>
        <p:spPr/>
        <p:txBody>
          <a:bodyPr/>
          <a:lstStyle>
            <a:lvl1pPr>
              <a:defRPr sz="1800">
                <a:solidFill>
                  <a:schemeClr val="tx1">
                    <a:lumMod val="75000"/>
                    <a:lumOff val="25000"/>
                  </a:schemeClr>
                </a:solidFill>
              </a:defRPr>
            </a:lvl1pPr>
          </a:lstStyle>
          <a:p>
            <a:r>
              <a:rPr lang="ru-RU" smtClean="0">
                <a:solidFill>
                  <a:prstClr val="black">
                    <a:lumMod val="75000"/>
                    <a:lumOff val="25000"/>
                  </a:prstClr>
                </a:solidFill>
              </a:rPr>
              <a:t>06.02.2024</a:t>
            </a:r>
            <a:endParaRPr lang="ru-RU" sz="1400" dirty="0">
              <a:solidFill>
                <a:prstClr val="black">
                  <a:lumMod val="75000"/>
                  <a:lumOff val="25000"/>
                </a:prstClr>
              </a:solidFill>
            </a:endParaRPr>
          </a:p>
        </p:txBody>
      </p:sp>
      <p:sp>
        <p:nvSpPr>
          <p:cNvPr id="5" name="Нижний колонтитул 4"/>
          <p:cNvSpPr>
            <a:spLocks noGrp="1"/>
          </p:cNvSpPr>
          <p:nvPr>
            <p:ph type="ftr" sz="quarter" idx="11"/>
          </p:nvPr>
        </p:nvSpPr>
        <p:spPr>
          <a:xfrm>
            <a:off x="3581400" y="6356350"/>
            <a:ext cx="5029200" cy="365125"/>
          </a:xfrm>
        </p:spPr>
        <p:txBody>
          <a:bodyPr/>
          <a:lstStyle>
            <a:lvl1pPr>
              <a:defRPr sz="1800" b="0">
                <a:solidFill>
                  <a:schemeClr val="tx1">
                    <a:lumMod val="75000"/>
                    <a:lumOff val="25000"/>
                  </a:schemeClr>
                </a:solidFill>
              </a:defRPr>
            </a:lvl1pPr>
          </a:lstStyle>
          <a:p>
            <a:r>
              <a:rPr lang="en-US" dirty="0" smtClean="0">
                <a:solidFill>
                  <a:prstClr val="black">
                    <a:lumMod val="75000"/>
                    <a:lumOff val="25000"/>
                  </a:prstClr>
                </a:solidFill>
              </a:rPr>
              <a:t>Nezvanov A., Workshop on Science Diplomacy</a:t>
            </a:r>
            <a:endParaRPr lang="ru-RU" dirty="0">
              <a:solidFill>
                <a:prstClr val="black">
                  <a:lumMod val="75000"/>
                  <a:lumOff val="25000"/>
                </a:prstClr>
              </a:solidFill>
            </a:endParaRPr>
          </a:p>
        </p:txBody>
      </p:sp>
      <p:sp>
        <p:nvSpPr>
          <p:cNvPr id="6" name="Номер слайда 5"/>
          <p:cNvSpPr>
            <a:spLocks noGrp="1"/>
          </p:cNvSpPr>
          <p:nvPr>
            <p:ph type="sldNum" sz="quarter" idx="12"/>
          </p:nvPr>
        </p:nvSpPr>
        <p:spPr/>
        <p:txBody>
          <a:bodyPr/>
          <a:lstStyle>
            <a:lvl1pPr>
              <a:defRPr sz="1800">
                <a:solidFill>
                  <a:schemeClr val="tx1"/>
                </a:solidFill>
              </a:defRPr>
            </a:lvl1pPr>
          </a:lstStyle>
          <a:p>
            <a:fld id="{1DE01969-94A4-40D7-99FB-CC04F57F5503}" type="slidenum">
              <a:rPr lang="ru-RU" smtClean="0">
                <a:solidFill>
                  <a:prstClr val="black"/>
                </a:solidFill>
              </a:rPr>
              <a:pPr/>
              <a:t>‹#›</a:t>
            </a:fld>
            <a:r>
              <a:rPr lang="en-US" dirty="0" smtClean="0">
                <a:solidFill>
                  <a:prstClr val="black"/>
                </a:solidFill>
              </a:rPr>
              <a:t> / 9</a:t>
            </a:r>
            <a:endParaRPr lang="ru-RU" dirty="0">
              <a:solidFill>
                <a:prstClr val="black"/>
              </a:solidFill>
            </a:endParaRPr>
          </a:p>
        </p:txBody>
      </p:sp>
      <p:cxnSp>
        <p:nvCxnSpPr>
          <p:cNvPr id="7" name="Прямая соединительная линия 6">
            <a:extLst>
              <a:ext uri="{FF2B5EF4-FFF2-40B4-BE49-F238E27FC236}">
                <a16:creationId xmlns:a16="http://schemas.microsoft.com/office/drawing/2014/main" xmlns="" id="{0A66DB35-65FD-4EEC-A1E0-74AEA121632E}"/>
              </a:ext>
            </a:extLst>
          </p:cNvPr>
          <p:cNvCxnSpPr>
            <a:cxnSpLocks/>
          </p:cNvCxnSpPr>
          <p:nvPr userDrawn="1"/>
        </p:nvCxnSpPr>
        <p:spPr>
          <a:xfrm>
            <a:off x="846746" y="982766"/>
            <a:ext cx="10515600" cy="0"/>
          </a:xfrm>
          <a:prstGeom prst="line">
            <a:avLst/>
          </a:prstGeom>
          <a:ln w="19050"/>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60556927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r>
              <a:rPr lang="ru-RU" smtClean="0">
                <a:solidFill>
                  <a:prstClr val="black">
                    <a:tint val="75000"/>
                  </a:prstClr>
                </a:solidFill>
              </a:rPr>
              <a:t>06.02.2024</a:t>
            </a:r>
            <a:endParaRPr lang="ru-RU" sz="1100" dirty="0">
              <a:solidFill>
                <a:prstClr val="black">
                  <a:tint val="75000"/>
                </a:prstClr>
              </a:solidFill>
            </a:endParaRPr>
          </a:p>
        </p:txBody>
      </p:sp>
      <p:sp>
        <p:nvSpPr>
          <p:cNvPr id="5" name="Нижний колонтитул 4"/>
          <p:cNvSpPr>
            <a:spLocks noGrp="1"/>
          </p:cNvSpPr>
          <p:nvPr>
            <p:ph type="ftr" sz="quarter" idx="11"/>
          </p:nvPr>
        </p:nvSpPr>
        <p:spPr/>
        <p:txBody>
          <a:bodyPr/>
          <a:lstStyle/>
          <a:p>
            <a:r>
              <a:rPr lang="en-US" smtClean="0">
                <a:solidFill>
                  <a:prstClr val="black">
                    <a:tint val="75000"/>
                  </a:prstClr>
                </a:solidFill>
              </a:rPr>
              <a:t>Nezvanov A., Workshop on Science Diplomacy</a:t>
            </a:r>
            <a:endParaRPr lang="ru-RU" dirty="0">
              <a:solidFill>
                <a:prstClr val="black">
                  <a:tint val="75000"/>
                </a:prstClr>
              </a:solidFill>
            </a:endParaRPr>
          </a:p>
        </p:txBody>
      </p:sp>
      <p:sp>
        <p:nvSpPr>
          <p:cNvPr id="6" name="Номер слайда 5"/>
          <p:cNvSpPr>
            <a:spLocks noGrp="1"/>
          </p:cNvSpPr>
          <p:nvPr>
            <p:ph type="sldNum" sz="quarter" idx="12"/>
          </p:nvPr>
        </p:nvSpPr>
        <p:spPr/>
        <p:txBody>
          <a:bodyPr/>
          <a:lstStyle/>
          <a:p>
            <a:fld id="{1DE01969-94A4-40D7-99FB-CC04F57F5503}" type="slidenum">
              <a:rPr lang="ru-RU" smtClean="0">
                <a:solidFill>
                  <a:prstClr val="black"/>
                </a:solidFill>
              </a:rPr>
              <a:pPr/>
              <a:t>‹#›</a:t>
            </a:fld>
            <a:r>
              <a:rPr lang="en-US" dirty="0">
                <a:solidFill>
                  <a:prstClr val="black"/>
                </a:solidFill>
              </a:rPr>
              <a:t> / 13</a:t>
            </a:r>
            <a:endParaRPr lang="ru-RU" dirty="0">
              <a:solidFill>
                <a:prstClr val="black"/>
              </a:solidFill>
            </a:endParaRPr>
          </a:p>
        </p:txBody>
      </p:sp>
    </p:spTree>
    <p:extLst>
      <p:ext uri="{BB962C8B-B14F-4D97-AF65-F5344CB8AC3E}">
        <p14:creationId xmlns:p14="http://schemas.microsoft.com/office/powerpoint/2010/main" val="274692263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r>
              <a:rPr lang="ru-RU" smtClean="0">
                <a:solidFill>
                  <a:prstClr val="black">
                    <a:tint val="75000"/>
                  </a:prstClr>
                </a:solidFill>
              </a:rPr>
              <a:t>06.02.2024</a:t>
            </a:r>
            <a:endParaRPr lang="ru-RU" sz="1100" dirty="0">
              <a:solidFill>
                <a:prstClr val="black">
                  <a:tint val="75000"/>
                </a:prstClr>
              </a:solidFill>
            </a:endParaRPr>
          </a:p>
        </p:txBody>
      </p:sp>
      <p:sp>
        <p:nvSpPr>
          <p:cNvPr id="6" name="Нижний колонтитул 5"/>
          <p:cNvSpPr>
            <a:spLocks noGrp="1"/>
          </p:cNvSpPr>
          <p:nvPr>
            <p:ph type="ftr" sz="quarter" idx="11"/>
          </p:nvPr>
        </p:nvSpPr>
        <p:spPr/>
        <p:txBody>
          <a:bodyPr/>
          <a:lstStyle/>
          <a:p>
            <a:r>
              <a:rPr lang="en-US" smtClean="0">
                <a:solidFill>
                  <a:prstClr val="black">
                    <a:tint val="75000"/>
                  </a:prstClr>
                </a:solidFill>
              </a:rPr>
              <a:t>Nezvanov A., Workshop on Science Diplomacy</a:t>
            </a:r>
            <a:endParaRPr lang="ru-RU" dirty="0">
              <a:solidFill>
                <a:prstClr val="black">
                  <a:tint val="75000"/>
                </a:prstClr>
              </a:solidFill>
            </a:endParaRPr>
          </a:p>
        </p:txBody>
      </p:sp>
      <p:sp>
        <p:nvSpPr>
          <p:cNvPr id="7" name="Номер слайда 6"/>
          <p:cNvSpPr>
            <a:spLocks noGrp="1"/>
          </p:cNvSpPr>
          <p:nvPr>
            <p:ph type="sldNum" sz="quarter" idx="12"/>
          </p:nvPr>
        </p:nvSpPr>
        <p:spPr/>
        <p:txBody>
          <a:bodyPr/>
          <a:lstStyle/>
          <a:p>
            <a:fld id="{1DE01969-94A4-40D7-99FB-CC04F57F5503}" type="slidenum">
              <a:rPr lang="ru-RU" smtClean="0">
                <a:solidFill>
                  <a:prstClr val="black"/>
                </a:solidFill>
              </a:rPr>
              <a:pPr/>
              <a:t>‹#›</a:t>
            </a:fld>
            <a:r>
              <a:rPr lang="en-US" dirty="0">
                <a:solidFill>
                  <a:prstClr val="black"/>
                </a:solidFill>
              </a:rPr>
              <a:t> / 13</a:t>
            </a:r>
            <a:endParaRPr lang="ru-RU" dirty="0">
              <a:solidFill>
                <a:prstClr val="black"/>
              </a:solidFill>
            </a:endParaRPr>
          </a:p>
        </p:txBody>
      </p:sp>
      <p:cxnSp>
        <p:nvCxnSpPr>
          <p:cNvPr id="8" name="Прямая соединительная линия 7">
            <a:extLst>
              <a:ext uri="{FF2B5EF4-FFF2-40B4-BE49-F238E27FC236}">
                <a16:creationId xmlns:a16="http://schemas.microsoft.com/office/drawing/2014/main" xmlns="" id="{B6D59EBA-D739-4BD6-812A-CC97B61FB014}"/>
              </a:ext>
            </a:extLst>
          </p:cNvPr>
          <p:cNvCxnSpPr>
            <a:cxnSpLocks/>
          </p:cNvCxnSpPr>
          <p:nvPr userDrawn="1"/>
        </p:nvCxnSpPr>
        <p:spPr>
          <a:xfrm>
            <a:off x="846746" y="982766"/>
            <a:ext cx="10515600" cy="0"/>
          </a:xfrm>
          <a:prstGeom prst="line">
            <a:avLst/>
          </a:prstGeom>
          <a:ln w="19050"/>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00784566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r>
              <a:rPr lang="ru-RU" smtClean="0">
                <a:solidFill>
                  <a:prstClr val="black">
                    <a:tint val="75000"/>
                  </a:prstClr>
                </a:solidFill>
              </a:rPr>
              <a:t>06.02.2024</a:t>
            </a:r>
            <a:endParaRPr lang="ru-RU" sz="1100" dirty="0">
              <a:solidFill>
                <a:prstClr val="black">
                  <a:tint val="75000"/>
                </a:prstClr>
              </a:solidFill>
            </a:endParaRPr>
          </a:p>
        </p:txBody>
      </p:sp>
      <p:sp>
        <p:nvSpPr>
          <p:cNvPr id="8" name="Нижний колонтитул 7"/>
          <p:cNvSpPr>
            <a:spLocks noGrp="1"/>
          </p:cNvSpPr>
          <p:nvPr>
            <p:ph type="ftr" sz="quarter" idx="11"/>
          </p:nvPr>
        </p:nvSpPr>
        <p:spPr/>
        <p:txBody>
          <a:bodyPr/>
          <a:lstStyle/>
          <a:p>
            <a:r>
              <a:rPr lang="en-US" smtClean="0">
                <a:solidFill>
                  <a:prstClr val="black">
                    <a:tint val="75000"/>
                  </a:prstClr>
                </a:solidFill>
              </a:rPr>
              <a:t>Nezvanov A., Workshop on Science Diplomacy</a:t>
            </a:r>
            <a:endParaRPr lang="ru-RU" dirty="0">
              <a:solidFill>
                <a:prstClr val="black">
                  <a:tint val="75000"/>
                </a:prstClr>
              </a:solidFill>
            </a:endParaRPr>
          </a:p>
        </p:txBody>
      </p:sp>
      <p:sp>
        <p:nvSpPr>
          <p:cNvPr id="9" name="Номер слайда 8"/>
          <p:cNvSpPr>
            <a:spLocks noGrp="1"/>
          </p:cNvSpPr>
          <p:nvPr>
            <p:ph type="sldNum" sz="quarter" idx="12"/>
          </p:nvPr>
        </p:nvSpPr>
        <p:spPr/>
        <p:txBody>
          <a:bodyPr/>
          <a:lstStyle/>
          <a:p>
            <a:fld id="{1DE01969-94A4-40D7-99FB-CC04F57F5503}" type="slidenum">
              <a:rPr lang="ru-RU" smtClean="0">
                <a:solidFill>
                  <a:prstClr val="black"/>
                </a:solidFill>
              </a:rPr>
              <a:pPr/>
              <a:t>‹#›</a:t>
            </a:fld>
            <a:r>
              <a:rPr lang="en-US" dirty="0">
                <a:solidFill>
                  <a:prstClr val="black"/>
                </a:solidFill>
              </a:rPr>
              <a:t> / 13</a:t>
            </a:r>
            <a:endParaRPr lang="ru-RU" dirty="0">
              <a:solidFill>
                <a:prstClr val="black"/>
              </a:solidFill>
            </a:endParaRPr>
          </a:p>
        </p:txBody>
      </p:sp>
    </p:spTree>
    <p:extLst>
      <p:ext uri="{BB962C8B-B14F-4D97-AF65-F5344CB8AC3E}">
        <p14:creationId xmlns:p14="http://schemas.microsoft.com/office/powerpoint/2010/main" val="29504862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ru-RU" sz="1800" b="0" strike="noStrike" spc="-1">
              <a:solidFill>
                <a:srgbClr val="000000"/>
              </a:solidFill>
              <a:latin typeface="Arial"/>
            </a:endParaRPr>
          </a:p>
        </p:txBody>
      </p:sp>
      <p:sp>
        <p:nvSpPr>
          <p:cNvPr id="7"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ru-RU" sz="1800" b="0" strike="noStrike" spc="-1">
              <a:solidFill>
                <a:srgbClr val="000000"/>
              </a:solidFill>
              <a:latin typeface="Arial"/>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r>
              <a:rPr lang="ru-RU" smtClean="0">
                <a:solidFill>
                  <a:prstClr val="black">
                    <a:tint val="75000"/>
                  </a:prstClr>
                </a:solidFill>
              </a:rPr>
              <a:t>06.02.2024</a:t>
            </a:r>
            <a:endParaRPr lang="ru-RU" sz="1100" dirty="0">
              <a:solidFill>
                <a:prstClr val="black">
                  <a:tint val="75000"/>
                </a:prstClr>
              </a:solidFill>
            </a:endParaRPr>
          </a:p>
        </p:txBody>
      </p:sp>
      <p:sp>
        <p:nvSpPr>
          <p:cNvPr id="4" name="Нижний колонтитул 3"/>
          <p:cNvSpPr>
            <a:spLocks noGrp="1"/>
          </p:cNvSpPr>
          <p:nvPr>
            <p:ph type="ftr" sz="quarter" idx="11"/>
          </p:nvPr>
        </p:nvSpPr>
        <p:spPr/>
        <p:txBody>
          <a:bodyPr/>
          <a:lstStyle>
            <a:lvl1pPr>
              <a:defRPr sz="1400"/>
            </a:lvl1pPr>
          </a:lstStyle>
          <a:p>
            <a:r>
              <a:rPr lang="en-US" smtClean="0">
                <a:solidFill>
                  <a:prstClr val="black">
                    <a:tint val="75000"/>
                  </a:prstClr>
                </a:solidFill>
              </a:rPr>
              <a:t>Nezvanov A., Workshop on Science Diplomacy</a:t>
            </a:r>
            <a:endParaRPr lang="ru-RU" dirty="0">
              <a:solidFill>
                <a:prstClr val="black">
                  <a:tint val="75000"/>
                </a:prstClr>
              </a:solidFill>
            </a:endParaRPr>
          </a:p>
        </p:txBody>
      </p:sp>
      <p:sp>
        <p:nvSpPr>
          <p:cNvPr id="5" name="Номер слайда 4"/>
          <p:cNvSpPr>
            <a:spLocks noGrp="1"/>
          </p:cNvSpPr>
          <p:nvPr>
            <p:ph type="sldNum" sz="quarter" idx="12"/>
          </p:nvPr>
        </p:nvSpPr>
        <p:spPr/>
        <p:txBody>
          <a:bodyPr/>
          <a:lstStyle>
            <a:lvl1pPr>
              <a:defRPr>
                <a:solidFill>
                  <a:schemeClr val="tx1"/>
                </a:solidFill>
              </a:defRPr>
            </a:lvl1pPr>
          </a:lstStyle>
          <a:p>
            <a:fld id="{1DE01969-94A4-40D7-99FB-CC04F57F5503}" type="slidenum">
              <a:rPr lang="ru-RU" smtClean="0">
                <a:solidFill>
                  <a:prstClr val="black"/>
                </a:solidFill>
              </a:rPr>
              <a:pPr/>
              <a:t>‹#›</a:t>
            </a:fld>
            <a:r>
              <a:rPr lang="en-US" dirty="0">
                <a:solidFill>
                  <a:prstClr val="black"/>
                </a:solidFill>
              </a:rPr>
              <a:t> / 13</a:t>
            </a:r>
            <a:endParaRPr lang="ru-RU" dirty="0">
              <a:solidFill>
                <a:prstClr val="black"/>
              </a:solidFill>
            </a:endParaRPr>
          </a:p>
        </p:txBody>
      </p:sp>
      <p:cxnSp>
        <p:nvCxnSpPr>
          <p:cNvPr id="6" name="Прямая соединительная линия 5">
            <a:extLst>
              <a:ext uri="{FF2B5EF4-FFF2-40B4-BE49-F238E27FC236}">
                <a16:creationId xmlns:a16="http://schemas.microsoft.com/office/drawing/2014/main" xmlns="" id="{19E57A78-BE97-49B6-93FC-FD60BBB5D1C3}"/>
              </a:ext>
            </a:extLst>
          </p:cNvPr>
          <p:cNvCxnSpPr>
            <a:cxnSpLocks/>
          </p:cNvCxnSpPr>
          <p:nvPr userDrawn="1"/>
        </p:nvCxnSpPr>
        <p:spPr>
          <a:xfrm>
            <a:off x="846746" y="982766"/>
            <a:ext cx="10515600" cy="0"/>
          </a:xfrm>
          <a:prstGeom prst="line">
            <a:avLst/>
          </a:prstGeom>
          <a:ln w="19050"/>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33270092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r>
              <a:rPr lang="ru-RU" smtClean="0">
                <a:solidFill>
                  <a:prstClr val="black">
                    <a:tint val="75000"/>
                  </a:prstClr>
                </a:solidFill>
              </a:rPr>
              <a:t>06.02.2024</a:t>
            </a:r>
            <a:endParaRPr lang="ru-RU" sz="1100" dirty="0">
              <a:solidFill>
                <a:prstClr val="black">
                  <a:tint val="75000"/>
                </a:prstClr>
              </a:solidFill>
            </a:endParaRPr>
          </a:p>
        </p:txBody>
      </p:sp>
      <p:sp>
        <p:nvSpPr>
          <p:cNvPr id="3" name="Нижний колонтитул 2"/>
          <p:cNvSpPr>
            <a:spLocks noGrp="1"/>
          </p:cNvSpPr>
          <p:nvPr>
            <p:ph type="ftr" sz="quarter" idx="11"/>
          </p:nvPr>
        </p:nvSpPr>
        <p:spPr/>
        <p:txBody>
          <a:bodyPr/>
          <a:lstStyle>
            <a:lvl1pPr>
              <a:defRPr sz="1400"/>
            </a:lvl1pPr>
          </a:lstStyle>
          <a:p>
            <a:r>
              <a:rPr lang="en-US" smtClean="0">
                <a:solidFill>
                  <a:prstClr val="black">
                    <a:tint val="75000"/>
                  </a:prstClr>
                </a:solidFill>
              </a:rPr>
              <a:t>Nezvanov A., Workshop on Science Diplomacy</a:t>
            </a:r>
            <a:endParaRPr lang="ru-RU" dirty="0">
              <a:solidFill>
                <a:prstClr val="black">
                  <a:tint val="75000"/>
                </a:prstClr>
              </a:solidFill>
            </a:endParaRPr>
          </a:p>
        </p:txBody>
      </p:sp>
      <p:sp>
        <p:nvSpPr>
          <p:cNvPr id="4" name="Номер слайда 3"/>
          <p:cNvSpPr>
            <a:spLocks noGrp="1"/>
          </p:cNvSpPr>
          <p:nvPr>
            <p:ph type="sldNum" sz="quarter" idx="12"/>
          </p:nvPr>
        </p:nvSpPr>
        <p:spPr/>
        <p:txBody>
          <a:bodyPr/>
          <a:lstStyle>
            <a:lvl1pPr>
              <a:defRPr>
                <a:solidFill>
                  <a:schemeClr val="tx1"/>
                </a:solidFill>
              </a:defRPr>
            </a:lvl1pPr>
          </a:lstStyle>
          <a:p>
            <a:fld id="{1DE01969-94A4-40D7-99FB-CC04F57F5503}" type="slidenum">
              <a:rPr lang="ru-RU" smtClean="0">
                <a:solidFill>
                  <a:prstClr val="black"/>
                </a:solidFill>
              </a:rPr>
              <a:pPr/>
              <a:t>‹#›</a:t>
            </a:fld>
            <a:r>
              <a:rPr lang="en-US" dirty="0">
                <a:solidFill>
                  <a:prstClr val="black"/>
                </a:solidFill>
              </a:rPr>
              <a:t> / 13</a:t>
            </a:r>
            <a:endParaRPr lang="ru-RU" dirty="0">
              <a:solidFill>
                <a:prstClr val="black"/>
              </a:solidFill>
            </a:endParaRPr>
          </a:p>
        </p:txBody>
      </p:sp>
      <p:cxnSp>
        <p:nvCxnSpPr>
          <p:cNvPr id="5" name="Прямая соединительная линия 4">
            <a:extLst>
              <a:ext uri="{FF2B5EF4-FFF2-40B4-BE49-F238E27FC236}">
                <a16:creationId xmlns:a16="http://schemas.microsoft.com/office/drawing/2014/main" xmlns="" id="{1BB2BB08-B6DB-48E1-9774-9938CFD46232}"/>
              </a:ext>
            </a:extLst>
          </p:cNvPr>
          <p:cNvCxnSpPr>
            <a:cxnSpLocks/>
          </p:cNvCxnSpPr>
          <p:nvPr userDrawn="1"/>
        </p:nvCxnSpPr>
        <p:spPr>
          <a:xfrm>
            <a:off x="846746" y="982766"/>
            <a:ext cx="10515600" cy="0"/>
          </a:xfrm>
          <a:prstGeom prst="line">
            <a:avLst/>
          </a:prstGeom>
          <a:ln w="19050"/>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90652248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p>
            <a:r>
              <a:rPr lang="ru-RU" smtClean="0">
                <a:solidFill>
                  <a:prstClr val="black">
                    <a:tint val="75000"/>
                  </a:prstClr>
                </a:solidFill>
              </a:rPr>
              <a:t>06.02.2024</a:t>
            </a:r>
            <a:endParaRPr lang="ru-RU" sz="1100" dirty="0">
              <a:solidFill>
                <a:prstClr val="black">
                  <a:tint val="75000"/>
                </a:prstClr>
              </a:solidFill>
            </a:endParaRPr>
          </a:p>
        </p:txBody>
      </p:sp>
      <p:sp>
        <p:nvSpPr>
          <p:cNvPr id="6" name="Нижний колонтитул 5"/>
          <p:cNvSpPr>
            <a:spLocks noGrp="1"/>
          </p:cNvSpPr>
          <p:nvPr>
            <p:ph type="ftr" sz="quarter" idx="11"/>
          </p:nvPr>
        </p:nvSpPr>
        <p:spPr/>
        <p:txBody>
          <a:bodyPr/>
          <a:lstStyle/>
          <a:p>
            <a:r>
              <a:rPr lang="en-US" smtClean="0">
                <a:solidFill>
                  <a:prstClr val="black">
                    <a:tint val="75000"/>
                  </a:prstClr>
                </a:solidFill>
              </a:rPr>
              <a:t>Nezvanov A., Workshop on Science Diplomacy</a:t>
            </a:r>
            <a:endParaRPr lang="ru-RU" dirty="0">
              <a:solidFill>
                <a:prstClr val="black">
                  <a:tint val="75000"/>
                </a:prstClr>
              </a:solidFill>
            </a:endParaRPr>
          </a:p>
        </p:txBody>
      </p:sp>
      <p:sp>
        <p:nvSpPr>
          <p:cNvPr id="7" name="Номер слайда 6"/>
          <p:cNvSpPr>
            <a:spLocks noGrp="1"/>
          </p:cNvSpPr>
          <p:nvPr>
            <p:ph type="sldNum" sz="quarter" idx="12"/>
          </p:nvPr>
        </p:nvSpPr>
        <p:spPr/>
        <p:txBody>
          <a:bodyPr/>
          <a:lstStyle/>
          <a:p>
            <a:fld id="{1DE01969-94A4-40D7-99FB-CC04F57F5503}" type="slidenum">
              <a:rPr lang="ru-RU" smtClean="0">
                <a:solidFill>
                  <a:prstClr val="black"/>
                </a:solidFill>
              </a:rPr>
              <a:pPr/>
              <a:t>‹#›</a:t>
            </a:fld>
            <a:r>
              <a:rPr lang="en-US" dirty="0">
                <a:solidFill>
                  <a:prstClr val="black"/>
                </a:solidFill>
              </a:rPr>
              <a:t> / 13</a:t>
            </a:r>
            <a:endParaRPr lang="ru-RU" dirty="0">
              <a:solidFill>
                <a:prstClr val="black"/>
              </a:solidFill>
            </a:endParaRPr>
          </a:p>
        </p:txBody>
      </p:sp>
    </p:spTree>
    <p:extLst>
      <p:ext uri="{BB962C8B-B14F-4D97-AF65-F5344CB8AC3E}">
        <p14:creationId xmlns:p14="http://schemas.microsoft.com/office/powerpoint/2010/main" val="369161283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p>
            <a:r>
              <a:rPr lang="ru-RU" smtClean="0">
                <a:solidFill>
                  <a:prstClr val="black">
                    <a:tint val="75000"/>
                  </a:prstClr>
                </a:solidFill>
              </a:rPr>
              <a:t>06.02.2024</a:t>
            </a:r>
            <a:endParaRPr lang="ru-RU" sz="1100" dirty="0">
              <a:solidFill>
                <a:prstClr val="black">
                  <a:tint val="75000"/>
                </a:prstClr>
              </a:solidFill>
            </a:endParaRPr>
          </a:p>
        </p:txBody>
      </p:sp>
      <p:sp>
        <p:nvSpPr>
          <p:cNvPr id="6" name="Нижний колонтитул 5"/>
          <p:cNvSpPr>
            <a:spLocks noGrp="1"/>
          </p:cNvSpPr>
          <p:nvPr>
            <p:ph type="ftr" sz="quarter" idx="11"/>
          </p:nvPr>
        </p:nvSpPr>
        <p:spPr/>
        <p:txBody>
          <a:bodyPr/>
          <a:lstStyle/>
          <a:p>
            <a:r>
              <a:rPr lang="en-US" smtClean="0">
                <a:solidFill>
                  <a:prstClr val="black">
                    <a:tint val="75000"/>
                  </a:prstClr>
                </a:solidFill>
              </a:rPr>
              <a:t>Nezvanov A., Workshop on Science Diplomacy</a:t>
            </a:r>
            <a:endParaRPr lang="ru-RU" dirty="0">
              <a:solidFill>
                <a:prstClr val="black">
                  <a:tint val="75000"/>
                </a:prstClr>
              </a:solidFill>
            </a:endParaRPr>
          </a:p>
        </p:txBody>
      </p:sp>
      <p:sp>
        <p:nvSpPr>
          <p:cNvPr id="7" name="Номер слайда 6"/>
          <p:cNvSpPr>
            <a:spLocks noGrp="1"/>
          </p:cNvSpPr>
          <p:nvPr>
            <p:ph type="sldNum" sz="quarter" idx="12"/>
          </p:nvPr>
        </p:nvSpPr>
        <p:spPr/>
        <p:txBody>
          <a:bodyPr/>
          <a:lstStyle/>
          <a:p>
            <a:fld id="{1DE01969-94A4-40D7-99FB-CC04F57F5503}" type="slidenum">
              <a:rPr lang="ru-RU" smtClean="0">
                <a:solidFill>
                  <a:prstClr val="black"/>
                </a:solidFill>
              </a:rPr>
              <a:pPr/>
              <a:t>‹#›</a:t>
            </a:fld>
            <a:r>
              <a:rPr lang="en-US" dirty="0">
                <a:solidFill>
                  <a:prstClr val="black"/>
                </a:solidFill>
              </a:rPr>
              <a:t> / 13</a:t>
            </a:r>
            <a:endParaRPr lang="ru-RU" dirty="0">
              <a:solidFill>
                <a:prstClr val="black"/>
              </a:solidFill>
            </a:endParaRPr>
          </a:p>
        </p:txBody>
      </p:sp>
    </p:spTree>
    <p:extLst>
      <p:ext uri="{BB962C8B-B14F-4D97-AF65-F5344CB8AC3E}">
        <p14:creationId xmlns:p14="http://schemas.microsoft.com/office/powerpoint/2010/main" val="210608173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r>
              <a:rPr lang="ru-RU" smtClean="0">
                <a:solidFill>
                  <a:prstClr val="black">
                    <a:tint val="75000"/>
                  </a:prstClr>
                </a:solidFill>
              </a:rPr>
              <a:t>06.02.2024</a:t>
            </a:r>
            <a:endParaRPr lang="ru-RU" sz="1100" dirty="0">
              <a:solidFill>
                <a:prstClr val="black">
                  <a:tint val="75000"/>
                </a:prstClr>
              </a:solidFill>
            </a:endParaRPr>
          </a:p>
        </p:txBody>
      </p:sp>
      <p:sp>
        <p:nvSpPr>
          <p:cNvPr id="5" name="Нижний колонтитул 4"/>
          <p:cNvSpPr>
            <a:spLocks noGrp="1"/>
          </p:cNvSpPr>
          <p:nvPr>
            <p:ph type="ftr" sz="quarter" idx="11"/>
          </p:nvPr>
        </p:nvSpPr>
        <p:spPr/>
        <p:txBody>
          <a:bodyPr/>
          <a:lstStyle/>
          <a:p>
            <a:r>
              <a:rPr lang="en-US" smtClean="0">
                <a:solidFill>
                  <a:prstClr val="black">
                    <a:tint val="75000"/>
                  </a:prstClr>
                </a:solidFill>
              </a:rPr>
              <a:t>Nezvanov A., Workshop on Science Diplomacy</a:t>
            </a:r>
            <a:endParaRPr lang="ru-RU" dirty="0">
              <a:solidFill>
                <a:prstClr val="black">
                  <a:tint val="75000"/>
                </a:prstClr>
              </a:solidFill>
            </a:endParaRPr>
          </a:p>
        </p:txBody>
      </p:sp>
      <p:sp>
        <p:nvSpPr>
          <p:cNvPr id="6" name="Номер слайда 5"/>
          <p:cNvSpPr>
            <a:spLocks noGrp="1"/>
          </p:cNvSpPr>
          <p:nvPr>
            <p:ph type="sldNum" sz="quarter" idx="12"/>
          </p:nvPr>
        </p:nvSpPr>
        <p:spPr/>
        <p:txBody>
          <a:bodyPr/>
          <a:lstStyle/>
          <a:p>
            <a:fld id="{1DE01969-94A4-40D7-99FB-CC04F57F5503}" type="slidenum">
              <a:rPr lang="ru-RU" smtClean="0">
                <a:solidFill>
                  <a:prstClr val="black"/>
                </a:solidFill>
              </a:rPr>
              <a:pPr/>
              <a:t>‹#›</a:t>
            </a:fld>
            <a:r>
              <a:rPr lang="en-US" dirty="0">
                <a:solidFill>
                  <a:prstClr val="black"/>
                </a:solidFill>
              </a:rPr>
              <a:t> / 13</a:t>
            </a:r>
            <a:endParaRPr lang="ru-RU" dirty="0">
              <a:solidFill>
                <a:prstClr val="black"/>
              </a:solidFill>
            </a:endParaRPr>
          </a:p>
        </p:txBody>
      </p:sp>
      <p:cxnSp>
        <p:nvCxnSpPr>
          <p:cNvPr id="7" name="Прямая соединительная линия 6">
            <a:extLst>
              <a:ext uri="{FF2B5EF4-FFF2-40B4-BE49-F238E27FC236}">
                <a16:creationId xmlns:a16="http://schemas.microsoft.com/office/drawing/2014/main" xmlns="" id="{1471FBE2-93A9-4339-806A-9B11F5E2089F}"/>
              </a:ext>
            </a:extLst>
          </p:cNvPr>
          <p:cNvCxnSpPr>
            <a:cxnSpLocks/>
          </p:cNvCxnSpPr>
          <p:nvPr userDrawn="1"/>
        </p:nvCxnSpPr>
        <p:spPr>
          <a:xfrm>
            <a:off x="846746" y="982766"/>
            <a:ext cx="10515600" cy="0"/>
          </a:xfrm>
          <a:prstGeom prst="line">
            <a:avLst/>
          </a:prstGeom>
          <a:ln w="19050"/>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37463957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r>
              <a:rPr lang="ru-RU" smtClean="0">
                <a:solidFill>
                  <a:prstClr val="black">
                    <a:tint val="75000"/>
                  </a:prstClr>
                </a:solidFill>
              </a:rPr>
              <a:t>06.02.2024</a:t>
            </a:r>
            <a:endParaRPr lang="ru-RU" sz="1100" dirty="0">
              <a:solidFill>
                <a:prstClr val="black">
                  <a:tint val="75000"/>
                </a:prstClr>
              </a:solidFill>
            </a:endParaRPr>
          </a:p>
        </p:txBody>
      </p:sp>
      <p:sp>
        <p:nvSpPr>
          <p:cNvPr id="5" name="Нижний колонтитул 4"/>
          <p:cNvSpPr>
            <a:spLocks noGrp="1"/>
          </p:cNvSpPr>
          <p:nvPr>
            <p:ph type="ftr" sz="quarter" idx="11"/>
          </p:nvPr>
        </p:nvSpPr>
        <p:spPr/>
        <p:txBody>
          <a:bodyPr/>
          <a:lstStyle/>
          <a:p>
            <a:r>
              <a:rPr lang="en-US" smtClean="0">
                <a:solidFill>
                  <a:prstClr val="black">
                    <a:tint val="75000"/>
                  </a:prstClr>
                </a:solidFill>
              </a:rPr>
              <a:t>Nezvanov A., Workshop on Science Diplomacy</a:t>
            </a:r>
            <a:endParaRPr lang="ru-RU" dirty="0">
              <a:solidFill>
                <a:prstClr val="black">
                  <a:tint val="75000"/>
                </a:prstClr>
              </a:solidFill>
            </a:endParaRPr>
          </a:p>
        </p:txBody>
      </p:sp>
      <p:sp>
        <p:nvSpPr>
          <p:cNvPr id="6" name="Номер слайда 5"/>
          <p:cNvSpPr>
            <a:spLocks noGrp="1"/>
          </p:cNvSpPr>
          <p:nvPr>
            <p:ph type="sldNum" sz="quarter" idx="12"/>
          </p:nvPr>
        </p:nvSpPr>
        <p:spPr/>
        <p:txBody>
          <a:bodyPr/>
          <a:lstStyle/>
          <a:p>
            <a:fld id="{1DE01969-94A4-40D7-99FB-CC04F57F5503}" type="slidenum">
              <a:rPr lang="ru-RU" smtClean="0">
                <a:solidFill>
                  <a:prstClr val="black"/>
                </a:solidFill>
              </a:rPr>
              <a:pPr/>
              <a:t>‹#›</a:t>
            </a:fld>
            <a:r>
              <a:rPr lang="en-US" dirty="0">
                <a:solidFill>
                  <a:prstClr val="black"/>
                </a:solidFill>
              </a:rPr>
              <a:t> / 13</a:t>
            </a:r>
            <a:endParaRPr lang="ru-RU" dirty="0">
              <a:solidFill>
                <a:prstClr val="black"/>
              </a:solidFill>
            </a:endParaRPr>
          </a:p>
        </p:txBody>
      </p:sp>
    </p:spTree>
    <p:extLst>
      <p:ext uri="{BB962C8B-B14F-4D97-AF65-F5344CB8AC3E}">
        <p14:creationId xmlns:p14="http://schemas.microsoft.com/office/powerpoint/2010/main" val="30348972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8"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ru-RU" sz="1800" b="0" strike="noStrike" spc="-1">
              <a:solidFill>
                <a:srgbClr val="000000"/>
              </a:solidFill>
              <a:latin typeface="Arial"/>
            </a:endParaRPr>
          </a:p>
        </p:txBody>
      </p:sp>
      <p:sp>
        <p:nvSpPr>
          <p:cNvPr id="9"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ru-RU" sz="1800" b="0" strike="noStrike" spc="-1">
              <a:solidFill>
                <a:srgbClr val="000000"/>
              </a:solidFill>
              <a:latin typeface="Arial"/>
            </a:endParaRPr>
          </a:p>
        </p:txBody>
      </p:sp>
      <p:sp>
        <p:nvSpPr>
          <p:cNvPr id="10"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ru-RU" sz="1800" b="0" strike="noStrike" spc="-1">
              <a:solidFill>
                <a:srgbClr val="000000"/>
              </a:solidFill>
              <a:latin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ru-RU" sz="1800" b="0" strike="noStrike" spc="-1">
              <a:solidFill>
                <a:srgbClr val="000000"/>
              </a:solidFill>
              <a:latin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2" name="PlaceHolder 1"/>
          <p:cNvSpPr>
            <a:spLocks noGrp="1"/>
          </p:cNvSpPr>
          <p:nvPr>
            <p:ph type="subTitle"/>
          </p:nvPr>
        </p:nvSpPr>
        <p:spPr>
          <a:xfrm>
            <a:off x="609480" y="273600"/>
            <a:ext cx="10972440" cy="5307840"/>
          </a:xfrm>
          <a:prstGeom prst="rect">
            <a:avLst/>
          </a:prstGeom>
        </p:spPr>
        <p:txBody>
          <a:bodyPr lIns="0" tIns="0" rIns="0" bIns="0" anchor="ctr">
            <a:noAutofit/>
          </a:bodyPr>
          <a:lstStyle/>
          <a:p>
            <a:pPr algn="ctr"/>
            <a:endParaRPr lang="ru-RU" sz="3200" b="0" strike="noStrike" spc="-1">
              <a:latin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3"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ru-RU" sz="1800" b="0" strike="noStrike" spc="-1">
              <a:solidFill>
                <a:srgbClr val="000000"/>
              </a:solidFill>
              <a:latin typeface="Arial"/>
            </a:endParaRPr>
          </a:p>
        </p:txBody>
      </p:sp>
      <p:sp>
        <p:nvSpPr>
          <p:cNvPr id="14"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ru-RU" sz="1800" b="0" strike="noStrike" spc="-1">
              <a:solidFill>
                <a:srgbClr val="000000"/>
              </a:solidFill>
              <a:latin typeface="Arial"/>
            </a:endParaRPr>
          </a:p>
        </p:txBody>
      </p:sp>
      <p:sp>
        <p:nvSpPr>
          <p:cNvPr id="15"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ru-RU" sz="1800" b="0" strike="noStrike" spc="-1">
              <a:solidFill>
                <a:srgbClr val="000000"/>
              </a:solidFill>
              <a:latin typeface="Arial"/>
            </a:endParaRPr>
          </a:p>
        </p:txBody>
      </p:sp>
      <p:sp>
        <p:nvSpPr>
          <p:cNvPr id="16"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ru-RU" sz="1800" b="0" strike="noStrike" spc="-1">
              <a:solidFill>
                <a:srgbClr val="000000"/>
              </a:solidFill>
              <a:latin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7"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ru-RU" sz="1800" b="0" strike="noStrike" spc="-1">
              <a:solidFill>
                <a:srgbClr val="000000"/>
              </a:solidFill>
              <a:latin typeface="Arial"/>
            </a:endParaRPr>
          </a:p>
        </p:txBody>
      </p:sp>
      <p:sp>
        <p:nvSpPr>
          <p:cNvPr id="18"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ru-RU" sz="1800" b="0" strike="noStrike" spc="-1">
              <a:solidFill>
                <a:srgbClr val="000000"/>
              </a:solidFill>
              <a:latin typeface="Arial"/>
            </a:endParaRPr>
          </a:p>
        </p:txBody>
      </p:sp>
      <p:sp>
        <p:nvSpPr>
          <p:cNvPr id="19"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ru-RU" sz="1800" b="0" strike="noStrike" spc="-1">
              <a:solidFill>
                <a:srgbClr val="000000"/>
              </a:solidFill>
              <a:latin typeface="Arial"/>
            </a:endParaRPr>
          </a:p>
        </p:txBody>
      </p:sp>
      <p:sp>
        <p:nvSpPr>
          <p:cNvPr id="20"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ru-RU" sz="1800" b="0" strike="noStrike" spc="-1">
              <a:solidFill>
                <a:srgbClr val="000000"/>
              </a:solidFill>
              <a:latin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1"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ru-RU" sz="1800" b="0" strike="noStrike" spc="-1">
              <a:solidFill>
                <a:srgbClr val="000000"/>
              </a:solidFill>
              <a:latin typeface="Arial"/>
            </a:endParaRPr>
          </a:p>
        </p:txBody>
      </p:sp>
      <p:sp>
        <p:nvSpPr>
          <p:cNvPr id="2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ru-RU" sz="1800" b="0" strike="noStrike" spc="-1">
              <a:solidFill>
                <a:srgbClr val="000000"/>
              </a:solidFill>
              <a:latin typeface="Arial"/>
            </a:endParaRPr>
          </a:p>
        </p:txBody>
      </p:sp>
      <p:sp>
        <p:nvSpPr>
          <p:cNvPr id="23"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ru-RU" sz="1800" b="0" strike="noStrike" spc="-1">
              <a:solidFill>
                <a:srgbClr val="000000"/>
              </a:solidFill>
              <a:latin typeface="Arial"/>
            </a:endParaRPr>
          </a:p>
        </p:txBody>
      </p:sp>
      <p:sp>
        <p:nvSpPr>
          <p:cNvPr id="24"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ru-RU" sz="1800" b="0" strike="noStrike" spc="-1">
              <a:solidFill>
                <a:srgbClr val="000000"/>
              </a:solidFill>
              <a:latin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CustomShape 1" hidden="1"/>
          <p:cNvSpPr/>
          <p:nvPr/>
        </p:nvSpPr>
        <p:spPr>
          <a:xfrm>
            <a:off x="9975960" y="4908600"/>
            <a:ext cx="5536080" cy="5536080"/>
          </a:xfrm>
          <a:prstGeom prst="arc">
            <a:avLst>
              <a:gd name="adj1" fmla="val 11823999"/>
              <a:gd name="adj2" fmla="val 15512767"/>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p:style>
      </p:sp>
      <p:sp>
        <p:nvSpPr>
          <p:cNvPr id="5" name="CustomShape 2" hidden="1"/>
          <p:cNvSpPr/>
          <p:nvPr/>
        </p:nvSpPr>
        <p:spPr>
          <a:xfrm>
            <a:off x="0" y="0"/>
            <a:ext cx="3192120" cy="4068360"/>
          </a:xfrm>
          <a:custGeom>
            <a:avLst/>
            <a:gdLst/>
            <a:ahLst/>
            <a:cxnLst/>
            <a:rect l="l" t="t" r="r" b="b"/>
            <a:pathLst>
              <a:path w="3193143" h="4069443">
                <a:moveTo>
                  <a:pt x="2316480" y="0"/>
                </a:moveTo>
                <a:lnTo>
                  <a:pt x="3193143" y="876300"/>
                </a:lnTo>
                <a:lnTo>
                  <a:pt x="0" y="4069443"/>
                </a:lnTo>
              </a:path>
            </a:pathLst>
          </a:cu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p:style>
      </p:sp>
      <p:sp>
        <p:nvSpPr>
          <p:cNvPr id="2" name="PlaceHolder 3"/>
          <p:cNvSpPr>
            <a:spLocks noGrp="1"/>
          </p:cNvSpPr>
          <p:nvPr>
            <p:ph type="title"/>
          </p:nvPr>
        </p:nvSpPr>
        <p:spPr>
          <a:xfrm>
            <a:off x="609480" y="273600"/>
            <a:ext cx="10972440" cy="1144800"/>
          </a:xfrm>
          <a:prstGeom prst="rect">
            <a:avLst/>
          </a:prstGeom>
        </p:spPr>
        <p:txBody>
          <a:bodyPr lIns="0" tIns="0" rIns="0" bIns="0" anchor="ctr">
            <a:noAutofit/>
          </a:bodyPr>
          <a:lstStyle/>
          <a:p>
            <a:r>
              <a:rPr lang="ru-RU" sz="1800" b="0" strike="noStrike" spc="-1">
                <a:solidFill>
                  <a:srgbClr val="000000"/>
                </a:solidFill>
                <a:latin typeface="Arial"/>
              </a:rPr>
              <a:t>Для правки текста заглавия щёлкните мышью</a:t>
            </a:r>
          </a:p>
        </p:txBody>
      </p:sp>
      <p:sp>
        <p:nvSpPr>
          <p:cNvPr id="3" name="PlaceHolder 4"/>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ru-RU" sz="1800" b="0" strike="noStrike" spc="-1">
                <a:solidFill>
                  <a:srgbClr val="000000"/>
                </a:solidFill>
                <a:latin typeface="Arial"/>
              </a:rPr>
              <a:t>Для правки структуры щёлкните мышью</a:t>
            </a:r>
          </a:p>
          <a:p>
            <a:pPr marL="864000" lvl="1" indent="-324000">
              <a:spcBef>
                <a:spcPts val="1134"/>
              </a:spcBef>
              <a:buClr>
                <a:srgbClr val="000000"/>
              </a:buClr>
              <a:buSzPct val="75000"/>
              <a:buFont typeface="Symbol" charset="2"/>
              <a:buChar char=""/>
            </a:pPr>
            <a:r>
              <a:rPr lang="ru-RU" sz="1800" b="0" strike="noStrike" spc="-1">
                <a:solidFill>
                  <a:srgbClr val="000000"/>
                </a:solidFill>
                <a:latin typeface="Arial"/>
              </a:rPr>
              <a:t>Второй уровень структуры</a:t>
            </a:r>
          </a:p>
          <a:p>
            <a:pPr marL="1296000" lvl="2" indent="-288000">
              <a:spcBef>
                <a:spcPts val="850"/>
              </a:spcBef>
              <a:buClr>
                <a:srgbClr val="000000"/>
              </a:buClr>
              <a:buSzPct val="45000"/>
              <a:buFont typeface="Wingdings" charset="2"/>
              <a:buChar char=""/>
            </a:pPr>
            <a:r>
              <a:rPr lang="ru-RU" sz="1800" b="0" strike="noStrike" spc="-1">
                <a:solidFill>
                  <a:srgbClr val="000000"/>
                </a:solidFill>
                <a:latin typeface="Arial"/>
              </a:rPr>
              <a:t>Третий уровень структуры</a:t>
            </a:r>
          </a:p>
          <a:p>
            <a:pPr marL="1728000" lvl="3" indent="-216000">
              <a:spcBef>
                <a:spcPts val="567"/>
              </a:spcBef>
              <a:buClr>
                <a:srgbClr val="000000"/>
              </a:buClr>
              <a:buSzPct val="75000"/>
              <a:buFont typeface="Symbol" charset="2"/>
              <a:buChar char=""/>
            </a:pPr>
            <a:r>
              <a:rPr lang="ru-RU" sz="1800" b="0" strike="noStrike" spc="-1">
                <a:solidFill>
                  <a:srgbClr val="000000"/>
                </a:solidFill>
                <a:latin typeface="Arial"/>
              </a:rPr>
              <a:t>Четвёртый уровень структуры</a:t>
            </a:r>
          </a:p>
          <a:p>
            <a:pPr marL="2160000" lvl="4" indent="-216000">
              <a:spcBef>
                <a:spcPts val="283"/>
              </a:spcBef>
              <a:buClr>
                <a:srgbClr val="000000"/>
              </a:buClr>
              <a:buSzPct val="45000"/>
              <a:buFont typeface="Wingdings" charset="2"/>
              <a:buChar char=""/>
            </a:pPr>
            <a:r>
              <a:rPr lang="ru-RU" sz="2000" b="0" strike="noStrike" spc="-1">
                <a:solidFill>
                  <a:srgbClr val="000000"/>
                </a:solidFill>
                <a:latin typeface="Arial"/>
              </a:rPr>
              <a:t>Пятый уровень структуры</a:t>
            </a:r>
          </a:p>
          <a:p>
            <a:pPr marL="2592000" lvl="5" indent="-216000">
              <a:spcBef>
                <a:spcPts val="283"/>
              </a:spcBef>
              <a:buClr>
                <a:srgbClr val="000000"/>
              </a:buClr>
              <a:buSzPct val="45000"/>
              <a:buFont typeface="Wingdings" charset="2"/>
              <a:buChar char=""/>
            </a:pPr>
            <a:r>
              <a:rPr lang="ru-RU" sz="2000" b="0" strike="noStrike" spc="-1">
                <a:solidFill>
                  <a:srgbClr val="000000"/>
                </a:solidFill>
                <a:latin typeface="Arial"/>
              </a:rPr>
              <a:t>Шестой уровень структуры</a:t>
            </a:r>
          </a:p>
          <a:p>
            <a:pPr marL="3024000" lvl="6" indent="-216000">
              <a:spcBef>
                <a:spcPts val="283"/>
              </a:spcBef>
              <a:buClr>
                <a:srgbClr val="000000"/>
              </a:buClr>
              <a:buSzPct val="45000"/>
              <a:buFont typeface="Wingdings" charset="2"/>
              <a:buChar char=""/>
            </a:pPr>
            <a:r>
              <a:rPr lang="ru-RU" sz="2000" b="0" strike="noStrike" spc="-1">
                <a:solidFill>
                  <a:srgbClr val="000000"/>
                </a:solidFill>
                <a:latin typeface="Arial"/>
              </a:rPr>
              <a:t>Седьмой уровень структуры</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 name="CustomShape 1" hidden="1"/>
          <p:cNvSpPr/>
          <p:nvPr/>
        </p:nvSpPr>
        <p:spPr>
          <a:xfrm>
            <a:off x="9975960" y="4908600"/>
            <a:ext cx="5536080" cy="5536080"/>
          </a:xfrm>
          <a:prstGeom prst="arc">
            <a:avLst>
              <a:gd name="adj1" fmla="val 11823999"/>
              <a:gd name="adj2" fmla="val 15512767"/>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p:style>
      </p:sp>
      <p:sp>
        <p:nvSpPr>
          <p:cNvPr id="41" name="CustomShape 2" hidden="1"/>
          <p:cNvSpPr/>
          <p:nvPr/>
        </p:nvSpPr>
        <p:spPr>
          <a:xfrm>
            <a:off x="0" y="0"/>
            <a:ext cx="3192120" cy="4068360"/>
          </a:xfrm>
          <a:custGeom>
            <a:avLst/>
            <a:gdLst/>
            <a:ahLst/>
            <a:cxnLst/>
            <a:rect l="l" t="t" r="r" b="b"/>
            <a:pathLst>
              <a:path w="3193143" h="4069443">
                <a:moveTo>
                  <a:pt x="2316480" y="0"/>
                </a:moveTo>
                <a:lnTo>
                  <a:pt x="3193143" y="876300"/>
                </a:lnTo>
                <a:lnTo>
                  <a:pt x="0" y="4069443"/>
                </a:lnTo>
              </a:path>
            </a:pathLst>
          </a:cu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p:style>
      </p:sp>
      <p:sp>
        <p:nvSpPr>
          <p:cNvPr id="42" name="PlaceHolder 3"/>
          <p:cNvSpPr>
            <a:spLocks noGrp="1"/>
          </p:cNvSpPr>
          <p:nvPr>
            <p:ph type="dt"/>
          </p:nvPr>
        </p:nvSpPr>
        <p:spPr>
          <a:xfrm>
            <a:off x="838080" y="6356520"/>
            <a:ext cx="2742840" cy="364680"/>
          </a:xfrm>
          <a:prstGeom prst="rect">
            <a:avLst/>
          </a:prstGeom>
        </p:spPr>
        <p:txBody>
          <a:bodyPr lIns="90000" tIns="45000" rIns="90000" bIns="45000">
            <a:noAutofit/>
          </a:bodyPr>
          <a:lstStyle/>
          <a:p>
            <a:pPr>
              <a:lnSpc>
                <a:spcPct val="100000"/>
              </a:lnSpc>
            </a:pPr>
            <a:fld id="{BD3B301D-BD54-4FD2-BDE7-B761F3A7149E}" type="datetime">
              <a:rPr lang="en-US" sz="1800" b="0" strike="noStrike" spc="-1">
                <a:solidFill>
                  <a:srgbClr val="000000"/>
                </a:solidFill>
                <a:latin typeface="Arial"/>
                <a:ea typeface="DejaVu Sans"/>
              </a:rPr>
              <a:t>6/14/2024</a:t>
            </a:fld>
            <a:endParaRPr lang="ru-RU" sz="1800" b="0" strike="noStrike" spc="-1">
              <a:latin typeface="Times New Roman"/>
            </a:endParaRPr>
          </a:p>
        </p:txBody>
      </p:sp>
      <p:sp>
        <p:nvSpPr>
          <p:cNvPr id="43" name="PlaceHolder 4"/>
          <p:cNvSpPr>
            <a:spLocks noGrp="1"/>
          </p:cNvSpPr>
          <p:nvPr>
            <p:ph type="ftr"/>
          </p:nvPr>
        </p:nvSpPr>
        <p:spPr>
          <a:xfrm>
            <a:off x="4038480" y="6356520"/>
            <a:ext cx="4114440" cy="364680"/>
          </a:xfrm>
          <a:prstGeom prst="rect">
            <a:avLst/>
          </a:prstGeom>
        </p:spPr>
        <p:txBody>
          <a:bodyPr lIns="90000" tIns="45000" rIns="90000" bIns="45000">
            <a:noAutofit/>
          </a:bodyPr>
          <a:lstStyle/>
          <a:p>
            <a:endParaRPr lang="ru-RU" sz="2400" b="0" strike="noStrike" spc="-1">
              <a:latin typeface="Times New Roman"/>
            </a:endParaRPr>
          </a:p>
        </p:txBody>
      </p:sp>
      <p:sp>
        <p:nvSpPr>
          <p:cNvPr id="44" name="PlaceHolder 5"/>
          <p:cNvSpPr>
            <a:spLocks noGrp="1"/>
          </p:cNvSpPr>
          <p:nvPr>
            <p:ph type="sldNum"/>
          </p:nvPr>
        </p:nvSpPr>
        <p:spPr>
          <a:xfrm>
            <a:off x="8610480" y="6356520"/>
            <a:ext cx="2742840" cy="364680"/>
          </a:xfrm>
          <a:prstGeom prst="rect">
            <a:avLst/>
          </a:prstGeom>
        </p:spPr>
        <p:txBody>
          <a:bodyPr lIns="90000" tIns="45000" rIns="90000" bIns="45000">
            <a:noAutofit/>
          </a:bodyPr>
          <a:lstStyle/>
          <a:p>
            <a:pPr>
              <a:lnSpc>
                <a:spcPct val="100000"/>
              </a:lnSpc>
            </a:pPr>
            <a:fld id="{CB7C8B48-95B4-413A-A068-8A0D13386F6F}" type="slidenum">
              <a:rPr lang="en-US" sz="1800" b="0" strike="noStrike" spc="-1">
                <a:solidFill>
                  <a:srgbClr val="000000"/>
                </a:solidFill>
                <a:latin typeface="Arial"/>
                <a:ea typeface="DejaVu Sans"/>
              </a:rPr>
              <a:t>‹#›</a:t>
            </a:fld>
            <a:endParaRPr lang="ru-RU" sz="1800" b="0" strike="noStrike" spc="-1">
              <a:latin typeface="Times New Roman"/>
            </a:endParaRPr>
          </a:p>
        </p:txBody>
      </p:sp>
      <p:sp>
        <p:nvSpPr>
          <p:cNvPr id="45" name="CustomShape 6"/>
          <p:cNvSpPr/>
          <p:nvPr/>
        </p:nvSpPr>
        <p:spPr>
          <a:xfrm>
            <a:off x="9975960" y="4908600"/>
            <a:ext cx="5536800" cy="5536800"/>
          </a:xfrm>
          <a:prstGeom prst="arc">
            <a:avLst>
              <a:gd name="adj1" fmla="val 11823999"/>
              <a:gd name="adj2" fmla="val 15512767"/>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p:style>
      </p:sp>
      <p:sp>
        <p:nvSpPr>
          <p:cNvPr id="46" name="CustomShape 7"/>
          <p:cNvSpPr/>
          <p:nvPr/>
        </p:nvSpPr>
        <p:spPr>
          <a:xfrm>
            <a:off x="0" y="0"/>
            <a:ext cx="3192840" cy="4069080"/>
          </a:xfrm>
          <a:custGeom>
            <a:avLst/>
            <a:gdLst/>
            <a:ahLst/>
            <a:cxnLst/>
            <a:rect l="l" t="t" r="r" b="b"/>
            <a:pathLst>
              <a:path w="3193143" h="4069443">
                <a:moveTo>
                  <a:pt x="2316480" y="0"/>
                </a:moveTo>
                <a:lnTo>
                  <a:pt x="3193143" y="876300"/>
                </a:lnTo>
                <a:lnTo>
                  <a:pt x="0" y="4069443"/>
                </a:lnTo>
              </a:path>
            </a:pathLst>
          </a:cu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p:style>
      </p:sp>
      <p:sp>
        <p:nvSpPr>
          <p:cNvPr id="47" name="PlaceHolder 8"/>
          <p:cNvSpPr>
            <a:spLocks noGrp="1"/>
          </p:cNvSpPr>
          <p:nvPr>
            <p:ph type="title"/>
          </p:nvPr>
        </p:nvSpPr>
        <p:spPr>
          <a:xfrm>
            <a:off x="609480" y="273600"/>
            <a:ext cx="10972440" cy="1144800"/>
          </a:xfrm>
          <a:prstGeom prst="rect">
            <a:avLst/>
          </a:prstGeom>
        </p:spPr>
        <p:txBody>
          <a:bodyPr lIns="0" tIns="0" rIns="0" bIns="0" anchor="ctr">
            <a:noAutofit/>
          </a:bodyPr>
          <a:lstStyle/>
          <a:p>
            <a:r>
              <a:rPr lang="ru-RU" sz="1800" b="0" strike="noStrike" spc="-1">
                <a:solidFill>
                  <a:srgbClr val="000000"/>
                </a:solidFill>
                <a:latin typeface="Arial"/>
              </a:rPr>
              <a:t>Для правки текста заглавия щёлкните мышью</a:t>
            </a:r>
          </a:p>
        </p:txBody>
      </p:sp>
      <p:sp>
        <p:nvSpPr>
          <p:cNvPr id="48" name="PlaceHolder 9"/>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ru-RU" sz="1800" b="0" strike="noStrike" spc="-1">
                <a:solidFill>
                  <a:srgbClr val="000000"/>
                </a:solidFill>
                <a:latin typeface="Arial"/>
              </a:rPr>
              <a:t>Для правки структуры щёлкните мышью</a:t>
            </a:r>
          </a:p>
          <a:p>
            <a:pPr marL="864000" lvl="1" indent="-324000">
              <a:spcBef>
                <a:spcPts val="1134"/>
              </a:spcBef>
              <a:buClr>
                <a:srgbClr val="000000"/>
              </a:buClr>
              <a:buSzPct val="75000"/>
              <a:buFont typeface="Symbol" charset="2"/>
              <a:buChar char=""/>
            </a:pPr>
            <a:r>
              <a:rPr lang="ru-RU" sz="1800" b="0" strike="noStrike" spc="-1">
                <a:solidFill>
                  <a:srgbClr val="000000"/>
                </a:solidFill>
                <a:latin typeface="Arial"/>
              </a:rPr>
              <a:t>Второй уровень структуры</a:t>
            </a:r>
          </a:p>
          <a:p>
            <a:pPr marL="1296000" lvl="2" indent="-288000">
              <a:spcBef>
                <a:spcPts val="850"/>
              </a:spcBef>
              <a:buClr>
                <a:srgbClr val="000000"/>
              </a:buClr>
              <a:buSzPct val="45000"/>
              <a:buFont typeface="Wingdings" charset="2"/>
              <a:buChar char=""/>
            </a:pPr>
            <a:r>
              <a:rPr lang="ru-RU" sz="1800" b="0" strike="noStrike" spc="-1">
                <a:solidFill>
                  <a:srgbClr val="000000"/>
                </a:solidFill>
                <a:latin typeface="Arial"/>
              </a:rPr>
              <a:t>Третий уровень структуры</a:t>
            </a:r>
          </a:p>
          <a:p>
            <a:pPr marL="1728000" lvl="3" indent="-216000">
              <a:spcBef>
                <a:spcPts val="567"/>
              </a:spcBef>
              <a:buClr>
                <a:srgbClr val="000000"/>
              </a:buClr>
              <a:buSzPct val="75000"/>
              <a:buFont typeface="Symbol" charset="2"/>
              <a:buChar char=""/>
            </a:pPr>
            <a:r>
              <a:rPr lang="ru-RU" sz="1800" b="0" strike="noStrike" spc="-1">
                <a:solidFill>
                  <a:srgbClr val="000000"/>
                </a:solidFill>
                <a:latin typeface="Arial"/>
              </a:rPr>
              <a:t>Четвёртый уровень структуры</a:t>
            </a:r>
          </a:p>
          <a:p>
            <a:pPr marL="2160000" lvl="4" indent="-216000">
              <a:spcBef>
                <a:spcPts val="283"/>
              </a:spcBef>
              <a:buClr>
                <a:srgbClr val="000000"/>
              </a:buClr>
              <a:buSzPct val="45000"/>
              <a:buFont typeface="Wingdings" charset="2"/>
              <a:buChar char=""/>
            </a:pPr>
            <a:r>
              <a:rPr lang="ru-RU" sz="2000" b="0" strike="noStrike" spc="-1">
                <a:solidFill>
                  <a:srgbClr val="000000"/>
                </a:solidFill>
                <a:latin typeface="Arial"/>
              </a:rPr>
              <a:t>Пятый уровень структуры</a:t>
            </a:r>
          </a:p>
          <a:p>
            <a:pPr marL="2592000" lvl="5" indent="-216000">
              <a:spcBef>
                <a:spcPts val="283"/>
              </a:spcBef>
              <a:buClr>
                <a:srgbClr val="000000"/>
              </a:buClr>
              <a:buSzPct val="45000"/>
              <a:buFont typeface="Wingdings" charset="2"/>
              <a:buChar char=""/>
            </a:pPr>
            <a:r>
              <a:rPr lang="ru-RU" sz="2000" b="0" strike="noStrike" spc="-1">
                <a:solidFill>
                  <a:srgbClr val="000000"/>
                </a:solidFill>
                <a:latin typeface="Arial"/>
              </a:rPr>
              <a:t>Шестой уровень структуры</a:t>
            </a:r>
          </a:p>
          <a:p>
            <a:pPr marL="3024000" lvl="6" indent="-216000">
              <a:spcBef>
                <a:spcPts val="283"/>
              </a:spcBef>
              <a:buClr>
                <a:srgbClr val="000000"/>
              </a:buClr>
              <a:buSzPct val="45000"/>
              <a:buFont typeface="Wingdings" charset="2"/>
              <a:buChar char=""/>
            </a:pPr>
            <a:r>
              <a:rPr lang="ru-RU" sz="2000" b="0" strike="noStrike" spc="-1">
                <a:solidFill>
                  <a:srgbClr val="000000"/>
                </a:solidFill>
                <a:latin typeface="Arial"/>
              </a:rPr>
              <a:t>Седьмой уровень структуры</a:t>
            </a: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540729"/>
          </a:xfrm>
          <a:prstGeom prst="rect">
            <a:avLst/>
          </a:prstGeom>
        </p:spPr>
        <p:txBody>
          <a:bodyPr vert="horz" lIns="91440" tIns="45720" rIns="91440" bIns="45720" rtlCol="0" anchor="ctr">
            <a:normAutofit/>
          </a:bodyPr>
          <a:lstStyle/>
          <a:p>
            <a:r>
              <a:rPr lang="ru-RU" dirty="0"/>
              <a:t>Образец заголовка</a:t>
            </a:r>
          </a:p>
        </p:txBody>
      </p:sp>
      <p:sp>
        <p:nvSpPr>
          <p:cNvPr id="3" name="Текст 2"/>
          <p:cNvSpPr>
            <a:spLocks noGrp="1"/>
          </p:cNvSpPr>
          <p:nvPr>
            <p:ph type="body" idx="1"/>
          </p:nvPr>
        </p:nvSpPr>
        <p:spPr>
          <a:xfrm>
            <a:off x="838200" y="1059680"/>
            <a:ext cx="10515600" cy="5117284"/>
          </a:xfrm>
          <a:prstGeom prst="rect">
            <a:avLst/>
          </a:prstGeom>
        </p:spPr>
        <p:txBody>
          <a:bodyPr vert="horz" lIns="91440" tIns="45720" rIns="91440" bIns="45720" rtlCol="0" anchor="ctr">
            <a:normAutofit/>
          </a:body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400">
                <a:solidFill>
                  <a:schemeClr val="tx1">
                    <a:tint val="75000"/>
                  </a:schemeClr>
                </a:solidFill>
                <a:latin typeface="Palatino Linotype" panose="02040502050505030304" pitchFamily="18" charset="0"/>
              </a:defRPr>
            </a:lvl1pPr>
          </a:lstStyle>
          <a:p>
            <a:r>
              <a:rPr lang="ru-RU" smtClean="0">
                <a:solidFill>
                  <a:prstClr val="black">
                    <a:tint val="75000"/>
                  </a:prstClr>
                </a:solidFill>
              </a:rPr>
              <a:t>06.02.2024</a:t>
            </a:r>
            <a:endParaRPr lang="ru-RU" sz="1100" dirty="0">
              <a:solidFill>
                <a:prstClr val="black">
                  <a:tint val="75000"/>
                </a:prstClr>
              </a:solidFill>
            </a:endParaRPr>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400">
                <a:solidFill>
                  <a:schemeClr val="tx1">
                    <a:tint val="75000"/>
                  </a:schemeClr>
                </a:solidFill>
                <a:latin typeface="Palatino Linotype" panose="02040502050505030304" pitchFamily="18" charset="0"/>
              </a:defRPr>
            </a:lvl1pPr>
          </a:lstStyle>
          <a:p>
            <a:r>
              <a:rPr lang="en-US" smtClean="0">
                <a:solidFill>
                  <a:prstClr val="black">
                    <a:tint val="75000"/>
                  </a:prstClr>
                </a:solidFill>
              </a:rPr>
              <a:t>Nezvanov A., Workshop on Science Diplomacy</a:t>
            </a:r>
            <a:endParaRPr lang="ru-RU" dirty="0">
              <a:solidFill>
                <a:prstClr val="black">
                  <a:tint val="75000"/>
                </a:prstClr>
              </a:solidFill>
            </a:endParaRPr>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400">
                <a:solidFill>
                  <a:schemeClr val="tx1"/>
                </a:solidFill>
                <a:latin typeface="Palatino Linotype" panose="02040502050505030304" pitchFamily="18" charset="0"/>
              </a:defRPr>
            </a:lvl1pPr>
          </a:lstStyle>
          <a:p>
            <a:fld id="{1DE01969-94A4-40D7-99FB-CC04F57F5503}" type="slidenum">
              <a:rPr lang="ru-RU" smtClean="0">
                <a:solidFill>
                  <a:prstClr val="black"/>
                </a:solidFill>
              </a:rPr>
              <a:pPr/>
              <a:t>‹#›</a:t>
            </a:fld>
            <a:r>
              <a:rPr lang="en-US" dirty="0">
                <a:solidFill>
                  <a:prstClr val="black"/>
                </a:solidFill>
              </a:rPr>
              <a:t> / 13</a:t>
            </a:r>
            <a:endParaRPr lang="ru-RU" dirty="0">
              <a:solidFill>
                <a:prstClr val="black"/>
              </a:solidFill>
            </a:endParaRPr>
          </a:p>
        </p:txBody>
      </p:sp>
    </p:spTree>
    <p:extLst>
      <p:ext uri="{BB962C8B-B14F-4D97-AF65-F5344CB8AC3E}">
        <p14:creationId xmlns:p14="http://schemas.microsoft.com/office/powerpoint/2010/main" val="1097535876"/>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hf hdr="0"/>
  <p:txStyles>
    <p:titleStyle>
      <a:lvl1pPr algn="ctr" defTabSz="914400" rtl="0" eaLnBrk="1" latinLnBrk="0" hangingPunct="1">
        <a:lnSpc>
          <a:spcPct val="90000"/>
        </a:lnSpc>
        <a:spcBef>
          <a:spcPct val="0"/>
        </a:spcBef>
        <a:buNone/>
        <a:defRPr sz="3200" b="1" kern="1200">
          <a:solidFill>
            <a:schemeClr val="tx1"/>
          </a:solidFill>
          <a:latin typeface="Palatino Linotype" panose="02040502050505030304" pitchFamily="18"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Palatino Linotype" panose="02040502050505030304"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Palatino Linotype" panose="020405020505050303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alatino Linotype" panose="020405020505050303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Palatino Linotype" panose="020405020505050303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Palatino Linotype" panose="020405020505050303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image" Target="../media/image34.jpeg"/><Relationship Id="rId7"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37.jpeg"/><Relationship Id="rId5" Type="http://schemas.openxmlformats.org/officeDocument/2006/relationships/image" Target="../media/image36.png"/><Relationship Id="rId10" Type="http://schemas.openxmlformats.org/officeDocument/2006/relationships/image" Target="../media/image41.jpeg"/><Relationship Id="rId4" Type="http://schemas.openxmlformats.org/officeDocument/2006/relationships/image" Target="../media/image35.jpeg"/><Relationship Id="rId9" Type="http://schemas.openxmlformats.org/officeDocument/2006/relationships/image" Target="../media/image40.jpe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42.jpeg"/></Relationships>
</file>

<file path=ppt/slides/_rels/slide12.xml.rels><?xml version="1.0" encoding="UTF-8" standalone="yes"?>
<Relationships xmlns="http://schemas.openxmlformats.org/package/2006/relationships"><Relationship Id="rId8" Type="http://schemas.openxmlformats.org/officeDocument/2006/relationships/image" Target="../media/image46.jpeg"/><Relationship Id="rId13" Type="http://schemas.openxmlformats.org/officeDocument/2006/relationships/image" Target="../media/image51.jpeg"/><Relationship Id="rId3" Type="http://schemas.openxmlformats.org/officeDocument/2006/relationships/image" Target="../media/image43.png"/><Relationship Id="rId7" Type="http://schemas.openxmlformats.org/officeDocument/2006/relationships/image" Target="../media/image45.png"/><Relationship Id="rId12" Type="http://schemas.openxmlformats.org/officeDocument/2006/relationships/image" Target="../media/image50.jpe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44.png"/><Relationship Id="rId11" Type="http://schemas.openxmlformats.org/officeDocument/2006/relationships/image" Target="../media/image49.jpeg"/><Relationship Id="rId5" Type="http://schemas.openxmlformats.org/officeDocument/2006/relationships/image" Target="../media/image42.jpeg"/><Relationship Id="rId10" Type="http://schemas.openxmlformats.org/officeDocument/2006/relationships/image" Target="../media/image48.jpeg"/><Relationship Id="rId4" Type="http://schemas.openxmlformats.org/officeDocument/2006/relationships/image" Target="../media/image1.png"/><Relationship Id="rId9" Type="http://schemas.openxmlformats.org/officeDocument/2006/relationships/image" Target="../media/image47.jpeg"/><Relationship Id="rId14" Type="http://schemas.openxmlformats.org/officeDocument/2006/relationships/image" Target="../media/image52.png"/></Relationships>
</file>

<file path=ppt/slides/_rels/slide13.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62.png"/><Relationship Id="rId3" Type="http://schemas.openxmlformats.org/officeDocument/2006/relationships/image" Target="../media/image53.png"/><Relationship Id="rId7" Type="http://schemas.openxmlformats.org/officeDocument/2006/relationships/image" Target="../media/image56.png"/><Relationship Id="rId12" Type="http://schemas.openxmlformats.org/officeDocument/2006/relationships/image" Target="../media/image61.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55.jpeg"/><Relationship Id="rId11" Type="http://schemas.openxmlformats.org/officeDocument/2006/relationships/image" Target="../media/image60.png"/><Relationship Id="rId5" Type="http://schemas.openxmlformats.org/officeDocument/2006/relationships/image" Target="../media/image1.png"/><Relationship Id="rId10" Type="http://schemas.openxmlformats.org/officeDocument/2006/relationships/image" Target="../media/image59.png"/><Relationship Id="rId4" Type="http://schemas.openxmlformats.org/officeDocument/2006/relationships/image" Target="../media/image54.png"/><Relationship Id="rId9" Type="http://schemas.openxmlformats.org/officeDocument/2006/relationships/image" Target="../media/image58.png"/></Relationships>
</file>

<file path=ppt/slides/_rels/slide14.xml.rels><?xml version="1.0" encoding="UTF-8" standalone="yes"?>
<Relationships xmlns="http://schemas.openxmlformats.org/package/2006/relationships"><Relationship Id="rId8" Type="http://schemas.openxmlformats.org/officeDocument/2006/relationships/image" Target="../media/image67.png"/><Relationship Id="rId13" Type="http://schemas.openxmlformats.org/officeDocument/2006/relationships/image" Target="../media/image72.jpeg"/><Relationship Id="rId3" Type="http://schemas.openxmlformats.org/officeDocument/2006/relationships/image" Target="../media/image63.jpeg"/><Relationship Id="rId7" Type="http://schemas.openxmlformats.org/officeDocument/2006/relationships/image" Target="../media/image66.jpeg"/><Relationship Id="rId12" Type="http://schemas.openxmlformats.org/officeDocument/2006/relationships/image" Target="../media/image71.jpe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65.jpeg"/><Relationship Id="rId11" Type="http://schemas.openxmlformats.org/officeDocument/2006/relationships/image" Target="../media/image70.jpeg"/><Relationship Id="rId5" Type="http://schemas.openxmlformats.org/officeDocument/2006/relationships/image" Target="../media/image64.jpeg"/><Relationship Id="rId10" Type="http://schemas.openxmlformats.org/officeDocument/2006/relationships/image" Target="../media/image69.jpeg"/><Relationship Id="rId4" Type="http://schemas.openxmlformats.org/officeDocument/2006/relationships/image" Target="../media/image1.png"/><Relationship Id="rId9" Type="http://schemas.openxmlformats.org/officeDocument/2006/relationships/image" Target="../media/image68.jpeg"/><Relationship Id="rId14" Type="http://schemas.openxmlformats.org/officeDocument/2006/relationships/image" Target="../media/image73.jpeg"/></Relationships>
</file>

<file path=ppt/slides/_rels/slide15.xml.rels><?xml version="1.0" encoding="UTF-8" standalone="yes"?>
<Relationships xmlns="http://schemas.openxmlformats.org/package/2006/relationships"><Relationship Id="rId3" Type="http://schemas.openxmlformats.org/officeDocument/2006/relationships/image" Target="../media/image75.jpeg"/><Relationship Id="rId7" Type="http://schemas.openxmlformats.org/officeDocument/2006/relationships/image" Target="../media/image78.jpeg"/><Relationship Id="rId2" Type="http://schemas.openxmlformats.org/officeDocument/2006/relationships/image" Target="../media/image74.jpeg"/><Relationship Id="rId1" Type="http://schemas.openxmlformats.org/officeDocument/2006/relationships/slideLayout" Target="../slideLayouts/slideLayout13.xml"/><Relationship Id="rId6" Type="http://schemas.openxmlformats.org/officeDocument/2006/relationships/image" Target="../media/image77.jpeg"/><Relationship Id="rId5" Type="http://schemas.openxmlformats.org/officeDocument/2006/relationships/image" Target="../media/image76.jpeg"/><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image" Target="../media/image80.jpeg"/><Relationship Id="rId7" Type="http://schemas.openxmlformats.org/officeDocument/2006/relationships/image" Target="../media/image83.jpeg"/><Relationship Id="rId2" Type="http://schemas.openxmlformats.org/officeDocument/2006/relationships/image" Target="../media/image79.jpeg"/><Relationship Id="rId1" Type="http://schemas.openxmlformats.org/officeDocument/2006/relationships/slideLayout" Target="../slideLayouts/slideLayout13.xml"/><Relationship Id="rId6" Type="http://schemas.openxmlformats.org/officeDocument/2006/relationships/image" Target="../media/image82.jpeg"/><Relationship Id="rId5" Type="http://schemas.openxmlformats.org/officeDocument/2006/relationships/image" Target="../media/image81.jpeg"/><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1.png"/><Relationship Id="rId1" Type="http://schemas.openxmlformats.org/officeDocument/2006/relationships/slideLayout" Target="../slideLayouts/slideLayout13.xml"/><Relationship Id="rId4" Type="http://schemas.openxmlformats.org/officeDocument/2006/relationships/image" Target="../media/image85.jpeg"/></Relationships>
</file>

<file path=ppt/slides/_rels/slide18.xml.rels><?xml version="1.0" encoding="UTF-8" standalone="yes"?>
<Relationships xmlns="http://schemas.openxmlformats.org/package/2006/relationships"><Relationship Id="rId8" Type="http://schemas.openxmlformats.org/officeDocument/2006/relationships/image" Target="../media/image91.jpeg"/><Relationship Id="rId3" Type="http://schemas.openxmlformats.org/officeDocument/2006/relationships/image" Target="../media/image86.jpeg"/><Relationship Id="rId7" Type="http://schemas.openxmlformats.org/officeDocument/2006/relationships/image" Target="../media/image90.jpeg"/><Relationship Id="rId2" Type="http://schemas.openxmlformats.org/officeDocument/2006/relationships/image" Target="../media/image1.png"/><Relationship Id="rId1" Type="http://schemas.openxmlformats.org/officeDocument/2006/relationships/slideLayout" Target="../slideLayouts/slideLayout13.xml"/><Relationship Id="rId6" Type="http://schemas.openxmlformats.org/officeDocument/2006/relationships/image" Target="../media/image89.jpeg"/><Relationship Id="rId5" Type="http://schemas.openxmlformats.org/officeDocument/2006/relationships/image" Target="../media/image88.jpeg"/><Relationship Id="rId4" Type="http://schemas.openxmlformats.org/officeDocument/2006/relationships/image" Target="../media/image87.jpe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96.png"/><Relationship Id="rId2" Type="http://schemas.openxmlformats.org/officeDocument/2006/relationships/image" Target="../media/image92.jpeg"/><Relationship Id="rId1" Type="http://schemas.openxmlformats.org/officeDocument/2006/relationships/slideLayout" Target="../slideLayouts/slideLayout13.xml"/><Relationship Id="rId6" Type="http://schemas.openxmlformats.org/officeDocument/2006/relationships/image" Target="../media/image95.jpeg"/><Relationship Id="rId5" Type="http://schemas.openxmlformats.org/officeDocument/2006/relationships/image" Target="../media/image94.png"/><Relationship Id="rId4" Type="http://schemas.openxmlformats.org/officeDocument/2006/relationships/image" Target="../media/image93.pn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png"/><Relationship Id="rId7" Type="http://schemas.openxmlformats.org/officeDocument/2006/relationships/image" Target="../media/image6.jpeg"/><Relationship Id="rId12"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0.jpeg"/><Relationship Id="rId5" Type="http://schemas.openxmlformats.org/officeDocument/2006/relationships/image" Target="../media/image4.jpeg"/><Relationship Id="rId10" Type="http://schemas.openxmlformats.org/officeDocument/2006/relationships/image" Target="../media/image9.jpeg"/><Relationship Id="rId4" Type="http://schemas.openxmlformats.org/officeDocument/2006/relationships/image" Target="../media/image1.png"/><Relationship Id="rId9" Type="http://schemas.openxmlformats.org/officeDocument/2006/relationships/image" Target="../media/image8.jpeg"/></Relationships>
</file>

<file path=ppt/slides/_rels/slide2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13.xml"/><Relationship Id="rId6" Type="http://schemas.openxmlformats.org/officeDocument/2006/relationships/image" Target="../media/image1.png"/><Relationship Id="rId5" Type="http://schemas.openxmlformats.org/officeDocument/2006/relationships/image" Target="../media/image98.png"/><Relationship Id="rId4" Type="http://schemas.openxmlformats.org/officeDocument/2006/relationships/image" Target="../media/image97.png"/></Relationships>
</file>

<file path=ppt/slides/_rels/slide21.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1.png"/><Relationship Id="rId1" Type="http://schemas.openxmlformats.org/officeDocument/2006/relationships/slideLayout" Target="../slideLayouts/slideLayout13.xml"/><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image" Target="../media/image100.jpeg"/></Relationships>
</file>

<file path=ppt/slides/_rels/slide22.xml.rels><?xml version="1.0" encoding="UTF-8" standalone="yes"?>
<Relationships xmlns="http://schemas.openxmlformats.org/package/2006/relationships"><Relationship Id="rId8" Type="http://schemas.openxmlformats.org/officeDocument/2006/relationships/image" Target="../media/image108.jpeg"/><Relationship Id="rId3" Type="http://schemas.openxmlformats.org/officeDocument/2006/relationships/image" Target="../media/image1.png"/><Relationship Id="rId7" Type="http://schemas.openxmlformats.org/officeDocument/2006/relationships/image" Target="../media/image107.png"/><Relationship Id="rId2" Type="http://schemas.openxmlformats.org/officeDocument/2006/relationships/image" Target="../media/image103.jpeg"/><Relationship Id="rId1" Type="http://schemas.openxmlformats.org/officeDocument/2006/relationships/slideLayout" Target="../slideLayouts/slideLayout13.xml"/><Relationship Id="rId6" Type="http://schemas.openxmlformats.org/officeDocument/2006/relationships/image" Target="../media/image106.jpeg"/><Relationship Id="rId5" Type="http://schemas.openxmlformats.org/officeDocument/2006/relationships/image" Target="../media/image105.jpeg"/><Relationship Id="rId4" Type="http://schemas.openxmlformats.org/officeDocument/2006/relationships/image" Target="../media/image104.jpeg"/></Relationships>
</file>

<file path=ppt/slides/_rels/slide23.xml.rels><?xml version="1.0" encoding="UTF-8" standalone="yes"?>
<Relationships xmlns="http://schemas.openxmlformats.org/package/2006/relationships"><Relationship Id="rId8" Type="http://schemas.openxmlformats.org/officeDocument/2006/relationships/image" Target="../media/image108.jpeg"/><Relationship Id="rId3" Type="http://schemas.openxmlformats.org/officeDocument/2006/relationships/image" Target="../media/image1.png"/><Relationship Id="rId7" Type="http://schemas.openxmlformats.org/officeDocument/2006/relationships/image" Target="../media/image107.png"/><Relationship Id="rId2" Type="http://schemas.openxmlformats.org/officeDocument/2006/relationships/image" Target="../media/image103.jpeg"/><Relationship Id="rId1" Type="http://schemas.openxmlformats.org/officeDocument/2006/relationships/slideLayout" Target="../slideLayouts/slideLayout13.xml"/><Relationship Id="rId6" Type="http://schemas.openxmlformats.org/officeDocument/2006/relationships/image" Target="../media/image106.jpeg"/><Relationship Id="rId5" Type="http://schemas.openxmlformats.org/officeDocument/2006/relationships/image" Target="../media/image105.jpeg"/><Relationship Id="rId10" Type="http://schemas.openxmlformats.org/officeDocument/2006/relationships/image" Target="../media/image110.jpeg"/><Relationship Id="rId4" Type="http://schemas.openxmlformats.org/officeDocument/2006/relationships/image" Target="../media/image104.jpeg"/><Relationship Id="rId9" Type="http://schemas.openxmlformats.org/officeDocument/2006/relationships/image" Target="../media/image109.jpe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111.png"/><Relationship Id="rId7" Type="http://schemas.openxmlformats.org/officeDocument/2006/relationships/image" Target="../media/image115.jpeg"/><Relationship Id="rId2" Type="http://schemas.openxmlformats.org/officeDocument/2006/relationships/image" Target="../media/image1.png"/><Relationship Id="rId1" Type="http://schemas.openxmlformats.org/officeDocument/2006/relationships/slideLayout" Target="../slideLayouts/slideLayout13.xml"/><Relationship Id="rId6" Type="http://schemas.openxmlformats.org/officeDocument/2006/relationships/image" Target="../media/image114.jpeg"/><Relationship Id="rId5" Type="http://schemas.openxmlformats.org/officeDocument/2006/relationships/image" Target="../media/image113.png"/><Relationship Id="rId4" Type="http://schemas.openxmlformats.org/officeDocument/2006/relationships/image" Target="../media/image112.png"/></Relationships>
</file>

<file path=ppt/slides/_rels/slide26.xml.rels><?xml version="1.0" encoding="UTF-8" standalone="yes"?>
<Relationships xmlns="http://schemas.openxmlformats.org/package/2006/relationships"><Relationship Id="rId8" Type="http://schemas.openxmlformats.org/officeDocument/2006/relationships/image" Target="../media/image116.jpeg"/><Relationship Id="rId3" Type="http://schemas.openxmlformats.org/officeDocument/2006/relationships/image" Target="../media/image111.png"/><Relationship Id="rId7" Type="http://schemas.openxmlformats.org/officeDocument/2006/relationships/image" Target="../media/image115.jpeg"/><Relationship Id="rId2" Type="http://schemas.openxmlformats.org/officeDocument/2006/relationships/image" Target="../media/image1.png"/><Relationship Id="rId1" Type="http://schemas.openxmlformats.org/officeDocument/2006/relationships/slideLayout" Target="../slideLayouts/slideLayout13.xml"/><Relationship Id="rId6" Type="http://schemas.openxmlformats.org/officeDocument/2006/relationships/image" Target="../media/image114.jpeg"/><Relationship Id="rId5" Type="http://schemas.openxmlformats.org/officeDocument/2006/relationships/image" Target="../media/image113.png"/><Relationship Id="rId4" Type="http://schemas.openxmlformats.org/officeDocument/2006/relationships/image" Target="../media/image112.png"/><Relationship Id="rId9" Type="http://schemas.openxmlformats.org/officeDocument/2006/relationships/image" Target="../media/image117.png"/></Relationships>
</file>

<file path=ppt/slides/_rels/slide27.xml.rels><?xml version="1.0" encoding="UTF-8" standalone="yes"?>
<Relationships xmlns="http://schemas.openxmlformats.org/package/2006/relationships"><Relationship Id="rId8" Type="http://schemas.openxmlformats.org/officeDocument/2006/relationships/image" Target="../media/image121.png"/><Relationship Id="rId13" Type="http://schemas.openxmlformats.org/officeDocument/2006/relationships/image" Target="../media/image125.png"/><Relationship Id="rId3" Type="http://schemas.openxmlformats.org/officeDocument/2006/relationships/image" Target="../media/image97.png"/><Relationship Id="rId7" Type="http://schemas.openxmlformats.org/officeDocument/2006/relationships/image" Target="../media/image120.png"/><Relationship Id="rId12" Type="http://schemas.openxmlformats.org/officeDocument/2006/relationships/image" Target="../media/image124.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119.gif"/><Relationship Id="rId11" Type="http://schemas.openxmlformats.org/officeDocument/2006/relationships/image" Target="../media/image123.png"/><Relationship Id="rId5" Type="http://schemas.openxmlformats.org/officeDocument/2006/relationships/image" Target="../media/image98.png"/><Relationship Id="rId10" Type="http://schemas.openxmlformats.org/officeDocument/2006/relationships/image" Target="../media/image1.png"/><Relationship Id="rId4" Type="http://schemas.openxmlformats.org/officeDocument/2006/relationships/image" Target="../media/image118.png"/><Relationship Id="rId9" Type="http://schemas.openxmlformats.org/officeDocument/2006/relationships/image" Target="../media/image122.png"/><Relationship Id="rId14" Type="http://schemas.openxmlformats.org/officeDocument/2006/relationships/image" Target="../media/image126.png"/></Relationships>
</file>

<file path=ppt/slides/_rels/slide28.xml.rels><?xml version="1.0" encoding="UTF-8" standalone="yes"?>
<Relationships xmlns="http://schemas.openxmlformats.org/package/2006/relationships"><Relationship Id="rId8" Type="http://schemas.openxmlformats.org/officeDocument/2006/relationships/image" Target="../media/image132.jpeg"/><Relationship Id="rId3" Type="http://schemas.openxmlformats.org/officeDocument/2006/relationships/image" Target="../media/image127.jpeg"/><Relationship Id="rId7" Type="http://schemas.openxmlformats.org/officeDocument/2006/relationships/image" Target="../media/image131.jpeg"/><Relationship Id="rId12" Type="http://schemas.openxmlformats.org/officeDocument/2006/relationships/image" Target="../media/image135.jpe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130.jpeg"/><Relationship Id="rId11" Type="http://schemas.openxmlformats.org/officeDocument/2006/relationships/image" Target="../media/image1.png"/><Relationship Id="rId5" Type="http://schemas.openxmlformats.org/officeDocument/2006/relationships/image" Target="../media/image129.jpeg"/><Relationship Id="rId10" Type="http://schemas.openxmlformats.org/officeDocument/2006/relationships/image" Target="../media/image134.jpeg"/><Relationship Id="rId4" Type="http://schemas.openxmlformats.org/officeDocument/2006/relationships/image" Target="../media/image128.jpeg"/><Relationship Id="rId9" Type="http://schemas.openxmlformats.org/officeDocument/2006/relationships/image" Target="../media/image133.jpeg"/></Relationships>
</file>

<file path=ppt/slides/_rels/slide29.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png"/><Relationship Id="rId1" Type="http://schemas.openxmlformats.org/officeDocument/2006/relationships/slideLayout" Target="../slideLayouts/slideLayout13.xml"/><Relationship Id="rId4" Type="http://schemas.openxmlformats.org/officeDocument/2006/relationships/image" Target="../media/image13.jpeg"/></Relationships>
</file>

<file path=ppt/slides/_rels/slide30.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137.png"/></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138.png"/></Relationships>
</file>

<file path=ppt/slides/_rels/slide33.xml.rels><?xml version="1.0" encoding="UTF-8" standalone="yes"?>
<Relationships xmlns="http://schemas.openxmlformats.org/package/2006/relationships"><Relationship Id="rId2" Type="http://schemas.openxmlformats.org/officeDocument/2006/relationships/image" Target="../media/image139.jpeg"/><Relationship Id="rId1" Type="http://schemas.openxmlformats.org/officeDocument/2006/relationships/slideLayout" Target="../slideLayouts/slideLayout26.xml"/></Relationships>
</file>

<file path=ppt/slides/_rels/slide34.xml.rels><?xml version="1.0" encoding="UTF-8" standalone="yes"?>
<Relationships xmlns="http://schemas.openxmlformats.org/package/2006/relationships"><Relationship Id="rId2" Type="http://schemas.openxmlformats.org/officeDocument/2006/relationships/image" Target="../media/image140.jpg"/><Relationship Id="rId1" Type="http://schemas.openxmlformats.org/officeDocument/2006/relationships/slideLayout" Target="../slideLayouts/slideLayout26.xml"/></Relationships>
</file>

<file path=ppt/slides/_rels/slide35.xml.rels><?xml version="1.0" encoding="UTF-8" standalone="yes"?>
<Relationships xmlns="http://schemas.openxmlformats.org/package/2006/relationships"><Relationship Id="rId2" Type="http://schemas.openxmlformats.org/officeDocument/2006/relationships/image" Target="../media/image141.jpeg"/><Relationship Id="rId1" Type="http://schemas.openxmlformats.org/officeDocument/2006/relationships/slideLayout" Target="../slideLayouts/slideLayout26.xml"/></Relationships>
</file>

<file path=ppt/slides/_rels/slide36.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142.jpeg"/><Relationship Id="rId1" Type="http://schemas.openxmlformats.org/officeDocument/2006/relationships/slideLayout" Target="../slideLayouts/slideLayout26.xml"/><Relationship Id="rId5" Type="http://schemas.openxmlformats.org/officeDocument/2006/relationships/hyperlink" Target="https://isyp.org/resources/reports/" TargetMode="External"/><Relationship Id="rId4" Type="http://schemas.openxmlformats.org/officeDocument/2006/relationships/image" Target="../media/image144.png"/></Relationships>
</file>

<file path=ppt/slides/_rels/slide37.xml.rels><?xml version="1.0" encoding="UTF-8" standalone="yes"?>
<Relationships xmlns="http://schemas.openxmlformats.org/package/2006/relationships"><Relationship Id="rId2" Type="http://schemas.openxmlformats.org/officeDocument/2006/relationships/image" Target="../media/image145.jpeg"/><Relationship Id="rId1" Type="http://schemas.openxmlformats.org/officeDocument/2006/relationships/slideLayout" Target="../slideLayouts/slideLayout2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9.xml.rels><?xml version="1.0" encoding="UTF-8" standalone="yes"?>
<Relationships xmlns="http://schemas.openxmlformats.org/package/2006/relationships"><Relationship Id="rId2" Type="http://schemas.openxmlformats.org/officeDocument/2006/relationships/image" Target="../media/image146.jpeg"/><Relationship Id="rId1" Type="http://schemas.openxmlformats.org/officeDocument/2006/relationships/slideLayout" Target="../slideLayouts/slideLayout26.xml"/></Relationships>
</file>

<file path=ppt/slides/_rels/slide4.xml.rels><?xml version="1.0" encoding="UTF-8" standalone="yes"?>
<Relationships xmlns="http://schemas.openxmlformats.org/package/2006/relationships"><Relationship Id="rId8" Type="http://schemas.openxmlformats.org/officeDocument/2006/relationships/image" Target="../media/image19.jpeg"/><Relationship Id="rId13" Type="http://schemas.openxmlformats.org/officeDocument/2006/relationships/image" Target="../media/image23.jpeg"/><Relationship Id="rId3" Type="http://schemas.openxmlformats.org/officeDocument/2006/relationships/image" Target="../media/image14.jpeg"/><Relationship Id="rId7" Type="http://schemas.openxmlformats.org/officeDocument/2006/relationships/image" Target="../media/image18.jpeg"/><Relationship Id="rId12" Type="http://schemas.openxmlformats.org/officeDocument/2006/relationships/image" Target="../media/image22.jpe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7.jpeg"/><Relationship Id="rId11" Type="http://schemas.openxmlformats.org/officeDocument/2006/relationships/image" Target="../media/image21.jpeg"/><Relationship Id="rId5" Type="http://schemas.openxmlformats.org/officeDocument/2006/relationships/image" Target="../media/image16.jpeg"/><Relationship Id="rId10" Type="http://schemas.openxmlformats.org/officeDocument/2006/relationships/image" Target="../media/image1.png"/><Relationship Id="rId4" Type="http://schemas.openxmlformats.org/officeDocument/2006/relationships/image" Target="../media/image15.jpeg"/><Relationship Id="rId9" Type="http://schemas.openxmlformats.org/officeDocument/2006/relationships/image" Target="../media/image20.jpeg"/></Relationships>
</file>

<file path=ppt/slides/_rels/slide40.xml.rels><?xml version="1.0" encoding="UTF-8" standalone="yes"?>
<Relationships xmlns="http://schemas.openxmlformats.org/package/2006/relationships"><Relationship Id="rId3" Type="http://schemas.openxmlformats.org/officeDocument/2006/relationships/hyperlink" Target="http://www.pugwash.ru/pugwash_young" TargetMode="External"/><Relationship Id="rId2" Type="http://schemas.openxmlformats.org/officeDocument/2006/relationships/hyperlink" Target="mailto:nezvanov@jinr.int" TargetMode="External"/><Relationship Id="rId1" Type="http://schemas.openxmlformats.org/officeDocument/2006/relationships/slideLayout" Target="../slideLayouts/slideLayout26.xml"/><Relationship Id="rId6" Type="http://schemas.openxmlformats.org/officeDocument/2006/relationships/image" Target="../media/image148.jpeg"/><Relationship Id="rId5" Type="http://schemas.openxmlformats.org/officeDocument/2006/relationships/image" Target="../media/image147.jpeg"/><Relationship Id="rId4" Type="http://schemas.openxmlformats.org/officeDocument/2006/relationships/hyperlink" Target="https://isyp.org/"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image" Target="../media/image150.png"/><Relationship Id="rId4" Type="http://schemas.openxmlformats.org/officeDocument/2006/relationships/image" Target="../media/image149.png"/></Relationships>
</file>

<file path=ppt/slides/_rels/slide42.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4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152.png"/></Relationships>
</file>

<file path=ppt/slides/_rels/slide4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153.png"/></Relationships>
</file>

<file path=ppt/slides/_rels/slide4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154.png"/></Relationships>
</file>

<file path=ppt/slides/_rels/slide4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155.png"/></Relationships>
</file>

<file path=ppt/slides/_rels/slide5.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24.jpeg"/><Relationship Id="rId7" Type="http://schemas.openxmlformats.org/officeDocument/2006/relationships/image" Target="../media/image27.jpe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24.jpeg"/><Relationship Id="rId7" Type="http://schemas.openxmlformats.org/officeDocument/2006/relationships/image" Target="../media/image27.jpe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24.jpeg"/><Relationship Id="rId7" Type="http://schemas.openxmlformats.org/officeDocument/2006/relationships/image" Target="../media/image27.jpe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1.png"/><Relationship Id="rId9" Type="http://schemas.openxmlformats.org/officeDocument/2006/relationships/image" Target="../media/image29.png"/></Relationships>
</file>

<file path=ppt/slides/_rels/slide8.xml.rels><?xml version="1.0" encoding="UTF-8" standalone="yes"?>
<Relationships xmlns="http://schemas.openxmlformats.org/package/2006/relationships"><Relationship Id="rId8" Type="http://schemas.openxmlformats.org/officeDocument/2006/relationships/image" Target="../media/image28.jpeg"/><Relationship Id="rId13" Type="http://schemas.openxmlformats.org/officeDocument/2006/relationships/image" Target="../media/image33.png"/><Relationship Id="rId3" Type="http://schemas.openxmlformats.org/officeDocument/2006/relationships/image" Target="../media/image24.jpeg"/><Relationship Id="rId7" Type="http://schemas.openxmlformats.org/officeDocument/2006/relationships/image" Target="../media/image27.jpeg"/><Relationship Id="rId12"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26.jpeg"/><Relationship Id="rId11" Type="http://schemas.openxmlformats.org/officeDocument/2006/relationships/image" Target="../media/image31.png"/><Relationship Id="rId5" Type="http://schemas.openxmlformats.org/officeDocument/2006/relationships/image" Target="../media/image25.jpeg"/><Relationship Id="rId10" Type="http://schemas.openxmlformats.org/officeDocument/2006/relationships/image" Target="../media/image30.png"/><Relationship Id="rId4" Type="http://schemas.openxmlformats.org/officeDocument/2006/relationships/image" Target="../media/image1.png"/><Relationship Id="rId9" Type="http://schemas.openxmlformats.org/officeDocument/2006/relationships/image" Target="../media/image29.png"/></Relationships>
</file>

<file path=ppt/slides/_rels/slide9.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34.jpeg"/><Relationship Id="rId7" Type="http://schemas.openxmlformats.org/officeDocument/2006/relationships/image" Target="../media/image38.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37.jpeg"/><Relationship Id="rId11" Type="http://schemas.openxmlformats.org/officeDocument/2006/relationships/image" Target="../media/image41.jpeg"/><Relationship Id="rId5" Type="http://schemas.openxmlformats.org/officeDocument/2006/relationships/image" Target="../media/image36.png"/><Relationship Id="rId10" Type="http://schemas.openxmlformats.org/officeDocument/2006/relationships/image" Target="../media/image40.jpeg"/><Relationship Id="rId4" Type="http://schemas.openxmlformats.org/officeDocument/2006/relationships/image" Target="../media/image35.jpeg"/><Relationship Id="rId9" Type="http://schemas.openxmlformats.org/officeDocument/2006/relationships/image" Target="../media/image3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 name="Picture 2" descr="AYSS_LOGO_PNG (5).png"/>
          <p:cNvPicPr/>
          <p:nvPr/>
        </p:nvPicPr>
        <p:blipFill>
          <a:blip r:embed="rId3"/>
          <a:stretch/>
        </p:blipFill>
        <p:spPr>
          <a:xfrm>
            <a:off x="4578120" y="873000"/>
            <a:ext cx="3025800" cy="2837520"/>
          </a:xfrm>
          <a:prstGeom prst="rect">
            <a:avLst/>
          </a:prstGeom>
          <a:ln>
            <a:noFill/>
          </a:ln>
        </p:spPr>
      </p:pic>
      <p:sp>
        <p:nvSpPr>
          <p:cNvPr id="92" name="CustomShape 1"/>
          <p:cNvSpPr/>
          <p:nvPr/>
        </p:nvSpPr>
        <p:spPr>
          <a:xfrm>
            <a:off x="0" y="4080600"/>
            <a:ext cx="12182400" cy="20394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ru-RU" sz="3200" b="0" strike="noStrike" cap="small" spc="-1">
                <a:solidFill>
                  <a:srgbClr val="000000"/>
                </a:solidFill>
                <a:latin typeface="Times New Roman"/>
                <a:ea typeface="DejaVu Sans"/>
              </a:rPr>
              <a:t>Объединение молодых ученых и специалистов</a:t>
            </a:r>
            <a:endParaRPr lang="ru-RU" sz="3200" b="0" strike="noStrike" spc="-1">
              <a:latin typeface="Arial"/>
            </a:endParaRPr>
          </a:p>
          <a:p>
            <a:pPr algn="ctr">
              <a:lnSpc>
                <a:spcPct val="100000"/>
              </a:lnSpc>
            </a:pPr>
            <a:r>
              <a:rPr lang="ru-RU" sz="3200" b="0" strike="noStrike" cap="small" spc="-1">
                <a:solidFill>
                  <a:srgbClr val="000000"/>
                </a:solidFill>
                <a:latin typeface="Times New Roman"/>
                <a:ea typeface="DejaVu Sans"/>
              </a:rPr>
              <a:t>Международной межправительственной организации Объединенный институт ядерных исследований</a:t>
            </a:r>
            <a:endParaRPr lang="ru-RU" sz="3200" b="0" strike="noStrike" spc="-1">
              <a:latin typeface="Arial"/>
            </a:endParaRPr>
          </a:p>
        </p:txBody>
      </p:sp>
      <p:pic>
        <p:nvPicPr>
          <p:cNvPr id="93" name="Рисунок 92"/>
          <p:cNvPicPr/>
          <p:nvPr/>
        </p:nvPicPr>
        <p:blipFill>
          <a:blip r:embed="rId4"/>
          <a:stretch/>
        </p:blipFill>
        <p:spPr>
          <a:xfrm>
            <a:off x="8856000" y="11520"/>
            <a:ext cx="3336120" cy="1428480"/>
          </a:xfrm>
          <a:prstGeom prst="rect">
            <a:avLst/>
          </a:prstGeom>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0" name="Picture 16" descr="C:\Users\Demon\Downloads\photo_5384612731518304591_x.jpg"/>
          <p:cNvPicPr/>
          <p:nvPr/>
        </p:nvPicPr>
        <p:blipFill>
          <a:blip r:embed="rId3"/>
          <a:stretch/>
        </p:blipFill>
        <p:spPr>
          <a:xfrm>
            <a:off x="2783520" y="1378080"/>
            <a:ext cx="2239920" cy="2986560"/>
          </a:xfrm>
          <a:prstGeom prst="rect">
            <a:avLst/>
          </a:prstGeom>
          <a:ln>
            <a:noFill/>
          </a:ln>
        </p:spPr>
      </p:pic>
      <p:pic>
        <p:nvPicPr>
          <p:cNvPr id="191" name="Picture 17" descr="C:\Users\Demon\Downloads\photo_5384612731518304595_x.jpg"/>
          <p:cNvPicPr/>
          <p:nvPr/>
        </p:nvPicPr>
        <p:blipFill>
          <a:blip r:embed="rId4"/>
          <a:stretch/>
        </p:blipFill>
        <p:spPr>
          <a:xfrm>
            <a:off x="2783520" y="740880"/>
            <a:ext cx="2246400" cy="1684440"/>
          </a:xfrm>
          <a:prstGeom prst="rect">
            <a:avLst/>
          </a:prstGeom>
          <a:ln>
            <a:noFill/>
          </a:ln>
        </p:spPr>
      </p:pic>
      <p:sp>
        <p:nvSpPr>
          <p:cNvPr id="192" name="CustomShape 1"/>
          <p:cNvSpPr/>
          <p:nvPr/>
        </p:nvSpPr>
        <p:spPr>
          <a:xfrm>
            <a:off x="5943600" y="3276720"/>
            <a:ext cx="303840" cy="303840"/>
          </a:xfrm>
          <a:prstGeom prst="rect">
            <a:avLst/>
          </a:prstGeom>
          <a:noFill/>
          <a:ln>
            <a:noFill/>
          </a:ln>
        </p:spPr>
        <p:style>
          <a:lnRef idx="0">
            <a:scrgbClr r="0" g="0" b="0"/>
          </a:lnRef>
          <a:fillRef idx="0">
            <a:scrgbClr r="0" g="0" b="0"/>
          </a:fillRef>
          <a:effectRef idx="0">
            <a:scrgbClr r="0" g="0" b="0"/>
          </a:effectRef>
          <a:fontRef idx="minor"/>
        </p:style>
      </p:sp>
      <p:sp>
        <p:nvSpPr>
          <p:cNvPr id="193" name="CustomShape 2"/>
          <p:cNvSpPr/>
          <p:nvPr/>
        </p:nvSpPr>
        <p:spPr>
          <a:xfrm>
            <a:off x="155520" y="-144360"/>
            <a:ext cx="303840" cy="303840"/>
          </a:xfrm>
          <a:prstGeom prst="rect">
            <a:avLst/>
          </a:prstGeom>
          <a:noFill/>
          <a:ln>
            <a:noFill/>
          </a:ln>
        </p:spPr>
        <p:style>
          <a:lnRef idx="0">
            <a:scrgbClr r="0" g="0" b="0"/>
          </a:lnRef>
          <a:fillRef idx="0">
            <a:scrgbClr r="0" g="0" b="0"/>
          </a:fillRef>
          <a:effectRef idx="0">
            <a:scrgbClr r="0" g="0" b="0"/>
          </a:effectRef>
          <a:fontRef idx="minor"/>
        </p:style>
      </p:sp>
      <p:sp>
        <p:nvSpPr>
          <p:cNvPr id="194" name="CustomShape 3"/>
          <p:cNvSpPr/>
          <p:nvPr/>
        </p:nvSpPr>
        <p:spPr>
          <a:xfrm>
            <a:off x="307800" y="7920"/>
            <a:ext cx="303840" cy="303840"/>
          </a:xfrm>
          <a:prstGeom prst="rect">
            <a:avLst/>
          </a:prstGeom>
          <a:noFill/>
          <a:ln>
            <a:noFill/>
          </a:ln>
        </p:spPr>
        <p:style>
          <a:lnRef idx="0">
            <a:scrgbClr r="0" g="0" b="0"/>
          </a:lnRef>
          <a:fillRef idx="0">
            <a:scrgbClr r="0" g="0" b="0"/>
          </a:fillRef>
          <a:effectRef idx="0">
            <a:scrgbClr r="0" g="0" b="0"/>
          </a:effectRef>
          <a:fontRef idx="minor"/>
        </p:style>
      </p:sp>
      <p:sp>
        <p:nvSpPr>
          <p:cNvPr id="195" name="CustomShape 4"/>
          <p:cNvSpPr/>
          <p:nvPr/>
        </p:nvSpPr>
        <p:spPr>
          <a:xfrm>
            <a:off x="460440" y="160200"/>
            <a:ext cx="303840" cy="303840"/>
          </a:xfrm>
          <a:prstGeom prst="rect">
            <a:avLst/>
          </a:prstGeom>
          <a:noFill/>
          <a:ln>
            <a:noFill/>
          </a:ln>
        </p:spPr>
        <p:style>
          <a:lnRef idx="0">
            <a:scrgbClr r="0" g="0" b="0"/>
          </a:lnRef>
          <a:fillRef idx="0">
            <a:scrgbClr r="0" g="0" b="0"/>
          </a:fillRef>
          <a:effectRef idx="0">
            <a:scrgbClr r="0" g="0" b="0"/>
          </a:effectRef>
          <a:fontRef idx="minor"/>
        </p:style>
      </p:sp>
      <p:pic>
        <p:nvPicPr>
          <p:cNvPr id="196" name="Picture 2" descr="XXV летняя школа молодых ученых и специалистов (Липня 2021)"/>
          <p:cNvPicPr/>
          <p:nvPr/>
        </p:nvPicPr>
        <p:blipFill>
          <a:blip r:embed="rId5"/>
          <a:stretch/>
        </p:blipFill>
        <p:spPr>
          <a:xfrm>
            <a:off x="9960480" y="333000"/>
            <a:ext cx="1904040" cy="1865880"/>
          </a:xfrm>
          <a:prstGeom prst="rect">
            <a:avLst/>
          </a:prstGeom>
          <a:ln>
            <a:noFill/>
          </a:ln>
        </p:spPr>
      </p:pic>
      <p:pic>
        <p:nvPicPr>
          <p:cNvPr id="197" name="Picture 4" descr="DSC_6278-11.JPG"/>
          <p:cNvPicPr/>
          <p:nvPr/>
        </p:nvPicPr>
        <p:blipFill>
          <a:blip r:embed="rId6"/>
          <a:stretch/>
        </p:blipFill>
        <p:spPr>
          <a:xfrm>
            <a:off x="6095520" y="4365000"/>
            <a:ext cx="3742200" cy="2489040"/>
          </a:xfrm>
          <a:prstGeom prst="rect">
            <a:avLst/>
          </a:prstGeom>
          <a:ln>
            <a:noFill/>
          </a:ln>
        </p:spPr>
      </p:pic>
      <p:sp>
        <p:nvSpPr>
          <p:cNvPr id="198" name="CustomShape 5"/>
          <p:cNvSpPr/>
          <p:nvPr/>
        </p:nvSpPr>
        <p:spPr>
          <a:xfrm>
            <a:off x="0" y="0"/>
            <a:ext cx="12191040" cy="4554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ru-RU" sz="2400" b="0" strike="noStrike" cap="small" spc="-1">
                <a:solidFill>
                  <a:srgbClr val="000000"/>
                </a:solidFill>
                <a:latin typeface="Times New Roman"/>
                <a:ea typeface="DejaVu Sans"/>
              </a:rPr>
              <a:t>Школа ОМУС ОИЯИ </a:t>
            </a:r>
            <a:r>
              <a:rPr lang="en-US" sz="2400" b="0" strike="noStrike" cap="small" spc="-1">
                <a:solidFill>
                  <a:srgbClr val="000000"/>
                </a:solidFill>
                <a:latin typeface="Times New Roman"/>
                <a:ea typeface="DejaVu Sans"/>
              </a:rPr>
              <a:t>“</a:t>
            </a:r>
            <a:r>
              <a:rPr lang="ru-RU" sz="2400" b="0" strike="noStrike" cap="small" spc="-1">
                <a:solidFill>
                  <a:srgbClr val="000000"/>
                </a:solidFill>
                <a:latin typeface="Times New Roman"/>
                <a:ea typeface="DejaVu Sans"/>
              </a:rPr>
              <a:t>Липня</a:t>
            </a:r>
            <a:r>
              <a:rPr lang="en-US" sz="2400" b="0" strike="noStrike" cap="small" spc="-1">
                <a:solidFill>
                  <a:srgbClr val="000000"/>
                </a:solidFill>
                <a:latin typeface="Times New Roman"/>
                <a:ea typeface="DejaVu Sans"/>
              </a:rPr>
              <a:t>” </a:t>
            </a:r>
            <a:r>
              <a:rPr lang="en-US" sz="2400" b="1" strike="noStrike" cap="small" spc="-1">
                <a:solidFill>
                  <a:srgbClr val="000000"/>
                </a:solidFill>
                <a:latin typeface="Times New Roman"/>
                <a:ea typeface="DejaVu Sans"/>
              </a:rPr>
              <a:t>20-21 июля</a:t>
            </a:r>
            <a:r>
              <a:rPr lang="ru-RU" sz="2400" b="1" strike="noStrike" cap="small" spc="-1">
                <a:solidFill>
                  <a:srgbClr val="000000"/>
                </a:solidFill>
                <a:latin typeface="Times New Roman"/>
                <a:ea typeface="DejaVu Sans"/>
              </a:rPr>
              <a:t> 2024</a:t>
            </a:r>
            <a:r>
              <a:rPr lang="ru-RU" sz="2400" b="0" strike="noStrike" cap="small" spc="-1">
                <a:solidFill>
                  <a:srgbClr val="000000"/>
                </a:solidFill>
                <a:latin typeface="Times New Roman"/>
                <a:ea typeface="DejaVu Sans"/>
              </a:rPr>
              <a:t> </a:t>
            </a:r>
            <a:endParaRPr lang="ru-RU" sz="2400" b="0" strike="noStrike" spc="-1">
              <a:latin typeface="Arial"/>
            </a:endParaRPr>
          </a:p>
        </p:txBody>
      </p:sp>
      <p:pic>
        <p:nvPicPr>
          <p:cNvPr id="199" name="Picture 2" descr="AYSS_LOGO_PNG (5).png"/>
          <p:cNvPicPr/>
          <p:nvPr/>
        </p:nvPicPr>
        <p:blipFill>
          <a:blip r:embed="rId7"/>
          <a:stretch/>
        </p:blipFill>
        <p:spPr>
          <a:xfrm>
            <a:off x="10879560" y="5635440"/>
            <a:ext cx="1302840" cy="1221480"/>
          </a:xfrm>
          <a:prstGeom prst="rect">
            <a:avLst/>
          </a:prstGeom>
          <a:ln>
            <a:noFill/>
          </a:ln>
        </p:spPr>
      </p:pic>
      <p:sp>
        <p:nvSpPr>
          <p:cNvPr id="200" name="CustomShape 6"/>
          <p:cNvSpPr/>
          <p:nvPr/>
        </p:nvSpPr>
        <p:spPr>
          <a:xfrm>
            <a:off x="0" y="4150080"/>
            <a:ext cx="3112920" cy="283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marL="216000" indent="-284760" algn="ctr">
              <a:lnSpc>
                <a:spcPct val="100000"/>
              </a:lnSpc>
              <a:buClr>
                <a:srgbClr val="000000"/>
              </a:buClr>
              <a:buFont typeface="Wingdings" charset="2"/>
              <a:buChar char=""/>
            </a:pPr>
            <a:r>
              <a:rPr lang="ru-RU" sz="2000" b="0" strike="noStrike" cap="small" spc="-1">
                <a:solidFill>
                  <a:srgbClr val="000000"/>
                </a:solidFill>
                <a:latin typeface="Times New Roman"/>
                <a:ea typeface="DejaVu Sans"/>
              </a:rPr>
              <a:t>лекции</a:t>
            </a:r>
            <a:endParaRPr lang="ru-RU" sz="2000" b="0" strike="noStrike" spc="-1">
              <a:latin typeface="Arial"/>
            </a:endParaRPr>
          </a:p>
          <a:p>
            <a:pPr marL="216000" indent="-284760" algn="ctr">
              <a:lnSpc>
                <a:spcPct val="100000"/>
              </a:lnSpc>
              <a:buClr>
                <a:srgbClr val="000000"/>
              </a:buClr>
              <a:buFont typeface="Wingdings" charset="2"/>
              <a:buChar char=""/>
            </a:pPr>
            <a:r>
              <a:rPr lang="ru-RU" sz="2000" b="0" strike="noStrike" cap="small" spc="-1">
                <a:solidFill>
                  <a:srgbClr val="000000"/>
                </a:solidFill>
                <a:latin typeface="Times New Roman"/>
                <a:ea typeface="DejaVu Sans"/>
              </a:rPr>
              <a:t>Мастер-классы</a:t>
            </a:r>
            <a:endParaRPr lang="ru-RU" sz="2000" b="0" strike="noStrike" spc="-1">
              <a:latin typeface="Arial"/>
            </a:endParaRPr>
          </a:p>
          <a:p>
            <a:pPr marL="216000" indent="-284760" algn="ctr">
              <a:lnSpc>
                <a:spcPct val="100000"/>
              </a:lnSpc>
              <a:buClr>
                <a:srgbClr val="000000"/>
              </a:buClr>
              <a:buFont typeface="Wingdings" charset="2"/>
              <a:buChar char=""/>
            </a:pPr>
            <a:r>
              <a:rPr lang="ru-RU" sz="2000" b="0" strike="noStrike" cap="small" spc="-1">
                <a:solidFill>
                  <a:srgbClr val="000000"/>
                </a:solidFill>
                <a:latin typeface="Times New Roman"/>
                <a:ea typeface="DejaVu Sans"/>
              </a:rPr>
              <a:t>круглый стол с дирекцией ОИЯИ и </a:t>
            </a:r>
            <a:endParaRPr lang="ru-RU" sz="2000" b="0" strike="noStrike" spc="-1">
              <a:latin typeface="Arial"/>
            </a:endParaRPr>
          </a:p>
          <a:p>
            <a:pPr algn="ctr">
              <a:lnSpc>
                <a:spcPct val="100000"/>
              </a:lnSpc>
            </a:pPr>
            <a:r>
              <a:rPr lang="ru-RU" sz="2000" b="0" strike="noStrike" cap="small" spc="-1">
                <a:solidFill>
                  <a:srgbClr val="000000"/>
                </a:solidFill>
                <a:latin typeface="Times New Roman"/>
                <a:ea typeface="DejaVu Sans"/>
              </a:rPr>
              <a:t>Администрацией городского округа Дубна</a:t>
            </a:r>
            <a:endParaRPr lang="ru-RU" sz="2000" b="0" strike="noStrike" spc="-1">
              <a:latin typeface="Arial"/>
            </a:endParaRPr>
          </a:p>
          <a:p>
            <a:pPr marL="216000" indent="-284760" algn="ctr">
              <a:lnSpc>
                <a:spcPct val="100000"/>
              </a:lnSpc>
              <a:buClr>
                <a:srgbClr val="000000"/>
              </a:buClr>
              <a:buFont typeface="Wingdings" charset="2"/>
              <a:buChar char=""/>
            </a:pPr>
            <a:r>
              <a:rPr lang="ru-RU" sz="2000" b="0" strike="noStrike" cap="small" spc="-1">
                <a:solidFill>
                  <a:srgbClr val="000000"/>
                </a:solidFill>
                <a:latin typeface="Times New Roman"/>
                <a:ea typeface="DejaVu Sans"/>
              </a:rPr>
              <a:t>песни у костра</a:t>
            </a:r>
            <a:endParaRPr lang="ru-RU" sz="2000" b="0" strike="noStrike" spc="-1">
              <a:latin typeface="Arial"/>
            </a:endParaRPr>
          </a:p>
          <a:p>
            <a:pPr algn="ctr">
              <a:lnSpc>
                <a:spcPct val="100000"/>
              </a:lnSpc>
            </a:pPr>
            <a:endParaRPr lang="ru-RU" sz="2000" b="0" strike="noStrike" spc="-1">
              <a:latin typeface="Arial"/>
            </a:endParaRPr>
          </a:p>
        </p:txBody>
      </p:sp>
      <p:pic>
        <p:nvPicPr>
          <p:cNvPr id="201" name="Picture 15" descr="C:\Users\Demon\Downloads\photo_5384612731518304594_x.jpg"/>
          <p:cNvPicPr/>
          <p:nvPr/>
        </p:nvPicPr>
        <p:blipFill>
          <a:blip r:embed="rId8"/>
          <a:stretch/>
        </p:blipFill>
        <p:spPr>
          <a:xfrm>
            <a:off x="2880" y="740880"/>
            <a:ext cx="2780280" cy="3430800"/>
          </a:xfrm>
          <a:prstGeom prst="rect">
            <a:avLst/>
          </a:prstGeom>
          <a:ln>
            <a:noFill/>
          </a:ln>
        </p:spPr>
      </p:pic>
      <p:pic>
        <p:nvPicPr>
          <p:cNvPr id="202" name="Picture 3" descr="C:\Users\Demon\Downloads\photo_5371095301206687303_x.jpg"/>
          <p:cNvPicPr/>
          <p:nvPr/>
        </p:nvPicPr>
        <p:blipFill>
          <a:blip r:embed="rId9"/>
          <a:stretch/>
        </p:blipFill>
        <p:spPr>
          <a:xfrm>
            <a:off x="2858400" y="4365000"/>
            <a:ext cx="3237120" cy="2489040"/>
          </a:xfrm>
          <a:prstGeom prst="rect">
            <a:avLst/>
          </a:prstGeom>
          <a:ln>
            <a:noFill/>
          </a:ln>
        </p:spPr>
      </p:pic>
      <p:pic>
        <p:nvPicPr>
          <p:cNvPr id="203" name="Picture 6" descr="DSC_6431-113.JPG"/>
          <p:cNvPicPr/>
          <p:nvPr/>
        </p:nvPicPr>
        <p:blipFill>
          <a:blip r:embed="rId10"/>
          <a:stretch/>
        </p:blipFill>
        <p:spPr>
          <a:xfrm>
            <a:off x="4649040" y="740880"/>
            <a:ext cx="5188680" cy="3624120"/>
          </a:xfrm>
          <a:prstGeom prst="rect">
            <a:avLst/>
          </a:prstGeom>
          <a:ln>
            <a:noFill/>
          </a:ln>
        </p:spPr>
      </p:pic>
      <p:sp>
        <p:nvSpPr>
          <p:cNvPr id="204" name="CustomShape 7"/>
          <p:cNvSpPr/>
          <p:nvPr/>
        </p:nvSpPr>
        <p:spPr>
          <a:xfrm>
            <a:off x="9816120" y="2517840"/>
            <a:ext cx="2400120" cy="13694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gn="ctr">
              <a:lnSpc>
                <a:spcPct val="100000"/>
              </a:lnSpc>
            </a:pPr>
            <a:r>
              <a:rPr lang="ru-RU" sz="1800" b="0" strike="noStrike" spc="-1">
                <a:solidFill>
                  <a:srgbClr val="000000"/>
                </a:solidFill>
                <a:latin typeface="Arial"/>
                <a:ea typeface="DejaVu Sans"/>
              </a:rPr>
              <a:t>Участники школы:</a:t>
            </a:r>
            <a:endParaRPr lang="ru-RU" sz="1800" b="0" strike="noStrike" spc="-1">
              <a:latin typeface="Arial"/>
            </a:endParaRPr>
          </a:p>
          <a:p>
            <a:pPr marL="216000" indent="-215280">
              <a:lnSpc>
                <a:spcPct val="100000"/>
              </a:lnSpc>
              <a:buClr>
                <a:srgbClr val="000000"/>
              </a:buClr>
              <a:buSzPct val="45000"/>
              <a:buFont typeface="Wingdings" charset="2"/>
              <a:buChar char=""/>
            </a:pPr>
            <a:r>
              <a:rPr lang="ru-RU" sz="1800" b="0" strike="noStrike" spc="-1">
                <a:solidFill>
                  <a:srgbClr val="000000"/>
                </a:solidFill>
                <a:latin typeface="Arial"/>
                <a:ea typeface="DejaVu Sans"/>
              </a:rPr>
              <a:t>Сотрудники ОИЯИ</a:t>
            </a:r>
            <a:endParaRPr lang="ru-RU" sz="1800" b="0" strike="noStrike" spc="-1">
              <a:latin typeface="Arial"/>
            </a:endParaRPr>
          </a:p>
          <a:p>
            <a:pPr marL="216000" indent="-215280" algn="ctr">
              <a:lnSpc>
                <a:spcPct val="100000"/>
              </a:lnSpc>
              <a:buClr>
                <a:srgbClr val="000000"/>
              </a:buClr>
              <a:buSzPct val="45000"/>
              <a:buFont typeface="Wingdings" charset="2"/>
              <a:buChar char=""/>
            </a:pPr>
            <a:r>
              <a:rPr lang="ru-RU" sz="1800" b="0" strike="noStrike" spc="-1">
                <a:solidFill>
                  <a:srgbClr val="000000"/>
                </a:solidFill>
                <a:latin typeface="Arial"/>
                <a:ea typeface="DejaVu Sans"/>
              </a:rPr>
              <a:t>Сотрудники других</a:t>
            </a:r>
            <a:endParaRPr lang="ru-RU" sz="1800" b="0" strike="noStrike" spc="-1">
              <a:latin typeface="Arial"/>
            </a:endParaRPr>
          </a:p>
          <a:p>
            <a:pPr algn="ctr">
              <a:lnSpc>
                <a:spcPct val="100000"/>
              </a:lnSpc>
            </a:pPr>
            <a:r>
              <a:rPr lang="ru-RU" sz="1800" b="0" strike="noStrike" spc="-1">
                <a:solidFill>
                  <a:srgbClr val="000000"/>
                </a:solidFill>
                <a:latin typeface="Arial"/>
                <a:ea typeface="DejaVu Sans"/>
              </a:rPr>
              <a:t>градообразующих</a:t>
            </a:r>
            <a:endParaRPr lang="ru-RU" sz="1800" b="0" strike="noStrike" spc="-1">
              <a:latin typeface="Arial"/>
            </a:endParaRPr>
          </a:p>
          <a:p>
            <a:pPr algn="ctr">
              <a:lnSpc>
                <a:spcPct val="100000"/>
              </a:lnSpc>
            </a:pPr>
            <a:r>
              <a:rPr lang="ru-RU" sz="1800" b="0" strike="noStrike" spc="-1">
                <a:solidFill>
                  <a:srgbClr val="000000"/>
                </a:solidFill>
                <a:latin typeface="Arial"/>
                <a:ea typeface="DejaVu Sans"/>
              </a:rPr>
              <a:t>предприятий</a:t>
            </a:r>
            <a:endParaRPr lang="ru-RU" sz="18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 name="CustomShape 1"/>
          <p:cNvSpPr/>
          <p:nvPr/>
        </p:nvSpPr>
        <p:spPr>
          <a:xfrm>
            <a:off x="155520" y="-144360"/>
            <a:ext cx="303840" cy="303840"/>
          </a:xfrm>
          <a:prstGeom prst="rect">
            <a:avLst/>
          </a:prstGeom>
          <a:noFill/>
          <a:ln>
            <a:noFill/>
          </a:ln>
        </p:spPr>
        <p:style>
          <a:lnRef idx="0">
            <a:scrgbClr r="0" g="0" b="0"/>
          </a:lnRef>
          <a:fillRef idx="0">
            <a:scrgbClr r="0" g="0" b="0"/>
          </a:fillRef>
          <a:effectRef idx="0">
            <a:scrgbClr r="0" g="0" b="0"/>
          </a:effectRef>
          <a:fontRef idx="minor"/>
        </p:style>
      </p:sp>
      <p:sp>
        <p:nvSpPr>
          <p:cNvPr id="206" name="CustomShape 2"/>
          <p:cNvSpPr/>
          <p:nvPr/>
        </p:nvSpPr>
        <p:spPr>
          <a:xfrm>
            <a:off x="307800" y="7920"/>
            <a:ext cx="303840" cy="303840"/>
          </a:xfrm>
          <a:prstGeom prst="rect">
            <a:avLst/>
          </a:prstGeom>
          <a:noFill/>
          <a:ln>
            <a:noFill/>
          </a:ln>
        </p:spPr>
        <p:style>
          <a:lnRef idx="0">
            <a:scrgbClr r="0" g="0" b="0"/>
          </a:lnRef>
          <a:fillRef idx="0">
            <a:scrgbClr r="0" g="0" b="0"/>
          </a:fillRef>
          <a:effectRef idx="0">
            <a:scrgbClr r="0" g="0" b="0"/>
          </a:effectRef>
          <a:fontRef idx="minor"/>
        </p:style>
      </p:sp>
      <p:sp>
        <p:nvSpPr>
          <p:cNvPr id="207" name="CustomShape 3"/>
          <p:cNvSpPr/>
          <p:nvPr/>
        </p:nvSpPr>
        <p:spPr>
          <a:xfrm>
            <a:off x="460440" y="160200"/>
            <a:ext cx="303840" cy="303840"/>
          </a:xfrm>
          <a:prstGeom prst="rect">
            <a:avLst/>
          </a:prstGeom>
          <a:noFill/>
          <a:ln>
            <a:noFill/>
          </a:ln>
        </p:spPr>
        <p:style>
          <a:lnRef idx="0">
            <a:scrgbClr r="0" g="0" b="0"/>
          </a:lnRef>
          <a:fillRef idx="0">
            <a:scrgbClr r="0" g="0" b="0"/>
          </a:fillRef>
          <a:effectRef idx="0">
            <a:scrgbClr r="0" g="0" b="0"/>
          </a:effectRef>
          <a:fontRef idx="minor"/>
        </p:style>
      </p:sp>
      <p:pic>
        <p:nvPicPr>
          <p:cNvPr id="208" name="Picture 2" descr="AYSS_LOGO_PNG (5).png"/>
          <p:cNvPicPr/>
          <p:nvPr/>
        </p:nvPicPr>
        <p:blipFill>
          <a:blip r:embed="rId3"/>
          <a:stretch/>
        </p:blipFill>
        <p:spPr>
          <a:xfrm>
            <a:off x="10879560" y="5635440"/>
            <a:ext cx="1302840" cy="1221480"/>
          </a:xfrm>
          <a:prstGeom prst="rect">
            <a:avLst/>
          </a:prstGeom>
          <a:ln>
            <a:noFill/>
          </a:ln>
        </p:spPr>
      </p:pic>
      <p:sp>
        <p:nvSpPr>
          <p:cNvPr id="209" name="CustomShape 4"/>
          <p:cNvSpPr/>
          <p:nvPr/>
        </p:nvSpPr>
        <p:spPr>
          <a:xfrm>
            <a:off x="276840" y="216360"/>
            <a:ext cx="11625120" cy="820800"/>
          </a:xfrm>
          <a:prstGeom prst="rect">
            <a:avLst/>
          </a:prstGeom>
          <a:noFill/>
          <a:ln>
            <a:noFill/>
          </a:ln>
        </p:spPr>
        <p:style>
          <a:lnRef idx="0">
            <a:scrgbClr r="0" g="0" b="0"/>
          </a:lnRef>
          <a:fillRef idx="0">
            <a:scrgbClr r="0" g="0" b="0"/>
          </a:fillRef>
          <a:effectRef idx="0">
            <a:scrgbClr r="0" g="0" b="0"/>
          </a:effectRef>
          <a:fontRef idx="minor"/>
        </p:style>
        <p:txBody>
          <a:bodyPr lIns="90000" tIns="91440" rIns="90000" bIns="91440">
            <a:normAutofit/>
          </a:bodyPr>
          <a:lstStyle/>
          <a:p>
            <a:pPr algn="ctr">
              <a:lnSpc>
                <a:spcPct val="90000"/>
              </a:lnSpc>
            </a:pPr>
            <a:r>
              <a:rPr lang="ru-RU" sz="2500" b="0" strike="noStrike" cap="small" spc="-1">
                <a:solidFill>
                  <a:srgbClr val="000000"/>
                </a:solidFill>
                <a:latin typeface="Times New Roman"/>
                <a:ea typeface="DejaVu Sans"/>
              </a:rPr>
              <a:t>Международная конференция молодых учёных и специалистов </a:t>
            </a:r>
            <a:r>
              <a:rPr lang="en-US" sz="2500" b="0" strike="noStrike" cap="small" spc="-1">
                <a:solidFill>
                  <a:srgbClr val="000000"/>
                </a:solidFill>
                <a:latin typeface="Times New Roman"/>
                <a:ea typeface="DejaVu Sans"/>
              </a:rPr>
              <a:t>AYSS</a:t>
            </a:r>
            <a:endParaRPr lang="ru-RU" sz="2500" b="0" strike="noStrike" spc="-1">
              <a:latin typeface="Arial"/>
            </a:endParaRPr>
          </a:p>
          <a:p>
            <a:pPr>
              <a:lnSpc>
                <a:spcPct val="90000"/>
              </a:lnSpc>
            </a:pPr>
            <a:endParaRPr lang="ru-RU" sz="2500" b="0" strike="noStrike" spc="-1">
              <a:latin typeface="Arial"/>
            </a:endParaRPr>
          </a:p>
        </p:txBody>
      </p:sp>
      <p:pic>
        <p:nvPicPr>
          <p:cNvPr id="210" name="Google Shape;114;g294b62e4323_0_1"/>
          <p:cNvPicPr/>
          <p:nvPr/>
        </p:nvPicPr>
        <p:blipFill>
          <a:blip r:embed="rId4"/>
          <a:srcRect b="16969"/>
          <a:stretch/>
        </p:blipFill>
        <p:spPr>
          <a:xfrm>
            <a:off x="0" y="1037520"/>
            <a:ext cx="8302320" cy="4597560"/>
          </a:xfrm>
          <a:prstGeom prst="rect">
            <a:avLst/>
          </a:prstGeom>
          <a:ln>
            <a:noFill/>
          </a:ln>
        </p:spPr>
      </p:pic>
      <p:sp>
        <p:nvSpPr>
          <p:cNvPr id="211" name="CustomShape 5"/>
          <p:cNvSpPr/>
          <p:nvPr/>
        </p:nvSpPr>
        <p:spPr>
          <a:xfrm>
            <a:off x="8164080" y="1196640"/>
            <a:ext cx="3997440" cy="3903120"/>
          </a:xfrm>
          <a:prstGeom prst="rect">
            <a:avLst/>
          </a:prstGeom>
          <a:noFill/>
          <a:ln>
            <a:noFill/>
          </a:ln>
        </p:spPr>
        <p:style>
          <a:lnRef idx="0">
            <a:scrgbClr r="0" g="0" b="0"/>
          </a:lnRef>
          <a:fillRef idx="0">
            <a:scrgbClr r="0" g="0" b="0"/>
          </a:fillRef>
          <a:effectRef idx="0">
            <a:scrgbClr r="0" g="0" b="0"/>
          </a:effectRef>
          <a:fontRef idx="minor"/>
        </p:style>
        <p:txBody>
          <a:bodyPr tIns="91440" bIns="91440">
            <a:noAutofit/>
          </a:bodyPr>
          <a:lstStyle/>
          <a:p>
            <a:pPr marL="457200" algn="ctr">
              <a:lnSpc>
                <a:spcPct val="115000"/>
              </a:lnSpc>
            </a:pPr>
            <a:r>
              <a:rPr lang="en-US" sz="1800" b="0" strike="noStrike" spc="-1">
                <a:solidFill>
                  <a:srgbClr val="000000"/>
                </a:solidFill>
                <a:latin typeface="Arial"/>
                <a:ea typeface="Lexend Deca Light"/>
              </a:rPr>
              <a:t>240 on-site participants: 133 external + 107 JINR young scientists.</a:t>
            </a:r>
            <a:endParaRPr lang="ru-RU" sz="1800" b="0" strike="noStrike" spc="-1">
              <a:latin typeface="Arial"/>
            </a:endParaRPr>
          </a:p>
          <a:p>
            <a:pPr marL="457200">
              <a:lnSpc>
                <a:spcPct val="115000"/>
              </a:lnSpc>
              <a:tabLst>
                <a:tab pos="0" algn="l"/>
              </a:tabLst>
            </a:pPr>
            <a:endParaRPr lang="ru-RU" sz="1800" b="0" strike="noStrike" spc="-1">
              <a:latin typeface="Arial"/>
            </a:endParaRPr>
          </a:p>
          <a:p>
            <a:pPr marL="457200" indent="-342720" algn="ctr">
              <a:lnSpc>
                <a:spcPct val="115000"/>
              </a:lnSpc>
              <a:buClr>
                <a:srgbClr val="FFFFFF"/>
              </a:buClr>
              <a:buFont typeface="Lexend Deca Light"/>
              <a:buChar char="❖"/>
              <a:tabLst>
                <a:tab pos="0" algn="l"/>
              </a:tabLst>
            </a:pPr>
            <a:r>
              <a:rPr lang="ru" sz="1800" b="0" strike="noStrike" spc="-1">
                <a:solidFill>
                  <a:srgbClr val="000000"/>
                </a:solidFill>
                <a:latin typeface="Arial"/>
                <a:ea typeface="Lexend Deca Light"/>
              </a:rPr>
              <a:t>12 countries: Armenia, Azerbaijan, Belarus, Cuba, Egypt, India, Kazakhstan, Russia, Serbia, South Africa, Syria, Vietnam.</a:t>
            </a:r>
            <a:r>
              <a:t/>
            </a:r>
            <a:br/>
            <a:r>
              <a:rPr lang="ru" sz="1800" b="0" strike="noStrike" spc="-1">
                <a:solidFill>
                  <a:srgbClr val="000000"/>
                </a:solidFill>
                <a:latin typeface="Arial"/>
              </a:rPr>
              <a:t> </a:t>
            </a:r>
            <a:endParaRPr lang="ru-RU" sz="1800" b="0" strike="noStrike" spc="-1">
              <a:latin typeface="Arial"/>
            </a:endParaRPr>
          </a:p>
          <a:p>
            <a:pPr marL="457200" indent="-342720" algn="ctr">
              <a:lnSpc>
                <a:spcPct val="115000"/>
              </a:lnSpc>
              <a:buClr>
                <a:srgbClr val="FFFFFF"/>
              </a:buClr>
              <a:buFont typeface="Lexend Deca Light"/>
              <a:buChar char="❖"/>
              <a:tabLst>
                <a:tab pos="0" algn="l"/>
              </a:tabLst>
            </a:pPr>
            <a:r>
              <a:rPr lang="ru" sz="1800" b="0" strike="noStrike" spc="-1">
                <a:solidFill>
                  <a:srgbClr val="000000"/>
                </a:solidFill>
                <a:latin typeface="Arial"/>
                <a:ea typeface="Lexend Deca Light"/>
              </a:rPr>
              <a:t>45 scientific institutes and universities + 7 JINR laboratories.</a:t>
            </a:r>
            <a:endParaRPr lang="ru-RU" sz="18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2" name="Google Shape;143;g296056ce487_0_0"/>
          <p:cNvPicPr/>
          <p:nvPr/>
        </p:nvPicPr>
        <p:blipFill>
          <a:blip r:embed="rId3"/>
          <a:stretch/>
        </p:blipFill>
        <p:spPr>
          <a:xfrm>
            <a:off x="8651160" y="4695480"/>
            <a:ext cx="3024000" cy="2035800"/>
          </a:xfrm>
          <a:prstGeom prst="rect">
            <a:avLst/>
          </a:prstGeom>
          <a:ln>
            <a:noFill/>
          </a:ln>
        </p:spPr>
      </p:pic>
      <p:sp>
        <p:nvSpPr>
          <p:cNvPr id="213" name="CustomShape 1"/>
          <p:cNvSpPr/>
          <p:nvPr/>
        </p:nvSpPr>
        <p:spPr>
          <a:xfrm>
            <a:off x="155520" y="-144360"/>
            <a:ext cx="303840" cy="303840"/>
          </a:xfrm>
          <a:prstGeom prst="rect">
            <a:avLst/>
          </a:prstGeom>
          <a:noFill/>
          <a:ln>
            <a:noFill/>
          </a:ln>
        </p:spPr>
        <p:style>
          <a:lnRef idx="0">
            <a:scrgbClr r="0" g="0" b="0"/>
          </a:lnRef>
          <a:fillRef idx="0">
            <a:scrgbClr r="0" g="0" b="0"/>
          </a:fillRef>
          <a:effectRef idx="0">
            <a:scrgbClr r="0" g="0" b="0"/>
          </a:effectRef>
          <a:fontRef idx="minor"/>
        </p:style>
      </p:sp>
      <p:sp>
        <p:nvSpPr>
          <p:cNvPr id="214" name="CustomShape 2"/>
          <p:cNvSpPr/>
          <p:nvPr/>
        </p:nvSpPr>
        <p:spPr>
          <a:xfrm>
            <a:off x="307800" y="7920"/>
            <a:ext cx="303840" cy="303840"/>
          </a:xfrm>
          <a:prstGeom prst="rect">
            <a:avLst/>
          </a:prstGeom>
          <a:noFill/>
          <a:ln>
            <a:noFill/>
          </a:ln>
        </p:spPr>
        <p:style>
          <a:lnRef idx="0">
            <a:scrgbClr r="0" g="0" b="0"/>
          </a:lnRef>
          <a:fillRef idx="0">
            <a:scrgbClr r="0" g="0" b="0"/>
          </a:fillRef>
          <a:effectRef idx="0">
            <a:scrgbClr r="0" g="0" b="0"/>
          </a:effectRef>
          <a:fontRef idx="minor"/>
        </p:style>
      </p:sp>
      <p:sp>
        <p:nvSpPr>
          <p:cNvPr id="215" name="CustomShape 3"/>
          <p:cNvSpPr/>
          <p:nvPr/>
        </p:nvSpPr>
        <p:spPr>
          <a:xfrm>
            <a:off x="460440" y="160200"/>
            <a:ext cx="303840" cy="303840"/>
          </a:xfrm>
          <a:prstGeom prst="rect">
            <a:avLst/>
          </a:prstGeom>
          <a:noFill/>
          <a:ln>
            <a:noFill/>
          </a:ln>
        </p:spPr>
        <p:style>
          <a:lnRef idx="0">
            <a:scrgbClr r="0" g="0" b="0"/>
          </a:lnRef>
          <a:fillRef idx="0">
            <a:scrgbClr r="0" g="0" b="0"/>
          </a:fillRef>
          <a:effectRef idx="0">
            <a:scrgbClr r="0" g="0" b="0"/>
          </a:effectRef>
          <a:fontRef idx="minor"/>
        </p:style>
      </p:sp>
      <p:pic>
        <p:nvPicPr>
          <p:cNvPr id="216" name="Picture 2" descr="AYSS_LOGO_PNG (5).png"/>
          <p:cNvPicPr/>
          <p:nvPr/>
        </p:nvPicPr>
        <p:blipFill>
          <a:blip r:embed="rId4"/>
          <a:stretch/>
        </p:blipFill>
        <p:spPr>
          <a:xfrm>
            <a:off x="10879560" y="5635440"/>
            <a:ext cx="1302840" cy="1221480"/>
          </a:xfrm>
          <a:prstGeom prst="rect">
            <a:avLst/>
          </a:prstGeom>
          <a:ln>
            <a:noFill/>
          </a:ln>
        </p:spPr>
      </p:pic>
      <p:sp>
        <p:nvSpPr>
          <p:cNvPr id="217" name="CustomShape 4"/>
          <p:cNvSpPr/>
          <p:nvPr/>
        </p:nvSpPr>
        <p:spPr>
          <a:xfrm>
            <a:off x="276840" y="216360"/>
            <a:ext cx="11625120" cy="820800"/>
          </a:xfrm>
          <a:prstGeom prst="rect">
            <a:avLst/>
          </a:prstGeom>
          <a:noFill/>
          <a:ln>
            <a:noFill/>
          </a:ln>
        </p:spPr>
        <p:style>
          <a:lnRef idx="0">
            <a:scrgbClr r="0" g="0" b="0"/>
          </a:lnRef>
          <a:fillRef idx="0">
            <a:scrgbClr r="0" g="0" b="0"/>
          </a:fillRef>
          <a:effectRef idx="0">
            <a:scrgbClr r="0" g="0" b="0"/>
          </a:effectRef>
          <a:fontRef idx="minor"/>
        </p:style>
        <p:txBody>
          <a:bodyPr lIns="90000" tIns="91440" rIns="90000" bIns="91440">
            <a:normAutofit/>
          </a:bodyPr>
          <a:lstStyle/>
          <a:p>
            <a:pPr algn="ctr">
              <a:lnSpc>
                <a:spcPct val="90000"/>
              </a:lnSpc>
            </a:pPr>
            <a:r>
              <a:rPr lang="ru-RU" sz="2500" b="0" strike="noStrike" cap="small" spc="-1">
                <a:solidFill>
                  <a:srgbClr val="000000"/>
                </a:solidFill>
                <a:latin typeface="Times New Roman"/>
                <a:ea typeface="DejaVu Sans"/>
              </a:rPr>
              <a:t>Международная конференция молодых учёных и специалистов </a:t>
            </a:r>
            <a:r>
              <a:rPr lang="en-US" sz="2500" b="0" strike="noStrike" cap="small" spc="-1">
                <a:solidFill>
                  <a:srgbClr val="000000"/>
                </a:solidFill>
                <a:latin typeface="Times New Roman"/>
                <a:ea typeface="DejaVu Sans"/>
              </a:rPr>
              <a:t>AYSS</a:t>
            </a:r>
            <a:endParaRPr lang="ru-RU" sz="2500" b="0" strike="noStrike" spc="-1">
              <a:latin typeface="Arial"/>
            </a:endParaRPr>
          </a:p>
          <a:p>
            <a:pPr>
              <a:lnSpc>
                <a:spcPct val="90000"/>
              </a:lnSpc>
            </a:pPr>
            <a:endParaRPr lang="ru-RU" sz="2500" b="0" strike="noStrike" spc="-1">
              <a:latin typeface="Arial"/>
            </a:endParaRPr>
          </a:p>
        </p:txBody>
      </p:sp>
      <p:pic>
        <p:nvPicPr>
          <p:cNvPr id="218" name="Google Shape;114;g294b62e4323_0_1"/>
          <p:cNvPicPr/>
          <p:nvPr/>
        </p:nvPicPr>
        <p:blipFill>
          <a:blip r:embed="rId5"/>
          <a:srcRect b="16969"/>
          <a:stretch/>
        </p:blipFill>
        <p:spPr>
          <a:xfrm>
            <a:off x="0" y="1037520"/>
            <a:ext cx="8302320" cy="4597560"/>
          </a:xfrm>
          <a:prstGeom prst="rect">
            <a:avLst/>
          </a:prstGeom>
          <a:ln>
            <a:noFill/>
          </a:ln>
        </p:spPr>
      </p:pic>
      <p:pic>
        <p:nvPicPr>
          <p:cNvPr id="219" name="Google Shape;145;g296056ce487_0_0"/>
          <p:cNvPicPr/>
          <p:nvPr/>
        </p:nvPicPr>
        <p:blipFill>
          <a:blip r:embed="rId6"/>
          <a:srcRect t="22241"/>
          <a:stretch/>
        </p:blipFill>
        <p:spPr>
          <a:xfrm>
            <a:off x="0" y="1037520"/>
            <a:ext cx="4231440" cy="2175120"/>
          </a:xfrm>
          <a:prstGeom prst="rect">
            <a:avLst/>
          </a:prstGeom>
          <a:ln>
            <a:noFill/>
          </a:ln>
        </p:spPr>
      </p:pic>
      <p:pic>
        <p:nvPicPr>
          <p:cNvPr id="220" name="Google Shape;146;g296056ce487_0_0"/>
          <p:cNvPicPr/>
          <p:nvPr/>
        </p:nvPicPr>
        <p:blipFill>
          <a:blip r:embed="rId7"/>
          <a:stretch/>
        </p:blipFill>
        <p:spPr>
          <a:xfrm>
            <a:off x="0" y="4911120"/>
            <a:ext cx="2669400" cy="1775160"/>
          </a:xfrm>
          <a:prstGeom prst="rect">
            <a:avLst/>
          </a:prstGeom>
          <a:ln>
            <a:noFill/>
          </a:ln>
        </p:spPr>
      </p:pic>
      <p:pic>
        <p:nvPicPr>
          <p:cNvPr id="221" name="Google Shape;147;g296056ce487_0_0"/>
          <p:cNvPicPr/>
          <p:nvPr/>
        </p:nvPicPr>
        <p:blipFill>
          <a:blip r:embed="rId8"/>
          <a:srcRect l="9655" r="23963"/>
          <a:stretch/>
        </p:blipFill>
        <p:spPr>
          <a:xfrm>
            <a:off x="2855520" y="4926240"/>
            <a:ext cx="1800000" cy="1808640"/>
          </a:xfrm>
          <a:prstGeom prst="rect">
            <a:avLst/>
          </a:prstGeom>
          <a:ln>
            <a:noFill/>
          </a:ln>
        </p:spPr>
      </p:pic>
      <p:pic>
        <p:nvPicPr>
          <p:cNvPr id="222" name="Google Shape;150;g296056ce487_0_0"/>
          <p:cNvPicPr/>
          <p:nvPr/>
        </p:nvPicPr>
        <p:blipFill>
          <a:blip r:embed="rId9"/>
          <a:srcRect t="15317"/>
          <a:stretch/>
        </p:blipFill>
        <p:spPr>
          <a:xfrm>
            <a:off x="4258440" y="1016640"/>
            <a:ext cx="2995920" cy="1692000"/>
          </a:xfrm>
          <a:prstGeom prst="rect">
            <a:avLst/>
          </a:prstGeom>
          <a:ln>
            <a:noFill/>
          </a:ln>
        </p:spPr>
      </p:pic>
      <p:pic>
        <p:nvPicPr>
          <p:cNvPr id="223" name="Google Shape;157;g296056ce487_0_5"/>
          <p:cNvPicPr/>
          <p:nvPr/>
        </p:nvPicPr>
        <p:blipFill>
          <a:blip r:embed="rId10"/>
          <a:srcRect t="32146" b="11134"/>
          <a:stretch/>
        </p:blipFill>
        <p:spPr>
          <a:xfrm>
            <a:off x="-41040" y="2915280"/>
            <a:ext cx="5068800" cy="2156040"/>
          </a:xfrm>
          <a:prstGeom prst="rect">
            <a:avLst/>
          </a:prstGeom>
          <a:ln>
            <a:noFill/>
          </a:ln>
        </p:spPr>
      </p:pic>
      <p:pic>
        <p:nvPicPr>
          <p:cNvPr id="224" name="Google Shape;167;g296056ce487_0_10"/>
          <p:cNvPicPr/>
          <p:nvPr/>
        </p:nvPicPr>
        <p:blipFill>
          <a:blip r:embed="rId11"/>
          <a:stretch/>
        </p:blipFill>
        <p:spPr>
          <a:xfrm>
            <a:off x="7392240" y="966600"/>
            <a:ext cx="3628440" cy="2419920"/>
          </a:xfrm>
          <a:prstGeom prst="rect">
            <a:avLst/>
          </a:prstGeom>
          <a:ln>
            <a:noFill/>
          </a:ln>
        </p:spPr>
      </p:pic>
      <p:pic>
        <p:nvPicPr>
          <p:cNvPr id="225" name="Google Shape;166;g296056ce487_0_10"/>
          <p:cNvPicPr/>
          <p:nvPr/>
        </p:nvPicPr>
        <p:blipFill>
          <a:blip r:embed="rId12"/>
          <a:srcRect l="23388" r="23388"/>
          <a:stretch/>
        </p:blipFill>
        <p:spPr>
          <a:xfrm>
            <a:off x="5142600" y="2545560"/>
            <a:ext cx="3508200" cy="2339640"/>
          </a:xfrm>
          <a:prstGeom prst="rect">
            <a:avLst/>
          </a:prstGeom>
          <a:ln>
            <a:noFill/>
          </a:ln>
        </p:spPr>
      </p:pic>
      <p:pic>
        <p:nvPicPr>
          <p:cNvPr id="226" name="Google Shape;184;g294b62e4323_0_14"/>
          <p:cNvPicPr/>
          <p:nvPr/>
        </p:nvPicPr>
        <p:blipFill>
          <a:blip r:embed="rId13"/>
          <a:stretch/>
        </p:blipFill>
        <p:spPr>
          <a:xfrm>
            <a:off x="8550000" y="2970360"/>
            <a:ext cx="3225960" cy="2149920"/>
          </a:xfrm>
          <a:prstGeom prst="rect">
            <a:avLst/>
          </a:prstGeom>
          <a:ln>
            <a:noFill/>
          </a:ln>
        </p:spPr>
      </p:pic>
      <p:pic>
        <p:nvPicPr>
          <p:cNvPr id="227" name="Google Shape;199;g296056ce487_0_103"/>
          <p:cNvPicPr/>
          <p:nvPr/>
        </p:nvPicPr>
        <p:blipFill>
          <a:blip r:embed="rId14"/>
          <a:stretch/>
        </p:blipFill>
        <p:spPr>
          <a:xfrm>
            <a:off x="5231880" y="4877640"/>
            <a:ext cx="2615760" cy="1905480"/>
          </a:xfrm>
          <a:prstGeom prst="rect">
            <a:avLst/>
          </a:prstGeom>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8" name="Picture 3" descr="C:\Users\Demon\Downloads\21.02.24 Арбузов А.Б..png"/>
          <p:cNvPicPr/>
          <p:nvPr/>
        </p:nvPicPr>
        <p:blipFill>
          <a:blip r:embed="rId3"/>
          <a:stretch/>
        </p:blipFill>
        <p:spPr>
          <a:xfrm>
            <a:off x="217800" y="7920"/>
            <a:ext cx="8305200" cy="5953320"/>
          </a:xfrm>
          <a:prstGeom prst="rect">
            <a:avLst/>
          </a:prstGeom>
          <a:ln>
            <a:noFill/>
          </a:ln>
        </p:spPr>
      </p:pic>
      <p:pic>
        <p:nvPicPr>
          <p:cNvPr id="229" name="Picture 5_1"/>
          <p:cNvPicPr/>
          <p:nvPr/>
        </p:nvPicPr>
        <p:blipFill>
          <a:blip r:embed="rId4"/>
          <a:stretch/>
        </p:blipFill>
        <p:spPr>
          <a:xfrm>
            <a:off x="7971480" y="3931200"/>
            <a:ext cx="4051800" cy="2861280"/>
          </a:xfrm>
          <a:prstGeom prst="rect">
            <a:avLst/>
          </a:prstGeom>
          <a:ln>
            <a:noFill/>
          </a:ln>
        </p:spPr>
      </p:pic>
      <p:pic>
        <p:nvPicPr>
          <p:cNvPr id="230" name="Picture 2_8" descr="AYSS_LOGO_PNG (5).png"/>
          <p:cNvPicPr/>
          <p:nvPr/>
        </p:nvPicPr>
        <p:blipFill>
          <a:blip r:embed="rId5"/>
          <a:stretch/>
        </p:blipFill>
        <p:spPr>
          <a:xfrm>
            <a:off x="10879560" y="5635440"/>
            <a:ext cx="1302840" cy="1221480"/>
          </a:xfrm>
          <a:prstGeom prst="rect">
            <a:avLst/>
          </a:prstGeom>
          <a:ln>
            <a:noFill/>
          </a:ln>
        </p:spPr>
      </p:pic>
      <p:sp>
        <p:nvSpPr>
          <p:cNvPr id="231" name="CustomShape 1"/>
          <p:cNvSpPr/>
          <p:nvPr/>
        </p:nvSpPr>
        <p:spPr>
          <a:xfrm>
            <a:off x="0" y="0"/>
            <a:ext cx="12191040" cy="4554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ru-RU" sz="2400" b="0" strike="noStrike" cap="small" spc="-1">
                <a:solidFill>
                  <a:srgbClr val="000000"/>
                </a:solidFill>
                <a:latin typeface="Times New Roman"/>
                <a:ea typeface="DejaVu Sans"/>
              </a:rPr>
              <a:t>Семинары ОМУС в Доме учёных</a:t>
            </a:r>
            <a:endParaRPr lang="ru-RU" sz="2400" b="0" strike="noStrike" spc="-1">
              <a:latin typeface="Arial"/>
            </a:endParaRPr>
          </a:p>
        </p:txBody>
      </p:sp>
      <p:sp>
        <p:nvSpPr>
          <p:cNvPr id="232" name="CustomShape 2"/>
          <p:cNvSpPr/>
          <p:nvPr/>
        </p:nvSpPr>
        <p:spPr>
          <a:xfrm>
            <a:off x="155520" y="-144360"/>
            <a:ext cx="303840" cy="303840"/>
          </a:xfrm>
          <a:prstGeom prst="rect">
            <a:avLst/>
          </a:prstGeom>
          <a:noFill/>
          <a:ln>
            <a:noFill/>
          </a:ln>
        </p:spPr>
        <p:style>
          <a:lnRef idx="0">
            <a:scrgbClr r="0" g="0" b="0"/>
          </a:lnRef>
          <a:fillRef idx="0">
            <a:scrgbClr r="0" g="0" b="0"/>
          </a:fillRef>
          <a:effectRef idx="0">
            <a:scrgbClr r="0" g="0" b="0"/>
          </a:effectRef>
          <a:fontRef idx="minor"/>
        </p:style>
      </p:sp>
      <p:sp>
        <p:nvSpPr>
          <p:cNvPr id="233" name="CustomShape 3"/>
          <p:cNvSpPr/>
          <p:nvPr/>
        </p:nvSpPr>
        <p:spPr>
          <a:xfrm>
            <a:off x="307800" y="7920"/>
            <a:ext cx="303840" cy="303840"/>
          </a:xfrm>
          <a:prstGeom prst="rect">
            <a:avLst/>
          </a:prstGeom>
          <a:noFill/>
          <a:ln>
            <a:noFill/>
          </a:ln>
        </p:spPr>
        <p:style>
          <a:lnRef idx="0">
            <a:scrgbClr r="0" g="0" b="0"/>
          </a:lnRef>
          <a:fillRef idx="0">
            <a:scrgbClr r="0" g="0" b="0"/>
          </a:fillRef>
          <a:effectRef idx="0">
            <a:scrgbClr r="0" g="0" b="0"/>
          </a:effectRef>
          <a:fontRef idx="minor"/>
        </p:style>
      </p:sp>
      <p:pic>
        <p:nvPicPr>
          <p:cNvPr id="234" name="Picture 7_1" descr="C:\Users\Demon\Downloads\Афишу ДУ v7 (3)-01.jpg"/>
          <p:cNvPicPr/>
          <p:nvPr/>
        </p:nvPicPr>
        <p:blipFill>
          <a:blip r:embed="rId6"/>
          <a:stretch/>
        </p:blipFill>
        <p:spPr>
          <a:xfrm rot="20333400">
            <a:off x="45000" y="3840480"/>
            <a:ext cx="3483360" cy="2707920"/>
          </a:xfrm>
          <a:prstGeom prst="rect">
            <a:avLst/>
          </a:prstGeom>
          <a:ln>
            <a:noFill/>
          </a:ln>
        </p:spPr>
      </p:pic>
      <p:pic>
        <p:nvPicPr>
          <p:cNvPr id="235" name="Picture 8_1" descr="C:\Users\Demon\Downloads\image_2022-05-28_16-25-01 (1).png"/>
          <p:cNvPicPr/>
          <p:nvPr/>
        </p:nvPicPr>
        <p:blipFill>
          <a:blip r:embed="rId7"/>
          <a:stretch/>
        </p:blipFill>
        <p:spPr>
          <a:xfrm rot="21411000">
            <a:off x="1529280" y="3339000"/>
            <a:ext cx="4780440" cy="3389760"/>
          </a:xfrm>
          <a:prstGeom prst="rect">
            <a:avLst/>
          </a:prstGeom>
          <a:ln>
            <a:noFill/>
          </a:ln>
        </p:spPr>
      </p:pic>
      <p:pic>
        <p:nvPicPr>
          <p:cNvPr id="236" name="Рисунок 175"/>
          <p:cNvPicPr/>
          <p:nvPr/>
        </p:nvPicPr>
        <p:blipFill>
          <a:blip r:embed="rId8"/>
          <a:stretch/>
        </p:blipFill>
        <p:spPr>
          <a:xfrm rot="744000">
            <a:off x="2210400" y="1234800"/>
            <a:ext cx="4319280" cy="3043800"/>
          </a:xfrm>
          <a:prstGeom prst="rect">
            <a:avLst/>
          </a:prstGeom>
          <a:ln>
            <a:noFill/>
          </a:ln>
        </p:spPr>
      </p:pic>
      <p:pic>
        <p:nvPicPr>
          <p:cNvPr id="237" name="Рисунок 176"/>
          <p:cNvPicPr/>
          <p:nvPr/>
        </p:nvPicPr>
        <p:blipFill>
          <a:blip r:embed="rId9"/>
          <a:stretch/>
        </p:blipFill>
        <p:spPr>
          <a:xfrm>
            <a:off x="72000" y="648000"/>
            <a:ext cx="2783160" cy="2060640"/>
          </a:xfrm>
          <a:prstGeom prst="rect">
            <a:avLst/>
          </a:prstGeom>
          <a:ln>
            <a:noFill/>
          </a:ln>
        </p:spPr>
      </p:pic>
      <p:pic>
        <p:nvPicPr>
          <p:cNvPr id="238" name="Рисунок 177"/>
          <p:cNvPicPr/>
          <p:nvPr/>
        </p:nvPicPr>
        <p:blipFill>
          <a:blip r:embed="rId10"/>
          <a:stretch/>
        </p:blipFill>
        <p:spPr>
          <a:xfrm>
            <a:off x="7971480" y="120240"/>
            <a:ext cx="4138920" cy="2735280"/>
          </a:xfrm>
          <a:prstGeom prst="rect">
            <a:avLst/>
          </a:prstGeom>
          <a:ln>
            <a:noFill/>
          </a:ln>
        </p:spPr>
      </p:pic>
      <p:pic>
        <p:nvPicPr>
          <p:cNvPr id="239" name="Picture 2" descr="C:\Users\Demon\Downloads\03.06 А.С. Воронцов.png"/>
          <p:cNvPicPr/>
          <p:nvPr/>
        </p:nvPicPr>
        <p:blipFill>
          <a:blip r:embed="rId11"/>
          <a:stretch/>
        </p:blipFill>
        <p:spPr>
          <a:xfrm>
            <a:off x="6851520" y="3210480"/>
            <a:ext cx="4650480" cy="3333600"/>
          </a:xfrm>
          <a:prstGeom prst="rect">
            <a:avLst/>
          </a:prstGeom>
          <a:ln>
            <a:noFill/>
          </a:ln>
        </p:spPr>
      </p:pic>
      <p:pic>
        <p:nvPicPr>
          <p:cNvPr id="240" name="Picture 4" descr="C:\Users\Demon\Downloads\Бакиров.png"/>
          <p:cNvPicPr/>
          <p:nvPr/>
        </p:nvPicPr>
        <p:blipFill>
          <a:blip r:embed="rId12"/>
          <a:stretch/>
        </p:blipFill>
        <p:spPr>
          <a:xfrm>
            <a:off x="4038480" y="3904560"/>
            <a:ext cx="4024800" cy="2869920"/>
          </a:xfrm>
          <a:prstGeom prst="rect">
            <a:avLst/>
          </a:prstGeom>
          <a:ln>
            <a:noFill/>
          </a:ln>
        </p:spPr>
      </p:pic>
      <p:pic>
        <p:nvPicPr>
          <p:cNvPr id="241" name="Picture 5" descr="C:\Users\Demon\Downloads\02.14 В.А. Рожков.png"/>
          <p:cNvPicPr/>
          <p:nvPr/>
        </p:nvPicPr>
        <p:blipFill>
          <a:blip r:embed="rId13"/>
          <a:stretch/>
        </p:blipFill>
        <p:spPr>
          <a:xfrm rot="201600">
            <a:off x="7546680" y="852480"/>
            <a:ext cx="4533840" cy="3201840"/>
          </a:xfrm>
          <a:prstGeom prst="rect">
            <a:avLst/>
          </a:prstGeom>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2" name="Picture 5" descr="C:\Users\Demon\Downloads\photo_5233282170183859357_x.jpg"/>
          <p:cNvPicPr/>
          <p:nvPr/>
        </p:nvPicPr>
        <p:blipFill>
          <a:blip r:embed="rId3"/>
          <a:stretch/>
        </p:blipFill>
        <p:spPr>
          <a:xfrm>
            <a:off x="8171640" y="4028040"/>
            <a:ext cx="3935520" cy="2783880"/>
          </a:xfrm>
          <a:prstGeom prst="rect">
            <a:avLst/>
          </a:prstGeom>
          <a:ln>
            <a:noFill/>
          </a:ln>
        </p:spPr>
      </p:pic>
      <p:pic>
        <p:nvPicPr>
          <p:cNvPr id="243" name="Picture 2" descr="AYSS_LOGO_PNG (5).png"/>
          <p:cNvPicPr/>
          <p:nvPr/>
        </p:nvPicPr>
        <p:blipFill>
          <a:blip r:embed="rId4"/>
          <a:stretch/>
        </p:blipFill>
        <p:spPr>
          <a:xfrm>
            <a:off x="10879560" y="5635440"/>
            <a:ext cx="1302840" cy="1221480"/>
          </a:xfrm>
          <a:prstGeom prst="rect">
            <a:avLst/>
          </a:prstGeom>
          <a:ln>
            <a:noFill/>
          </a:ln>
        </p:spPr>
      </p:pic>
      <p:pic>
        <p:nvPicPr>
          <p:cNvPr id="244" name="Picture 4" descr="C:\Users\Demon\Downloads\photo_5233282170183859358_x.jpg"/>
          <p:cNvPicPr/>
          <p:nvPr/>
        </p:nvPicPr>
        <p:blipFill>
          <a:blip r:embed="rId5"/>
          <a:stretch/>
        </p:blipFill>
        <p:spPr>
          <a:xfrm>
            <a:off x="196560" y="3648960"/>
            <a:ext cx="4296240" cy="3039120"/>
          </a:xfrm>
          <a:prstGeom prst="rect">
            <a:avLst/>
          </a:prstGeom>
          <a:ln>
            <a:noFill/>
          </a:ln>
        </p:spPr>
      </p:pic>
      <p:pic>
        <p:nvPicPr>
          <p:cNvPr id="245" name="Picture 6" descr="C:\Users\Demon\Downloads\photo_5233282170183859356_x.jpg"/>
          <p:cNvPicPr/>
          <p:nvPr/>
        </p:nvPicPr>
        <p:blipFill>
          <a:blip r:embed="rId6"/>
          <a:stretch/>
        </p:blipFill>
        <p:spPr>
          <a:xfrm>
            <a:off x="5060520" y="4619160"/>
            <a:ext cx="3118680" cy="2206080"/>
          </a:xfrm>
          <a:prstGeom prst="rect">
            <a:avLst/>
          </a:prstGeom>
          <a:ln>
            <a:noFill/>
          </a:ln>
        </p:spPr>
      </p:pic>
      <p:pic>
        <p:nvPicPr>
          <p:cNvPr id="246" name="Picture 7" descr="C:\Users\Demon\Downloads\photo_5233282170183859355_x.jpg"/>
          <p:cNvPicPr/>
          <p:nvPr/>
        </p:nvPicPr>
        <p:blipFill>
          <a:blip r:embed="rId7"/>
          <a:stretch/>
        </p:blipFill>
        <p:spPr>
          <a:xfrm>
            <a:off x="196560" y="432720"/>
            <a:ext cx="4377600" cy="3096720"/>
          </a:xfrm>
          <a:prstGeom prst="rect">
            <a:avLst/>
          </a:prstGeom>
          <a:ln>
            <a:noFill/>
          </a:ln>
        </p:spPr>
      </p:pic>
      <p:pic>
        <p:nvPicPr>
          <p:cNvPr id="247" name="Picture 8" descr="C:\Users\Demon\Downloads\Развод Надера и Симин.png"/>
          <p:cNvPicPr/>
          <p:nvPr/>
        </p:nvPicPr>
        <p:blipFill>
          <a:blip r:embed="rId8"/>
          <a:stretch/>
        </p:blipFill>
        <p:spPr>
          <a:xfrm>
            <a:off x="8631720" y="432720"/>
            <a:ext cx="3185640" cy="4505760"/>
          </a:xfrm>
          <a:prstGeom prst="rect">
            <a:avLst/>
          </a:prstGeom>
          <a:ln>
            <a:noFill/>
          </a:ln>
        </p:spPr>
      </p:pic>
      <p:pic>
        <p:nvPicPr>
          <p:cNvPr id="248" name="Picture 9" descr="C:\Users\Demon\Downloads\ганди.png"/>
          <p:cNvPicPr/>
          <p:nvPr/>
        </p:nvPicPr>
        <p:blipFill>
          <a:blip r:embed="rId9"/>
          <a:stretch/>
        </p:blipFill>
        <p:spPr>
          <a:xfrm>
            <a:off x="4476960" y="255600"/>
            <a:ext cx="3801240" cy="2687400"/>
          </a:xfrm>
          <a:prstGeom prst="rect">
            <a:avLst/>
          </a:prstGeom>
          <a:ln>
            <a:noFill/>
          </a:ln>
        </p:spPr>
      </p:pic>
      <p:sp>
        <p:nvSpPr>
          <p:cNvPr id="249" name="CustomShape 1"/>
          <p:cNvSpPr/>
          <p:nvPr/>
        </p:nvSpPr>
        <p:spPr>
          <a:xfrm>
            <a:off x="0" y="0"/>
            <a:ext cx="12191040" cy="4554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ru-RU" sz="2400" b="0" strike="noStrike" cap="small" spc="-1">
                <a:solidFill>
                  <a:srgbClr val="000000"/>
                </a:solidFill>
                <a:latin typeface="Times New Roman"/>
                <a:ea typeface="DejaVu Sans"/>
              </a:rPr>
              <a:t>Киноклуб ОИЯИ</a:t>
            </a:r>
            <a:endParaRPr lang="ru-RU" sz="2400" b="0" strike="noStrike" spc="-1">
              <a:latin typeface="Arial"/>
            </a:endParaRPr>
          </a:p>
        </p:txBody>
      </p:sp>
      <p:pic>
        <p:nvPicPr>
          <p:cNvPr id="250" name="Picture 2" descr="C:\Users\Demon\Downloads\2024-03-28 11.41.18.jpg"/>
          <p:cNvPicPr/>
          <p:nvPr/>
        </p:nvPicPr>
        <p:blipFill>
          <a:blip r:embed="rId10"/>
          <a:stretch/>
        </p:blipFill>
        <p:spPr>
          <a:xfrm>
            <a:off x="5060520" y="2096640"/>
            <a:ext cx="3343320" cy="4728600"/>
          </a:xfrm>
          <a:prstGeom prst="rect">
            <a:avLst/>
          </a:prstGeom>
          <a:ln>
            <a:noFill/>
          </a:ln>
        </p:spPr>
      </p:pic>
      <p:pic>
        <p:nvPicPr>
          <p:cNvPr id="251" name="Picture 3" descr="C:\Users\Demon\Downloads\2024-03-28 11.41.28.jpg"/>
          <p:cNvPicPr/>
          <p:nvPr/>
        </p:nvPicPr>
        <p:blipFill>
          <a:blip r:embed="rId11"/>
          <a:stretch/>
        </p:blipFill>
        <p:spPr>
          <a:xfrm>
            <a:off x="172800" y="3582360"/>
            <a:ext cx="4401360" cy="3111840"/>
          </a:xfrm>
          <a:prstGeom prst="rect">
            <a:avLst/>
          </a:prstGeom>
          <a:ln>
            <a:noFill/>
          </a:ln>
        </p:spPr>
      </p:pic>
      <p:pic>
        <p:nvPicPr>
          <p:cNvPr id="252" name="Picture 4" descr="C:\Users\Demon\Downloads\2024-03-28 11.41.38.jpg"/>
          <p:cNvPicPr/>
          <p:nvPr/>
        </p:nvPicPr>
        <p:blipFill>
          <a:blip r:embed="rId12"/>
          <a:stretch/>
        </p:blipFill>
        <p:spPr>
          <a:xfrm>
            <a:off x="4493160" y="766440"/>
            <a:ext cx="4144320" cy="2930040"/>
          </a:xfrm>
          <a:prstGeom prst="rect">
            <a:avLst/>
          </a:prstGeom>
          <a:ln>
            <a:noFill/>
          </a:ln>
        </p:spPr>
      </p:pic>
      <p:pic>
        <p:nvPicPr>
          <p:cNvPr id="253" name="Picture 5" descr="C:\Users\Demon\Downloads\2024-03-28 11.41.56.jpg"/>
          <p:cNvPicPr/>
          <p:nvPr/>
        </p:nvPicPr>
        <p:blipFill>
          <a:blip r:embed="rId13"/>
          <a:stretch/>
        </p:blipFill>
        <p:spPr>
          <a:xfrm>
            <a:off x="293040" y="681840"/>
            <a:ext cx="4183560" cy="2957760"/>
          </a:xfrm>
          <a:prstGeom prst="rect">
            <a:avLst/>
          </a:prstGeom>
          <a:ln>
            <a:noFill/>
          </a:ln>
        </p:spPr>
      </p:pic>
      <p:pic>
        <p:nvPicPr>
          <p:cNvPr id="254" name="Picture 6" descr="C:\Users\Demon\Downloads\2024-03-28 11.41.09.jpg"/>
          <p:cNvPicPr/>
          <p:nvPr/>
        </p:nvPicPr>
        <p:blipFill>
          <a:blip r:embed="rId14"/>
          <a:stretch/>
        </p:blipFill>
        <p:spPr>
          <a:xfrm>
            <a:off x="9074880" y="208800"/>
            <a:ext cx="3032280" cy="4289040"/>
          </a:xfrm>
          <a:prstGeom prst="rect">
            <a:avLst/>
          </a:prstGeom>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5" name="Picture 11" descr="C:\Users\Demon\Downloads\photo_5281029553541727829_y.jpg"/>
          <p:cNvPicPr/>
          <p:nvPr/>
        </p:nvPicPr>
        <p:blipFill>
          <a:blip r:embed="rId2"/>
          <a:stretch/>
        </p:blipFill>
        <p:spPr>
          <a:xfrm>
            <a:off x="6089760" y="3739680"/>
            <a:ext cx="4193640" cy="3145320"/>
          </a:xfrm>
          <a:prstGeom prst="rect">
            <a:avLst/>
          </a:prstGeom>
          <a:ln>
            <a:noFill/>
          </a:ln>
        </p:spPr>
      </p:pic>
      <p:pic>
        <p:nvPicPr>
          <p:cNvPr id="256" name="Picture 13" descr="C:\Users\Demon\Downloads\photo_5281029553541727841_y.jpg"/>
          <p:cNvPicPr/>
          <p:nvPr/>
        </p:nvPicPr>
        <p:blipFill>
          <a:blip r:embed="rId3"/>
          <a:stretch/>
        </p:blipFill>
        <p:spPr>
          <a:xfrm>
            <a:off x="406440" y="992160"/>
            <a:ext cx="4003560" cy="3002400"/>
          </a:xfrm>
          <a:prstGeom prst="rect">
            <a:avLst/>
          </a:prstGeom>
          <a:ln>
            <a:noFill/>
          </a:ln>
        </p:spPr>
      </p:pic>
      <p:pic>
        <p:nvPicPr>
          <p:cNvPr id="257" name="Picture 2" descr="AYSS_LOGO_PNG (5).png"/>
          <p:cNvPicPr/>
          <p:nvPr/>
        </p:nvPicPr>
        <p:blipFill>
          <a:blip r:embed="rId4"/>
          <a:stretch/>
        </p:blipFill>
        <p:spPr>
          <a:xfrm>
            <a:off x="10879560" y="5635440"/>
            <a:ext cx="1303560" cy="1222200"/>
          </a:xfrm>
          <a:prstGeom prst="rect">
            <a:avLst/>
          </a:prstGeom>
          <a:ln>
            <a:noFill/>
          </a:ln>
        </p:spPr>
      </p:pic>
      <p:pic>
        <p:nvPicPr>
          <p:cNvPr id="258" name="Picture 9" descr="C:\Users\Demon\Downloads\photo_5281029553541727820_y.jpg"/>
          <p:cNvPicPr/>
          <p:nvPr/>
        </p:nvPicPr>
        <p:blipFill>
          <a:blip r:embed="rId5"/>
          <a:stretch/>
        </p:blipFill>
        <p:spPr>
          <a:xfrm>
            <a:off x="4410360" y="992160"/>
            <a:ext cx="4003560" cy="3002400"/>
          </a:xfrm>
          <a:prstGeom prst="rect">
            <a:avLst/>
          </a:prstGeom>
          <a:ln>
            <a:noFill/>
          </a:ln>
        </p:spPr>
      </p:pic>
      <p:pic>
        <p:nvPicPr>
          <p:cNvPr id="259" name="Picture 10" descr="C:\Users\Demon\Downloads\photo_5281029553541727839_y.jpg"/>
          <p:cNvPicPr/>
          <p:nvPr/>
        </p:nvPicPr>
        <p:blipFill>
          <a:blip r:embed="rId6"/>
          <a:stretch/>
        </p:blipFill>
        <p:spPr>
          <a:xfrm>
            <a:off x="7883280" y="992160"/>
            <a:ext cx="4003560" cy="3002400"/>
          </a:xfrm>
          <a:prstGeom prst="rect">
            <a:avLst/>
          </a:prstGeom>
          <a:ln>
            <a:noFill/>
          </a:ln>
        </p:spPr>
      </p:pic>
      <p:pic>
        <p:nvPicPr>
          <p:cNvPr id="260" name="Picture 12" descr="C:\Users\Demon\Downloads\photo_5281029553541727827_y.jpg"/>
          <p:cNvPicPr/>
          <p:nvPr/>
        </p:nvPicPr>
        <p:blipFill>
          <a:blip r:embed="rId7"/>
          <a:stretch/>
        </p:blipFill>
        <p:spPr>
          <a:xfrm>
            <a:off x="1676520" y="4022280"/>
            <a:ext cx="3816720" cy="2862720"/>
          </a:xfrm>
          <a:prstGeom prst="rect">
            <a:avLst/>
          </a:prstGeom>
          <a:ln>
            <a:noFill/>
          </a:ln>
        </p:spPr>
      </p:pic>
      <p:sp>
        <p:nvSpPr>
          <p:cNvPr id="261" name="CustomShape 1"/>
          <p:cNvSpPr/>
          <p:nvPr/>
        </p:nvSpPr>
        <p:spPr>
          <a:xfrm>
            <a:off x="276840" y="216360"/>
            <a:ext cx="11625840" cy="567000"/>
          </a:xfrm>
          <a:prstGeom prst="rect">
            <a:avLst/>
          </a:prstGeom>
          <a:noFill/>
          <a:ln>
            <a:noFill/>
          </a:ln>
        </p:spPr>
        <p:style>
          <a:lnRef idx="0">
            <a:scrgbClr r="0" g="0" b="0"/>
          </a:lnRef>
          <a:fillRef idx="0">
            <a:scrgbClr r="0" g="0" b="0"/>
          </a:fillRef>
          <a:effectRef idx="0">
            <a:scrgbClr r="0" g="0" b="0"/>
          </a:effectRef>
          <a:fontRef idx="minor"/>
        </p:style>
        <p:txBody>
          <a:bodyPr tIns="91440" bIns="91440">
            <a:normAutofit/>
          </a:bodyPr>
          <a:lstStyle/>
          <a:p>
            <a:pPr algn="ctr">
              <a:lnSpc>
                <a:spcPct val="90000"/>
              </a:lnSpc>
            </a:pPr>
            <a:r>
              <a:rPr lang="en-US" sz="2500" b="0" strike="noStrike" cap="small" spc="-1">
                <a:solidFill>
                  <a:srgbClr val="000000"/>
                </a:solidFill>
                <a:latin typeface="Times New Roman"/>
                <a:ea typeface="DejaVu Sans"/>
              </a:rPr>
              <a:t>Back to Office</a:t>
            </a:r>
            <a:endParaRPr lang="ru-RU" sz="2500" b="0" strike="noStrike" spc="-1">
              <a:latin typeface="Arial"/>
            </a:endParaRPr>
          </a:p>
          <a:p>
            <a:pPr>
              <a:lnSpc>
                <a:spcPct val="90000"/>
              </a:lnSpc>
            </a:pPr>
            <a:endParaRPr lang="ru-RU" sz="25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2" name="Picture 2" descr="D:\Work\ОМУС\2023\Back_to_office\2023.09.23 ОМУС\IMG_5671.jpg"/>
          <p:cNvPicPr/>
          <p:nvPr/>
        </p:nvPicPr>
        <p:blipFill>
          <a:blip r:embed="rId2"/>
          <a:stretch/>
        </p:blipFill>
        <p:spPr>
          <a:xfrm>
            <a:off x="3215520" y="3501000"/>
            <a:ext cx="4441320" cy="2961360"/>
          </a:xfrm>
          <a:prstGeom prst="rect">
            <a:avLst/>
          </a:prstGeom>
          <a:ln>
            <a:noFill/>
          </a:ln>
        </p:spPr>
      </p:pic>
      <p:pic>
        <p:nvPicPr>
          <p:cNvPr id="263" name="Picture 4" descr="D:\Work\ОМУС\2023\Back_to_office\2023.09.23 ОМУС\IMG_5972.jpg"/>
          <p:cNvPicPr/>
          <p:nvPr/>
        </p:nvPicPr>
        <p:blipFill>
          <a:blip r:embed="rId3"/>
          <a:stretch/>
        </p:blipFill>
        <p:spPr>
          <a:xfrm>
            <a:off x="7058520" y="3369960"/>
            <a:ext cx="5122440" cy="3415680"/>
          </a:xfrm>
          <a:prstGeom prst="rect">
            <a:avLst/>
          </a:prstGeom>
          <a:ln>
            <a:noFill/>
          </a:ln>
        </p:spPr>
      </p:pic>
      <p:pic>
        <p:nvPicPr>
          <p:cNvPr id="264" name="Picture 2" descr="AYSS_LOGO_PNG (5).png"/>
          <p:cNvPicPr/>
          <p:nvPr/>
        </p:nvPicPr>
        <p:blipFill>
          <a:blip r:embed="rId4"/>
          <a:stretch/>
        </p:blipFill>
        <p:spPr>
          <a:xfrm>
            <a:off x="10879560" y="5635440"/>
            <a:ext cx="1303560" cy="1222200"/>
          </a:xfrm>
          <a:prstGeom prst="rect">
            <a:avLst/>
          </a:prstGeom>
          <a:ln>
            <a:noFill/>
          </a:ln>
        </p:spPr>
      </p:pic>
      <p:sp>
        <p:nvSpPr>
          <p:cNvPr id="265" name="CustomShape 1"/>
          <p:cNvSpPr/>
          <p:nvPr/>
        </p:nvSpPr>
        <p:spPr>
          <a:xfrm>
            <a:off x="276840" y="216360"/>
            <a:ext cx="11625840" cy="567000"/>
          </a:xfrm>
          <a:prstGeom prst="rect">
            <a:avLst/>
          </a:prstGeom>
          <a:noFill/>
          <a:ln>
            <a:noFill/>
          </a:ln>
        </p:spPr>
        <p:style>
          <a:lnRef idx="0">
            <a:scrgbClr r="0" g="0" b="0"/>
          </a:lnRef>
          <a:fillRef idx="0">
            <a:scrgbClr r="0" g="0" b="0"/>
          </a:fillRef>
          <a:effectRef idx="0">
            <a:scrgbClr r="0" g="0" b="0"/>
          </a:effectRef>
          <a:fontRef idx="minor"/>
        </p:style>
        <p:txBody>
          <a:bodyPr tIns="91440" bIns="91440">
            <a:normAutofit/>
          </a:bodyPr>
          <a:lstStyle/>
          <a:p>
            <a:pPr algn="ctr">
              <a:lnSpc>
                <a:spcPct val="90000"/>
              </a:lnSpc>
            </a:pPr>
            <a:r>
              <a:rPr lang="en-US" sz="2500" b="0" strike="noStrike" cap="small" spc="-1">
                <a:solidFill>
                  <a:srgbClr val="000000"/>
                </a:solidFill>
                <a:latin typeface="Times New Roman"/>
                <a:ea typeface="DejaVu Sans"/>
              </a:rPr>
              <a:t>Back to Office</a:t>
            </a:r>
            <a:endParaRPr lang="ru-RU" sz="2500" b="0" strike="noStrike" spc="-1">
              <a:latin typeface="Arial"/>
            </a:endParaRPr>
          </a:p>
          <a:p>
            <a:pPr>
              <a:lnSpc>
                <a:spcPct val="90000"/>
              </a:lnSpc>
            </a:pPr>
            <a:endParaRPr lang="ru-RU" sz="2500" b="0" strike="noStrike" spc="-1">
              <a:latin typeface="Arial"/>
            </a:endParaRPr>
          </a:p>
        </p:txBody>
      </p:sp>
      <p:pic>
        <p:nvPicPr>
          <p:cNvPr id="266" name="Picture 3" descr="D:\Work\ОМУС\2023\Back_to_office\2023.09.23 ОМУС\IMG_5721.jpg"/>
          <p:cNvPicPr/>
          <p:nvPr/>
        </p:nvPicPr>
        <p:blipFill>
          <a:blip r:embed="rId5"/>
          <a:stretch/>
        </p:blipFill>
        <p:spPr>
          <a:xfrm>
            <a:off x="257760" y="790560"/>
            <a:ext cx="4388400" cy="2926080"/>
          </a:xfrm>
          <a:prstGeom prst="rect">
            <a:avLst/>
          </a:prstGeom>
          <a:ln>
            <a:noFill/>
          </a:ln>
        </p:spPr>
      </p:pic>
      <p:pic>
        <p:nvPicPr>
          <p:cNvPr id="267" name="Picture 5" descr="D:\Work\ОМУС\2023\Back_to_office\2023.09.23 ОМУС\IMG_6215.jpg"/>
          <p:cNvPicPr/>
          <p:nvPr/>
        </p:nvPicPr>
        <p:blipFill>
          <a:blip r:embed="rId6"/>
          <a:srcRect t="50003" b="3697"/>
          <a:stretch/>
        </p:blipFill>
        <p:spPr>
          <a:xfrm>
            <a:off x="4147920" y="764640"/>
            <a:ext cx="7754760" cy="2394000"/>
          </a:xfrm>
          <a:prstGeom prst="rect">
            <a:avLst/>
          </a:prstGeom>
          <a:ln>
            <a:noFill/>
          </a:ln>
        </p:spPr>
      </p:pic>
      <p:pic>
        <p:nvPicPr>
          <p:cNvPr id="268" name="Picture 6" descr="D:\Work\ОМУС\2023\Back_to_office\2023.09.23 ОМУС\IMG_6417.jpg"/>
          <p:cNvPicPr/>
          <p:nvPr/>
        </p:nvPicPr>
        <p:blipFill>
          <a:blip r:embed="rId7"/>
          <a:srcRect l="9438"/>
          <a:stretch/>
        </p:blipFill>
        <p:spPr>
          <a:xfrm>
            <a:off x="276840" y="3849480"/>
            <a:ext cx="3987720" cy="2936160"/>
          </a:xfrm>
          <a:prstGeom prst="rect">
            <a:avLst/>
          </a:prstGeom>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9" name="Picture 2" descr="AYSS_LOGO_PNG (5).png"/>
          <p:cNvPicPr/>
          <p:nvPr/>
        </p:nvPicPr>
        <p:blipFill>
          <a:blip r:embed="rId2"/>
          <a:stretch/>
        </p:blipFill>
        <p:spPr>
          <a:xfrm>
            <a:off x="10879560" y="5635440"/>
            <a:ext cx="1303560" cy="1222200"/>
          </a:xfrm>
          <a:prstGeom prst="rect">
            <a:avLst/>
          </a:prstGeom>
          <a:ln>
            <a:noFill/>
          </a:ln>
        </p:spPr>
      </p:pic>
      <p:sp>
        <p:nvSpPr>
          <p:cNvPr id="270" name="CustomShape 1"/>
          <p:cNvSpPr/>
          <p:nvPr/>
        </p:nvSpPr>
        <p:spPr>
          <a:xfrm>
            <a:off x="276840" y="216360"/>
            <a:ext cx="11625840" cy="567000"/>
          </a:xfrm>
          <a:prstGeom prst="rect">
            <a:avLst/>
          </a:prstGeom>
          <a:noFill/>
          <a:ln>
            <a:noFill/>
          </a:ln>
        </p:spPr>
        <p:style>
          <a:lnRef idx="0">
            <a:scrgbClr r="0" g="0" b="0"/>
          </a:lnRef>
          <a:fillRef idx="0">
            <a:scrgbClr r="0" g="0" b="0"/>
          </a:fillRef>
          <a:effectRef idx="0">
            <a:scrgbClr r="0" g="0" b="0"/>
          </a:effectRef>
          <a:fontRef idx="minor"/>
        </p:style>
        <p:txBody>
          <a:bodyPr tIns="91440" bIns="91440">
            <a:normAutofit/>
          </a:bodyPr>
          <a:lstStyle/>
          <a:p>
            <a:pPr algn="ctr">
              <a:lnSpc>
                <a:spcPct val="90000"/>
              </a:lnSpc>
            </a:pPr>
            <a:r>
              <a:rPr lang="en-US" sz="2500" b="0" strike="noStrike" cap="small" spc="-1">
                <a:solidFill>
                  <a:srgbClr val="000000"/>
                </a:solidFill>
                <a:latin typeface="Times New Roman"/>
                <a:ea typeface="DejaVu Sans"/>
              </a:rPr>
              <a:t>New Year / 8 march</a:t>
            </a:r>
            <a:endParaRPr lang="ru-RU" sz="2500" b="0" strike="noStrike" spc="-1">
              <a:latin typeface="Arial"/>
            </a:endParaRPr>
          </a:p>
          <a:p>
            <a:pPr>
              <a:lnSpc>
                <a:spcPct val="90000"/>
              </a:lnSpc>
            </a:pPr>
            <a:endParaRPr lang="ru-RU" sz="2500" b="0" strike="noStrike" spc="-1">
              <a:latin typeface="Arial"/>
            </a:endParaRPr>
          </a:p>
        </p:txBody>
      </p:sp>
      <p:pic>
        <p:nvPicPr>
          <p:cNvPr id="271" name="Picture 2" descr="https://downloader.disk.yandex.ru/preview/a7424621431028e3d68efa9758605b1c0b3c1cf09287dd88f255748620956d23/6656ff47/0wK6_evxTvffqY5fQxYF5lsGYOkaN77GI8pwT9NsQWekczFkLSSlyVslPE-zLThZCSRcGe70V2nGpkj36KESzQ%3D%3D?uid=0&amp;filename=L08A7777.jpg&amp;disposition=inline&amp;hash=&amp;limit=0&amp;content_type=image%2Fjpeg&amp;owner_uid=0&amp;tknv=v2&amp;size=1920x919"/>
          <p:cNvPicPr/>
          <p:nvPr/>
        </p:nvPicPr>
        <p:blipFill>
          <a:blip r:embed="rId3"/>
          <a:stretch/>
        </p:blipFill>
        <p:spPr>
          <a:xfrm>
            <a:off x="89640" y="1268640"/>
            <a:ext cx="5933880" cy="3954240"/>
          </a:xfrm>
          <a:prstGeom prst="rect">
            <a:avLst/>
          </a:prstGeom>
          <a:ln>
            <a:noFill/>
          </a:ln>
        </p:spPr>
      </p:pic>
      <p:pic>
        <p:nvPicPr>
          <p:cNvPr id="272" name="Picture 5" descr="C:\Users\Demon\Downloads\101 (1).jpg"/>
          <p:cNvPicPr/>
          <p:nvPr/>
        </p:nvPicPr>
        <p:blipFill>
          <a:blip r:embed="rId4"/>
          <a:stretch/>
        </p:blipFill>
        <p:spPr>
          <a:xfrm>
            <a:off x="6212520" y="1268640"/>
            <a:ext cx="5931720" cy="3954240"/>
          </a:xfrm>
          <a:prstGeom prst="rect">
            <a:avLst/>
          </a:prstGeom>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3" name="Picture 2" descr="AYSS_LOGO_PNG (5).png"/>
          <p:cNvPicPr/>
          <p:nvPr/>
        </p:nvPicPr>
        <p:blipFill>
          <a:blip r:embed="rId2"/>
          <a:stretch/>
        </p:blipFill>
        <p:spPr>
          <a:xfrm>
            <a:off x="10879560" y="5635440"/>
            <a:ext cx="1303560" cy="1222200"/>
          </a:xfrm>
          <a:prstGeom prst="rect">
            <a:avLst/>
          </a:prstGeom>
          <a:ln>
            <a:noFill/>
          </a:ln>
        </p:spPr>
      </p:pic>
      <p:pic>
        <p:nvPicPr>
          <p:cNvPr id="274" name="Picture 8" descr="https://sun9-38.userapi.com/impg/uX-vkh5StZJA5oISBMz-0otBs-bmkhIbBOhJQw/d8vYN0bISss.jpg?size=1280x1280&amp;quality=96&amp;sign=ac52e39eb0f7065272064a009b461975&amp;type=album"/>
          <p:cNvPicPr/>
          <p:nvPr/>
        </p:nvPicPr>
        <p:blipFill>
          <a:blip r:embed="rId3"/>
          <a:stretch/>
        </p:blipFill>
        <p:spPr>
          <a:xfrm>
            <a:off x="9183240" y="132840"/>
            <a:ext cx="2884680" cy="2884680"/>
          </a:xfrm>
          <a:prstGeom prst="rect">
            <a:avLst/>
          </a:prstGeom>
          <a:ln>
            <a:noFill/>
          </a:ln>
        </p:spPr>
      </p:pic>
      <p:pic>
        <p:nvPicPr>
          <p:cNvPr id="275" name="Picture 10" descr="https://sun9-25.userapi.com/impf/c847219/v847219536/d956c/hIpgQq232k4.jpg?size=960x720&amp;quality=96&amp;sign=1a789b4d30b3add7171d3635ace80eaa&amp;type=album"/>
          <p:cNvPicPr/>
          <p:nvPr/>
        </p:nvPicPr>
        <p:blipFill>
          <a:blip r:embed="rId4"/>
          <a:stretch/>
        </p:blipFill>
        <p:spPr>
          <a:xfrm>
            <a:off x="7285320" y="4022640"/>
            <a:ext cx="3450600" cy="2588040"/>
          </a:xfrm>
          <a:prstGeom prst="rect">
            <a:avLst/>
          </a:prstGeom>
          <a:ln>
            <a:noFill/>
          </a:ln>
        </p:spPr>
      </p:pic>
      <p:pic>
        <p:nvPicPr>
          <p:cNvPr id="276" name="Picture 12" descr="https://sun9-28.userapi.com/impg/YR6lk65DjIsgeAIJJqaS9lr2qlUwVbipfcmNYQ/q5i2c82KMaI.jpg?size=1280x854&amp;quality=96&amp;sign=345a868076923415b04ece924d98a08f&amp;type=album"/>
          <p:cNvPicPr/>
          <p:nvPr/>
        </p:nvPicPr>
        <p:blipFill>
          <a:blip r:embed="rId5"/>
          <a:stretch/>
        </p:blipFill>
        <p:spPr>
          <a:xfrm>
            <a:off x="3810600" y="174960"/>
            <a:ext cx="3652560" cy="2436840"/>
          </a:xfrm>
          <a:prstGeom prst="rect">
            <a:avLst/>
          </a:prstGeom>
          <a:ln w="57240">
            <a:solidFill>
              <a:srgbClr val="FFC000"/>
            </a:solidFill>
            <a:round/>
          </a:ln>
        </p:spPr>
      </p:pic>
      <p:sp>
        <p:nvSpPr>
          <p:cNvPr id="277" name="CustomShape 1"/>
          <p:cNvSpPr/>
          <p:nvPr/>
        </p:nvSpPr>
        <p:spPr>
          <a:xfrm>
            <a:off x="3807360" y="2612520"/>
            <a:ext cx="3296160" cy="10630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ru-RU" sz="1600" b="0" strike="noStrike" cap="small" spc="-1">
                <a:solidFill>
                  <a:srgbClr val="000000"/>
                </a:solidFill>
                <a:latin typeface="Times New Roman"/>
                <a:ea typeface="DejaVu Sans"/>
              </a:rPr>
              <a:t>ОИЯИ </a:t>
            </a:r>
            <a:r>
              <a:rPr lang="en-US" sz="1600" b="0" strike="noStrike" cap="small" spc="-1">
                <a:solidFill>
                  <a:srgbClr val="000000"/>
                </a:solidFill>
                <a:latin typeface="Times New Roman"/>
                <a:ea typeface="DejaVu Sans"/>
              </a:rPr>
              <a:t>– </a:t>
            </a:r>
            <a:r>
              <a:rPr lang="ru-RU" sz="1600" b="0" strike="noStrike" cap="small" spc="-1">
                <a:solidFill>
                  <a:srgbClr val="000000"/>
                </a:solidFill>
                <a:latin typeface="Times New Roman"/>
                <a:ea typeface="DejaVu Sans"/>
              </a:rPr>
              <a:t>чемпионы региональной Объединённой </a:t>
            </a:r>
            <a:endParaRPr lang="ru-RU" sz="1600" b="0" strike="noStrike" spc="-1">
              <a:latin typeface="Arial"/>
            </a:endParaRPr>
          </a:p>
          <a:p>
            <a:pPr algn="ctr">
              <a:lnSpc>
                <a:spcPct val="100000"/>
              </a:lnSpc>
            </a:pPr>
            <a:r>
              <a:rPr lang="ru-RU" sz="1600" b="0" strike="noStrike" cap="small" spc="-1">
                <a:solidFill>
                  <a:srgbClr val="000000"/>
                </a:solidFill>
                <a:latin typeface="Times New Roman"/>
                <a:ea typeface="DejaVu Sans"/>
              </a:rPr>
              <a:t>Лиги Дубна - Кимры</a:t>
            </a:r>
            <a:endParaRPr lang="ru-RU" sz="1600" b="0" strike="noStrike" spc="-1">
              <a:latin typeface="Arial"/>
            </a:endParaRPr>
          </a:p>
        </p:txBody>
      </p:sp>
      <p:pic>
        <p:nvPicPr>
          <p:cNvPr id="278" name="Picture 14" descr="https://sun9-3.userapi.com/impg/YOAGGwpNvbjz6eBYIynm0yJcgL3ZBl19FYjW4Q/bln4KrIW5BY.jpg?size=989x989&amp;quality=96&amp;sign=98546abebf733098415acd5de54f5d64&amp;type=album"/>
          <p:cNvPicPr/>
          <p:nvPr/>
        </p:nvPicPr>
        <p:blipFill>
          <a:blip r:embed="rId6"/>
          <a:stretch/>
        </p:blipFill>
        <p:spPr>
          <a:xfrm>
            <a:off x="3988800" y="3483360"/>
            <a:ext cx="2814840" cy="2814840"/>
          </a:xfrm>
          <a:prstGeom prst="rect">
            <a:avLst/>
          </a:prstGeom>
          <a:ln>
            <a:noFill/>
          </a:ln>
        </p:spPr>
      </p:pic>
      <p:sp>
        <p:nvSpPr>
          <p:cNvPr id="279" name="CustomShape 2"/>
          <p:cNvSpPr/>
          <p:nvPr/>
        </p:nvSpPr>
        <p:spPr>
          <a:xfrm>
            <a:off x="0" y="0"/>
            <a:ext cx="12191760" cy="4561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ru-RU" sz="2400" b="0" strike="noStrike" cap="small" spc="-1">
                <a:solidFill>
                  <a:srgbClr val="000000"/>
                </a:solidFill>
                <a:latin typeface="Times New Roman"/>
                <a:ea typeface="DejaVu Sans"/>
              </a:rPr>
              <a:t>Спортивные мероприятия</a:t>
            </a:r>
            <a:endParaRPr lang="ru-RU" sz="2400" b="0" strike="noStrike" spc="-1">
              <a:latin typeface="Arial"/>
            </a:endParaRPr>
          </a:p>
        </p:txBody>
      </p:sp>
      <p:sp>
        <p:nvSpPr>
          <p:cNvPr id="280" name="CustomShape 3"/>
          <p:cNvSpPr/>
          <p:nvPr/>
        </p:nvSpPr>
        <p:spPr>
          <a:xfrm>
            <a:off x="351000" y="1393920"/>
            <a:ext cx="3113640" cy="59418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indent="-285480" algn="ctr">
              <a:lnSpc>
                <a:spcPct val="100000"/>
              </a:lnSpc>
              <a:buClr>
                <a:srgbClr val="000000"/>
              </a:buClr>
              <a:buFont typeface="Wingdings" charset="2"/>
              <a:buChar char=""/>
            </a:pPr>
            <a:r>
              <a:rPr lang="ru-RU" sz="2400" b="0" strike="noStrike" cap="small" spc="-1">
                <a:solidFill>
                  <a:srgbClr val="000000"/>
                </a:solidFill>
                <a:latin typeface="Times New Roman"/>
                <a:ea typeface="DejaVu Sans"/>
              </a:rPr>
              <a:t>Организационная поддержка для участия молодых в городских и областных соревнованиях</a:t>
            </a:r>
            <a:endParaRPr lang="ru-RU" sz="2400" b="0" strike="noStrike" spc="-1">
              <a:latin typeface="Arial"/>
            </a:endParaRPr>
          </a:p>
          <a:p>
            <a:pPr algn="ctr">
              <a:lnSpc>
                <a:spcPct val="100000"/>
              </a:lnSpc>
            </a:pPr>
            <a:endParaRPr lang="ru-RU" sz="2400" b="0" strike="noStrike" spc="-1">
              <a:latin typeface="Arial"/>
            </a:endParaRPr>
          </a:p>
          <a:p>
            <a:pPr indent="-285480" algn="ctr">
              <a:lnSpc>
                <a:spcPct val="100000"/>
              </a:lnSpc>
              <a:buClr>
                <a:srgbClr val="000000"/>
              </a:buClr>
              <a:buFont typeface="Wingdings" charset="2"/>
              <a:buChar char=""/>
            </a:pPr>
            <a:r>
              <a:rPr lang="ru-RU" sz="2400" b="0" strike="noStrike" cap="small" spc="-1">
                <a:solidFill>
                  <a:srgbClr val="000000"/>
                </a:solidFill>
                <a:latin typeface="Times New Roman"/>
                <a:ea typeface="DejaVu Sans"/>
              </a:rPr>
              <a:t>Организация базы для тренировок</a:t>
            </a:r>
            <a:endParaRPr lang="ru-RU" sz="2400" b="0" strike="noStrike" spc="-1">
              <a:latin typeface="Arial"/>
            </a:endParaRPr>
          </a:p>
          <a:p>
            <a:pPr algn="ctr">
              <a:lnSpc>
                <a:spcPct val="100000"/>
              </a:lnSpc>
            </a:pPr>
            <a:endParaRPr lang="ru-RU" sz="2400" b="0" strike="noStrike" spc="-1">
              <a:latin typeface="Arial"/>
            </a:endParaRPr>
          </a:p>
          <a:p>
            <a:pPr indent="-285480" algn="ctr">
              <a:lnSpc>
                <a:spcPct val="100000"/>
              </a:lnSpc>
              <a:buClr>
                <a:srgbClr val="000000"/>
              </a:buClr>
              <a:buFont typeface="Wingdings" charset="2"/>
              <a:buChar char=""/>
            </a:pPr>
            <a:r>
              <a:rPr lang="ru-RU" sz="2400" b="0" strike="noStrike" cap="small" spc="-1">
                <a:solidFill>
                  <a:srgbClr val="000000"/>
                </a:solidFill>
                <a:latin typeface="Times New Roman"/>
                <a:ea typeface="DejaVu Sans"/>
              </a:rPr>
              <a:t>Организация соревнований внутри Института</a:t>
            </a:r>
            <a:endParaRPr lang="ru-RU" sz="2400" b="0" strike="noStrike" spc="-1">
              <a:latin typeface="Arial"/>
            </a:endParaRPr>
          </a:p>
        </p:txBody>
      </p:sp>
      <p:pic>
        <p:nvPicPr>
          <p:cNvPr id="281" name="Picture 2" descr="C:\Users\Demon\Downloads\chempion.jpg"/>
          <p:cNvPicPr/>
          <p:nvPr/>
        </p:nvPicPr>
        <p:blipFill>
          <a:blip r:embed="rId7"/>
          <a:stretch/>
        </p:blipFill>
        <p:spPr>
          <a:xfrm>
            <a:off x="7057440" y="2256840"/>
            <a:ext cx="3678480" cy="2452680"/>
          </a:xfrm>
          <a:prstGeom prst="rect">
            <a:avLst/>
          </a:prstGeom>
          <a:ln>
            <a:noFill/>
          </a:ln>
        </p:spPr>
      </p:pic>
      <p:sp>
        <p:nvSpPr>
          <p:cNvPr id="282" name="CustomShape 4"/>
          <p:cNvSpPr/>
          <p:nvPr/>
        </p:nvSpPr>
        <p:spPr>
          <a:xfrm>
            <a:off x="155520" y="-144360"/>
            <a:ext cx="304560" cy="304560"/>
          </a:xfrm>
          <a:prstGeom prst="rect">
            <a:avLst/>
          </a:prstGeom>
          <a:noFill/>
          <a:ln>
            <a:noFill/>
          </a:ln>
        </p:spPr>
        <p:style>
          <a:lnRef idx="0">
            <a:scrgbClr r="0" g="0" b="0"/>
          </a:lnRef>
          <a:fillRef idx="0">
            <a:scrgbClr r="0" g="0" b="0"/>
          </a:fillRef>
          <a:effectRef idx="0">
            <a:scrgbClr r="0" g="0" b="0"/>
          </a:effectRef>
          <a:fontRef idx="minor"/>
        </p:style>
      </p:sp>
      <p:sp>
        <p:nvSpPr>
          <p:cNvPr id="283" name="CustomShape 5"/>
          <p:cNvSpPr/>
          <p:nvPr/>
        </p:nvSpPr>
        <p:spPr>
          <a:xfrm>
            <a:off x="307800" y="7920"/>
            <a:ext cx="304560" cy="304560"/>
          </a:xfrm>
          <a:prstGeom prst="rect">
            <a:avLst/>
          </a:prstGeom>
          <a:noFill/>
          <a:ln>
            <a:noFill/>
          </a:ln>
        </p:spPr>
        <p:style>
          <a:lnRef idx="0">
            <a:scrgbClr r="0" g="0" b="0"/>
          </a:lnRef>
          <a:fillRef idx="0">
            <a:scrgbClr r="0" g="0" b="0"/>
          </a:fillRef>
          <a:effectRef idx="0">
            <a:scrgbClr r="0" g="0" b="0"/>
          </a:effectRef>
          <a:fontRef idx="minor"/>
        </p:style>
      </p:sp>
      <p:pic>
        <p:nvPicPr>
          <p:cNvPr id="284" name="Picture 5" descr="C:\Users\Demon\Downloads\photo1696083056.jpeg"/>
          <p:cNvPicPr/>
          <p:nvPr/>
        </p:nvPicPr>
        <p:blipFill>
          <a:blip r:embed="rId8"/>
          <a:stretch/>
        </p:blipFill>
        <p:spPr>
          <a:xfrm>
            <a:off x="4561200" y="1545480"/>
            <a:ext cx="5803920" cy="3264480"/>
          </a:xfrm>
          <a:prstGeom prst="rect">
            <a:avLst/>
          </a:prstGeom>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5" name="Picture 14" descr="C:\Users\Demon\Desktop\Ремонт-2.jpg"/>
          <p:cNvPicPr/>
          <p:nvPr/>
        </p:nvPicPr>
        <p:blipFill>
          <a:blip r:embed="rId2"/>
          <a:stretch/>
        </p:blipFill>
        <p:spPr>
          <a:xfrm>
            <a:off x="8160840" y="8640"/>
            <a:ext cx="3370320" cy="6888240"/>
          </a:xfrm>
          <a:prstGeom prst="rect">
            <a:avLst/>
          </a:prstGeom>
          <a:ln>
            <a:noFill/>
          </a:ln>
        </p:spPr>
      </p:pic>
      <p:pic>
        <p:nvPicPr>
          <p:cNvPr id="286" name="Picture 2" descr="AYSS_LOGO_PNG (5).png"/>
          <p:cNvPicPr/>
          <p:nvPr/>
        </p:nvPicPr>
        <p:blipFill>
          <a:blip r:embed="rId3"/>
          <a:stretch/>
        </p:blipFill>
        <p:spPr>
          <a:xfrm>
            <a:off x="10879560" y="5635440"/>
            <a:ext cx="1303560" cy="1222200"/>
          </a:xfrm>
          <a:prstGeom prst="rect">
            <a:avLst/>
          </a:prstGeom>
          <a:ln>
            <a:noFill/>
          </a:ln>
        </p:spPr>
      </p:pic>
      <p:sp>
        <p:nvSpPr>
          <p:cNvPr id="287" name="CustomShape 1"/>
          <p:cNvSpPr/>
          <p:nvPr/>
        </p:nvSpPr>
        <p:spPr>
          <a:xfrm>
            <a:off x="0" y="0"/>
            <a:ext cx="12191760" cy="4561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ru-RU" sz="2400" b="0" strike="noStrike" cap="small" spc="-1">
                <a:solidFill>
                  <a:srgbClr val="000000"/>
                </a:solidFill>
                <a:latin typeface="Times New Roman"/>
                <a:ea typeface="DejaVu Sans"/>
              </a:rPr>
              <a:t>Продвижение молодёжных инициатив</a:t>
            </a:r>
            <a:endParaRPr lang="ru-RU" sz="2400" b="0" strike="noStrike" spc="-1">
              <a:latin typeface="Arial"/>
            </a:endParaRPr>
          </a:p>
        </p:txBody>
      </p:sp>
      <p:sp>
        <p:nvSpPr>
          <p:cNvPr id="288" name="CustomShape 2"/>
          <p:cNvSpPr/>
          <p:nvPr/>
        </p:nvSpPr>
        <p:spPr>
          <a:xfrm>
            <a:off x="155520" y="-144360"/>
            <a:ext cx="304560" cy="304560"/>
          </a:xfrm>
          <a:prstGeom prst="rect">
            <a:avLst/>
          </a:prstGeom>
          <a:noFill/>
          <a:ln>
            <a:noFill/>
          </a:ln>
        </p:spPr>
        <p:style>
          <a:lnRef idx="0">
            <a:scrgbClr r="0" g="0" b="0"/>
          </a:lnRef>
          <a:fillRef idx="0">
            <a:scrgbClr r="0" g="0" b="0"/>
          </a:fillRef>
          <a:effectRef idx="0">
            <a:scrgbClr r="0" g="0" b="0"/>
          </a:effectRef>
          <a:fontRef idx="minor"/>
        </p:style>
      </p:sp>
      <p:pic>
        <p:nvPicPr>
          <p:cNvPr id="289" name="Picture 3"/>
          <p:cNvPicPr/>
          <p:nvPr/>
        </p:nvPicPr>
        <p:blipFill>
          <a:blip r:embed="rId4"/>
          <a:stretch/>
        </p:blipFill>
        <p:spPr>
          <a:xfrm>
            <a:off x="53280" y="548640"/>
            <a:ext cx="3674880" cy="2747520"/>
          </a:xfrm>
          <a:prstGeom prst="rect">
            <a:avLst/>
          </a:prstGeom>
          <a:ln>
            <a:noFill/>
          </a:ln>
        </p:spPr>
      </p:pic>
      <p:sp>
        <p:nvSpPr>
          <p:cNvPr id="290" name="CustomShape 3"/>
          <p:cNvSpPr/>
          <p:nvPr/>
        </p:nvSpPr>
        <p:spPr>
          <a:xfrm>
            <a:off x="307800" y="7920"/>
            <a:ext cx="304560" cy="304560"/>
          </a:xfrm>
          <a:prstGeom prst="rect">
            <a:avLst/>
          </a:prstGeom>
          <a:noFill/>
          <a:ln>
            <a:noFill/>
          </a:ln>
        </p:spPr>
        <p:style>
          <a:lnRef idx="0">
            <a:scrgbClr r="0" g="0" b="0"/>
          </a:lnRef>
          <a:fillRef idx="0">
            <a:scrgbClr r="0" g="0" b="0"/>
          </a:fillRef>
          <a:effectRef idx="0">
            <a:scrgbClr r="0" g="0" b="0"/>
          </a:effectRef>
          <a:fontRef idx="minor"/>
        </p:style>
      </p:sp>
      <p:sp>
        <p:nvSpPr>
          <p:cNvPr id="291" name="CustomShape 4"/>
          <p:cNvSpPr/>
          <p:nvPr/>
        </p:nvSpPr>
        <p:spPr>
          <a:xfrm>
            <a:off x="460440" y="160200"/>
            <a:ext cx="304560" cy="304560"/>
          </a:xfrm>
          <a:prstGeom prst="rect">
            <a:avLst/>
          </a:prstGeom>
          <a:noFill/>
          <a:ln>
            <a:noFill/>
          </a:ln>
        </p:spPr>
        <p:style>
          <a:lnRef idx="0">
            <a:scrgbClr r="0" g="0" b="0"/>
          </a:lnRef>
          <a:fillRef idx="0">
            <a:scrgbClr r="0" g="0" b="0"/>
          </a:fillRef>
          <a:effectRef idx="0">
            <a:scrgbClr r="0" g="0" b="0"/>
          </a:effectRef>
          <a:fontRef idx="minor"/>
        </p:style>
      </p:sp>
      <p:pic>
        <p:nvPicPr>
          <p:cNvPr id="292" name="Picture 8"/>
          <p:cNvPicPr/>
          <p:nvPr/>
        </p:nvPicPr>
        <p:blipFill>
          <a:blip r:embed="rId5"/>
          <a:stretch/>
        </p:blipFill>
        <p:spPr>
          <a:xfrm>
            <a:off x="3756240" y="537120"/>
            <a:ext cx="3501720" cy="2617920"/>
          </a:xfrm>
          <a:prstGeom prst="rect">
            <a:avLst/>
          </a:prstGeom>
          <a:ln>
            <a:noFill/>
          </a:ln>
        </p:spPr>
      </p:pic>
      <p:pic>
        <p:nvPicPr>
          <p:cNvPr id="293" name="Picture 9" descr="C:\Users\Demon\Downloads\IMG-20200519-WA0004.jpg"/>
          <p:cNvPicPr/>
          <p:nvPr/>
        </p:nvPicPr>
        <p:blipFill>
          <a:blip r:embed="rId6"/>
          <a:stretch/>
        </p:blipFill>
        <p:spPr>
          <a:xfrm>
            <a:off x="2806200" y="3274560"/>
            <a:ext cx="2675880" cy="3567960"/>
          </a:xfrm>
          <a:prstGeom prst="rect">
            <a:avLst/>
          </a:prstGeom>
          <a:ln>
            <a:noFill/>
          </a:ln>
        </p:spPr>
      </p:pic>
      <p:pic>
        <p:nvPicPr>
          <p:cNvPr id="294" name="Picture 13"/>
          <p:cNvPicPr/>
          <p:nvPr/>
        </p:nvPicPr>
        <p:blipFill>
          <a:blip r:embed="rId7"/>
          <a:stretch/>
        </p:blipFill>
        <p:spPr>
          <a:xfrm>
            <a:off x="53280" y="3398760"/>
            <a:ext cx="2700000" cy="1800000"/>
          </a:xfrm>
          <a:prstGeom prst="rect">
            <a:avLst/>
          </a:prstGeom>
          <a:ln>
            <a:noFill/>
          </a:ln>
        </p:spPr>
      </p:pic>
      <p:sp>
        <p:nvSpPr>
          <p:cNvPr id="295" name="CustomShape 5"/>
          <p:cNvSpPr/>
          <p:nvPr/>
        </p:nvSpPr>
        <p:spPr>
          <a:xfrm>
            <a:off x="5523840" y="3296520"/>
            <a:ext cx="2496600" cy="20098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marL="285840" indent="-285480">
              <a:lnSpc>
                <a:spcPct val="100000"/>
              </a:lnSpc>
              <a:buClr>
                <a:srgbClr val="000000"/>
              </a:buClr>
              <a:buFont typeface="Arial"/>
              <a:buChar char="•"/>
            </a:pPr>
            <a:r>
              <a:rPr lang="ru-RU" sz="1800" b="0" strike="noStrike" cap="small" spc="-1">
                <a:solidFill>
                  <a:srgbClr val="000000"/>
                </a:solidFill>
                <a:latin typeface="Times New Roman"/>
                <a:ea typeface="DejaVu Sans"/>
              </a:rPr>
              <a:t>Диссертационный клуб</a:t>
            </a:r>
            <a:endParaRPr lang="ru-RU" sz="1800" b="0" strike="noStrike" spc="-1">
              <a:latin typeface="Arial"/>
            </a:endParaRPr>
          </a:p>
          <a:p>
            <a:pPr marL="285840" indent="-285480">
              <a:lnSpc>
                <a:spcPct val="100000"/>
              </a:lnSpc>
              <a:buClr>
                <a:srgbClr val="000000"/>
              </a:buClr>
              <a:buFont typeface="Arial"/>
              <a:buChar char="•"/>
            </a:pPr>
            <a:r>
              <a:rPr lang="ru-RU" sz="1800" b="0" strike="noStrike" cap="small" spc="-1">
                <a:solidFill>
                  <a:srgbClr val="000000"/>
                </a:solidFill>
                <a:latin typeface="Times New Roman"/>
                <a:ea typeface="DejaVu Sans"/>
              </a:rPr>
              <a:t>Телеграм-бот</a:t>
            </a:r>
            <a:endParaRPr lang="ru-RU" sz="1800" b="0" strike="noStrike" spc="-1">
              <a:latin typeface="Arial"/>
            </a:endParaRPr>
          </a:p>
          <a:p>
            <a:pPr marL="285840" indent="-285480">
              <a:lnSpc>
                <a:spcPct val="100000"/>
              </a:lnSpc>
              <a:buClr>
                <a:srgbClr val="000000"/>
              </a:buClr>
              <a:buFont typeface="Arial"/>
              <a:buChar char="•"/>
            </a:pPr>
            <a:r>
              <a:rPr lang="ru-RU" sz="1800" b="0" strike="noStrike" cap="small" spc="-1">
                <a:solidFill>
                  <a:srgbClr val="000000"/>
                </a:solidFill>
                <a:latin typeface="Times New Roman"/>
                <a:ea typeface="DejaVu Sans"/>
              </a:rPr>
              <a:t>Брошюра для новоприбывших</a:t>
            </a:r>
            <a:endParaRPr lang="ru-RU" sz="1800" b="0" strike="noStrike" spc="-1">
              <a:latin typeface="Arial"/>
            </a:endParaRPr>
          </a:p>
          <a:p>
            <a:pPr marL="285840" indent="-285480">
              <a:lnSpc>
                <a:spcPct val="100000"/>
              </a:lnSpc>
              <a:buClr>
                <a:srgbClr val="000000"/>
              </a:buClr>
              <a:buFont typeface="Arial"/>
              <a:buChar char="•"/>
            </a:pPr>
            <a:r>
              <a:rPr lang="ru-RU" sz="1800" b="0" strike="noStrike" cap="small" spc="-1">
                <a:solidFill>
                  <a:srgbClr val="000000"/>
                </a:solidFill>
                <a:latin typeface="Times New Roman"/>
                <a:ea typeface="DejaVu Sans"/>
              </a:rPr>
              <a:t>….</a:t>
            </a:r>
            <a:endParaRPr lang="ru-RU" sz="18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 name="Picture 5"/>
          <p:cNvPicPr/>
          <p:nvPr/>
        </p:nvPicPr>
        <p:blipFill>
          <a:blip r:embed="rId3"/>
          <a:stretch/>
        </p:blipFill>
        <p:spPr>
          <a:xfrm>
            <a:off x="3503880" y="4328640"/>
            <a:ext cx="3247200" cy="2417040"/>
          </a:xfrm>
          <a:prstGeom prst="rect">
            <a:avLst/>
          </a:prstGeom>
          <a:ln>
            <a:noFill/>
          </a:ln>
        </p:spPr>
      </p:pic>
      <p:pic>
        <p:nvPicPr>
          <p:cNvPr id="95" name="Picture 2" descr="AYSS_LOGO_PNG (5).png"/>
          <p:cNvPicPr/>
          <p:nvPr/>
        </p:nvPicPr>
        <p:blipFill>
          <a:blip r:embed="rId4"/>
          <a:stretch/>
        </p:blipFill>
        <p:spPr>
          <a:xfrm>
            <a:off x="10879560" y="5635440"/>
            <a:ext cx="1302840" cy="1221480"/>
          </a:xfrm>
          <a:prstGeom prst="rect">
            <a:avLst/>
          </a:prstGeom>
          <a:ln>
            <a:noFill/>
          </a:ln>
        </p:spPr>
      </p:pic>
      <p:pic>
        <p:nvPicPr>
          <p:cNvPr id="96" name="Picture 8" descr="0143-DSC06997.jpg"/>
          <p:cNvPicPr/>
          <p:nvPr/>
        </p:nvPicPr>
        <p:blipFill>
          <a:blip r:embed="rId5"/>
          <a:stretch/>
        </p:blipFill>
        <p:spPr>
          <a:xfrm>
            <a:off x="9164880" y="3387960"/>
            <a:ext cx="2960640" cy="1973160"/>
          </a:xfrm>
          <a:prstGeom prst="rect">
            <a:avLst/>
          </a:prstGeom>
          <a:ln>
            <a:noFill/>
          </a:ln>
        </p:spPr>
      </p:pic>
      <p:pic>
        <p:nvPicPr>
          <p:cNvPr id="97" name="Picture 7"/>
          <p:cNvPicPr/>
          <p:nvPr/>
        </p:nvPicPr>
        <p:blipFill>
          <a:blip r:embed="rId6"/>
          <a:stretch/>
        </p:blipFill>
        <p:spPr>
          <a:xfrm>
            <a:off x="9282240" y="0"/>
            <a:ext cx="2725920" cy="1755720"/>
          </a:xfrm>
          <a:prstGeom prst="rect">
            <a:avLst/>
          </a:prstGeom>
          <a:ln>
            <a:noFill/>
          </a:ln>
        </p:spPr>
      </p:pic>
      <p:sp>
        <p:nvSpPr>
          <p:cNvPr id="98" name="CustomShape 1"/>
          <p:cNvSpPr/>
          <p:nvPr/>
        </p:nvSpPr>
        <p:spPr>
          <a:xfrm>
            <a:off x="0" y="456120"/>
            <a:ext cx="5202720" cy="49683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marL="216000" indent="-284760">
              <a:lnSpc>
                <a:spcPct val="100000"/>
              </a:lnSpc>
              <a:buClr>
                <a:srgbClr val="000000"/>
              </a:buClr>
              <a:buFont typeface="Wingdings" charset="2"/>
              <a:buChar char=""/>
            </a:pPr>
            <a:r>
              <a:rPr lang="en-US" sz="2000" b="0" strike="noStrike" cap="small" spc="-1">
                <a:solidFill>
                  <a:srgbClr val="000000"/>
                </a:solidFill>
                <a:latin typeface="Times New Roman"/>
                <a:ea typeface="DejaVu Sans"/>
              </a:rPr>
              <a:t>~1200 </a:t>
            </a:r>
            <a:r>
              <a:rPr lang="ru-RU" sz="2000" b="0" strike="noStrike" cap="small" spc="-1">
                <a:solidFill>
                  <a:srgbClr val="000000"/>
                </a:solidFill>
                <a:latin typeface="Times New Roman"/>
                <a:ea typeface="DejaVu Sans"/>
              </a:rPr>
              <a:t>сотрудников возрастом до 36 лет</a:t>
            </a:r>
            <a:r>
              <a:rPr lang="en-US" sz="2000" b="0" strike="noStrike" cap="small" spc="-1">
                <a:solidFill>
                  <a:srgbClr val="000000"/>
                </a:solidFill>
                <a:latin typeface="Times New Roman"/>
                <a:ea typeface="DejaVu Sans"/>
              </a:rPr>
              <a:t>;</a:t>
            </a:r>
            <a:endParaRPr lang="ru-RU" sz="2000" b="0" strike="noStrike" spc="-1">
              <a:latin typeface="Arial"/>
            </a:endParaRPr>
          </a:p>
          <a:p>
            <a:pPr marL="216000" indent="-284760">
              <a:lnSpc>
                <a:spcPct val="100000"/>
              </a:lnSpc>
              <a:buClr>
                <a:srgbClr val="000000"/>
              </a:buClr>
              <a:buFont typeface="Wingdings" charset="2"/>
              <a:buChar char=""/>
            </a:pPr>
            <a:r>
              <a:rPr lang="ru-RU" sz="2000" b="0" strike="noStrike" cap="small" spc="-1">
                <a:solidFill>
                  <a:srgbClr val="000000"/>
                </a:solidFill>
                <a:latin typeface="Times New Roman"/>
                <a:ea typeface="DejaVu Sans"/>
              </a:rPr>
              <a:t>Мероприятия ОМУС</a:t>
            </a:r>
            <a:r>
              <a:rPr lang="en-US" sz="2000" b="0" strike="noStrike" cap="small" spc="-1">
                <a:solidFill>
                  <a:srgbClr val="000000"/>
                </a:solidFill>
                <a:latin typeface="Times New Roman"/>
                <a:ea typeface="DejaVu Sans"/>
              </a:rPr>
              <a:t>:</a:t>
            </a:r>
            <a:endParaRPr lang="ru-RU" sz="2000" b="0" strike="noStrike" spc="-1">
              <a:latin typeface="Arial"/>
            </a:endParaRPr>
          </a:p>
          <a:p>
            <a:pPr marL="514440" lvl="1" indent="-342000">
              <a:lnSpc>
                <a:spcPct val="100000"/>
              </a:lnSpc>
              <a:buClr>
                <a:srgbClr val="000000"/>
              </a:buClr>
              <a:buFont typeface="Wingdings" charset="2"/>
              <a:buChar char=""/>
            </a:pPr>
            <a:r>
              <a:rPr lang="ru-RU" sz="2000" b="0" strike="noStrike" cap="small" spc="-1">
                <a:solidFill>
                  <a:srgbClr val="000000"/>
                </a:solidFill>
                <a:latin typeface="Times New Roman"/>
                <a:ea typeface="DejaVu Sans"/>
              </a:rPr>
              <a:t>Организация молодёжных конференций и школ</a:t>
            </a:r>
            <a:r>
              <a:rPr lang="en-US" sz="2000" b="0" strike="noStrike" cap="small" spc="-1">
                <a:solidFill>
                  <a:srgbClr val="000000"/>
                </a:solidFill>
                <a:latin typeface="Times New Roman"/>
                <a:ea typeface="DejaVu Sans"/>
              </a:rPr>
              <a:t>;</a:t>
            </a:r>
            <a:endParaRPr lang="ru-RU" sz="2000" b="0" strike="noStrike" spc="-1">
              <a:latin typeface="Arial"/>
            </a:endParaRPr>
          </a:p>
          <a:p>
            <a:pPr marL="514440" lvl="1" indent="-342000">
              <a:lnSpc>
                <a:spcPct val="100000"/>
              </a:lnSpc>
              <a:buClr>
                <a:srgbClr val="000000"/>
              </a:buClr>
              <a:buFont typeface="Wingdings" charset="2"/>
              <a:buChar char=""/>
            </a:pPr>
            <a:r>
              <a:rPr lang="ru-RU" sz="2000" b="0" strike="noStrike" cap="small" spc="-1">
                <a:solidFill>
                  <a:srgbClr val="000000"/>
                </a:solidFill>
                <a:latin typeface="Times New Roman"/>
                <a:ea typeface="DejaVu Sans"/>
              </a:rPr>
              <a:t>Популяризация науки </a:t>
            </a:r>
            <a:r>
              <a:rPr lang="en-US" sz="2000" b="0" strike="noStrike" cap="small" spc="-1">
                <a:solidFill>
                  <a:srgbClr val="000000"/>
                </a:solidFill>
                <a:latin typeface="Times New Roman"/>
                <a:ea typeface="DejaVu Sans"/>
              </a:rPr>
              <a:t>(</a:t>
            </a:r>
            <a:r>
              <a:rPr lang="ru-RU" sz="2000" b="0" strike="noStrike" cap="small" spc="-1">
                <a:solidFill>
                  <a:srgbClr val="000000"/>
                </a:solidFill>
                <a:latin typeface="Times New Roman"/>
                <a:ea typeface="DejaVu Sans"/>
              </a:rPr>
              <a:t>лекции</a:t>
            </a:r>
            <a:r>
              <a:rPr lang="en-US" sz="2000" b="0" strike="noStrike" cap="small" spc="-1">
                <a:solidFill>
                  <a:srgbClr val="000000"/>
                </a:solidFill>
                <a:latin typeface="Times New Roman"/>
                <a:ea typeface="DejaVu Sans"/>
              </a:rPr>
              <a:t>, </a:t>
            </a:r>
            <a:r>
              <a:rPr lang="ru-RU" sz="2000" b="0" strike="noStrike" cap="small" spc="-1">
                <a:solidFill>
                  <a:srgbClr val="000000"/>
                </a:solidFill>
                <a:latin typeface="Times New Roman"/>
                <a:ea typeface="DejaVu Sans"/>
              </a:rPr>
              <a:t>экскурсии</a:t>
            </a:r>
            <a:r>
              <a:rPr lang="en-US" sz="2000" b="0" strike="noStrike" cap="small" spc="-1">
                <a:solidFill>
                  <a:srgbClr val="000000"/>
                </a:solidFill>
                <a:latin typeface="Times New Roman"/>
                <a:ea typeface="DejaVu Sans"/>
              </a:rPr>
              <a:t>, </a:t>
            </a:r>
            <a:r>
              <a:rPr lang="ru-RU" sz="2000" b="0" strike="noStrike" cap="small" spc="-1">
                <a:solidFill>
                  <a:srgbClr val="000000"/>
                </a:solidFill>
                <a:latin typeface="Times New Roman"/>
                <a:ea typeface="DejaVu Sans"/>
              </a:rPr>
              <a:t>фестивали</a:t>
            </a:r>
            <a:r>
              <a:rPr lang="en-US" sz="2000" b="0" strike="noStrike" cap="small" spc="-1">
                <a:solidFill>
                  <a:srgbClr val="000000"/>
                </a:solidFill>
                <a:latin typeface="Times New Roman"/>
                <a:ea typeface="DejaVu Sans"/>
              </a:rPr>
              <a:t>) ;</a:t>
            </a:r>
            <a:endParaRPr lang="ru-RU" sz="2000" b="0" strike="noStrike" spc="-1">
              <a:latin typeface="Arial"/>
            </a:endParaRPr>
          </a:p>
          <a:p>
            <a:pPr marL="514440" lvl="1" indent="-342000">
              <a:lnSpc>
                <a:spcPct val="100000"/>
              </a:lnSpc>
              <a:buClr>
                <a:srgbClr val="000000"/>
              </a:buClr>
              <a:buFont typeface="Wingdings" charset="2"/>
              <a:buChar char=""/>
            </a:pPr>
            <a:r>
              <a:rPr lang="ru-RU" sz="2000" b="0" strike="noStrike" cap="small" spc="-1">
                <a:solidFill>
                  <a:srgbClr val="000000"/>
                </a:solidFill>
                <a:latin typeface="Times New Roman"/>
                <a:ea typeface="DejaVu Sans"/>
              </a:rPr>
              <a:t>Организация социальных и культурных мероприятий</a:t>
            </a:r>
            <a:r>
              <a:rPr lang="en-US" sz="2000" b="0" strike="noStrike" cap="small" spc="-1">
                <a:solidFill>
                  <a:srgbClr val="000000"/>
                </a:solidFill>
                <a:latin typeface="Times New Roman"/>
                <a:ea typeface="DejaVu Sans"/>
              </a:rPr>
              <a:t>;</a:t>
            </a:r>
            <a:endParaRPr lang="ru-RU" sz="2000" b="0" strike="noStrike" spc="-1">
              <a:latin typeface="Arial"/>
            </a:endParaRPr>
          </a:p>
          <a:p>
            <a:pPr marL="514440" lvl="1" indent="-342000">
              <a:lnSpc>
                <a:spcPct val="100000"/>
              </a:lnSpc>
              <a:buClr>
                <a:srgbClr val="000000"/>
              </a:buClr>
              <a:buFont typeface="Wingdings" charset="2"/>
              <a:buChar char=""/>
            </a:pPr>
            <a:r>
              <a:rPr lang="ru-RU" sz="2000" b="0" strike="noStrike" cap="small" spc="-1">
                <a:solidFill>
                  <a:srgbClr val="000000"/>
                </a:solidFill>
                <a:latin typeface="Times New Roman"/>
                <a:ea typeface="DejaVu Sans"/>
              </a:rPr>
              <a:t>Волонтёрство</a:t>
            </a:r>
            <a:r>
              <a:rPr lang="en-US" sz="2000" b="0" strike="noStrike" cap="small" spc="-1">
                <a:solidFill>
                  <a:srgbClr val="000000"/>
                </a:solidFill>
                <a:latin typeface="Times New Roman"/>
                <a:ea typeface="DejaVu Sans"/>
              </a:rPr>
              <a:t>;</a:t>
            </a:r>
            <a:endParaRPr lang="ru-RU" sz="2000" b="0" strike="noStrike" spc="-1">
              <a:latin typeface="Arial"/>
            </a:endParaRPr>
          </a:p>
          <a:p>
            <a:pPr marL="514440" lvl="1" indent="-342000">
              <a:lnSpc>
                <a:spcPct val="100000"/>
              </a:lnSpc>
              <a:buClr>
                <a:srgbClr val="000000"/>
              </a:buClr>
              <a:buFont typeface="Wingdings" charset="2"/>
              <a:buChar char=""/>
            </a:pPr>
            <a:r>
              <a:rPr lang="ru-RU" sz="2000" b="0" strike="noStrike" cap="small" spc="-1">
                <a:solidFill>
                  <a:srgbClr val="000000"/>
                </a:solidFill>
                <a:latin typeface="Times New Roman"/>
                <a:ea typeface="DejaVu Sans"/>
              </a:rPr>
              <a:t>Гранты и премии ОМУС;</a:t>
            </a:r>
            <a:endParaRPr lang="ru-RU" sz="2000" b="0" strike="noStrike" spc="-1">
              <a:latin typeface="Arial"/>
            </a:endParaRPr>
          </a:p>
          <a:p>
            <a:pPr marL="514440" lvl="1" indent="-342000">
              <a:lnSpc>
                <a:spcPct val="100000"/>
              </a:lnSpc>
              <a:buClr>
                <a:srgbClr val="000000"/>
              </a:buClr>
              <a:buFont typeface="Wingdings" charset="2"/>
              <a:buChar char=""/>
            </a:pPr>
            <a:r>
              <a:rPr lang="ru-RU" sz="2000" b="0" strike="noStrike" cap="small" spc="-1">
                <a:solidFill>
                  <a:srgbClr val="000000"/>
                </a:solidFill>
                <a:latin typeface="Times New Roman"/>
                <a:ea typeface="DejaVu Sans"/>
              </a:rPr>
              <a:t>Продвижение молодёжных инициатив</a:t>
            </a:r>
            <a:endParaRPr lang="ru-RU" sz="2000" b="0" strike="noStrike" spc="-1">
              <a:latin typeface="Arial"/>
            </a:endParaRPr>
          </a:p>
          <a:p>
            <a:pPr>
              <a:lnSpc>
                <a:spcPct val="100000"/>
              </a:lnSpc>
            </a:pPr>
            <a:endParaRPr lang="ru-RU" sz="2000" b="0" strike="noStrike" spc="-1">
              <a:latin typeface="Arial"/>
            </a:endParaRPr>
          </a:p>
          <a:p>
            <a:pPr>
              <a:lnSpc>
                <a:spcPct val="100000"/>
              </a:lnSpc>
            </a:pPr>
            <a:endParaRPr lang="ru-RU" sz="2000" b="0" strike="noStrike" spc="-1">
              <a:latin typeface="Arial"/>
            </a:endParaRPr>
          </a:p>
          <a:p>
            <a:pPr>
              <a:lnSpc>
                <a:spcPct val="100000"/>
              </a:lnSpc>
            </a:pPr>
            <a:endParaRPr lang="ru-RU" sz="2000" b="0" strike="noStrike" spc="-1">
              <a:latin typeface="Arial"/>
            </a:endParaRPr>
          </a:p>
        </p:txBody>
      </p:sp>
      <p:pic>
        <p:nvPicPr>
          <p:cNvPr id="99" name="Picture 4" descr="82.jpg"/>
          <p:cNvPicPr/>
          <p:nvPr/>
        </p:nvPicPr>
        <p:blipFill>
          <a:blip r:embed="rId7"/>
          <a:stretch/>
        </p:blipFill>
        <p:spPr>
          <a:xfrm>
            <a:off x="114480" y="4328640"/>
            <a:ext cx="3433320" cy="2417040"/>
          </a:xfrm>
          <a:prstGeom prst="rect">
            <a:avLst/>
          </a:prstGeom>
          <a:ln>
            <a:noFill/>
          </a:ln>
        </p:spPr>
      </p:pic>
      <p:pic>
        <p:nvPicPr>
          <p:cNvPr id="100" name="Picture 3"/>
          <p:cNvPicPr/>
          <p:nvPr/>
        </p:nvPicPr>
        <p:blipFill>
          <a:blip r:embed="rId8"/>
          <a:stretch/>
        </p:blipFill>
        <p:spPr>
          <a:xfrm>
            <a:off x="6672240" y="4293000"/>
            <a:ext cx="2487240" cy="2452680"/>
          </a:xfrm>
          <a:prstGeom prst="rect">
            <a:avLst/>
          </a:prstGeom>
          <a:ln>
            <a:noFill/>
          </a:ln>
        </p:spPr>
      </p:pic>
      <p:sp>
        <p:nvSpPr>
          <p:cNvPr id="101" name="CustomShape 2"/>
          <p:cNvSpPr/>
          <p:nvPr/>
        </p:nvSpPr>
        <p:spPr>
          <a:xfrm>
            <a:off x="0" y="0"/>
            <a:ext cx="12191040" cy="4554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ru-RU" sz="2400" b="0" strike="noStrike" cap="small" spc="-1">
                <a:solidFill>
                  <a:srgbClr val="000000"/>
                </a:solidFill>
                <a:latin typeface="Times New Roman"/>
                <a:ea typeface="DejaVu Sans"/>
              </a:rPr>
              <a:t>Объединение Молодых Ученых и Специалистов ОИЯИ</a:t>
            </a:r>
            <a:endParaRPr lang="ru-RU" sz="2400" b="0" strike="noStrike" spc="-1">
              <a:latin typeface="Arial"/>
            </a:endParaRPr>
          </a:p>
        </p:txBody>
      </p:sp>
      <p:pic>
        <p:nvPicPr>
          <p:cNvPr id="102" name="Рисунок 14_0"/>
          <p:cNvPicPr/>
          <p:nvPr/>
        </p:nvPicPr>
        <p:blipFill>
          <a:blip r:embed="rId9"/>
          <a:stretch/>
        </p:blipFill>
        <p:spPr>
          <a:xfrm>
            <a:off x="5046480" y="548640"/>
            <a:ext cx="4369320" cy="2151000"/>
          </a:xfrm>
          <a:prstGeom prst="rect">
            <a:avLst/>
          </a:prstGeom>
          <a:ln>
            <a:noFill/>
          </a:ln>
        </p:spPr>
      </p:pic>
      <p:pic>
        <p:nvPicPr>
          <p:cNvPr id="103" name="Рисунок 15_0"/>
          <p:cNvPicPr/>
          <p:nvPr/>
        </p:nvPicPr>
        <p:blipFill>
          <a:blip r:embed="rId10"/>
          <a:srcRect l="7137" t="39423"/>
          <a:stretch/>
        </p:blipFill>
        <p:spPr>
          <a:xfrm>
            <a:off x="5070960" y="2700000"/>
            <a:ext cx="4088520" cy="1627920"/>
          </a:xfrm>
          <a:prstGeom prst="rect">
            <a:avLst/>
          </a:prstGeom>
          <a:ln>
            <a:noFill/>
          </a:ln>
        </p:spPr>
      </p:pic>
      <p:pic>
        <p:nvPicPr>
          <p:cNvPr id="104" name="Picture 2" descr="C:\Users\Demon\Downloads\2023-10-07 11-48-42.JPG"/>
          <p:cNvPicPr/>
          <p:nvPr/>
        </p:nvPicPr>
        <p:blipFill>
          <a:blip r:embed="rId11"/>
          <a:stretch/>
        </p:blipFill>
        <p:spPr>
          <a:xfrm>
            <a:off x="9106560" y="1726200"/>
            <a:ext cx="2965680" cy="1669680"/>
          </a:xfrm>
          <a:prstGeom prst="rect">
            <a:avLst/>
          </a:prstGeom>
          <a:ln>
            <a:noFill/>
          </a:ln>
        </p:spPr>
      </p:pic>
      <p:pic>
        <p:nvPicPr>
          <p:cNvPr id="105" name="Picture 3" descr="C:\Users\Demon\Downloads\2023-10-07 10-21-21.JPG"/>
          <p:cNvPicPr/>
          <p:nvPr/>
        </p:nvPicPr>
        <p:blipFill>
          <a:blip r:embed="rId12"/>
          <a:stretch/>
        </p:blipFill>
        <p:spPr>
          <a:xfrm>
            <a:off x="9164880" y="5359320"/>
            <a:ext cx="3022200" cy="1386360"/>
          </a:xfrm>
          <a:prstGeom prst="rect">
            <a:avLst/>
          </a:prstGeom>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 name="CustomShape 1"/>
          <p:cNvSpPr/>
          <p:nvPr/>
        </p:nvSpPr>
        <p:spPr>
          <a:xfrm>
            <a:off x="155520" y="-144360"/>
            <a:ext cx="304560" cy="304560"/>
          </a:xfrm>
          <a:prstGeom prst="rect">
            <a:avLst/>
          </a:prstGeom>
          <a:noFill/>
          <a:ln>
            <a:noFill/>
          </a:ln>
        </p:spPr>
        <p:style>
          <a:lnRef idx="0">
            <a:scrgbClr r="0" g="0" b="0"/>
          </a:lnRef>
          <a:fillRef idx="0">
            <a:scrgbClr r="0" g="0" b="0"/>
          </a:fillRef>
          <a:effectRef idx="0">
            <a:scrgbClr r="0" g="0" b="0"/>
          </a:effectRef>
          <a:fontRef idx="minor"/>
        </p:style>
      </p:sp>
      <p:sp>
        <p:nvSpPr>
          <p:cNvPr id="297" name="CustomShape 2"/>
          <p:cNvSpPr/>
          <p:nvPr/>
        </p:nvSpPr>
        <p:spPr>
          <a:xfrm>
            <a:off x="307800" y="7920"/>
            <a:ext cx="304560" cy="304560"/>
          </a:xfrm>
          <a:prstGeom prst="rect">
            <a:avLst/>
          </a:prstGeom>
          <a:noFill/>
          <a:ln>
            <a:noFill/>
          </a:ln>
        </p:spPr>
        <p:style>
          <a:lnRef idx="0">
            <a:scrgbClr r="0" g="0" b="0"/>
          </a:lnRef>
          <a:fillRef idx="0">
            <a:scrgbClr r="0" g="0" b="0"/>
          </a:fillRef>
          <a:effectRef idx="0">
            <a:scrgbClr r="0" g="0" b="0"/>
          </a:effectRef>
          <a:fontRef idx="minor"/>
        </p:style>
      </p:sp>
      <p:sp>
        <p:nvSpPr>
          <p:cNvPr id="298" name="CustomShape 3"/>
          <p:cNvSpPr/>
          <p:nvPr/>
        </p:nvSpPr>
        <p:spPr>
          <a:xfrm>
            <a:off x="460440" y="160200"/>
            <a:ext cx="304560" cy="304560"/>
          </a:xfrm>
          <a:prstGeom prst="rect">
            <a:avLst/>
          </a:prstGeom>
          <a:noFill/>
          <a:ln>
            <a:noFill/>
          </a:ln>
        </p:spPr>
        <p:style>
          <a:lnRef idx="0">
            <a:scrgbClr r="0" g="0" b="0"/>
          </a:lnRef>
          <a:fillRef idx="0">
            <a:scrgbClr r="0" g="0" b="0"/>
          </a:fillRef>
          <a:effectRef idx="0">
            <a:scrgbClr r="0" g="0" b="0"/>
          </a:effectRef>
          <a:fontRef idx="minor"/>
        </p:style>
      </p:sp>
      <p:sp>
        <p:nvSpPr>
          <p:cNvPr id="299" name="CustomShape 4"/>
          <p:cNvSpPr/>
          <p:nvPr/>
        </p:nvSpPr>
        <p:spPr>
          <a:xfrm>
            <a:off x="838080" y="365040"/>
            <a:ext cx="10515240" cy="1020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fontScale="86500" lnSpcReduction="10000"/>
          </a:bodyPr>
          <a:lstStyle/>
          <a:p>
            <a:pPr algn="ctr">
              <a:lnSpc>
                <a:spcPct val="90000"/>
              </a:lnSpc>
            </a:pPr>
            <a:r>
              <a:rPr lang="ru-RU" sz="4400" b="0" strike="noStrike" spc="-1">
                <a:solidFill>
                  <a:srgbClr val="000000"/>
                </a:solidFill>
                <a:latin typeface="Arial"/>
                <a:ea typeface="DejaVu Sans"/>
              </a:rPr>
              <a:t>«Субатомные субботы»</a:t>
            </a:r>
            <a:r>
              <a:t/>
            </a:r>
            <a:br/>
            <a:r>
              <a:rPr lang="ru-RU" sz="3600" b="0" strike="noStrike" spc="-1">
                <a:solidFill>
                  <a:srgbClr val="000000"/>
                </a:solidFill>
                <a:latin typeface="Arial"/>
                <a:ea typeface="DejaVu Sans"/>
              </a:rPr>
              <a:t>Совместный проект ОМУС ОИЯИ и СМУ НИИЯФ МГУ</a:t>
            </a:r>
            <a:endParaRPr lang="ru-RU" sz="3600" b="0" strike="noStrike" spc="-1">
              <a:latin typeface="Arial"/>
            </a:endParaRPr>
          </a:p>
        </p:txBody>
      </p:sp>
      <p:sp>
        <p:nvSpPr>
          <p:cNvPr id="300" name="CustomShape 5"/>
          <p:cNvSpPr/>
          <p:nvPr/>
        </p:nvSpPr>
        <p:spPr>
          <a:xfrm>
            <a:off x="650520" y="1577880"/>
            <a:ext cx="4581000" cy="45306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fontScale="88000"/>
          </a:bodyPr>
          <a:lstStyle/>
          <a:p>
            <a:pPr marL="228600" indent="-228240">
              <a:lnSpc>
                <a:spcPct val="90000"/>
              </a:lnSpc>
              <a:spcBef>
                <a:spcPts val="1001"/>
              </a:spcBef>
              <a:buClr>
                <a:srgbClr val="000000"/>
              </a:buClr>
              <a:buFont typeface="Arial"/>
              <a:buChar char="•"/>
            </a:pPr>
            <a:r>
              <a:rPr lang="ru-RU" sz="2800" b="0" strike="noStrike" spc="-1">
                <a:solidFill>
                  <a:srgbClr val="000000"/>
                </a:solidFill>
                <a:latin typeface="Arial"/>
                <a:ea typeface="DejaVu Sans"/>
              </a:rPr>
              <a:t>Популяризация ядерной физики под чай с печеньем</a:t>
            </a:r>
            <a:endParaRPr lang="ru-RU" sz="2800" b="0" strike="noStrike" spc="-1">
              <a:latin typeface="Arial"/>
            </a:endParaRPr>
          </a:p>
          <a:p>
            <a:pPr marL="228600" indent="-228240">
              <a:lnSpc>
                <a:spcPct val="90000"/>
              </a:lnSpc>
              <a:spcBef>
                <a:spcPts val="1001"/>
              </a:spcBef>
              <a:buClr>
                <a:srgbClr val="000000"/>
              </a:buClr>
              <a:buFont typeface="Arial"/>
              <a:buChar char="•"/>
            </a:pPr>
            <a:r>
              <a:rPr lang="ru-RU" sz="2800" b="0" strike="noStrike" spc="-1">
                <a:solidFill>
                  <a:srgbClr val="000000"/>
                </a:solidFill>
                <a:latin typeface="Arial"/>
                <a:ea typeface="DejaVu Sans"/>
              </a:rPr>
              <a:t>Экскурсии в ОИЯИ</a:t>
            </a:r>
            <a:endParaRPr lang="ru-RU" sz="2800" b="0" strike="noStrike" spc="-1">
              <a:latin typeface="Arial"/>
            </a:endParaRPr>
          </a:p>
          <a:p>
            <a:pPr marL="228600" indent="-228240">
              <a:lnSpc>
                <a:spcPct val="90000"/>
              </a:lnSpc>
              <a:spcBef>
                <a:spcPts val="1001"/>
              </a:spcBef>
              <a:buClr>
                <a:srgbClr val="000000"/>
              </a:buClr>
              <a:buFont typeface="Arial"/>
              <a:buChar char="•"/>
            </a:pPr>
            <a:r>
              <a:rPr lang="ru-RU" sz="2800" b="0" strike="noStrike" spc="-1">
                <a:solidFill>
                  <a:srgbClr val="000000"/>
                </a:solidFill>
                <a:latin typeface="Arial"/>
                <a:ea typeface="DejaVu Sans"/>
              </a:rPr>
              <a:t>Привлечение талантливых студентов на ядерное отделение ФФ и базовые кафедры ОИЯИ</a:t>
            </a:r>
            <a:endParaRPr lang="ru-RU" sz="2800" b="0" strike="noStrike" spc="-1">
              <a:latin typeface="Arial"/>
            </a:endParaRPr>
          </a:p>
          <a:p>
            <a:pPr marL="228600" indent="-228240">
              <a:lnSpc>
                <a:spcPct val="90000"/>
              </a:lnSpc>
              <a:spcBef>
                <a:spcPts val="1001"/>
              </a:spcBef>
              <a:buClr>
                <a:srgbClr val="000000"/>
              </a:buClr>
              <a:buFont typeface="Arial"/>
              <a:buChar char="•"/>
            </a:pPr>
            <a:r>
              <a:rPr lang="ru-RU" sz="2800" b="0" strike="noStrike" spc="-1">
                <a:solidFill>
                  <a:srgbClr val="000000"/>
                </a:solidFill>
                <a:latin typeface="Arial"/>
                <a:ea typeface="DejaVu Sans"/>
              </a:rPr>
              <a:t>Развиваем сотрудничество с СМУ НИИЯФ и планируем новые совместные мероприятия</a:t>
            </a:r>
            <a:endParaRPr lang="ru-RU" sz="2800" b="0" strike="noStrike" spc="-1">
              <a:latin typeface="Arial"/>
            </a:endParaRPr>
          </a:p>
        </p:txBody>
      </p:sp>
      <p:pic>
        <p:nvPicPr>
          <p:cNvPr id="301" name="Рисунок 14"/>
          <p:cNvPicPr/>
          <p:nvPr/>
        </p:nvPicPr>
        <p:blipFill>
          <a:blip r:embed="rId2"/>
          <a:stretch/>
        </p:blipFill>
        <p:spPr>
          <a:xfrm>
            <a:off x="5637240" y="3751920"/>
            <a:ext cx="6074280" cy="2787840"/>
          </a:xfrm>
          <a:prstGeom prst="rect">
            <a:avLst/>
          </a:prstGeom>
          <a:ln>
            <a:noFill/>
          </a:ln>
        </p:spPr>
      </p:pic>
      <p:pic>
        <p:nvPicPr>
          <p:cNvPr id="302" name="Рисунок 15"/>
          <p:cNvPicPr/>
          <p:nvPr/>
        </p:nvPicPr>
        <p:blipFill>
          <a:blip r:embed="rId3"/>
          <a:srcRect l="7137" t="39423"/>
          <a:stretch/>
        </p:blipFill>
        <p:spPr>
          <a:xfrm>
            <a:off x="5637240" y="1456200"/>
            <a:ext cx="6074280" cy="2419200"/>
          </a:xfrm>
          <a:prstGeom prst="rect">
            <a:avLst/>
          </a:prstGeom>
          <a:ln>
            <a:noFill/>
          </a:ln>
        </p:spPr>
      </p:pic>
      <p:pic>
        <p:nvPicPr>
          <p:cNvPr id="303" name="Рисунок 16"/>
          <p:cNvPicPr/>
          <p:nvPr/>
        </p:nvPicPr>
        <p:blipFill>
          <a:blip r:embed="rId4"/>
          <a:stretch/>
        </p:blipFill>
        <p:spPr>
          <a:xfrm>
            <a:off x="169560" y="108720"/>
            <a:ext cx="1555560" cy="1468800"/>
          </a:xfrm>
          <a:prstGeom prst="rect">
            <a:avLst/>
          </a:prstGeom>
          <a:ln>
            <a:noFill/>
          </a:ln>
        </p:spPr>
      </p:pic>
      <p:pic>
        <p:nvPicPr>
          <p:cNvPr id="304" name="Рисунок 17"/>
          <p:cNvPicPr/>
          <p:nvPr/>
        </p:nvPicPr>
        <p:blipFill>
          <a:blip r:embed="rId5"/>
          <a:stretch/>
        </p:blipFill>
        <p:spPr>
          <a:xfrm>
            <a:off x="10463400" y="108720"/>
            <a:ext cx="1620360" cy="1020240"/>
          </a:xfrm>
          <a:prstGeom prst="rect">
            <a:avLst/>
          </a:prstGeom>
          <a:ln>
            <a:noFill/>
          </a:ln>
        </p:spPr>
      </p:pic>
      <p:pic>
        <p:nvPicPr>
          <p:cNvPr id="305" name="Picture 2" descr="AYSS_LOGO_PNG (5).png"/>
          <p:cNvPicPr/>
          <p:nvPr/>
        </p:nvPicPr>
        <p:blipFill>
          <a:blip r:embed="rId6"/>
          <a:stretch/>
        </p:blipFill>
        <p:spPr>
          <a:xfrm>
            <a:off x="10879560" y="5635440"/>
            <a:ext cx="1303560" cy="1222200"/>
          </a:xfrm>
          <a:prstGeom prst="rect">
            <a:avLst/>
          </a:prstGeom>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6" name="Picture 2" descr="AYSS_LOGO_PNG (5).png"/>
          <p:cNvPicPr/>
          <p:nvPr/>
        </p:nvPicPr>
        <p:blipFill>
          <a:blip r:embed="rId2"/>
          <a:stretch/>
        </p:blipFill>
        <p:spPr>
          <a:xfrm>
            <a:off x="10879560" y="5635440"/>
            <a:ext cx="1303560" cy="1222200"/>
          </a:xfrm>
          <a:prstGeom prst="rect">
            <a:avLst/>
          </a:prstGeom>
          <a:ln>
            <a:noFill/>
          </a:ln>
        </p:spPr>
      </p:pic>
      <p:pic>
        <p:nvPicPr>
          <p:cNvPr id="307" name="Picture 2" descr="C:\Users\Demon\Downloads\A4_Poster_horiz3.png"/>
          <p:cNvPicPr/>
          <p:nvPr/>
        </p:nvPicPr>
        <p:blipFill>
          <a:blip r:embed="rId3"/>
          <a:stretch/>
        </p:blipFill>
        <p:spPr>
          <a:xfrm>
            <a:off x="5388120" y="0"/>
            <a:ext cx="6803640" cy="4809600"/>
          </a:xfrm>
          <a:prstGeom prst="rect">
            <a:avLst/>
          </a:prstGeom>
          <a:ln>
            <a:noFill/>
          </a:ln>
        </p:spPr>
      </p:pic>
      <p:pic>
        <p:nvPicPr>
          <p:cNvPr id="308" name="Picture 3" descr="C:\Users\Demon\Downloads\jinr English.jpg"/>
          <p:cNvPicPr/>
          <p:nvPr/>
        </p:nvPicPr>
        <p:blipFill>
          <a:blip r:embed="rId4"/>
          <a:stretch/>
        </p:blipFill>
        <p:spPr>
          <a:xfrm>
            <a:off x="285120" y="0"/>
            <a:ext cx="4856760" cy="5604120"/>
          </a:xfrm>
          <a:prstGeom prst="rect">
            <a:avLst/>
          </a:prstGeom>
          <a:ln>
            <a:noFill/>
          </a:ln>
        </p:spPr>
      </p:pic>
      <p:sp>
        <p:nvSpPr>
          <p:cNvPr id="309" name="CustomShape 1"/>
          <p:cNvSpPr/>
          <p:nvPr/>
        </p:nvSpPr>
        <p:spPr>
          <a:xfrm>
            <a:off x="6260400" y="5989320"/>
            <a:ext cx="3256560" cy="45612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n-US" sz="2400" b="1" strike="noStrike" cap="small" spc="-1">
                <a:solidFill>
                  <a:srgbClr val="000000"/>
                </a:solidFill>
                <a:latin typeface="Times New Roman"/>
                <a:ea typeface="DejaVu Sans"/>
              </a:rPr>
              <a:t>https://mc2.ub.am</a:t>
            </a:r>
            <a:r>
              <a:rPr lang="en-US" sz="1800" b="1" strike="noStrike" spc="-1">
                <a:solidFill>
                  <a:srgbClr val="000000"/>
                </a:solidFill>
                <a:latin typeface="Arial"/>
                <a:ea typeface="DejaVu Sans"/>
              </a:rPr>
              <a:t>/</a:t>
            </a:r>
            <a:endParaRPr lang="ru-RU" sz="1800" b="0" strike="noStrike" spc="-1">
              <a:latin typeface="Arial"/>
            </a:endParaRPr>
          </a:p>
        </p:txBody>
      </p:sp>
      <p:pic>
        <p:nvPicPr>
          <p:cNvPr id="310" name="Picture 7"/>
          <p:cNvPicPr/>
          <p:nvPr/>
        </p:nvPicPr>
        <p:blipFill>
          <a:blip r:embed="rId5"/>
          <a:stretch/>
        </p:blipFill>
        <p:spPr>
          <a:xfrm>
            <a:off x="5784480" y="4809960"/>
            <a:ext cx="4208400" cy="1179000"/>
          </a:xfrm>
          <a:prstGeom prst="rect">
            <a:avLst/>
          </a:prstGeom>
          <a:ln>
            <a:noFill/>
          </a:ln>
        </p:spPr>
      </p:pic>
      <p:pic>
        <p:nvPicPr>
          <p:cNvPr id="311" name="Picture 2"/>
          <p:cNvPicPr/>
          <p:nvPr/>
        </p:nvPicPr>
        <p:blipFill>
          <a:blip r:embed="rId6"/>
          <a:stretch/>
        </p:blipFill>
        <p:spPr>
          <a:xfrm>
            <a:off x="567360" y="5604480"/>
            <a:ext cx="4291920" cy="1231560"/>
          </a:xfrm>
          <a:prstGeom prst="rect">
            <a:avLst/>
          </a:prstGeom>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2" name="Picture 23" descr="C:\Users\Demon\Downloads\photo_5447495016986558103_x.jpg"/>
          <p:cNvPicPr/>
          <p:nvPr/>
        </p:nvPicPr>
        <p:blipFill>
          <a:blip r:embed="rId2"/>
          <a:stretch/>
        </p:blipFill>
        <p:spPr>
          <a:xfrm>
            <a:off x="7320240" y="3887280"/>
            <a:ext cx="4127040" cy="2749680"/>
          </a:xfrm>
          <a:prstGeom prst="rect">
            <a:avLst/>
          </a:prstGeom>
          <a:ln>
            <a:noFill/>
          </a:ln>
        </p:spPr>
      </p:pic>
      <p:pic>
        <p:nvPicPr>
          <p:cNvPr id="313" name="Picture 2" descr="AYSS_LOGO_PNG (5).png"/>
          <p:cNvPicPr/>
          <p:nvPr/>
        </p:nvPicPr>
        <p:blipFill>
          <a:blip r:embed="rId3"/>
          <a:stretch/>
        </p:blipFill>
        <p:spPr>
          <a:xfrm>
            <a:off x="10879560" y="5635440"/>
            <a:ext cx="1303560" cy="1222200"/>
          </a:xfrm>
          <a:prstGeom prst="rect">
            <a:avLst/>
          </a:prstGeom>
          <a:ln>
            <a:noFill/>
          </a:ln>
        </p:spPr>
      </p:pic>
      <p:pic>
        <p:nvPicPr>
          <p:cNvPr id="314" name="Picture 6" descr="http://www.jinr.ru/wp-content/uploads/2017/02/kendo1.jpg"/>
          <p:cNvPicPr/>
          <p:nvPr/>
        </p:nvPicPr>
        <p:blipFill>
          <a:blip r:embed="rId4"/>
          <a:stretch/>
        </p:blipFill>
        <p:spPr>
          <a:xfrm>
            <a:off x="4079880" y="192960"/>
            <a:ext cx="4370040" cy="2807640"/>
          </a:xfrm>
          <a:prstGeom prst="rect">
            <a:avLst/>
          </a:prstGeom>
          <a:ln>
            <a:noFill/>
          </a:ln>
        </p:spPr>
      </p:pic>
      <p:pic>
        <p:nvPicPr>
          <p:cNvPr id="315" name="Picture 19" descr="C:\Users\Demon\Downloads\photo_5447485988965303017_x.jpg"/>
          <p:cNvPicPr/>
          <p:nvPr/>
        </p:nvPicPr>
        <p:blipFill>
          <a:blip r:embed="rId5"/>
          <a:stretch/>
        </p:blipFill>
        <p:spPr>
          <a:xfrm>
            <a:off x="4583880" y="2668320"/>
            <a:ext cx="2976480" cy="3968640"/>
          </a:xfrm>
          <a:prstGeom prst="rect">
            <a:avLst/>
          </a:prstGeom>
          <a:ln>
            <a:noFill/>
          </a:ln>
        </p:spPr>
      </p:pic>
      <p:pic>
        <p:nvPicPr>
          <p:cNvPr id="316" name="Picture 21" descr="C:\Users\Demon\Downloads\photo_5447485988965303014_x.jpg"/>
          <p:cNvPicPr/>
          <p:nvPr/>
        </p:nvPicPr>
        <p:blipFill>
          <a:blip r:embed="rId6"/>
          <a:stretch/>
        </p:blipFill>
        <p:spPr>
          <a:xfrm>
            <a:off x="8559720" y="129600"/>
            <a:ext cx="2971440" cy="3962160"/>
          </a:xfrm>
          <a:prstGeom prst="rect">
            <a:avLst/>
          </a:prstGeom>
          <a:ln>
            <a:noFill/>
          </a:ln>
        </p:spPr>
      </p:pic>
      <p:sp>
        <p:nvSpPr>
          <p:cNvPr id="317" name="CustomShape 1"/>
          <p:cNvSpPr/>
          <p:nvPr/>
        </p:nvSpPr>
        <p:spPr>
          <a:xfrm>
            <a:off x="155520" y="-144360"/>
            <a:ext cx="304560" cy="304560"/>
          </a:xfrm>
          <a:prstGeom prst="rect">
            <a:avLst/>
          </a:prstGeom>
          <a:noFill/>
          <a:ln>
            <a:noFill/>
          </a:ln>
        </p:spPr>
        <p:style>
          <a:lnRef idx="0">
            <a:scrgbClr r="0" g="0" b="0"/>
          </a:lnRef>
          <a:fillRef idx="0">
            <a:scrgbClr r="0" g="0" b="0"/>
          </a:fillRef>
          <a:effectRef idx="0">
            <a:scrgbClr r="0" g="0" b="0"/>
          </a:effectRef>
          <a:fontRef idx="minor"/>
        </p:style>
      </p:sp>
      <p:pic>
        <p:nvPicPr>
          <p:cNvPr id="318" name="Picture 2"/>
          <p:cNvPicPr/>
          <p:nvPr/>
        </p:nvPicPr>
        <p:blipFill>
          <a:blip r:embed="rId7"/>
          <a:srcRect l="47509" t="41867" r="17601" b="21237"/>
          <a:stretch/>
        </p:blipFill>
        <p:spPr>
          <a:xfrm>
            <a:off x="31680" y="3000960"/>
            <a:ext cx="4378320" cy="3085920"/>
          </a:xfrm>
          <a:prstGeom prst="rect">
            <a:avLst/>
          </a:prstGeom>
          <a:ln>
            <a:noFill/>
          </a:ln>
        </p:spPr>
      </p:pic>
      <p:pic>
        <p:nvPicPr>
          <p:cNvPr id="319" name="Picture 2" descr="C:\Users\Demon\Downloads\photo1706360304.jpeg"/>
          <p:cNvPicPr/>
          <p:nvPr/>
        </p:nvPicPr>
        <p:blipFill>
          <a:blip r:embed="rId8"/>
          <a:srcRect l="6771" t="24303" r="5832" b="25276"/>
          <a:stretch/>
        </p:blipFill>
        <p:spPr>
          <a:xfrm>
            <a:off x="24480" y="521280"/>
            <a:ext cx="4767480" cy="2062440"/>
          </a:xfrm>
          <a:prstGeom prst="rect">
            <a:avLst/>
          </a:prstGeom>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0" name="Picture 23" descr="C:\Users\Demon\Downloads\photo_5447495016986558103_x.jpg"/>
          <p:cNvPicPr/>
          <p:nvPr/>
        </p:nvPicPr>
        <p:blipFill>
          <a:blip r:embed="rId2"/>
          <a:stretch/>
        </p:blipFill>
        <p:spPr>
          <a:xfrm>
            <a:off x="7320240" y="3887280"/>
            <a:ext cx="4127040" cy="2749680"/>
          </a:xfrm>
          <a:prstGeom prst="rect">
            <a:avLst/>
          </a:prstGeom>
          <a:ln>
            <a:noFill/>
          </a:ln>
        </p:spPr>
      </p:pic>
      <p:pic>
        <p:nvPicPr>
          <p:cNvPr id="321" name="Picture 2" descr="AYSS_LOGO_PNG (5).png"/>
          <p:cNvPicPr/>
          <p:nvPr/>
        </p:nvPicPr>
        <p:blipFill>
          <a:blip r:embed="rId3"/>
          <a:stretch/>
        </p:blipFill>
        <p:spPr>
          <a:xfrm>
            <a:off x="10879560" y="5635440"/>
            <a:ext cx="1303560" cy="1222200"/>
          </a:xfrm>
          <a:prstGeom prst="rect">
            <a:avLst/>
          </a:prstGeom>
          <a:ln>
            <a:noFill/>
          </a:ln>
        </p:spPr>
      </p:pic>
      <p:pic>
        <p:nvPicPr>
          <p:cNvPr id="322" name="Picture 6" descr="http://www.jinr.ru/wp-content/uploads/2017/02/kendo1.jpg"/>
          <p:cNvPicPr/>
          <p:nvPr/>
        </p:nvPicPr>
        <p:blipFill>
          <a:blip r:embed="rId4"/>
          <a:stretch/>
        </p:blipFill>
        <p:spPr>
          <a:xfrm>
            <a:off x="4079880" y="192960"/>
            <a:ext cx="4370040" cy="2807640"/>
          </a:xfrm>
          <a:prstGeom prst="rect">
            <a:avLst/>
          </a:prstGeom>
          <a:ln>
            <a:noFill/>
          </a:ln>
        </p:spPr>
      </p:pic>
      <p:pic>
        <p:nvPicPr>
          <p:cNvPr id="323" name="Picture 19" descr="C:\Users\Demon\Downloads\photo_5447485988965303017_x.jpg"/>
          <p:cNvPicPr/>
          <p:nvPr/>
        </p:nvPicPr>
        <p:blipFill>
          <a:blip r:embed="rId5"/>
          <a:stretch/>
        </p:blipFill>
        <p:spPr>
          <a:xfrm>
            <a:off x="4583880" y="2668320"/>
            <a:ext cx="2976480" cy="3968640"/>
          </a:xfrm>
          <a:prstGeom prst="rect">
            <a:avLst/>
          </a:prstGeom>
          <a:ln>
            <a:noFill/>
          </a:ln>
        </p:spPr>
      </p:pic>
      <p:pic>
        <p:nvPicPr>
          <p:cNvPr id="324" name="Picture 21" descr="C:\Users\Demon\Downloads\photo_5447485988965303014_x.jpg"/>
          <p:cNvPicPr/>
          <p:nvPr/>
        </p:nvPicPr>
        <p:blipFill>
          <a:blip r:embed="rId6"/>
          <a:stretch/>
        </p:blipFill>
        <p:spPr>
          <a:xfrm>
            <a:off x="8559720" y="129600"/>
            <a:ext cx="2971440" cy="3962160"/>
          </a:xfrm>
          <a:prstGeom prst="rect">
            <a:avLst/>
          </a:prstGeom>
          <a:ln>
            <a:noFill/>
          </a:ln>
        </p:spPr>
      </p:pic>
      <p:sp>
        <p:nvSpPr>
          <p:cNvPr id="325" name="CustomShape 1"/>
          <p:cNvSpPr/>
          <p:nvPr/>
        </p:nvSpPr>
        <p:spPr>
          <a:xfrm>
            <a:off x="155520" y="-144360"/>
            <a:ext cx="304560" cy="304560"/>
          </a:xfrm>
          <a:prstGeom prst="rect">
            <a:avLst/>
          </a:prstGeom>
          <a:noFill/>
          <a:ln>
            <a:noFill/>
          </a:ln>
        </p:spPr>
        <p:style>
          <a:lnRef idx="0">
            <a:scrgbClr r="0" g="0" b="0"/>
          </a:lnRef>
          <a:fillRef idx="0">
            <a:scrgbClr r="0" g="0" b="0"/>
          </a:fillRef>
          <a:effectRef idx="0">
            <a:scrgbClr r="0" g="0" b="0"/>
          </a:effectRef>
          <a:fontRef idx="minor"/>
        </p:style>
      </p:sp>
      <p:pic>
        <p:nvPicPr>
          <p:cNvPr id="326" name="Picture 2"/>
          <p:cNvPicPr/>
          <p:nvPr/>
        </p:nvPicPr>
        <p:blipFill>
          <a:blip r:embed="rId7"/>
          <a:srcRect l="47509" t="41867" r="17601" b="21237"/>
          <a:stretch/>
        </p:blipFill>
        <p:spPr>
          <a:xfrm>
            <a:off x="31680" y="3000960"/>
            <a:ext cx="4378320" cy="3085920"/>
          </a:xfrm>
          <a:prstGeom prst="rect">
            <a:avLst/>
          </a:prstGeom>
          <a:ln>
            <a:noFill/>
          </a:ln>
        </p:spPr>
      </p:pic>
      <p:pic>
        <p:nvPicPr>
          <p:cNvPr id="327" name="Picture 2" descr="C:\Users\Demon\Downloads\photo1706360304.jpeg"/>
          <p:cNvPicPr/>
          <p:nvPr/>
        </p:nvPicPr>
        <p:blipFill>
          <a:blip r:embed="rId8"/>
          <a:srcRect l="6771" t="24303" r="5832" b="25276"/>
          <a:stretch/>
        </p:blipFill>
        <p:spPr>
          <a:xfrm>
            <a:off x="24480" y="521280"/>
            <a:ext cx="4767480" cy="2062440"/>
          </a:xfrm>
          <a:prstGeom prst="rect">
            <a:avLst/>
          </a:prstGeom>
          <a:ln>
            <a:noFill/>
          </a:ln>
        </p:spPr>
      </p:pic>
      <p:pic>
        <p:nvPicPr>
          <p:cNvPr id="328" name="Picture 2" descr="C:\Users\Demon\Downloads\photo1711614278.jpeg"/>
          <p:cNvPicPr/>
          <p:nvPr/>
        </p:nvPicPr>
        <p:blipFill>
          <a:blip r:embed="rId9"/>
          <a:stretch/>
        </p:blipFill>
        <p:spPr>
          <a:xfrm>
            <a:off x="704520" y="538560"/>
            <a:ext cx="4383000" cy="5844240"/>
          </a:xfrm>
          <a:prstGeom prst="rect">
            <a:avLst/>
          </a:prstGeom>
          <a:ln>
            <a:noFill/>
          </a:ln>
        </p:spPr>
      </p:pic>
      <p:pic>
        <p:nvPicPr>
          <p:cNvPr id="329" name="Picture 3" descr="C:\Users\Demon\Downloads\photo1711614278 (1).jpeg"/>
          <p:cNvPicPr/>
          <p:nvPr/>
        </p:nvPicPr>
        <p:blipFill>
          <a:blip r:embed="rId10"/>
          <a:stretch/>
        </p:blipFill>
        <p:spPr>
          <a:xfrm>
            <a:off x="5678280" y="538560"/>
            <a:ext cx="4392000" cy="5856120"/>
          </a:xfrm>
          <a:prstGeom prst="rect">
            <a:avLst/>
          </a:prstGeom>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0" name="Picture 2" descr="AYSS_LOGO_PNG (5).png"/>
          <p:cNvPicPr/>
          <p:nvPr/>
        </p:nvPicPr>
        <p:blipFill>
          <a:blip r:embed="rId3"/>
          <a:stretch/>
        </p:blipFill>
        <p:spPr>
          <a:xfrm>
            <a:off x="10879560" y="5635440"/>
            <a:ext cx="1303560" cy="1222200"/>
          </a:xfrm>
          <a:prstGeom prst="rect">
            <a:avLst/>
          </a:prstGeom>
          <a:ln>
            <a:noFill/>
          </a:ln>
        </p:spPr>
      </p:pic>
      <p:sp>
        <p:nvSpPr>
          <p:cNvPr id="331" name="CustomShape 1"/>
          <p:cNvSpPr/>
          <p:nvPr/>
        </p:nvSpPr>
        <p:spPr>
          <a:xfrm>
            <a:off x="3690360" y="794880"/>
            <a:ext cx="4811040" cy="7725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a:bodyPr>
          <a:lstStyle/>
          <a:p>
            <a:pPr algn="ctr">
              <a:lnSpc>
                <a:spcPct val="90000"/>
              </a:lnSpc>
            </a:pPr>
            <a:r>
              <a:rPr lang="ru-RU" sz="2800" b="0" strike="noStrike" cap="small" spc="-1">
                <a:solidFill>
                  <a:srgbClr val="000000"/>
                </a:solidFill>
                <a:latin typeface="Times New Roman"/>
                <a:ea typeface="DejaVu Sans"/>
              </a:rPr>
              <a:t>Материальная</a:t>
            </a:r>
            <a:r>
              <a:rPr lang="ru-RU" sz="4400" b="1" strike="noStrike" spc="-1">
                <a:solidFill>
                  <a:srgbClr val="000000"/>
                </a:solidFill>
                <a:latin typeface="Times New Roman"/>
                <a:ea typeface="DejaVu Sans"/>
              </a:rPr>
              <a:t> </a:t>
            </a:r>
            <a:r>
              <a:rPr lang="ru-RU" sz="2800" b="0" strike="noStrike" cap="small" spc="-1">
                <a:solidFill>
                  <a:srgbClr val="000000"/>
                </a:solidFill>
                <a:latin typeface="Times New Roman"/>
                <a:ea typeface="DejaVu Sans"/>
              </a:rPr>
              <a:t>форма</a:t>
            </a:r>
            <a:endParaRPr lang="ru-RU" sz="2800" b="0" strike="noStrike" spc="-1">
              <a:latin typeface="Arial"/>
            </a:endParaRPr>
          </a:p>
        </p:txBody>
      </p:sp>
      <p:sp>
        <p:nvSpPr>
          <p:cNvPr id="332" name="CustomShape 2"/>
          <p:cNvSpPr/>
          <p:nvPr/>
        </p:nvSpPr>
        <p:spPr>
          <a:xfrm>
            <a:off x="1077480" y="1824120"/>
            <a:ext cx="9920520" cy="30142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fontScale="94000"/>
          </a:bodyPr>
          <a:lstStyle/>
          <a:p>
            <a:pPr marL="685800" lvl="1" indent="-228240" algn="ctr">
              <a:lnSpc>
                <a:spcPct val="90000"/>
              </a:lnSpc>
              <a:spcBef>
                <a:spcPts val="499"/>
              </a:spcBef>
              <a:buClr>
                <a:srgbClr val="000000"/>
              </a:buClr>
              <a:buFont typeface="Wingdings" charset="2"/>
              <a:buChar char=""/>
            </a:pPr>
            <a:r>
              <a:rPr lang="ru-RU" sz="2400" b="0" u="sng" strike="noStrike" cap="small" spc="-1">
                <a:solidFill>
                  <a:srgbClr val="000000"/>
                </a:solidFill>
                <a:uFillTx/>
                <a:latin typeface="Times New Roman"/>
                <a:ea typeface="DejaVu Sans"/>
              </a:rPr>
              <a:t>Гранты ОМУС; </a:t>
            </a:r>
            <a:endParaRPr lang="ru-RU" sz="2400" b="0" strike="noStrike" spc="-1">
              <a:latin typeface="Arial"/>
            </a:endParaRPr>
          </a:p>
          <a:p>
            <a:pPr marL="685800" lvl="1" indent="-228240" algn="ctr">
              <a:lnSpc>
                <a:spcPct val="90000"/>
              </a:lnSpc>
              <a:spcBef>
                <a:spcPts val="499"/>
              </a:spcBef>
              <a:buClr>
                <a:srgbClr val="000000"/>
              </a:buClr>
              <a:buFont typeface="Wingdings" charset="2"/>
              <a:buChar char=""/>
            </a:pPr>
            <a:r>
              <a:rPr lang="ru-RU" sz="2400" b="0" strike="noStrike" cap="small" spc="-1">
                <a:solidFill>
                  <a:srgbClr val="000000"/>
                </a:solidFill>
                <a:latin typeface="Times New Roman"/>
                <a:ea typeface="DejaVu Sans"/>
              </a:rPr>
              <a:t>Надбавка для высококвалифицированного персонала (градация с учетом уч. степени)</a:t>
            </a:r>
            <a:endParaRPr lang="ru-RU" sz="2400" b="0" strike="noStrike" spc="-1">
              <a:latin typeface="Arial"/>
            </a:endParaRPr>
          </a:p>
          <a:p>
            <a:pPr marL="685800" lvl="1" indent="-228240" algn="ctr">
              <a:lnSpc>
                <a:spcPct val="90000"/>
              </a:lnSpc>
              <a:spcBef>
                <a:spcPts val="499"/>
              </a:spcBef>
              <a:buClr>
                <a:srgbClr val="000000"/>
              </a:buClr>
              <a:buFont typeface="Wingdings" charset="2"/>
              <a:buChar char=""/>
            </a:pPr>
            <a:r>
              <a:rPr lang="ru-RU" sz="2400" b="0" strike="noStrike" cap="small" spc="-1">
                <a:solidFill>
                  <a:srgbClr val="000000"/>
                </a:solidFill>
                <a:latin typeface="Times New Roman"/>
                <a:ea typeface="DejaVu Sans"/>
              </a:rPr>
              <a:t>Именные стипендии в лабораториях</a:t>
            </a:r>
            <a:r>
              <a:rPr lang="en-US" sz="2400" b="0" strike="noStrike" cap="small" spc="-1">
                <a:solidFill>
                  <a:srgbClr val="000000"/>
                </a:solidFill>
                <a:latin typeface="Times New Roman"/>
                <a:ea typeface="DejaVu Sans"/>
              </a:rPr>
              <a:t>; </a:t>
            </a:r>
            <a:endParaRPr lang="ru-RU" sz="2400" b="0" strike="noStrike" spc="-1">
              <a:latin typeface="Arial"/>
            </a:endParaRPr>
          </a:p>
          <a:p>
            <a:pPr marL="685800" lvl="1" indent="-228240" algn="ctr">
              <a:lnSpc>
                <a:spcPct val="90000"/>
              </a:lnSpc>
              <a:spcBef>
                <a:spcPts val="499"/>
              </a:spcBef>
              <a:buClr>
                <a:srgbClr val="000000"/>
              </a:buClr>
              <a:buFont typeface="Wingdings" charset="2"/>
              <a:buChar char=""/>
            </a:pPr>
            <a:r>
              <a:rPr lang="ru-RU" sz="2400" b="0" u="sng" strike="noStrike" cap="small" spc="-1">
                <a:solidFill>
                  <a:srgbClr val="000000"/>
                </a:solidFill>
                <a:uFillTx/>
                <a:latin typeface="Times New Roman"/>
                <a:ea typeface="DejaVu Sans"/>
              </a:rPr>
              <a:t>Премии ОИЯИ для молодых ученых и специалистов; </a:t>
            </a:r>
            <a:endParaRPr lang="ru-RU" sz="2400" b="0" strike="noStrike" spc="-1">
              <a:latin typeface="Arial"/>
            </a:endParaRPr>
          </a:p>
          <a:p>
            <a:pPr marL="685800" lvl="1" indent="-228240" algn="ctr">
              <a:lnSpc>
                <a:spcPct val="90000"/>
              </a:lnSpc>
              <a:spcBef>
                <a:spcPts val="499"/>
              </a:spcBef>
              <a:buClr>
                <a:srgbClr val="000000"/>
              </a:buClr>
              <a:buFont typeface="Wingdings" charset="2"/>
              <a:buChar char=""/>
            </a:pPr>
            <a:r>
              <a:rPr lang="ru-RU" sz="2400" b="0" strike="noStrike" cap="small" spc="-1">
                <a:solidFill>
                  <a:srgbClr val="000000"/>
                </a:solidFill>
                <a:latin typeface="Times New Roman"/>
                <a:ea typeface="DejaVu Sans"/>
              </a:rPr>
              <a:t>Премии за лучшие постерные доклады на постер-сессиях ПКК;</a:t>
            </a:r>
            <a:endParaRPr lang="ru-RU" sz="2400" b="0" strike="noStrike" spc="-1">
              <a:latin typeface="Arial"/>
            </a:endParaRPr>
          </a:p>
          <a:p>
            <a:pPr marL="685800" lvl="1" indent="-228240" algn="ctr">
              <a:lnSpc>
                <a:spcPct val="90000"/>
              </a:lnSpc>
              <a:spcBef>
                <a:spcPts val="499"/>
              </a:spcBef>
              <a:buClr>
                <a:srgbClr val="000000"/>
              </a:buClr>
              <a:buFont typeface="Wingdings" charset="2"/>
              <a:buChar char=""/>
            </a:pPr>
            <a:r>
              <a:rPr lang="ru-RU" sz="2400" b="0" strike="noStrike" cap="small" spc="-1">
                <a:solidFill>
                  <a:srgbClr val="000000"/>
                </a:solidFill>
                <a:latin typeface="Times New Roman"/>
                <a:ea typeface="DejaVu Sans"/>
              </a:rPr>
              <a:t>Единоразовая премия от дирекции ОИЯИ за присуждение степени;</a:t>
            </a:r>
            <a:endParaRPr lang="ru-RU" sz="2400" b="0" strike="noStrike" spc="-1">
              <a:latin typeface="Arial"/>
            </a:endParaRPr>
          </a:p>
          <a:p>
            <a:pPr marL="457200" algn="ctr">
              <a:lnSpc>
                <a:spcPct val="90000"/>
              </a:lnSpc>
              <a:spcBef>
                <a:spcPts val="499"/>
              </a:spcBef>
              <a:tabLst>
                <a:tab pos="0" algn="l"/>
              </a:tabLst>
            </a:pPr>
            <a:endParaRPr lang="ru-RU" sz="2400" b="0" strike="noStrike" spc="-1">
              <a:latin typeface="Arial"/>
            </a:endParaRPr>
          </a:p>
        </p:txBody>
      </p:sp>
      <p:sp>
        <p:nvSpPr>
          <p:cNvPr id="333" name="CustomShape 3"/>
          <p:cNvSpPr/>
          <p:nvPr/>
        </p:nvSpPr>
        <p:spPr>
          <a:xfrm>
            <a:off x="0" y="0"/>
            <a:ext cx="12191760" cy="4561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ru-RU" sz="2400" b="0" strike="noStrike" cap="small" spc="-1">
                <a:solidFill>
                  <a:srgbClr val="000000"/>
                </a:solidFill>
                <a:latin typeface="Times New Roman"/>
                <a:ea typeface="DejaVu Sans"/>
              </a:rPr>
              <a:t>Инструменты стимулирования</a:t>
            </a:r>
            <a:endParaRPr lang="ru-RU" sz="2400" b="0" strike="noStrike" spc="-1">
              <a:latin typeface="Arial"/>
            </a:endParaRPr>
          </a:p>
        </p:txBody>
      </p:sp>
      <p:sp>
        <p:nvSpPr>
          <p:cNvPr id="334" name="CustomShape 4"/>
          <p:cNvSpPr/>
          <p:nvPr/>
        </p:nvSpPr>
        <p:spPr>
          <a:xfrm>
            <a:off x="1801080" y="4854600"/>
            <a:ext cx="8589240" cy="13917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marL="228600" indent="-228240" algn="ctr">
              <a:lnSpc>
                <a:spcPct val="90000"/>
              </a:lnSpc>
              <a:spcBef>
                <a:spcPts val="1001"/>
              </a:spcBef>
              <a:buClr>
                <a:srgbClr val="000000"/>
              </a:buClr>
              <a:buFont typeface="Wingdings" charset="2"/>
              <a:buChar char=""/>
            </a:pPr>
            <a:r>
              <a:rPr lang="ru-RU" sz="2400" b="1" strike="noStrike" cap="small" spc="-1">
                <a:solidFill>
                  <a:srgbClr val="000000"/>
                </a:solidFill>
                <a:latin typeface="Times New Roman"/>
                <a:ea typeface="DejaVu Sans"/>
              </a:rPr>
              <a:t>Жилищные сертификаты Московской области</a:t>
            </a:r>
            <a:endParaRPr lang="ru-RU" sz="2400" b="0" strike="noStrike" spc="-1">
              <a:latin typeface="Arial"/>
            </a:endParaRPr>
          </a:p>
          <a:p>
            <a:pPr marL="228600" indent="-228240" algn="ctr">
              <a:lnSpc>
                <a:spcPct val="90000"/>
              </a:lnSpc>
              <a:spcBef>
                <a:spcPts val="1001"/>
              </a:spcBef>
              <a:buClr>
                <a:srgbClr val="000000"/>
              </a:buClr>
              <a:buFont typeface="Wingdings" charset="2"/>
              <a:buChar char=""/>
            </a:pPr>
            <a:r>
              <a:rPr lang="ru-RU" sz="2400" b="1" strike="noStrike" cap="small" spc="-1">
                <a:solidFill>
                  <a:srgbClr val="000000"/>
                </a:solidFill>
                <a:latin typeface="Times New Roman"/>
                <a:ea typeface="DejaVu Sans"/>
              </a:rPr>
              <a:t>Премия Губернатора Московской области</a:t>
            </a:r>
            <a:endParaRPr lang="ru-RU" sz="2400" b="0" strike="noStrike" spc="-1">
              <a:latin typeface="Arial"/>
            </a:endParaRPr>
          </a:p>
          <a:p>
            <a:pPr marL="228600" indent="-228240" algn="ctr">
              <a:lnSpc>
                <a:spcPct val="90000"/>
              </a:lnSpc>
              <a:spcBef>
                <a:spcPts val="1001"/>
              </a:spcBef>
              <a:buClr>
                <a:srgbClr val="000000"/>
              </a:buClr>
              <a:buFont typeface="Wingdings" charset="2"/>
              <a:buChar char=""/>
            </a:pPr>
            <a:r>
              <a:rPr lang="ru-RU" sz="2400" b="1" strike="noStrike" cap="small" spc="-1">
                <a:solidFill>
                  <a:srgbClr val="000000"/>
                </a:solidFill>
                <a:latin typeface="Times New Roman"/>
                <a:ea typeface="DejaVu Sans"/>
              </a:rPr>
              <a:t>Гранты правительства Московской области</a:t>
            </a:r>
            <a:endParaRPr lang="ru-RU" sz="2400" b="0" strike="noStrike" spc="-1">
              <a:latin typeface="Arial"/>
            </a:endParaRPr>
          </a:p>
          <a:p>
            <a:pPr algn="ctr">
              <a:lnSpc>
                <a:spcPct val="90000"/>
              </a:lnSpc>
              <a:spcBef>
                <a:spcPts val="1001"/>
              </a:spcBef>
              <a:tabLst>
                <a:tab pos="0" algn="l"/>
              </a:tabLst>
            </a:pPr>
            <a:endParaRPr lang="ru-RU" sz="2400" b="0" strike="noStrike" spc="-1">
              <a:latin typeface="Arial"/>
            </a:endParaRPr>
          </a:p>
          <a:p>
            <a:pPr algn="ctr">
              <a:lnSpc>
                <a:spcPct val="90000"/>
              </a:lnSpc>
              <a:spcBef>
                <a:spcPts val="1001"/>
              </a:spcBef>
              <a:tabLst>
                <a:tab pos="0" algn="l"/>
              </a:tabLst>
            </a:pPr>
            <a:endParaRPr lang="ru-RU" sz="24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5" name="Picture 2" descr="AYSS_LOGO_PNG (5).png"/>
          <p:cNvPicPr/>
          <p:nvPr/>
        </p:nvPicPr>
        <p:blipFill>
          <a:blip r:embed="rId2"/>
          <a:stretch/>
        </p:blipFill>
        <p:spPr>
          <a:xfrm>
            <a:off x="10879560" y="5635440"/>
            <a:ext cx="1303560" cy="1222200"/>
          </a:xfrm>
          <a:prstGeom prst="rect">
            <a:avLst/>
          </a:prstGeom>
          <a:ln>
            <a:noFill/>
          </a:ln>
        </p:spPr>
      </p:pic>
      <p:sp>
        <p:nvSpPr>
          <p:cNvPr id="336" name="CustomShape 1"/>
          <p:cNvSpPr/>
          <p:nvPr/>
        </p:nvSpPr>
        <p:spPr>
          <a:xfrm>
            <a:off x="4943880" y="548640"/>
            <a:ext cx="6587280" cy="3381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marL="285840" indent="-285480">
              <a:lnSpc>
                <a:spcPct val="100000"/>
              </a:lnSpc>
              <a:buClr>
                <a:srgbClr val="000000"/>
              </a:buClr>
              <a:buFont typeface="Wingdings" charset="2"/>
              <a:buChar char=""/>
            </a:pPr>
            <a:r>
              <a:rPr lang="en-US" sz="1800" b="0" strike="noStrike" cap="small" spc="-1">
                <a:solidFill>
                  <a:srgbClr val="000000"/>
                </a:solidFill>
                <a:latin typeface="Times New Roman"/>
                <a:ea typeface="DejaVu Sans"/>
              </a:rPr>
              <a:t>150 informational emails sent per year (</a:t>
            </a:r>
            <a:r>
              <a:rPr lang="ru-RU" sz="1800" b="0" strike="noStrike" cap="small" spc="-1">
                <a:solidFill>
                  <a:srgbClr val="000000"/>
                </a:solidFill>
                <a:latin typeface="Times New Roman"/>
                <a:ea typeface="DejaVu Sans"/>
              </a:rPr>
              <a:t>12</a:t>
            </a:r>
            <a:r>
              <a:rPr lang="en-US" sz="1800" b="0" strike="noStrike" cap="small" spc="-1">
                <a:solidFill>
                  <a:srgbClr val="000000"/>
                </a:solidFill>
                <a:latin typeface="Times New Roman"/>
                <a:ea typeface="DejaVu Sans"/>
              </a:rPr>
              <a:t>00 recipients)</a:t>
            </a:r>
            <a:endParaRPr lang="ru-RU" sz="1800" b="0" strike="noStrike" spc="-1">
              <a:latin typeface="Arial"/>
            </a:endParaRPr>
          </a:p>
          <a:p>
            <a:pPr marL="285840" indent="-285480">
              <a:lnSpc>
                <a:spcPct val="100000"/>
              </a:lnSpc>
              <a:buClr>
                <a:srgbClr val="000000"/>
              </a:buClr>
              <a:buFont typeface="Wingdings" charset="2"/>
              <a:buChar char=""/>
            </a:pPr>
            <a:r>
              <a:rPr lang="en-US" sz="1800" b="0" strike="noStrike" cap="small" spc="-1">
                <a:solidFill>
                  <a:srgbClr val="000000"/>
                </a:solidFill>
                <a:latin typeface="Times New Roman"/>
                <a:ea typeface="DejaVu Sans"/>
              </a:rPr>
              <a:t>Public groups in the majority of social networks</a:t>
            </a:r>
            <a:endParaRPr lang="ru-RU" sz="1800" b="0" strike="noStrike" spc="-1">
              <a:latin typeface="Arial"/>
            </a:endParaRPr>
          </a:p>
          <a:p>
            <a:pPr marL="285840" indent="-285480">
              <a:lnSpc>
                <a:spcPct val="100000"/>
              </a:lnSpc>
              <a:buClr>
                <a:srgbClr val="000000"/>
              </a:buClr>
              <a:buFont typeface="Wingdings" charset="2"/>
              <a:buChar char=""/>
            </a:pPr>
            <a:r>
              <a:rPr lang="en-US" sz="1800" b="0" strike="noStrike" cap="small" spc="-1">
                <a:solidFill>
                  <a:srgbClr val="000000"/>
                </a:solidFill>
                <a:latin typeface="Times New Roman"/>
                <a:ea typeface="DejaVu Sans"/>
              </a:rPr>
              <a:t>Information posted regarding:</a:t>
            </a:r>
            <a:endParaRPr lang="ru-RU" sz="1800" b="0" strike="noStrike" spc="-1">
              <a:latin typeface="Arial"/>
            </a:endParaRPr>
          </a:p>
          <a:p>
            <a:pPr marL="743040" lvl="1" indent="-285480">
              <a:lnSpc>
                <a:spcPct val="100000"/>
              </a:lnSpc>
              <a:buClr>
                <a:srgbClr val="000000"/>
              </a:buClr>
              <a:buFont typeface="Arial"/>
              <a:buChar char="•"/>
            </a:pPr>
            <a:r>
              <a:rPr lang="en-US" sz="1800" b="0" strike="noStrike" cap="small" spc="-1">
                <a:solidFill>
                  <a:srgbClr val="000000"/>
                </a:solidFill>
                <a:latin typeface="Times New Roman"/>
                <a:ea typeface="DejaVu Sans"/>
              </a:rPr>
              <a:t>Conferences &amp; schools;</a:t>
            </a:r>
            <a:endParaRPr lang="ru-RU" sz="1800" b="0" strike="noStrike" spc="-1">
              <a:latin typeface="Arial"/>
            </a:endParaRPr>
          </a:p>
          <a:p>
            <a:pPr marL="743040" lvl="1" indent="-285480">
              <a:lnSpc>
                <a:spcPct val="100000"/>
              </a:lnSpc>
              <a:buClr>
                <a:srgbClr val="000000"/>
              </a:buClr>
              <a:buFont typeface="Arial"/>
              <a:buChar char="•"/>
            </a:pPr>
            <a:r>
              <a:rPr lang="en-US" sz="1800" b="0" strike="noStrike" cap="small" spc="-1">
                <a:solidFill>
                  <a:srgbClr val="000000"/>
                </a:solidFill>
                <a:latin typeface="Times New Roman"/>
                <a:ea typeface="DejaVu Sans"/>
              </a:rPr>
              <a:t>Scholarships</a:t>
            </a:r>
            <a:r>
              <a:rPr lang="ru-RU" sz="1800" b="0" strike="noStrike" cap="small" spc="-1">
                <a:solidFill>
                  <a:srgbClr val="000000"/>
                </a:solidFill>
                <a:latin typeface="Times New Roman"/>
                <a:ea typeface="DejaVu Sans"/>
              </a:rPr>
              <a:t> </a:t>
            </a:r>
            <a:r>
              <a:rPr lang="en-US" sz="1800" b="0" strike="noStrike" cap="small" spc="-1">
                <a:solidFill>
                  <a:srgbClr val="000000"/>
                </a:solidFill>
                <a:latin typeface="Times New Roman"/>
                <a:ea typeface="DejaVu Sans"/>
              </a:rPr>
              <a:t>and grants;</a:t>
            </a:r>
            <a:endParaRPr lang="ru-RU" sz="1800" b="0" strike="noStrike" spc="-1">
              <a:latin typeface="Arial"/>
            </a:endParaRPr>
          </a:p>
          <a:p>
            <a:pPr marL="743040" lvl="1" indent="-285480">
              <a:lnSpc>
                <a:spcPct val="100000"/>
              </a:lnSpc>
              <a:buClr>
                <a:srgbClr val="000000"/>
              </a:buClr>
              <a:buFont typeface="Arial"/>
              <a:buChar char="•"/>
            </a:pPr>
            <a:r>
              <a:rPr lang="en-US" sz="1800" b="0" strike="noStrike" cap="small" spc="-1">
                <a:solidFill>
                  <a:srgbClr val="000000"/>
                </a:solidFill>
                <a:latin typeface="Times New Roman"/>
                <a:ea typeface="DejaVu Sans"/>
              </a:rPr>
              <a:t>Cultural and social events;</a:t>
            </a:r>
            <a:endParaRPr lang="ru-RU" sz="1800" b="0" strike="noStrike" spc="-1">
              <a:latin typeface="Arial"/>
            </a:endParaRPr>
          </a:p>
          <a:p>
            <a:pPr marL="743040" lvl="1" indent="-285480">
              <a:lnSpc>
                <a:spcPct val="100000"/>
              </a:lnSpc>
              <a:buClr>
                <a:srgbClr val="000000"/>
              </a:buClr>
              <a:buFont typeface="Arial"/>
              <a:buChar char="•"/>
            </a:pPr>
            <a:r>
              <a:rPr lang="en-US" sz="1800" b="0" strike="noStrike" cap="small" spc="-1">
                <a:solidFill>
                  <a:srgbClr val="000000"/>
                </a:solidFill>
                <a:latin typeface="Times New Roman"/>
                <a:ea typeface="DejaVu Sans"/>
              </a:rPr>
              <a:t>Major JINR’s news;</a:t>
            </a:r>
            <a:endParaRPr lang="ru-RU" sz="1800" b="0" strike="noStrike" spc="-1">
              <a:latin typeface="Arial"/>
            </a:endParaRPr>
          </a:p>
          <a:p>
            <a:pPr marL="743040" lvl="1" indent="-285480">
              <a:lnSpc>
                <a:spcPct val="100000"/>
              </a:lnSpc>
              <a:buClr>
                <a:srgbClr val="000000"/>
              </a:buClr>
              <a:buFont typeface="Arial"/>
              <a:buChar char="•"/>
            </a:pPr>
            <a:r>
              <a:rPr lang="en-US" sz="1800" b="0" strike="noStrike" cap="small" spc="-1">
                <a:solidFill>
                  <a:srgbClr val="000000"/>
                </a:solidFill>
                <a:latin typeface="Times New Roman"/>
                <a:ea typeface="DejaVu Sans"/>
              </a:rPr>
              <a:t>…</a:t>
            </a:r>
            <a:endParaRPr lang="ru-RU" sz="1800" b="0" strike="noStrike" spc="-1">
              <a:latin typeface="Arial"/>
            </a:endParaRPr>
          </a:p>
          <a:p>
            <a:pPr>
              <a:lnSpc>
                <a:spcPct val="100000"/>
              </a:lnSpc>
            </a:pPr>
            <a:endParaRPr lang="ru-RU" sz="1800" b="0" strike="noStrike" spc="-1">
              <a:latin typeface="Arial"/>
            </a:endParaRPr>
          </a:p>
          <a:p>
            <a:pPr>
              <a:lnSpc>
                <a:spcPct val="100000"/>
              </a:lnSpc>
            </a:pPr>
            <a:endParaRPr lang="ru-RU" sz="1800" b="0" strike="noStrike" spc="-1">
              <a:latin typeface="Arial"/>
            </a:endParaRPr>
          </a:p>
        </p:txBody>
      </p:sp>
      <p:sp>
        <p:nvSpPr>
          <p:cNvPr id="337" name="CustomShape 2"/>
          <p:cNvSpPr/>
          <p:nvPr/>
        </p:nvSpPr>
        <p:spPr>
          <a:xfrm>
            <a:off x="11725920" y="1467720"/>
            <a:ext cx="184320" cy="369000"/>
          </a:xfrm>
          <a:prstGeom prst="rect">
            <a:avLst/>
          </a:prstGeom>
          <a:noFill/>
          <a:ln>
            <a:noFill/>
          </a:ln>
        </p:spPr>
        <p:style>
          <a:lnRef idx="0">
            <a:scrgbClr r="0" g="0" b="0"/>
          </a:lnRef>
          <a:fillRef idx="0">
            <a:scrgbClr r="0" g="0" b="0"/>
          </a:fillRef>
          <a:effectRef idx="0">
            <a:scrgbClr r="0" g="0" b="0"/>
          </a:effectRef>
          <a:fontRef idx="minor"/>
        </p:style>
      </p:sp>
      <p:sp>
        <p:nvSpPr>
          <p:cNvPr id="338" name="CustomShape 3"/>
          <p:cNvSpPr/>
          <p:nvPr/>
        </p:nvSpPr>
        <p:spPr>
          <a:xfrm>
            <a:off x="0" y="0"/>
            <a:ext cx="12191760" cy="4561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ru-RU" sz="2400" b="0" strike="noStrike" cap="small" spc="-1">
                <a:solidFill>
                  <a:srgbClr val="000000"/>
                </a:solidFill>
                <a:latin typeface="Times New Roman"/>
                <a:ea typeface="DejaVu Sans"/>
              </a:rPr>
              <a:t>Информационная поддержка</a:t>
            </a:r>
            <a:endParaRPr lang="ru-RU" sz="2400" b="0" strike="noStrike" spc="-1">
              <a:latin typeface="Arial"/>
            </a:endParaRPr>
          </a:p>
        </p:txBody>
      </p:sp>
      <p:sp>
        <p:nvSpPr>
          <p:cNvPr id="339" name="CustomShape 4"/>
          <p:cNvSpPr/>
          <p:nvPr/>
        </p:nvSpPr>
        <p:spPr>
          <a:xfrm>
            <a:off x="7809480" y="4703400"/>
            <a:ext cx="3706920" cy="9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n-US" sz="2000" b="1" strike="noStrike" spc="-1">
                <a:solidFill>
                  <a:srgbClr val="000000"/>
                </a:solidFill>
                <a:latin typeface="Arial"/>
                <a:ea typeface="DejaVu Sans"/>
              </a:rPr>
              <a:t>E-mail: ayss@jinr.ru</a:t>
            </a:r>
            <a:endParaRPr lang="ru-RU" sz="2000" b="0" strike="noStrike" spc="-1">
              <a:latin typeface="Arial"/>
            </a:endParaRPr>
          </a:p>
          <a:p>
            <a:pPr>
              <a:lnSpc>
                <a:spcPct val="100000"/>
              </a:lnSpc>
            </a:pPr>
            <a:r>
              <a:rPr lang="en-US" sz="1800" b="1" strike="noStrike" spc="-1">
                <a:solidFill>
                  <a:srgbClr val="000000"/>
                </a:solidFill>
                <a:latin typeface="Arial"/>
                <a:ea typeface="DejaVu Sans"/>
              </a:rPr>
              <a:t>VK: https://vk.com/ayssjinr</a:t>
            </a:r>
            <a:endParaRPr lang="ru-RU" sz="1800" b="0" strike="noStrike" spc="-1">
              <a:latin typeface="Arial"/>
            </a:endParaRPr>
          </a:p>
          <a:p>
            <a:pPr>
              <a:lnSpc>
                <a:spcPct val="100000"/>
              </a:lnSpc>
            </a:pPr>
            <a:r>
              <a:rPr lang="en-US" sz="1800" b="1" strike="noStrike" spc="-1">
                <a:solidFill>
                  <a:srgbClr val="000000"/>
                </a:solidFill>
                <a:latin typeface="Arial"/>
                <a:ea typeface="DejaVu Sans"/>
              </a:rPr>
              <a:t>Telegram: https://t.me/ayssjinr</a:t>
            </a:r>
            <a:endParaRPr lang="ru-RU" sz="1800" b="0" strike="noStrike" spc="-1">
              <a:latin typeface="Arial"/>
            </a:endParaRPr>
          </a:p>
        </p:txBody>
      </p:sp>
      <p:pic>
        <p:nvPicPr>
          <p:cNvPr id="340" name="Picture 2"/>
          <p:cNvPicPr/>
          <p:nvPr/>
        </p:nvPicPr>
        <p:blipFill>
          <a:blip r:embed="rId3"/>
          <a:srcRect l="12784" t="10372" r="69053" b="60384"/>
          <a:stretch/>
        </p:blipFill>
        <p:spPr>
          <a:xfrm>
            <a:off x="376200" y="2494080"/>
            <a:ext cx="1890000" cy="1006560"/>
          </a:xfrm>
          <a:prstGeom prst="rect">
            <a:avLst/>
          </a:prstGeom>
          <a:ln>
            <a:noFill/>
          </a:ln>
        </p:spPr>
      </p:pic>
      <p:pic>
        <p:nvPicPr>
          <p:cNvPr id="341" name="Picture 3"/>
          <p:cNvPicPr/>
          <p:nvPr/>
        </p:nvPicPr>
        <p:blipFill>
          <a:blip r:embed="rId4"/>
          <a:stretch/>
        </p:blipFill>
        <p:spPr>
          <a:xfrm>
            <a:off x="2491560" y="3850200"/>
            <a:ext cx="2241720" cy="772200"/>
          </a:xfrm>
          <a:prstGeom prst="rect">
            <a:avLst/>
          </a:prstGeom>
          <a:ln>
            <a:noFill/>
          </a:ln>
        </p:spPr>
      </p:pic>
      <p:pic>
        <p:nvPicPr>
          <p:cNvPr id="342" name="Picture 4"/>
          <p:cNvPicPr/>
          <p:nvPr/>
        </p:nvPicPr>
        <p:blipFill>
          <a:blip r:embed="rId5"/>
          <a:stretch/>
        </p:blipFill>
        <p:spPr>
          <a:xfrm>
            <a:off x="435240" y="5085360"/>
            <a:ext cx="6791040" cy="1428480"/>
          </a:xfrm>
          <a:prstGeom prst="rect">
            <a:avLst/>
          </a:prstGeom>
          <a:ln>
            <a:noFill/>
          </a:ln>
        </p:spPr>
      </p:pic>
      <p:pic>
        <p:nvPicPr>
          <p:cNvPr id="343" name="Picture 2" descr="C:\Users\Demon\Downloads\photo1711612904.jpeg"/>
          <p:cNvPicPr/>
          <p:nvPr/>
        </p:nvPicPr>
        <p:blipFill>
          <a:blip r:embed="rId6"/>
          <a:stretch/>
        </p:blipFill>
        <p:spPr>
          <a:xfrm>
            <a:off x="2491560" y="1988640"/>
            <a:ext cx="1848240" cy="1848240"/>
          </a:xfrm>
          <a:prstGeom prst="rect">
            <a:avLst/>
          </a:prstGeom>
          <a:ln>
            <a:noFill/>
          </a:ln>
        </p:spPr>
      </p:pic>
      <p:pic>
        <p:nvPicPr>
          <p:cNvPr id="344" name="Picture 3" descr="C:\Users\Demon\Downloads\photo1711613201.jpeg"/>
          <p:cNvPicPr/>
          <p:nvPr/>
        </p:nvPicPr>
        <p:blipFill>
          <a:blip r:embed="rId7"/>
          <a:stretch/>
        </p:blipFill>
        <p:spPr>
          <a:xfrm>
            <a:off x="435240" y="815760"/>
            <a:ext cx="1771920" cy="1771920"/>
          </a:xfrm>
          <a:prstGeom prst="rect">
            <a:avLst/>
          </a:prstGeom>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5" name="Picture 2" descr="AYSS_LOGO_PNG (5).png"/>
          <p:cNvPicPr/>
          <p:nvPr/>
        </p:nvPicPr>
        <p:blipFill>
          <a:blip r:embed="rId2"/>
          <a:stretch/>
        </p:blipFill>
        <p:spPr>
          <a:xfrm>
            <a:off x="10879560" y="5635440"/>
            <a:ext cx="1303560" cy="1222200"/>
          </a:xfrm>
          <a:prstGeom prst="rect">
            <a:avLst/>
          </a:prstGeom>
          <a:ln>
            <a:noFill/>
          </a:ln>
        </p:spPr>
      </p:pic>
      <p:sp>
        <p:nvSpPr>
          <p:cNvPr id="346" name="CustomShape 1"/>
          <p:cNvSpPr/>
          <p:nvPr/>
        </p:nvSpPr>
        <p:spPr>
          <a:xfrm>
            <a:off x="4943880" y="548640"/>
            <a:ext cx="6587280" cy="3381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marL="285840" indent="-285480">
              <a:lnSpc>
                <a:spcPct val="100000"/>
              </a:lnSpc>
              <a:buClr>
                <a:srgbClr val="000000"/>
              </a:buClr>
              <a:buFont typeface="Wingdings" charset="2"/>
              <a:buChar char=""/>
            </a:pPr>
            <a:r>
              <a:rPr lang="en-US" sz="1800" b="0" strike="noStrike" cap="small" spc="-1">
                <a:solidFill>
                  <a:srgbClr val="000000"/>
                </a:solidFill>
                <a:latin typeface="Times New Roman"/>
                <a:ea typeface="DejaVu Sans"/>
              </a:rPr>
              <a:t>150 informational emails sent per year (</a:t>
            </a:r>
            <a:r>
              <a:rPr lang="ru-RU" sz="1800" b="0" strike="noStrike" cap="small" spc="-1">
                <a:solidFill>
                  <a:srgbClr val="000000"/>
                </a:solidFill>
                <a:latin typeface="Times New Roman"/>
                <a:ea typeface="DejaVu Sans"/>
              </a:rPr>
              <a:t>12</a:t>
            </a:r>
            <a:r>
              <a:rPr lang="en-US" sz="1800" b="0" strike="noStrike" cap="small" spc="-1">
                <a:solidFill>
                  <a:srgbClr val="000000"/>
                </a:solidFill>
                <a:latin typeface="Times New Roman"/>
                <a:ea typeface="DejaVu Sans"/>
              </a:rPr>
              <a:t>00 recipients)</a:t>
            </a:r>
            <a:endParaRPr lang="ru-RU" sz="1800" b="0" strike="noStrike" spc="-1">
              <a:latin typeface="Arial"/>
            </a:endParaRPr>
          </a:p>
          <a:p>
            <a:pPr marL="285840" indent="-285480">
              <a:lnSpc>
                <a:spcPct val="100000"/>
              </a:lnSpc>
              <a:buClr>
                <a:srgbClr val="000000"/>
              </a:buClr>
              <a:buFont typeface="Wingdings" charset="2"/>
              <a:buChar char=""/>
            </a:pPr>
            <a:r>
              <a:rPr lang="en-US" sz="1800" b="0" strike="noStrike" cap="small" spc="-1">
                <a:solidFill>
                  <a:srgbClr val="000000"/>
                </a:solidFill>
                <a:latin typeface="Times New Roman"/>
                <a:ea typeface="DejaVu Sans"/>
              </a:rPr>
              <a:t>Public groups in the majority of social networks</a:t>
            </a:r>
            <a:endParaRPr lang="ru-RU" sz="1800" b="0" strike="noStrike" spc="-1">
              <a:latin typeface="Arial"/>
            </a:endParaRPr>
          </a:p>
          <a:p>
            <a:pPr marL="285840" indent="-285480">
              <a:lnSpc>
                <a:spcPct val="100000"/>
              </a:lnSpc>
              <a:buClr>
                <a:srgbClr val="000000"/>
              </a:buClr>
              <a:buFont typeface="Wingdings" charset="2"/>
              <a:buChar char=""/>
            </a:pPr>
            <a:r>
              <a:rPr lang="en-US" sz="1800" b="0" strike="noStrike" cap="small" spc="-1">
                <a:solidFill>
                  <a:srgbClr val="000000"/>
                </a:solidFill>
                <a:latin typeface="Times New Roman"/>
                <a:ea typeface="DejaVu Sans"/>
              </a:rPr>
              <a:t>Information posted regarding:</a:t>
            </a:r>
            <a:endParaRPr lang="ru-RU" sz="1800" b="0" strike="noStrike" spc="-1">
              <a:latin typeface="Arial"/>
            </a:endParaRPr>
          </a:p>
          <a:p>
            <a:pPr marL="743040" lvl="1" indent="-285480">
              <a:lnSpc>
                <a:spcPct val="100000"/>
              </a:lnSpc>
              <a:buClr>
                <a:srgbClr val="000000"/>
              </a:buClr>
              <a:buFont typeface="Arial"/>
              <a:buChar char="•"/>
            </a:pPr>
            <a:r>
              <a:rPr lang="en-US" sz="1800" b="0" strike="noStrike" cap="small" spc="-1">
                <a:solidFill>
                  <a:srgbClr val="000000"/>
                </a:solidFill>
                <a:latin typeface="Times New Roman"/>
                <a:ea typeface="DejaVu Sans"/>
              </a:rPr>
              <a:t>Conferences &amp; schools;</a:t>
            </a:r>
            <a:endParaRPr lang="ru-RU" sz="1800" b="0" strike="noStrike" spc="-1">
              <a:latin typeface="Arial"/>
            </a:endParaRPr>
          </a:p>
          <a:p>
            <a:pPr marL="743040" lvl="1" indent="-285480">
              <a:lnSpc>
                <a:spcPct val="100000"/>
              </a:lnSpc>
              <a:buClr>
                <a:srgbClr val="000000"/>
              </a:buClr>
              <a:buFont typeface="Arial"/>
              <a:buChar char="•"/>
            </a:pPr>
            <a:r>
              <a:rPr lang="en-US" sz="1800" b="0" strike="noStrike" cap="small" spc="-1">
                <a:solidFill>
                  <a:srgbClr val="000000"/>
                </a:solidFill>
                <a:latin typeface="Times New Roman"/>
                <a:ea typeface="DejaVu Sans"/>
              </a:rPr>
              <a:t>Scholarships</a:t>
            </a:r>
            <a:r>
              <a:rPr lang="ru-RU" sz="1800" b="0" strike="noStrike" cap="small" spc="-1">
                <a:solidFill>
                  <a:srgbClr val="000000"/>
                </a:solidFill>
                <a:latin typeface="Times New Roman"/>
                <a:ea typeface="DejaVu Sans"/>
              </a:rPr>
              <a:t> </a:t>
            </a:r>
            <a:r>
              <a:rPr lang="en-US" sz="1800" b="0" strike="noStrike" cap="small" spc="-1">
                <a:solidFill>
                  <a:srgbClr val="000000"/>
                </a:solidFill>
                <a:latin typeface="Times New Roman"/>
                <a:ea typeface="DejaVu Sans"/>
              </a:rPr>
              <a:t>and grants;</a:t>
            </a:r>
            <a:endParaRPr lang="ru-RU" sz="1800" b="0" strike="noStrike" spc="-1">
              <a:latin typeface="Arial"/>
            </a:endParaRPr>
          </a:p>
          <a:p>
            <a:pPr marL="743040" lvl="1" indent="-285480">
              <a:lnSpc>
                <a:spcPct val="100000"/>
              </a:lnSpc>
              <a:buClr>
                <a:srgbClr val="000000"/>
              </a:buClr>
              <a:buFont typeface="Arial"/>
              <a:buChar char="•"/>
            </a:pPr>
            <a:r>
              <a:rPr lang="en-US" sz="1800" b="0" strike="noStrike" cap="small" spc="-1">
                <a:solidFill>
                  <a:srgbClr val="000000"/>
                </a:solidFill>
                <a:latin typeface="Times New Roman"/>
                <a:ea typeface="DejaVu Sans"/>
              </a:rPr>
              <a:t>Cultural and social events;</a:t>
            </a:r>
            <a:endParaRPr lang="ru-RU" sz="1800" b="0" strike="noStrike" spc="-1">
              <a:latin typeface="Arial"/>
            </a:endParaRPr>
          </a:p>
          <a:p>
            <a:pPr marL="743040" lvl="1" indent="-285480">
              <a:lnSpc>
                <a:spcPct val="100000"/>
              </a:lnSpc>
              <a:buClr>
                <a:srgbClr val="000000"/>
              </a:buClr>
              <a:buFont typeface="Arial"/>
              <a:buChar char="•"/>
            </a:pPr>
            <a:r>
              <a:rPr lang="en-US" sz="1800" b="0" strike="noStrike" cap="small" spc="-1">
                <a:solidFill>
                  <a:srgbClr val="000000"/>
                </a:solidFill>
                <a:latin typeface="Times New Roman"/>
                <a:ea typeface="DejaVu Sans"/>
              </a:rPr>
              <a:t>Major JINR’s news;</a:t>
            </a:r>
            <a:endParaRPr lang="ru-RU" sz="1800" b="0" strike="noStrike" spc="-1">
              <a:latin typeface="Arial"/>
            </a:endParaRPr>
          </a:p>
          <a:p>
            <a:pPr marL="743040" lvl="1" indent="-285480">
              <a:lnSpc>
                <a:spcPct val="100000"/>
              </a:lnSpc>
              <a:buClr>
                <a:srgbClr val="000000"/>
              </a:buClr>
              <a:buFont typeface="Arial"/>
              <a:buChar char="•"/>
            </a:pPr>
            <a:r>
              <a:rPr lang="en-US" sz="1800" b="0" strike="noStrike" cap="small" spc="-1">
                <a:solidFill>
                  <a:srgbClr val="000000"/>
                </a:solidFill>
                <a:latin typeface="Times New Roman"/>
                <a:ea typeface="DejaVu Sans"/>
              </a:rPr>
              <a:t>…</a:t>
            </a:r>
            <a:endParaRPr lang="ru-RU" sz="1800" b="0" strike="noStrike" spc="-1">
              <a:latin typeface="Arial"/>
            </a:endParaRPr>
          </a:p>
          <a:p>
            <a:pPr>
              <a:lnSpc>
                <a:spcPct val="100000"/>
              </a:lnSpc>
            </a:pPr>
            <a:endParaRPr lang="ru-RU" sz="1800" b="0" strike="noStrike" spc="-1">
              <a:latin typeface="Arial"/>
            </a:endParaRPr>
          </a:p>
          <a:p>
            <a:pPr>
              <a:lnSpc>
                <a:spcPct val="100000"/>
              </a:lnSpc>
            </a:pPr>
            <a:endParaRPr lang="ru-RU" sz="1800" b="0" strike="noStrike" spc="-1">
              <a:latin typeface="Arial"/>
            </a:endParaRPr>
          </a:p>
        </p:txBody>
      </p:sp>
      <p:sp>
        <p:nvSpPr>
          <p:cNvPr id="347" name="CustomShape 2"/>
          <p:cNvSpPr/>
          <p:nvPr/>
        </p:nvSpPr>
        <p:spPr>
          <a:xfrm>
            <a:off x="11725920" y="1467720"/>
            <a:ext cx="184320" cy="369000"/>
          </a:xfrm>
          <a:prstGeom prst="rect">
            <a:avLst/>
          </a:prstGeom>
          <a:noFill/>
          <a:ln>
            <a:noFill/>
          </a:ln>
        </p:spPr>
        <p:style>
          <a:lnRef idx="0">
            <a:scrgbClr r="0" g="0" b="0"/>
          </a:lnRef>
          <a:fillRef idx="0">
            <a:scrgbClr r="0" g="0" b="0"/>
          </a:fillRef>
          <a:effectRef idx="0">
            <a:scrgbClr r="0" g="0" b="0"/>
          </a:effectRef>
          <a:fontRef idx="minor"/>
        </p:style>
      </p:sp>
      <p:sp>
        <p:nvSpPr>
          <p:cNvPr id="348" name="CustomShape 3"/>
          <p:cNvSpPr/>
          <p:nvPr/>
        </p:nvSpPr>
        <p:spPr>
          <a:xfrm>
            <a:off x="0" y="0"/>
            <a:ext cx="12191760" cy="4561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ru-RU" sz="2400" b="0" strike="noStrike" cap="small" spc="-1">
                <a:solidFill>
                  <a:srgbClr val="000000"/>
                </a:solidFill>
                <a:latin typeface="Times New Roman"/>
                <a:ea typeface="DejaVu Sans"/>
              </a:rPr>
              <a:t>Информационная поддержка</a:t>
            </a:r>
            <a:endParaRPr lang="ru-RU" sz="2400" b="0" strike="noStrike" spc="-1">
              <a:latin typeface="Arial"/>
            </a:endParaRPr>
          </a:p>
        </p:txBody>
      </p:sp>
      <p:sp>
        <p:nvSpPr>
          <p:cNvPr id="349" name="CustomShape 4"/>
          <p:cNvSpPr/>
          <p:nvPr/>
        </p:nvSpPr>
        <p:spPr>
          <a:xfrm>
            <a:off x="7809480" y="4703400"/>
            <a:ext cx="3706920" cy="9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n-US" sz="2000" b="1" strike="noStrike" spc="-1">
                <a:solidFill>
                  <a:srgbClr val="000000"/>
                </a:solidFill>
                <a:latin typeface="Arial"/>
                <a:ea typeface="DejaVu Sans"/>
              </a:rPr>
              <a:t>E-mail: ayss@jinr.ru</a:t>
            </a:r>
            <a:endParaRPr lang="ru-RU" sz="2000" b="0" strike="noStrike" spc="-1">
              <a:latin typeface="Arial"/>
            </a:endParaRPr>
          </a:p>
          <a:p>
            <a:pPr>
              <a:lnSpc>
                <a:spcPct val="100000"/>
              </a:lnSpc>
            </a:pPr>
            <a:r>
              <a:rPr lang="en-US" sz="1800" b="1" strike="noStrike" spc="-1">
                <a:solidFill>
                  <a:srgbClr val="000000"/>
                </a:solidFill>
                <a:latin typeface="Arial"/>
                <a:ea typeface="DejaVu Sans"/>
              </a:rPr>
              <a:t>VK: https://vk.com/ayssjinr</a:t>
            </a:r>
            <a:endParaRPr lang="ru-RU" sz="1800" b="0" strike="noStrike" spc="-1">
              <a:latin typeface="Arial"/>
            </a:endParaRPr>
          </a:p>
          <a:p>
            <a:pPr>
              <a:lnSpc>
                <a:spcPct val="100000"/>
              </a:lnSpc>
            </a:pPr>
            <a:r>
              <a:rPr lang="en-US" sz="1800" b="1" strike="noStrike" spc="-1">
                <a:solidFill>
                  <a:srgbClr val="000000"/>
                </a:solidFill>
                <a:latin typeface="Arial"/>
                <a:ea typeface="DejaVu Sans"/>
              </a:rPr>
              <a:t>Telegram: https://t.me/ayssjinr</a:t>
            </a:r>
            <a:endParaRPr lang="ru-RU" sz="1800" b="0" strike="noStrike" spc="-1">
              <a:latin typeface="Arial"/>
            </a:endParaRPr>
          </a:p>
        </p:txBody>
      </p:sp>
      <p:pic>
        <p:nvPicPr>
          <p:cNvPr id="350" name="Picture 2"/>
          <p:cNvPicPr/>
          <p:nvPr/>
        </p:nvPicPr>
        <p:blipFill>
          <a:blip r:embed="rId3"/>
          <a:srcRect l="12784" t="10372" r="69053" b="60384"/>
          <a:stretch/>
        </p:blipFill>
        <p:spPr>
          <a:xfrm>
            <a:off x="376200" y="2494080"/>
            <a:ext cx="1890000" cy="1006560"/>
          </a:xfrm>
          <a:prstGeom prst="rect">
            <a:avLst/>
          </a:prstGeom>
          <a:ln>
            <a:noFill/>
          </a:ln>
        </p:spPr>
      </p:pic>
      <p:pic>
        <p:nvPicPr>
          <p:cNvPr id="351" name="Picture 3"/>
          <p:cNvPicPr/>
          <p:nvPr/>
        </p:nvPicPr>
        <p:blipFill>
          <a:blip r:embed="rId4"/>
          <a:stretch/>
        </p:blipFill>
        <p:spPr>
          <a:xfrm>
            <a:off x="2491560" y="3850200"/>
            <a:ext cx="2241720" cy="772200"/>
          </a:xfrm>
          <a:prstGeom prst="rect">
            <a:avLst/>
          </a:prstGeom>
          <a:ln>
            <a:noFill/>
          </a:ln>
        </p:spPr>
      </p:pic>
      <p:pic>
        <p:nvPicPr>
          <p:cNvPr id="352" name="Picture 4"/>
          <p:cNvPicPr/>
          <p:nvPr/>
        </p:nvPicPr>
        <p:blipFill>
          <a:blip r:embed="rId5"/>
          <a:stretch/>
        </p:blipFill>
        <p:spPr>
          <a:xfrm>
            <a:off x="435240" y="5085360"/>
            <a:ext cx="6791040" cy="1428480"/>
          </a:xfrm>
          <a:prstGeom prst="rect">
            <a:avLst/>
          </a:prstGeom>
          <a:ln>
            <a:noFill/>
          </a:ln>
        </p:spPr>
      </p:pic>
      <p:pic>
        <p:nvPicPr>
          <p:cNvPr id="353" name="Picture 2" descr="C:\Users\Demon\Downloads\photo1711612904.jpeg"/>
          <p:cNvPicPr/>
          <p:nvPr/>
        </p:nvPicPr>
        <p:blipFill>
          <a:blip r:embed="rId6"/>
          <a:stretch/>
        </p:blipFill>
        <p:spPr>
          <a:xfrm>
            <a:off x="2491560" y="1988640"/>
            <a:ext cx="1848240" cy="1848240"/>
          </a:xfrm>
          <a:prstGeom prst="rect">
            <a:avLst/>
          </a:prstGeom>
          <a:ln>
            <a:noFill/>
          </a:ln>
        </p:spPr>
      </p:pic>
      <p:pic>
        <p:nvPicPr>
          <p:cNvPr id="354" name="Picture 3" descr="C:\Users\Demon\Downloads\photo1711613201.jpeg"/>
          <p:cNvPicPr/>
          <p:nvPr/>
        </p:nvPicPr>
        <p:blipFill>
          <a:blip r:embed="rId7"/>
          <a:stretch/>
        </p:blipFill>
        <p:spPr>
          <a:xfrm>
            <a:off x="435240" y="815760"/>
            <a:ext cx="1771920" cy="1771920"/>
          </a:xfrm>
          <a:prstGeom prst="rect">
            <a:avLst/>
          </a:prstGeom>
          <a:ln>
            <a:noFill/>
          </a:ln>
        </p:spPr>
      </p:pic>
      <p:pic>
        <p:nvPicPr>
          <p:cNvPr id="355" name="Picture 2" descr="C:\Users\Demon\Downloads\photo1716962553.jpeg"/>
          <p:cNvPicPr/>
          <p:nvPr/>
        </p:nvPicPr>
        <p:blipFill>
          <a:blip r:embed="rId8"/>
          <a:stretch/>
        </p:blipFill>
        <p:spPr>
          <a:xfrm>
            <a:off x="4403520" y="799200"/>
            <a:ext cx="3399480" cy="5137200"/>
          </a:xfrm>
          <a:prstGeom prst="rect">
            <a:avLst/>
          </a:prstGeom>
          <a:ln>
            <a:noFill/>
          </a:ln>
        </p:spPr>
      </p:pic>
      <p:pic>
        <p:nvPicPr>
          <p:cNvPr id="356" name="Picture 3"/>
          <p:cNvPicPr/>
          <p:nvPr/>
        </p:nvPicPr>
        <p:blipFill>
          <a:blip r:embed="rId9"/>
          <a:stretch/>
        </p:blipFill>
        <p:spPr>
          <a:xfrm>
            <a:off x="7958520" y="837720"/>
            <a:ext cx="3409200" cy="5146200"/>
          </a:xfrm>
          <a:prstGeom prst="rect">
            <a:avLst/>
          </a:prstGeom>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 name="CustomShape 1"/>
          <p:cNvSpPr/>
          <p:nvPr/>
        </p:nvSpPr>
        <p:spPr>
          <a:xfrm>
            <a:off x="155520" y="-144360"/>
            <a:ext cx="303840" cy="303840"/>
          </a:xfrm>
          <a:prstGeom prst="rect">
            <a:avLst/>
          </a:prstGeom>
          <a:noFill/>
          <a:ln>
            <a:noFill/>
          </a:ln>
        </p:spPr>
        <p:style>
          <a:lnRef idx="0">
            <a:scrgbClr r="0" g="0" b="0"/>
          </a:lnRef>
          <a:fillRef idx="0">
            <a:scrgbClr r="0" g="0" b="0"/>
          </a:fillRef>
          <a:effectRef idx="0">
            <a:scrgbClr r="0" g="0" b="0"/>
          </a:effectRef>
          <a:fontRef idx="minor"/>
        </p:style>
      </p:sp>
      <p:sp>
        <p:nvSpPr>
          <p:cNvPr id="358" name="CustomShape 2"/>
          <p:cNvSpPr/>
          <p:nvPr/>
        </p:nvSpPr>
        <p:spPr>
          <a:xfrm>
            <a:off x="307800" y="7920"/>
            <a:ext cx="303840" cy="303840"/>
          </a:xfrm>
          <a:prstGeom prst="rect">
            <a:avLst/>
          </a:prstGeom>
          <a:noFill/>
          <a:ln>
            <a:noFill/>
          </a:ln>
        </p:spPr>
        <p:style>
          <a:lnRef idx="0">
            <a:scrgbClr r="0" g="0" b="0"/>
          </a:lnRef>
          <a:fillRef idx="0">
            <a:scrgbClr r="0" g="0" b="0"/>
          </a:fillRef>
          <a:effectRef idx="0">
            <a:scrgbClr r="0" g="0" b="0"/>
          </a:effectRef>
          <a:fontRef idx="minor"/>
        </p:style>
      </p:sp>
      <p:sp>
        <p:nvSpPr>
          <p:cNvPr id="359" name="CustomShape 3"/>
          <p:cNvSpPr/>
          <p:nvPr/>
        </p:nvSpPr>
        <p:spPr>
          <a:xfrm>
            <a:off x="460440" y="160200"/>
            <a:ext cx="303840" cy="303840"/>
          </a:xfrm>
          <a:prstGeom prst="rect">
            <a:avLst/>
          </a:prstGeom>
          <a:noFill/>
          <a:ln>
            <a:noFill/>
          </a:ln>
        </p:spPr>
        <p:style>
          <a:lnRef idx="0">
            <a:scrgbClr r="0" g="0" b="0"/>
          </a:lnRef>
          <a:fillRef idx="0">
            <a:scrgbClr r="0" g="0" b="0"/>
          </a:fillRef>
          <a:effectRef idx="0">
            <a:scrgbClr r="0" g="0" b="0"/>
          </a:effectRef>
          <a:fontRef idx="minor"/>
        </p:style>
      </p:sp>
      <p:pic>
        <p:nvPicPr>
          <p:cNvPr id="360" name="Рисунок 16_0"/>
          <p:cNvPicPr/>
          <p:nvPr/>
        </p:nvPicPr>
        <p:blipFill>
          <a:blip r:embed="rId3"/>
          <a:stretch/>
        </p:blipFill>
        <p:spPr>
          <a:xfrm>
            <a:off x="169560" y="108720"/>
            <a:ext cx="1554840" cy="1468080"/>
          </a:xfrm>
          <a:prstGeom prst="rect">
            <a:avLst/>
          </a:prstGeom>
          <a:ln>
            <a:noFill/>
          </a:ln>
        </p:spPr>
      </p:pic>
      <p:pic>
        <p:nvPicPr>
          <p:cNvPr id="361" name="Picture 2_6" descr="http://www.imbp.ru/imbp.png"/>
          <p:cNvPicPr/>
          <p:nvPr/>
        </p:nvPicPr>
        <p:blipFill>
          <a:blip r:embed="rId4"/>
          <a:stretch/>
        </p:blipFill>
        <p:spPr>
          <a:xfrm>
            <a:off x="612720" y="2011320"/>
            <a:ext cx="1964160" cy="1664280"/>
          </a:xfrm>
          <a:prstGeom prst="rect">
            <a:avLst/>
          </a:prstGeom>
          <a:ln>
            <a:noFill/>
          </a:ln>
        </p:spPr>
      </p:pic>
      <p:pic>
        <p:nvPicPr>
          <p:cNvPr id="362" name="Рисунок 11_0"/>
          <p:cNvPicPr/>
          <p:nvPr/>
        </p:nvPicPr>
        <p:blipFill>
          <a:blip r:embed="rId5"/>
          <a:stretch/>
        </p:blipFill>
        <p:spPr>
          <a:xfrm>
            <a:off x="9192240" y="562320"/>
            <a:ext cx="2089800" cy="1414800"/>
          </a:xfrm>
          <a:prstGeom prst="rect">
            <a:avLst/>
          </a:prstGeom>
          <a:ln>
            <a:noFill/>
          </a:ln>
        </p:spPr>
      </p:pic>
      <p:pic>
        <p:nvPicPr>
          <p:cNvPr id="363" name="Picture 4_3" descr="http://www.ibrae.ac.ru/images/logo.gif"/>
          <p:cNvPicPr/>
          <p:nvPr/>
        </p:nvPicPr>
        <p:blipFill>
          <a:blip r:embed="rId6"/>
          <a:stretch/>
        </p:blipFill>
        <p:spPr>
          <a:xfrm>
            <a:off x="3220200" y="216000"/>
            <a:ext cx="2107080" cy="2107080"/>
          </a:xfrm>
          <a:prstGeom prst="rect">
            <a:avLst/>
          </a:prstGeom>
          <a:ln>
            <a:noFill/>
          </a:ln>
        </p:spPr>
      </p:pic>
      <p:sp>
        <p:nvSpPr>
          <p:cNvPr id="364" name="CustomShape 4"/>
          <p:cNvSpPr/>
          <p:nvPr/>
        </p:nvSpPr>
        <p:spPr>
          <a:xfrm>
            <a:off x="612720" y="312840"/>
            <a:ext cx="303840" cy="303840"/>
          </a:xfrm>
          <a:prstGeom prst="rect">
            <a:avLst/>
          </a:prstGeom>
          <a:noFill/>
          <a:ln>
            <a:noFill/>
          </a:ln>
        </p:spPr>
        <p:style>
          <a:lnRef idx="0">
            <a:scrgbClr r="0" g="0" b="0"/>
          </a:lnRef>
          <a:fillRef idx="0">
            <a:scrgbClr r="0" g="0" b="0"/>
          </a:fillRef>
          <a:effectRef idx="0">
            <a:scrgbClr r="0" g="0" b="0"/>
          </a:effectRef>
          <a:fontRef idx="minor"/>
        </p:style>
      </p:sp>
      <p:pic>
        <p:nvPicPr>
          <p:cNvPr id="365" name="Picture 7_2"/>
          <p:cNvPicPr/>
          <p:nvPr/>
        </p:nvPicPr>
        <p:blipFill>
          <a:blip r:embed="rId7"/>
          <a:stretch/>
        </p:blipFill>
        <p:spPr>
          <a:xfrm>
            <a:off x="5760000" y="364680"/>
            <a:ext cx="3160440" cy="2010600"/>
          </a:xfrm>
          <a:prstGeom prst="rect">
            <a:avLst/>
          </a:prstGeom>
          <a:ln>
            <a:noFill/>
          </a:ln>
        </p:spPr>
      </p:pic>
      <p:sp>
        <p:nvSpPr>
          <p:cNvPr id="366" name="CustomShape 5"/>
          <p:cNvSpPr/>
          <p:nvPr/>
        </p:nvSpPr>
        <p:spPr>
          <a:xfrm>
            <a:off x="765000" y="465120"/>
            <a:ext cx="303840" cy="303840"/>
          </a:xfrm>
          <a:prstGeom prst="rect">
            <a:avLst/>
          </a:prstGeom>
          <a:noFill/>
          <a:ln>
            <a:noFill/>
          </a:ln>
        </p:spPr>
        <p:style>
          <a:lnRef idx="0">
            <a:scrgbClr r="0" g="0" b="0"/>
          </a:lnRef>
          <a:fillRef idx="0">
            <a:scrgbClr r="0" g="0" b="0"/>
          </a:fillRef>
          <a:effectRef idx="0">
            <a:scrgbClr r="0" g="0" b="0"/>
          </a:effectRef>
          <a:fontRef idx="minor"/>
        </p:style>
      </p:sp>
      <p:pic>
        <p:nvPicPr>
          <p:cNvPr id="367" name="Picture 10_0"/>
          <p:cNvPicPr/>
          <p:nvPr/>
        </p:nvPicPr>
        <p:blipFill>
          <a:blip r:embed="rId8"/>
          <a:stretch/>
        </p:blipFill>
        <p:spPr>
          <a:xfrm>
            <a:off x="282240" y="4896360"/>
            <a:ext cx="4901040" cy="1062000"/>
          </a:xfrm>
          <a:prstGeom prst="rect">
            <a:avLst/>
          </a:prstGeom>
          <a:ln>
            <a:noFill/>
          </a:ln>
        </p:spPr>
      </p:pic>
      <p:sp>
        <p:nvSpPr>
          <p:cNvPr id="368" name="CustomShape 6"/>
          <p:cNvSpPr/>
          <p:nvPr/>
        </p:nvSpPr>
        <p:spPr>
          <a:xfrm>
            <a:off x="917640" y="617400"/>
            <a:ext cx="303840" cy="303840"/>
          </a:xfrm>
          <a:prstGeom prst="rect">
            <a:avLst/>
          </a:prstGeom>
          <a:noFill/>
          <a:ln>
            <a:noFill/>
          </a:ln>
        </p:spPr>
        <p:style>
          <a:lnRef idx="0">
            <a:scrgbClr r="0" g="0" b="0"/>
          </a:lnRef>
          <a:fillRef idx="0">
            <a:scrgbClr r="0" g="0" b="0"/>
          </a:fillRef>
          <a:effectRef idx="0">
            <a:scrgbClr r="0" g="0" b="0"/>
          </a:effectRef>
          <a:fontRef idx="minor"/>
        </p:style>
      </p:sp>
      <p:pic>
        <p:nvPicPr>
          <p:cNvPr id="369" name="Picture 14_0"/>
          <p:cNvPicPr/>
          <p:nvPr/>
        </p:nvPicPr>
        <p:blipFill>
          <a:blip r:embed="rId9"/>
          <a:stretch/>
        </p:blipFill>
        <p:spPr>
          <a:xfrm>
            <a:off x="2999520" y="2626200"/>
            <a:ext cx="1835640" cy="1864080"/>
          </a:xfrm>
          <a:prstGeom prst="rect">
            <a:avLst/>
          </a:prstGeom>
          <a:ln>
            <a:noFill/>
          </a:ln>
        </p:spPr>
      </p:pic>
      <p:pic>
        <p:nvPicPr>
          <p:cNvPr id="370" name="Picture 2_7" descr="AYSS_LOGO_PNG (5).png"/>
          <p:cNvPicPr/>
          <p:nvPr/>
        </p:nvPicPr>
        <p:blipFill>
          <a:blip r:embed="rId10"/>
          <a:stretch/>
        </p:blipFill>
        <p:spPr>
          <a:xfrm>
            <a:off x="10879560" y="5635440"/>
            <a:ext cx="1302840" cy="1221480"/>
          </a:xfrm>
          <a:prstGeom prst="rect">
            <a:avLst/>
          </a:prstGeom>
          <a:ln>
            <a:noFill/>
          </a:ln>
        </p:spPr>
      </p:pic>
      <p:pic>
        <p:nvPicPr>
          <p:cNvPr id="371" name="Рисунок 210_0"/>
          <p:cNvPicPr/>
          <p:nvPr/>
        </p:nvPicPr>
        <p:blipFill>
          <a:blip r:embed="rId11"/>
          <a:stretch/>
        </p:blipFill>
        <p:spPr>
          <a:xfrm>
            <a:off x="9942480" y="2493720"/>
            <a:ext cx="2032920" cy="1901160"/>
          </a:xfrm>
          <a:prstGeom prst="rect">
            <a:avLst/>
          </a:prstGeom>
          <a:ln>
            <a:noFill/>
          </a:ln>
        </p:spPr>
      </p:pic>
      <p:pic>
        <p:nvPicPr>
          <p:cNvPr id="372" name="Рисунок 211_0"/>
          <p:cNvPicPr/>
          <p:nvPr/>
        </p:nvPicPr>
        <p:blipFill>
          <a:blip r:embed="rId12"/>
          <a:srcRect l="62186" t="17805" r="11222" b="37181"/>
          <a:stretch/>
        </p:blipFill>
        <p:spPr>
          <a:xfrm>
            <a:off x="6336360" y="4896360"/>
            <a:ext cx="3238920" cy="1654920"/>
          </a:xfrm>
          <a:prstGeom prst="rect">
            <a:avLst/>
          </a:prstGeom>
          <a:ln>
            <a:noFill/>
          </a:ln>
        </p:spPr>
      </p:pic>
      <p:sp>
        <p:nvSpPr>
          <p:cNvPr id="373" name="CustomShape 7"/>
          <p:cNvSpPr/>
          <p:nvPr/>
        </p:nvSpPr>
        <p:spPr>
          <a:xfrm>
            <a:off x="1069920" y="770040"/>
            <a:ext cx="304560" cy="304560"/>
          </a:xfrm>
          <a:prstGeom prst="rect">
            <a:avLst/>
          </a:prstGeom>
          <a:noFill/>
          <a:ln>
            <a:noFill/>
          </a:ln>
        </p:spPr>
        <p:style>
          <a:lnRef idx="0">
            <a:scrgbClr r="0" g="0" b="0"/>
          </a:lnRef>
          <a:fillRef idx="0">
            <a:scrgbClr r="0" g="0" b="0"/>
          </a:fillRef>
          <a:effectRef idx="0">
            <a:scrgbClr r="0" g="0" b="0"/>
          </a:effectRef>
          <a:fontRef idx="minor"/>
        </p:style>
      </p:sp>
      <p:pic>
        <p:nvPicPr>
          <p:cNvPr id="374" name="Picture 3_1"/>
          <p:cNvPicPr/>
          <p:nvPr/>
        </p:nvPicPr>
        <p:blipFill>
          <a:blip r:embed="rId13"/>
          <a:stretch/>
        </p:blipFill>
        <p:spPr>
          <a:xfrm>
            <a:off x="5430600" y="2912400"/>
            <a:ext cx="1811520" cy="1811520"/>
          </a:xfrm>
          <a:prstGeom prst="rect">
            <a:avLst/>
          </a:prstGeom>
          <a:ln>
            <a:noFill/>
          </a:ln>
        </p:spPr>
      </p:pic>
      <p:pic>
        <p:nvPicPr>
          <p:cNvPr id="375" name="Picture 5_2" descr="Структура особой экономической зоны &quot;Дубна&quot; (ОЭЗ ТВТ &quot;Дубна&quot;)"/>
          <p:cNvPicPr/>
          <p:nvPr/>
        </p:nvPicPr>
        <p:blipFill>
          <a:blip r:embed="rId14"/>
          <a:stretch/>
        </p:blipFill>
        <p:spPr>
          <a:xfrm>
            <a:off x="7608240" y="2843640"/>
            <a:ext cx="2333880" cy="2333880"/>
          </a:xfrm>
          <a:prstGeom prst="rect">
            <a:avLst/>
          </a:prstGeom>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6" name="Picture 3_0" descr="C:\Users\Demon\Downloads\photo_68.jpg"/>
          <p:cNvPicPr/>
          <p:nvPr/>
        </p:nvPicPr>
        <p:blipFill>
          <a:blip r:embed="rId3"/>
          <a:stretch/>
        </p:blipFill>
        <p:spPr>
          <a:xfrm>
            <a:off x="4895640" y="665640"/>
            <a:ext cx="2487960" cy="3732120"/>
          </a:xfrm>
          <a:prstGeom prst="rect">
            <a:avLst/>
          </a:prstGeom>
          <a:ln>
            <a:noFill/>
          </a:ln>
        </p:spPr>
      </p:pic>
      <p:pic>
        <p:nvPicPr>
          <p:cNvPr id="377" name="Picture 11_0" descr="C:\Users\Demon\Downloads\photo1707583569.jpeg"/>
          <p:cNvPicPr/>
          <p:nvPr/>
        </p:nvPicPr>
        <p:blipFill>
          <a:blip r:embed="rId4"/>
          <a:srcRect l="28042" t="31176" r="35775"/>
          <a:stretch/>
        </p:blipFill>
        <p:spPr>
          <a:xfrm>
            <a:off x="6599880" y="3629160"/>
            <a:ext cx="3063600" cy="3242520"/>
          </a:xfrm>
          <a:prstGeom prst="rect">
            <a:avLst/>
          </a:prstGeom>
          <a:ln>
            <a:noFill/>
          </a:ln>
        </p:spPr>
      </p:pic>
      <p:sp>
        <p:nvSpPr>
          <p:cNvPr id="378" name="CustomShape 1"/>
          <p:cNvSpPr/>
          <p:nvPr/>
        </p:nvSpPr>
        <p:spPr>
          <a:xfrm>
            <a:off x="0" y="900720"/>
            <a:ext cx="929880" cy="44640"/>
          </a:xfrm>
          <a:prstGeom prst="rect">
            <a:avLst/>
          </a:prstGeom>
          <a:solidFill>
            <a:srgbClr val="58AFC0"/>
          </a:solidFill>
          <a:ln>
            <a:noFill/>
          </a:ln>
        </p:spPr>
        <p:style>
          <a:lnRef idx="2">
            <a:schemeClr val="accent1">
              <a:shade val="50000"/>
            </a:schemeClr>
          </a:lnRef>
          <a:fillRef idx="1">
            <a:schemeClr val="accent1"/>
          </a:fillRef>
          <a:effectRef idx="0">
            <a:schemeClr val="accent1"/>
          </a:effectRef>
          <a:fontRef idx="minor"/>
        </p:style>
      </p:sp>
      <p:sp>
        <p:nvSpPr>
          <p:cNvPr id="379" name="CustomShape 2"/>
          <p:cNvSpPr/>
          <p:nvPr/>
        </p:nvSpPr>
        <p:spPr>
          <a:xfrm>
            <a:off x="95760" y="112680"/>
            <a:ext cx="11258640" cy="5778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ru-RU" sz="3200" b="0" strike="noStrike" cap="small" spc="-1">
                <a:solidFill>
                  <a:srgbClr val="000000"/>
                </a:solidFill>
                <a:latin typeface="Times New Roman"/>
                <a:ea typeface="DejaVu Sans"/>
              </a:rPr>
              <a:t>Совет ОМУС </a:t>
            </a:r>
            <a:r>
              <a:rPr lang="en-US" sz="3200" b="0" strike="noStrike" cap="small" spc="-1">
                <a:solidFill>
                  <a:srgbClr val="000000"/>
                </a:solidFill>
                <a:latin typeface="Times New Roman"/>
                <a:ea typeface="DejaVu Sans"/>
              </a:rPr>
              <a:t>202</a:t>
            </a:r>
            <a:r>
              <a:rPr lang="ru-RU" sz="3200" b="0" strike="noStrike" cap="small" spc="-1">
                <a:solidFill>
                  <a:srgbClr val="000000"/>
                </a:solidFill>
                <a:latin typeface="Times New Roman"/>
                <a:ea typeface="DejaVu Sans"/>
              </a:rPr>
              <a:t>4</a:t>
            </a:r>
            <a:r>
              <a:rPr lang="en-US" sz="3200" b="0" strike="noStrike" cap="small" spc="-1">
                <a:solidFill>
                  <a:srgbClr val="000000"/>
                </a:solidFill>
                <a:latin typeface="Times New Roman"/>
                <a:ea typeface="DejaVu Sans"/>
              </a:rPr>
              <a:t>-202</a:t>
            </a:r>
            <a:r>
              <a:rPr lang="ru-RU" sz="3200" b="0" strike="noStrike" cap="small" spc="-1">
                <a:solidFill>
                  <a:srgbClr val="000000"/>
                </a:solidFill>
                <a:latin typeface="Times New Roman"/>
                <a:ea typeface="DejaVu Sans"/>
              </a:rPr>
              <a:t>5</a:t>
            </a:r>
            <a:endParaRPr lang="ru-RU" sz="3200" b="0" strike="noStrike" spc="-1">
              <a:latin typeface="Arial"/>
            </a:endParaRPr>
          </a:p>
        </p:txBody>
      </p:sp>
      <p:sp>
        <p:nvSpPr>
          <p:cNvPr id="380" name="CustomShape 3"/>
          <p:cNvSpPr/>
          <p:nvPr/>
        </p:nvSpPr>
        <p:spPr>
          <a:xfrm>
            <a:off x="0" y="981720"/>
            <a:ext cx="6094800" cy="22806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ru-RU" sz="1600" b="0" strike="noStrike" cap="small" spc="-1">
                <a:solidFill>
                  <a:srgbClr val="000000"/>
                </a:solidFill>
                <a:latin typeface="Comic Sans MS"/>
                <a:ea typeface="DejaVu Sans"/>
              </a:rPr>
              <a:t>Владислав Рожков </a:t>
            </a:r>
            <a:r>
              <a:rPr lang="en-US" sz="1600" b="0" strike="noStrike" cap="small" spc="-1">
                <a:solidFill>
                  <a:srgbClr val="000000"/>
                </a:solidFill>
                <a:latin typeface="Comic Sans MS"/>
                <a:ea typeface="DejaVu Sans"/>
              </a:rPr>
              <a:t>(</a:t>
            </a:r>
            <a:r>
              <a:rPr lang="ru-RU" sz="1600" b="0" strike="noStrike" cap="small" spc="-1">
                <a:solidFill>
                  <a:srgbClr val="000000"/>
                </a:solidFill>
                <a:latin typeface="Comic Sans MS"/>
                <a:ea typeface="DejaVu Sans"/>
              </a:rPr>
              <a:t>ЛЯП</a:t>
            </a:r>
            <a:r>
              <a:rPr lang="en-US" sz="1600" b="0" strike="noStrike" cap="small" spc="-1">
                <a:solidFill>
                  <a:srgbClr val="000000"/>
                </a:solidFill>
                <a:latin typeface="Comic Sans MS"/>
                <a:ea typeface="DejaVu Sans"/>
              </a:rPr>
              <a:t>)</a:t>
            </a:r>
            <a:endParaRPr lang="ru-RU" sz="1600" b="0" strike="noStrike" spc="-1">
              <a:latin typeface="Arial"/>
            </a:endParaRPr>
          </a:p>
          <a:p>
            <a:pPr>
              <a:lnSpc>
                <a:spcPct val="100000"/>
              </a:lnSpc>
            </a:pPr>
            <a:r>
              <a:rPr lang="ru-RU" sz="1600" b="0" strike="noStrike" cap="small" spc="-1">
                <a:solidFill>
                  <a:srgbClr val="000000"/>
                </a:solidFill>
                <a:latin typeface="Times New Roman"/>
                <a:ea typeface="DejaVu Sans"/>
              </a:rPr>
              <a:t>Ксения Ильина (ЛФВЭ</a:t>
            </a:r>
            <a:r>
              <a:rPr lang="en-US" sz="1600" b="0" strike="noStrike" cap="small" spc="-1">
                <a:solidFill>
                  <a:srgbClr val="000000"/>
                </a:solidFill>
                <a:latin typeface="Times New Roman"/>
                <a:ea typeface="DejaVu Sans"/>
              </a:rPr>
              <a:t>)</a:t>
            </a:r>
            <a:endParaRPr lang="ru-RU" sz="1600" b="0" strike="noStrike" spc="-1">
              <a:latin typeface="Arial"/>
            </a:endParaRPr>
          </a:p>
          <a:p>
            <a:pPr>
              <a:lnSpc>
                <a:spcPct val="100000"/>
              </a:lnSpc>
            </a:pPr>
            <a:r>
              <a:rPr lang="ru-RU" sz="1600" b="0" strike="noStrike" cap="small" spc="-1">
                <a:solidFill>
                  <a:srgbClr val="000000"/>
                </a:solidFill>
                <a:latin typeface="Times New Roman"/>
                <a:ea typeface="DejaVu Sans"/>
              </a:rPr>
              <a:t>Александр Незванов (ЛНФ)</a:t>
            </a:r>
            <a:endParaRPr lang="ru-RU" sz="1600" b="0" strike="noStrike" spc="-1">
              <a:latin typeface="Arial"/>
            </a:endParaRPr>
          </a:p>
          <a:p>
            <a:pPr>
              <a:lnSpc>
                <a:spcPct val="100000"/>
              </a:lnSpc>
            </a:pPr>
            <a:r>
              <a:rPr lang="ru-RU" sz="1600" b="0" strike="noStrike" cap="small" spc="-1">
                <a:solidFill>
                  <a:srgbClr val="000000"/>
                </a:solidFill>
                <a:latin typeface="Times New Roman"/>
                <a:ea typeface="DejaVu Sans"/>
              </a:rPr>
              <a:t>Людмила Колупаева</a:t>
            </a:r>
            <a:r>
              <a:rPr lang="en-US" sz="1600" b="0" strike="noStrike" cap="small" spc="-1">
                <a:solidFill>
                  <a:srgbClr val="000000"/>
                </a:solidFill>
                <a:latin typeface="Times New Roman"/>
                <a:ea typeface="DejaVu Sans"/>
              </a:rPr>
              <a:t> (</a:t>
            </a:r>
            <a:r>
              <a:rPr lang="ru-RU" sz="1600" b="0" strike="noStrike" cap="small" spc="-1">
                <a:solidFill>
                  <a:srgbClr val="000000"/>
                </a:solidFill>
                <a:latin typeface="Times New Roman"/>
                <a:ea typeface="DejaVu Sans"/>
              </a:rPr>
              <a:t>ЛЯП</a:t>
            </a:r>
            <a:r>
              <a:rPr lang="en-US" sz="1600" b="0" strike="noStrike" cap="small" spc="-1">
                <a:solidFill>
                  <a:srgbClr val="000000"/>
                </a:solidFill>
                <a:latin typeface="Times New Roman"/>
                <a:ea typeface="DejaVu Sans"/>
              </a:rPr>
              <a:t>)</a:t>
            </a:r>
            <a:endParaRPr lang="ru-RU" sz="1600" b="0" strike="noStrike" spc="-1">
              <a:latin typeface="Arial"/>
            </a:endParaRPr>
          </a:p>
          <a:p>
            <a:pPr>
              <a:lnSpc>
                <a:spcPct val="100000"/>
              </a:lnSpc>
            </a:pPr>
            <a:r>
              <a:rPr lang="ru-RU" sz="1600" b="0" strike="noStrike" cap="small" spc="-1">
                <a:solidFill>
                  <a:srgbClr val="000000"/>
                </a:solidFill>
                <a:latin typeface="Times New Roman"/>
                <a:ea typeface="DejaVu Sans"/>
              </a:rPr>
              <a:t>Дина Бадреева </a:t>
            </a:r>
            <a:r>
              <a:rPr lang="en-US" sz="1600" b="0" strike="noStrike" cap="small" spc="-1">
                <a:solidFill>
                  <a:srgbClr val="000000"/>
                </a:solidFill>
                <a:latin typeface="Times New Roman"/>
                <a:ea typeface="DejaVu Sans"/>
              </a:rPr>
              <a:t>(</a:t>
            </a:r>
            <a:r>
              <a:rPr lang="ru-RU" sz="1600" b="0" strike="noStrike" cap="small" spc="-1">
                <a:solidFill>
                  <a:srgbClr val="000000"/>
                </a:solidFill>
                <a:latin typeface="Times New Roman"/>
                <a:ea typeface="DejaVu Sans"/>
              </a:rPr>
              <a:t>ЛИТ</a:t>
            </a:r>
            <a:r>
              <a:rPr lang="en-US" sz="1600" b="0" strike="noStrike" cap="small" spc="-1">
                <a:solidFill>
                  <a:srgbClr val="000000"/>
                </a:solidFill>
                <a:latin typeface="Times New Roman"/>
                <a:ea typeface="DejaVu Sans"/>
              </a:rPr>
              <a:t>)</a:t>
            </a:r>
            <a:endParaRPr lang="ru-RU" sz="1600" b="0" strike="noStrike" spc="-1">
              <a:latin typeface="Arial"/>
            </a:endParaRPr>
          </a:p>
          <a:p>
            <a:pPr>
              <a:lnSpc>
                <a:spcPct val="100000"/>
              </a:lnSpc>
            </a:pPr>
            <a:r>
              <a:rPr lang="ru-RU" sz="1600" b="0" strike="noStrike" cap="small" spc="-1">
                <a:solidFill>
                  <a:srgbClr val="000000"/>
                </a:solidFill>
                <a:latin typeface="Times New Roman"/>
                <a:ea typeface="DejaVu Sans"/>
              </a:rPr>
              <a:t>Екатерина Колосова</a:t>
            </a:r>
            <a:r>
              <a:rPr lang="en-US" sz="1600" b="0" strike="noStrike" cap="small" spc="-1">
                <a:solidFill>
                  <a:srgbClr val="000000"/>
                </a:solidFill>
                <a:latin typeface="Times New Roman"/>
                <a:ea typeface="DejaVu Sans"/>
              </a:rPr>
              <a:t> (</a:t>
            </a:r>
            <a:r>
              <a:rPr lang="ru-RU" sz="1600" b="0" strike="noStrike" cap="small" spc="-1">
                <a:solidFill>
                  <a:srgbClr val="000000"/>
                </a:solidFill>
                <a:latin typeface="Times New Roman"/>
                <a:ea typeface="DejaVu Sans"/>
              </a:rPr>
              <a:t>ОГЭ</a:t>
            </a:r>
            <a:r>
              <a:rPr lang="en-US" sz="1600" b="0" strike="noStrike" cap="small" spc="-1">
                <a:solidFill>
                  <a:srgbClr val="000000"/>
                </a:solidFill>
                <a:latin typeface="Times New Roman"/>
                <a:ea typeface="DejaVu Sans"/>
              </a:rPr>
              <a:t>)</a:t>
            </a:r>
            <a:endParaRPr lang="ru-RU" sz="1600" b="0" strike="noStrike" spc="-1">
              <a:latin typeface="Arial"/>
            </a:endParaRPr>
          </a:p>
          <a:p>
            <a:pPr>
              <a:lnSpc>
                <a:spcPct val="100000"/>
              </a:lnSpc>
            </a:pPr>
            <a:r>
              <a:rPr lang="ru-RU" sz="1600" b="0" strike="noStrike" cap="small" spc="-1">
                <a:solidFill>
                  <a:srgbClr val="000000"/>
                </a:solidFill>
                <a:latin typeface="Times New Roman"/>
                <a:ea typeface="DejaVu Sans"/>
              </a:rPr>
              <a:t>Мария Мардыбан </a:t>
            </a:r>
            <a:r>
              <a:rPr lang="en-US" sz="1600" b="0" strike="noStrike" cap="small" spc="-1">
                <a:solidFill>
                  <a:srgbClr val="000000"/>
                </a:solidFill>
                <a:latin typeface="Times New Roman"/>
                <a:ea typeface="DejaVu Sans"/>
              </a:rPr>
              <a:t>(</a:t>
            </a:r>
            <a:r>
              <a:rPr lang="ru-RU" sz="1600" b="0" strike="noStrike" cap="small" spc="-1">
                <a:solidFill>
                  <a:srgbClr val="000000"/>
                </a:solidFill>
                <a:latin typeface="Times New Roman"/>
                <a:ea typeface="DejaVu Sans"/>
              </a:rPr>
              <a:t>ЛТФ</a:t>
            </a:r>
            <a:r>
              <a:rPr lang="en-US" sz="1600" b="0" strike="noStrike" cap="small" spc="-1">
                <a:solidFill>
                  <a:srgbClr val="000000"/>
                </a:solidFill>
                <a:latin typeface="Times New Roman"/>
                <a:ea typeface="DejaVu Sans"/>
              </a:rPr>
              <a:t>)</a:t>
            </a:r>
            <a:endParaRPr lang="ru-RU" sz="1600" b="0" strike="noStrike" spc="-1">
              <a:latin typeface="Arial"/>
            </a:endParaRPr>
          </a:p>
          <a:p>
            <a:pPr>
              <a:lnSpc>
                <a:spcPct val="100000"/>
              </a:lnSpc>
            </a:pPr>
            <a:r>
              <a:rPr lang="ru-RU" sz="1600" b="0" strike="noStrike" cap="small" spc="-1">
                <a:solidFill>
                  <a:srgbClr val="000000"/>
                </a:solidFill>
                <a:latin typeface="Times New Roman"/>
                <a:ea typeface="DejaVu Sans"/>
              </a:rPr>
              <a:t>Кирилл Берестов</a:t>
            </a:r>
            <a:r>
              <a:rPr lang="en-US" sz="1600" b="0" strike="noStrike" cap="small" spc="-1">
                <a:solidFill>
                  <a:srgbClr val="000000"/>
                </a:solidFill>
                <a:latin typeface="Times New Roman"/>
                <a:ea typeface="DejaVu Sans"/>
              </a:rPr>
              <a:t> (</a:t>
            </a:r>
            <a:r>
              <a:rPr lang="ru-RU" sz="1600" b="0" strike="noStrike" cap="small" spc="-1">
                <a:solidFill>
                  <a:srgbClr val="000000"/>
                </a:solidFill>
                <a:latin typeface="Times New Roman"/>
                <a:ea typeface="DejaVu Sans"/>
              </a:rPr>
              <a:t>ЛЯР</a:t>
            </a:r>
            <a:r>
              <a:rPr lang="en-US" sz="1600" b="0" strike="noStrike" cap="small" spc="-1">
                <a:solidFill>
                  <a:srgbClr val="000000"/>
                </a:solidFill>
                <a:latin typeface="Times New Roman"/>
                <a:ea typeface="DejaVu Sans"/>
              </a:rPr>
              <a:t>)</a:t>
            </a:r>
            <a:endParaRPr lang="ru-RU" sz="1600" b="0" strike="noStrike" spc="-1">
              <a:latin typeface="Arial"/>
            </a:endParaRPr>
          </a:p>
          <a:p>
            <a:pPr>
              <a:lnSpc>
                <a:spcPct val="100000"/>
              </a:lnSpc>
            </a:pPr>
            <a:r>
              <a:rPr lang="ru-RU" sz="1600" b="0" strike="noStrike" cap="small" spc="-1">
                <a:solidFill>
                  <a:srgbClr val="000000"/>
                </a:solidFill>
                <a:latin typeface="Times New Roman"/>
                <a:ea typeface="DejaVu Sans"/>
              </a:rPr>
              <a:t>Регина Кожина </a:t>
            </a:r>
            <a:r>
              <a:rPr lang="en-US" sz="1600" b="0" strike="noStrike" cap="small" spc="-1">
                <a:solidFill>
                  <a:srgbClr val="000000"/>
                </a:solidFill>
                <a:latin typeface="Times New Roman"/>
                <a:ea typeface="DejaVu Sans"/>
              </a:rPr>
              <a:t>(</a:t>
            </a:r>
            <a:r>
              <a:rPr lang="ru-RU" sz="1600" b="0" strike="noStrike" cap="small" spc="-1">
                <a:solidFill>
                  <a:srgbClr val="000000"/>
                </a:solidFill>
                <a:latin typeface="Times New Roman"/>
                <a:ea typeface="DejaVu Sans"/>
              </a:rPr>
              <a:t>ЛРБ</a:t>
            </a:r>
            <a:r>
              <a:rPr lang="en-US" sz="1600" b="0" strike="noStrike" cap="small" spc="-1">
                <a:solidFill>
                  <a:srgbClr val="000000"/>
                </a:solidFill>
                <a:latin typeface="Times New Roman"/>
                <a:ea typeface="DejaVu Sans"/>
              </a:rPr>
              <a:t>)</a:t>
            </a:r>
            <a:endParaRPr lang="ru-RU" sz="1600" b="0" strike="noStrike" spc="-1">
              <a:latin typeface="Arial"/>
            </a:endParaRPr>
          </a:p>
        </p:txBody>
      </p:sp>
      <p:pic>
        <p:nvPicPr>
          <p:cNvPr id="381" name="Picture 2_2" descr="C:\Users\Demon\Downloads\photo1711535484.jpeg"/>
          <p:cNvPicPr/>
          <p:nvPr/>
        </p:nvPicPr>
        <p:blipFill>
          <a:blip r:embed="rId5"/>
          <a:stretch/>
        </p:blipFill>
        <p:spPr>
          <a:xfrm>
            <a:off x="2927520" y="676080"/>
            <a:ext cx="1967760" cy="2952720"/>
          </a:xfrm>
          <a:prstGeom prst="rect">
            <a:avLst/>
          </a:prstGeom>
          <a:ln>
            <a:noFill/>
          </a:ln>
        </p:spPr>
      </p:pic>
      <p:pic>
        <p:nvPicPr>
          <p:cNvPr id="382" name="Picture 5_0" descr="C:\Users\Demon\Downloads\photo1711600994.jpeg"/>
          <p:cNvPicPr/>
          <p:nvPr/>
        </p:nvPicPr>
        <p:blipFill>
          <a:blip r:embed="rId6"/>
          <a:srcRect t="20055" b="9431"/>
          <a:stretch/>
        </p:blipFill>
        <p:spPr>
          <a:xfrm>
            <a:off x="5037840" y="3588840"/>
            <a:ext cx="2066040" cy="3260160"/>
          </a:xfrm>
          <a:prstGeom prst="rect">
            <a:avLst/>
          </a:prstGeom>
          <a:ln>
            <a:noFill/>
          </a:ln>
        </p:spPr>
      </p:pic>
      <p:pic>
        <p:nvPicPr>
          <p:cNvPr id="383" name="Picture 6_0" descr="C:\Users\Demon\Downloads\photo1711561973.jpeg"/>
          <p:cNvPicPr/>
          <p:nvPr/>
        </p:nvPicPr>
        <p:blipFill>
          <a:blip r:embed="rId7"/>
          <a:srcRect l="22963" t="23335" r="7961"/>
          <a:stretch/>
        </p:blipFill>
        <p:spPr>
          <a:xfrm>
            <a:off x="191520" y="3592080"/>
            <a:ext cx="2255400" cy="3337920"/>
          </a:xfrm>
          <a:prstGeom prst="rect">
            <a:avLst/>
          </a:prstGeom>
          <a:ln>
            <a:noFill/>
          </a:ln>
        </p:spPr>
      </p:pic>
      <p:pic>
        <p:nvPicPr>
          <p:cNvPr id="384" name="Picture 7_0" descr="C:\Users\Demon\Downloads\photo1711537970.jpeg"/>
          <p:cNvPicPr/>
          <p:nvPr/>
        </p:nvPicPr>
        <p:blipFill>
          <a:blip r:embed="rId8"/>
          <a:srcRect l="13194" t="5851" r="15763" b="5000"/>
          <a:stretch/>
        </p:blipFill>
        <p:spPr>
          <a:xfrm>
            <a:off x="2447280" y="3592080"/>
            <a:ext cx="2601720" cy="3264840"/>
          </a:xfrm>
          <a:prstGeom prst="rect">
            <a:avLst/>
          </a:prstGeom>
          <a:ln>
            <a:noFill/>
          </a:ln>
        </p:spPr>
      </p:pic>
      <p:pic>
        <p:nvPicPr>
          <p:cNvPr id="385" name="Picture 9_0" descr="C:\Users\Demon\Downloads\photo1711538343.jpeg"/>
          <p:cNvPicPr/>
          <p:nvPr/>
        </p:nvPicPr>
        <p:blipFill>
          <a:blip r:embed="rId9"/>
          <a:stretch/>
        </p:blipFill>
        <p:spPr>
          <a:xfrm>
            <a:off x="9527400" y="676080"/>
            <a:ext cx="1967760" cy="2952720"/>
          </a:xfrm>
          <a:prstGeom prst="rect">
            <a:avLst/>
          </a:prstGeom>
          <a:ln>
            <a:noFill/>
          </a:ln>
        </p:spPr>
      </p:pic>
      <p:pic>
        <p:nvPicPr>
          <p:cNvPr id="386" name="Picture 4_2" descr="C:\Users\Demon\Downloads\IMG_1732.JPG"/>
          <p:cNvPicPr/>
          <p:nvPr/>
        </p:nvPicPr>
        <p:blipFill>
          <a:blip r:embed="rId10"/>
          <a:srcRect l="18036" t="8361" r="29631" b="10230"/>
          <a:stretch/>
        </p:blipFill>
        <p:spPr>
          <a:xfrm>
            <a:off x="9390600" y="3334680"/>
            <a:ext cx="2424600" cy="3514320"/>
          </a:xfrm>
          <a:prstGeom prst="rect">
            <a:avLst/>
          </a:prstGeom>
          <a:ln>
            <a:noFill/>
          </a:ln>
        </p:spPr>
      </p:pic>
      <p:pic>
        <p:nvPicPr>
          <p:cNvPr id="387" name="Picture 2_3" descr="AYSS_LOGO_PNG (5).png"/>
          <p:cNvPicPr/>
          <p:nvPr/>
        </p:nvPicPr>
        <p:blipFill>
          <a:blip r:embed="rId11"/>
          <a:stretch/>
        </p:blipFill>
        <p:spPr>
          <a:xfrm>
            <a:off x="10879560" y="5635440"/>
            <a:ext cx="1302840" cy="1221480"/>
          </a:xfrm>
          <a:prstGeom prst="rect">
            <a:avLst/>
          </a:prstGeom>
          <a:ln>
            <a:noFill/>
          </a:ln>
        </p:spPr>
      </p:pic>
      <p:pic>
        <p:nvPicPr>
          <p:cNvPr id="388" name="Picture 6_1" descr="http://omus.jinr.ru/wp-content/uploads/2022/04/b8f35111-925d-435c-a402-c2d60c5072d8.jpg"/>
          <p:cNvPicPr/>
          <p:nvPr/>
        </p:nvPicPr>
        <p:blipFill>
          <a:blip r:embed="rId12"/>
          <a:stretch/>
        </p:blipFill>
        <p:spPr>
          <a:xfrm>
            <a:off x="7383960" y="665640"/>
            <a:ext cx="2143080" cy="2963160"/>
          </a:xfrm>
          <a:prstGeom prst="rect">
            <a:avLst/>
          </a:prstGeom>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 name="Рисунок 388"/>
          <p:cNvPicPr/>
          <p:nvPr/>
        </p:nvPicPr>
        <p:blipFill>
          <a:blip r:embed="rId3"/>
          <a:srcRect l="4132" t="13904" r="785"/>
          <a:stretch/>
        </p:blipFill>
        <p:spPr>
          <a:xfrm>
            <a:off x="288360" y="144000"/>
            <a:ext cx="11591640" cy="5904000"/>
          </a:xfrm>
          <a:prstGeom prst="rect">
            <a:avLst/>
          </a:prstGeom>
          <a:ln>
            <a:noFill/>
          </a:ln>
        </p:spPr>
      </p:pic>
      <p:pic>
        <p:nvPicPr>
          <p:cNvPr id="390" name="Picture 2" descr="AYSS_LOGO_PNG (5).png"/>
          <p:cNvPicPr/>
          <p:nvPr/>
        </p:nvPicPr>
        <p:blipFill>
          <a:blip r:embed="rId4"/>
          <a:stretch/>
        </p:blipFill>
        <p:spPr>
          <a:xfrm>
            <a:off x="10879560" y="5635440"/>
            <a:ext cx="1302840" cy="1221480"/>
          </a:xfrm>
          <a:prstGeom prst="rect">
            <a:avLst/>
          </a:prstGeom>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 name="Picture 2"/>
          <p:cNvPicPr/>
          <p:nvPr/>
        </p:nvPicPr>
        <p:blipFill>
          <a:blip r:embed="rId2"/>
          <a:stretch/>
        </p:blipFill>
        <p:spPr>
          <a:xfrm>
            <a:off x="363240" y="1052640"/>
            <a:ext cx="11535480" cy="4954320"/>
          </a:xfrm>
          <a:prstGeom prst="rect">
            <a:avLst/>
          </a:prstGeom>
          <a:ln>
            <a:noFill/>
          </a:ln>
        </p:spPr>
      </p:pic>
      <p:pic>
        <p:nvPicPr>
          <p:cNvPr id="107" name="Picture 2" descr="AYSS_LOGO_PNG (5).png"/>
          <p:cNvPicPr/>
          <p:nvPr/>
        </p:nvPicPr>
        <p:blipFill>
          <a:blip r:embed="rId3"/>
          <a:stretch/>
        </p:blipFill>
        <p:spPr>
          <a:xfrm>
            <a:off x="10879560" y="5635440"/>
            <a:ext cx="1303560" cy="1222200"/>
          </a:xfrm>
          <a:prstGeom prst="rect">
            <a:avLst/>
          </a:prstGeom>
          <a:ln>
            <a:noFill/>
          </a:ln>
        </p:spPr>
      </p:pic>
      <p:sp>
        <p:nvSpPr>
          <p:cNvPr id="108" name="CustomShape 1"/>
          <p:cNvSpPr/>
          <p:nvPr/>
        </p:nvSpPr>
        <p:spPr>
          <a:xfrm>
            <a:off x="0" y="0"/>
            <a:ext cx="12191760" cy="4561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ru-RU" sz="2400" b="0" strike="noStrike" cap="small" spc="-1">
                <a:solidFill>
                  <a:srgbClr val="000000"/>
                </a:solidFill>
                <a:latin typeface="Times New Roman"/>
                <a:ea typeface="DejaVu Sans"/>
              </a:rPr>
              <a:t>Популяризация науки</a:t>
            </a:r>
            <a:endParaRPr lang="ru-RU" sz="2400" b="0" strike="noStrike" spc="-1">
              <a:latin typeface="Arial"/>
            </a:endParaRPr>
          </a:p>
        </p:txBody>
      </p:sp>
      <p:pic>
        <p:nvPicPr>
          <p:cNvPr id="109" name="Picture 2" descr="C:\Users\Demon\Downloads\photo_5440516416685064525_y.jpg"/>
          <p:cNvPicPr/>
          <p:nvPr/>
        </p:nvPicPr>
        <p:blipFill>
          <a:blip r:embed="rId4"/>
          <a:stretch/>
        </p:blipFill>
        <p:spPr>
          <a:xfrm>
            <a:off x="6921360" y="1078200"/>
            <a:ext cx="4977360" cy="2871360"/>
          </a:xfrm>
          <a:prstGeom prst="rect">
            <a:avLst/>
          </a:prstGeom>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1" name="Рисунок 390"/>
          <p:cNvPicPr/>
          <p:nvPr/>
        </p:nvPicPr>
        <p:blipFill>
          <a:blip r:embed="rId3"/>
          <a:srcRect l="5900" t="56945" r="61616" b="-1043"/>
          <a:stretch/>
        </p:blipFill>
        <p:spPr>
          <a:xfrm>
            <a:off x="2664000" y="720360"/>
            <a:ext cx="7071120" cy="5399640"/>
          </a:xfrm>
          <a:prstGeom prst="rect">
            <a:avLst/>
          </a:prstGeom>
          <a:ln>
            <a:noFill/>
          </a:ln>
        </p:spPr>
      </p:pic>
      <p:pic>
        <p:nvPicPr>
          <p:cNvPr id="392" name="Picture 2_10" descr="AYSS_LOGO_PNG (5).png"/>
          <p:cNvPicPr/>
          <p:nvPr/>
        </p:nvPicPr>
        <p:blipFill>
          <a:blip r:embed="rId4"/>
          <a:stretch/>
        </p:blipFill>
        <p:spPr>
          <a:xfrm>
            <a:off x="10879560" y="5635440"/>
            <a:ext cx="1302840" cy="1221480"/>
          </a:xfrm>
          <a:prstGeom prst="rect">
            <a:avLst/>
          </a:prstGeom>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3" name="Picture 2_11" descr="AYSS_LOGO_PNG (5).png"/>
          <p:cNvPicPr/>
          <p:nvPr/>
        </p:nvPicPr>
        <p:blipFill>
          <a:blip r:embed="rId3"/>
          <a:stretch/>
        </p:blipFill>
        <p:spPr>
          <a:xfrm>
            <a:off x="10879560" y="5635440"/>
            <a:ext cx="1302840" cy="1221480"/>
          </a:xfrm>
          <a:prstGeom prst="rect">
            <a:avLst/>
          </a:prstGeom>
          <a:ln>
            <a:noFill/>
          </a:ln>
        </p:spPr>
      </p:pic>
      <p:pic>
        <p:nvPicPr>
          <p:cNvPr id="394" name="Рисунок 393"/>
          <p:cNvPicPr/>
          <p:nvPr/>
        </p:nvPicPr>
        <p:blipFill>
          <a:blip r:embed="rId4"/>
          <a:srcRect l="4132" t="17053" r="37400" b="11552"/>
          <a:stretch/>
        </p:blipFill>
        <p:spPr>
          <a:xfrm>
            <a:off x="1728000" y="288000"/>
            <a:ext cx="8805240" cy="6048000"/>
          </a:xfrm>
          <a:prstGeom prst="rect">
            <a:avLst/>
          </a:prstGeom>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5" name="Picture 2_12" descr="AYSS_LOGO_PNG (5).png"/>
          <p:cNvPicPr/>
          <p:nvPr/>
        </p:nvPicPr>
        <p:blipFill>
          <a:blip r:embed="rId3"/>
          <a:stretch/>
        </p:blipFill>
        <p:spPr>
          <a:xfrm>
            <a:off x="10879560" y="5635440"/>
            <a:ext cx="1302840" cy="1221480"/>
          </a:xfrm>
          <a:prstGeom prst="rect">
            <a:avLst/>
          </a:prstGeom>
          <a:ln>
            <a:noFill/>
          </a:ln>
        </p:spPr>
      </p:pic>
      <p:pic>
        <p:nvPicPr>
          <p:cNvPr id="396" name="Рисунок 395"/>
          <p:cNvPicPr/>
          <p:nvPr/>
        </p:nvPicPr>
        <p:blipFill>
          <a:blip r:embed="rId4"/>
          <a:srcRect l="24404" t="25452" r="35435" b="2103"/>
          <a:stretch/>
        </p:blipFill>
        <p:spPr>
          <a:xfrm>
            <a:off x="2808000" y="72000"/>
            <a:ext cx="6598800" cy="6696000"/>
          </a:xfrm>
          <a:prstGeom prst="rect">
            <a:avLst/>
          </a:prstGeom>
          <a:ln>
            <a:noFill/>
          </a:ln>
        </p:spPr>
      </p:pic>
      <p:sp>
        <p:nvSpPr>
          <p:cNvPr id="2" name="Овал 1"/>
          <p:cNvSpPr/>
          <p:nvPr/>
        </p:nvSpPr>
        <p:spPr>
          <a:xfrm>
            <a:off x="11443063" y="139337"/>
            <a:ext cx="592183" cy="59218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Объект 2"/>
          <p:cNvSpPr txBox="1">
            <a:spLocks/>
          </p:cNvSpPr>
          <p:nvPr/>
        </p:nvSpPr>
        <p:spPr>
          <a:xfrm>
            <a:off x="5169086" y="1856096"/>
            <a:ext cx="6281386" cy="4500254"/>
          </a:xfrm>
          <a:prstGeom prst="rect">
            <a:avLst/>
          </a:prstGeom>
        </p:spPr>
        <p:txBody>
          <a:bodyPr vert="horz" lIns="91440" tIns="45720" rIns="91440" bIns="45720" rtlCol="0" anchor="ctr">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Palatino Linotype" panose="02040502050505030304"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Palatino Linotype" panose="020405020505050303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alatino Linotype" panose="020405020505050303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Palatino Linotype" panose="020405020505050303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Palatino Linotype" panose="020405020505050303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10000"/>
              </a:lnSpc>
              <a:buFont typeface="Arial" panose="020B0604020202020204" pitchFamily="34" charset="0"/>
              <a:buNone/>
            </a:pPr>
            <a:r>
              <a:rPr lang="en-US" sz="2400" i="1" dirty="0" smtClean="0">
                <a:solidFill>
                  <a:prstClr val="black"/>
                </a:solidFill>
              </a:rPr>
              <a:t>“</a:t>
            </a:r>
            <a:r>
              <a:rPr lang="en-US" sz="2400" i="1" dirty="0">
                <a:solidFill>
                  <a:prstClr val="black"/>
                </a:solidFill>
              </a:rPr>
              <a:t>We have to learn to think in a new way. We have to learn to ask ourselves, not what steps can be taken to give military victory to whatever group we prefer, for there no longer are such steps; the question we have to ask ourselves is what steps can be taken to prevent a military contest of which the issue must be disastrous to all parties</a:t>
            </a:r>
            <a:r>
              <a:rPr lang="en-US" sz="2400" i="1" dirty="0" smtClean="0">
                <a:solidFill>
                  <a:prstClr val="black"/>
                </a:solidFill>
              </a:rPr>
              <a:t>?”</a:t>
            </a:r>
            <a:endParaRPr lang="en-US" sz="2400" dirty="0" smtClean="0">
              <a:solidFill>
                <a:prstClr val="black"/>
              </a:solidFill>
            </a:endParaRPr>
          </a:p>
          <a:p>
            <a:pPr marL="0" indent="0" algn="just">
              <a:lnSpc>
                <a:spcPct val="110000"/>
              </a:lnSpc>
              <a:buFont typeface="Arial" panose="020B0604020202020204" pitchFamily="34" charset="0"/>
              <a:buNone/>
            </a:pPr>
            <a:r>
              <a:rPr lang="en-US" sz="2400" dirty="0" smtClean="0">
                <a:solidFill>
                  <a:prstClr val="black"/>
                </a:solidFill>
              </a:rPr>
              <a:t>The </a:t>
            </a:r>
            <a:r>
              <a:rPr lang="en-US" sz="2400" dirty="0">
                <a:solidFill>
                  <a:prstClr val="black"/>
                </a:solidFill>
              </a:rPr>
              <a:t>document was sighed by </a:t>
            </a:r>
            <a:r>
              <a:rPr lang="en-US" sz="2400" u="sng" dirty="0">
                <a:solidFill>
                  <a:prstClr val="black"/>
                </a:solidFill>
              </a:rPr>
              <a:t>Max Born</a:t>
            </a:r>
            <a:r>
              <a:rPr lang="en-US" sz="2400" dirty="0">
                <a:solidFill>
                  <a:prstClr val="black"/>
                </a:solidFill>
              </a:rPr>
              <a:t>, </a:t>
            </a:r>
            <a:r>
              <a:rPr lang="en-US" sz="2400" u="sng" dirty="0">
                <a:solidFill>
                  <a:prstClr val="black"/>
                </a:solidFill>
              </a:rPr>
              <a:t>Percy W. Bridgman</a:t>
            </a:r>
            <a:r>
              <a:rPr lang="en-US" sz="2400" dirty="0">
                <a:solidFill>
                  <a:prstClr val="black"/>
                </a:solidFill>
              </a:rPr>
              <a:t>, Albert Einstein, Leopold </a:t>
            </a:r>
            <a:r>
              <a:rPr lang="en-US" sz="2400" dirty="0" err="1">
                <a:solidFill>
                  <a:prstClr val="black"/>
                </a:solidFill>
              </a:rPr>
              <a:t>Infeld</a:t>
            </a:r>
            <a:r>
              <a:rPr lang="en-US" sz="2400" dirty="0">
                <a:solidFill>
                  <a:prstClr val="black"/>
                </a:solidFill>
              </a:rPr>
              <a:t>, </a:t>
            </a:r>
            <a:r>
              <a:rPr lang="en-US" sz="2400" u="sng" dirty="0">
                <a:solidFill>
                  <a:prstClr val="black"/>
                </a:solidFill>
              </a:rPr>
              <a:t>Frederic Joliot-Curie</a:t>
            </a:r>
            <a:r>
              <a:rPr lang="en-US" sz="2400" dirty="0">
                <a:solidFill>
                  <a:prstClr val="black"/>
                </a:solidFill>
              </a:rPr>
              <a:t>, </a:t>
            </a:r>
            <a:r>
              <a:rPr lang="en-US" sz="2400" u="sng" dirty="0">
                <a:solidFill>
                  <a:prstClr val="black"/>
                </a:solidFill>
              </a:rPr>
              <a:t>Herman J. Muller</a:t>
            </a:r>
            <a:r>
              <a:rPr lang="en-US" sz="2400" dirty="0">
                <a:solidFill>
                  <a:prstClr val="black"/>
                </a:solidFill>
              </a:rPr>
              <a:t>, Linus </a:t>
            </a:r>
            <a:r>
              <a:rPr lang="en-US" sz="2400" dirty="0" smtClean="0">
                <a:solidFill>
                  <a:prstClr val="black"/>
                </a:solidFill>
              </a:rPr>
              <a:t>Pauling, </a:t>
            </a:r>
            <a:r>
              <a:rPr lang="en-US" sz="2400" u="sng" dirty="0" smtClean="0">
                <a:solidFill>
                  <a:prstClr val="black"/>
                </a:solidFill>
              </a:rPr>
              <a:t>Cecil F. Powell</a:t>
            </a:r>
            <a:r>
              <a:rPr lang="en-US" sz="2400" dirty="0">
                <a:solidFill>
                  <a:prstClr val="black"/>
                </a:solidFill>
              </a:rPr>
              <a:t>, Joseph </a:t>
            </a:r>
            <a:r>
              <a:rPr lang="en-US" sz="2400" dirty="0" err="1" smtClean="0">
                <a:solidFill>
                  <a:prstClr val="black"/>
                </a:solidFill>
              </a:rPr>
              <a:t>Rotblat</a:t>
            </a:r>
            <a:r>
              <a:rPr lang="en-US" sz="2400" dirty="0" smtClean="0">
                <a:solidFill>
                  <a:prstClr val="black"/>
                </a:solidFill>
              </a:rPr>
              <a:t>, Lord </a:t>
            </a:r>
            <a:r>
              <a:rPr lang="en-US" sz="2400" dirty="0">
                <a:solidFill>
                  <a:prstClr val="black"/>
                </a:solidFill>
              </a:rPr>
              <a:t>Bertrand Russell, </a:t>
            </a:r>
            <a:r>
              <a:rPr lang="en-US" sz="2400" u="sng" dirty="0">
                <a:solidFill>
                  <a:prstClr val="black"/>
                </a:solidFill>
              </a:rPr>
              <a:t>Hideki Yukawa</a:t>
            </a:r>
            <a:r>
              <a:rPr lang="en-US" sz="2400" dirty="0" smtClean="0">
                <a:solidFill>
                  <a:prstClr val="black"/>
                </a:solidFill>
              </a:rPr>
              <a:t>.</a:t>
            </a:r>
          </a:p>
          <a:p>
            <a:pPr marL="0" indent="0" algn="ctr">
              <a:lnSpc>
                <a:spcPct val="110000"/>
              </a:lnSpc>
              <a:buFont typeface="Arial" panose="020B0604020202020204" pitchFamily="34" charset="0"/>
              <a:buNone/>
            </a:pPr>
            <a:r>
              <a:rPr lang="en-US" sz="2400" b="1" dirty="0" smtClean="0">
                <a:solidFill>
                  <a:prstClr val="black"/>
                </a:solidFill>
              </a:rPr>
              <a:t>The </a:t>
            </a:r>
            <a:r>
              <a:rPr lang="en-US" sz="2400" b="1" dirty="0">
                <a:solidFill>
                  <a:prstClr val="black"/>
                </a:solidFill>
              </a:rPr>
              <a:t>Manifesto proposed to summon an international conference.</a:t>
            </a:r>
            <a:endParaRPr lang="en-US" sz="2400" b="1" i="1" dirty="0">
              <a:solidFill>
                <a:prstClr val="black"/>
              </a:solidFill>
            </a:endParaRPr>
          </a:p>
        </p:txBody>
      </p:sp>
      <p:sp>
        <p:nvSpPr>
          <p:cNvPr id="2" name="Заголовок 1"/>
          <p:cNvSpPr>
            <a:spLocks noGrp="1"/>
          </p:cNvSpPr>
          <p:nvPr>
            <p:ph type="title"/>
          </p:nvPr>
        </p:nvSpPr>
        <p:spPr/>
        <p:txBody>
          <a:bodyPr>
            <a:normAutofit/>
          </a:bodyPr>
          <a:lstStyle/>
          <a:p>
            <a:r>
              <a:rPr lang="en-US" dirty="0"/>
              <a:t>Pugwash Conferences on Science and World Affairs</a:t>
            </a:r>
            <a:endParaRPr lang="ru-RU" dirty="0"/>
          </a:p>
        </p:txBody>
      </p:sp>
      <p:sp>
        <p:nvSpPr>
          <p:cNvPr id="10" name="Объект 2"/>
          <p:cNvSpPr>
            <a:spLocks noGrp="1"/>
          </p:cNvSpPr>
          <p:nvPr>
            <p:ph idx="1"/>
          </p:nvPr>
        </p:nvSpPr>
        <p:spPr>
          <a:xfrm>
            <a:off x="838200" y="1059680"/>
            <a:ext cx="10515600" cy="796416"/>
          </a:xfrm>
        </p:spPr>
        <p:txBody>
          <a:bodyPr anchor="t" anchorCtr="0">
            <a:normAutofit/>
          </a:bodyPr>
          <a:lstStyle/>
          <a:p>
            <a:pPr marL="0" indent="0" algn="ctr">
              <a:buNone/>
            </a:pPr>
            <a:r>
              <a:rPr lang="en-US" sz="2400" dirty="0"/>
              <a:t>One of the oldest and leading international scientific organizations in the fields of security, disarmament, and scientific cooperation</a:t>
            </a:r>
            <a:r>
              <a:rPr lang="en-US" sz="2400" dirty="0" smtClean="0"/>
              <a:t>.</a:t>
            </a:r>
            <a:endParaRPr lang="ru-RU" sz="2400" dirty="0"/>
          </a:p>
        </p:txBody>
      </p:sp>
      <p:pic>
        <p:nvPicPr>
          <p:cNvPr id="3" name="Рисунок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8199" y="1856096"/>
            <a:ext cx="4330889" cy="3248167"/>
          </a:xfrm>
          <a:prstGeom prst="rect">
            <a:avLst/>
          </a:prstGeom>
        </p:spPr>
      </p:pic>
      <p:sp>
        <p:nvSpPr>
          <p:cNvPr id="11" name="Объект 2"/>
          <p:cNvSpPr txBox="1">
            <a:spLocks/>
          </p:cNvSpPr>
          <p:nvPr/>
        </p:nvSpPr>
        <p:spPr>
          <a:xfrm>
            <a:off x="838198" y="5104262"/>
            <a:ext cx="4330888" cy="1252087"/>
          </a:xfrm>
          <a:prstGeom prst="rect">
            <a:avLst/>
          </a:prstGeom>
        </p:spPr>
        <p:txBody>
          <a:bodyPr vert="horz" lIns="0" tIns="45720" rIns="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Palatino Linotype" panose="02040502050505030304"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Palatino Linotype" panose="020405020505050303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alatino Linotype" panose="020405020505050303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Palatino Linotype" panose="020405020505050303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Palatino Linotype" panose="020405020505050303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400" dirty="0">
                <a:solidFill>
                  <a:prstClr val="black"/>
                </a:solidFill>
              </a:rPr>
              <a:t>Russell–Einstein </a:t>
            </a:r>
            <a:r>
              <a:rPr lang="en-US" sz="2400" dirty="0" smtClean="0">
                <a:solidFill>
                  <a:prstClr val="black"/>
                </a:solidFill>
              </a:rPr>
              <a:t>Manifesto,</a:t>
            </a:r>
            <a:br>
              <a:rPr lang="en-US" sz="2400" dirty="0" smtClean="0">
                <a:solidFill>
                  <a:prstClr val="black"/>
                </a:solidFill>
              </a:rPr>
            </a:br>
            <a:r>
              <a:rPr lang="en-US" sz="2400" dirty="0" smtClean="0">
                <a:solidFill>
                  <a:prstClr val="black"/>
                </a:solidFill>
              </a:rPr>
              <a:t>London</a:t>
            </a:r>
            <a:r>
              <a:rPr lang="en-US" sz="2400" dirty="0">
                <a:solidFill>
                  <a:prstClr val="black"/>
                </a:solidFill>
              </a:rPr>
              <a:t>, 1955.</a:t>
            </a:r>
            <a:endParaRPr lang="ru-RU" sz="2400" dirty="0">
              <a:solidFill>
                <a:prstClr val="black"/>
              </a:solidFill>
            </a:endParaRPr>
          </a:p>
        </p:txBody>
      </p:sp>
    </p:spTree>
    <p:extLst>
      <p:ext uri="{BB962C8B-B14F-4D97-AF65-F5344CB8AC3E}">
        <p14:creationId xmlns:p14="http://schemas.microsoft.com/office/powerpoint/2010/main" val="216746745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Объект 2"/>
          <p:cNvSpPr txBox="1">
            <a:spLocks/>
          </p:cNvSpPr>
          <p:nvPr/>
        </p:nvSpPr>
        <p:spPr>
          <a:xfrm>
            <a:off x="3581400" y="1528548"/>
            <a:ext cx="8223913" cy="4827801"/>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Palatino Linotype" panose="02040502050505030304"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Palatino Linotype" panose="020405020505050303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alatino Linotype" panose="020405020505050303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Palatino Linotype" panose="020405020505050303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Palatino Linotype" panose="020405020505050303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b="1" dirty="0">
                <a:solidFill>
                  <a:prstClr val="black"/>
                </a:solidFill>
              </a:rPr>
              <a:t>22</a:t>
            </a:r>
            <a:r>
              <a:rPr lang="en-US" sz="2000" dirty="0">
                <a:solidFill>
                  <a:prstClr val="black"/>
                </a:solidFill>
              </a:rPr>
              <a:t> </a:t>
            </a:r>
            <a:r>
              <a:rPr lang="en-US" sz="2000" dirty="0" smtClean="0">
                <a:solidFill>
                  <a:prstClr val="black"/>
                </a:solidFill>
              </a:rPr>
              <a:t>scientists represented </a:t>
            </a:r>
            <a:r>
              <a:rPr lang="en-US" sz="2000" b="1" dirty="0">
                <a:solidFill>
                  <a:prstClr val="black"/>
                </a:solidFill>
              </a:rPr>
              <a:t>10</a:t>
            </a:r>
            <a:r>
              <a:rPr lang="en-US" sz="2000" dirty="0">
                <a:solidFill>
                  <a:prstClr val="black"/>
                </a:solidFill>
              </a:rPr>
              <a:t> </a:t>
            </a:r>
            <a:r>
              <a:rPr lang="en-US" sz="2000" dirty="0" smtClean="0">
                <a:solidFill>
                  <a:prstClr val="black"/>
                </a:solidFill>
              </a:rPr>
              <a:t>countries</a:t>
            </a:r>
            <a:r>
              <a:rPr lang="en-US" sz="2000" dirty="0">
                <a:solidFill>
                  <a:prstClr val="black"/>
                </a:solidFill>
              </a:rPr>
              <a:t>, including the participation </a:t>
            </a:r>
            <a:r>
              <a:rPr lang="en-US" sz="2000" dirty="0" smtClean="0">
                <a:solidFill>
                  <a:prstClr val="black"/>
                </a:solidFill>
              </a:rPr>
              <a:t>of </a:t>
            </a:r>
            <a:r>
              <a:rPr lang="en-US" sz="2000" b="1" dirty="0" smtClean="0">
                <a:solidFill>
                  <a:prstClr val="black"/>
                </a:solidFill>
              </a:rPr>
              <a:t>4</a:t>
            </a:r>
            <a:r>
              <a:rPr lang="en-US" sz="2000" dirty="0" smtClean="0">
                <a:solidFill>
                  <a:prstClr val="black"/>
                </a:solidFill>
              </a:rPr>
              <a:t> </a:t>
            </a:r>
            <a:r>
              <a:rPr lang="en-US" sz="2000" dirty="0">
                <a:solidFill>
                  <a:prstClr val="black"/>
                </a:solidFill>
              </a:rPr>
              <a:t>Soviet scientists.</a:t>
            </a:r>
            <a:endParaRPr lang="en-US" sz="2000" dirty="0" smtClean="0">
              <a:solidFill>
                <a:prstClr val="black"/>
              </a:solidFill>
            </a:endParaRPr>
          </a:p>
          <a:p>
            <a:r>
              <a:rPr lang="en-US" sz="2000" dirty="0">
                <a:solidFill>
                  <a:prstClr val="black"/>
                </a:solidFill>
              </a:rPr>
              <a:t>All participants had received personal invitations, and they did not represent any country or organization</a:t>
            </a:r>
            <a:r>
              <a:rPr lang="en-US" sz="2000" dirty="0" smtClean="0">
                <a:solidFill>
                  <a:prstClr val="black"/>
                </a:solidFill>
              </a:rPr>
              <a:t>.</a:t>
            </a:r>
            <a:endParaRPr lang="ru-RU" sz="2000" dirty="0" smtClean="0">
              <a:solidFill>
                <a:prstClr val="black"/>
              </a:solidFill>
            </a:endParaRPr>
          </a:p>
          <a:p>
            <a:r>
              <a:rPr lang="en-US" sz="2000" dirty="0" smtClean="0">
                <a:solidFill>
                  <a:prstClr val="black"/>
                </a:solidFill>
              </a:rPr>
              <a:t>Closed-door discussions.</a:t>
            </a:r>
            <a:endParaRPr lang="ru-RU" sz="2000" dirty="0" smtClean="0">
              <a:solidFill>
                <a:prstClr val="black"/>
              </a:solidFill>
            </a:endParaRPr>
          </a:p>
          <a:p>
            <a:r>
              <a:rPr lang="en-US" sz="2000" dirty="0">
                <a:solidFill>
                  <a:prstClr val="black"/>
                </a:solidFill>
              </a:rPr>
              <a:t>Representatives of different countries, ages, scientific specialties, former high-ranking diplomats and military officers, people of different political and philosophical views participate at </a:t>
            </a:r>
            <a:r>
              <a:rPr lang="en-US" sz="2000" dirty="0" smtClean="0">
                <a:solidFill>
                  <a:prstClr val="black"/>
                </a:solidFill>
              </a:rPr>
              <a:t>one </a:t>
            </a:r>
            <a:r>
              <a:rPr lang="en-US" sz="2000" dirty="0">
                <a:solidFill>
                  <a:prstClr val="black"/>
                </a:solidFill>
              </a:rPr>
              <a:t>table.</a:t>
            </a:r>
            <a:endParaRPr lang="en-US" sz="2000" dirty="0" smtClean="0">
              <a:solidFill>
                <a:prstClr val="black"/>
              </a:solidFill>
            </a:endParaRPr>
          </a:p>
          <a:p>
            <a:r>
              <a:rPr lang="en-US" sz="2000" dirty="0" smtClean="0">
                <a:solidFill>
                  <a:prstClr val="black"/>
                </a:solidFill>
              </a:rPr>
              <a:t>Short </a:t>
            </a:r>
            <a:r>
              <a:rPr lang="en-US" sz="2000" dirty="0">
                <a:solidFill>
                  <a:prstClr val="black"/>
                </a:solidFill>
              </a:rPr>
              <a:t>statements are presented for the press only after the meeting</a:t>
            </a:r>
            <a:r>
              <a:rPr lang="en-US" sz="2000" dirty="0" smtClean="0">
                <a:solidFill>
                  <a:prstClr val="black"/>
                </a:solidFill>
              </a:rPr>
              <a:t>.</a:t>
            </a:r>
            <a:endParaRPr lang="ru-RU" sz="2000" dirty="0" smtClean="0">
              <a:solidFill>
                <a:prstClr val="black"/>
              </a:solidFill>
            </a:endParaRPr>
          </a:p>
          <a:p>
            <a:r>
              <a:rPr lang="en-US" sz="2000" dirty="0">
                <a:solidFill>
                  <a:prstClr val="black"/>
                </a:solidFill>
              </a:rPr>
              <a:t>It is the winner of the 1995 Nobel Peace </a:t>
            </a:r>
            <a:r>
              <a:rPr lang="en-US" sz="2000" dirty="0" smtClean="0">
                <a:solidFill>
                  <a:prstClr val="black"/>
                </a:solidFill>
              </a:rPr>
              <a:t>Prize:</a:t>
            </a:r>
            <a:endParaRPr lang="en-US" sz="2000" dirty="0">
              <a:solidFill>
                <a:prstClr val="black"/>
              </a:solidFill>
            </a:endParaRPr>
          </a:p>
          <a:p>
            <a:pPr marL="0" indent="0">
              <a:buFont typeface="Arial" panose="020B0604020202020204" pitchFamily="34" charset="0"/>
              <a:buNone/>
            </a:pPr>
            <a:r>
              <a:rPr lang="en-US" sz="2000" i="1" dirty="0" smtClean="0">
                <a:solidFill>
                  <a:prstClr val="black"/>
                </a:solidFill>
              </a:rPr>
              <a:t>“… for </a:t>
            </a:r>
            <a:r>
              <a:rPr lang="en-US" sz="2000" i="1" dirty="0">
                <a:solidFill>
                  <a:prstClr val="black"/>
                </a:solidFill>
              </a:rPr>
              <a:t>their efforts to diminish the part played by nuclear arms in international politics and, in the longer run, to eliminate such </a:t>
            </a:r>
            <a:r>
              <a:rPr lang="en-US" sz="2000" i="1" dirty="0" smtClean="0">
                <a:solidFill>
                  <a:prstClr val="black"/>
                </a:solidFill>
              </a:rPr>
              <a:t>arms.”</a:t>
            </a:r>
            <a:endParaRPr lang="en-US" sz="2000" i="1" dirty="0">
              <a:solidFill>
                <a:prstClr val="black"/>
              </a:solidFill>
            </a:endParaRPr>
          </a:p>
        </p:txBody>
      </p:sp>
      <p:sp>
        <p:nvSpPr>
          <p:cNvPr id="2" name="Заголовок 1"/>
          <p:cNvSpPr>
            <a:spLocks noGrp="1"/>
          </p:cNvSpPr>
          <p:nvPr>
            <p:ph type="title"/>
          </p:nvPr>
        </p:nvSpPr>
        <p:spPr/>
        <p:txBody>
          <a:bodyPr>
            <a:normAutofit/>
          </a:bodyPr>
          <a:lstStyle/>
          <a:p>
            <a:r>
              <a:rPr lang="en-US" dirty="0"/>
              <a:t>Pugwash Conferences on Science and World Affairs</a:t>
            </a:r>
            <a:endParaRPr lang="ru-RU" dirty="0"/>
          </a:p>
        </p:txBody>
      </p:sp>
      <p:sp>
        <p:nvSpPr>
          <p:cNvPr id="10" name="Объект 2"/>
          <p:cNvSpPr>
            <a:spLocks noGrp="1"/>
          </p:cNvSpPr>
          <p:nvPr>
            <p:ph idx="1"/>
          </p:nvPr>
        </p:nvSpPr>
        <p:spPr>
          <a:xfrm>
            <a:off x="504967" y="1127920"/>
            <a:ext cx="11182066" cy="468869"/>
          </a:xfrm>
        </p:spPr>
        <p:txBody>
          <a:bodyPr anchor="t" anchorCtr="0">
            <a:normAutofit/>
          </a:bodyPr>
          <a:lstStyle/>
          <a:p>
            <a:pPr marL="0" indent="0" algn="ctr">
              <a:buNone/>
            </a:pPr>
            <a:r>
              <a:rPr lang="en-US" sz="2400" dirty="0"/>
              <a:t>The first Pugwash conference took place in </a:t>
            </a:r>
            <a:r>
              <a:rPr lang="en-US" sz="2400" dirty="0" smtClean="0"/>
              <a:t>Pugwash</a:t>
            </a:r>
            <a:r>
              <a:rPr lang="en-US" sz="2400" dirty="0"/>
              <a:t>, </a:t>
            </a:r>
            <a:r>
              <a:rPr lang="en-US" sz="2400" dirty="0" smtClean="0"/>
              <a:t>Canada, on </a:t>
            </a:r>
            <a:r>
              <a:rPr lang="en-US" sz="2400" dirty="0"/>
              <a:t>July 7–11, 1957</a:t>
            </a:r>
            <a:r>
              <a:rPr lang="en-US" sz="2400" dirty="0" smtClean="0"/>
              <a:t>.</a:t>
            </a:r>
          </a:p>
        </p:txBody>
      </p:sp>
      <p:pic>
        <p:nvPicPr>
          <p:cNvPr id="18" name="Рисунок 17"/>
          <p:cNvPicPr>
            <a:picLocks noChangeAspect="1"/>
          </p:cNvPicPr>
          <p:nvPr/>
        </p:nvPicPr>
        <p:blipFill rotWithShape="1">
          <a:blip r:embed="rId2">
            <a:extLst>
              <a:ext uri="{28A0092B-C50C-407E-A947-70E740481C1C}">
                <a14:useLocalDpi xmlns:a14="http://schemas.microsoft.com/office/drawing/2010/main" val="0"/>
              </a:ext>
            </a:extLst>
          </a:blip>
          <a:srcRect l="29170" t="17712" r="29436" b="22985"/>
          <a:stretch/>
        </p:blipFill>
        <p:spPr>
          <a:xfrm>
            <a:off x="675562" y="1908931"/>
            <a:ext cx="2838735" cy="4067034"/>
          </a:xfrm>
          <a:prstGeom prst="rect">
            <a:avLst/>
          </a:prstGeom>
        </p:spPr>
      </p:pic>
    </p:spTree>
    <p:extLst>
      <p:ext uri="{BB962C8B-B14F-4D97-AF65-F5344CB8AC3E}">
        <p14:creationId xmlns:p14="http://schemas.microsoft.com/office/powerpoint/2010/main" val="302727043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0376" y="365125"/>
            <a:ext cx="11291248" cy="540729"/>
          </a:xfrm>
        </p:spPr>
        <p:txBody>
          <a:bodyPr>
            <a:noAutofit/>
          </a:bodyPr>
          <a:lstStyle/>
          <a:p>
            <a:r>
              <a:rPr lang="en-US" dirty="0" smtClean="0"/>
              <a:t>National </a:t>
            </a:r>
            <a:r>
              <a:rPr lang="en-US" dirty="0"/>
              <a:t>Pugwash Groups </a:t>
            </a:r>
            <a:r>
              <a:rPr lang="en-US" dirty="0" smtClean="0"/>
              <a:t>&amp; </a:t>
            </a:r>
            <a:r>
              <a:rPr lang="en-US" dirty="0"/>
              <a:t>Russian Pugwash Committee</a:t>
            </a:r>
            <a:endParaRPr lang="ru-RU" dirty="0"/>
          </a:p>
        </p:txBody>
      </p:sp>
      <p:sp>
        <p:nvSpPr>
          <p:cNvPr id="10" name="Объект 2"/>
          <p:cNvSpPr>
            <a:spLocks noGrp="1"/>
          </p:cNvSpPr>
          <p:nvPr>
            <p:ph idx="1"/>
          </p:nvPr>
        </p:nvSpPr>
        <p:spPr>
          <a:xfrm>
            <a:off x="838200" y="1059680"/>
            <a:ext cx="6299579" cy="2761693"/>
          </a:xfrm>
        </p:spPr>
        <p:txBody>
          <a:bodyPr lIns="0" tIns="0" rIns="0" bIns="0">
            <a:normAutofit fontScale="85000" lnSpcReduction="20000"/>
          </a:bodyPr>
          <a:lstStyle/>
          <a:p>
            <a:r>
              <a:rPr lang="en-US" sz="2400" dirty="0"/>
              <a:t>On August 13, 1957, a statement by 200 prominent Soviet </a:t>
            </a:r>
            <a:r>
              <a:rPr lang="en-US" sz="2400" dirty="0" smtClean="0"/>
              <a:t>scientists.</a:t>
            </a:r>
            <a:endParaRPr lang="ru-RU" sz="2400" dirty="0"/>
          </a:p>
          <a:p>
            <a:r>
              <a:rPr lang="en-US" sz="2400" dirty="0" smtClean="0"/>
              <a:t>The </a:t>
            </a:r>
            <a:r>
              <a:rPr lang="en-US" sz="2400" dirty="0"/>
              <a:t>Presidium of the USSR Academy of Sciences decided to form a group of participants in the Pugwash </a:t>
            </a:r>
            <a:r>
              <a:rPr lang="en-US" sz="2400" dirty="0" smtClean="0"/>
              <a:t>movement.</a:t>
            </a:r>
          </a:p>
          <a:p>
            <a:r>
              <a:rPr lang="en-US" sz="2400" dirty="0" smtClean="0"/>
              <a:t>In </a:t>
            </a:r>
            <a:r>
              <a:rPr lang="en-US" sz="2400" dirty="0"/>
              <a:t>1964, the Soviet Party Central Committee officially transformed this group into the Soviet Pugwash </a:t>
            </a:r>
            <a:r>
              <a:rPr lang="en-US" sz="2400" dirty="0" smtClean="0"/>
              <a:t>Committee.</a:t>
            </a:r>
            <a:endParaRPr lang="ru-RU" sz="2400" dirty="0" smtClean="0"/>
          </a:p>
          <a:p>
            <a:r>
              <a:rPr lang="en-US" sz="2400" dirty="0">
                <a:cs typeface="Arial" panose="020B0604020202020204" pitchFamily="34" charset="0"/>
              </a:rPr>
              <a:t>≈50</a:t>
            </a:r>
            <a:r>
              <a:rPr lang="en-US" sz="2400" dirty="0"/>
              <a:t> national Pugwash groups, organized as independent entities</a:t>
            </a:r>
            <a:r>
              <a:rPr lang="en-US" sz="2400" dirty="0" smtClean="0"/>
              <a:t>.</a:t>
            </a:r>
            <a:endParaRPr lang="en-US" sz="2400" dirty="0"/>
          </a:p>
        </p:txBody>
      </p:sp>
      <p:pic>
        <p:nvPicPr>
          <p:cNvPr id="2050" name="Picture 2" descr="https://www.fiesta.ru/uploads/slider_image/image/33286/v880_origina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00879" y="1059679"/>
            <a:ext cx="4152921" cy="2761693"/>
          </a:xfrm>
          <a:prstGeom prst="rect">
            <a:avLst/>
          </a:prstGeom>
          <a:noFill/>
          <a:extLst>
            <a:ext uri="{909E8E84-426E-40DD-AFC4-6F175D3DCCD1}">
              <a14:hiddenFill xmlns:a14="http://schemas.microsoft.com/office/drawing/2010/main">
                <a:solidFill>
                  <a:srgbClr val="FFFFFF"/>
                </a:solidFill>
              </a14:hiddenFill>
            </a:ext>
          </a:extLst>
        </p:spPr>
      </p:pic>
      <p:sp>
        <p:nvSpPr>
          <p:cNvPr id="12" name="Объект 2"/>
          <p:cNvSpPr txBox="1">
            <a:spLocks/>
          </p:cNvSpPr>
          <p:nvPr/>
        </p:nvSpPr>
        <p:spPr>
          <a:xfrm>
            <a:off x="838200" y="3821372"/>
            <a:ext cx="10515600" cy="2507992"/>
          </a:xfrm>
          <a:prstGeom prst="rect">
            <a:avLst/>
          </a:prstGeom>
        </p:spPr>
        <p:txBody>
          <a:bodyPr vert="horz" lIns="0" tIns="0" rIns="0" bIns="0" rtlCol="0" anchor="ctr">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Palatino Linotype" panose="02040502050505030304"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Palatino Linotype" panose="020405020505050303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alatino Linotype" panose="020405020505050303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Palatino Linotype" panose="020405020505050303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Palatino Linotype" panose="020405020505050303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smtClean="0">
                <a:solidFill>
                  <a:prstClr val="black"/>
                </a:solidFill>
              </a:rPr>
              <a:t>National groups cannot be excluded from the international Pugwash movement.</a:t>
            </a:r>
          </a:p>
          <a:p>
            <a:r>
              <a:rPr lang="en-US" dirty="0" smtClean="0">
                <a:solidFill>
                  <a:prstClr val="black"/>
                </a:solidFill>
              </a:rPr>
              <a:t>The Committee was established to develop and strengthen international scientific relations.</a:t>
            </a:r>
          </a:p>
          <a:p>
            <a:r>
              <a:rPr lang="en-US" dirty="0" smtClean="0">
                <a:solidFill>
                  <a:prstClr val="black"/>
                </a:solidFill>
              </a:rPr>
              <a:t>Since June 13, 2023, the Chairman of the Russian Pugwash Committee is Prof. Mikhail KOVALCHUK.</a:t>
            </a:r>
            <a:endParaRPr lang="ru-RU" dirty="0" smtClean="0">
              <a:solidFill>
                <a:prstClr val="black"/>
              </a:solidFill>
            </a:endParaRPr>
          </a:p>
          <a:p>
            <a:r>
              <a:rPr lang="en-US" dirty="0">
                <a:solidFill>
                  <a:prstClr val="black"/>
                </a:solidFill>
              </a:rPr>
              <a:t>On November </a:t>
            </a:r>
            <a:r>
              <a:rPr lang="en-US" dirty="0" smtClean="0">
                <a:solidFill>
                  <a:prstClr val="black"/>
                </a:solidFill>
              </a:rPr>
              <a:t>28</a:t>
            </a:r>
            <a:r>
              <a:rPr lang="en-US" dirty="0">
                <a:solidFill>
                  <a:prstClr val="black"/>
                </a:solidFill>
              </a:rPr>
              <a:t>,</a:t>
            </a:r>
            <a:r>
              <a:rPr lang="ru-RU" dirty="0" smtClean="0">
                <a:solidFill>
                  <a:prstClr val="black"/>
                </a:solidFill>
              </a:rPr>
              <a:t> 2023</a:t>
            </a:r>
            <a:r>
              <a:rPr lang="en-US" dirty="0" smtClean="0">
                <a:solidFill>
                  <a:prstClr val="black"/>
                </a:solidFill>
              </a:rPr>
              <a:t>, </a:t>
            </a:r>
            <a:r>
              <a:rPr lang="en-US" dirty="0">
                <a:solidFill>
                  <a:prstClr val="black"/>
                </a:solidFill>
              </a:rPr>
              <a:t>the Secretary General of the Pugwash Movement of </a:t>
            </a:r>
            <a:r>
              <a:rPr lang="en-US" dirty="0" smtClean="0">
                <a:solidFill>
                  <a:prstClr val="black"/>
                </a:solidFill>
              </a:rPr>
              <a:t>Scientists</a:t>
            </a:r>
            <a:br>
              <a:rPr lang="en-US" dirty="0" smtClean="0">
                <a:solidFill>
                  <a:prstClr val="black"/>
                </a:solidFill>
              </a:rPr>
            </a:br>
            <a:r>
              <a:rPr lang="en-US" dirty="0" smtClean="0">
                <a:solidFill>
                  <a:prstClr val="black"/>
                </a:solidFill>
              </a:rPr>
              <a:t>P</a:t>
            </a:r>
            <a:r>
              <a:rPr lang="en-US" dirty="0">
                <a:solidFill>
                  <a:prstClr val="black"/>
                </a:solidFill>
              </a:rPr>
              <a:t>. Cotta-</a:t>
            </a:r>
            <a:r>
              <a:rPr lang="en-US" dirty="0" err="1">
                <a:solidFill>
                  <a:prstClr val="black"/>
                </a:solidFill>
              </a:rPr>
              <a:t>Ramusino</a:t>
            </a:r>
            <a:r>
              <a:rPr lang="en-US" dirty="0">
                <a:solidFill>
                  <a:prstClr val="black"/>
                </a:solidFill>
              </a:rPr>
              <a:t> met with </a:t>
            </a:r>
            <a:r>
              <a:rPr lang="en-US" dirty="0" smtClean="0">
                <a:solidFill>
                  <a:prstClr val="black"/>
                </a:solidFill>
              </a:rPr>
              <a:t>Deputy </a:t>
            </a:r>
            <a:r>
              <a:rPr lang="en-US" dirty="0">
                <a:solidFill>
                  <a:prstClr val="black"/>
                </a:solidFill>
              </a:rPr>
              <a:t>Minister of Foreign Affairs of the Russian Federation S.A</a:t>
            </a:r>
            <a:r>
              <a:rPr lang="en-US" dirty="0" smtClean="0">
                <a:solidFill>
                  <a:prstClr val="black"/>
                </a:solidFill>
              </a:rPr>
              <a:t>. </a:t>
            </a:r>
            <a:r>
              <a:rPr lang="en-US" dirty="0" err="1" smtClean="0">
                <a:solidFill>
                  <a:prstClr val="black"/>
                </a:solidFill>
              </a:rPr>
              <a:t>Ryabkov</a:t>
            </a:r>
            <a:r>
              <a:rPr lang="en-US" dirty="0" smtClean="0">
                <a:solidFill>
                  <a:prstClr val="black"/>
                </a:solidFill>
              </a:rPr>
              <a:t> at </a:t>
            </a:r>
            <a:r>
              <a:rPr lang="en-US" dirty="0">
                <a:solidFill>
                  <a:prstClr val="black"/>
                </a:solidFill>
              </a:rPr>
              <a:t>the Ministry of Foreign Affairs of the Russian Federation</a:t>
            </a:r>
            <a:r>
              <a:rPr lang="en-US" dirty="0" smtClean="0">
                <a:solidFill>
                  <a:prstClr val="black"/>
                </a:solidFill>
              </a:rPr>
              <a:t>.</a:t>
            </a:r>
            <a:endParaRPr lang="ru-RU" dirty="0" smtClean="0">
              <a:solidFill>
                <a:prstClr val="black"/>
              </a:solidFill>
            </a:endParaRPr>
          </a:p>
          <a:p>
            <a:r>
              <a:rPr lang="en-US" dirty="0">
                <a:solidFill>
                  <a:prstClr val="black"/>
                </a:solidFill>
              </a:rPr>
              <a:t>On January 18, </a:t>
            </a:r>
            <a:r>
              <a:rPr lang="en-US" dirty="0" smtClean="0">
                <a:solidFill>
                  <a:prstClr val="black"/>
                </a:solidFill>
              </a:rPr>
              <a:t>2024, N5 </a:t>
            </a:r>
            <a:r>
              <a:rPr lang="en-US" dirty="0">
                <a:solidFill>
                  <a:prstClr val="black"/>
                </a:solidFill>
              </a:rPr>
              <a:t>Expert Dialogue (China, France, Russia, the UK, the USA).</a:t>
            </a:r>
            <a:endParaRPr lang="ru-RU" dirty="0">
              <a:solidFill>
                <a:prstClr val="black"/>
              </a:solidFill>
            </a:endParaRPr>
          </a:p>
        </p:txBody>
      </p:sp>
    </p:spTree>
    <p:extLst>
      <p:ext uri="{BB962C8B-B14F-4D97-AF65-F5344CB8AC3E}">
        <p14:creationId xmlns:p14="http://schemas.microsoft.com/office/powerpoint/2010/main" val="316309583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4" descr="https://studentpugwash.files.wordpress.com/2022/01/wordpress_isyp_logo_highqual-page-001.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6496" t="13877" r="5762" b="12413"/>
          <a:stretch/>
        </p:blipFill>
        <p:spPr bwMode="auto">
          <a:xfrm>
            <a:off x="1218316" y="1836788"/>
            <a:ext cx="1886295" cy="1044000"/>
          </a:xfrm>
          <a:prstGeom prst="rect">
            <a:avLst/>
          </a:prstGeom>
          <a:noFill/>
          <a:extLst>
            <a:ext uri="{909E8E84-426E-40DD-AFC4-6F175D3DCCD1}">
              <a14:hiddenFill xmlns:a14="http://schemas.microsoft.com/office/drawing/2010/main">
                <a:solidFill>
                  <a:srgbClr val="FFFFFF"/>
                </a:solidFill>
              </a14:hiddenFill>
            </a:ext>
          </a:extLst>
        </p:spPr>
      </p:pic>
      <p:sp>
        <p:nvSpPr>
          <p:cNvPr id="19" name="Объект 2"/>
          <p:cNvSpPr txBox="1">
            <a:spLocks/>
          </p:cNvSpPr>
          <p:nvPr/>
        </p:nvSpPr>
        <p:spPr>
          <a:xfrm>
            <a:off x="3581399" y="1856098"/>
            <a:ext cx="7978255" cy="1044000"/>
          </a:xfrm>
          <a:prstGeom prst="rect">
            <a:avLst/>
          </a:prstGeom>
        </p:spPr>
        <p:txBody>
          <a:bodyPr vert="horz" lIns="0" tIns="0" rIns="0" bIns="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Palatino Linotype" panose="02040502050505030304"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Palatino Linotype" panose="020405020505050303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alatino Linotype" panose="020405020505050303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Palatino Linotype" panose="020405020505050303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Palatino Linotype" panose="020405020505050303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n-US" sz="1900" i="1" dirty="0">
                <a:solidFill>
                  <a:prstClr val="black"/>
                </a:solidFill>
              </a:rPr>
              <a:t>“ISYP not only helps to introduce the younger generation to the principles and objectives of the Pugwash Conferences but also provides a forum for students and young professionals to critically examine and explore the motivations for scientific advancements and the corollaries of technology in the everyday lives of people</a:t>
            </a:r>
            <a:r>
              <a:rPr lang="en-US" sz="1900" i="1" dirty="0" smtClean="0">
                <a:solidFill>
                  <a:prstClr val="black"/>
                </a:solidFill>
              </a:rPr>
              <a:t>.”</a:t>
            </a:r>
            <a:endParaRPr lang="en-US" sz="1900" dirty="0" smtClean="0">
              <a:solidFill>
                <a:prstClr val="black"/>
              </a:solidFill>
            </a:endParaRPr>
          </a:p>
        </p:txBody>
      </p:sp>
      <p:sp>
        <p:nvSpPr>
          <p:cNvPr id="2" name="Заголовок 1"/>
          <p:cNvSpPr>
            <a:spLocks noGrp="1"/>
          </p:cNvSpPr>
          <p:nvPr>
            <p:ph type="title"/>
          </p:nvPr>
        </p:nvSpPr>
        <p:spPr/>
        <p:txBody>
          <a:bodyPr>
            <a:normAutofit/>
          </a:bodyPr>
          <a:lstStyle/>
          <a:p>
            <a:r>
              <a:rPr lang="en-US" dirty="0"/>
              <a:t>International Student/Young </a:t>
            </a:r>
            <a:r>
              <a:rPr lang="en-US" dirty="0" smtClean="0"/>
              <a:t>Pugwash </a:t>
            </a:r>
            <a:r>
              <a:rPr lang="ru-RU" dirty="0" smtClean="0"/>
              <a:t>(</a:t>
            </a:r>
            <a:r>
              <a:rPr lang="en-US" dirty="0" smtClean="0"/>
              <a:t>ISYP</a:t>
            </a:r>
            <a:r>
              <a:rPr lang="ru-RU" dirty="0" smtClean="0"/>
              <a:t>)</a:t>
            </a:r>
            <a:endParaRPr lang="ru-RU" dirty="0"/>
          </a:p>
        </p:txBody>
      </p:sp>
      <p:sp>
        <p:nvSpPr>
          <p:cNvPr id="10" name="Объект 2"/>
          <p:cNvSpPr>
            <a:spLocks noGrp="1"/>
          </p:cNvSpPr>
          <p:nvPr>
            <p:ph idx="1"/>
          </p:nvPr>
        </p:nvSpPr>
        <p:spPr>
          <a:xfrm>
            <a:off x="741528" y="1005088"/>
            <a:ext cx="10708944" cy="796416"/>
          </a:xfrm>
        </p:spPr>
        <p:txBody>
          <a:bodyPr anchor="t" anchorCtr="0">
            <a:normAutofit fontScale="92500" lnSpcReduction="20000"/>
          </a:bodyPr>
          <a:lstStyle/>
          <a:p>
            <a:pPr marL="0" indent="0" algn="ctr">
              <a:buNone/>
            </a:pPr>
            <a:r>
              <a:rPr lang="en-US" sz="2400" dirty="0"/>
              <a:t>An international organization that was inspired by the Pugwash Conferences and is committed to the spirit and ideals of the Russell-Einstein </a:t>
            </a:r>
            <a:r>
              <a:rPr lang="en-US" sz="2400" dirty="0" smtClean="0"/>
              <a:t>Manifesto.</a:t>
            </a:r>
            <a:br>
              <a:rPr lang="en-US" sz="2400" dirty="0" smtClean="0"/>
            </a:br>
            <a:r>
              <a:rPr lang="en-US" sz="2400" dirty="0" smtClean="0"/>
              <a:t>ISYP </a:t>
            </a:r>
            <a:r>
              <a:rPr lang="en-US" sz="2400" dirty="0"/>
              <a:t>is centered on the interplay of science, technology, ethics, and world affairs.</a:t>
            </a:r>
            <a:endParaRPr lang="ru-RU" sz="2400" dirty="0"/>
          </a:p>
        </p:txBody>
      </p:sp>
      <p:sp>
        <p:nvSpPr>
          <p:cNvPr id="15" name="Объект 2"/>
          <p:cNvSpPr txBox="1">
            <a:spLocks/>
          </p:cNvSpPr>
          <p:nvPr/>
        </p:nvSpPr>
        <p:spPr>
          <a:xfrm>
            <a:off x="838199" y="2967272"/>
            <a:ext cx="10612273" cy="616950"/>
          </a:xfrm>
          <a:prstGeom prst="rect">
            <a:avLst/>
          </a:prstGeom>
        </p:spPr>
        <p:txBody>
          <a:bodyPr vert="horz" lIns="0" tIns="0" rIns="0"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Palatino Linotype" panose="02040502050505030304"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Palatino Linotype" panose="020405020505050303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alatino Linotype" panose="020405020505050303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Palatino Linotype" panose="020405020505050303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Palatino Linotype" panose="020405020505050303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spcBef>
                <a:spcPts val="0"/>
              </a:spcBef>
            </a:pPr>
            <a:r>
              <a:rPr lang="en-US" sz="2000" dirty="0" smtClean="0">
                <a:solidFill>
                  <a:prstClr val="black"/>
                </a:solidFill>
              </a:rPr>
              <a:t>Since </a:t>
            </a:r>
            <a:r>
              <a:rPr lang="en-US" sz="2000" dirty="0">
                <a:solidFill>
                  <a:prstClr val="black"/>
                </a:solidFill>
              </a:rPr>
              <a:t>the early 1970s, students have been invited as participants in Pugwash </a:t>
            </a:r>
            <a:r>
              <a:rPr lang="en-US" sz="2000" dirty="0" smtClean="0">
                <a:solidFill>
                  <a:prstClr val="black"/>
                </a:solidFill>
              </a:rPr>
              <a:t>Conferences.</a:t>
            </a:r>
          </a:p>
          <a:p>
            <a:pPr algn="just">
              <a:spcBef>
                <a:spcPts val="0"/>
              </a:spcBef>
            </a:pPr>
            <a:r>
              <a:rPr lang="en-US" sz="2000" dirty="0" smtClean="0">
                <a:solidFill>
                  <a:prstClr val="black"/>
                </a:solidFill>
              </a:rPr>
              <a:t>International </a:t>
            </a:r>
            <a:r>
              <a:rPr lang="en-US" sz="2000" dirty="0">
                <a:solidFill>
                  <a:prstClr val="black"/>
                </a:solidFill>
              </a:rPr>
              <a:t>Student Pugwash (renamed Student Pugwash </a:t>
            </a:r>
            <a:r>
              <a:rPr lang="en-US" sz="2000" dirty="0" smtClean="0">
                <a:solidFill>
                  <a:prstClr val="black"/>
                </a:solidFill>
              </a:rPr>
              <a:t>USA) was </a:t>
            </a:r>
            <a:r>
              <a:rPr lang="en-US" sz="2000" dirty="0">
                <a:solidFill>
                  <a:prstClr val="black"/>
                </a:solidFill>
              </a:rPr>
              <a:t>founded in 1979</a:t>
            </a:r>
            <a:r>
              <a:rPr lang="en-US" sz="2000" dirty="0" smtClean="0">
                <a:solidFill>
                  <a:prstClr val="black"/>
                </a:solidFill>
              </a:rPr>
              <a:t>.</a:t>
            </a:r>
            <a:endParaRPr lang="en-US" sz="2000" dirty="0">
              <a:solidFill>
                <a:prstClr val="black"/>
              </a:solidFill>
            </a:endParaRPr>
          </a:p>
        </p:txBody>
      </p:sp>
      <p:sp>
        <p:nvSpPr>
          <p:cNvPr id="16" name="Объект 2"/>
          <p:cNvSpPr txBox="1">
            <a:spLocks/>
          </p:cNvSpPr>
          <p:nvPr/>
        </p:nvSpPr>
        <p:spPr>
          <a:xfrm>
            <a:off x="838201" y="3651396"/>
            <a:ext cx="4320654" cy="2704954"/>
          </a:xfrm>
          <a:prstGeom prst="rect">
            <a:avLst/>
          </a:prstGeom>
        </p:spPr>
        <p:txBody>
          <a:bodyPr vert="horz" lIns="0" tIns="0" rIns="0"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Palatino Linotype" panose="02040502050505030304"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Palatino Linotype" panose="020405020505050303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alatino Linotype" panose="020405020505050303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Palatino Linotype" panose="020405020505050303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Palatino Linotype" panose="020405020505050303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spcBef>
                <a:spcPts val="0"/>
              </a:spcBef>
              <a:buFont typeface="Arial" panose="020B0604020202020204" pitchFamily="34" charset="0"/>
              <a:buNone/>
            </a:pPr>
            <a:r>
              <a:rPr lang="en-US" sz="2000" dirty="0" smtClean="0">
                <a:solidFill>
                  <a:prstClr val="black"/>
                </a:solidFill>
              </a:rPr>
              <a:t>ISYP Mission:</a:t>
            </a:r>
          </a:p>
          <a:p>
            <a:pPr algn="just">
              <a:spcBef>
                <a:spcPts val="0"/>
              </a:spcBef>
            </a:pPr>
            <a:r>
              <a:rPr lang="en-US" sz="2000" dirty="0">
                <a:solidFill>
                  <a:prstClr val="black"/>
                </a:solidFill>
              </a:rPr>
              <a:t>Foster </a:t>
            </a:r>
            <a:r>
              <a:rPr lang="en-US" sz="2000" b="1" dirty="0">
                <a:solidFill>
                  <a:prstClr val="black"/>
                </a:solidFill>
              </a:rPr>
              <a:t>cross-national dialogue </a:t>
            </a:r>
            <a:r>
              <a:rPr lang="en-US" sz="2000" dirty="0">
                <a:solidFill>
                  <a:prstClr val="black"/>
                </a:solidFill>
              </a:rPr>
              <a:t>for young professionals.</a:t>
            </a:r>
          </a:p>
          <a:p>
            <a:pPr algn="just">
              <a:spcBef>
                <a:spcPts val="0"/>
              </a:spcBef>
            </a:pPr>
            <a:r>
              <a:rPr lang="en-US" sz="2000" b="1" dirty="0">
                <a:solidFill>
                  <a:prstClr val="black"/>
                </a:solidFill>
              </a:rPr>
              <a:t>Interdisciplinary approach</a:t>
            </a:r>
            <a:r>
              <a:rPr lang="en-US" sz="2000" dirty="0">
                <a:solidFill>
                  <a:prstClr val="black"/>
                </a:solidFill>
              </a:rPr>
              <a:t>: nuclear weapons, climate change, emerging technologies.</a:t>
            </a:r>
          </a:p>
          <a:p>
            <a:pPr algn="just">
              <a:spcBef>
                <a:spcPts val="0"/>
              </a:spcBef>
            </a:pPr>
            <a:r>
              <a:rPr lang="en-US" sz="2000" dirty="0">
                <a:solidFill>
                  <a:prstClr val="black"/>
                </a:solidFill>
              </a:rPr>
              <a:t>Aim to </a:t>
            </a:r>
            <a:r>
              <a:rPr lang="en-US" sz="2000" b="1" dirty="0">
                <a:solidFill>
                  <a:prstClr val="black"/>
                </a:solidFill>
              </a:rPr>
              <a:t>nurture understanding and build personal connections </a:t>
            </a:r>
            <a:r>
              <a:rPr lang="en-US" sz="2000" dirty="0">
                <a:solidFill>
                  <a:prstClr val="black"/>
                </a:solidFill>
              </a:rPr>
              <a:t>for peace-promoting policymaking.</a:t>
            </a:r>
          </a:p>
        </p:txBody>
      </p:sp>
      <p:pic>
        <p:nvPicPr>
          <p:cNvPr id="6" name="Рисунок 5"/>
          <p:cNvPicPr>
            <a:picLocks noChangeAspect="1"/>
          </p:cNvPicPr>
          <p:nvPr/>
        </p:nvPicPr>
        <p:blipFill>
          <a:blip r:embed="rId3"/>
          <a:stretch>
            <a:fillRect/>
          </a:stretch>
        </p:blipFill>
        <p:spPr>
          <a:xfrm>
            <a:off x="5336402" y="3675002"/>
            <a:ext cx="3561938" cy="2681348"/>
          </a:xfrm>
          <a:prstGeom prst="rect">
            <a:avLst/>
          </a:prstGeom>
        </p:spPr>
      </p:pic>
      <p:pic>
        <p:nvPicPr>
          <p:cNvPr id="7" name="Рисунок 6"/>
          <p:cNvPicPr>
            <a:picLocks noChangeAspect="1"/>
          </p:cNvPicPr>
          <p:nvPr/>
        </p:nvPicPr>
        <p:blipFill>
          <a:blip r:embed="rId4"/>
          <a:stretch>
            <a:fillRect/>
          </a:stretch>
        </p:blipFill>
        <p:spPr>
          <a:xfrm>
            <a:off x="10128965" y="3670706"/>
            <a:ext cx="1321507" cy="2685644"/>
          </a:xfrm>
          <a:prstGeom prst="rect">
            <a:avLst/>
          </a:prstGeom>
        </p:spPr>
      </p:pic>
      <p:sp>
        <p:nvSpPr>
          <p:cNvPr id="8" name="Правая фигурная скобка 7"/>
          <p:cNvSpPr/>
          <p:nvPr/>
        </p:nvSpPr>
        <p:spPr>
          <a:xfrm>
            <a:off x="8788147" y="3670706"/>
            <a:ext cx="505976" cy="2685644"/>
          </a:xfrm>
          <a:prstGeom prst="rightBrace">
            <a:avLst>
              <a:gd name="adj1" fmla="val 78463"/>
              <a:gd name="adj2" fmla="val 50508"/>
            </a:avLst>
          </a:prstGeom>
          <a:noFill/>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sysClr val="windowText" lastClr="000000"/>
              </a:solidFill>
            </a:endParaRPr>
          </a:p>
        </p:txBody>
      </p:sp>
      <p:sp>
        <p:nvSpPr>
          <p:cNvPr id="17" name="Объект 2"/>
          <p:cNvSpPr txBox="1">
            <a:spLocks/>
          </p:cNvSpPr>
          <p:nvPr/>
        </p:nvSpPr>
        <p:spPr>
          <a:xfrm rot="16200000">
            <a:off x="8303111" y="4698867"/>
            <a:ext cx="2858612" cy="629321"/>
          </a:xfrm>
          <a:prstGeom prst="rect">
            <a:avLst/>
          </a:prstGeom>
        </p:spPr>
        <p:txBody>
          <a:bodyPr vert="horz" lIns="0" tIns="0" rIns="0"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Palatino Linotype" panose="02040502050505030304"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Palatino Linotype" panose="020405020505050303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alatino Linotype" panose="020405020505050303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Palatino Linotype" panose="020405020505050303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Palatino Linotype" panose="020405020505050303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Font typeface="Arial" panose="020B0604020202020204" pitchFamily="34" charset="0"/>
              <a:buNone/>
            </a:pPr>
            <a:r>
              <a:rPr lang="en-US" sz="2000" b="1" dirty="0" smtClean="0">
                <a:solidFill>
                  <a:prstClr val="black"/>
                </a:solidFill>
              </a:rPr>
              <a:t>ISYP Leadership Team*</a:t>
            </a:r>
          </a:p>
          <a:p>
            <a:pPr marL="0" indent="0" algn="ctr">
              <a:spcBef>
                <a:spcPts val="0"/>
              </a:spcBef>
              <a:buFont typeface="Arial" panose="020B0604020202020204" pitchFamily="34" charset="0"/>
              <a:buNone/>
            </a:pPr>
            <a:r>
              <a:rPr lang="en-US" sz="1200" dirty="0">
                <a:solidFill>
                  <a:prstClr val="black"/>
                </a:solidFill>
              </a:rPr>
              <a:t>*Up-to-date </a:t>
            </a:r>
            <a:r>
              <a:rPr lang="en-US" sz="1200" dirty="0">
                <a:solidFill>
                  <a:prstClr val="black"/>
                </a:solidFill>
                <a:hlinkClick r:id="rId5"/>
              </a:rPr>
              <a:t>report</a:t>
            </a:r>
            <a:r>
              <a:rPr lang="en-US" sz="1200" dirty="0">
                <a:solidFill>
                  <a:prstClr val="black"/>
                </a:solidFill>
              </a:rPr>
              <a:t> on ISYP activities.</a:t>
            </a:r>
          </a:p>
        </p:txBody>
      </p:sp>
    </p:spTree>
    <p:extLst>
      <p:ext uri="{BB962C8B-B14F-4D97-AF65-F5344CB8AC3E}">
        <p14:creationId xmlns:p14="http://schemas.microsoft.com/office/powerpoint/2010/main" val="397354386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www.pugwash.ru/pics/1990_ISYP_Leningrad_Sit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93815" y="1085240"/>
            <a:ext cx="4659985" cy="3135478"/>
          </a:xfrm>
          <a:prstGeom prst="rect">
            <a:avLst/>
          </a:prstGeom>
          <a:noFill/>
          <a:extLst>
            <a:ext uri="{909E8E84-426E-40DD-AFC4-6F175D3DCCD1}">
              <a14:hiddenFill xmlns:a14="http://schemas.microsoft.com/office/drawing/2010/main">
                <a:solidFill>
                  <a:srgbClr val="FFFFFF"/>
                </a:solidFill>
              </a14:hiddenFill>
            </a:ext>
          </a:extLst>
        </p:spPr>
      </p:pic>
      <p:sp>
        <p:nvSpPr>
          <p:cNvPr id="2" name="Заголовок 1"/>
          <p:cNvSpPr>
            <a:spLocks noGrp="1"/>
          </p:cNvSpPr>
          <p:nvPr>
            <p:ph type="title"/>
          </p:nvPr>
        </p:nvSpPr>
        <p:spPr/>
        <p:txBody>
          <a:bodyPr>
            <a:normAutofit/>
          </a:bodyPr>
          <a:lstStyle/>
          <a:p>
            <a:r>
              <a:rPr lang="en-US" dirty="0"/>
              <a:t>Russian Student/Young </a:t>
            </a:r>
            <a:r>
              <a:rPr lang="en-US" dirty="0" smtClean="0"/>
              <a:t>Pugwash</a:t>
            </a:r>
            <a:endParaRPr lang="ru-RU" dirty="0"/>
          </a:p>
        </p:txBody>
      </p:sp>
      <p:sp>
        <p:nvSpPr>
          <p:cNvPr id="3" name="Объект 2"/>
          <p:cNvSpPr>
            <a:spLocks noGrp="1"/>
          </p:cNvSpPr>
          <p:nvPr>
            <p:ph idx="1"/>
          </p:nvPr>
        </p:nvSpPr>
        <p:spPr>
          <a:xfrm>
            <a:off x="838200" y="1085240"/>
            <a:ext cx="5753669" cy="3135478"/>
          </a:xfrm>
        </p:spPr>
        <p:txBody>
          <a:bodyPr>
            <a:noAutofit/>
          </a:bodyPr>
          <a:lstStyle/>
          <a:p>
            <a:pPr marL="0" indent="0" algn="just">
              <a:spcBef>
                <a:spcPts val="0"/>
              </a:spcBef>
              <a:spcAft>
                <a:spcPts val="1200"/>
              </a:spcAft>
              <a:buNone/>
            </a:pPr>
            <a:r>
              <a:rPr lang="en-US" sz="2000" b="1" dirty="0" smtClean="0"/>
              <a:t>HISTORY</a:t>
            </a:r>
          </a:p>
          <a:p>
            <a:pPr algn="just">
              <a:spcBef>
                <a:spcPts val="0"/>
              </a:spcBef>
              <a:spcAft>
                <a:spcPts val="400"/>
              </a:spcAft>
            </a:pPr>
            <a:r>
              <a:rPr lang="en-US" sz="2000" dirty="0" smtClean="0"/>
              <a:t>In </a:t>
            </a:r>
            <a:r>
              <a:rPr lang="en-US" sz="2000" dirty="0"/>
              <a:t>the late 1970s, student Pugwash groups started to form.</a:t>
            </a:r>
          </a:p>
          <a:p>
            <a:pPr algn="just">
              <a:spcBef>
                <a:spcPts val="0"/>
              </a:spcBef>
              <a:spcAft>
                <a:spcPts val="400"/>
              </a:spcAft>
            </a:pPr>
            <a:r>
              <a:rPr lang="en-US" sz="2000" dirty="0"/>
              <a:t>Since then, Student/Young </a:t>
            </a:r>
            <a:r>
              <a:rPr lang="en-US" sz="2000" dirty="0" smtClean="0"/>
              <a:t>Pugwash (SYP) </a:t>
            </a:r>
            <a:r>
              <a:rPr lang="en-US" sz="2000" dirty="0"/>
              <a:t>groups have been formed in over 30 countries</a:t>
            </a:r>
            <a:r>
              <a:rPr lang="en-US" sz="2000" dirty="0" smtClean="0"/>
              <a:t>.</a:t>
            </a:r>
            <a:endParaRPr lang="en-US" sz="2000" dirty="0"/>
          </a:p>
          <a:p>
            <a:pPr algn="just">
              <a:spcBef>
                <a:spcPts val="0"/>
              </a:spcBef>
              <a:spcAft>
                <a:spcPts val="400"/>
              </a:spcAft>
            </a:pPr>
            <a:r>
              <a:rPr lang="en-US" sz="2000" dirty="0"/>
              <a:t>The Russian </a:t>
            </a:r>
            <a:r>
              <a:rPr lang="en-US" sz="2000" dirty="0" smtClean="0"/>
              <a:t>SYP </a:t>
            </a:r>
            <a:r>
              <a:rPr lang="en-US" sz="2000" dirty="0"/>
              <a:t>at the Presidium of the Russian Academy of Sciences (former the Soviet </a:t>
            </a:r>
            <a:r>
              <a:rPr lang="en-US" sz="2000" dirty="0" smtClean="0"/>
              <a:t>SYP) </a:t>
            </a:r>
            <a:r>
              <a:rPr lang="en-US" sz="2000" dirty="0"/>
              <a:t>was formed in 1988 by decision of the Soviet Pugwash Committee</a:t>
            </a:r>
            <a:r>
              <a:rPr lang="en-US" sz="2000" dirty="0" smtClean="0"/>
              <a:t>.</a:t>
            </a:r>
          </a:p>
        </p:txBody>
      </p:sp>
      <p:sp>
        <p:nvSpPr>
          <p:cNvPr id="12" name="Объект 2"/>
          <p:cNvSpPr txBox="1">
            <a:spLocks/>
          </p:cNvSpPr>
          <p:nvPr/>
        </p:nvSpPr>
        <p:spPr>
          <a:xfrm>
            <a:off x="838200" y="4220719"/>
            <a:ext cx="10515599" cy="2135632"/>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Palatino Linotype" panose="02040502050505030304"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Palatino Linotype" panose="020405020505050303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alatino Linotype" panose="020405020505050303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Palatino Linotype" panose="020405020505050303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Palatino Linotype" panose="020405020505050303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spcBef>
                <a:spcPts val="0"/>
              </a:spcBef>
              <a:spcAft>
                <a:spcPts val="400"/>
              </a:spcAft>
            </a:pPr>
            <a:r>
              <a:rPr lang="en-US" sz="2000" dirty="0" smtClean="0">
                <a:solidFill>
                  <a:prstClr val="black"/>
                </a:solidFill>
              </a:rPr>
              <a:t>In 1990, the group organized the 2nd International Student and Young Pugwash Conference in Leningrad.</a:t>
            </a:r>
          </a:p>
          <a:p>
            <a:pPr algn="just">
              <a:spcBef>
                <a:spcPts val="0"/>
              </a:spcBef>
              <a:spcAft>
                <a:spcPts val="400"/>
              </a:spcAft>
            </a:pPr>
            <a:r>
              <a:rPr lang="en-US" sz="2000" dirty="0" smtClean="0">
                <a:solidFill>
                  <a:prstClr val="black"/>
                </a:solidFill>
              </a:rPr>
              <a:t>The members and representatives of the Russian SYP participated in 13 international Pugwash scientific conferences, as well as in a number of international Pugwash symposiums and workshops.</a:t>
            </a:r>
          </a:p>
          <a:p>
            <a:pPr algn="just">
              <a:spcBef>
                <a:spcPts val="0"/>
              </a:spcBef>
              <a:spcAft>
                <a:spcPts val="400"/>
              </a:spcAft>
            </a:pPr>
            <a:r>
              <a:rPr lang="en-US" sz="2000" dirty="0" smtClean="0">
                <a:solidFill>
                  <a:prstClr val="black"/>
                </a:solidFill>
              </a:rPr>
              <a:t>Russian SYP members participates in most of the ISYP conferences, which, as a rule, precede the opening of the international conferences of the Pugwash.</a:t>
            </a:r>
          </a:p>
        </p:txBody>
      </p:sp>
    </p:spTree>
    <p:extLst>
      <p:ext uri="{BB962C8B-B14F-4D97-AF65-F5344CB8AC3E}">
        <p14:creationId xmlns:p14="http://schemas.microsoft.com/office/powerpoint/2010/main" val="279922878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en-US" dirty="0"/>
              <a:t>Russian Student/Young </a:t>
            </a:r>
            <a:r>
              <a:rPr lang="en-US" dirty="0" smtClean="0"/>
              <a:t>Pugwash</a:t>
            </a:r>
            <a:endParaRPr lang="ru-RU" dirty="0"/>
          </a:p>
        </p:txBody>
      </p:sp>
      <p:sp>
        <p:nvSpPr>
          <p:cNvPr id="3" name="Объект 2"/>
          <p:cNvSpPr>
            <a:spLocks noGrp="1"/>
          </p:cNvSpPr>
          <p:nvPr>
            <p:ph idx="1"/>
          </p:nvPr>
        </p:nvSpPr>
        <p:spPr>
          <a:xfrm>
            <a:off x="838200" y="1119116"/>
            <a:ext cx="10515600" cy="5057847"/>
          </a:xfrm>
        </p:spPr>
        <p:txBody>
          <a:bodyPr>
            <a:noAutofit/>
          </a:bodyPr>
          <a:lstStyle/>
          <a:p>
            <a:pPr marL="0" indent="0" algn="just">
              <a:spcBef>
                <a:spcPts val="0"/>
              </a:spcBef>
              <a:spcAft>
                <a:spcPts val="1200"/>
              </a:spcAft>
              <a:buNone/>
            </a:pPr>
            <a:r>
              <a:rPr lang="en-US" sz="2000" b="1" dirty="0" smtClean="0"/>
              <a:t>ACTIVITIES</a:t>
            </a:r>
          </a:p>
          <a:p>
            <a:pPr algn="just">
              <a:spcBef>
                <a:spcPts val="0"/>
              </a:spcBef>
              <a:spcAft>
                <a:spcPts val="400"/>
              </a:spcAft>
            </a:pPr>
            <a:r>
              <a:rPr lang="en-US" sz="2000" dirty="0" smtClean="0"/>
              <a:t>Members </a:t>
            </a:r>
            <a:r>
              <a:rPr lang="en-US" sz="2000" dirty="0"/>
              <a:t>of the Russian SYP are participants of Pugwash meetings held in various regions of the Russian Federation</a:t>
            </a:r>
            <a:r>
              <a:rPr lang="en-US" sz="2000" dirty="0" smtClean="0"/>
              <a:t>.</a:t>
            </a:r>
          </a:p>
          <a:p>
            <a:pPr>
              <a:spcBef>
                <a:spcPts val="0"/>
              </a:spcBef>
              <a:spcAft>
                <a:spcPts val="400"/>
              </a:spcAft>
            </a:pPr>
            <a:r>
              <a:rPr lang="en-US" sz="2000" dirty="0"/>
              <a:t>Since 2005, the Russian SYP has been involved in organizing Sir Joseph </a:t>
            </a:r>
            <a:r>
              <a:rPr lang="en-US" sz="2000" dirty="0" err="1"/>
              <a:t>Rotblat</a:t>
            </a:r>
            <a:r>
              <a:rPr lang="en-US" sz="2000" dirty="0"/>
              <a:t> scientific </a:t>
            </a:r>
            <a:r>
              <a:rPr lang="en-US" sz="2000" dirty="0" smtClean="0"/>
              <a:t>readings in </a:t>
            </a:r>
            <a:r>
              <a:rPr lang="en-US" sz="2000" dirty="0"/>
              <a:t>Moscow, St. Petersburg, Vladikavkaz, Grozny, Dubna, and </a:t>
            </a:r>
            <a:r>
              <a:rPr lang="en-US" sz="2000" dirty="0" err="1"/>
              <a:t>Kislovodsk</a:t>
            </a:r>
            <a:r>
              <a:rPr lang="en-US" sz="2000" dirty="0"/>
              <a:t>.</a:t>
            </a:r>
            <a:endParaRPr lang="ru-RU" sz="2000" dirty="0"/>
          </a:p>
          <a:p>
            <a:pPr>
              <a:spcBef>
                <a:spcPts val="0"/>
              </a:spcBef>
              <a:spcAft>
                <a:spcPts val="400"/>
              </a:spcAft>
            </a:pPr>
            <a:r>
              <a:rPr lang="en-US" sz="2000" dirty="0"/>
              <a:t>Representatives of the group jointly with the leaders of the Russian Pugwash Committee </a:t>
            </a:r>
            <a:r>
              <a:rPr lang="en-US" sz="2000" dirty="0" smtClean="0"/>
              <a:t>conduct </a:t>
            </a:r>
            <a:r>
              <a:rPr lang="en-US" sz="2000" dirty="0"/>
              <a:t>lectures on the problems of the Pugwash to students and post-graduates of the Russian Academy of Sciences’ institutes and Russian </a:t>
            </a:r>
            <a:r>
              <a:rPr lang="en-US" sz="2000" dirty="0" smtClean="0"/>
              <a:t>universities.</a:t>
            </a:r>
          </a:p>
          <a:p>
            <a:pPr>
              <a:spcBef>
                <a:spcPts val="0"/>
              </a:spcBef>
              <a:spcAft>
                <a:spcPts val="400"/>
              </a:spcAft>
            </a:pPr>
            <a:r>
              <a:rPr lang="en-US" sz="2000" dirty="0" smtClean="0"/>
              <a:t>Members </a:t>
            </a:r>
            <a:r>
              <a:rPr lang="en-US" sz="2000" dirty="0"/>
              <a:t>of the Russian SYP also participate in the activities of professional scientific unions and associations as well as of Russian and international non-governmental organizations</a:t>
            </a:r>
            <a:r>
              <a:rPr lang="en-US" sz="2000" dirty="0" smtClean="0"/>
              <a:t>.</a:t>
            </a:r>
          </a:p>
          <a:p>
            <a:pPr>
              <a:spcBef>
                <a:spcPts val="0"/>
              </a:spcBef>
              <a:spcAft>
                <a:spcPts val="400"/>
              </a:spcAft>
            </a:pPr>
            <a:r>
              <a:rPr lang="en-US" sz="2000" dirty="0"/>
              <a:t>Articles, reports and speeches of members of the Russian SYP are published in international and Russian Pugwash publications</a:t>
            </a:r>
            <a:r>
              <a:rPr lang="en-US" sz="2000" dirty="0" smtClean="0"/>
              <a:t>.</a:t>
            </a:r>
          </a:p>
          <a:p>
            <a:pPr>
              <a:spcBef>
                <a:spcPts val="0"/>
              </a:spcBef>
              <a:spcAft>
                <a:spcPts val="400"/>
              </a:spcAft>
            </a:pPr>
            <a:r>
              <a:rPr lang="en-US" sz="2000" dirty="0"/>
              <a:t>Leaders of the Russian SYP are elected to the </a:t>
            </a:r>
            <a:r>
              <a:rPr lang="en-US" sz="2000" dirty="0" smtClean="0"/>
              <a:t>ISYP governing bodies.</a:t>
            </a:r>
            <a:endParaRPr lang="en-US" sz="2000" dirty="0"/>
          </a:p>
          <a:p>
            <a:pPr>
              <a:spcBef>
                <a:spcPts val="0"/>
              </a:spcBef>
              <a:spcAft>
                <a:spcPts val="400"/>
              </a:spcAft>
            </a:pPr>
            <a:r>
              <a:rPr lang="en-US" sz="2000" dirty="0"/>
              <a:t>The RSYP conducts panel sessions and approves official statements</a:t>
            </a:r>
            <a:r>
              <a:rPr lang="en-US" sz="2000" dirty="0" smtClean="0"/>
              <a:t>.</a:t>
            </a:r>
          </a:p>
          <a:p>
            <a:pPr>
              <a:spcBef>
                <a:spcPts val="0"/>
              </a:spcBef>
              <a:spcAft>
                <a:spcPts val="400"/>
              </a:spcAft>
            </a:pPr>
            <a:r>
              <a:rPr lang="en-US" sz="2000" dirty="0" smtClean="0"/>
              <a:t>Russian </a:t>
            </a:r>
            <a:r>
              <a:rPr lang="en-US" sz="2000" dirty="0"/>
              <a:t>young scientists are also among participants of the International School on Disarmament and Research of Conflicts (ISODARCO).</a:t>
            </a:r>
            <a:endParaRPr lang="ru-RU" sz="2000" dirty="0"/>
          </a:p>
        </p:txBody>
      </p:sp>
    </p:spTree>
    <p:extLst>
      <p:ext uri="{BB962C8B-B14F-4D97-AF65-F5344CB8AC3E}">
        <p14:creationId xmlns:p14="http://schemas.microsoft.com/office/powerpoint/2010/main" val="350553005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5051" y="365125"/>
            <a:ext cx="10981898" cy="540729"/>
          </a:xfrm>
        </p:spPr>
        <p:txBody>
          <a:bodyPr>
            <a:normAutofit fontScale="90000"/>
          </a:bodyPr>
          <a:lstStyle/>
          <a:p>
            <a:r>
              <a:rPr lang="en-US" dirty="0"/>
              <a:t>Looking for a </a:t>
            </a:r>
            <a:r>
              <a:rPr lang="en-US" dirty="0" smtClean="0"/>
              <a:t>Balance Between Physical </a:t>
            </a:r>
            <a:r>
              <a:rPr lang="en-US" dirty="0"/>
              <a:t>and </a:t>
            </a:r>
            <a:r>
              <a:rPr lang="en-US" dirty="0" smtClean="0"/>
              <a:t>Political Scientists</a:t>
            </a:r>
            <a:endParaRPr lang="ru-RU" dirty="0"/>
          </a:p>
        </p:txBody>
      </p:sp>
      <p:sp>
        <p:nvSpPr>
          <p:cNvPr id="3" name="Объект 2"/>
          <p:cNvSpPr>
            <a:spLocks noGrp="1"/>
          </p:cNvSpPr>
          <p:nvPr>
            <p:ph idx="1"/>
          </p:nvPr>
        </p:nvSpPr>
        <p:spPr>
          <a:xfrm>
            <a:off x="3370998" y="1059681"/>
            <a:ext cx="7982802" cy="2065656"/>
          </a:xfrm>
        </p:spPr>
        <p:txBody>
          <a:bodyPr lIns="0" tIns="0" rIns="0" bIns="0">
            <a:normAutofit/>
          </a:bodyPr>
          <a:lstStyle/>
          <a:p>
            <a:pPr>
              <a:spcBef>
                <a:spcPts val="600"/>
              </a:spcBef>
            </a:pPr>
            <a:r>
              <a:rPr lang="en-US" sz="1900" dirty="0"/>
              <a:t>This is a common tendency for Russian SYP, ISYP, and "senior" Pugwash Committees</a:t>
            </a:r>
            <a:r>
              <a:rPr lang="en-US" sz="1900" dirty="0" smtClean="0"/>
              <a:t>.</a:t>
            </a:r>
          </a:p>
          <a:p>
            <a:pPr>
              <a:spcBef>
                <a:spcPts val="600"/>
              </a:spcBef>
            </a:pPr>
            <a:r>
              <a:rPr lang="en-US" sz="1900" dirty="0" smtClean="0"/>
              <a:t>Historically</a:t>
            </a:r>
            <a:r>
              <a:rPr lang="en-US" sz="1900" dirty="0"/>
              <a:t>, the Pugwash movement was created by nuclear physicists. However, the balance had been shifting to the political scientists</a:t>
            </a:r>
            <a:r>
              <a:rPr lang="en-US" sz="1900" dirty="0" smtClean="0"/>
              <a:t>.</a:t>
            </a:r>
          </a:p>
          <a:p>
            <a:pPr>
              <a:spcBef>
                <a:spcPts val="600"/>
              </a:spcBef>
            </a:pPr>
            <a:r>
              <a:rPr lang="en-US" sz="1900" dirty="0" smtClean="0"/>
              <a:t>The </a:t>
            </a:r>
            <a:r>
              <a:rPr lang="en-US" sz="1900" dirty="0"/>
              <a:t>current global crises have again shown the importance of representatives of the natural sciences as informal communication channels between governments.</a:t>
            </a:r>
            <a:endParaRPr lang="ru-RU" sz="1900" dirty="0">
              <a:solidFill>
                <a:srgbClr val="FF0000"/>
              </a:solidFill>
            </a:endParaRPr>
          </a:p>
        </p:txBody>
      </p:sp>
      <p:pic>
        <p:nvPicPr>
          <p:cNvPr id="5122" name="Picture 2" descr="https://54erfolg.ru/assets/images/news/brain3.jpg"/>
          <p:cNvPicPr>
            <a:picLocks noChangeAspect="1" noChangeArrowheads="1"/>
          </p:cNvPicPr>
          <p:nvPr/>
        </p:nvPicPr>
        <p:blipFill rotWithShape="1">
          <a:blip r:embed="rId2">
            <a:extLst>
              <a:ext uri="{28A0092B-C50C-407E-A947-70E740481C1C}">
                <a14:useLocalDpi xmlns:a14="http://schemas.microsoft.com/office/drawing/2010/main" val="0"/>
              </a:ext>
            </a:extLst>
          </a:blip>
          <a:srcRect l="25201" r="24650"/>
          <a:stretch/>
        </p:blipFill>
        <p:spPr bwMode="auto">
          <a:xfrm>
            <a:off x="838201" y="1085240"/>
            <a:ext cx="2319011" cy="2040097"/>
          </a:xfrm>
          <a:prstGeom prst="rect">
            <a:avLst/>
          </a:prstGeom>
          <a:noFill/>
          <a:extLst>
            <a:ext uri="{909E8E84-426E-40DD-AFC4-6F175D3DCCD1}">
              <a14:hiddenFill xmlns:a14="http://schemas.microsoft.com/office/drawing/2010/main">
                <a:solidFill>
                  <a:srgbClr val="FFFFFF"/>
                </a:solidFill>
              </a14:hiddenFill>
            </a:ext>
          </a:extLst>
        </p:spPr>
      </p:pic>
      <p:sp>
        <p:nvSpPr>
          <p:cNvPr id="12" name="Объект 2"/>
          <p:cNvSpPr txBox="1">
            <a:spLocks/>
          </p:cNvSpPr>
          <p:nvPr/>
        </p:nvSpPr>
        <p:spPr>
          <a:xfrm>
            <a:off x="838199" y="3125337"/>
            <a:ext cx="10515600" cy="3208398"/>
          </a:xfrm>
          <a:prstGeom prst="rect">
            <a:avLst/>
          </a:prstGeom>
        </p:spPr>
        <p:txBody>
          <a:bodyPr vert="horz" lIns="0" tIns="0" rIns="0"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Palatino Linotype" panose="02040502050505030304"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Palatino Linotype" panose="020405020505050303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alatino Linotype" panose="020405020505050303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Palatino Linotype" panose="020405020505050303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Palatino Linotype" panose="020405020505050303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1200"/>
              </a:spcAft>
              <a:buFont typeface="Arial" panose="020B0604020202020204" pitchFamily="34" charset="0"/>
              <a:buNone/>
            </a:pPr>
            <a:r>
              <a:rPr lang="en-US" sz="1900" b="1" dirty="0" smtClean="0">
                <a:solidFill>
                  <a:prstClr val="black"/>
                </a:solidFill>
              </a:rPr>
              <a:t>Examples:</a:t>
            </a:r>
          </a:p>
          <a:p>
            <a:pPr>
              <a:spcBef>
                <a:spcPts val="0"/>
              </a:spcBef>
              <a:spcAft>
                <a:spcPts val="600"/>
              </a:spcAft>
            </a:pPr>
            <a:r>
              <a:rPr lang="en-US" sz="1900" dirty="0" smtClean="0">
                <a:solidFill>
                  <a:prstClr val="black"/>
                </a:solidFill>
              </a:rPr>
              <a:t>Mikhail </a:t>
            </a:r>
            <a:r>
              <a:rPr lang="en-US" sz="1900" dirty="0">
                <a:solidFill>
                  <a:prstClr val="black"/>
                </a:solidFill>
              </a:rPr>
              <a:t>KOVALCHUK, the member of the RAS (condensed state physics), President of the National Research Center “</a:t>
            </a:r>
            <a:r>
              <a:rPr lang="en-US" sz="1900" dirty="0" err="1">
                <a:solidFill>
                  <a:prstClr val="black"/>
                </a:solidFill>
              </a:rPr>
              <a:t>Kurchatov</a:t>
            </a:r>
            <a:r>
              <a:rPr lang="en-US" sz="1900" dirty="0">
                <a:solidFill>
                  <a:prstClr val="black"/>
                </a:solidFill>
              </a:rPr>
              <a:t> Institute”, became the new Chairman of the Russian Pugwash </a:t>
            </a:r>
            <a:r>
              <a:rPr lang="en-US" sz="1900" dirty="0" smtClean="0">
                <a:solidFill>
                  <a:prstClr val="black"/>
                </a:solidFill>
              </a:rPr>
              <a:t>Committee</a:t>
            </a:r>
            <a:r>
              <a:rPr lang="ru-RU" sz="1900" dirty="0" smtClean="0">
                <a:solidFill>
                  <a:prstClr val="black"/>
                </a:solidFill>
              </a:rPr>
              <a:t>.</a:t>
            </a:r>
            <a:endParaRPr lang="en-US" sz="1900" dirty="0" smtClean="0">
              <a:solidFill>
                <a:prstClr val="black"/>
              </a:solidFill>
            </a:endParaRPr>
          </a:p>
          <a:p>
            <a:pPr>
              <a:spcBef>
                <a:spcPts val="0"/>
              </a:spcBef>
              <a:spcAft>
                <a:spcPts val="600"/>
              </a:spcAft>
            </a:pPr>
            <a:r>
              <a:rPr lang="en-US" sz="1900" dirty="0">
                <a:solidFill>
                  <a:prstClr val="black"/>
                </a:solidFill>
              </a:rPr>
              <a:t>Talia </a:t>
            </a:r>
            <a:r>
              <a:rPr lang="en-US" sz="1900" dirty="0" smtClean="0">
                <a:solidFill>
                  <a:prstClr val="black"/>
                </a:solidFill>
              </a:rPr>
              <a:t>WEISS, the </a:t>
            </a:r>
            <a:r>
              <a:rPr lang="en-US" sz="1900" dirty="0">
                <a:solidFill>
                  <a:prstClr val="black"/>
                </a:solidFill>
              </a:rPr>
              <a:t>PhD student in experimental particle physics at Yale </a:t>
            </a:r>
            <a:r>
              <a:rPr lang="en-US" sz="1900" dirty="0" smtClean="0">
                <a:solidFill>
                  <a:prstClr val="black"/>
                </a:solidFill>
              </a:rPr>
              <a:t>University</a:t>
            </a:r>
            <a:r>
              <a:rPr lang="en-US" sz="1900" dirty="0">
                <a:solidFill>
                  <a:prstClr val="black"/>
                </a:solidFill>
              </a:rPr>
              <a:t>, became the new </a:t>
            </a:r>
            <a:r>
              <a:rPr lang="en-US" sz="1900" dirty="0" smtClean="0">
                <a:solidFill>
                  <a:prstClr val="black"/>
                </a:solidFill>
              </a:rPr>
              <a:t>Director of the</a:t>
            </a:r>
            <a:r>
              <a:rPr lang="ru-RU" sz="1900" dirty="0" smtClean="0">
                <a:solidFill>
                  <a:prstClr val="black"/>
                </a:solidFill>
              </a:rPr>
              <a:t> </a:t>
            </a:r>
            <a:r>
              <a:rPr lang="en-US" sz="1900" dirty="0">
                <a:solidFill>
                  <a:prstClr val="black"/>
                </a:solidFill>
              </a:rPr>
              <a:t>ISYP Leadership </a:t>
            </a:r>
            <a:r>
              <a:rPr lang="en-US" sz="1900" dirty="0" smtClean="0">
                <a:solidFill>
                  <a:prstClr val="black"/>
                </a:solidFill>
              </a:rPr>
              <a:t>Team.</a:t>
            </a:r>
            <a:endParaRPr lang="ru-RU" sz="1900" dirty="0" smtClean="0">
              <a:solidFill>
                <a:prstClr val="black"/>
              </a:solidFill>
            </a:endParaRPr>
          </a:p>
          <a:p>
            <a:pPr>
              <a:spcBef>
                <a:spcPts val="0"/>
              </a:spcBef>
              <a:spcAft>
                <a:spcPts val="600"/>
              </a:spcAft>
            </a:pPr>
            <a:r>
              <a:rPr lang="en-US" sz="1900" dirty="0" smtClean="0">
                <a:solidFill>
                  <a:prstClr val="black"/>
                </a:solidFill>
              </a:rPr>
              <a:t>Alexander NEZVANOV, the PhD </a:t>
            </a:r>
            <a:r>
              <a:rPr lang="en-US" sz="1900" dirty="0">
                <a:solidFill>
                  <a:prstClr val="black"/>
                </a:solidFill>
              </a:rPr>
              <a:t>in subatomic physics and </a:t>
            </a:r>
            <a:r>
              <a:rPr lang="en-US" sz="1900" dirty="0" err="1" smtClean="0">
                <a:solidFill>
                  <a:prstClr val="black"/>
                </a:solidFill>
              </a:rPr>
              <a:t>astroparticles</a:t>
            </a:r>
            <a:r>
              <a:rPr lang="en-US" sz="1900" dirty="0" smtClean="0">
                <a:solidFill>
                  <a:prstClr val="black"/>
                </a:solidFill>
              </a:rPr>
              <a:t>, the Researcher at the Joint Institute for Nuclear Research</a:t>
            </a:r>
            <a:r>
              <a:rPr lang="ru-RU" sz="1900" dirty="0" smtClean="0">
                <a:solidFill>
                  <a:prstClr val="black"/>
                </a:solidFill>
              </a:rPr>
              <a:t>, </a:t>
            </a:r>
            <a:r>
              <a:rPr lang="en-US" sz="1900" dirty="0">
                <a:solidFill>
                  <a:prstClr val="black"/>
                </a:solidFill>
              </a:rPr>
              <a:t>became the new Chairman of the Russian </a:t>
            </a:r>
            <a:r>
              <a:rPr lang="en-US" sz="1900" dirty="0" smtClean="0">
                <a:solidFill>
                  <a:prstClr val="black"/>
                </a:solidFill>
              </a:rPr>
              <a:t>Student/Young Pugwash and the ISYP Member.</a:t>
            </a:r>
          </a:p>
          <a:p>
            <a:pPr>
              <a:spcBef>
                <a:spcPts val="0"/>
              </a:spcBef>
              <a:spcAft>
                <a:spcPts val="600"/>
              </a:spcAft>
            </a:pPr>
            <a:r>
              <a:rPr lang="en-US" sz="1900" dirty="0">
                <a:solidFill>
                  <a:prstClr val="black"/>
                </a:solidFill>
              </a:rPr>
              <a:t>The RSYP is being renewed, and as a result, about half of the new members will come from different areas of the natural sciences</a:t>
            </a:r>
            <a:r>
              <a:rPr lang="en-US" sz="1900" dirty="0" smtClean="0">
                <a:solidFill>
                  <a:prstClr val="black"/>
                </a:solidFill>
              </a:rPr>
              <a:t>.</a:t>
            </a:r>
            <a:r>
              <a:rPr lang="ru-RU" sz="1900" dirty="0" smtClean="0">
                <a:solidFill>
                  <a:prstClr val="black"/>
                </a:solidFill>
              </a:rPr>
              <a:t> </a:t>
            </a:r>
            <a:r>
              <a:rPr lang="en-US" sz="1900" dirty="0" smtClean="0">
                <a:solidFill>
                  <a:prstClr val="black"/>
                </a:solidFill>
              </a:rPr>
              <a:t>Etc.</a:t>
            </a:r>
            <a:endParaRPr lang="ru-RU" sz="1900" dirty="0" smtClean="0">
              <a:solidFill>
                <a:prstClr val="black"/>
              </a:solidFill>
            </a:endParaRPr>
          </a:p>
        </p:txBody>
      </p:sp>
    </p:spTree>
    <p:extLst>
      <p:ext uri="{BB962C8B-B14F-4D97-AF65-F5344CB8AC3E}">
        <p14:creationId xmlns:p14="http://schemas.microsoft.com/office/powerpoint/2010/main" val="23931706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 name="Рисунок 109"/>
          <p:cNvPicPr/>
          <p:nvPr/>
        </p:nvPicPr>
        <p:blipFill>
          <a:blip r:embed="rId3"/>
          <a:stretch/>
        </p:blipFill>
        <p:spPr>
          <a:xfrm>
            <a:off x="16920" y="415800"/>
            <a:ext cx="5642640" cy="3760200"/>
          </a:xfrm>
          <a:prstGeom prst="rect">
            <a:avLst/>
          </a:prstGeom>
          <a:ln>
            <a:noFill/>
          </a:ln>
        </p:spPr>
      </p:pic>
      <p:pic>
        <p:nvPicPr>
          <p:cNvPr id="111" name="Picture 4" descr="C:\Users\Demon\Downloads\photo1685972544.jpeg"/>
          <p:cNvPicPr/>
          <p:nvPr/>
        </p:nvPicPr>
        <p:blipFill>
          <a:blip r:embed="rId4"/>
          <a:stretch/>
        </p:blipFill>
        <p:spPr>
          <a:xfrm>
            <a:off x="5164560" y="1989000"/>
            <a:ext cx="2493000" cy="1906200"/>
          </a:xfrm>
          <a:prstGeom prst="rect">
            <a:avLst/>
          </a:prstGeom>
          <a:ln>
            <a:noFill/>
          </a:ln>
        </p:spPr>
      </p:pic>
      <p:pic>
        <p:nvPicPr>
          <p:cNvPr id="112" name="Picture 3" descr="C:\Users\Demon\Downloads\photo1686066133.jpeg"/>
          <p:cNvPicPr/>
          <p:nvPr/>
        </p:nvPicPr>
        <p:blipFill>
          <a:blip r:embed="rId5"/>
          <a:srcRect l="12758" r="16470"/>
          <a:stretch/>
        </p:blipFill>
        <p:spPr>
          <a:xfrm>
            <a:off x="7488720" y="2143800"/>
            <a:ext cx="1854000" cy="1741320"/>
          </a:xfrm>
          <a:prstGeom prst="rect">
            <a:avLst/>
          </a:prstGeom>
          <a:ln>
            <a:noFill/>
          </a:ln>
        </p:spPr>
      </p:pic>
      <p:pic>
        <p:nvPicPr>
          <p:cNvPr id="113" name="Рисунок 89"/>
          <p:cNvPicPr/>
          <p:nvPr/>
        </p:nvPicPr>
        <p:blipFill>
          <a:blip r:embed="rId6"/>
          <a:stretch/>
        </p:blipFill>
        <p:spPr>
          <a:xfrm>
            <a:off x="7416000" y="3844440"/>
            <a:ext cx="4331160" cy="2904840"/>
          </a:xfrm>
          <a:prstGeom prst="rect">
            <a:avLst/>
          </a:prstGeom>
          <a:ln>
            <a:noFill/>
          </a:ln>
        </p:spPr>
      </p:pic>
      <p:pic>
        <p:nvPicPr>
          <p:cNvPr id="114" name="Picture 5" descr="C:\Users\Николай\Downloads\WhatsApp Image 2021-06-13 at 20.15.41.jpeg"/>
          <p:cNvPicPr/>
          <p:nvPr/>
        </p:nvPicPr>
        <p:blipFill>
          <a:blip r:embed="rId7"/>
          <a:stretch/>
        </p:blipFill>
        <p:spPr>
          <a:xfrm>
            <a:off x="9333360" y="519840"/>
            <a:ext cx="2664000" cy="3324240"/>
          </a:xfrm>
          <a:prstGeom prst="rect">
            <a:avLst/>
          </a:prstGeom>
          <a:ln>
            <a:noFill/>
          </a:ln>
        </p:spPr>
      </p:pic>
      <p:sp>
        <p:nvSpPr>
          <p:cNvPr id="115" name="CustomShape 1"/>
          <p:cNvSpPr/>
          <p:nvPr/>
        </p:nvSpPr>
        <p:spPr>
          <a:xfrm>
            <a:off x="5943600" y="3276720"/>
            <a:ext cx="303840" cy="303840"/>
          </a:xfrm>
          <a:prstGeom prst="rect">
            <a:avLst/>
          </a:prstGeom>
          <a:noFill/>
          <a:ln>
            <a:noFill/>
          </a:ln>
        </p:spPr>
        <p:style>
          <a:lnRef idx="0">
            <a:scrgbClr r="0" g="0" b="0"/>
          </a:lnRef>
          <a:fillRef idx="0">
            <a:scrgbClr r="0" g="0" b="0"/>
          </a:fillRef>
          <a:effectRef idx="0">
            <a:scrgbClr r="0" g="0" b="0"/>
          </a:effectRef>
          <a:fontRef idx="minor"/>
        </p:style>
      </p:sp>
      <p:pic>
        <p:nvPicPr>
          <p:cNvPr id="116" name="Picture 3" descr="C:\Users\Николай\Downloads\WhatsApp Image 2021-06-13 at 20.15.36.jpeg"/>
          <p:cNvPicPr/>
          <p:nvPr/>
        </p:nvPicPr>
        <p:blipFill>
          <a:blip r:embed="rId8"/>
          <a:stretch/>
        </p:blipFill>
        <p:spPr>
          <a:xfrm>
            <a:off x="9864000" y="3844440"/>
            <a:ext cx="2133360" cy="2904840"/>
          </a:xfrm>
          <a:prstGeom prst="rect">
            <a:avLst/>
          </a:prstGeom>
          <a:ln>
            <a:noFill/>
          </a:ln>
        </p:spPr>
      </p:pic>
      <p:pic>
        <p:nvPicPr>
          <p:cNvPr id="117" name="Picture 7" descr="C:\Users\Николай\Downloads\WhatsApp Image 2021-06-14 at 15.11.08.jpeg"/>
          <p:cNvPicPr/>
          <p:nvPr/>
        </p:nvPicPr>
        <p:blipFill>
          <a:blip r:embed="rId9"/>
          <a:stretch/>
        </p:blipFill>
        <p:spPr>
          <a:xfrm>
            <a:off x="5543640" y="525960"/>
            <a:ext cx="2424240" cy="1641600"/>
          </a:xfrm>
          <a:prstGeom prst="rect">
            <a:avLst/>
          </a:prstGeom>
          <a:ln>
            <a:noFill/>
          </a:ln>
        </p:spPr>
      </p:pic>
      <p:sp>
        <p:nvSpPr>
          <p:cNvPr id="118" name="CustomShape 2"/>
          <p:cNvSpPr/>
          <p:nvPr/>
        </p:nvSpPr>
        <p:spPr>
          <a:xfrm>
            <a:off x="0" y="0"/>
            <a:ext cx="12191040" cy="4554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ru-RU" sz="2400" b="0" strike="noStrike" cap="small" spc="-1">
                <a:solidFill>
                  <a:srgbClr val="000000"/>
                </a:solidFill>
                <a:latin typeface="Times New Roman"/>
                <a:ea typeface="DejaVu Sans"/>
              </a:rPr>
              <a:t>Конференция ОМУС ОИЯИ </a:t>
            </a:r>
            <a:r>
              <a:rPr lang="en-US" sz="2400" b="0" strike="noStrike" cap="small" spc="-1">
                <a:solidFill>
                  <a:srgbClr val="000000"/>
                </a:solidFill>
                <a:latin typeface="Times New Roman"/>
                <a:ea typeface="DejaVu Sans"/>
              </a:rPr>
              <a:t>“</a:t>
            </a:r>
            <a:r>
              <a:rPr lang="ru-RU" sz="2400" b="0" strike="noStrike" cap="small" spc="-1">
                <a:solidFill>
                  <a:srgbClr val="000000"/>
                </a:solidFill>
                <a:latin typeface="Times New Roman"/>
                <a:ea typeface="DejaVu Sans"/>
              </a:rPr>
              <a:t>Алушта-2024</a:t>
            </a:r>
            <a:r>
              <a:rPr lang="en-US" sz="2400" b="0" strike="noStrike" cap="small" spc="-1">
                <a:solidFill>
                  <a:srgbClr val="000000"/>
                </a:solidFill>
                <a:latin typeface="Times New Roman"/>
                <a:ea typeface="DejaVu Sans"/>
              </a:rPr>
              <a:t>” </a:t>
            </a:r>
            <a:r>
              <a:rPr lang="ru-RU" sz="2400" b="0" strike="noStrike" cap="small" spc="-1">
                <a:solidFill>
                  <a:srgbClr val="000000"/>
                </a:solidFill>
                <a:latin typeface="Times New Roman"/>
                <a:ea typeface="DejaVu Sans"/>
              </a:rPr>
              <a:t>июня </a:t>
            </a:r>
            <a:endParaRPr lang="ru-RU" sz="2400" b="0" strike="noStrike" spc="-1">
              <a:latin typeface="Arial"/>
            </a:endParaRPr>
          </a:p>
        </p:txBody>
      </p:sp>
      <p:pic>
        <p:nvPicPr>
          <p:cNvPr id="119" name="Picture 2" descr="AYSS_LOGO_PNG (5).png"/>
          <p:cNvPicPr/>
          <p:nvPr/>
        </p:nvPicPr>
        <p:blipFill>
          <a:blip r:embed="rId10"/>
          <a:stretch/>
        </p:blipFill>
        <p:spPr>
          <a:xfrm>
            <a:off x="10879560" y="5635440"/>
            <a:ext cx="1302840" cy="1221480"/>
          </a:xfrm>
          <a:prstGeom prst="rect">
            <a:avLst/>
          </a:prstGeom>
          <a:ln>
            <a:noFill/>
          </a:ln>
        </p:spPr>
      </p:pic>
      <p:pic>
        <p:nvPicPr>
          <p:cNvPr id="120" name="Рисунок 98"/>
          <p:cNvPicPr/>
          <p:nvPr/>
        </p:nvPicPr>
        <p:blipFill>
          <a:blip r:embed="rId11"/>
          <a:stretch/>
        </p:blipFill>
        <p:spPr>
          <a:xfrm>
            <a:off x="3168000" y="3844440"/>
            <a:ext cx="4304160" cy="2904840"/>
          </a:xfrm>
          <a:prstGeom prst="rect">
            <a:avLst/>
          </a:prstGeom>
          <a:ln>
            <a:noFill/>
          </a:ln>
        </p:spPr>
      </p:pic>
      <p:pic>
        <p:nvPicPr>
          <p:cNvPr id="121" name="Picture 2" descr="C:\Users\Demon\Downloads\photo1686066133 (1).jpeg"/>
          <p:cNvPicPr/>
          <p:nvPr/>
        </p:nvPicPr>
        <p:blipFill>
          <a:blip r:embed="rId12"/>
          <a:srcRect l="15973" r="28957"/>
          <a:stretch/>
        </p:blipFill>
        <p:spPr>
          <a:xfrm>
            <a:off x="7968240" y="519840"/>
            <a:ext cx="1364760" cy="1647720"/>
          </a:xfrm>
          <a:prstGeom prst="rect">
            <a:avLst/>
          </a:prstGeom>
          <a:ln>
            <a:noFill/>
          </a:ln>
        </p:spPr>
      </p:pic>
      <p:pic>
        <p:nvPicPr>
          <p:cNvPr id="122" name="Picture 3" descr="C:\Users\Demon\Downloads\WhatsApp Image 2022-06-07 at 13.08.23.jpeg"/>
          <p:cNvPicPr/>
          <p:nvPr/>
        </p:nvPicPr>
        <p:blipFill>
          <a:blip r:embed="rId13"/>
          <a:stretch/>
        </p:blipFill>
        <p:spPr>
          <a:xfrm>
            <a:off x="16920" y="4097520"/>
            <a:ext cx="3521880" cy="2640960"/>
          </a:xfrm>
          <a:prstGeom prst="rect">
            <a:avLst/>
          </a:prstGeom>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0476B775-1AA9-4349-A41D-0EAAFAC7B30F}"/>
              </a:ext>
            </a:extLst>
          </p:cNvPr>
          <p:cNvSpPr>
            <a:spLocks noGrp="1"/>
          </p:cNvSpPr>
          <p:nvPr>
            <p:ph type="title"/>
          </p:nvPr>
        </p:nvSpPr>
        <p:spPr/>
        <p:txBody>
          <a:bodyPr>
            <a:noAutofit/>
          </a:bodyPr>
          <a:lstStyle/>
          <a:p>
            <a:r>
              <a:rPr lang="en-US" dirty="0"/>
              <a:t>Join U</a:t>
            </a:r>
            <a:r>
              <a:rPr lang="en-US" dirty="0" smtClean="0"/>
              <a:t>s</a:t>
            </a:r>
            <a:endParaRPr lang="en-US" dirty="0"/>
          </a:p>
        </p:txBody>
      </p:sp>
      <p:sp>
        <p:nvSpPr>
          <p:cNvPr id="10" name="TextBox 9">
            <a:extLst>
              <a:ext uri="{FF2B5EF4-FFF2-40B4-BE49-F238E27FC236}">
                <a16:creationId xmlns:a16="http://schemas.microsoft.com/office/drawing/2014/main" xmlns="" id="{1C16FFBC-6F27-48F2-9036-AA5C0514CD46}"/>
              </a:ext>
            </a:extLst>
          </p:cNvPr>
          <p:cNvSpPr txBox="1"/>
          <p:nvPr/>
        </p:nvSpPr>
        <p:spPr>
          <a:xfrm>
            <a:off x="829101" y="4627031"/>
            <a:ext cx="10515599" cy="1815882"/>
          </a:xfrm>
          <a:prstGeom prst="rect">
            <a:avLst/>
          </a:prstGeom>
          <a:noFill/>
        </p:spPr>
        <p:txBody>
          <a:bodyPr wrap="square" lIns="0" rIns="0">
            <a:spAutoFit/>
          </a:bodyPr>
          <a:lstStyle/>
          <a:p>
            <a:pPr algn="ctr"/>
            <a:r>
              <a:rPr lang="en-US" sz="2800" dirty="0">
                <a:solidFill>
                  <a:prstClr val="black"/>
                </a:solidFill>
                <a:latin typeface="Palatino Linotype" panose="02040502050505030304" pitchFamily="18" charset="0"/>
              </a:rPr>
              <a:t>Alexander </a:t>
            </a:r>
            <a:r>
              <a:rPr lang="en-US" sz="2800" dirty="0">
                <a:solidFill>
                  <a:prstClr val="black"/>
                </a:solidFill>
                <a:latin typeface="Palatino Linotype" panose="02040502050505030304" pitchFamily="18" charset="0"/>
              </a:rPr>
              <a:t>NEZVANOV, Ph.D.</a:t>
            </a:r>
          </a:p>
          <a:p>
            <a:pPr algn="ctr"/>
            <a:r>
              <a:rPr lang="en-US" sz="2800" dirty="0">
                <a:solidFill>
                  <a:prstClr val="black"/>
                </a:solidFill>
                <a:latin typeface="Palatino Linotype" panose="02040502050505030304" pitchFamily="18" charset="0"/>
                <a:hlinkClick r:id="rId2"/>
              </a:rPr>
              <a:t>nezvanov@jinr.int</a:t>
            </a:r>
            <a:endParaRPr lang="en-US" sz="2800" dirty="0">
              <a:solidFill>
                <a:prstClr val="black"/>
              </a:solidFill>
              <a:latin typeface="Palatino Linotype" panose="02040502050505030304" pitchFamily="18" charset="0"/>
            </a:endParaRPr>
          </a:p>
          <a:p>
            <a:pPr algn="ctr"/>
            <a:r>
              <a:rPr lang="en-US" sz="2800" i="1" dirty="0">
                <a:solidFill>
                  <a:prstClr val="black"/>
                </a:solidFill>
                <a:latin typeface="Palatino Linotype" panose="02040502050505030304" pitchFamily="18" charset="0"/>
              </a:rPr>
              <a:t>The Chairman of the </a:t>
            </a:r>
            <a:r>
              <a:rPr lang="en-US" sz="2800" i="1" dirty="0">
                <a:solidFill>
                  <a:prstClr val="black"/>
                </a:solidFill>
                <a:latin typeface="Palatino Linotype" panose="02040502050505030304" pitchFamily="18" charset="0"/>
                <a:hlinkClick r:id="rId3"/>
              </a:rPr>
              <a:t>Russian </a:t>
            </a:r>
            <a:r>
              <a:rPr lang="en-US" sz="2800" i="1" dirty="0">
                <a:solidFill>
                  <a:prstClr val="black"/>
                </a:solidFill>
                <a:latin typeface="Palatino Linotype" panose="02040502050505030304" pitchFamily="18" charset="0"/>
                <a:hlinkClick r:id="rId3"/>
              </a:rPr>
              <a:t>Student/Young </a:t>
            </a:r>
            <a:r>
              <a:rPr lang="en-US" sz="2800" i="1" dirty="0">
                <a:solidFill>
                  <a:prstClr val="black"/>
                </a:solidFill>
                <a:latin typeface="Palatino Linotype" panose="02040502050505030304" pitchFamily="18" charset="0"/>
                <a:hlinkClick r:id="rId3"/>
              </a:rPr>
              <a:t>Pugwash</a:t>
            </a:r>
            <a:r>
              <a:rPr lang="en-US" sz="2800" i="1" dirty="0">
                <a:solidFill>
                  <a:prstClr val="black"/>
                </a:solidFill>
                <a:latin typeface="Palatino Linotype" panose="02040502050505030304" pitchFamily="18" charset="0"/>
              </a:rPr>
              <a:t>,</a:t>
            </a:r>
            <a:endParaRPr lang="en-US" sz="2800" i="1" dirty="0">
              <a:solidFill>
                <a:prstClr val="black"/>
              </a:solidFill>
              <a:latin typeface="Palatino Linotype" panose="02040502050505030304" pitchFamily="18" charset="0"/>
            </a:endParaRPr>
          </a:p>
          <a:p>
            <a:pPr algn="ctr"/>
            <a:r>
              <a:rPr lang="en-US" sz="2800" i="1" dirty="0">
                <a:solidFill>
                  <a:prstClr val="black"/>
                </a:solidFill>
                <a:latin typeface="Palatino Linotype" panose="02040502050505030304" pitchFamily="18" charset="0"/>
              </a:rPr>
              <a:t>t</a:t>
            </a:r>
            <a:r>
              <a:rPr lang="en-US" sz="2800" i="1" dirty="0">
                <a:solidFill>
                  <a:prstClr val="black"/>
                </a:solidFill>
                <a:latin typeface="Palatino Linotype" panose="02040502050505030304" pitchFamily="18" charset="0"/>
              </a:rPr>
              <a:t>he Member of </a:t>
            </a:r>
            <a:r>
              <a:rPr lang="en-US" sz="2800" i="1" dirty="0">
                <a:solidFill>
                  <a:prstClr val="black"/>
                </a:solidFill>
                <a:latin typeface="Palatino Linotype" panose="02040502050505030304" pitchFamily="18" charset="0"/>
              </a:rPr>
              <a:t>the </a:t>
            </a:r>
            <a:r>
              <a:rPr lang="en-US" sz="2800" i="1" dirty="0">
                <a:solidFill>
                  <a:prstClr val="black"/>
                </a:solidFill>
                <a:latin typeface="Palatino Linotype" panose="02040502050505030304" pitchFamily="18" charset="0"/>
                <a:hlinkClick r:id="rId4"/>
              </a:rPr>
              <a:t>ISYP</a:t>
            </a:r>
            <a:r>
              <a:rPr lang="en-US" sz="2800" i="1" dirty="0">
                <a:solidFill>
                  <a:prstClr val="black"/>
                </a:solidFill>
                <a:latin typeface="Palatino Linotype" panose="02040502050505030304" pitchFamily="18" charset="0"/>
              </a:rPr>
              <a:t> Leadership </a:t>
            </a:r>
            <a:r>
              <a:rPr lang="en-US" sz="2800" i="1" dirty="0">
                <a:solidFill>
                  <a:prstClr val="black"/>
                </a:solidFill>
                <a:latin typeface="Palatino Linotype" panose="02040502050505030304" pitchFamily="18" charset="0"/>
              </a:rPr>
              <a:t>Team.</a:t>
            </a:r>
            <a:endParaRPr lang="en-US" sz="2800" i="1" dirty="0">
              <a:solidFill>
                <a:prstClr val="black"/>
              </a:solidFill>
              <a:latin typeface="Palatino Linotype" panose="02040502050505030304" pitchFamily="18" charset="0"/>
            </a:endParaRPr>
          </a:p>
        </p:txBody>
      </p:sp>
      <p:grpSp>
        <p:nvGrpSpPr>
          <p:cNvPr id="13" name="Группа 12"/>
          <p:cNvGrpSpPr/>
          <p:nvPr/>
        </p:nvGrpSpPr>
        <p:grpSpPr>
          <a:xfrm>
            <a:off x="1143857" y="1171364"/>
            <a:ext cx="9886086" cy="3387427"/>
            <a:chOff x="988088" y="1239604"/>
            <a:chExt cx="9886086" cy="3387427"/>
          </a:xfrm>
        </p:grpSpPr>
        <p:pic>
          <p:nvPicPr>
            <p:cNvPr id="7170" name="Picture 2" descr="http://www.pugwash.ru/pics/ISYP_Astana_2017.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13945" y="1239604"/>
              <a:ext cx="5060229" cy="3387427"/>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https://studentpugwash.files.wordpress.com/2023/02/photo1667485965-3-1.jpe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88088" y="1239604"/>
              <a:ext cx="4516569" cy="338742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38119000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 name="Picture 2_13" descr="AYSS_LOGO_PNG (5).png"/>
          <p:cNvPicPr/>
          <p:nvPr/>
        </p:nvPicPr>
        <p:blipFill>
          <a:blip r:embed="rId3"/>
          <a:stretch/>
        </p:blipFill>
        <p:spPr>
          <a:xfrm>
            <a:off x="10879560" y="5635440"/>
            <a:ext cx="1302840" cy="1221480"/>
          </a:xfrm>
          <a:prstGeom prst="rect">
            <a:avLst/>
          </a:prstGeom>
          <a:ln>
            <a:noFill/>
          </a:ln>
        </p:spPr>
      </p:pic>
      <p:pic>
        <p:nvPicPr>
          <p:cNvPr id="400" name="Рисунок 399"/>
          <p:cNvPicPr/>
          <p:nvPr/>
        </p:nvPicPr>
        <p:blipFill>
          <a:blip r:embed="rId4"/>
          <a:srcRect l="25585" t="14695" r="22443" b="52752"/>
          <a:stretch/>
        </p:blipFill>
        <p:spPr>
          <a:xfrm>
            <a:off x="1584000" y="144000"/>
            <a:ext cx="8789400" cy="3096000"/>
          </a:xfrm>
          <a:prstGeom prst="rect">
            <a:avLst/>
          </a:prstGeom>
          <a:ln>
            <a:noFill/>
          </a:ln>
        </p:spPr>
      </p:pic>
      <p:pic>
        <p:nvPicPr>
          <p:cNvPr id="401" name="Рисунок 400"/>
          <p:cNvPicPr/>
          <p:nvPr/>
        </p:nvPicPr>
        <p:blipFill>
          <a:blip r:embed="rId5"/>
          <a:srcRect l="25386" t="43041" r="22051" b="13907"/>
          <a:stretch/>
        </p:blipFill>
        <p:spPr>
          <a:xfrm>
            <a:off x="1925640" y="3168000"/>
            <a:ext cx="8010360" cy="3690000"/>
          </a:xfrm>
          <a:prstGeom prst="rect">
            <a:avLst/>
          </a:prstGeom>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2" name="Рисунок 401"/>
          <p:cNvPicPr/>
          <p:nvPr/>
        </p:nvPicPr>
        <p:blipFill>
          <a:blip r:embed="rId3"/>
          <a:srcRect l="15945" t="13645" r="13185" b="8658"/>
          <a:stretch/>
        </p:blipFill>
        <p:spPr>
          <a:xfrm>
            <a:off x="648000" y="0"/>
            <a:ext cx="10742040" cy="6624000"/>
          </a:xfrm>
          <a:prstGeom prst="rect">
            <a:avLst/>
          </a:prstGeom>
          <a:ln>
            <a:noFill/>
          </a:ln>
        </p:spPr>
      </p:pic>
      <p:pic>
        <p:nvPicPr>
          <p:cNvPr id="403" name="Picture 2_14" descr="AYSS_LOGO_PNG (5).png"/>
          <p:cNvPicPr/>
          <p:nvPr/>
        </p:nvPicPr>
        <p:blipFill>
          <a:blip r:embed="rId4"/>
          <a:stretch/>
        </p:blipFill>
        <p:spPr>
          <a:xfrm>
            <a:off x="10879560" y="5635440"/>
            <a:ext cx="1302840" cy="1221480"/>
          </a:xfrm>
          <a:prstGeom prst="rect">
            <a:avLst/>
          </a:prstGeom>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4" name="Picture 2_15" descr="AYSS_LOGO_PNG (5).png"/>
          <p:cNvPicPr/>
          <p:nvPr/>
        </p:nvPicPr>
        <p:blipFill>
          <a:blip r:embed="rId3"/>
          <a:stretch/>
        </p:blipFill>
        <p:spPr>
          <a:xfrm>
            <a:off x="10879560" y="5635440"/>
            <a:ext cx="1302840" cy="1221480"/>
          </a:xfrm>
          <a:prstGeom prst="rect">
            <a:avLst/>
          </a:prstGeom>
          <a:ln>
            <a:noFill/>
          </a:ln>
        </p:spPr>
      </p:pic>
      <p:pic>
        <p:nvPicPr>
          <p:cNvPr id="405" name="Рисунок 404"/>
          <p:cNvPicPr/>
          <p:nvPr/>
        </p:nvPicPr>
        <p:blipFill>
          <a:blip r:embed="rId4"/>
          <a:srcRect l="18191" t="14506" r="15073"/>
          <a:stretch/>
        </p:blipFill>
        <p:spPr>
          <a:xfrm>
            <a:off x="1296000" y="41400"/>
            <a:ext cx="9360000" cy="6744960"/>
          </a:xfrm>
          <a:prstGeom prst="rect">
            <a:avLst/>
          </a:prstGeom>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6" name="Picture 2_16" descr="AYSS_LOGO_PNG (5).png"/>
          <p:cNvPicPr/>
          <p:nvPr/>
        </p:nvPicPr>
        <p:blipFill>
          <a:blip r:embed="rId3"/>
          <a:stretch/>
        </p:blipFill>
        <p:spPr>
          <a:xfrm>
            <a:off x="10879560" y="5635440"/>
            <a:ext cx="1302840" cy="1221480"/>
          </a:xfrm>
          <a:prstGeom prst="rect">
            <a:avLst/>
          </a:prstGeom>
          <a:ln>
            <a:noFill/>
          </a:ln>
        </p:spPr>
      </p:pic>
      <p:pic>
        <p:nvPicPr>
          <p:cNvPr id="407" name="Рисунок 406"/>
          <p:cNvPicPr/>
          <p:nvPr/>
        </p:nvPicPr>
        <p:blipFill>
          <a:blip r:embed="rId4"/>
          <a:srcRect l="17126" t="13904" r="14957"/>
          <a:stretch/>
        </p:blipFill>
        <p:spPr>
          <a:xfrm>
            <a:off x="1224000" y="72000"/>
            <a:ext cx="9504000" cy="6777000"/>
          </a:xfrm>
          <a:prstGeom prst="rect">
            <a:avLst/>
          </a:prstGeom>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8" name="Picture 2_17" descr="AYSS_LOGO_PNG (5).png"/>
          <p:cNvPicPr/>
          <p:nvPr/>
        </p:nvPicPr>
        <p:blipFill>
          <a:blip r:embed="rId3"/>
          <a:stretch/>
        </p:blipFill>
        <p:spPr>
          <a:xfrm>
            <a:off x="10879560" y="5635440"/>
            <a:ext cx="1302840" cy="1221480"/>
          </a:xfrm>
          <a:prstGeom prst="rect">
            <a:avLst/>
          </a:prstGeom>
          <a:ln>
            <a:noFill/>
          </a:ln>
        </p:spPr>
      </p:pic>
      <p:pic>
        <p:nvPicPr>
          <p:cNvPr id="409" name="Рисунок 408"/>
          <p:cNvPicPr/>
          <p:nvPr/>
        </p:nvPicPr>
        <p:blipFill>
          <a:blip r:embed="rId4"/>
          <a:srcRect l="25585" t="14695" r="22443"/>
          <a:stretch/>
        </p:blipFill>
        <p:spPr>
          <a:xfrm>
            <a:off x="2448000" y="54360"/>
            <a:ext cx="7368840" cy="6803640"/>
          </a:xfrm>
          <a:prstGeom prst="rect">
            <a:avLst/>
          </a:prstGeom>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 name="CustomShape 1"/>
          <p:cNvSpPr/>
          <p:nvPr/>
        </p:nvSpPr>
        <p:spPr>
          <a:xfrm>
            <a:off x="0" y="2585880"/>
            <a:ext cx="12191040" cy="7606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en-US" sz="4400" b="0" strike="noStrike" cap="small" spc="-1">
                <a:solidFill>
                  <a:srgbClr val="000000"/>
                </a:solidFill>
                <a:latin typeface="Times New Roman"/>
                <a:ea typeface="DejaVu Sans"/>
              </a:rPr>
              <a:t>Science brings nations together!</a:t>
            </a:r>
            <a:endParaRPr lang="ru-RU" sz="4400" b="0" strike="noStrike" spc="-1">
              <a:latin typeface="Arial"/>
            </a:endParaRPr>
          </a:p>
        </p:txBody>
      </p:sp>
      <p:pic>
        <p:nvPicPr>
          <p:cNvPr id="411" name="Picture 2_4" descr="AYSS_LOGO_PNG (5).png"/>
          <p:cNvPicPr/>
          <p:nvPr/>
        </p:nvPicPr>
        <p:blipFill>
          <a:blip r:embed="rId3"/>
          <a:stretch/>
        </p:blipFill>
        <p:spPr>
          <a:xfrm>
            <a:off x="7289640" y="4339800"/>
            <a:ext cx="2626200" cy="2462760"/>
          </a:xfrm>
          <a:prstGeom prst="rect">
            <a:avLst/>
          </a:prstGeom>
          <a:ln>
            <a:noFill/>
          </a:ln>
        </p:spPr>
      </p:pic>
      <p:pic>
        <p:nvPicPr>
          <p:cNvPr id="412" name="Picture 2_5" descr="C:\Users\Demon\Desktop\png\JINR-logo-RUS_color_4.png"/>
          <p:cNvPicPr/>
          <p:nvPr/>
        </p:nvPicPr>
        <p:blipFill>
          <a:blip r:embed="rId4"/>
          <a:srcRect r="59374"/>
          <a:stretch/>
        </p:blipFill>
        <p:spPr>
          <a:xfrm>
            <a:off x="2408400" y="3861000"/>
            <a:ext cx="3168000" cy="3189960"/>
          </a:xfrm>
          <a:prstGeom prst="rect">
            <a:avLst/>
          </a:prstGeom>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 name="Picture 6" descr="C:\Users\HoundChuChu\Downloads\photo_2023-07-02_15-43-05.jpg"/>
          <p:cNvPicPr/>
          <p:nvPr/>
        </p:nvPicPr>
        <p:blipFill>
          <a:blip r:embed="rId3"/>
          <a:stretch/>
        </p:blipFill>
        <p:spPr>
          <a:xfrm>
            <a:off x="3613320" y="4288320"/>
            <a:ext cx="3111840" cy="2073600"/>
          </a:xfrm>
          <a:prstGeom prst="rect">
            <a:avLst/>
          </a:prstGeom>
          <a:ln>
            <a:noFill/>
          </a:ln>
        </p:spPr>
      </p:pic>
      <p:sp>
        <p:nvSpPr>
          <p:cNvPr id="124" name="CustomShape 1"/>
          <p:cNvSpPr/>
          <p:nvPr/>
        </p:nvSpPr>
        <p:spPr>
          <a:xfrm>
            <a:off x="5943600" y="3276720"/>
            <a:ext cx="303840" cy="303840"/>
          </a:xfrm>
          <a:prstGeom prst="rect">
            <a:avLst/>
          </a:prstGeom>
          <a:noFill/>
          <a:ln>
            <a:noFill/>
          </a:ln>
        </p:spPr>
        <p:style>
          <a:lnRef idx="0">
            <a:scrgbClr r="0" g="0" b="0"/>
          </a:lnRef>
          <a:fillRef idx="0">
            <a:scrgbClr r="0" g="0" b="0"/>
          </a:fillRef>
          <a:effectRef idx="0">
            <a:scrgbClr r="0" g="0" b="0"/>
          </a:effectRef>
          <a:fontRef idx="minor"/>
        </p:style>
      </p:sp>
      <p:sp>
        <p:nvSpPr>
          <p:cNvPr id="125" name="CustomShape 2"/>
          <p:cNvSpPr/>
          <p:nvPr/>
        </p:nvSpPr>
        <p:spPr>
          <a:xfrm>
            <a:off x="155520" y="-144360"/>
            <a:ext cx="303840" cy="303840"/>
          </a:xfrm>
          <a:prstGeom prst="rect">
            <a:avLst/>
          </a:prstGeom>
          <a:noFill/>
          <a:ln>
            <a:noFill/>
          </a:ln>
        </p:spPr>
        <p:style>
          <a:lnRef idx="0">
            <a:scrgbClr r="0" g="0" b="0"/>
          </a:lnRef>
          <a:fillRef idx="0">
            <a:scrgbClr r="0" g="0" b="0"/>
          </a:fillRef>
          <a:effectRef idx="0">
            <a:scrgbClr r="0" g="0" b="0"/>
          </a:effectRef>
          <a:fontRef idx="minor"/>
        </p:style>
      </p:sp>
      <p:sp>
        <p:nvSpPr>
          <p:cNvPr id="126" name="CustomShape 3"/>
          <p:cNvSpPr/>
          <p:nvPr/>
        </p:nvSpPr>
        <p:spPr>
          <a:xfrm>
            <a:off x="307800" y="7920"/>
            <a:ext cx="303840" cy="303840"/>
          </a:xfrm>
          <a:prstGeom prst="rect">
            <a:avLst/>
          </a:prstGeom>
          <a:noFill/>
          <a:ln>
            <a:noFill/>
          </a:ln>
        </p:spPr>
        <p:style>
          <a:lnRef idx="0">
            <a:scrgbClr r="0" g="0" b="0"/>
          </a:lnRef>
          <a:fillRef idx="0">
            <a:scrgbClr r="0" g="0" b="0"/>
          </a:fillRef>
          <a:effectRef idx="0">
            <a:scrgbClr r="0" g="0" b="0"/>
          </a:effectRef>
          <a:fontRef idx="minor"/>
        </p:style>
      </p:sp>
      <p:sp>
        <p:nvSpPr>
          <p:cNvPr id="127" name="CustomShape 4"/>
          <p:cNvSpPr/>
          <p:nvPr/>
        </p:nvSpPr>
        <p:spPr>
          <a:xfrm>
            <a:off x="460440" y="160200"/>
            <a:ext cx="303840" cy="303840"/>
          </a:xfrm>
          <a:prstGeom prst="rect">
            <a:avLst/>
          </a:prstGeom>
          <a:noFill/>
          <a:ln>
            <a:noFill/>
          </a:ln>
        </p:spPr>
        <p:style>
          <a:lnRef idx="0">
            <a:scrgbClr r="0" g="0" b="0"/>
          </a:lnRef>
          <a:fillRef idx="0">
            <a:scrgbClr r="0" g="0" b="0"/>
          </a:fillRef>
          <a:effectRef idx="0">
            <a:scrgbClr r="0" g="0" b="0"/>
          </a:effectRef>
          <a:fontRef idx="minor"/>
        </p:style>
      </p:sp>
      <p:sp>
        <p:nvSpPr>
          <p:cNvPr id="128" name="CustomShape 5"/>
          <p:cNvSpPr/>
          <p:nvPr/>
        </p:nvSpPr>
        <p:spPr>
          <a:xfrm>
            <a:off x="0" y="0"/>
            <a:ext cx="12191040" cy="4554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ru-RU" sz="2400" b="0" strike="noStrike" cap="small" spc="-1">
                <a:solidFill>
                  <a:srgbClr val="000000"/>
                </a:solidFill>
                <a:latin typeface="Times New Roman"/>
                <a:ea typeface="Noto Sans CJK SC"/>
              </a:rPr>
              <a:t>Школа ускорительной физики</a:t>
            </a:r>
            <a:r>
              <a:rPr lang="en-US" sz="2400" b="0" strike="noStrike" cap="small" spc="-1">
                <a:solidFill>
                  <a:srgbClr val="000000"/>
                </a:solidFill>
                <a:latin typeface="Times New Roman"/>
                <a:ea typeface="Noto Sans CJK SC"/>
              </a:rPr>
              <a:t> 19-23 </a:t>
            </a:r>
            <a:r>
              <a:rPr lang="ru-RU" sz="2400" b="0" strike="noStrike" cap="small" spc="-1">
                <a:solidFill>
                  <a:srgbClr val="000000"/>
                </a:solidFill>
                <a:latin typeface="Times New Roman"/>
                <a:ea typeface="Noto Sans CJK SC"/>
              </a:rPr>
              <a:t>июня 2023</a:t>
            </a:r>
            <a:r>
              <a:rPr lang="ru-RU" sz="2400" b="0" strike="noStrike" cap="small" spc="-1">
                <a:solidFill>
                  <a:srgbClr val="000000"/>
                </a:solidFill>
                <a:latin typeface="Times New Roman"/>
                <a:ea typeface="DejaVu Sans"/>
              </a:rPr>
              <a:t> </a:t>
            </a:r>
            <a:endParaRPr lang="ru-RU" sz="2400" b="0" strike="noStrike" spc="-1">
              <a:latin typeface="Arial"/>
            </a:endParaRPr>
          </a:p>
        </p:txBody>
      </p:sp>
      <p:pic>
        <p:nvPicPr>
          <p:cNvPr id="129" name="Picture 2_20" descr="AYSS_LOGO_PNG (5).png"/>
          <p:cNvPicPr/>
          <p:nvPr/>
        </p:nvPicPr>
        <p:blipFill>
          <a:blip r:embed="rId4"/>
          <a:stretch/>
        </p:blipFill>
        <p:spPr>
          <a:xfrm>
            <a:off x="10879560" y="5635440"/>
            <a:ext cx="1302840" cy="1221480"/>
          </a:xfrm>
          <a:prstGeom prst="rect">
            <a:avLst/>
          </a:prstGeom>
          <a:ln>
            <a:noFill/>
          </a:ln>
        </p:spPr>
      </p:pic>
      <p:pic>
        <p:nvPicPr>
          <p:cNvPr id="130" name="Picture 3" descr="C:\Users\HoundChuChu\Downloads\photo_2023-07-02_15-47-01.jpg"/>
          <p:cNvPicPr/>
          <p:nvPr/>
        </p:nvPicPr>
        <p:blipFill>
          <a:blip r:embed="rId5"/>
          <a:stretch/>
        </p:blipFill>
        <p:spPr>
          <a:xfrm>
            <a:off x="7710480" y="4077000"/>
            <a:ext cx="2063160" cy="2750760"/>
          </a:xfrm>
          <a:prstGeom prst="rect">
            <a:avLst/>
          </a:prstGeom>
          <a:ln>
            <a:noFill/>
          </a:ln>
        </p:spPr>
      </p:pic>
      <p:pic>
        <p:nvPicPr>
          <p:cNvPr id="131" name="Picture 4" descr="C:\Users\HoundChuChu\Downloads\photo_2023-07-02_15-46-06.jpg"/>
          <p:cNvPicPr/>
          <p:nvPr/>
        </p:nvPicPr>
        <p:blipFill>
          <a:blip r:embed="rId6"/>
          <a:srcRect l="19998" t="1919" r="19974"/>
          <a:stretch/>
        </p:blipFill>
        <p:spPr>
          <a:xfrm>
            <a:off x="5950080" y="4165560"/>
            <a:ext cx="1801800" cy="2539440"/>
          </a:xfrm>
          <a:prstGeom prst="rect">
            <a:avLst/>
          </a:prstGeom>
          <a:ln>
            <a:noFill/>
          </a:ln>
        </p:spPr>
      </p:pic>
      <p:pic>
        <p:nvPicPr>
          <p:cNvPr id="132" name="Picture 5" descr="C:\Users\HoundChuChu\Downloads\photo_2023-07-02_15-44-49.jpg"/>
          <p:cNvPicPr/>
          <p:nvPr/>
        </p:nvPicPr>
        <p:blipFill>
          <a:blip r:embed="rId7"/>
          <a:srcRect b="17657"/>
          <a:stretch/>
        </p:blipFill>
        <p:spPr>
          <a:xfrm>
            <a:off x="0" y="4307760"/>
            <a:ext cx="4172760" cy="2289600"/>
          </a:xfrm>
          <a:prstGeom prst="rect">
            <a:avLst/>
          </a:prstGeom>
          <a:ln>
            <a:noFill/>
          </a:ln>
        </p:spPr>
      </p:pic>
      <p:sp>
        <p:nvSpPr>
          <p:cNvPr id="133" name="CustomShape 6"/>
          <p:cNvSpPr/>
          <p:nvPr/>
        </p:nvSpPr>
        <p:spPr>
          <a:xfrm>
            <a:off x="8667720" y="1269000"/>
            <a:ext cx="3375000" cy="19807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ru-RU" sz="2000" b="0" strike="noStrike" cap="small" spc="-1">
                <a:solidFill>
                  <a:srgbClr val="000000"/>
                </a:solidFill>
                <a:latin typeface="Times New Roman"/>
                <a:ea typeface="DejaVu Sans"/>
              </a:rPr>
              <a:t>30 участников </a:t>
            </a:r>
            <a:endParaRPr lang="ru-RU" sz="2000" b="0" strike="noStrike" spc="-1">
              <a:latin typeface="Arial"/>
            </a:endParaRPr>
          </a:p>
          <a:p>
            <a:pPr algn="ctr">
              <a:lnSpc>
                <a:spcPct val="100000"/>
              </a:lnSpc>
            </a:pPr>
            <a:r>
              <a:rPr lang="ru-RU" sz="2000" b="0" strike="noStrike" cap="small" spc="-1">
                <a:solidFill>
                  <a:srgbClr val="000000"/>
                </a:solidFill>
                <a:latin typeface="Times New Roman"/>
                <a:ea typeface="DejaVu Sans"/>
              </a:rPr>
              <a:t>(ЛФВЭ, ЛЯР, ЛНФ, ЛЯП)</a:t>
            </a:r>
            <a:endParaRPr lang="ru-RU" sz="2000" b="0" strike="noStrike" spc="-1">
              <a:latin typeface="Arial"/>
            </a:endParaRPr>
          </a:p>
          <a:p>
            <a:pPr algn="ctr">
              <a:lnSpc>
                <a:spcPct val="100000"/>
              </a:lnSpc>
            </a:pPr>
            <a:endParaRPr lang="ru-RU" sz="2000" b="0" strike="noStrike" spc="-1">
              <a:latin typeface="Arial"/>
            </a:endParaRPr>
          </a:p>
          <a:p>
            <a:pPr algn="ctr">
              <a:lnSpc>
                <a:spcPct val="100000"/>
              </a:lnSpc>
            </a:pPr>
            <a:r>
              <a:rPr lang="ru-RU" sz="2000" b="0" strike="noStrike" cap="small" spc="-1">
                <a:solidFill>
                  <a:srgbClr val="000000"/>
                </a:solidFill>
                <a:latin typeface="Times New Roman"/>
                <a:ea typeface="DejaVu Sans"/>
              </a:rPr>
              <a:t>20 лекций от лекторов из ОИЯИ и МФТИ</a:t>
            </a:r>
            <a:endParaRPr lang="ru-RU" sz="2000" b="0" strike="noStrike" spc="-1">
              <a:latin typeface="Arial"/>
            </a:endParaRPr>
          </a:p>
          <a:p>
            <a:pPr>
              <a:lnSpc>
                <a:spcPct val="100000"/>
              </a:lnSpc>
            </a:pPr>
            <a:endParaRPr lang="ru-RU" sz="2000" b="0" strike="noStrike" spc="-1">
              <a:latin typeface="Arial"/>
            </a:endParaRPr>
          </a:p>
        </p:txBody>
      </p:sp>
      <p:pic>
        <p:nvPicPr>
          <p:cNvPr id="134" name="Picture 2" descr="C:\Users\HoundChuChu\Downloads\photo_2023-07-02_15-45-19.jpg"/>
          <p:cNvPicPr/>
          <p:nvPr/>
        </p:nvPicPr>
        <p:blipFill>
          <a:blip r:embed="rId8"/>
          <a:srcRect l="6998" t="19996" r="2079" b="24600"/>
          <a:stretch/>
        </p:blipFill>
        <p:spPr>
          <a:xfrm>
            <a:off x="-13680" y="829800"/>
            <a:ext cx="8515800" cy="3457800"/>
          </a:xfrm>
          <a:prstGeom prst="rect">
            <a:avLst/>
          </a:prstGeom>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 name="Picture 6" descr="C:\Users\HoundChuChu\Downloads\photo_2023-07-02_15-43-05.jpg"/>
          <p:cNvPicPr/>
          <p:nvPr/>
        </p:nvPicPr>
        <p:blipFill>
          <a:blip r:embed="rId3"/>
          <a:stretch/>
        </p:blipFill>
        <p:spPr>
          <a:xfrm>
            <a:off x="3613320" y="4288320"/>
            <a:ext cx="3111840" cy="2073600"/>
          </a:xfrm>
          <a:prstGeom prst="rect">
            <a:avLst/>
          </a:prstGeom>
          <a:ln>
            <a:noFill/>
          </a:ln>
        </p:spPr>
      </p:pic>
      <p:sp>
        <p:nvSpPr>
          <p:cNvPr id="136" name="CustomShape 1"/>
          <p:cNvSpPr/>
          <p:nvPr/>
        </p:nvSpPr>
        <p:spPr>
          <a:xfrm>
            <a:off x="5943600" y="3276720"/>
            <a:ext cx="303840" cy="303840"/>
          </a:xfrm>
          <a:prstGeom prst="rect">
            <a:avLst/>
          </a:prstGeom>
          <a:noFill/>
          <a:ln>
            <a:noFill/>
          </a:ln>
        </p:spPr>
        <p:style>
          <a:lnRef idx="0">
            <a:scrgbClr r="0" g="0" b="0"/>
          </a:lnRef>
          <a:fillRef idx="0">
            <a:scrgbClr r="0" g="0" b="0"/>
          </a:fillRef>
          <a:effectRef idx="0">
            <a:scrgbClr r="0" g="0" b="0"/>
          </a:effectRef>
          <a:fontRef idx="minor"/>
        </p:style>
      </p:sp>
      <p:sp>
        <p:nvSpPr>
          <p:cNvPr id="137" name="CustomShape 2"/>
          <p:cNvSpPr/>
          <p:nvPr/>
        </p:nvSpPr>
        <p:spPr>
          <a:xfrm>
            <a:off x="155520" y="-144360"/>
            <a:ext cx="303840" cy="303840"/>
          </a:xfrm>
          <a:prstGeom prst="rect">
            <a:avLst/>
          </a:prstGeom>
          <a:noFill/>
          <a:ln>
            <a:noFill/>
          </a:ln>
        </p:spPr>
        <p:style>
          <a:lnRef idx="0">
            <a:scrgbClr r="0" g="0" b="0"/>
          </a:lnRef>
          <a:fillRef idx="0">
            <a:scrgbClr r="0" g="0" b="0"/>
          </a:fillRef>
          <a:effectRef idx="0">
            <a:scrgbClr r="0" g="0" b="0"/>
          </a:effectRef>
          <a:fontRef idx="minor"/>
        </p:style>
      </p:sp>
      <p:sp>
        <p:nvSpPr>
          <p:cNvPr id="138" name="CustomShape 3"/>
          <p:cNvSpPr/>
          <p:nvPr/>
        </p:nvSpPr>
        <p:spPr>
          <a:xfrm>
            <a:off x="307800" y="7920"/>
            <a:ext cx="303840" cy="303840"/>
          </a:xfrm>
          <a:prstGeom prst="rect">
            <a:avLst/>
          </a:prstGeom>
          <a:noFill/>
          <a:ln>
            <a:noFill/>
          </a:ln>
        </p:spPr>
        <p:style>
          <a:lnRef idx="0">
            <a:scrgbClr r="0" g="0" b="0"/>
          </a:lnRef>
          <a:fillRef idx="0">
            <a:scrgbClr r="0" g="0" b="0"/>
          </a:fillRef>
          <a:effectRef idx="0">
            <a:scrgbClr r="0" g="0" b="0"/>
          </a:effectRef>
          <a:fontRef idx="minor"/>
        </p:style>
      </p:sp>
      <p:sp>
        <p:nvSpPr>
          <p:cNvPr id="139" name="CustomShape 4"/>
          <p:cNvSpPr/>
          <p:nvPr/>
        </p:nvSpPr>
        <p:spPr>
          <a:xfrm>
            <a:off x="460440" y="160200"/>
            <a:ext cx="303840" cy="303840"/>
          </a:xfrm>
          <a:prstGeom prst="rect">
            <a:avLst/>
          </a:prstGeom>
          <a:noFill/>
          <a:ln>
            <a:noFill/>
          </a:ln>
        </p:spPr>
        <p:style>
          <a:lnRef idx="0">
            <a:scrgbClr r="0" g="0" b="0"/>
          </a:lnRef>
          <a:fillRef idx="0">
            <a:scrgbClr r="0" g="0" b="0"/>
          </a:fillRef>
          <a:effectRef idx="0">
            <a:scrgbClr r="0" g="0" b="0"/>
          </a:effectRef>
          <a:fontRef idx="minor"/>
        </p:style>
      </p:sp>
      <p:sp>
        <p:nvSpPr>
          <p:cNvPr id="140" name="CustomShape 5"/>
          <p:cNvSpPr/>
          <p:nvPr/>
        </p:nvSpPr>
        <p:spPr>
          <a:xfrm>
            <a:off x="0" y="0"/>
            <a:ext cx="12191040" cy="4554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ru-RU" sz="2400" b="0" strike="noStrike" cap="small" spc="-1">
                <a:solidFill>
                  <a:srgbClr val="000000"/>
                </a:solidFill>
                <a:latin typeface="Times New Roman"/>
                <a:ea typeface="Noto Sans CJK SC"/>
              </a:rPr>
              <a:t>Школа ускорительной физики</a:t>
            </a:r>
            <a:r>
              <a:rPr lang="en-US" sz="2400" b="0" strike="noStrike" cap="small" spc="-1">
                <a:solidFill>
                  <a:srgbClr val="000000"/>
                </a:solidFill>
                <a:latin typeface="Times New Roman"/>
                <a:ea typeface="Noto Sans CJK SC"/>
              </a:rPr>
              <a:t> 19-23 </a:t>
            </a:r>
            <a:r>
              <a:rPr lang="ru-RU" sz="2400" b="0" strike="noStrike" cap="small" spc="-1">
                <a:solidFill>
                  <a:srgbClr val="000000"/>
                </a:solidFill>
                <a:latin typeface="Times New Roman"/>
                <a:ea typeface="Noto Sans CJK SC"/>
              </a:rPr>
              <a:t>июня 2023</a:t>
            </a:r>
            <a:r>
              <a:rPr lang="ru-RU" sz="2400" b="0" strike="noStrike" cap="small" spc="-1">
                <a:solidFill>
                  <a:srgbClr val="000000"/>
                </a:solidFill>
                <a:latin typeface="Times New Roman"/>
                <a:ea typeface="DejaVu Sans"/>
              </a:rPr>
              <a:t> </a:t>
            </a:r>
            <a:endParaRPr lang="ru-RU" sz="2400" b="0" strike="noStrike" spc="-1">
              <a:latin typeface="Arial"/>
            </a:endParaRPr>
          </a:p>
        </p:txBody>
      </p:sp>
      <p:pic>
        <p:nvPicPr>
          <p:cNvPr id="141" name="Picture 2_20" descr="AYSS_LOGO_PNG (5).png"/>
          <p:cNvPicPr/>
          <p:nvPr/>
        </p:nvPicPr>
        <p:blipFill>
          <a:blip r:embed="rId4"/>
          <a:stretch/>
        </p:blipFill>
        <p:spPr>
          <a:xfrm>
            <a:off x="10879560" y="5635440"/>
            <a:ext cx="1302840" cy="1221480"/>
          </a:xfrm>
          <a:prstGeom prst="rect">
            <a:avLst/>
          </a:prstGeom>
          <a:ln>
            <a:noFill/>
          </a:ln>
        </p:spPr>
      </p:pic>
      <p:pic>
        <p:nvPicPr>
          <p:cNvPr id="142" name="Picture 3" descr="C:\Users\HoundChuChu\Downloads\photo_2023-07-02_15-47-01.jpg"/>
          <p:cNvPicPr/>
          <p:nvPr/>
        </p:nvPicPr>
        <p:blipFill>
          <a:blip r:embed="rId5"/>
          <a:stretch/>
        </p:blipFill>
        <p:spPr>
          <a:xfrm>
            <a:off x="7710480" y="4077000"/>
            <a:ext cx="2063160" cy="2750760"/>
          </a:xfrm>
          <a:prstGeom prst="rect">
            <a:avLst/>
          </a:prstGeom>
          <a:ln>
            <a:noFill/>
          </a:ln>
        </p:spPr>
      </p:pic>
      <p:pic>
        <p:nvPicPr>
          <p:cNvPr id="143" name="Picture 4" descr="C:\Users\HoundChuChu\Downloads\photo_2023-07-02_15-46-06.jpg"/>
          <p:cNvPicPr/>
          <p:nvPr/>
        </p:nvPicPr>
        <p:blipFill>
          <a:blip r:embed="rId6"/>
          <a:srcRect l="19998" t="1919" r="19974"/>
          <a:stretch/>
        </p:blipFill>
        <p:spPr>
          <a:xfrm>
            <a:off x="5950080" y="4165560"/>
            <a:ext cx="1801800" cy="2539440"/>
          </a:xfrm>
          <a:prstGeom prst="rect">
            <a:avLst/>
          </a:prstGeom>
          <a:ln>
            <a:noFill/>
          </a:ln>
        </p:spPr>
      </p:pic>
      <p:pic>
        <p:nvPicPr>
          <p:cNvPr id="144" name="Picture 5" descr="C:\Users\HoundChuChu\Downloads\photo_2023-07-02_15-44-49.jpg"/>
          <p:cNvPicPr/>
          <p:nvPr/>
        </p:nvPicPr>
        <p:blipFill>
          <a:blip r:embed="rId7"/>
          <a:srcRect b="17657"/>
          <a:stretch/>
        </p:blipFill>
        <p:spPr>
          <a:xfrm>
            <a:off x="0" y="4307760"/>
            <a:ext cx="4172760" cy="2289600"/>
          </a:xfrm>
          <a:prstGeom prst="rect">
            <a:avLst/>
          </a:prstGeom>
          <a:ln>
            <a:noFill/>
          </a:ln>
        </p:spPr>
      </p:pic>
      <p:pic>
        <p:nvPicPr>
          <p:cNvPr id="145" name="Picture 2" descr="C:\Users\HoundChuChu\Downloads\photo_2023-07-02_15-45-19.jpg"/>
          <p:cNvPicPr/>
          <p:nvPr/>
        </p:nvPicPr>
        <p:blipFill>
          <a:blip r:embed="rId8"/>
          <a:srcRect l="6998" t="19996" r="2079" b="24600"/>
          <a:stretch/>
        </p:blipFill>
        <p:spPr>
          <a:xfrm>
            <a:off x="-13680" y="829800"/>
            <a:ext cx="8515800" cy="3457800"/>
          </a:xfrm>
          <a:prstGeom prst="rect">
            <a:avLst/>
          </a:prstGeom>
          <a:ln>
            <a:noFill/>
          </a:ln>
        </p:spPr>
      </p:pic>
      <p:graphicFrame>
        <p:nvGraphicFramePr>
          <p:cNvPr id="146" name="Table 6"/>
          <p:cNvGraphicFramePr/>
          <p:nvPr/>
        </p:nvGraphicFramePr>
        <p:xfrm>
          <a:off x="7752240" y="160200"/>
          <a:ext cx="4421880" cy="6667920"/>
        </p:xfrm>
        <a:graphic>
          <a:graphicData uri="http://schemas.openxmlformats.org/drawingml/2006/table">
            <a:tbl>
              <a:tblPr/>
              <a:tblGrid>
                <a:gridCol w="1152000"/>
                <a:gridCol w="3269880"/>
              </a:tblGrid>
              <a:tr h="418320">
                <a:tc>
                  <a:txBody>
                    <a:bodyPr/>
                    <a:lstStyle/>
                    <a:p>
                      <a:pPr algn="ctr">
                        <a:lnSpc>
                          <a:spcPct val="100000"/>
                        </a:lnSpc>
                      </a:pPr>
                      <a:r>
                        <a:rPr lang="ru-RU" sz="1000" b="0" strike="noStrike" spc="-1">
                          <a:solidFill>
                            <a:srgbClr val="000000"/>
                          </a:solidFill>
                          <a:latin typeface="Arial"/>
                        </a:rPr>
                        <a:t>Мешков И.Н.</a:t>
                      </a:r>
                      <a:endParaRPr lang="ru-RU" sz="1000" b="0" strike="noStrike" spc="-1">
                        <a:latin typeface="Arial"/>
                      </a:endParaRPr>
                    </a:p>
                  </a:txBody>
                  <a:tcPr marL="5760" marR="5760">
                    <a:lnL w="12240">
                      <a:solidFill>
                        <a:srgbClr val="FFFFFF"/>
                      </a:solidFill>
                    </a:lnL>
                    <a:lnR w="12240">
                      <a:solidFill>
                        <a:srgbClr val="FFFFFF"/>
                      </a:solidFill>
                    </a:lnR>
                    <a:lnT w="12240">
                      <a:solidFill>
                        <a:srgbClr val="FFFFFF"/>
                      </a:solidFill>
                    </a:lnT>
                    <a:lnB w="12240">
                      <a:solidFill>
                        <a:srgbClr val="FFFFFF"/>
                      </a:solidFill>
                    </a:lnB>
                    <a:solidFill>
                      <a:srgbClr val="E8EBF4"/>
                    </a:solidFill>
                  </a:tcPr>
                </a:tc>
                <a:tc>
                  <a:txBody>
                    <a:bodyPr/>
                    <a:lstStyle/>
                    <a:p>
                      <a:pPr algn="ctr">
                        <a:lnSpc>
                          <a:spcPct val="100000"/>
                        </a:lnSpc>
                      </a:pPr>
                      <a:r>
                        <a:rPr lang="ru-RU" sz="1000" b="0" strike="noStrike" spc="-1">
                          <a:solidFill>
                            <a:srgbClr val="000000"/>
                          </a:solidFill>
                          <a:latin typeface="Arial"/>
                        </a:rPr>
                        <a:t>От Синхрофазотрона до НИКИ (Ускорители и эксперименты)</a:t>
                      </a:r>
                      <a:endParaRPr lang="ru-RU" sz="1000" b="0" strike="noStrike" spc="-1">
                        <a:latin typeface="Arial"/>
                      </a:endParaRPr>
                    </a:p>
                  </a:txBody>
                  <a:tcPr marL="5760" marR="5760">
                    <a:lnL w="12240">
                      <a:solidFill>
                        <a:srgbClr val="FFFFFF"/>
                      </a:solidFill>
                    </a:lnL>
                    <a:lnR w="12240">
                      <a:solidFill>
                        <a:srgbClr val="FFFFFF"/>
                      </a:solidFill>
                    </a:lnR>
                    <a:lnT w="12240">
                      <a:solidFill>
                        <a:srgbClr val="FFFFFF"/>
                      </a:solidFill>
                    </a:lnT>
                    <a:lnB w="12240">
                      <a:solidFill>
                        <a:srgbClr val="FFFFFF"/>
                      </a:solidFill>
                    </a:lnB>
                    <a:solidFill>
                      <a:srgbClr val="E8EBF4"/>
                    </a:solidFill>
                  </a:tcPr>
                </a:tc>
              </a:tr>
              <a:tr h="554400">
                <a:tc>
                  <a:txBody>
                    <a:bodyPr/>
                    <a:lstStyle/>
                    <a:p>
                      <a:pPr algn="ctr">
                        <a:lnSpc>
                          <a:spcPct val="100000"/>
                        </a:lnSpc>
                      </a:pPr>
                      <a:r>
                        <a:rPr lang="ru-RU" sz="1000" b="0" strike="noStrike" spc="-1">
                          <a:solidFill>
                            <a:srgbClr val="000000"/>
                          </a:solidFill>
                          <a:latin typeface="Arial"/>
                        </a:rPr>
                        <a:t>Апарин А.А.</a:t>
                      </a:r>
                      <a:endParaRPr lang="ru-RU" sz="1000" b="0" strike="noStrike" spc="-1">
                        <a:latin typeface="Arial"/>
                      </a:endParaRPr>
                    </a:p>
                  </a:txBody>
                  <a:tcPr marL="5760" marR="5760">
                    <a:lnL w="12240">
                      <a:solidFill>
                        <a:srgbClr val="FFFFFF"/>
                      </a:solidFill>
                    </a:lnL>
                    <a:lnR w="12240">
                      <a:solidFill>
                        <a:srgbClr val="FFFFFF"/>
                      </a:solidFill>
                    </a:lnR>
                    <a:lnT w="12240">
                      <a:solidFill>
                        <a:srgbClr val="FFFFFF"/>
                      </a:solidFill>
                    </a:lnT>
                    <a:lnB w="12240">
                      <a:solidFill>
                        <a:srgbClr val="FFFFFF"/>
                      </a:solidFill>
                    </a:lnB>
                    <a:solidFill>
                      <a:srgbClr val="E8EBF4"/>
                    </a:solidFill>
                  </a:tcPr>
                </a:tc>
                <a:tc>
                  <a:txBody>
                    <a:bodyPr/>
                    <a:lstStyle/>
                    <a:p>
                      <a:pPr algn="ctr">
                        <a:lnSpc>
                          <a:spcPct val="100000"/>
                        </a:lnSpc>
                      </a:pPr>
                      <a:r>
                        <a:rPr lang="ru-RU" sz="1000" b="0" strike="noStrike" spc="-1">
                          <a:solidFill>
                            <a:srgbClr val="000000"/>
                          </a:solidFill>
                          <a:latin typeface="Arial"/>
                        </a:rPr>
                        <a:t>Структура комплекса NICA. Экспериментальные требования к параметрам пучка</a:t>
                      </a:r>
                      <a:endParaRPr lang="ru-RU" sz="1000" b="0" strike="noStrike" spc="-1">
                        <a:latin typeface="Arial"/>
                      </a:endParaRPr>
                    </a:p>
                  </a:txBody>
                  <a:tcPr marL="5760" marR="5760">
                    <a:lnL w="12240">
                      <a:solidFill>
                        <a:srgbClr val="FFFFFF"/>
                      </a:solidFill>
                    </a:lnL>
                    <a:lnR w="12240">
                      <a:solidFill>
                        <a:srgbClr val="FFFFFF"/>
                      </a:solidFill>
                    </a:lnR>
                    <a:lnT w="12240">
                      <a:solidFill>
                        <a:srgbClr val="FFFFFF"/>
                      </a:solidFill>
                    </a:lnT>
                    <a:lnB w="12240">
                      <a:solidFill>
                        <a:srgbClr val="FFFFFF"/>
                      </a:solidFill>
                    </a:lnB>
                    <a:solidFill>
                      <a:srgbClr val="E8EBF4"/>
                    </a:solidFill>
                  </a:tcPr>
                </a:tc>
              </a:tr>
              <a:tr h="207720">
                <a:tc>
                  <a:txBody>
                    <a:bodyPr/>
                    <a:lstStyle/>
                    <a:p>
                      <a:pPr algn="ctr">
                        <a:lnSpc>
                          <a:spcPct val="100000"/>
                        </a:lnSpc>
                      </a:pPr>
                      <a:r>
                        <a:rPr lang="ru-RU" sz="1000" b="0" strike="noStrike" spc="-1">
                          <a:solidFill>
                            <a:srgbClr val="000000"/>
                          </a:solidFill>
                          <a:latin typeface="Arial"/>
                        </a:rPr>
                        <a:t>Левтеров К.А.</a:t>
                      </a:r>
                      <a:endParaRPr lang="ru-RU" sz="1000" b="0" strike="noStrike" spc="-1">
                        <a:latin typeface="Arial"/>
                      </a:endParaRPr>
                    </a:p>
                  </a:txBody>
                  <a:tcPr marL="5760" marR="5760">
                    <a:lnL w="12240">
                      <a:solidFill>
                        <a:srgbClr val="FFFFFF"/>
                      </a:solidFill>
                    </a:lnL>
                    <a:lnR w="12240">
                      <a:solidFill>
                        <a:srgbClr val="FFFFFF"/>
                      </a:solidFill>
                    </a:lnR>
                    <a:lnT w="12240">
                      <a:solidFill>
                        <a:srgbClr val="FFFFFF"/>
                      </a:solidFill>
                    </a:lnT>
                    <a:lnB w="12240">
                      <a:solidFill>
                        <a:srgbClr val="FFFFFF"/>
                      </a:solidFill>
                    </a:lnB>
                    <a:solidFill>
                      <a:srgbClr val="E8EBF4"/>
                    </a:solidFill>
                  </a:tcPr>
                </a:tc>
                <a:tc>
                  <a:txBody>
                    <a:bodyPr/>
                    <a:lstStyle/>
                    <a:p>
                      <a:pPr algn="ctr">
                        <a:lnSpc>
                          <a:spcPct val="100000"/>
                        </a:lnSpc>
                      </a:pPr>
                      <a:r>
                        <a:rPr lang="ru-RU" sz="1000" b="0" strike="noStrike" spc="-1">
                          <a:solidFill>
                            <a:srgbClr val="000000"/>
                          </a:solidFill>
                          <a:latin typeface="Arial"/>
                        </a:rPr>
                        <a:t>Источники лёгких частиц</a:t>
                      </a:r>
                      <a:endParaRPr lang="ru-RU" sz="1000" b="0" strike="noStrike" spc="-1">
                        <a:latin typeface="Arial"/>
                      </a:endParaRPr>
                    </a:p>
                  </a:txBody>
                  <a:tcPr marL="5760" marR="5760">
                    <a:lnL w="12240">
                      <a:solidFill>
                        <a:srgbClr val="FFFFFF"/>
                      </a:solidFill>
                    </a:lnL>
                    <a:lnR w="12240">
                      <a:solidFill>
                        <a:srgbClr val="FFFFFF"/>
                      </a:solidFill>
                    </a:lnR>
                    <a:lnT w="12240">
                      <a:solidFill>
                        <a:srgbClr val="FFFFFF"/>
                      </a:solidFill>
                    </a:lnT>
                    <a:lnB w="12240">
                      <a:solidFill>
                        <a:srgbClr val="FFFFFF"/>
                      </a:solidFill>
                    </a:lnB>
                    <a:solidFill>
                      <a:srgbClr val="E8EBF4"/>
                    </a:solidFill>
                  </a:tcPr>
                </a:tc>
              </a:tr>
              <a:tr h="207720">
                <a:tc>
                  <a:txBody>
                    <a:bodyPr/>
                    <a:lstStyle/>
                    <a:p>
                      <a:pPr algn="ctr">
                        <a:lnSpc>
                          <a:spcPct val="100000"/>
                        </a:lnSpc>
                      </a:pPr>
                      <a:r>
                        <a:rPr lang="ru-RU" sz="1000" b="0" strike="noStrike" spc="-1">
                          <a:solidFill>
                            <a:srgbClr val="000000"/>
                          </a:solidFill>
                          <a:latin typeface="Arial"/>
                        </a:rPr>
                        <a:t>Бойцов А.Ю.</a:t>
                      </a:r>
                      <a:endParaRPr lang="ru-RU" sz="1000" b="0" strike="noStrike" spc="-1">
                        <a:latin typeface="Arial"/>
                      </a:endParaRPr>
                    </a:p>
                  </a:txBody>
                  <a:tcPr marL="5760" marR="5760">
                    <a:lnL w="12240">
                      <a:solidFill>
                        <a:srgbClr val="FFFFFF"/>
                      </a:solidFill>
                    </a:lnL>
                    <a:lnR w="12240">
                      <a:solidFill>
                        <a:srgbClr val="FFFFFF"/>
                      </a:solidFill>
                    </a:lnR>
                    <a:lnT w="12240">
                      <a:solidFill>
                        <a:srgbClr val="FFFFFF"/>
                      </a:solidFill>
                    </a:lnT>
                    <a:lnB w="12240">
                      <a:solidFill>
                        <a:srgbClr val="FFFFFF"/>
                      </a:solidFill>
                    </a:lnB>
                    <a:solidFill>
                      <a:srgbClr val="E8EBF4"/>
                    </a:solidFill>
                  </a:tcPr>
                </a:tc>
                <a:tc>
                  <a:txBody>
                    <a:bodyPr/>
                    <a:lstStyle/>
                    <a:p>
                      <a:pPr algn="ctr">
                        <a:lnSpc>
                          <a:spcPct val="100000"/>
                        </a:lnSpc>
                      </a:pPr>
                      <a:r>
                        <a:rPr lang="ru-RU" sz="1000" b="0" strike="noStrike" spc="-1">
                          <a:solidFill>
                            <a:srgbClr val="000000"/>
                          </a:solidFill>
                          <a:latin typeface="Arial"/>
                        </a:rPr>
                        <a:t>Источники тяжелых ионов</a:t>
                      </a:r>
                      <a:endParaRPr lang="ru-RU" sz="1000" b="0" strike="noStrike" spc="-1">
                        <a:latin typeface="Arial"/>
                      </a:endParaRPr>
                    </a:p>
                  </a:txBody>
                  <a:tcPr marL="5760" marR="5760">
                    <a:lnL w="12240">
                      <a:solidFill>
                        <a:srgbClr val="FFFFFF"/>
                      </a:solidFill>
                    </a:lnL>
                    <a:lnR w="12240">
                      <a:solidFill>
                        <a:srgbClr val="FFFFFF"/>
                      </a:solidFill>
                    </a:lnR>
                    <a:lnT w="12240">
                      <a:solidFill>
                        <a:srgbClr val="FFFFFF"/>
                      </a:solidFill>
                    </a:lnT>
                    <a:lnB w="12240">
                      <a:solidFill>
                        <a:srgbClr val="FFFFFF"/>
                      </a:solidFill>
                    </a:lnB>
                    <a:solidFill>
                      <a:srgbClr val="E8EBF4"/>
                    </a:solidFill>
                  </a:tcPr>
                </a:tc>
              </a:tr>
              <a:tr h="533880">
                <a:tc rowSpan="3">
                  <a:txBody>
                    <a:bodyPr/>
                    <a:lstStyle/>
                    <a:p>
                      <a:pPr algn="ctr">
                        <a:lnSpc>
                          <a:spcPct val="100000"/>
                        </a:lnSpc>
                      </a:pPr>
                      <a:r>
                        <a:rPr lang="ru-RU" sz="1000" b="0" strike="noStrike" spc="-1">
                          <a:solidFill>
                            <a:srgbClr val="000000"/>
                          </a:solidFill>
                          <a:latin typeface="Arial"/>
                        </a:rPr>
                        <a:t>Лебедев В.А.</a:t>
                      </a:r>
                      <a:endParaRPr lang="ru-RU" sz="1000" b="0" strike="noStrike" spc="-1">
                        <a:latin typeface="Arial"/>
                      </a:endParaRPr>
                    </a:p>
                  </a:txBody>
                  <a:tcPr marL="5760" marR="5760">
                    <a:lnL w="12240">
                      <a:solidFill>
                        <a:srgbClr val="FFFFFF"/>
                      </a:solidFill>
                    </a:lnL>
                    <a:lnR w="12240">
                      <a:solidFill>
                        <a:srgbClr val="FFFFFF"/>
                      </a:solidFill>
                    </a:lnR>
                    <a:lnT w="12240">
                      <a:solidFill>
                        <a:srgbClr val="FFFFFF"/>
                      </a:solidFill>
                    </a:lnT>
                    <a:lnB w="12240">
                      <a:solidFill>
                        <a:srgbClr val="FFFFFF"/>
                      </a:solidFill>
                    </a:lnB>
                    <a:solidFill>
                      <a:srgbClr val="E8EBF4"/>
                    </a:solidFill>
                  </a:tcPr>
                </a:tc>
                <a:tc>
                  <a:txBody>
                    <a:bodyPr/>
                    <a:lstStyle/>
                    <a:p>
                      <a:pPr algn="ctr">
                        <a:lnSpc>
                          <a:spcPct val="100000"/>
                        </a:lnSpc>
                      </a:pPr>
                      <a:r>
                        <a:rPr lang="ru-RU" sz="1000" b="0" strike="noStrike" spc="-1">
                          <a:solidFill>
                            <a:srgbClr val="000000"/>
                          </a:solidFill>
                          <a:latin typeface="Arial"/>
                        </a:rPr>
                        <a:t>Синхротроны. Концепция и применение в экспериментах с пучками адронов</a:t>
                      </a:r>
                      <a:endParaRPr lang="ru-RU" sz="1000" b="0" strike="noStrike" spc="-1">
                        <a:latin typeface="Arial"/>
                      </a:endParaRPr>
                    </a:p>
                  </a:txBody>
                  <a:tcPr marL="5760" marR="5760">
                    <a:lnL w="12240">
                      <a:solidFill>
                        <a:srgbClr val="FFFFFF"/>
                      </a:solidFill>
                    </a:lnL>
                    <a:lnR w="12240">
                      <a:solidFill>
                        <a:srgbClr val="FFFFFF"/>
                      </a:solidFill>
                    </a:lnR>
                    <a:lnT w="12240">
                      <a:solidFill>
                        <a:srgbClr val="FFFFFF"/>
                      </a:solidFill>
                    </a:lnT>
                    <a:lnB w="12240">
                      <a:solidFill>
                        <a:srgbClr val="FFFFFF"/>
                      </a:solidFill>
                    </a:lnB>
                    <a:solidFill>
                      <a:srgbClr val="E8EBF4"/>
                    </a:solidFill>
                  </a:tcPr>
                </a:tc>
              </a:tr>
              <a:tr h="207720">
                <a:tc vMerge="1">
                  <a:txBody>
                    <a:bodyPr/>
                    <a:lstStyle/>
                    <a:p>
                      <a:endParaRPr lang="ru-RU"/>
                    </a:p>
                  </a:txBody>
                  <a:tcPr marL="90000" marR="90000">
                    <a:solidFill>
                      <a:srgbClr val="729FCF"/>
                    </a:solidFill>
                  </a:tcPr>
                </a:tc>
                <a:tc>
                  <a:txBody>
                    <a:bodyPr/>
                    <a:lstStyle/>
                    <a:p>
                      <a:pPr algn="ctr">
                        <a:lnSpc>
                          <a:spcPct val="100000"/>
                        </a:lnSpc>
                      </a:pPr>
                      <a:r>
                        <a:rPr lang="ru-RU" sz="1000" b="0" strike="noStrike" spc="-1">
                          <a:solidFill>
                            <a:srgbClr val="000000"/>
                          </a:solidFill>
                          <a:latin typeface="Arial"/>
                        </a:rPr>
                        <a:t>Коллайдеры</a:t>
                      </a:r>
                      <a:endParaRPr lang="ru-RU" sz="1000" b="0" strike="noStrike" spc="-1">
                        <a:latin typeface="Arial"/>
                      </a:endParaRPr>
                    </a:p>
                  </a:txBody>
                  <a:tcPr marL="5760" marR="5760">
                    <a:lnL w="12240">
                      <a:solidFill>
                        <a:srgbClr val="FFFFFF"/>
                      </a:solidFill>
                    </a:lnL>
                    <a:lnR w="12240">
                      <a:solidFill>
                        <a:srgbClr val="FFFFFF"/>
                      </a:solidFill>
                    </a:lnR>
                    <a:lnT w="12240">
                      <a:solidFill>
                        <a:srgbClr val="FFFFFF"/>
                      </a:solidFill>
                    </a:lnT>
                    <a:lnB w="12240">
                      <a:solidFill>
                        <a:srgbClr val="FFFFFF"/>
                      </a:solidFill>
                    </a:lnB>
                    <a:solidFill>
                      <a:srgbClr val="E8EBF4"/>
                    </a:solidFill>
                  </a:tcPr>
                </a:tc>
              </a:tr>
              <a:tr h="358920">
                <a:tc vMerge="1">
                  <a:txBody>
                    <a:bodyPr/>
                    <a:lstStyle/>
                    <a:p>
                      <a:endParaRPr lang="ru-RU"/>
                    </a:p>
                  </a:txBody>
                  <a:tcPr marL="90000" marR="90000">
                    <a:solidFill>
                      <a:srgbClr val="729FCF"/>
                    </a:solidFill>
                  </a:tcPr>
                </a:tc>
                <a:tc>
                  <a:txBody>
                    <a:bodyPr/>
                    <a:lstStyle/>
                    <a:p>
                      <a:pPr algn="ctr">
                        <a:lnSpc>
                          <a:spcPct val="100000"/>
                        </a:lnSpc>
                      </a:pPr>
                      <a:r>
                        <a:rPr lang="ru-RU" sz="1000" b="0" strike="noStrike" spc="-1">
                          <a:solidFill>
                            <a:srgbClr val="000000"/>
                          </a:solidFill>
                          <a:latin typeface="Arial"/>
                        </a:rPr>
                        <a:t>Синхротроны. Физика синхротронного излучения</a:t>
                      </a:r>
                      <a:endParaRPr lang="ru-RU" sz="1000" b="0" strike="noStrike" spc="-1">
                        <a:latin typeface="Arial"/>
                      </a:endParaRPr>
                    </a:p>
                  </a:txBody>
                  <a:tcPr marL="5760" marR="5760">
                    <a:lnL w="12240">
                      <a:solidFill>
                        <a:srgbClr val="FFFFFF"/>
                      </a:solidFill>
                    </a:lnL>
                    <a:lnR w="12240">
                      <a:solidFill>
                        <a:srgbClr val="FFFFFF"/>
                      </a:solidFill>
                    </a:lnR>
                    <a:lnT w="12240">
                      <a:solidFill>
                        <a:srgbClr val="FFFFFF"/>
                      </a:solidFill>
                    </a:lnT>
                    <a:lnB w="12240">
                      <a:solidFill>
                        <a:srgbClr val="FFFFFF"/>
                      </a:solidFill>
                    </a:lnB>
                    <a:solidFill>
                      <a:srgbClr val="E8EBF4"/>
                    </a:solidFill>
                  </a:tcPr>
                </a:tc>
              </a:tr>
              <a:tr h="207720">
                <a:tc>
                  <a:txBody>
                    <a:bodyPr/>
                    <a:lstStyle/>
                    <a:p>
                      <a:pPr algn="ctr">
                        <a:lnSpc>
                          <a:spcPct val="100000"/>
                        </a:lnSpc>
                      </a:pPr>
                      <a:r>
                        <a:rPr lang="ru-RU" sz="1000" b="0" strike="noStrike" spc="-1">
                          <a:solidFill>
                            <a:srgbClr val="000000"/>
                          </a:solidFill>
                          <a:latin typeface="Arial"/>
                        </a:rPr>
                        <a:t>Осипов К.Г.</a:t>
                      </a:r>
                      <a:endParaRPr lang="ru-RU" sz="1000" b="0" strike="noStrike" spc="-1">
                        <a:latin typeface="Arial"/>
                      </a:endParaRPr>
                    </a:p>
                  </a:txBody>
                  <a:tcPr marL="5760" marR="5760">
                    <a:lnL w="12240">
                      <a:solidFill>
                        <a:srgbClr val="FFFFFF"/>
                      </a:solidFill>
                    </a:lnL>
                    <a:lnR w="12240">
                      <a:solidFill>
                        <a:srgbClr val="FFFFFF"/>
                      </a:solidFill>
                    </a:lnR>
                    <a:lnT w="12240">
                      <a:solidFill>
                        <a:srgbClr val="FFFFFF"/>
                      </a:solidFill>
                    </a:lnT>
                    <a:lnB w="12240">
                      <a:solidFill>
                        <a:srgbClr val="FFFFFF"/>
                      </a:solidFill>
                    </a:lnB>
                    <a:solidFill>
                      <a:srgbClr val="E8EBF4"/>
                    </a:solidFill>
                  </a:tcPr>
                </a:tc>
                <a:tc>
                  <a:txBody>
                    <a:bodyPr/>
                    <a:lstStyle/>
                    <a:p>
                      <a:pPr algn="ctr">
                        <a:lnSpc>
                          <a:spcPct val="100000"/>
                        </a:lnSpc>
                      </a:pPr>
                      <a:r>
                        <a:rPr lang="ru-RU" sz="1000" b="0" strike="noStrike" spc="-1">
                          <a:solidFill>
                            <a:srgbClr val="000000"/>
                          </a:solidFill>
                          <a:latin typeface="Arial"/>
                        </a:rPr>
                        <a:t>ВЧ-системы и СВЧ-техника</a:t>
                      </a:r>
                      <a:endParaRPr lang="ru-RU" sz="1000" b="0" strike="noStrike" spc="-1">
                        <a:latin typeface="Arial"/>
                      </a:endParaRPr>
                    </a:p>
                  </a:txBody>
                  <a:tcPr marL="5760" marR="5760">
                    <a:lnL w="12240">
                      <a:solidFill>
                        <a:srgbClr val="FFFFFF"/>
                      </a:solidFill>
                    </a:lnL>
                    <a:lnR w="12240">
                      <a:solidFill>
                        <a:srgbClr val="FFFFFF"/>
                      </a:solidFill>
                    </a:lnR>
                    <a:lnT w="12240">
                      <a:solidFill>
                        <a:srgbClr val="FFFFFF"/>
                      </a:solidFill>
                    </a:lnT>
                    <a:lnB w="12240">
                      <a:solidFill>
                        <a:srgbClr val="FFFFFF"/>
                      </a:solidFill>
                    </a:lnB>
                    <a:solidFill>
                      <a:srgbClr val="E8EBF4"/>
                    </a:solidFill>
                  </a:tcPr>
                </a:tc>
              </a:tr>
              <a:tr h="207720">
                <a:tc>
                  <a:txBody>
                    <a:bodyPr/>
                    <a:lstStyle/>
                    <a:p>
                      <a:pPr algn="ctr">
                        <a:lnSpc>
                          <a:spcPct val="100000"/>
                        </a:lnSpc>
                      </a:pPr>
                      <a:r>
                        <a:rPr lang="ru-RU" sz="1000" b="0" strike="noStrike" spc="-1">
                          <a:solidFill>
                            <a:srgbClr val="000000"/>
                          </a:solidFill>
                          <a:latin typeface="Arial"/>
                        </a:rPr>
                        <a:t>Седых Г.С.</a:t>
                      </a:r>
                      <a:endParaRPr lang="ru-RU" sz="1000" b="0" strike="noStrike" spc="-1">
                        <a:latin typeface="Arial"/>
                      </a:endParaRPr>
                    </a:p>
                  </a:txBody>
                  <a:tcPr marL="5760" marR="5760">
                    <a:lnL w="12240">
                      <a:solidFill>
                        <a:srgbClr val="FFFFFF"/>
                      </a:solidFill>
                    </a:lnL>
                    <a:lnR w="12240">
                      <a:solidFill>
                        <a:srgbClr val="FFFFFF"/>
                      </a:solidFill>
                    </a:lnR>
                    <a:lnT w="12240">
                      <a:solidFill>
                        <a:srgbClr val="FFFFFF"/>
                      </a:solidFill>
                    </a:lnT>
                    <a:lnB w="12240">
                      <a:solidFill>
                        <a:srgbClr val="FFFFFF"/>
                      </a:solidFill>
                    </a:lnB>
                    <a:solidFill>
                      <a:srgbClr val="E8EBF4"/>
                    </a:solidFill>
                  </a:tcPr>
                </a:tc>
                <a:tc>
                  <a:txBody>
                    <a:bodyPr/>
                    <a:lstStyle/>
                    <a:p>
                      <a:pPr algn="ctr">
                        <a:lnSpc>
                          <a:spcPct val="100000"/>
                        </a:lnSpc>
                      </a:pPr>
                      <a:r>
                        <a:rPr lang="ru-RU" sz="1000" b="0" strike="noStrike" spc="-1">
                          <a:solidFill>
                            <a:srgbClr val="000000"/>
                          </a:solidFill>
                          <a:latin typeface="Arial"/>
                        </a:rPr>
                        <a:t>Системы управления</a:t>
                      </a:r>
                      <a:endParaRPr lang="ru-RU" sz="1000" b="0" strike="noStrike" spc="-1">
                        <a:latin typeface="Arial"/>
                      </a:endParaRPr>
                    </a:p>
                  </a:txBody>
                  <a:tcPr marL="5760" marR="5760">
                    <a:lnL w="12240">
                      <a:solidFill>
                        <a:srgbClr val="FFFFFF"/>
                      </a:solidFill>
                    </a:lnL>
                    <a:lnR w="12240">
                      <a:solidFill>
                        <a:srgbClr val="FFFFFF"/>
                      </a:solidFill>
                    </a:lnR>
                    <a:lnT w="12240">
                      <a:solidFill>
                        <a:srgbClr val="FFFFFF"/>
                      </a:solidFill>
                    </a:lnT>
                    <a:lnB w="12240">
                      <a:solidFill>
                        <a:srgbClr val="FFFFFF"/>
                      </a:solidFill>
                    </a:lnB>
                    <a:solidFill>
                      <a:srgbClr val="E8EBF4"/>
                    </a:solidFill>
                  </a:tcPr>
                </a:tc>
              </a:tr>
              <a:tr h="533880">
                <a:tc>
                  <a:txBody>
                    <a:bodyPr/>
                    <a:lstStyle/>
                    <a:p>
                      <a:pPr algn="ctr">
                        <a:lnSpc>
                          <a:spcPct val="100000"/>
                        </a:lnSpc>
                      </a:pPr>
                      <a:r>
                        <a:rPr lang="ru-RU" sz="1000" b="0" strike="noStrike" spc="-1">
                          <a:solidFill>
                            <a:srgbClr val="000000"/>
                          </a:solidFill>
                          <a:latin typeface="Arial"/>
                        </a:rPr>
                        <a:t>Зеленский А.Н.</a:t>
                      </a:r>
                      <a:endParaRPr lang="ru-RU" sz="1000" b="0" strike="noStrike" spc="-1">
                        <a:latin typeface="Arial"/>
                      </a:endParaRPr>
                    </a:p>
                  </a:txBody>
                  <a:tcPr marL="5760" marR="5760">
                    <a:lnL w="12240">
                      <a:solidFill>
                        <a:srgbClr val="FFFFFF"/>
                      </a:solidFill>
                    </a:lnL>
                    <a:lnR w="12240">
                      <a:solidFill>
                        <a:srgbClr val="FFFFFF"/>
                      </a:solidFill>
                    </a:lnR>
                    <a:lnT w="12240">
                      <a:solidFill>
                        <a:srgbClr val="FFFFFF"/>
                      </a:solidFill>
                    </a:lnT>
                    <a:lnB w="12240">
                      <a:solidFill>
                        <a:srgbClr val="FFFFFF"/>
                      </a:solidFill>
                    </a:lnB>
                    <a:solidFill>
                      <a:srgbClr val="E8EBF4"/>
                    </a:solidFill>
                  </a:tcPr>
                </a:tc>
                <a:tc>
                  <a:txBody>
                    <a:bodyPr/>
                    <a:lstStyle/>
                    <a:p>
                      <a:pPr algn="ctr">
                        <a:lnSpc>
                          <a:spcPct val="100000"/>
                        </a:lnSpc>
                      </a:pPr>
                      <a:r>
                        <a:rPr lang="ru-RU" sz="1000" b="0" strike="noStrike" spc="-1">
                          <a:solidFill>
                            <a:srgbClr val="000000"/>
                          </a:solidFill>
                          <a:latin typeface="Arial"/>
                        </a:rPr>
                        <a:t>Источники поляризованных пучков и поляриметрия в ускорительном комплексе NICA</a:t>
                      </a:r>
                      <a:endParaRPr lang="ru-RU" sz="1000" b="0" strike="noStrike" spc="-1">
                        <a:latin typeface="Arial"/>
                      </a:endParaRPr>
                    </a:p>
                  </a:txBody>
                  <a:tcPr marL="5760" marR="5760">
                    <a:lnL w="12240">
                      <a:solidFill>
                        <a:srgbClr val="FFFFFF"/>
                      </a:solidFill>
                    </a:lnL>
                    <a:lnR w="12240">
                      <a:solidFill>
                        <a:srgbClr val="FFFFFF"/>
                      </a:solidFill>
                    </a:lnR>
                    <a:lnT w="12240">
                      <a:solidFill>
                        <a:srgbClr val="FFFFFF"/>
                      </a:solidFill>
                    </a:lnT>
                    <a:lnB w="12240">
                      <a:solidFill>
                        <a:srgbClr val="FFFFFF"/>
                      </a:solidFill>
                    </a:lnB>
                    <a:solidFill>
                      <a:srgbClr val="E8EBF4"/>
                    </a:solidFill>
                  </a:tcPr>
                </a:tc>
              </a:tr>
              <a:tr h="533880">
                <a:tc>
                  <a:txBody>
                    <a:bodyPr/>
                    <a:lstStyle/>
                    <a:p>
                      <a:pPr algn="ctr">
                        <a:lnSpc>
                          <a:spcPct val="100000"/>
                        </a:lnSpc>
                      </a:pPr>
                      <a:r>
                        <a:rPr lang="ru-RU" sz="1000" b="0" strike="noStrike" spc="-1">
                          <a:solidFill>
                            <a:srgbClr val="000000"/>
                          </a:solidFill>
                          <a:latin typeface="Arial"/>
                        </a:rPr>
                        <a:t>Филатов Ю.Н.</a:t>
                      </a:r>
                      <a:endParaRPr lang="ru-RU" sz="1000" b="0" strike="noStrike" spc="-1">
                        <a:latin typeface="Arial"/>
                      </a:endParaRPr>
                    </a:p>
                  </a:txBody>
                  <a:tcPr marL="5760" marR="5760">
                    <a:lnL w="12240">
                      <a:solidFill>
                        <a:srgbClr val="FFFFFF"/>
                      </a:solidFill>
                    </a:lnL>
                    <a:lnR w="12240">
                      <a:solidFill>
                        <a:srgbClr val="FFFFFF"/>
                      </a:solidFill>
                    </a:lnR>
                    <a:lnT w="12240">
                      <a:solidFill>
                        <a:srgbClr val="FFFFFF"/>
                      </a:solidFill>
                    </a:lnT>
                    <a:lnB w="12240">
                      <a:solidFill>
                        <a:srgbClr val="FFFFFF"/>
                      </a:solidFill>
                    </a:lnB>
                    <a:solidFill>
                      <a:srgbClr val="E8EBF4"/>
                    </a:solidFill>
                  </a:tcPr>
                </a:tc>
                <a:tc>
                  <a:txBody>
                    <a:bodyPr/>
                    <a:lstStyle/>
                    <a:p>
                      <a:pPr algn="ctr">
                        <a:lnSpc>
                          <a:spcPct val="100000"/>
                        </a:lnSpc>
                      </a:pPr>
                      <a:r>
                        <a:rPr lang="ru-RU" sz="1000" b="0" strike="noStrike" spc="-1">
                          <a:solidFill>
                            <a:srgbClr val="000000"/>
                          </a:solidFill>
                          <a:latin typeface="Arial"/>
                        </a:rPr>
                        <a:t>Управление поляризацией протонов и дейтронов в ускорительном комплексе NICA</a:t>
                      </a:r>
                      <a:endParaRPr lang="ru-RU" sz="1000" b="0" strike="noStrike" spc="-1">
                        <a:latin typeface="Arial"/>
                      </a:endParaRPr>
                    </a:p>
                  </a:txBody>
                  <a:tcPr marL="5760" marR="5760">
                    <a:lnL w="12240">
                      <a:solidFill>
                        <a:srgbClr val="FFFFFF"/>
                      </a:solidFill>
                    </a:lnL>
                    <a:lnR w="12240">
                      <a:solidFill>
                        <a:srgbClr val="FFFFFF"/>
                      </a:solidFill>
                    </a:lnR>
                    <a:lnT w="12240">
                      <a:solidFill>
                        <a:srgbClr val="FFFFFF"/>
                      </a:solidFill>
                    </a:lnT>
                    <a:lnB w="12240">
                      <a:solidFill>
                        <a:srgbClr val="FFFFFF"/>
                      </a:solidFill>
                    </a:lnB>
                    <a:solidFill>
                      <a:srgbClr val="E8EBF4"/>
                    </a:solidFill>
                  </a:tcPr>
                </a:tc>
              </a:tr>
              <a:tr h="358920">
                <a:tc>
                  <a:txBody>
                    <a:bodyPr/>
                    <a:lstStyle/>
                    <a:p>
                      <a:pPr algn="ctr">
                        <a:lnSpc>
                          <a:spcPct val="100000"/>
                        </a:lnSpc>
                      </a:pPr>
                      <a:r>
                        <a:rPr lang="ru-RU" sz="1000" b="0" strike="noStrike" spc="-1">
                          <a:solidFill>
                            <a:srgbClr val="000000"/>
                          </a:solidFill>
                          <a:latin typeface="Arial"/>
                        </a:rPr>
                        <a:t>Сыресин Е.М.</a:t>
                      </a:r>
                      <a:endParaRPr lang="ru-RU" sz="1000" b="0" strike="noStrike" spc="-1">
                        <a:latin typeface="Arial"/>
                      </a:endParaRPr>
                    </a:p>
                  </a:txBody>
                  <a:tcPr marL="5760" marR="5760">
                    <a:lnL w="12240">
                      <a:solidFill>
                        <a:srgbClr val="FFFFFF"/>
                      </a:solidFill>
                    </a:lnL>
                    <a:lnR w="12240">
                      <a:solidFill>
                        <a:srgbClr val="FFFFFF"/>
                      </a:solidFill>
                    </a:lnR>
                    <a:lnT w="12240">
                      <a:solidFill>
                        <a:srgbClr val="FFFFFF"/>
                      </a:solidFill>
                    </a:lnT>
                    <a:lnB w="12240">
                      <a:solidFill>
                        <a:srgbClr val="FFFFFF"/>
                      </a:solidFill>
                    </a:lnB>
                    <a:solidFill>
                      <a:srgbClr val="E8EBF4"/>
                    </a:solidFill>
                  </a:tcPr>
                </a:tc>
                <a:tc>
                  <a:txBody>
                    <a:bodyPr/>
                    <a:lstStyle/>
                    <a:p>
                      <a:pPr algn="ctr">
                        <a:lnSpc>
                          <a:spcPct val="100000"/>
                        </a:lnSpc>
                      </a:pPr>
                      <a:r>
                        <a:rPr lang="ru-RU" sz="1000" b="0" strike="noStrike" spc="-1">
                          <a:solidFill>
                            <a:srgbClr val="000000"/>
                          </a:solidFill>
                          <a:latin typeface="Arial"/>
                        </a:rPr>
                        <a:t>Системы электронного охлаждения</a:t>
                      </a:r>
                      <a:endParaRPr lang="ru-RU" sz="1000" b="0" strike="noStrike" spc="-1">
                        <a:latin typeface="Arial"/>
                      </a:endParaRPr>
                    </a:p>
                  </a:txBody>
                  <a:tcPr marL="5760" marR="5760">
                    <a:lnL w="12240">
                      <a:solidFill>
                        <a:srgbClr val="FFFFFF"/>
                      </a:solidFill>
                    </a:lnL>
                    <a:lnR w="12240">
                      <a:solidFill>
                        <a:srgbClr val="FFFFFF"/>
                      </a:solidFill>
                    </a:lnR>
                    <a:lnT w="12240">
                      <a:solidFill>
                        <a:srgbClr val="FFFFFF"/>
                      </a:solidFill>
                    </a:lnT>
                    <a:lnB w="12240">
                      <a:solidFill>
                        <a:srgbClr val="FFFFFF"/>
                      </a:solidFill>
                    </a:lnB>
                    <a:solidFill>
                      <a:srgbClr val="E8EBF4"/>
                    </a:solidFill>
                  </a:tcPr>
                </a:tc>
              </a:tr>
              <a:tr h="358920">
                <a:tc>
                  <a:txBody>
                    <a:bodyPr/>
                    <a:lstStyle/>
                    <a:p>
                      <a:pPr algn="ctr">
                        <a:lnSpc>
                          <a:spcPct val="100000"/>
                        </a:lnSpc>
                      </a:pPr>
                      <a:r>
                        <a:rPr lang="ru-RU" sz="1000" b="0" strike="noStrike" spc="-1">
                          <a:solidFill>
                            <a:srgbClr val="000000"/>
                          </a:solidFill>
                          <a:latin typeface="Arial"/>
                        </a:rPr>
                        <a:t>Горелышев И.В.</a:t>
                      </a:r>
                      <a:endParaRPr lang="ru-RU" sz="1000" b="0" strike="noStrike" spc="-1">
                        <a:latin typeface="Arial"/>
                      </a:endParaRPr>
                    </a:p>
                  </a:txBody>
                  <a:tcPr marL="5760" marR="5760">
                    <a:lnL w="12240">
                      <a:solidFill>
                        <a:srgbClr val="FFFFFF"/>
                      </a:solidFill>
                    </a:lnL>
                    <a:lnR w="12240">
                      <a:solidFill>
                        <a:srgbClr val="FFFFFF"/>
                      </a:solidFill>
                    </a:lnR>
                    <a:lnT w="12240">
                      <a:solidFill>
                        <a:srgbClr val="FFFFFF"/>
                      </a:solidFill>
                    </a:lnT>
                    <a:lnB w="12240">
                      <a:solidFill>
                        <a:srgbClr val="FFFFFF"/>
                      </a:solidFill>
                    </a:lnB>
                    <a:solidFill>
                      <a:srgbClr val="E8EBF4"/>
                    </a:solidFill>
                  </a:tcPr>
                </a:tc>
                <a:tc>
                  <a:txBody>
                    <a:bodyPr/>
                    <a:lstStyle/>
                    <a:p>
                      <a:pPr algn="ctr">
                        <a:lnSpc>
                          <a:spcPct val="100000"/>
                        </a:lnSpc>
                      </a:pPr>
                      <a:r>
                        <a:rPr lang="ru-RU" sz="1000" b="0" strike="noStrike" spc="-1">
                          <a:solidFill>
                            <a:srgbClr val="000000"/>
                          </a:solidFill>
                          <a:latin typeface="Arial"/>
                        </a:rPr>
                        <a:t>Системы стохастического охлаждения</a:t>
                      </a:r>
                      <a:endParaRPr lang="ru-RU" sz="1000" b="0" strike="noStrike" spc="-1">
                        <a:latin typeface="Arial"/>
                      </a:endParaRPr>
                    </a:p>
                  </a:txBody>
                  <a:tcPr marL="5760" marR="5760">
                    <a:lnL w="12240">
                      <a:solidFill>
                        <a:srgbClr val="FFFFFF"/>
                      </a:solidFill>
                    </a:lnL>
                    <a:lnR w="12240">
                      <a:solidFill>
                        <a:srgbClr val="FFFFFF"/>
                      </a:solidFill>
                    </a:lnR>
                    <a:lnT w="12240">
                      <a:solidFill>
                        <a:srgbClr val="FFFFFF"/>
                      </a:solidFill>
                    </a:lnT>
                    <a:lnB w="12240">
                      <a:solidFill>
                        <a:srgbClr val="FFFFFF"/>
                      </a:solidFill>
                    </a:lnB>
                    <a:solidFill>
                      <a:srgbClr val="E8EBF4"/>
                    </a:solidFill>
                  </a:tcPr>
                </a:tc>
              </a:tr>
              <a:tr h="366120">
                <a:tc>
                  <a:txBody>
                    <a:bodyPr/>
                    <a:lstStyle/>
                    <a:p>
                      <a:pPr algn="ctr">
                        <a:lnSpc>
                          <a:spcPct val="100000"/>
                        </a:lnSpc>
                      </a:pPr>
                      <a:r>
                        <a:rPr lang="ru-RU" sz="1000" b="0" strike="noStrike" spc="-1">
                          <a:solidFill>
                            <a:srgbClr val="000000"/>
                          </a:solidFill>
                          <a:latin typeface="Arial"/>
                        </a:rPr>
                        <a:t>Константинов А.В.</a:t>
                      </a:r>
                      <a:endParaRPr lang="ru-RU" sz="1000" b="0" strike="noStrike" spc="-1">
                        <a:latin typeface="Arial"/>
                      </a:endParaRPr>
                    </a:p>
                  </a:txBody>
                  <a:tcPr marL="5760" marR="5760">
                    <a:lnL w="12240">
                      <a:solidFill>
                        <a:srgbClr val="FFFFFF"/>
                      </a:solidFill>
                    </a:lnL>
                    <a:lnR w="12240">
                      <a:solidFill>
                        <a:srgbClr val="FFFFFF"/>
                      </a:solidFill>
                    </a:lnR>
                    <a:lnT w="12240">
                      <a:solidFill>
                        <a:srgbClr val="FFFFFF"/>
                      </a:solidFill>
                    </a:lnT>
                    <a:lnB w="12240">
                      <a:solidFill>
                        <a:srgbClr val="FFFFFF"/>
                      </a:solidFill>
                    </a:lnB>
                    <a:solidFill>
                      <a:srgbClr val="E8EBF4"/>
                    </a:solidFill>
                  </a:tcPr>
                </a:tc>
                <a:tc>
                  <a:txBody>
                    <a:bodyPr/>
                    <a:lstStyle/>
                    <a:p>
                      <a:pPr algn="ctr">
                        <a:lnSpc>
                          <a:spcPct val="100000"/>
                        </a:lnSpc>
                      </a:pPr>
                      <a:r>
                        <a:rPr lang="ru-RU" sz="1000" b="0" strike="noStrike" spc="-1">
                          <a:solidFill>
                            <a:srgbClr val="000000"/>
                          </a:solidFill>
                          <a:latin typeface="Arial"/>
                        </a:rPr>
                        <a:t>Криогенная техника СП ускорителей</a:t>
                      </a:r>
                      <a:endParaRPr lang="ru-RU" sz="1000" b="0" strike="noStrike" spc="-1">
                        <a:latin typeface="Arial"/>
                      </a:endParaRPr>
                    </a:p>
                  </a:txBody>
                  <a:tcPr marL="5760" marR="5760">
                    <a:lnL w="12240">
                      <a:solidFill>
                        <a:srgbClr val="FFFFFF"/>
                      </a:solidFill>
                    </a:lnL>
                    <a:lnR w="12240">
                      <a:solidFill>
                        <a:srgbClr val="FFFFFF"/>
                      </a:solidFill>
                    </a:lnR>
                    <a:lnT w="12240">
                      <a:solidFill>
                        <a:srgbClr val="FFFFFF"/>
                      </a:solidFill>
                    </a:lnT>
                    <a:lnB w="12240">
                      <a:solidFill>
                        <a:srgbClr val="FFFFFF"/>
                      </a:solidFill>
                    </a:lnB>
                    <a:solidFill>
                      <a:srgbClr val="E8EBF4"/>
                    </a:solidFill>
                  </a:tcPr>
                </a:tc>
              </a:tr>
              <a:tr h="207720">
                <a:tc>
                  <a:txBody>
                    <a:bodyPr/>
                    <a:lstStyle/>
                    <a:p>
                      <a:pPr algn="ctr">
                        <a:lnSpc>
                          <a:spcPct val="100000"/>
                        </a:lnSpc>
                      </a:pPr>
                      <a:r>
                        <a:rPr lang="ru-RU" sz="1000" b="0" strike="noStrike" spc="-1">
                          <a:solidFill>
                            <a:srgbClr val="000000"/>
                          </a:solidFill>
                          <a:latin typeface="Arial"/>
                        </a:rPr>
                        <a:t>Галимов А.Р.</a:t>
                      </a:r>
                      <a:endParaRPr lang="ru-RU" sz="1000" b="0" strike="noStrike" spc="-1">
                        <a:latin typeface="Arial"/>
                      </a:endParaRPr>
                    </a:p>
                  </a:txBody>
                  <a:tcPr marL="5760" marR="5760">
                    <a:lnL w="12240">
                      <a:solidFill>
                        <a:srgbClr val="FFFFFF"/>
                      </a:solidFill>
                    </a:lnL>
                    <a:lnR w="12240">
                      <a:solidFill>
                        <a:srgbClr val="FFFFFF"/>
                      </a:solidFill>
                    </a:lnR>
                    <a:lnT w="12240">
                      <a:solidFill>
                        <a:srgbClr val="FFFFFF"/>
                      </a:solidFill>
                    </a:lnT>
                    <a:lnB w="12240">
                      <a:solidFill>
                        <a:srgbClr val="FFFFFF"/>
                      </a:solidFill>
                    </a:lnB>
                    <a:solidFill>
                      <a:srgbClr val="E8EBF4"/>
                    </a:solidFill>
                  </a:tcPr>
                </a:tc>
                <a:tc>
                  <a:txBody>
                    <a:bodyPr/>
                    <a:lstStyle/>
                    <a:p>
                      <a:pPr algn="ctr">
                        <a:lnSpc>
                          <a:spcPct val="100000"/>
                        </a:lnSpc>
                      </a:pPr>
                      <a:r>
                        <a:rPr lang="ru-RU" sz="1000" b="0" strike="noStrike" spc="-1">
                          <a:solidFill>
                            <a:srgbClr val="000000"/>
                          </a:solidFill>
                          <a:latin typeface="Arial"/>
                        </a:rPr>
                        <a:t>Вакуумная техника</a:t>
                      </a:r>
                      <a:endParaRPr lang="ru-RU" sz="1000" b="0" strike="noStrike" spc="-1">
                        <a:latin typeface="Arial"/>
                      </a:endParaRPr>
                    </a:p>
                  </a:txBody>
                  <a:tcPr marL="5760" marR="5760">
                    <a:lnL w="12240">
                      <a:solidFill>
                        <a:srgbClr val="FFFFFF"/>
                      </a:solidFill>
                    </a:lnL>
                    <a:lnR w="12240">
                      <a:solidFill>
                        <a:srgbClr val="FFFFFF"/>
                      </a:solidFill>
                    </a:lnR>
                    <a:lnT w="12240">
                      <a:solidFill>
                        <a:srgbClr val="FFFFFF"/>
                      </a:solidFill>
                    </a:lnT>
                    <a:lnB w="12240">
                      <a:solidFill>
                        <a:srgbClr val="FFFFFF"/>
                      </a:solidFill>
                    </a:lnB>
                    <a:solidFill>
                      <a:srgbClr val="E8EBF4"/>
                    </a:solidFill>
                  </a:tcPr>
                </a:tc>
              </a:tr>
              <a:tr h="207720">
                <a:tc rowSpan="2">
                  <a:txBody>
                    <a:bodyPr/>
                    <a:lstStyle/>
                    <a:p>
                      <a:pPr algn="ctr">
                        <a:lnSpc>
                          <a:spcPct val="100000"/>
                        </a:lnSpc>
                      </a:pPr>
                      <a:r>
                        <a:rPr lang="ru-RU" sz="1000" b="0" strike="noStrike" spc="-1">
                          <a:solidFill>
                            <a:srgbClr val="000000"/>
                          </a:solidFill>
                          <a:latin typeface="Arial"/>
                        </a:rPr>
                        <a:t>Костромин С.А.</a:t>
                      </a:r>
                      <a:endParaRPr lang="ru-RU" sz="1000" b="0" strike="noStrike" spc="-1">
                        <a:latin typeface="Arial"/>
                      </a:endParaRPr>
                    </a:p>
                  </a:txBody>
                  <a:tcPr marL="5760" marR="5760">
                    <a:lnL w="12240">
                      <a:solidFill>
                        <a:srgbClr val="FFFFFF"/>
                      </a:solidFill>
                    </a:lnL>
                    <a:lnR w="12240">
                      <a:solidFill>
                        <a:srgbClr val="FFFFFF"/>
                      </a:solidFill>
                    </a:lnR>
                    <a:lnT w="12240">
                      <a:solidFill>
                        <a:srgbClr val="FFFFFF"/>
                      </a:solidFill>
                    </a:lnT>
                    <a:lnB w="12240">
                      <a:solidFill>
                        <a:srgbClr val="FFFFFF"/>
                      </a:solidFill>
                    </a:lnB>
                    <a:solidFill>
                      <a:srgbClr val="E8EBF4"/>
                    </a:solidFill>
                  </a:tcPr>
                </a:tc>
                <a:tc>
                  <a:txBody>
                    <a:bodyPr/>
                    <a:lstStyle/>
                    <a:p>
                      <a:pPr algn="ctr">
                        <a:lnSpc>
                          <a:spcPct val="100000"/>
                        </a:lnSpc>
                      </a:pPr>
                      <a:r>
                        <a:rPr lang="ru-RU" sz="1000" b="0" strike="noStrike" spc="-1">
                          <a:solidFill>
                            <a:srgbClr val="000000"/>
                          </a:solidFill>
                          <a:latin typeface="Arial"/>
                        </a:rPr>
                        <a:t>Магнитные системы ускорителей</a:t>
                      </a:r>
                      <a:endParaRPr lang="ru-RU" sz="1000" b="0" strike="noStrike" spc="-1">
                        <a:latin typeface="Arial"/>
                      </a:endParaRPr>
                    </a:p>
                  </a:txBody>
                  <a:tcPr marL="5760" marR="5760">
                    <a:lnL w="12240">
                      <a:solidFill>
                        <a:srgbClr val="FFFFFF"/>
                      </a:solidFill>
                    </a:lnL>
                    <a:lnR w="12240">
                      <a:solidFill>
                        <a:srgbClr val="FFFFFF"/>
                      </a:solidFill>
                    </a:lnR>
                    <a:lnT w="12240">
                      <a:solidFill>
                        <a:srgbClr val="FFFFFF"/>
                      </a:solidFill>
                    </a:lnT>
                    <a:lnB w="12240">
                      <a:solidFill>
                        <a:srgbClr val="FFFFFF"/>
                      </a:solidFill>
                    </a:lnB>
                    <a:solidFill>
                      <a:srgbClr val="E8EBF4"/>
                    </a:solidFill>
                  </a:tcPr>
                </a:tc>
              </a:tr>
              <a:tr h="358920">
                <a:tc vMerge="1">
                  <a:txBody>
                    <a:bodyPr/>
                    <a:lstStyle/>
                    <a:p>
                      <a:endParaRPr lang="ru-RU"/>
                    </a:p>
                  </a:txBody>
                  <a:tcPr marL="90000" marR="90000">
                    <a:solidFill>
                      <a:srgbClr val="729FCF"/>
                    </a:solidFill>
                  </a:tcPr>
                </a:tc>
                <a:tc>
                  <a:txBody>
                    <a:bodyPr/>
                    <a:lstStyle/>
                    <a:p>
                      <a:pPr algn="ctr">
                        <a:lnSpc>
                          <a:spcPct val="100000"/>
                        </a:lnSpc>
                      </a:pPr>
                      <a:r>
                        <a:rPr lang="ru-RU" sz="1000" b="0" strike="noStrike" spc="-1">
                          <a:solidFill>
                            <a:srgbClr val="000000"/>
                          </a:solidFill>
                          <a:latin typeface="Arial"/>
                        </a:rPr>
                        <a:t>Радиационная безопасность и система блокировок</a:t>
                      </a:r>
                      <a:endParaRPr lang="ru-RU" sz="1000" b="0" strike="noStrike" spc="-1">
                        <a:latin typeface="Arial"/>
                      </a:endParaRPr>
                    </a:p>
                  </a:txBody>
                  <a:tcPr marL="5760" marR="5760">
                    <a:lnL w="12240">
                      <a:solidFill>
                        <a:srgbClr val="FFFFFF"/>
                      </a:solidFill>
                    </a:lnL>
                    <a:lnR w="12240">
                      <a:solidFill>
                        <a:srgbClr val="FFFFFF"/>
                      </a:solidFill>
                    </a:lnR>
                    <a:lnT w="12240">
                      <a:solidFill>
                        <a:srgbClr val="FFFFFF"/>
                      </a:solidFill>
                    </a:lnT>
                    <a:lnB w="12240">
                      <a:solidFill>
                        <a:srgbClr val="FFFFFF"/>
                      </a:solidFill>
                    </a:lnB>
                    <a:solidFill>
                      <a:srgbClr val="E8EBF4"/>
                    </a:solidFill>
                  </a:tcPr>
                </a:tc>
              </a:tr>
              <a:tr h="207720">
                <a:tc>
                  <a:txBody>
                    <a:bodyPr/>
                    <a:lstStyle/>
                    <a:p>
                      <a:pPr algn="ctr">
                        <a:lnSpc>
                          <a:spcPct val="100000"/>
                        </a:lnSpc>
                      </a:pPr>
                      <a:r>
                        <a:rPr lang="ru-RU" sz="1000" b="0" strike="noStrike" spc="-1">
                          <a:solidFill>
                            <a:srgbClr val="000000"/>
                          </a:solidFill>
                          <a:latin typeface="Arial"/>
                        </a:rPr>
                        <a:t>Шурыгин А.А.</a:t>
                      </a:r>
                      <a:endParaRPr lang="ru-RU" sz="1000" b="0" strike="noStrike" spc="-1">
                        <a:latin typeface="Arial"/>
                      </a:endParaRPr>
                    </a:p>
                  </a:txBody>
                  <a:tcPr marL="5760" marR="5760">
                    <a:lnL w="12240">
                      <a:solidFill>
                        <a:srgbClr val="FFFFFF"/>
                      </a:solidFill>
                    </a:lnL>
                    <a:lnR w="12240">
                      <a:solidFill>
                        <a:srgbClr val="FFFFFF"/>
                      </a:solidFill>
                    </a:lnR>
                    <a:lnT w="12240">
                      <a:solidFill>
                        <a:srgbClr val="FFFFFF"/>
                      </a:solidFill>
                    </a:lnT>
                    <a:lnB w="12240">
                      <a:solidFill>
                        <a:srgbClr val="FFFFFF"/>
                      </a:solidFill>
                    </a:lnB>
                    <a:solidFill>
                      <a:srgbClr val="E8EBF4"/>
                    </a:solidFill>
                  </a:tcPr>
                </a:tc>
                <a:tc>
                  <a:txBody>
                    <a:bodyPr/>
                    <a:lstStyle/>
                    <a:p>
                      <a:pPr algn="ctr">
                        <a:lnSpc>
                          <a:spcPct val="100000"/>
                        </a:lnSpc>
                      </a:pPr>
                      <a:r>
                        <a:rPr lang="ru-RU" sz="1000" b="0" strike="noStrike" spc="-1">
                          <a:solidFill>
                            <a:srgbClr val="000000"/>
                          </a:solidFill>
                          <a:latin typeface="Arial"/>
                        </a:rPr>
                        <a:t>Системы электропитания</a:t>
                      </a:r>
                      <a:endParaRPr lang="ru-RU" sz="1000" b="0" strike="noStrike" spc="-1">
                        <a:latin typeface="Arial"/>
                      </a:endParaRPr>
                    </a:p>
                  </a:txBody>
                  <a:tcPr marL="5760" marR="5760">
                    <a:lnL w="12240">
                      <a:solidFill>
                        <a:srgbClr val="FFFFFF"/>
                      </a:solidFill>
                    </a:lnL>
                    <a:lnR w="12240">
                      <a:solidFill>
                        <a:srgbClr val="FFFFFF"/>
                      </a:solidFill>
                    </a:lnR>
                    <a:lnT w="12240">
                      <a:solidFill>
                        <a:srgbClr val="FFFFFF"/>
                      </a:solidFill>
                    </a:lnT>
                    <a:lnB w="12240">
                      <a:solidFill>
                        <a:srgbClr val="FFFFFF"/>
                      </a:solidFill>
                    </a:lnB>
                    <a:solidFill>
                      <a:srgbClr val="E8EBF4"/>
                    </a:solidFill>
                  </a:tcPr>
                </a:tc>
              </a:tr>
              <a:tr h="207720">
                <a:tc rowSpan="2">
                  <a:txBody>
                    <a:bodyPr/>
                    <a:lstStyle/>
                    <a:p>
                      <a:pPr algn="ctr">
                        <a:lnSpc>
                          <a:spcPct val="100000"/>
                        </a:lnSpc>
                      </a:pPr>
                      <a:r>
                        <a:rPr lang="ru-RU" sz="1000" b="0" strike="noStrike" spc="-1">
                          <a:solidFill>
                            <a:srgbClr val="000000"/>
                          </a:solidFill>
                          <a:latin typeface="Arial"/>
                        </a:rPr>
                        <a:t>Сидорин А.О</a:t>
                      </a:r>
                      <a:endParaRPr lang="ru-RU" sz="1000" b="0" strike="noStrike" spc="-1">
                        <a:latin typeface="Arial"/>
                      </a:endParaRPr>
                    </a:p>
                  </a:txBody>
                  <a:tcPr marL="5760" marR="5760">
                    <a:lnL w="12240">
                      <a:solidFill>
                        <a:srgbClr val="FFFFFF"/>
                      </a:solidFill>
                    </a:lnL>
                    <a:lnR w="12240">
                      <a:solidFill>
                        <a:srgbClr val="FFFFFF"/>
                      </a:solidFill>
                    </a:lnR>
                    <a:lnT w="12240">
                      <a:solidFill>
                        <a:srgbClr val="FFFFFF"/>
                      </a:solidFill>
                    </a:lnT>
                    <a:lnB w="12240">
                      <a:solidFill>
                        <a:srgbClr val="FFFFFF"/>
                      </a:solidFill>
                    </a:lnB>
                    <a:solidFill>
                      <a:srgbClr val="E8EBF4"/>
                    </a:solidFill>
                  </a:tcPr>
                </a:tc>
                <a:tc>
                  <a:txBody>
                    <a:bodyPr/>
                    <a:lstStyle/>
                    <a:p>
                      <a:pPr algn="ctr">
                        <a:lnSpc>
                          <a:spcPct val="100000"/>
                        </a:lnSpc>
                      </a:pPr>
                      <a:r>
                        <a:rPr lang="ru-RU" sz="1000" b="0" strike="noStrike" spc="-1">
                          <a:solidFill>
                            <a:srgbClr val="000000"/>
                          </a:solidFill>
                          <a:latin typeface="Arial"/>
                        </a:rPr>
                        <a:t>Линейные ускорители</a:t>
                      </a:r>
                      <a:endParaRPr lang="ru-RU" sz="1000" b="0" strike="noStrike" spc="-1">
                        <a:latin typeface="Arial"/>
                      </a:endParaRPr>
                    </a:p>
                  </a:txBody>
                  <a:tcPr marL="5760" marR="5760">
                    <a:lnL w="12240">
                      <a:solidFill>
                        <a:srgbClr val="FFFFFF"/>
                      </a:solidFill>
                    </a:lnL>
                    <a:lnR w="12240">
                      <a:solidFill>
                        <a:srgbClr val="FFFFFF"/>
                      </a:solidFill>
                    </a:lnR>
                    <a:lnT w="12240">
                      <a:solidFill>
                        <a:srgbClr val="FFFFFF"/>
                      </a:solidFill>
                    </a:lnT>
                    <a:lnB w="12240">
                      <a:solidFill>
                        <a:srgbClr val="FFFFFF"/>
                      </a:solidFill>
                    </a:lnB>
                    <a:solidFill>
                      <a:srgbClr val="E8EBF4"/>
                    </a:solidFill>
                  </a:tcPr>
                </a:tc>
              </a:tr>
              <a:tr h="422280">
                <a:tc vMerge="1">
                  <a:txBody>
                    <a:bodyPr/>
                    <a:lstStyle/>
                    <a:p>
                      <a:endParaRPr lang="ru-RU"/>
                    </a:p>
                  </a:txBody>
                  <a:tcPr marL="90000" marR="90000">
                    <a:solidFill>
                      <a:srgbClr val="729FCF"/>
                    </a:solidFill>
                  </a:tcPr>
                </a:tc>
                <a:tc>
                  <a:txBody>
                    <a:bodyPr/>
                    <a:lstStyle/>
                    <a:p>
                      <a:pPr algn="ctr">
                        <a:lnSpc>
                          <a:spcPct val="100000"/>
                        </a:lnSpc>
                      </a:pPr>
                      <a:r>
                        <a:rPr lang="ru-RU" sz="1000" b="0" strike="noStrike" spc="-1">
                          <a:solidFill>
                            <a:srgbClr val="000000"/>
                          </a:solidFill>
                          <a:latin typeface="Arial"/>
                        </a:rPr>
                        <a:t>Работа систем ускорительного комплекса в ходе сеанса</a:t>
                      </a:r>
                      <a:endParaRPr lang="ru-RU" sz="1000" b="0" strike="noStrike" spc="-1">
                        <a:latin typeface="Arial"/>
                      </a:endParaRPr>
                    </a:p>
                  </a:txBody>
                  <a:tcPr marL="5760" marR="5760">
                    <a:lnL w="12240">
                      <a:solidFill>
                        <a:srgbClr val="FFFFFF"/>
                      </a:solidFill>
                    </a:lnL>
                    <a:lnR w="12240">
                      <a:solidFill>
                        <a:srgbClr val="FFFFFF"/>
                      </a:solidFill>
                    </a:lnR>
                    <a:lnT w="12240">
                      <a:solidFill>
                        <a:srgbClr val="FFFFFF"/>
                      </a:solidFill>
                    </a:lnT>
                    <a:lnB w="12240">
                      <a:solidFill>
                        <a:srgbClr val="FFFFFF"/>
                      </a:solidFill>
                    </a:lnB>
                    <a:solidFill>
                      <a:srgbClr val="E8EBF4"/>
                    </a:solidFill>
                  </a:tcPr>
                </a:tc>
              </a:tr>
            </a:tbl>
          </a:graphicData>
        </a:graphic>
      </p:graphicFrame>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 name="Picture 6" descr="C:\Users\HoundChuChu\Downloads\photo_2023-07-02_15-43-05.jpg"/>
          <p:cNvPicPr/>
          <p:nvPr/>
        </p:nvPicPr>
        <p:blipFill>
          <a:blip r:embed="rId3"/>
          <a:stretch/>
        </p:blipFill>
        <p:spPr>
          <a:xfrm>
            <a:off x="3613320" y="4288320"/>
            <a:ext cx="3111840" cy="2073600"/>
          </a:xfrm>
          <a:prstGeom prst="rect">
            <a:avLst/>
          </a:prstGeom>
          <a:ln>
            <a:noFill/>
          </a:ln>
        </p:spPr>
      </p:pic>
      <p:sp>
        <p:nvSpPr>
          <p:cNvPr id="148" name="CustomShape 1"/>
          <p:cNvSpPr/>
          <p:nvPr/>
        </p:nvSpPr>
        <p:spPr>
          <a:xfrm>
            <a:off x="5943600" y="3276720"/>
            <a:ext cx="303840" cy="303840"/>
          </a:xfrm>
          <a:prstGeom prst="rect">
            <a:avLst/>
          </a:prstGeom>
          <a:noFill/>
          <a:ln>
            <a:noFill/>
          </a:ln>
        </p:spPr>
        <p:style>
          <a:lnRef idx="0">
            <a:scrgbClr r="0" g="0" b="0"/>
          </a:lnRef>
          <a:fillRef idx="0">
            <a:scrgbClr r="0" g="0" b="0"/>
          </a:fillRef>
          <a:effectRef idx="0">
            <a:scrgbClr r="0" g="0" b="0"/>
          </a:effectRef>
          <a:fontRef idx="minor"/>
        </p:style>
      </p:sp>
      <p:sp>
        <p:nvSpPr>
          <p:cNvPr id="149" name="CustomShape 2"/>
          <p:cNvSpPr/>
          <p:nvPr/>
        </p:nvSpPr>
        <p:spPr>
          <a:xfrm>
            <a:off x="155520" y="-144360"/>
            <a:ext cx="303840" cy="303840"/>
          </a:xfrm>
          <a:prstGeom prst="rect">
            <a:avLst/>
          </a:prstGeom>
          <a:noFill/>
          <a:ln>
            <a:noFill/>
          </a:ln>
        </p:spPr>
        <p:style>
          <a:lnRef idx="0">
            <a:scrgbClr r="0" g="0" b="0"/>
          </a:lnRef>
          <a:fillRef idx="0">
            <a:scrgbClr r="0" g="0" b="0"/>
          </a:fillRef>
          <a:effectRef idx="0">
            <a:scrgbClr r="0" g="0" b="0"/>
          </a:effectRef>
          <a:fontRef idx="minor"/>
        </p:style>
      </p:sp>
      <p:sp>
        <p:nvSpPr>
          <p:cNvPr id="150" name="CustomShape 3"/>
          <p:cNvSpPr/>
          <p:nvPr/>
        </p:nvSpPr>
        <p:spPr>
          <a:xfrm>
            <a:off x="307800" y="7920"/>
            <a:ext cx="303840" cy="303840"/>
          </a:xfrm>
          <a:prstGeom prst="rect">
            <a:avLst/>
          </a:prstGeom>
          <a:noFill/>
          <a:ln>
            <a:noFill/>
          </a:ln>
        </p:spPr>
        <p:style>
          <a:lnRef idx="0">
            <a:scrgbClr r="0" g="0" b="0"/>
          </a:lnRef>
          <a:fillRef idx="0">
            <a:scrgbClr r="0" g="0" b="0"/>
          </a:fillRef>
          <a:effectRef idx="0">
            <a:scrgbClr r="0" g="0" b="0"/>
          </a:effectRef>
          <a:fontRef idx="minor"/>
        </p:style>
      </p:sp>
      <p:sp>
        <p:nvSpPr>
          <p:cNvPr id="151" name="CustomShape 4"/>
          <p:cNvSpPr/>
          <p:nvPr/>
        </p:nvSpPr>
        <p:spPr>
          <a:xfrm>
            <a:off x="460440" y="160200"/>
            <a:ext cx="303840" cy="303840"/>
          </a:xfrm>
          <a:prstGeom prst="rect">
            <a:avLst/>
          </a:prstGeom>
          <a:noFill/>
          <a:ln>
            <a:noFill/>
          </a:ln>
        </p:spPr>
        <p:style>
          <a:lnRef idx="0">
            <a:scrgbClr r="0" g="0" b="0"/>
          </a:lnRef>
          <a:fillRef idx="0">
            <a:scrgbClr r="0" g="0" b="0"/>
          </a:fillRef>
          <a:effectRef idx="0">
            <a:scrgbClr r="0" g="0" b="0"/>
          </a:effectRef>
          <a:fontRef idx="minor"/>
        </p:style>
      </p:sp>
      <p:sp>
        <p:nvSpPr>
          <p:cNvPr id="152" name="CustomShape 5"/>
          <p:cNvSpPr/>
          <p:nvPr/>
        </p:nvSpPr>
        <p:spPr>
          <a:xfrm>
            <a:off x="0" y="0"/>
            <a:ext cx="12191040" cy="8211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ru-RU" sz="2400" b="0" strike="noStrike" cap="small" spc="-1">
                <a:solidFill>
                  <a:srgbClr val="000000"/>
                </a:solidFill>
                <a:latin typeface="Times New Roman"/>
                <a:ea typeface="Noto Sans CJK SC"/>
              </a:rPr>
              <a:t>Школа ускорительной физики: Циклотроны. Предварительно -</a:t>
            </a:r>
            <a:r>
              <a:rPr lang="en-US" sz="2400" b="0" strike="noStrike" cap="small" spc="-1">
                <a:solidFill>
                  <a:srgbClr val="000000"/>
                </a:solidFill>
                <a:latin typeface="Times New Roman"/>
                <a:ea typeface="Noto Sans CJK SC"/>
              </a:rPr>
              <a:t> </a:t>
            </a:r>
            <a:r>
              <a:rPr lang="ru-RU" sz="2400" b="0" strike="noStrike" cap="small" spc="-1">
                <a:solidFill>
                  <a:srgbClr val="000000"/>
                </a:solidFill>
                <a:latin typeface="Times New Roman"/>
                <a:ea typeface="Noto Sans CJK SC"/>
              </a:rPr>
              <a:t>август/сентябрь 2024</a:t>
            </a:r>
            <a:endParaRPr lang="ru-RU" sz="2400" b="0" strike="noStrike" spc="-1">
              <a:latin typeface="Arial"/>
            </a:endParaRPr>
          </a:p>
        </p:txBody>
      </p:sp>
      <p:pic>
        <p:nvPicPr>
          <p:cNvPr id="153" name="Picture 2_20" descr="AYSS_LOGO_PNG (5).png"/>
          <p:cNvPicPr/>
          <p:nvPr/>
        </p:nvPicPr>
        <p:blipFill>
          <a:blip r:embed="rId4"/>
          <a:stretch/>
        </p:blipFill>
        <p:spPr>
          <a:xfrm>
            <a:off x="10879560" y="5635440"/>
            <a:ext cx="1302840" cy="1221480"/>
          </a:xfrm>
          <a:prstGeom prst="rect">
            <a:avLst/>
          </a:prstGeom>
          <a:ln>
            <a:noFill/>
          </a:ln>
        </p:spPr>
      </p:pic>
      <p:pic>
        <p:nvPicPr>
          <p:cNvPr id="154" name="Picture 3" descr="C:\Users\HoundChuChu\Downloads\photo_2023-07-02_15-47-01.jpg"/>
          <p:cNvPicPr/>
          <p:nvPr/>
        </p:nvPicPr>
        <p:blipFill>
          <a:blip r:embed="rId5"/>
          <a:stretch/>
        </p:blipFill>
        <p:spPr>
          <a:xfrm>
            <a:off x="7710480" y="4077000"/>
            <a:ext cx="2063160" cy="2750760"/>
          </a:xfrm>
          <a:prstGeom prst="rect">
            <a:avLst/>
          </a:prstGeom>
          <a:ln>
            <a:noFill/>
          </a:ln>
        </p:spPr>
      </p:pic>
      <p:pic>
        <p:nvPicPr>
          <p:cNvPr id="155" name="Picture 4" descr="C:\Users\HoundChuChu\Downloads\photo_2023-07-02_15-46-06.jpg"/>
          <p:cNvPicPr/>
          <p:nvPr/>
        </p:nvPicPr>
        <p:blipFill>
          <a:blip r:embed="rId6"/>
          <a:srcRect l="19998" t="1919" r="19974"/>
          <a:stretch/>
        </p:blipFill>
        <p:spPr>
          <a:xfrm>
            <a:off x="5950080" y="4165560"/>
            <a:ext cx="1801800" cy="2539440"/>
          </a:xfrm>
          <a:prstGeom prst="rect">
            <a:avLst/>
          </a:prstGeom>
          <a:ln>
            <a:noFill/>
          </a:ln>
        </p:spPr>
      </p:pic>
      <p:pic>
        <p:nvPicPr>
          <p:cNvPr id="156" name="Picture 5" descr="C:\Users\HoundChuChu\Downloads\photo_2023-07-02_15-44-49.jpg"/>
          <p:cNvPicPr/>
          <p:nvPr/>
        </p:nvPicPr>
        <p:blipFill>
          <a:blip r:embed="rId7"/>
          <a:srcRect b="17657"/>
          <a:stretch/>
        </p:blipFill>
        <p:spPr>
          <a:xfrm>
            <a:off x="0" y="4307760"/>
            <a:ext cx="4172760" cy="2289600"/>
          </a:xfrm>
          <a:prstGeom prst="rect">
            <a:avLst/>
          </a:prstGeom>
          <a:ln>
            <a:noFill/>
          </a:ln>
        </p:spPr>
      </p:pic>
      <p:pic>
        <p:nvPicPr>
          <p:cNvPr id="157" name="Picture 2" descr="C:\Users\HoundChuChu\Downloads\photo_2023-07-02_15-45-19.jpg"/>
          <p:cNvPicPr/>
          <p:nvPr/>
        </p:nvPicPr>
        <p:blipFill>
          <a:blip r:embed="rId8"/>
          <a:srcRect l="6998" t="19996" r="2079" b="24600"/>
          <a:stretch/>
        </p:blipFill>
        <p:spPr>
          <a:xfrm>
            <a:off x="-13680" y="829800"/>
            <a:ext cx="8515800" cy="3457800"/>
          </a:xfrm>
          <a:prstGeom prst="rect">
            <a:avLst/>
          </a:prstGeom>
          <a:ln>
            <a:noFill/>
          </a:ln>
        </p:spPr>
      </p:pic>
      <p:pic>
        <p:nvPicPr>
          <p:cNvPr id="158" name="Picture 2"/>
          <p:cNvPicPr/>
          <p:nvPr/>
        </p:nvPicPr>
        <p:blipFill>
          <a:blip r:embed="rId9"/>
          <a:stretch/>
        </p:blipFill>
        <p:spPr>
          <a:xfrm>
            <a:off x="9645120" y="829800"/>
            <a:ext cx="1950840" cy="1937880"/>
          </a:xfrm>
          <a:prstGeom prst="rect">
            <a:avLst/>
          </a:prstGeom>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9" name="Picture 6" descr="C:\Users\HoundChuChu\Downloads\photo_2023-07-02_15-43-05.jpg"/>
          <p:cNvPicPr/>
          <p:nvPr/>
        </p:nvPicPr>
        <p:blipFill>
          <a:blip r:embed="rId3"/>
          <a:stretch/>
        </p:blipFill>
        <p:spPr>
          <a:xfrm>
            <a:off x="3613320" y="4288320"/>
            <a:ext cx="3111840" cy="2073600"/>
          </a:xfrm>
          <a:prstGeom prst="rect">
            <a:avLst/>
          </a:prstGeom>
          <a:ln>
            <a:noFill/>
          </a:ln>
        </p:spPr>
      </p:pic>
      <p:sp>
        <p:nvSpPr>
          <p:cNvPr id="160" name="CustomShape 1"/>
          <p:cNvSpPr/>
          <p:nvPr/>
        </p:nvSpPr>
        <p:spPr>
          <a:xfrm>
            <a:off x="5943600" y="3276720"/>
            <a:ext cx="303840" cy="303840"/>
          </a:xfrm>
          <a:prstGeom prst="rect">
            <a:avLst/>
          </a:prstGeom>
          <a:noFill/>
          <a:ln>
            <a:noFill/>
          </a:ln>
        </p:spPr>
        <p:style>
          <a:lnRef idx="0">
            <a:scrgbClr r="0" g="0" b="0"/>
          </a:lnRef>
          <a:fillRef idx="0">
            <a:scrgbClr r="0" g="0" b="0"/>
          </a:fillRef>
          <a:effectRef idx="0">
            <a:scrgbClr r="0" g="0" b="0"/>
          </a:effectRef>
          <a:fontRef idx="minor"/>
        </p:style>
      </p:sp>
      <p:sp>
        <p:nvSpPr>
          <p:cNvPr id="161" name="CustomShape 2"/>
          <p:cNvSpPr/>
          <p:nvPr/>
        </p:nvSpPr>
        <p:spPr>
          <a:xfrm>
            <a:off x="155520" y="-144360"/>
            <a:ext cx="303840" cy="303840"/>
          </a:xfrm>
          <a:prstGeom prst="rect">
            <a:avLst/>
          </a:prstGeom>
          <a:noFill/>
          <a:ln>
            <a:noFill/>
          </a:ln>
        </p:spPr>
        <p:style>
          <a:lnRef idx="0">
            <a:scrgbClr r="0" g="0" b="0"/>
          </a:lnRef>
          <a:fillRef idx="0">
            <a:scrgbClr r="0" g="0" b="0"/>
          </a:fillRef>
          <a:effectRef idx="0">
            <a:scrgbClr r="0" g="0" b="0"/>
          </a:effectRef>
          <a:fontRef idx="minor"/>
        </p:style>
      </p:sp>
      <p:sp>
        <p:nvSpPr>
          <p:cNvPr id="162" name="CustomShape 3"/>
          <p:cNvSpPr/>
          <p:nvPr/>
        </p:nvSpPr>
        <p:spPr>
          <a:xfrm>
            <a:off x="307800" y="7920"/>
            <a:ext cx="303840" cy="303840"/>
          </a:xfrm>
          <a:prstGeom prst="rect">
            <a:avLst/>
          </a:prstGeom>
          <a:noFill/>
          <a:ln>
            <a:noFill/>
          </a:ln>
        </p:spPr>
        <p:style>
          <a:lnRef idx="0">
            <a:scrgbClr r="0" g="0" b="0"/>
          </a:lnRef>
          <a:fillRef idx="0">
            <a:scrgbClr r="0" g="0" b="0"/>
          </a:fillRef>
          <a:effectRef idx="0">
            <a:scrgbClr r="0" g="0" b="0"/>
          </a:effectRef>
          <a:fontRef idx="minor"/>
        </p:style>
      </p:sp>
      <p:sp>
        <p:nvSpPr>
          <p:cNvPr id="163" name="CustomShape 4"/>
          <p:cNvSpPr/>
          <p:nvPr/>
        </p:nvSpPr>
        <p:spPr>
          <a:xfrm>
            <a:off x="460440" y="160200"/>
            <a:ext cx="303840" cy="303840"/>
          </a:xfrm>
          <a:prstGeom prst="rect">
            <a:avLst/>
          </a:prstGeom>
          <a:noFill/>
          <a:ln>
            <a:noFill/>
          </a:ln>
        </p:spPr>
        <p:style>
          <a:lnRef idx="0">
            <a:scrgbClr r="0" g="0" b="0"/>
          </a:lnRef>
          <a:fillRef idx="0">
            <a:scrgbClr r="0" g="0" b="0"/>
          </a:fillRef>
          <a:effectRef idx="0">
            <a:scrgbClr r="0" g="0" b="0"/>
          </a:effectRef>
          <a:fontRef idx="minor"/>
        </p:style>
      </p:sp>
      <p:sp>
        <p:nvSpPr>
          <p:cNvPr id="164" name="CustomShape 5"/>
          <p:cNvSpPr/>
          <p:nvPr/>
        </p:nvSpPr>
        <p:spPr>
          <a:xfrm>
            <a:off x="0" y="0"/>
            <a:ext cx="12191040" cy="8211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ru-RU" sz="2400" b="0" strike="noStrike" cap="small" spc="-1">
                <a:solidFill>
                  <a:srgbClr val="000000"/>
                </a:solidFill>
                <a:latin typeface="Times New Roman"/>
                <a:ea typeface="Noto Sans CJK SC"/>
              </a:rPr>
              <a:t>Школа ускорительной физики: Циклотроны. Предварительно -</a:t>
            </a:r>
            <a:r>
              <a:rPr lang="en-US" sz="2400" b="0" strike="noStrike" cap="small" spc="-1">
                <a:solidFill>
                  <a:srgbClr val="000000"/>
                </a:solidFill>
                <a:latin typeface="Times New Roman"/>
                <a:ea typeface="Noto Sans CJK SC"/>
              </a:rPr>
              <a:t> </a:t>
            </a:r>
            <a:r>
              <a:rPr lang="ru-RU" sz="2400" b="0" strike="noStrike" cap="small" spc="-1">
                <a:solidFill>
                  <a:srgbClr val="000000"/>
                </a:solidFill>
                <a:latin typeface="Times New Roman"/>
                <a:ea typeface="Noto Sans CJK SC"/>
              </a:rPr>
              <a:t>август/сентябрь 2024</a:t>
            </a:r>
            <a:endParaRPr lang="ru-RU" sz="2400" b="0" strike="noStrike" spc="-1">
              <a:latin typeface="Arial"/>
            </a:endParaRPr>
          </a:p>
        </p:txBody>
      </p:sp>
      <p:pic>
        <p:nvPicPr>
          <p:cNvPr id="165" name="Picture 2_20" descr="AYSS_LOGO_PNG (5).png"/>
          <p:cNvPicPr/>
          <p:nvPr/>
        </p:nvPicPr>
        <p:blipFill>
          <a:blip r:embed="rId4"/>
          <a:stretch/>
        </p:blipFill>
        <p:spPr>
          <a:xfrm>
            <a:off x="10879560" y="5635440"/>
            <a:ext cx="1302840" cy="1221480"/>
          </a:xfrm>
          <a:prstGeom prst="rect">
            <a:avLst/>
          </a:prstGeom>
          <a:ln>
            <a:noFill/>
          </a:ln>
        </p:spPr>
      </p:pic>
      <p:pic>
        <p:nvPicPr>
          <p:cNvPr id="166" name="Picture 3" descr="C:\Users\HoundChuChu\Downloads\photo_2023-07-02_15-47-01.jpg"/>
          <p:cNvPicPr/>
          <p:nvPr/>
        </p:nvPicPr>
        <p:blipFill>
          <a:blip r:embed="rId5"/>
          <a:stretch/>
        </p:blipFill>
        <p:spPr>
          <a:xfrm>
            <a:off x="7710480" y="4077000"/>
            <a:ext cx="2063160" cy="2750760"/>
          </a:xfrm>
          <a:prstGeom prst="rect">
            <a:avLst/>
          </a:prstGeom>
          <a:ln>
            <a:noFill/>
          </a:ln>
        </p:spPr>
      </p:pic>
      <p:pic>
        <p:nvPicPr>
          <p:cNvPr id="167" name="Picture 4" descr="C:\Users\HoundChuChu\Downloads\photo_2023-07-02_15-46-06.jpg"/>
          <p:cNvPicPr/>
          <p:nvPr/>
        </p:nvPicPr>
        <p:blipFill>
          <a:blip r:embed="rId6"/>
          <a:srcRect l="19998" t="1919" r="19974"/>
          <a:stretch/>
        </p:blipFill>
        <p:spPr>
          <a:xfrm>
            <a:off x="5950080" y="4165560"/>
            <a:ext cx="1801800" cy="2539440"/>
          </a:xfrm>
          <a:prstGeom prst="rect">
            <a:avLst/>
          </a:prstGeom>
          <a:ln>
            <a:noFill/>
          </a:ln>
        </p:spPr>
      </p:pic>
      <p:pic>
        <p:nvPicPr>
          <p:cNvPr id="168" name="Picture 5" descr="C:\Users\HoundChuChu\Downloads\photo_2023-07-02_15-44-49.jpg"/>
          <p:cNvPicPr/>
          <p:nvPr/>
        </p:nvPicPr>
        <p:blipFill>
          <a:blip r:embed="rId7"/>
          <a:srcRect b="17657"/>
          <a:stretch/>
        </p:blipFill>
        <p:spPr>
          <a:xfrm>
            <a:off x="0" y="4307760"/>
            <a:ext cx="4172760" cy="2289600"/>
          </a:xfrm>
          <a:prstGeom prst="rect">
            <a:avLst/>
          </a:prstGeom>
          <a:ln>
            <a:noFill/>
          </a:ln>
        </p:spPr>
      </p:pic>
      <p:pic>
        <p:nvPicPr>
          <p:cNvPr id="169" name="Picture 2" descr="C:\Users\HoundChuChu\Downloads\photo_2023-07-02_15-45-19.jpg"/>
          <p:cNvPicPr/>
          <p:nvPr/>
        </p:nvPicPr>
        <p:blipFill>
          <a:blip r:embed="rId8"/>
          <a:srcRect l="6998" t="19996" r="2079" b="24600"/>
          <a:stretch/>
        </p:blipFill>
        <p:spPr>
          <a:xfrm>
            <a:off x="-13680" y="829800"/>
            <a:ext cx="8515800" cy="3457800"/>
          </a:xfrm>
          <a:prstGeom prst="rect">
            <a:avLst/>
          </a:prstGeom>
          <a:ln>
            <a:noFill/>
          </a:ln>
        </p:spPr>
      </p:pic>
      <p:pic>
        <p:nvPicPr>
          <p:cNvPr id="170" name="Picture 2"/>
          <p:cNvPicPr/>
          <p:nvPr/>
        </p:nvPicPr>
        <p:blipFill>
          <a:blip r:embed="rId9"/>
          <a:stretch/>
        </p:blipFill>
        <p:spPr>
          <a:xfrm>
            <a:off x="9645120" y="829800"/>
            <a:ext cx="1950840" cy="1937880"/>
          </a:xfrm>
          <a:prstGeom prst="rect">
            <a:avLst/>
          </a:prstGeom>
          <a:ln>
            <a:noFill/>
          </a:ln>
        </p:spPr>
      </p:pic>
      <p:pic>
        <p:nvPicPr>
          <p:cNvPr id="171" name="Picture 2" descr="C:\Users\Demon\Downloads\Шапка_на_сайт_3_+_НИЯО_МИФИ_и_ОМУС,_28_05 (1).png"/>
          <p:cNvPicPr/>
          <p:nvPr/>
        </p:nvPicPr>
        <p:blipFill>
          <a:blip r:embed="rId10"/>
          <a:stretch/>
        </p:blipFill>
        <p:spPr>
          <a:xfrm>
            <a:off x="-13680" y="-13680"/>
            <a:ext cx="12196080" cy="3594240"/>
          </a:xfrm>
          <a:prstGeom prst="rect">
            <a:avLst/>
          </a:prstGeom>
          <a:ln>
            <a:noFill/>
          </a:ln>
        </p:spPr>
      </p:pic>
      <p:pic>
        <p:nvPicPr>
          <p:cNvPr id="172" name="Picture 2"/>
          <p:cNvPicPr/>
          <p:nvPr/>
        </p:nvPicPr>
        <p:blipFill>
          <a:blip r:embed="rId11"/>
          <a:stretch/>
        </p:blipFill>
        <p:spPr>
          <a:xfrm>
            <a:off x="-13680" y="3580920"/>
            <a:ext cx="7723800" cy="3247200"/>
          </a:xfrm>
          <a:prstGeom prst="rect">
            <a:avLst/>
          </a:prstGeom>
          <a:ln>
            <a:noFill/>
          </a:ln>
        </p:spPr>
      </p:pic>
      <p:pic>
        <p:nvPicPr>
          <p:cNvPr id="173" name="Picture 3"/>
          <p:cNvPicPr/>
          <p:nvPr/>
        </p:nvPicPr>
        <p:blipFill>
          <a:blip r:embed="rId12"/>
          <a:stretch/>
        </p:blipFill>
        <p:spPr>
          <a:xfrm>
            <a:off x="7710480" y="3580920"/>
            <a:ext cx="3205440" cy="3276720"/>
          </a:xfrm>
          <a:prstGeom prst="rect">
            <a:avLst/>
          </a:prstGeom>
          <a:ln>
            <a:noFill/>
          </a:ln>
        </p:spPr>
      </p:pic>
      <p:pic>
        <p:nvPicPr>
          <p:cNvPr id="174" name="Picture 4"/>
          <p:cNvPicPr/>
          <p:nvPr/>
        </p:nvPicPr>
        <p:blipFill>
          <a:blip r:embed="rId13"/>
          <a:stretch/>
        </p:blipFill>
        <p:spPr>
          <a:xfrm>
            <a:off x="-13680" y="3598920"/>
            <a:ext cx="6864480" cy="956160"/>
          </a:xfrm>
          <a:prstGeom prst="rect">
            <a:avLst/>
          </a:prstGeom>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5" name="Picture 16" descr="C:\Users\Demon\Downloads\photo_5384612731518304591_x.jpg"/>
          <p:cNvPicPr/>
          <p:nvPr/>
        </p:nvPicPr>
        <p:blipFill>
          <a:blip r:embed="rId3"/>
          <a:stretch/>
        </p:blipFill>
        <p:spPr>
          <a:xfrm>
            <a:off x="2783520" y="1378080"/>
            <a:ext cx="2239920" cy="2986560"/>
          </a:xfrm>
          <a:prstGeom prst="rect">
            <a:avLst/>
          </a:prstGeom>
          <a:ln>
            <a:noFill/>
          </a:ln>
        </p:spPr>
      </p:pic>
      <p:pic>
        <p:nvPicPr>
          <p:cNvPr id="176" name="Picture 17" descr="C:\Users\Demon\Downloads\photo_5384612731518304595_x.jpg"/>
          <p:cNvPicPr/>
          <p:nvPr/>
        </p:nvPicPr>
        <p:blipFill>
          <a:blip r:embed="rId4"/>
          <a:stretch/>
        </p:blipFill>
        <p:spPr>
          <a:xfrm>
            <a:off x="2783520" y="740880"/>
            <a:ext cx="2246400" cy="1684440"/>
          </a:xfrm>
          <a:prstGeom prst="rect">
            <a:avLst/>
          </a:prstGeom>
          <a:ln>
            <a:noFill/>
          </a:ln>
        </p:spPr>
      </p:pic>
      <p:sp>
        <p:nvSpPr>
          <p:cNvPr id="177" name="CustomShape 1"/>
          <p:cNvSpPr/>
          <p:nvPr/>
        </p:nvSpPr>
        <p:spPr>
          <a:xfrm>
            <a:off x="5943600" y="3276720"/>
            <a:ext cx="303840" cy="303840"/>
          </a:xfrm>
          <a:prstGeom prst="rect">
            <a:avLst/>
          </a:prstGeom>
          <a:noFill/>
          <a:ln>
            <a:noFill/>
          </a:ln>
        </p:spPr>
        <p:style>
          <a:lnRef idx="0">
            <a:scrgbClr r="0" g="0" b="0"/>
          </a:lnRef>
          <a:fillRef idx="0">
            <a:scrgbClr r="0" g="0" b="0"/>
          </a:fillRef>
          <a:effectRef idx="0">
            <a:scrgbClr r="0" g="0" b="0"/>
          </a:effectRef>
          <a:fontRef idx="minor"/>
        </p:style>
      </p:sp>
      <p:sp>
        <p:nvSpPr>
          <p:cNvPr id="178" name="CustomShape 2"/>
          <p:cNvSpPr/>
          <p:nvPr/>
        </p:nvSpPr>
        <p:spPr>
          <a:xfrm>
            <a:off x="155520" y="-144360"/>
            <a:ext cx="303840" cy="303840"/>
          </a:xfrm>
          <a:prstGeom prst="rect">
            <a:avLst/>
          </a:prstGeom>
          <a:noFill/>
          <a:ln>
            <a:noFill/>
          </a:ln>
        </p:spPr>
        <p:style>
          <a:lnRef idx="0">
            <a:scrgbClr r="0" g="0" b="0"/>
          </a:lnRef>
          <a:fillRef idx="0">
            <a:scrgbClr r="0" g="0" b="0"/>
          </a:fillRef>
          <a:effectRef idx="0">
            <a:scrgbClr r="0" g="0" b="0"/>
          </a:effectRef>
          <a:fontRef idx="minor"/>
        </p:style>
      </p:sp>
      <p:sp>
        <p:nvSpPr>
          <p:cNvPr id="179" name="CustomShape 3"/>
          <p:cNvSpPr/>
          <p:nvPr/>
        </p:nvSpPr>
        <p:spPr>
          <a:xfrm>
            <a:off x="307800" y="7920"/>
            <a:ext cx="303840" cy="303840"/>
          </a:xfrm>
          <a:prstGeom prst="rect">
            <a:avLst/>
          </a:prstGeom>
          <a:noFill/>
          <a:ln>
            <a:noFill/>
          </a:ln>
        </p:spPr>
        <p:style>
          <a:lnRef idx="0">
            <a:scrgbClr r="0" g="0" b="0"/>
          </a:lnRef>
          <a:fillRef idx="0">
            <a:scrgbClr r="0" g="0" b="0"/>
          </a:fillRef>
          <a:effectRef idx="0">
            <a:scrgbClr r="0" g="0" b="0"/>
          </a:effectRef>
          <a:fontRef idx="minor"/>
        </p:style>
      </p:sp>
      <p:sp>
        <p:nvSpPr>
          <p:cNvPr id="180" name="CustomShape 4"/>
          <p:cNvSpPr/>
          <p:nvPr/>
        </p:nvSpPr>
        <p:spPr>
          <a:xfrm>
            <a:off x="460440" y="160200"/>
            <a:ext cx="303840" cy="303840"/>
          </a:xfrm>
          <a:prstGeom prst="rect">
            <a:avLst/>
          </a:prstGeom>
          <a:noFill/>
          <a:ln>
            <a:noFill/>
          </a:ln>
        </p:spPr>
        <p:style>
          <a:lnRef idx="0">
            <a:scrgbClr r="0" g="0" b="0"/>
          </a:lnRef>
          <a:fillRef idx="0">
            <a:scrgbClr r="0" g="0" b="0"/>
          </a:fillRef>
          <a:effectRef idx="0">
            <a:scrgbClr r="0" g="0" b="0"/>
          </a:effectRef>
          <a:fontRef idx="minor"/>
        </p:style>
      </p:sp>
      <p:pic>
        <p:nvPicPr>
          <p:cNvPr id="181" name="Picture 2" descr="XXV летняя школа молодых ученых и специалистов (Липня 2021)"/>
          <p:cNvPicPr/>
          <p:nvPr/>
        </p:nvPicPr>
        <p:blipFill>
          <a:blip r:embed="rId5"/>
          <a:stretch/>
        </p:blipFill>
        <p:spPr>
          <a:xfrm>
            <a:off x="9960480" y="333000"/>
            <a:ext cx="1904040" cy="1865880"/>
          </a:xfrm>
          <a:prstGeom prst="rect">
            <a:avLst/>
          </a:prstGeom>
          <a:ln>
            <a:noFill/>
          </a:ln>
        </p:spPr>
      </p:pic>
      <p:pic>
        <p:nvPicPr>
          <p:cNvPr id="182" name="Picture 4" descr="DSC_6278-11.JPG"/>
          <p:cNvPicPr/>
          <p:nvPr/>
        </p:nvPicPr>
        <p:blipFill>
          <a:blip r:embed="rId6"/>
          <a:stretch/>
        </p:blipFill>
        <p:spPr>
          <a:xfrm>
            <a:off x="6095520" y="4365000"/>
            <a:ext cx="3742200" cy="2489040"/>
          </a:xfrm>
          <a:prstGeom prst="rect">
            <a:avLst/>
          </a:prstGeom>
          <a:ln>
            <a:noFill/>
          </a:ln>
        </p:spPr>
      </p:pic>
      <p:pic>
        <p:nvPicPr>
          <p:cNvPr id="183" name="Picture 2"/>
          <p:cNvPicPr/>
          <p:nvPr/>
        </p:nvPicPr>
        <p:blipFill>
          <a:blip r:embed="rId7"/>
          <a:stretch/>
        </p:blipFill>
        <p:spPr>
          <a:xfrm>
            <a:off x="9679680" y="2425680"/>
            <a:ext cx="2409840" cy="1461960"/>
          </a:xfrm>
          <a:prstGeom prst="rect">
            <a:avLst/>
          </a:prstGeom>
          <a:ln>
            <a:noFill/>
          </a:ln>
        </p:spPr>
      </p:pic>
      <p:sp>
        <p:nvSpPr>
          <p:cNvPr id="184" name="CustomShape 5"/>
          <p:cNvSpPr/>
          <p:nvPr/>
        </p:nvSpPr>
        <p:spPr>
          <a:xfrm>
            <a:off x="0" y="0"/>
            <a:ext cx="12191040" cy="4554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ru-RU" sz="2400" b="0" strike="noStrike" cap="small" spc="-1">
                <a:solidFill>
                  <a:srgbClr val="000000"/>
                </a:solidFill>
                <a:latin typeface="Times New Roman"/>
                <a:ea typeface="DejaVu Sans"/>
              </a:rPr>
              <a:t>Школа ОМУС ОИЯИ </a:t>
            </a:r>
            <a:r>
              <a:rPr lang="en-US" sz="2400" b="0" strike="noStrike" cap="small" spc="-1">
                <a:solidFill>
                  <a:srgbClr val="000000"/>
                </a:solidFill>
                <a:latin typeface="Times New Roman"/>
                <a:ea typeface="DejaVu Sans"/>
              </a:rPr>
              <a:t>“</a:t>
            </a:r>
            <a:r>
              <a:rPr lang="ru-RU" sz="2400" b="0" strike="noStrike" cap="small" spc="-1">
                <a:solidFill>
                  <a:srgbClr val="000000"/>
                </a:solidFill>
                <a:latin typeface="Times New Roman"/>
                <a:ea typeface="DejaVu Sans"/>
              </a:rPr>
              <a:t>Липня</a:t>
            </a:r>
            <a:r>
              <a:rPr lang="en-US" sz="2400" b="0" strike="noStrike" cap="small" spc="-1">
                <a:solidFill>
                  <a:srgbClr val="000000"/>
                </a:solidFill>
                <a:latin typeface="Times New Roman"/>
                <a:ea typeface="DejaVu Sans"/>
              </a:rPr>
              <a:t>” </a:t>
            </a:r>
            <a:r>
              <a:rPr lang="en-US" sz="2400" b="1" strike="noStrike" cap="small" spc="-1">
                <a:solidFill>
                  <a:srgbClr val="000000"/>
                </a:solidFill>
                <a:latin typeface="Times New Roman"/>
                <a:ea typeface="DejaVu Sans"/>
              </a:rPr>
              <a:t>20-21 июля</a:t>
            </a:r>
            <a:r>
              <a:rPr lang="ru-RU" sz="2400" b="1" strike="noStrike" cap="small" spc="-1">
                <a:solidFill>
                  <a:srgbClr val="000000"/>
                </a:solidFill>
                <a:latin typeface="Times New Roman"/>
                <a:ea typeface="DejaVu Sans"/>
              </a:rPr>
              <a:t> 2024</a:t>
            </a:r>
            <a:r>
              <a:rPr lang="ru-RU" sz="2400" b="0" strike="noStrike" cap="small" spc="-1">
                <a:solidFill>
                  <a:srgbClr val="000000"/>
                </a:solidFill>
                <a:latin typeface="Times New Roman"/>
                <a:ea typeface="DejaVu Sans"/>
              </a:rPr>
              <a:t> </a:t>
            </a:r>
            <a:endParaRPr lang="ru-RU" sz="2400" b="0" strike="noStrike" spc="-1">
              <a:latin typeface="Arial"/>
            </a:endParaRPr>
          </a:p>
        </p:txBody>
      </p:sp>
      <p:pic>
        <p:nvPicPr>
          <p:cNvPr id="185" name="Picture 2" descr="AYSS_LOGO_PNG (5).png"/>
          <p:cNvPicPr/>
          <p:nvPr/>
        </p:nvPicPr>
        <p:blipFill>
          <a:blip r:embed="rId8"/>
          <a:stretch/>
        </p:blipFill>
        <p:spPr>
          <a:xfrm>
            <a:off x="10879560" y="5635440"/>
            <a:ext cx="1302840" cy="1221480"/>
          </a:xfrm>
          <a:prstGeom prst="rect">
            <a:avLst/>
          </a:prstGeom>
          <a:ln>
            <a:noFill/>
          </a:ln>
        </p:spPr>
      </p:pic>
      <p:sp>
        <p:nvSpPr>
          <p:cNvPr id="186" name="CustomShape 6"/>
          <p:cNvSpPr/>
          <p:nvPr/>
        </p:nvSpPr>
        <p:spPr>
          <a:xfrm>
            <a:off x="0" y="4150080"/>
            <a:ext cx="3112920" cy="283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marL="216000" indent="-284760" algn="ctr">
              <a:lnSpc>
                <a:spcPct val="100000"/>
              </a:lnSpc>
              <a:buClr>
                <a:srgbClr val="000000"/>
              </a:buClr>
              <a:buFont typeface="Wingdings" charset="2"/>
              <a:buChar char=""/>
            </a:pPr>
            <a:r>
              <a:rPr lang="ru-RU" sz="2000" b="0" strike="noStrike" cap="small" spc="-1">
                <a:solidFill>
                  <a:srgbClr val="000000"/>
                </a:solidFill>
                <a:latin typeface="Times New Roman"/>
                <a:ea typeface="DejaVu Sans"/>
              </a:rPr>
              <a:t>лекции</a:t>
            </a:r>
            <a:endParaRPr lang="ru-RU" sz="2000" b="0" strike="noStrike" spc="-1">
              <a:latin typeface="Arial"/>
            </a:endParaRPr>
          </a:p>
          <a:p>
            <a:pPr marL="216000" indent="-284760" algn="ctr">
              <a:lnSpc>
                <a:spcPct val="100000"/>
              </a:lnSpc>
              <a:buClr>
                <a:srgbClr val="000000"/>
              </a:buClr>
              <a:buFont typeface="Wingdings" charset="2"/>
              <a:buChar char=""/>
            </a:pPr>
            <a:r>
              <a:rPr lang="ru-RU" sz="2000" b="0" strike="noStrike" cap="small" spc="-1">
                <a:solidFill>
                  <a:srgbClr val="000000"/>
                </a:solidFill>
                <a:latin typeface="Times New Roman"/>
                <a:ea typeface="DejaVu Sans"/>
              </a:rPr>
              <a:t>Мастер-классы</a:t>
            </a:r>
            <a:endParaRPr lang="ru-RU" sz="2000" b="0" strike="noStrike" spc="-1">
              <a:latin typeface="Arial"/>
            </a:endParaRPr>
          </a:p>
          <a:p>
            <a:pPr marL="216000" indent="-284760" algn="ctr">
              <a:lnSpc>
                <a:spcPct val="100000"/>
              </a:lnSpc>
              <a:buClr>
                <a:srgbClr val="000000"/>
              </a:buClr>
              <a:buFont typeface="Wingdings" charset="2"/>
              <a:buChar char=""/>
            </a:pPr>
            <a:r>
              <a:rPr lang="ru-RU" sz="2000" b="0" strike="noStrike" cap="small" spc="-1">
                <a:solidFill>
                  <a:srgbClr val="000000"/>
                </a:solidFill>
                <a:latin typeface="Times New Roman"/>
                <a:ea typeface="DejaVu Sans"/>
              </a:rPr>
              <a:t>круглый стол с дирекцией ОИЯИ и </a:t>
            </a:r>
            <a:endParaRPr lang="ru-RU" sz="2000" b="0" strike="noStrike" spc="-1">
              <a:latin typeface="Arial"/>
            </a:endParaRPr>
          </a:p>
          <a:p>
            <a:pPr algn="ctr">
              <a:lnSpc>
                <a:spcPct val="100000"/>
              </a:lnSpc>
            </a:pPr>
            <a:r>
              <a:rPr lang="ru-RU" sz="2000" b="0" strike="noStrike" cap="small" spc="-1">
                <a:solidFill>
                  <a:srgbClr val="000000"/>
                </a:solidFill>
                <a:latin typeface="Times New Roman"/>
                <a:ea typeface="DejaVu Sans"/>
              </a:rPr>
              <a:t>Администрацией городского округа Дубна</a:t>
            </a:r>
            <a:endParaRPr lang="ru-RU" sz="2000" b="0" strike="noStrike" spc="-1">
              <a:latin typeface="Arial"/>
            </a:endParaRPr>
          </a:p>
          <a:p>
            <a:pPr marL="216000" indent="-284760" algn="ctr">
              <a:lnSpc>
                <a:spcPct val="100000"/>
              </a:lnSpc>
              <a:buClr>
                <a:srgbClr val="000000"/>
              </a:buClr>
              <a:buFont typeface="Wingdings" charset="2"/>
              <a:buChar char=""/>
            </a:pPr>
            <a:r>
              <a:rPr lang="ru-RU" sz="2000" b="0" strike="noStrike" cap="small" spc="-1">
                <a:solidFill>
                  <a:srgbClr val="000000"/>
                </a:solidFill>
                <a:latin typeface="Times New Roman"/>
                <a:ea typeface="DejaVu Sans"/>
              </a:rPr>
              <a:t>песни у костра</a:t>
            </a:r>
            <a:endParaRPr lang="ru-RU" sz="2000" b="0" strike="noStrike" spc="-1">
              <a:latin typeface="Arial"/>
            </a:endParaRPr>
          </a:p>
          <a:p>
            <a:pPr algn="ctr">
              <a:lnSpc>
                <a:spcPct val="100000"/>
              </a:lnSpc>
            </a:pPr>
            <a:endParaRPr lang="ru-RU" sz="2000" b="0" strike="noStrike" spc="-1">
              <a:latin typeface="Arial"/>
            </a:endParaRPr>
          </a:p>
        </p:txBody>
      </p:sp>
      <p:pic>
        <p:nvPicPr>
          <p:cNvPr id="187" name="Picture 15" descr="C:\Users\Demon\Downloads\photo_5384612731518304594_x.jpg"/>
          <p:cNvPicPr/>
          <p:nvPr/>
        </p:nvPicPr>
        <p:blipFill>
          <a:blip r:embed="rId9"/>
          <a:stretch/>
        </p:blipFill>
        <p:spPr>
          <a:xfrm>
            <a:off x="2880" y="740880"/>
            <a:ext cx="2780280" cy="3430800"/>
          </a:xfrm>
          <a:prstGeom prst="rect">
            <a:avLst/>
          </a:prstGeom>
          <a:ln>
            <a:noFill/>
          </a:ln>
        </p:spPr>
      </p:pic>
      <p:pic>
        <p:nvPicPr>
          <p:cNvPr id="188" name="Picture 3" descr="C:\Users\Demon\Downloads\photo_5371095301206687303_x.jpg"/>
          <p:cNvPicPr/>
          <p:nvPr/>
        </p:nvPicPr>
        <p:blipFill>
          <a:blip r:embed="rId10"/>
          <a:stretch/>
        </p:blipFill>
        <p:spPr>
          <a:xfrm>
            <a:off x="2858400" y="4365000"/>
            <a:ext cx="3237120" cy="2489040"/>
          </a:xfrm>
          <a:prstGeom prst="rect">
            <a:avLst/>
          </a:prstGeom>
          <a:ln>
            <a:noFill/>
          </a:ln>
        </p:spPr>
      </p:pic>
      <p:pic>
        <p:nvPicPr>
          <p:cNvPr id="189" name="Picture 6" descr="DSC_6431-113.JPG"/>
          <p:cNvPicPr/>
          <p:nvPr/>
        </p:nvPicPr>
        <p:blipFill>
          <a:blip r:embed="rId11"/>
          <a:stretch/>
        </p:blipFill>
        <p:spPr>
          <a:xfrm>
            <a:off x="4649040" y="740880"/>
            <a:ext cx="5188680" cy="3624120"/>
          </a:xfrm>
          <a:prstGeom prst="rect">
            <a:avLst/>
          </a:prstGeom>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32676</TotalTime>
  <Words>1838</Words>
  <Application>Microsoft Office PowerPoint</Application>
  <PresentationFormat>Широкоэкранный</PresentationFormat>
  <Paragraphs>245</Paragraphs>
  <Slides>46</Slides>
  <Notes>26</Notes>
  <HiddenSlides>0</HiddenSlides>
  <MMClips>0</MMClips>
  <ScaleCrop>false</ScaleCrop>
  <HeadingPairs>
    <vt:vector size="6" baseType="variant">
      <vt:variant>
        <vt:lpstr>Использованные шрифты</vt:lpstr>
      </vt:variant>
      <vt:variant>
        <vt:i4>10</vt:i4>
      </vt:variant>
      <vt:variant>
        <vt:lpstr>Тема</vt:lpstr>
      </vt:variant>
      <vt:variant>
        <vt:i4>3</vt:i4>
      </vt:variant>
      <vt:variant>
        <vt:lpstr>Заголовки слайдов</vt:lpstr>
      </vt:variant>
      <vt:variant>
        <vt:i4>46</vt:i4>
      </vt:variant>
    </vt:vector>
  </HeadingPairs>
  <TitlesOfParts>
    <vt:vector size="59" baseType="lpstr">
      <vt:lpstr>Arial</vt:lpstr>
      <vt:lpstr>Calibri</vt:lpstr>
      <vt:lpstr>Comic Sans MS</vt:lpstr>
      <vt:lpstr>DejaVu Sans</vt:lpstr>
      <vt:lpstr>Lexend Deca Light</vt:lpstr>
      <vt:lpstr>Noto Sans CJK SC</vt:lpstr>
      <vt:lpstr>Palatino Linotype</vt:lpstr>
      <vt:lpstr>Symbol</vt:lpstr>
      <vt:lpstr>Times New Roman</vt:lpstr>
      <vt:lpstr>Wingdings</vt:lpstr>
      <vt:lpstr>Office Theme</vt:lpstr>
      <vt:lpstr>Office Theme</vt: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Pugwash Conferences on Science and World Affairs</vt:lpstr>
      <vt:lpstr>Pugwash Conferences on Science and World Affairs</vt:lpstr>
      <vt:lpstr>National Pugwash Groups &amp; Russian Pugwash Committee</vt:lpstr>
      <vt:lpstr>International Student/Young Pugwash (ISYP)</vt:lpstr>
      <vt:lpstr>Russian Student/Young Pugwash</vt:lpstr>
      <vt:lpstr>Russian Student/Young Pugwash</vt:lpstr>
      <vt:lpstr>Looking for a Balance Between Physical and Political Scientists</vt:lpstr>
      <vt:lpstr>Join Us</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subject/>
  <dc:creator>Oleg Belov</dc:creator>
  <dc:description/>
  <cp:lastModifiedBy>Клуб</cp:lastModifiedBy>
  <cp:revision>568</cp:revision>
  <cp:lastPrinted>2021-02-18T10:43:56Z</cp:lastPrinted>
  <dcterms:created xsi:type="dcterms:W3CDTF">2021-02-04T12:27:52Z</dcterms:created>
  <dcterms:modified xsi:type="dcterms:W3CDTF">2024-06-14T11:08:49Z</dcterms:modified>
  <dc:language>ru-RU</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ppVersion">
    <vt:lpwstr>14.0000</vt:lpwstr>
  </property>
  <property fmtid="{D5CDD505-2E9C-101B-9397-08002B2CF9AE}" pid="3" name="HiddenSlides">
    <vt:i4>0</vt:i4>
  </property>
  <property fmtid="{D5CDD505-2E9C-101B-9397-08002B2CF9AE}" pid="4" name="HyperlinksChanged">
    <vt:bool>false</vt:bool>
  </property>
  <property fmtid="{D5CDD505-2E9C-101B-9397-08002B2CF9AE}" pid="5" name="LinksUpToDate">
    <vt:bool>false</vt:bool>
  </property>
  <property fmtid="{D5CDD505-2E9C-101B-9397-08002B2CF9AE}" pid="6" name="MMClips">
    <vt:i4>0</vt:i4>
  </property>
  <property fmtid="{D5CDD505-2E9C-101B-9397-08002B2CF9AE}" pid="7" name="Notes">
    <vt:i4>21</vt:i4>
  </property>
  <property fmtid="{D5CDD505-2E9C-101B-9397-08002B2CF9AE}" pid="8" name="PresentationFormat">
    <vt:lpwstr>Произвольный</vt:lpwstr>
  </property>
  <property fmtid="{D5CDD505-2E9C-101B-9397-08002B2CF9AE}" pid="9" name="ScaleCrop">
    <vt:bool>false</vt:bool>
  </property>
  <property fmtid="{D5CDD505-2E9C-101B-9397-08002B2CF9AE}" pid="10" name="ShareDoc">
    <vt:bool>false</vt:bool>
  </property>
  <property fmtid="{D5CDD505-2E9C-101B-9397-08002B2CF9AE}" pid="11" name="Slides">
    <vt:i4>33</vt:i4>
  </property>
</Properties>
</file>